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45"/>
  </p:notesMasterIdLst>
  <p:sldIdLst>
    <p:sldId id="256" r:id="rId5"/>
    <p:sldId id="323" r:id="rId6"/>
    <p:sldId id="257" r:id="rId7"/>
    <p:sldId id="258" r:id="rId8"/>
    <p:sldId id="259" r:id="rId9"/>
    <p:sldId id="261" r:id="rId10"/>
    <p:sldId id="262" r:id="rId11"/>
    <p:sldId id="260" r:id="rId12"/>
    <p:sldId id="263" r:id="rId13"/>
    <p:sldId id="264" r:id="rId14"/>
    <p:sldId id="265" r:id="rId15"/>
    <p:sldId id="270" r:id="rId16"/>
    <p:sldId id="271" r:id="rId17"/>
    <p:sldId id="272" r:id="rId18"/>
    <p:sldId id="275" r:id="rId19"/>
    <p:sldId id="267" r:id="rId20"/>
    <p:sldId id="276" r:id="rId21"/>
    <p:sldId id="274" r:id="rId22"/>
    <p:sldId id="277" r:id="rId23"/>
    <p:sldId id="281" r:id="rId24"/>
    <p:sldId id="320" r:id="rId25"/>
    <p:sldId id="280" r:id="rId26"/>
    <p:sldId id="325" r:id="rId27"/>
    <p:sldId id="291" r:id="rId28"/>
    <p:sldId id="279" r:id="rId29"/>
    <p:sldId id="294" r:id="rId30"/>
    <p:sldId id="326" r:id="rId31"/>
    <p:sldId id="295" r:id="rId32"/>
    <p:sldId id="321" r:id="rId33"/>
    <p:sldId id="300" r:id="rId34"/>
    <p:sldId id="329" r:id="rId35"/>
    <p:sldId id="331" r:id="rId36"/>
    <p:sldId id="330" r:id="rId37"/>
    <p:sldId id="328" r:id="rId38"/>
    <p:sldId id="301" r:id="rId39"/>
    <p:sldId id="306" r:id="rId40"/>
    <p:sldId id="304" r:id="rId41"/>
    <p:sldId id="310" r:id="rId42"/>
    <p:sldId id="327" r:id="rId43"/>
    <p:sldId id="32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Table of Contents" id="{0C7C246C-5CB4-4638-954F-EAE046533802}">
          <p14:sldIdLst>
            <p14:sldId id="256"/>
            <p14:sldId id="323"/>
            <p14:sldId id="257"/>
          </p14:sldIdLst>
        </p14:section>
        <p14:section name="Знакомство с ассистивными технологиями" id="{77994661-B791-4219-BB88-D53C2C9A40D6}">
          <p14:sldIdLst>
            <p14:sldId id="258"/>
            <p14:sldId id="259"/>
            <p14:sldId id="261"/>
            <p14:sldId id="262"/>
            <p14:sldId id="260"/>
            <p14:sldId id="263"/>
            <p14:sldId id="264"/>
            <p14:sldId id="265"/>
            <p14:sldId id="270"/>
            <p14:sldId id="271"/>
            <p14:sldId id="272"/>
            <p14:sldId id="275"/>
            <p14:sldId id="267"/>
            <p14:sldId id="276"/>
            <p14:sldId id="274"/>
            <p14:sldId id="277"/>
            <p14:sldId id="281"/>
          </p14:sldIdLst>
        </p14:section>
        <p14:section name="Знакомство с ATA-С" id="{90D44E2D-FA62-417A-94E0-9B0D366E2DEB}">
          <p14:sldIdLst>
            <p14:sldId id="320"/>
            <p14:sldId id="280"/>
            <p14:sldId id="325"/>
            <p14:sldId id="291"/>
            <p14:sldId id="279"/>
            <p14:sldId id="294"/>
            <p14:sldId id="326"/>
            <p14:sldId id="295"/>
          </p14:sldIdLst>
        </p14:section>
        <p14:section name="Детальные сведения об ATA-С" id="{CD8AEAED-F8D9-48F6-A1EF-1F7F051C86F4}">
          <p14:sldIdLst>
            <p14:sldId id="321"/>
            <p14:sldId id="300"/>
            <p14:sldId id="329"/>
            <p14:sldId id="331"/>
            <p14:sldId id="330"/>
            <p14:sldId id="328"/>
            <p14:sldId id="301"/>
            <p14:sldId id="306"/>
            <p14:sldId id="304"/>
            <p14:sldId id="310"/>
            <p14:sldId id="327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MBA, Krizzia Camille" initials="MKC" lastIdx="2" clrIdx="0">
    <p:extLst>
      <p:ext uri="{19B8F6BF-5375-455C-9EA6-DF929625EA0E}">
        <p15:presenceInfo xmlns:p15="http://schemas.microsoft.com/office/powerpoint/2012/main" userId="S-1-5-21-1446143339-2250552318-1255726049-255941" providerId="AD"/>
      </p:ext>
    </p:extLst>
  </p:cmAuthor>
  <p:cmAuthor id="2" name="GUO, Alice" initials="GA" lastIdx="1" clrIdx="1">
    <p:extLst>
      <p:ext uri="{19B8F6BF-5375-455C-9EA6-DF929625EA0E}">
        <p15:presenceInfo xmlns:p15="http://schemas.microsoft.com/office/powerpoint/2012/main" userId="S::guoa@who.int::3a62ec86-ead3-4261-b2c7-1c1031b9d0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1E"/>
    <a:srgbClr val="000039"/>
    <a:srgbClr val="FABE00"/>
    <a:srgbClr val="FFD966"/>
    <a:srgbClr val="FCBF30"/>
    <a:srgbClr val="FFC000"/>
    <a:srgbClr val="333F50"/>
    <a:srgbClr val="FDE49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CD92D-2447-457B-BD14-D85A196B6E81}" v="86" dt="2020-07-20T15:20:29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96" autoAdjust="0"/>
    <p:restoredTop sz="92244" autoAdjust="0"/>
  </p:normalViewPr>
  <p:slideViewPr>
    <p:cSldViewPr snapToGrid="0">
      <p:cViewPr varScale="1">
        <p:scale>
          <a:sx n="96" d="100"/>
          <a:sy n="96" d="100"/>
        </p:scale>
        <p:origin x="102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O, Alice" userId="3a62ec86-ead3-4261-b2c7-1c1031b9d0b6" providerId="ADAL" clId="{73C28C8A-4B07-498C-A160-7AB6735A6389}"/>
    <pc:docChg chg="undo custSel addSld delSld modSld modSection">
      <pc:chgData name="GUO, Alice" userId="3a62ec86-ead3-4261-b2c7-1c1031b9d0b6" providerId="ADAL" clId="{73C28C8A-4B07-498C-A160-7AB6735A6389}" dt="2020-07-20T15:22:21.181" v="3339"/>
      <pc:docMkLst>
        <pc:docMk/>
      </pc:docMkLst>
      <pc:sldChg chg="modSp">
        <pc:chgData name="GUO, Alice" userId="3a62ec86-ead3-4261-b2c7-1c1031b9d0b6" providerId="ADAL" clId="{73C28C8A-4B07-498C-A160-7AB6735A6389}" dt="2020-07-20T14:20:44.125" v="1207" actId="20577"/>
        <pc:sldMkLst>
          <pc:docMk/>
          <pc:sldMk cId="315842766" sldId="259"/>
        </pc:sldMkLst>
        <pc:spChg chg="mod">
          <ac:chgData name="GUO, Alice" userId="3a62ec86-ead3-4261-b2c7-1c1031b9d0b6" providerId="ADAL" clId="{73C28C8A-4B07-498C-A160-7AB6735A6389}" dt="2020-07-20T14:20:44.125" v="1207" actId="20577"/>
          <ac:spMkLst>
            <pc:docMk/>
            <pc:sldMk cId="315842766" sldId="259"/>
            <ac:spMk id="9" creationId="{0C68DF80-B702-4EFE-A42A-E11F09921AB6}"/>
          </ac:spMkLst>
        </pc:spChg>
        <pc:spChg chg="mod">
          <ac:chgData name="GUO, Alice" userId="3a62ec86-ead3-4261-b2c7-1c1031b9d0b6" providerId="ADAL" clId="{73C28C8A-4B07-498C-A160-7AB6735A6389}" dt="2020-07-20T14:19:13.528" v="1185" actId="1076"/>
          <ac:spMkLst>
            <pc:docMk/>
            <pc:sldMk cId="315842766" sldId="259"/>
            <ac:spMk id="11" creationId="{B473B136-34CD-4EF1-8785-C3D3B4CAC746}"/>
          </ac:spMkLst>
        </pc:spChg>
        <pc:spChg chg="mod">
          <ac:chgData name="GUO, Alice" userId="3a62ec86-ead3-4261-b2c7-1c1031b9d0b6" providerId="ADAL" clId="{73C28C8A-4B07-498C-A160-7AB6735A6389}" dt="2020-07-20T14:19:36.185" v="1191" actId="1076"/>
          <ac:spMkLst>
            <pc:docMk/>
            <pc:sldMk cId="315842766" sldId="259"/>
            <ac:spMk id="23" creationId="{0FCABD66-DA6D-4126-AB0B-657316C64632}"/>
          </ac:spMkLst>
        </pc:spChg>
        <pc:spChg chg="mod">
          <ac:chgData name="GUO, Alice" userId="3a62ec86-ead3-4261-b2c7-1c1031b9d0b6" providerId="ADAL" clId="{73C28C8A-4B07-498C-A160-7AB6735A6389}" dt="2020-07-20T14:20:00.961" v="1197" actId="1076"/>
          <ac:spMkLst>
            <pc:docMk/>
            <pc:sldMk cId="315842766" sldId="259"/>
            <ac:spMk id="24" creationId="{6EBA7588-6504-4C2B-92CD-19FF616F875C}"/>
          </ac:spMkLst>
        </pc:spChg>
        <pc:spChg chg="mod">
          <ac:chgData name="GUO, Alice" userId="3a62ec86-ead3-4261-b2c7-1c1031b9d0b6" providerId="ADAL" clId="{73C28C8A-4B07-498C-A160-7AB6735A6389}" dt="2020-07-20T14:19:17.031" v="1186" actId="1076"/>
          <ac:spMkLst>
            <pc:docMk/>
            <pc:sldMk cId="315842766" sldId="259"/>
            <ac:spMk id="28" creationId="{AA8F1DC3-4DC1-4A75-8AEB-2040B5F343B9}"/>
          </ac:spMkLst>
        </pc:spChg>
        <pc:spChg chg="mod">
          <ac:chgData name="GUO, Alice" userId="3a62ec86-ead3-4261-b2c7-1c1031b9d0b6" providerId="ADAL" clId="{73C28C8A-4B07-498C-A160-7AB6735A6389}" dt="2020-07-20T14:19:49.140" v="1195" actId="1076"/>
          <ac:spMkLst>
            <pc:docMk/>
            <pc:sldMk cId="315842766" sldId="259"/>
            <ac:spMk id="29" creationId="{E8098D56-A2AE-40C1-9E32-A817D0FB9B14}"/>
          </ac:spMkLst>
        </pc:spChg>
        <pc:spChg chg="mod">
          <ac:chgData name="GUO, Alice" userId="3a62ec86-ead3-4261-b2c7-1c1031b9d0b6" providerId="ADAL" clId="{73C28C8A-4B07-498C-A160-7AB6735A6389}" dt="2020-07-20T14:19:42.779" v="1193" actId="1076"/>
          <ac:spMkLst>
            <pc:docMk/>
            <pc:sldMk cId="315842766" sldId="259"/>
            <ac:spMk id="30" creationId="{901BA98B-D979-4EF7-9B9F-AECDEDE1C430}"/>
          </ac:spMkLst>
        </pc:spChg>
        <pc:spChg chg="mod">
          <ac:chgData name="GUO, Alice" userId="3a62ec86-ead3-4261-b2c7-1c1031b9d0b6" providerId="ADAL" clId="{73C28C8A-4B07-498C-A160-7AB6735A6389}" dt="2020-07-20T14:19:54.816" v="1196" actId="1076"/>
          <ac:spMkLst>
            <pc:docMk/>
            <pc:sldMk cId="315842766" sldId="259"/>
            <ac:spMk id="31" creationId="{7B90AE91-2E7C-4D04-9039-D72BC69002EC}"/>
          </ac:spMkLst>
        </pc:spChg>
        <pc:spChg chg="mod">
          <ac:chgData name="GUO, Alice" userId="3a62ec86-ead3-4261-b2c7-1c1031b9d0b6" providerId="ADAL" clId="{73C28C8A-4B07-498C-A160-7AB6735A6389}" dt="2020-07-20T14:20:12.768" v="1198" actId="1076"/>
          <ac:spMkLst>
            <pc:docMk/>
            <pc:sldMk cId="315842766" sldId="259"/>
            <ac:spMk id="32" creationId="{A8CC872F-BFC9-419D-A770-7726BB0D16B6}"/>
          </ac:spMkLst>
        </pc:spChg>
        <pc:spChg chg="mod">
          <ac:chgData name="GUO, Alice" userId="3a62ec86-ead3-4261-b2c7-1c1031b9d0b6" providerId="ADAL" clId="{73C28C8A-4B07-498C-A160-7AB6735A6389}" dt="2020-07-20T14:20:18.718" v="1199" actId="1076"/>
          <ac:spMkLst>
            <pc:docMk/>
            <pc:sldMk cId="315842766" sldId="259"/>
            <ac:spMk id="33" creationId="{50F61B7C-AC31-45FB-86FC-03FD98BF2C37}"/>
          </ac:spMkLst>
        </pc:spChg>
        <pc:grpChg chg="mod">
          <ac:chgData name="GUO, Alice" userId="3a62ec86-ead3-4261-b2c7-1c1031b9d0b6" providerId="ADAL" clId="{73C28C8A-4B07-498C-A160-7AB6735A6389}" dt="2020-07-20T14:19:45.215" v="1194" actId="1076"/>
          <ac:grpSpMkLst>
            <pc:docMk/>
            <pc:sldMk cId="315842766" sldId="259"/>
            <ac:grpSpMk id="12" creationId="{4E23BC70-9D52-4232-AD3D-722232845C69}"/>
          </ac:grpSpMkLst>
        </pc:grpChg>
        <pc:grpChg chg="mod">
          <ac:chgData name="GUO, Alice" userId="3a62ec86-ead3-4261-b2c7-1c1031b9d0b6" providerId="ADAL" clId="{73C28C8A-4B07-498C-A160-7AB6735A6389}" dt="2020-07-20T14:19:40.342" v="1192" actId="1076"/>
          <ac:grpSpMkLst>
            <pc:docMk/>
            <pc:sldMk cId="315842766" sldId="259"/>
            <ac:grpSpMk id="17" creationId="{48CCC162-71A4-48C8-B552-80BF19CB9104}"/>
          </ac:grpSpMkLst>
        </pc:grpChg>
        <pc:grpChg chg="mod">
          <ac:chgData name="GUO, Alice" userId="3a62ec86-ead3-4261-b2c7-1c1031b9d0b6" providerId="ADAL" clId="{73C28C8A-4B07-498C-A160-7AB6735A6389}" dt="2020-07-20T14:20:25.386" v="1200" actId="1076"/>
          <ac:grpSpMkLst>
            <pc:docMk/>
            <pc:sldMk cId="315842766" sldId="259"/>
            <ac:grpSpMk id="25" creationId="{12B68EFE-30AE-47DF-AE5D-43C9837416B6}"/>
          </ac:grpSpMkLst>
        </pc:grpChg>
      </pc:sldChg>
      <pc:sldChg chg="modSp">
        <pc:chgData name="GUO, Alice" userId="3a62ec86-ead3-4261-b2c7-1c1031b9d0b6" providerId="ADAL" clId="{73C28C8A-4B07-498C-A160-7AB6735A6389}" dt="2020-07-17T09:18:49.238" v="62" actId="20577"/>
        <pc:sldMkLst>
          <pc:docMk/>
          <pc:sldMk cId="1371495303" sldId="264"/>
        </pc:sldMkLst>
        <pc:spChg chg="mod">
          <ac:chgData name="GUO, Alice" userId="3a62ec86-ead3-4261-b2c7-1c1031b9d0b6" providerId="ADAL" clId="{73C28C8A-4B07-498C-A160-7AB6735A6389}" dt="2020-07-17T09:15:04.369" v="0" actId="20577"/>
          <ac:spMkLst>
            <pc:docMk/>
            <pc:sldMk cId="1371495303" sldId="264"/>
            <ac:spMk id="2" creationId="{A262C7E2-FC2B-472A-8252-4FE13A370308}"/>
          </ac:spMkLst>
        </pc:spChg>
        <pc:graphicFrameChg chg="modGraphic">
          <ac:chgData name="GUO, Alice" userId="3a62ec86-ead3-4261-b2c7-1c1031b9d0b6" providerId="ADAL" clId="{73C28C8A-4B07-498C-A160-7AB6735A6389}" dt="2020-07-17T09:18:49.238" v="62" actId="20577"/>
          <ac:graphicFrameMkLst>
            <pc:docMk/>
            <pc:sldMk cId="1371495303" sldId="264"/>
            <ac:graphicFrameMk id="3" creationId="{934E9204-EA29-4EC3-ACF9-6B8156560E8C}"/>
          </ac:graphicFrameMkLst>
        </pc:graphicFrameChg>
      </pc:sldChg>
      <pc:sldChg chg="modSp">
        <pc:chgData name="GUO, Alice" userId="3a62ec86-ead3-4261-b2c7-1c1031b9d0b6" providerId="ADAL" clId="{73C28C8A-4B07-498C-A160-7AB6735A6389}" dt="2020-07-17T09:22:18.810" v="109" actId="20577"/>
        <pc:sldMkLst>
          <pc:docMk/>
          <pc:sldMk cId="1089406253" sldId="265"/>
        </pc:sldMkLst>
        <pc:graphicFrameChg chg="mod modGraphic">
          <ac:chgData name="GUO, Alice" userId="3a62ec86-ead3-4261-b2c7-1c1031b9d0b6" providerId="ADAL" clId="{73C28C8A-4B07-498C-A160-7AB6735A6389}" dt="2020-07-17T09:22:18.810" v="109" actId="20577"/>
          <ac:graphicFrameMkLst>
            <pc:docMk/>
            <pc:sldMk cId="1089406253" sldId="265"/>
            <ac:graphicFrameMk id="2" creationId="{039DF12E-897D-48BC-A060-8335592B14AD}"/>
          </ac:graphicFrameMkLst>
        </pc:graphicFrameChg>
      </pc:sldChg>
      <pc:sldChg chg="modSp">
        <pc:chgData name="GUO, Alice" userId="3a62ec86-ead3-4261-b2c7-1c1031b9d0b6" providerId="ADAL" clId="{73C28C8A-4B07-498C-A160-7AB6735A6389}" dt="2020-07-17T09:23:32.198" v="110" actId="207"/>
        <pc:sldMkLst>
          <pc:docMk/>
          <pc:sldMk cId="3554344963" sldId="271"/>
        </pc:sldMkLst>
        <pc:spChg chg="mod">
          <ac:chgData name="GUO, Alice" userId="3a62ec86-ead3-4261-b2c7-1c1031b9d0b6" providerId="ADAL" clId="{73C28C8A-4B07-498C-A160-7AB6735A6389}" dt="2020-07-17T09:23:32.198" v="110" actId="207"/>
          <ac:spMkLst>
            <pc:docMk/>
            <pc:sldMk cId="3554344963" sldId="271"/>
            <ac:spMk id="3" creationId="{3F3D5E0E-36BF-4826-95F9-21FFD250A0C5}"/>
          </ac:spMkLst>
        </pc:spChg>
      </pc:sldChg>
      <pc:sldChg chg="modSp">
        <pc:chgData name="GUO, Alice" userId="3a62ec86-ead3-4261-b2c7-1c1031b9d0b6" providerId="ADAL" clId="{73C28C8A-4B07-498C-A160-7AB6735A6389}" dt="2020-07-17T09:27:18.104" v="256" actId="14100"/>
        <pc:sldMkLst>
          <pc:docMk/>
          <pc:sldMk cId="3130097463" sldId="274"/>
        </pc:sldMkLst>
        <pc:graphicFrameChg chg="modGraphic">
          <ac:chgData name="GUO, Alice" userId="3a62ec86-ead3-4261-b2c7-1c1031b9d0b6" providerId="ADAL" clId="{73C28C8A-4B07-498C-A160-7AB6735A6389}" dt="2020-07-17T09:27:18.104" v="256" actId="14100"/>
          <ac:graphicFrameMkLst>
            <pc:docMk/>
            <pc:sldMk cId="3130097463" sldId="274"/>
            <ac:graphicFrameMk id="3" creationId="{2E0FAEE8-1BFF-497E-AE15-A230A59E5768}"/>
          </ac:graphicFrameMkLst>
        </pc:graphicFrameChg>
      </pc:sldChg>
      <pc:sldChg chg="modSp">
        <pc:chgData name="GUO, Alice" userId="3a62ec86-ead3-4261-b2c7-1c1031b9d0b6" providerId="ADAL" clId="{73C28C8A-4B07-498C-A160-7AB6735A6389}" dt="2020-07-17T09:24:04.417" v="111" actId="207"/>
        <pc:sldMkLst>
          <pc:docMk/>
          <pc:sldMk cId="3524587664" sldId="275"/>
        </pc:sldMkLst>
        <pc:spChg chg="mod">
          <ac:chgData name="GUO, Alice" userId="3a62ec86-ead3-4261-b2c7-1c1031b9d0b6" providerId="ADAL" clId="{73C28C8A-4B07-498C-A160-7AB6735A6389}" dt="2020-07-17T09:24:04.417" v="111" actId="207"/>
          <ac:spMkLst>
            <pc:docMk/>
            <pc:sldMk cId="3524587664" sldId="275"/>
            <ac:spMk id="3" creationId="{3F3D5E0E-36BF-4826-95F9-21FFD250A0C5}"/>
          </ac:spMkLst>
        </pc:spChg>
      </pc:sldChg>
      <pc:sldChg chg="modSp">
        <pc:chgData name="GUO, Alice" userId="3a62ec86-ead3-4261-b2c7-1c1031b9d0b6" providerId="ADAL" clId="{73C28C8A-4B07-498C-A160-7AB6735A6389}" dt="2020-07-17T09:35:07.172" v="273" actId="20577"/>
        <pc:sldMkLst>
          <pc:docMk/>
          <pc:sldMk cId="2174217304" sldId="279"/>
        </pc:sldMkLst>
        <pc:spChg chg="mod">
          <ac:chgData name="GUO, Alice" userId="3a62ec86-ead3-4261-b2c7-1c1031b9d0b6" providerId="ADAL" clId="{73C28C8A-4B07-498C-A160-7AB6735A6389}" dt="2020-07-17T09:35:07.172" v="273" actId="20577"/>
          <ac:spMkLst>
            <pc:docMk/>
            <pc:sldMk cId="2174217304" sldId="279"/>
            <ac:spMk id="6" creationId="{73C3653F-B184-4D91-A80F-A5213E463FFB}"/>
          </ac:spMkLst>
        </pc:spChg>
      </pc:sldChg>
      <pc:sldChg chg="modSp">
        <pc:chgData name="GUO, Alice" userId="3a62ec86-ead3-4261-b2c7-1c1031b9d0b6" providerId="ADAL" clId="{73C28C8A-4B07-498C-A160-7AB6735A6389}" dt="2020-07-20T14:00:16.996" v="458" actId="207"/>
        <pc:sldMkLst>
          <pc:docMk/>
          <pc:sldMk cId="1119487180" sldId="280"/>
        </pc:sldMkLst>
        <pc:spChg chg="mod">
          <ac:chgData name="GUO, Alice" userId="3a62ec86-ead3-4261-b2c7-1c1031b9d0b6" providerId="ADAL" clId="{73C28C8A-4B07-498C-A160-7AB6735A6389}" dt="2020-07-20T14:00:16.996" v="458" actId="207"/>
          <ac:spMkLst>
            <pc:docMk/>
            <pc:sldMk cId="1119487180" sldId="280"/>
            <ac:spMk id="3" creationId="{3F3D5E0E-36BF-4826-95F9-21FFD250A0C5}"/>
          </ac:spMkLst>
        </pc:spChg>
      </pc:sldChg>
      <pc:sldChg chg="modSp">
        <pc:chgData name="GUO, Alice" userId="3a62ec86-ead3-4261-b2c7-1c1031b9d0b6" providerId="ADAL" clId="{73C28C8A-4B07-498C-A160-7AB6735A6389}" dt="2020-07-17T09:34:26.434" v="258" actId="207"/>
        <pc:sldMkLst>
          <pc:docMk/>
          <pc:sldMk cId="1139850753" sldId="291"/>
        </pc:sldMkLst>
        <pc:spChg chg="mod">
          <ac:chgData name="GUO, Alice" userId="3a62ec86-ead3-4261-b2c7-1c1031b9d0b6" providerId="ADAL" clId="{73C28C8A-4B07-498C-A160-7AB6735A6389}" dt="2020-07-17T09:34:26.434" v="258" actId="207"/>
          <ac:spMkLst>
            <pc:docMk/>
            <pc:sldMk cId="1139850753" sldId="291"/>
            <ac:spMk id="3" creationId="{3F3D5E0E-36BF-4826-95F9-21FFD250A0C5}"/>
          </ac:spMkLst>
        </pc:spChg>
      </pc:sldChg>
      <pc:sldChg chg="modSp">
        <pc:chgData name="GUO, Alice" userId="3a62ec86-ead3-4261-b2c7-1c1031b9d0b6" providerId="ADAL" clId="{73C28C8A-4B07-498C-A160-7AB6735A6389}" dt="2020-07-17T09:36:53.584" v="274" actId="207"/>
        <pc:sldMkLst>
          <pc:docMk/>
          <pc:sldMk cId="4268816793" sldId="295"/>
        </pc:sldMkLst>
        <pc:spChg chg="mod">
          <ac:chgData name="GUO, Alice" userId="3a62ec86-ead3-4261-b2c7-1c1031b9d0b6" providerId="ADAL" clId="{73C28C8A-4B07-498C-A160-7AB6735A6389}" dt="2020-07-17T09:36:53.584" v="274" actId="207"/>
          <ac:spMkLst>
            <pc:docMk/>
            <pc:sldMk cId="4268816793" sldId="295"/>
            <ac:spMk id="14" creationId="{17600E3A-3AE3-4A5E-A926-F5CC5C9388D0}"/>
          </ac:spMkLst>
        </pc:spChg>
      </pc:sldChg>
      <pc:sldChg chg="modSp">
        <pc:chgData name="GUO, Alice" userId="3a62ec86-ead3-4261-b2c7-1c1031b9d0b6" providerId="ADAL" clId="{73C28C8A-4B07-498C-A160-7AB6735A6389}" dt="2020-07-20T13:59:59.053" v="456" actId="207"/>
        <pc:sldMkLst>
          <pc:docMk/>
          <pc:sldMk cId="4020124270" sldId="300"/>
        </pc:sldMkLst>
        <pc:spChg chg="mod">
          <ac:chgData name="GUO, Alice" userId="3a62ec86-ead3-4261-b2c7-1c1031b9d0b6" providerId="ADAL" clId="{73C28C8A-4B07-498C-A160-7AB6735A6389}" dt="2020-07-20T13:59:59.053" v="456" actId="207"/>
          <ac:spMkLst>
            <pc:docMk/>
            <pc:sldMk cId="4020124270" sldId="300"/>
            <ac:spMk id="3" creationId="{3F3D5E0E-36BF-4826-95F9-21FFD250A0C5}"/>
          </ac:spMkLst>
        </pc:spChg>
      </pc:sldChg>
      <pc:sldChg chg="modSp">
        <pc:chgData name="GUO, Alice" userId="3a62ec86-ead3-4261-b2c7-1c1031b9d0b6" providerId="ADAL" clId="{73C28C8A-4B07-498C-A160-7AB6735A6389}" dt="2020-07-17T09:38:21.919" v="277" actId="2711"/>
        <pc:sldMkLst>
          <pc:docMk/>
          <pc:sldMk cId="18466264" sldId="301"/>
        </pc:sldMkLst>
        <pc:spChg chg="mod">
          <ac:chgData name="GUO, Alice" userId="3a62ec86-ead3-4261-b2c7-1c1031b9d0b6" providerId="ADAL" clId="{73C28C8A-4B07-498C-A160-7AB6735A6389}" dt="2020-07-17T09:38:21.919" v="277" actId="2711"/>
          <ac:spMkLst>
            <pc:docMk/>
            <pc:sldMk cId="18466264" sldId="301"/>
            <ac:spMk id="3" creationId="{0719FC23-5C05-4EDB-A6AC-53B69B9709E3}"/>
          </ac:spMkLst>
        </pc:spChg>
        <pc:graphicFrameChg chg="modGraphic">
          <ac:chgData name="GUO, Alice" userId="3a62ec86-ead3-4261-b2c7-1c1031b9d0b6" providerId="ADAL" clId="{73C28C8A-4B07-498C-A160-7AB6735A6389}" dt="2020-07-17T09:37:48.617" v="276" actId="14734"/>
          <ac:graphicFrameMkLst>
            <pc:docMk/>
            <pc:sldMk cId="18466264" sldId="301"/>
            <ac:graphicFrameMk id="9" creationId="{8A562DF1-DCBD-46B0-A4D6-DCC2E2BBC685}"/>
          </ac:graphicFrameMkLst>
        </pc:graphicFrameChg>
      </pc:sldChg>
      <pc:sldChg chg="modNotesTx">
        <pc:chgData name="GUO, Alice" userId="3a62ec86-ead3-4261-b2c7-1c1031b9d0b6" providerId="ADAL" clId="{73C28C8A-4B07-498C-A160-7AB6735A6389}" dt="2020-07-17T09:30:06.817" v="257" actId="20577"/>
        <pc:sldMkLst>
          <pc:docMk/>
          <pc:sldMk cId="1323736247" sldId="320"/>
        </pc:sldMkLst>
      </pc:sldChg>
      <pc:sldChg chg="modSp">
        <pc:chgData name="GUO, Alice" userId="3a62ec86-ead3-4261-b2c7-1c1031b9d0b6" providerId="ADAL" clId="{73C28C8A-4B07-498C-A160-7AB6735A6389}" dt="2020-07-20T13:59:22.642" v="396" actId="20577"/>
        <pc:sldMkLst>
          <pc:docMk/>
          <pc:sldMk cId="2225520099" sldId="321"/>
        </pc:sldMkLst>
        <pc:graphicFrameChg chg="mod modGraphic">
          <ac:chgData name="GUO, Alice" userId="3a62ec86-ead3-4261-b2c7-1c1031b9d0b6" providerId="ADAL" clId="{73C28C8A-4B07-498C-A160-7AB6735A6389}" dt="2020-07-20T13:59:22.642" v="396" actId="20577"/>
          <ac:graphicFrameMkLst>
            <pc:docMk/>
            <pc:sldMk cId="2225520099" sldId="321"/>
            <ac:graphicFrameMk id="4" creationId="{8CCF8C3E-3CB5-4783-8EF4-E0C9367C8EEC}"/>
          </ac:graphicFrameMkLst>
        </pc:graphicFrameChg>
      </pc:sldChg>
      <pc:sldChg chg="addSp delSp modSp">
        <pc:chgData name="GUO, Alice" userId="3a62ec86-ead3-4261-b2c7-1c1031b9d0b6" providerId="ADAL" clId="{73C28C8A-4B07-498C-A160-7AB6735A6389}" dt="2020-07-20T15:17:52.314" v="3322" actId="408"/>
        <pc:sldMkLst>
          <pc:docMk/>
          <pc:sldMk cId="3590239855" sldId="323"/>
        </pc:sldMkLst>
        <pc:spChg chg="del">
          <ac:chgData name="GUO, Alice" userId="3a62ec86-ead3-4261-b2c7-1c1031b9d0b6" providerId="ADAL" clId="{73C28C8A-4B07-498C-A160-7AB6735A6389}" dt="2020-07-20T15:13:12.597" v="3316" actId="478"/>
          <ac:spMkLst>
            <pc:docMk/>
            <pc:sldMk cId="3590239855" sldId="323"/>
            <ac:spMk id="4" creationId="{B76209B7-AA4A-45E6-ABEF-5C716D6C115D}"/>
          </ac:spMkLst>
        </pc:spChg>
        <pc:picChg chg="mod">
          <ac:chgData name="GUO, Alice" userId="3a62ec86-ead3-4261-b2c7-1c1031b9d0b6" providerId="ADAL" clId="{73C28C8A-4B07-498C-A160-7AB6735A6389}" dt="2020-07-20T15:13:28.924" v="3318" actId="1076"/>
          <ac:picMkLst>
            <pc:docMk/>
            <pc:sldMk cId="3590239855" sldId="323"/>
            <ac:picMk id="13" creationId="{4F5599CD-F54A-4D41-BE01-47A50FA441FB}"/>
          </ac:picMkLst>
        </pc:picChg>
        <pc:picChg chg="mod">
          <ac:chgData name="GUO, Alice" userId="3a62ec86-ead3-4261-b2c7-1c1031b9d0b6" providerId="ADAL" clId="{73C28C8A-4B07-498C-A160-7AB6735A6389}" dt="2020-07-20T15:13:27.203" v="3317" actId="1076"/>
          <ac:picMkLst>
            <pc:docMk/>
            <pc:sldMk cId="3590239855" sldId="323"/>
            <ac:picMk id="14" creationId="{95423A98-B5D7-4286-985B-F16A27E289EA}"/>
          </ac:picMkLst>
        </pc:picChg>
        <pc:picChg chg="mod">
          <ac:chgData name="GUO, Alice" userId="3a62ec86-ead3-4261-b2c7-1c1031b9d0b6" providerId="ADAL" clId="{73C28C8A-4B07-498C-A160-7AB6735A6389}" dt="2020-07-20T15:13:30.150" v="3319" actId="1076"/>
          <ac:picMkLst>
            <pc:docMk/>
            <pc:sldMk cId="3590239855" sldId="323"/>
            <ac:picMk id="17" creationId="{9BC60FC3-854A-4CDF-89AA-B9FBB199033E}"/>
          </ac:picMkLst>
        </pc:picChg>
        <pc:picChg chg="mod">
          <ac:chgData name="GUO, Alice" userId="3a62ec86-ead3-4261-b2c7-1c1031b9d0b6" providerId="ADAL" clId="{73C28C8A-4B07-498C-A160-7AB6735A6389}" dt="2020-07-20T15:17:52.314" v="3322" actId="408"/>
          <ac:picMkLst>
            <pc:docMk/>
            <pc:sldMk cId="3590239855" sldId="323"/>
            <ac:picMk id="20" creationId="{57E950DB-9933-434B-BED9-46E721101F48}"/>
          </ac:picMkLst>
        </pc:picChg>
        <pc:picChg chg="mod">
          <ac:chgData name="GUO, Alice" userId="3a62ec86-ead3-4261-b2c7-1c1031b9d0b6" providerId="ADAL" clId="{73C28C8A-4B07-498C-A160-7AB6735A6389}" dt="2020-07-20T15:17:52.314" v="3322" actId="408"/>
          <ac:picMkLst>
            <pc:docMk/>
            <pc:sldMk cId="3590239855" sldId="323"/>
            <ac:picMk id="21" creationId="{A0A35915-32E7-4BC8-97D5-86A2048EE310}"/>
          </ac:picMkLst>
        </pc:picChg>
        <pc:picChg chg="mod">
          <ac:chgData name="GUO, Alice" userId="3a62ec86-ead3-4261-b2c7-1c1031b9d0b6" providerId="ADAL" clId="{73C28C8A-4B07-498C-A160-7AB6735A6389}" dt="2020-07-20T15:17:52.314" v="3322" actId="408"/>
          <ac:picMkLst>
            <pc:docMk/>
            <pc:sldMk cId="3590239855" sldId="323"/>
            <ac:picMk id="22" creationId="{AB7BB637-3028-45DA-B39D-36D2E2F264BB}"/>
          </ac:picMkLst>
        </pc:picChg>
        <pc:picChg chg="add mod">
          <ac:chgData name="GUO, Alice" userId="3a62ec86-ead3-4261-b2c7-1c1031b9d0b6" providerId="ADAL" clId="{73C28C8A-4B07-498C-A160-7AB6735A6389}" dt="2020-07-20T15:17:52.314" v="3322" actId="408"/>
          <ac:picMkLst>
            <pc:docMk/>
            <pc:sldMk cId="3590239855" sldId="323"/>
            <ac:picMk id="2050" creationId="{5A1FD1CA-3509-4FFE-B35D-9D9146B838A4}"/>
          </ac:picMkLst>
        </pc:picChg>
      </pc:sldChg>
      <pc:sldChg chg="addSp">
        <pc:chgData name="GUO, Alice" userId="3a62ec86-ead3-4261-b2c7-1c1031b9d0b6" providerId="ADAL" clId="{73C28C8A-4B07-498C-A160-7AB6735A6389}" dt="2020-07-20T15:22:21.181" v="3339"/>
        <pc:sldMkLst>
          <pc:docMk/>
          <pc:sldMk cId="1473545934" sldId="327"/>
        </pc:sldMkLst>
        <pc:spChg chg="add">
          <ac:chgData name="GUO, Alice" userId="3a62ec86-ead3-4261-b2c7-1c1031b9d0b6" providerId="ADAL" clId="{73C28C8A-4B07-498C-A160-7AB6735A6389}" dt="2020-07-20T15:22:21.181" v="3339"/>
          <ac:spMkLst>
            <pc:docMk/>
            <pc:sldMk cId="1473545934" sldId="327"/>
            <ac:spMk id="11" creationId="{00BA17A1-CC62-45BF-BE95-241DBCE0F086}"/>
          </ac:spMkLst>
        </pc:spChg>
        <pc:spChg chg="add">
          <ac:chgData name="GUO, Alice" userId="3a62ec86-ead3-4261-b2c7-1c1031b9d0b6" providerId="ADAL" clId="{73C28C8A-4B07-498C-A160-7AB6735A6389}" dt="2020-07-20T15:22:21.181" v="3339"/>
          <ac:spMkLst>
            <pc:docMk/>
            <pc:sldMk cId="1473545934" sldId="327"/>
            <ac:spMk id="12" creationId="{50846D8B-4100-4185-8887-09C83394AB4D}"/>
          </ac:spMkLst>
        </pc:spChg>
        <pc:picChg chg="add">
          <ac:chgData name="GUO, Alice" userId="3a62ec86-ead3-4261-b2c7-1c1031b9d0b6" providerId="ADAL" clId="{73C28C8A-4B07-498C-A160-7AB6735A6389}" dt="2020-07-20T15:22:21.181" v="3339"/>
          <ac:picMkLst>
            <pc:docMk/>
            <pc:sldMk cId="1473545934" sldId="327"/>
            <ac:picMk id="8" creationId="{B98CED52-EF1F-4FFF-B05B-AF5BACEA42D7}"/>
          </ac:picMkLst>
        </pc:picChg>
        <pc:picChg chg="add">
          <ac:chgData name="GUO, Alice" userId="3a62ec86-ead3-4261-b2c7-1c1031b9d0b6" providerId="ADAL" clId="{73C28C8A-4B07-498C-A160-7AB6735A6389}" dt="2020-07-20T15:22:21.181" v="3339"/>
          <ac:picMkLst>
            <pc:docMk/>
            <pc:sldMk cId="1473545934" sldId="327"/>
            <ac:picMk id="9" creationId="{5C29AA7E-38FC-4130-8237-92241B5CCE0A}"/>
          </ac:picMkLst>
        </pc:picChg>
        <pc:picChg chg="add">
          <ac:chgData name="GUO, Alice" userId="3a62ec86-ead3-4261-b2c7-1c1031b9d0b6" providerId="ADAL" clId="{73C28C8A-4B07-498C-A160-7AB6735A6389}" dt="2020-07-20T15:22:21.181" v="3339"/>
          <ac:picMkLst>
            <pc:docMk/>
            <pc:sldMk cId="1473545934" sldId="327"/>
            <ac:picMk id="10" creationId="{4538197B-C73D-48A5-8816-EB93492C8428}"/>
          </ac:picMkLst>
        </pc:picChg>
      </pc:sldChg>
      <pc:sldChg chg="modSp add">
        <pc:chgData name="GUO, Alice" userId="3a62ec86-ead3-4261-b2c7-1c1031b9d0b6" providerId="ADAL" clId="{73C28C8A-4B07-498C-A160-7AB6735A6389}" dt="2020-07-20T14:00:07.834" v="457" actId="207"/>
        <pc:sldMkLst>
          <pc:docMk/>
          <pc:sldMk cId="1819435284" sldId="328"/>
        </pc:sldMkLst>
        <pc:spChg chg="mod">
          <ac:chgData name="GUO, Alice" userId="3a62ec86-ead3-4261-b2c7-1c1031b9d0b6" providerId="ADAL" clId="{73C28C8A-4B07-498C-A160-7AB6735A6389}" dt="2020-07-20T14:00:07.834" v="457" actId="207"/>
          <ac:spMkLst>
            <pc:docMk/>
            <pc:sldMk cId="1819435284" sldId="328"/>
            <ac:spMk id="3" creationId="{3F3D5E0E-36BF-4826-95F9-21FFD250A0C5}"/>
          </ac:spMkLst>
        </pc:spChg>
      </pc:sldChg>
      <pc:sldChg chg="addSp delSp modSp add">
        <pc:chgData name="GUO, Alice" userId="3a62ec86-ead3-4261-b2c7-1c1031b9d0b6" providerId="ADAL" clId="{73C28C8A-4B07-498C-A160-7AB6735A6389}" dt="2020-07-20T15:18:51.554" v="3326" actId="14100"/>
        <pc:sldMkLst>
          <pc:docMk/>
          <pc:sldMk cId="887052608" sldId="329"/>
        </pc:sldMkLst>
        <pc:spChg chg="add del mod">
          <ac:chgData name="GUO, Alice" userId="3a62ec86-ead3-4261-b2c7-1c1031b9d0b6" providerId="ADAL" clId="{73C28C8A-4B07-498C-A160-7AB6735A6389}" dt="2020-07-20T15:18:41.559" v="3323" actId="14100"/>
          <ac:spMkLst>
            <pc:docMk/>
            <pc:sldMk cId="887052608" sldId="329"/>
            <ac:spMk id="2" creationId="{65F9421B-F718-439E-BAE4-177182C79298}"/>
          </ac:spMkLst>
        </pc:spChg>
        <pc:spChg chg="add mod">
          <ac:chgData name="GUO, Alice" userId="3a62ec86-ead3-4261-b2c7-1c1031b9d0b6" providerId="ADAL" clId="{73C28C8A-4B07-498C-A160-7AB6735A6389}" dt="2020-07-20T14:22:12.458" v="1236" actId="1076"/>
          <ac:spMkLst>
            <pc:docMk/>
            <pc:sldMk cId="887052608" sldId="329"/>
            <ac:spMk id="3" creationId="{CC8FCB6D-7348-47F5-B426-06891AD0B0AB}"/>
          </ac:spMkLst>
        </pc:spChg>
        <pc:spChg chg="add mod">
          <ac:chgData name="GUO, Alice" userId="3a62ec86-ead3-4261-b2c7-1c1031b9d0b6" providerId="ADAL" clId="{73C28C8A-4B07-498C-A160-7AB6735A6389}" dt="2020-07-20T15:18:44.322" v="3324" actId="14100"/>
          <ac:spMkLst>
            <pc:docMk/>
            <pc:sldMk cId="887052608" sldId="329"/>
            <ac:spMk id="4" creationId="{9D9C793C-6B76-4D00-9D70-28E2A9A9CD84}"/>
          </ac:spMkLst>
        </pc:spChg>
        <pc:spChg chg="add mod">
          <ac:chgData name="GUO, Alice" userId="3a62ec86-ead3-4261-b2c7-1c1031b9d0b6" providerId="ADAL" clId="{73C28C8A-4B07-498C-A160-7AB6735A6389}" dt="2020-07-20T14:22:28.828" v="1243" actId="20577"/>
          <ac:spMkLst>
            <pc:docMk/>
            <pc:sldMk cId="887052608" sldId="329"/>
            <ac:spMk id="11" creationId="{69DF71A8-3AC0-4EFA-887C-265C8511DDD7}"/>
          </ac:spMkLst>
        </pc:spChg>
        <pc:spChg chg="mod">
          <ac:chgData name="GUO, Alice" userId="3a62ec86-ead3-4261-b2c7-1c1031b9d0b6" providerId="ADAL" clId="{73C28C8A-4B07-498C-A160-7AB6735A6389}" dt="2020-07-20T14:01:05.147" v="479" actId="20577"/>
          <ac:spMkLst>
            <pc:docMk/>
            <pc:sldMk cId="887052608" sldId="329"/>
            <ac:spMk id="12" creationId="{E4B03230-824E-4130-94CB-700057EE3AD1}"/>
          </ac:spMkLst>
        </pc:spChg>
        <pc:spChg chg="add mod">
          <ac:chgData name="GUO, Alice" userId="3a62ec86-ead3-4261-b2c7-1c1031b9d0b6" providerId="ADAL" clId="{73C28C8A-4B07-498C-A160-7AB6735A6389}" dt="2020-07-20T14:22:31.257" v="1245" actId="20577"/>
          <ac:spMkLst>
            <pc:docMk/>
            <pc:sldMk cId="887052608" sldId="329"/>
            <ac:spMk id="13" creationId="{7CF7FE48-FADD-4E56-B545-6E5D47C37157}"/>
          </ac:spMkLst>
        </pc:spChg>
        <pc:spChg chg="add mod">
          <ac:chgData name="GUO, Alice" userId="3a62ec86-ead3-4261-b2c7-1c1031b9d0b6" providerId="ADAL" clId="{73C28C8A-4B07-498C-A160-7AB6735A6389}" dt="2020-07-20T15:18:48.380" v="3325" actId="14100"/>
          <ac:spMkLst>
            <pc:docMk/>
            <pc:sldMk cId="887052608" sldId="329"/>
            <ac:spMk id="15" creationId="{622997D8-B7BB-4402-B05F-1FAD9A355643}"/>
          </ac:spMkLst>
        </pc:spChg>
        <pc:spChg chg="add mod">
          <ac:chgData name="GUO, Alice" userId="3a62ec86-ead3-4261-b2c7-1c1031b9d0b6" providerId="ADAL" clId="{73C28C8A-4B07-498C-A160-7AB6735A6389}" dt="2020-07-20T15:18:51.554" v="3326" actId="14100"/>
          <ac:spMkLst>
            <pc:docMk/>
            <pc:sldMk cId="887052608" sldId="329"/>
            <ac:spMk id="17" creationId="{0FE61882-18B8-450C-9131-65068F96289C}"/>
          </ac:spMkLst>
        </pc:spChg>
        <pc:graphicFrameChg chg="del mod">
          <ac:chgData name="GUO, Alice" userId="3a62ec86-ead3-4261-b2c7-1c1031b9d0b6" providerId="ADAL" clId="{73C28C8A-4B07-498C-A160-7AB6735A6389}" dt="2020-07-20T14:07:50.174" v="561" actId="478"/>
          <ac:graphicFrameMkLst>
            <pc:docMk/>
            <pc:sldMk cId="887052608" sldId="329"/>
            <ac:graphicFrameMk id="14" creationId="{23B4C431-74A0-42E6-92EB-EFB2681E5D72}"/>
          </ac:graphicFrameMkLst>
        </pc:graphicFrameChg>
      </pc:sldChg>
      <pc:sldChg chg="addSp delSp modSp add">
        <pc:chgData name="GUO, Alice" userId="3a62ec86-ead3-4261-b2c7-1c1031b9d0b6" providerId="ADAL" clId="{73C28C8A-4B07-498C-A160-7AB6735A6389}" dt="2020-07-20T15:21:03.557" v="3336" actId="14734"/>
        <pc:sldMkLst>
          <pc:docMk/>
          <pc:sldMk cId="313770513" sldId="330"/>
        </pc:sldMkLst>
        <pc:spChg chg="add del mod">
          <ac:chgData name="GUO, Alice" userId="3a62ec86-ead3-4261-b2c7-1c1031b9d0b6" providerId="ADAL" clId="{73C28C8A-4B07-498C-A160-7AB6735A6389}" dt="2020-07-20T14:53:08.590" v="2298" actId="20577"/>
          <ac:spMkLst>
            <pc:docMk/>
            <pc:sldMk cId="313770513" sldId="330"/>
            <ac:spMk id="2" creationId="{7BC89FE6-78E3-49A6-ADFE-5400659EADE2}"/>
          </ac:spMkLst>
        </pc:spChg>
        <pc:spChg chg="add mod">
          <ac:chgData name="GUO, Alice" userId="3a62ec86-ead3-4261-b2c7-1c1031b9d0b6" providerId="ADAL" clId="{73C28C8A-4B07-498C-A160-7AB6735A6389}" dt="2020-07-20T14:55:36.796" v="2379" actId="403"/>
          <ac:spMkLst>
            <pc:docMk/>
            <pc:sldMk cId="313770513" sldId="330"/>
            <ac:spMk id="10" creationId="{1EBD5C81-A5C0-492A-90CB-AF59BF4259FE}"/>
          </ac:spMkLst>
        </pc:spChg>
        <pc:spChg chg="mod">
          <ac:chgData name="GUO, Alice" userId="3a62ec86-ead3-4261-b2c7-1c1031b9d0b6" providerId="ADAL" clId="{73C28C8A-4B07-498C-A160-7AB6735A6389}" dt="2020-07-20T14:01:20.267" v="559" actId="20577"/>
          <ac:spMkLst>
            <pc:docMk/>
            <pc:sldMk cId="313770513" sldId="330"/>
            <ac:spMk id="12" creationId="{E4B03230-824E-4130-94CB-700057EE3AD1}"/>
          </ac:spMkLst>
        </pc:spChg>
        <pc:graphicFrameChg chg="add mod modGraphic">
          <ac:chgData name="GUO, Alice" userId="3a62ec86-ead3-4261-b2c7-1c1031b9d0b6" providerId="ADAL" clId="{73C28C8A-4B07-498C-A160-7AB6735A6389}" dt="2020-07-20T15:21:03.557" v="3336" actId="14734"/>
          <ac:graphicFrameMkLst>
            <pc:docMk/>
            <pc:sldMk cId="313770513" sldId="330"/>
            <ac:graphicFrameMk id="3" creationId="{083426F0-9434-441F-AEED-D34797C870BD}"/>
          </ac:graphicFrameMkLst>
        </pc:graphicFrameChg>
        <pc:graphicFrameChg chg="add del">
          <ac:chgData name="GUO, Alice" userId="3a62ec86-ead3-4261-b2c7-1c1031b9d0b6" providerId="ADAL" clId="{73C28C8A-4B07-498C-A160-7AB6735A6389}" dt="2020-07-20T14:46:48.037" v="1920" actId="478"/>
          <ac:graphicFrameMkLst>
            <pc:docMk/>
            <pc:sldMk cId="313770513" sldId="330"/>
            <ac:graphicFrameMk id="14" creationId="{23B4C431-74A0-42E6-92EB-EFB2681E5D72}"/>
          </ac:graphicFrameMkLst>
        </pc:graphicFrameChg>
      </pc:sldChg>
      <pc:sldChg chg="addSp delSp modSp add">
        <pc:chgData name="GUO, Alice" userId="3a62ec86-ead3-4261-b2c7-1c1031b9d0b6" providerId="ADAL" clId="{73C28C8A-4B07-498C-A160-7AB6735A6389}" dt="2020-07-20T15:20:29.959" v="3335"/>
        <pc:sldMkLst>
          <pc:docMk/>
          <pc:sldMk cId="1129108123" sldId="331"/>
        </pc:sldMkLst>
        <pc:spChg chg="del">
          <ac:chgData name="GUO, Alice" userId="3a62ec86-ead3-4261-b2c7-1c1031b9d0b6" providerId="ADAL" clId="{73C28C8A-4B07-498C-A160-7AB6735A6389}" dt="2020-07-20T14:25:46.738" v="1886" actId="478"/>
          <ac:spMkLst>
            <pc:docMk/>
            <pc:sldMk cId="1129108123" sldId="331"/>
            <ac:spMk id="2" creationId="{65F9421B-F718-439E-BAE4-177182C79298}"/>
          </ac:spMkLst>
        </pc:spChg>
        <pc:spChg chg="del">
          <ac:chgData name="GUO, Alice" userId="3a62ec86-ead3-4261-b2c7-1c1031b9d0b6" providerId="ADAL" clId="{73C28C8A-4B07-498C-A160-7AB6735A6389}" dt="2020-07-20T14:25:50.886" v="1887" actId="478"/>
          <ac:spMkLst>
            <pc:docMk/>
            <pc:sldMk cId="1129108123" sldId="331"/>
            <ac:spMk id="3" creationId="{CC8FCB6D-7348-47F5-B426-06891AD0B0AB}"/>
          </ac:spMkLst>
        </pc:spChg>
        <pc:spChg chg="del">
          <ac:chgData name="GUO, Alice" userId="3a62ec86-ead3-4261-b2c7-1c1031b9d0b6" providerId="ADAL" clId="{73C28C8A-4B07-498C-A160-7AB6735A6389}" dt="2020-07-20T14:25:53.268" v="1890" actId="478"/>
          <ac:spMkLst>
            <pc:docMk/>
            <pc:sldMk cId="1129108123" sldId="331"/>
            <ac:spMk id="4" creationId="{9D9C793C-6B76-4D00-9D70-28E2A9A9CD84}"/>
          </ac:spMkLst>
        </pc:spChg>
        <pc:spChg chg="add del mod ord">
          <ac:chgData name="GUO, Alice" userId="3a62ec86-ead3-4261-b2c7-1c1031b9d0b6" providerId="ADAL" clId="{73C28C8A-4B07-498C-A160-7AB6735A6389}" dt="2020-07-20T15:20:25.992" v="3334" actId="478"/>
          <ac:spMkLst>
            <pc:docMk/>
            <pc:sldMk cId="1129108123" sldId="331"/>
            <ac:spMk id="6" creationId="{F9086563-417A-4398-9EED-931F3BC989E6}"/>
          </ac:spMkLst>
        </pc:spChg>
        <pc:spChg chg="del">
          <ac:chgData name="GUO, Alice" userId="3a62ec86-ead3-4261-b2c7-1c1031b9d0b6" providerId="ADAL" clId="{73C28C8A-4B07-498C-A160-7AB6735A6389}" dt="2020-07-20T14:25:51.650" v="1888" actId="478"/>
          <ac:spMkLst>
            <pc:docMk/>
            <pc:sldMk cId="1129108123" sldId="331"/>
            <ac:spMk id="11" creationId="{69DF71A8-3AC0-4EFA-887C-265C8511DDD7}"/>
          </ac:spMkLst>
        </pc:spChg>
        <pc:spChg chg="mod">
          <ac:chgData name="GUO, Alice" userId="3a62ec86-ead3-4261-b2c7-1c1031b9d0b6" providerId="ADAL" clId="{73C28C8A-4B07-498C-A160-7AB6735A6389}" dt="2020-07-20T14:25:40.851" v="1885" actId="20577"/>
          <ac:spMkLst>
            <pc:docMk/>
            <pc:sldMk cId="1129108123" sldId="331"/>
            <ac:spMk id="12" creationId="{E4B03230-824E-4130-94CB-700057EE3AD1}"/>
          </ac:spMkLst>
        </pc:spChg>
        <pc:spChg chg="del">
          <ac:chgData name="GUO, Alice" userId="3a62ec86-ead3-4261-b2c7-1c1031b9d0b6" providerId="ADAL" clId="{73C28C8A-4B07-498C-A160-7AB6735A6389}" dt="2020-07-20T14:25:52.127" v="1889" actId="478"/>
          <ac:spMkLst>
            <pc:docMk/>
            <pc:sldMk cId="1129108123" sldId="331"/>
            <ac:spMk id="13" creationId="{7CF7FE48-FADD-4E56-B545-6E5D47C37157}"/>
          </ac:spMkLst>
        </pc:spChg>
        <pc:spChg chg="del">
          <ac:chgData name="GUO, Alice" userId="3a62ec86-ead3-4261-b2c7-1c1031b9d0b6" providerId="ADAL" clId="{73C28C8A-4B07-498C-A160-7AB6735A6389}" dt="2020-07-20T14:25:54.370" v="1891" actId="478"/>
          <ac:spMkLst>
            <pc:docMk/>
            <pc:sldMk cId="1129108123" sldId="331"/>
            <ac:spMk id="15" creationId="{622997D8-B7BB-4402-B05F-1FAD9A355643}"/>
          </ac:spMkLst>
        </pc:spChg>
        <pc:spChg chg="del">
          <ac:chgData name="GUO, Alice" userId="3a62ec86-ead3-4261-b2c7-1c1031b9d0b6" providerId="ADAL" clId="{73C28C8A-4B07-498C-A160-7AB6735A6389}" dt="2020-07-20T14:25:55.732" v="1892" actId="478"/>
          <ac:spMkLst>
            <pc:docMk/>
            <pc:sldMk cId="1129108123" sldId="331"/>
            <ac:spMk id="17" creationId="{0FE61882-18B8-450C-9131-65068F96289C}"/>
          </ac:spMkLst>
        </pc:spChg>
        <pc:graphicFrameChg chg="add mod">
          <ac:chgData name="GUO, Alice" userId="3a62ec86-ead3-4261-b2c7-1c1031b9d0b6" providerId="ADAL" clId="{73C28C8A-4B07-498C-A160-7AB6735A6389}" dt="2020-07-20T15:20:29.959" v="3335"/>
          <ac:graphicFrameMkLst>
            <pc:docMk/>
            <pc:sldMk cId="1129108123" sldId="331"/>
            <ac:graphicFrameMk id="5" creationId="{813FD4E6-340D-4F03-87CA-9BFAC94B5EC0}"/>
          </ac:graphicFrameMkLst>
        </pc:graphicFrameChg>
      </pc:sldChg>
      <pc:sldChg chg="add del">
        <pc:chgData name="GUO, Alice" userId="3a62ec86-ead3-4261-b2c7-1c1031b9d0b6" providerId="ADAL" clId="{73C28C8A-4B07-498C-A160-7AB6735A6389}" dt="2020-07-20T15:22:07.388" v="3338" actId="2696"/>
        <pc:sldMkLst>
          <pc:docMk/>
          <pc:sldMk cId="4026020043" sldId="33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8AF79-4EED-4246-99E3-A183E936121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1C6BBD-6DA1-4704-9ED0-AE950B4BD3D7}">
      <dgm:prSet phldrT="[Text]" custT="1"/>
      <dgm:spPr>
        <a:solidFill>
          <a:srgbClr val="000039"/>
        </a:solidFill>
      </dgm:spPr>
      <dgm:t>
        <a:bodyPr/>
        <a:lstStyle/>
        <a:p>
          <a:r>
            <a:rPr lang="ru-RU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 оценки ассистивных технологий (АТА) </a:t>
          </a:r>
        </a:p>
      </dgm:t>
    </dgm:pt>
    <dgm:pt modelId="{486615ED-32A9-48B7-9F9C-05009B9182E4}" type="parTrans" cxnId="{1B0FBC13-D8D1-4B1E-AB3E-9804817C082E}">
      <dgm:prSet/>
      <dgm:spPr/>
      <dgm:t>
        <a:bodyPr/>
        <a:lstStyle/>
        <a:p>
          <a:endParaRPr lang="en-US"/>
        </a:p>
      </dgm:t>
    </dgm:pt>
    <dgm:pt modelId="{74B089CE-8F7E-4AB2-9117-44A475965345}" type="sibTrans" cxnId="{1B0FBC13-D8D1-4B1E-AB3E-9804817C082E}">
      <dgm:prSet/>
      <dgm:spPr/>
      <dgm:t>
        <a:bodyPr/>
        <a:lstStyle/>
        <a:p>
          <a:endParaRPr lang="en-US"/>
        </a:p>
      </dgm:t>
    </dgm:pt>
    <dgm:pt modelId="{23FE81CD-F626-4F26-914E-EADE37C423CB}">
      <dgm:prSet phldrT="[Text]" custT="1"/>
      <dgm:spPr/>
      <dgm:t>
        <a:bodyPr/>
        <a:lstStyle/>
        <a:p>
          <a:r>
            <a:rPr lang="ru-RU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Потребности (rATA)</a:t>
          </a:r>
        </a:p>
      </dgm:t>
    </dgm:pt>
    <dgm:pt modelId="{CD7F24D7-960D-49A8-A00E-ED65F11085EC}" type="parTrans" cxnId="{42A1F1A7-FB2F-480E-B5C2-34D5298A176C}">
      <dgm:prSet/>
      <dgm:spPr/>
      <dgm:t>
        <a:bodyPr/>
        <a:lstStyle/>
        <a:p>
          <a:endParaRPr lang="en-US"/>
        </a:p>
      </dgm:t>
    </dgm:pt>
    <dgm:pt modelId="{54AA6A1C-3EB9-432D-A262-894F9B667E3B}" type="sibTrans" cxnId="{42A1F1A7-FB2F-480E-B5C2-34D5298A176C}">
      <dgm:prSet/>
      <dgm:spPr/>
      <dgm:t>
        <a:bodyPr/>
        <a:lstStyle/>
        <a:p>
          <a:endParaRPr lang="en-US"/>
        </a:p>
      </dgm:t>
    </dgm:pt>
    <dgm:pt modelId="{140DC95A-8A0B-4BF0-A5F8-F08799CC55B7}">
      <dgm:prSet phldrT="[Text]" custT="1"/>
      <dgm:spPr>
        <a:solidFill>
          <a:srgbClr val="F6921E"/>
        </a:solidFill>
      </dgm:spPr>
      <dgm:t>
        <a:bodyPr/>
        <a:lstStyle/>
        <a:p>
          <a:r>
            <a:rPr lang="ru-RU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Потенциал (ATA-С)</a:t>
          </a:r>
        </a:p>
      </dgm:t>
    </dgm:pt>
    <dgm:pt modelId="{7BC61D93-71D2-46E0-AF17-86ED7CB29F79}" type="parTrans" cxnId="{337D61EE-781D-49BF-A71D-2D0C30210BA9}">
      <dgm:prSet/>
      <dgm:spPr/>
      <dgm:t>
        <a:bodyPr/>
        <a:lstStyle/>
        <a:p>
          <a:endParaRPr lang="en-US"/>
        </a:p>
      </dgm:t>
    </dgm:pt>
    <dgm:pt modelId="{BDA75015-C690-406D-861D-7BFEFEAD1B8D}" type="sibTrans" cxnId="{337D61EE-781D-49BF-A71D-2D0C30210BA9}">
      <dgm:prSet/>
      <dgm:spPr/>
      <dgm:t>
        <a:bodyPr/>
        <a:lstStyle/>
        <a:p>
          <a:endParaRPr lang="en-US"/>
        </a:p>
      </dgm:t>
    </dgm:pt>
    <dgm:pt modelId="{640FF52B-BC28-4424-9A6C-AB88408AF863}">
      <dgm:prSet phldrT="[Text]" custT="1"/>
      <dgm:spPr/>
      <dgm:t>
        <a:bodyPr/>
        <a:lstStyle/>
        <a:p>
          <a:r>
            <a:rPr lang="ru-RU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Воздействие (ATA-I)</a:t>
          </a:r>
        </a:p>
      </dgm:t>
    </dgm:pt>
    <dgm:pt modelId="{8988C4AB-26BF-4B2A-9607-6741A3391E9D}" type="parTrans" cxnId="{32B6119D-63E4-433E-9D5D-6FCB604E0E60}">
      <dgm:prSet/>
      <dgm:spPr/>
      <dgm:t>
        <a:bodyPr/>
        <a:lstStyle/>
        <a:p>
          <a:endParaRPr lang="en-US"/>
        </a:p>
      </dgm:t>
    </dgm:pt>
    <dgm:pt modelId="{CA6C4824-3BD0-494B-85B2-10336DEB1390}" type="sibTrans" cxnId="{32B6119D-63E4-433E-9D5D-6FCB604E0E60}">
      <dgm:prSet/>
      <dgm:spPr/>
      <dgm:t>
        <a:bodyPr/>
        <a:lstStyle/>
        <a:p>
          <a:endParaRPr lang="en-US"/>
        </a:p>
      </dgm:t>
    </dgm:pt>
    <dgm:pt modelId="{B48F4A97-8600-481D-B3AA-850098F683B0}" type="pres">
      <dgm:prSet presAssocID="{BBF8AF79-4EED-4246-99E3-A183E93612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6CEF4C-1507-41B4-94CB-19C2D9E9A601}" type="pres">
      <dgm:prSet presAssocID="{391C6BBD-6DA1-4704-9ED0-AE950B4BD3D7}" presName="root1" presStyleCnt="0"/>
      <dgm:spPr/>
    </dgm:pt>
    <dgm:pt modelId="{3804934D-F400-4472-A659-776C3CD5E377}" type="pres">
      <dgm:prSet presAssocID="{391C6BBD-6DA1-4704-9ED0-AE950B4BD3D7}" presName="LevelOneTextNode" presStyleLbl="node0" presStyleIdx="0" presStyleCnt="1">
        <dgm:presLayoutVars>
          <dgm:chPref val="3"/>
        </dgm:presLayoutVars>
      </dgm:prSet>
      <dgm:spPr/>
    </dgm:pt>
    <dgm:pt modelId="{585E9853-18A4-4DF0-B990-F56CEB523A15}" type="pres">
      <dgm:prSet presAssocID="{391C6BBD-6DA1-4704-9ED0-AE950B4BD3D7}" presName="level2hierChild" presStyleCnt="0"/>
      <dgm:spPr/>
    </dgm:pt>
    <dgm:pt modelId="{028A5119-46D7-43AF-8B38-A6163929EA6A}" type="pres">
      <dgm:prSet presAssocID="{CD7F24D7-960D-49A8-A00E-ED65F11085EC}" presName="conn2-1" presStyleLbl="parChTrans1D2" presStyleIdx="0" presStyleCnt="3"/>
      <dgm:spPr/>
    </dgm:pt>
    <dgm:pt modelId="{62F3F26D-DE98-4B58-B782-4E33097ECC41}" type="pres">
      <dgm:prSet presAssocID="{CD7F24D7-960D-49A8-A00E-ED65F11085EC}" presName="connTx" presStyleLbl="parChTrans1D2" presStyleIdx="0" presStyleCnt="3"/>
      <dgm:spPr/>
    </dgm:pt>
    <dgm:pt modelId="{7B0E8AEE-0B87-487D-9CC9-45842AB5BF45}" type="pres">
      <dgm:prSet presAssocID="{23FE81CD-F626-4F26-914E-EADE37C423CB}" presName="root2" presStyleCnt="0"/>
      <dgm:spPr/>
    </dgm:pt>
    <dgm:pt modelId="{F6F277CA-C762-4D6F-AA25-FEC3656F1244}" type="pres">
      <dgm:prSet presAssocID="{23FE81CD-F626-4F26-914E-EADE37C423CB}" presName="LevelTwoTextNode" presStyleLbl="node2" presStyleIdx="0" presStyleCnt="3">
        <dgm:presLayoutVars>
          <dgm:chPref val="3"/>
        </dgm:presLayoutVars>
      </dgm:prSet>
      <dgm:spPr/>
    </dgm:pt>
    <dgm:pt modelId="{6FE43D78-7262-4435-B4B9-5CB69B4D8069}" type="pres">
      <dgm:prSet presAssocID="{23FE81CD-F626-4F26-914E-EADE37C423CB}" presName="level3hierChild" presStyleCnt="0"/>
      <dgm:spPr/>
    </dgm:pt>
    <dgm:pt modelId="{423F10B8-14B7-41B0-A52F-82EE93AA0C6F}" type="pres">
      <dgm:prSet presAssocID="{7BC61D93-71D2-46E0-AF17-86ED7CB29F79}" presName="conn2-1" presStyleLbl="parChTrans1D2" presStyleIdx="1" presStyleCnt="3"/>
      <dgm:spPr/>
    </dgm:pt>
    <dgm:pt modelId="{B4CDE5AA-2950-4E3F-AEA2-AEBA27AA0754}" type="pres">
      <dgm:prSet presAssocID="{7BC61D93-71D2-46E0-AF17-86ED7CB29F79}" presName="connTx" presStyleLbl="parChTrans1D2" presStyleIdx="1" presStyleCnt="3"/>
      <dgm:spPr/>
    </dgm:pt>
    <dgm:pt modelId="{8510AEFB-CD7B-49DE-8415-7E0C0BA7D6A3}" type="pres">
      <dgm:prSet presAssocID="{140DC95A-8A0B-4BF0-A5F8-F08799CC55B7}" presName="root2" presStyleCnt="0"/>
      <dgm:spPr/>
    </dgm:pt>
    <dgm:pt modelId="{7E0620B5-6E57-44C7-ACC0-C99AB883B766}" type="pres">
      <dgm:prSet presAssocID="{140DC95A-8A0B-4BF0-A5F8-F08799CC55B7}" presName="LevelTwoTextNode" presStyleLbl="node2" presStyleIdx="1" presStyleCnt="3">
        <dgm:presLayoutVars>
          <dgm:chPref val="3"/>
        </dgm:presLayoutVars>
      </dgm:prSet>
      <dgm:spPr/>
    </dgm:pt>
    <dgm:pt modelId="{8DE42CC4-0A98-456F-A755-01D7E2A323F4}" type="pres">
      <dgm:prSet presAssocID="{140DC95A-8A0B-4BF0-A5F8-F08799CC55B7}" presName="level3hierChild" presStyleCnt="0"/>
      <dgm:spPr/>
    </dgm:pt>
    <dgm:pt modelId="{22DCB180-BA10-4A1A-8597-E1774CF83038}" type="pres">
      <dgm:prSet presAssocID="{8988C4AB-26BF-4B2A-9607-6741A3391E9D}" presName="conn2-1" presStyleLbl="parChTrans1D2" presStyleIdx="2" presStyleCnt="3"/>
      <dgm:spPr/>
    </dgm:pt>
    <dgm:pt modelId="{E5DF06F2-B1B0-422A-A2C5-6020D782A072}" type="pres">
      <dgm:prSet presAssocID="{8988C4AB-26BF-4B2A-9607-6741A3391E9D}" presName="connTx" presStyleLbl="parChTrans1D2" presStyleIdx="2" presStyleCnt="3"/>
      <dgm:spPr/>
    </dgm:pt>
    <dgm:pt modelId="{0E856078-AA6F-444D-B5C5-BFB32DDAD686}" type="pres">
      <dgm:prSet presAssocID="{640FF52B-BC28-4424-9A6C-AB88408AF863}" presName="root2" presStyleCnt="0"/>
      <dgm:spPr/>
    </dgm:pt>
    <dgm:pt modelId="{92B37CF6-32AC-4F50-8C1E-C4876C4FC3FE}" type="pres">
      <dgm:prSet presAssocID="{640FF52B-BC28-4424-9A6C-AB88408AF863}" presName="LevelTwoTextNode" presStyleLbl="node2" presStyleIdx="2" presStyleCnt="3">
        <dgm:presLayoutVars>
          <dgm:chPref val="3"/>
        </dgm:presLayoutVars>
      </dgm:prSet>
      <dgm:spPr/>
    </dgm:pt>
    <dgm:pt modelId="{BBE6CDD7-C4D9-42F2-8337-D8325003537E}" type="pres">
      <dgm:prSet presAssocID="{640FF52B-BC28-4424-9A6C-AB88408AF863}" presName="level3hierChild" presStyleCnt="0"/>
      <dgm:spPr/>
    </dgm:pt>
  </dgm:ptLst>
  <dgm:cxnLst>
    <dgm:cxn modelId="{1B0FBC13-D8D1-4B1E-AB3E-9804817C082E}" srcId="{BBF8AF79-4EED-4246-99E3-A183E9361210}" destId="{391C6BBD-6DA1-4704-9ED0-AE950B4BD3D7}" srcOrd="0" destOrd="0" parTransId="{486615ED-32A9-48B7-9F9C-05009B9182E4}" sibTransId="{74B089CE-8F7E-4AB2-9117-44A475965345}"/>
    <dgm:cxn modelId="{BEDBB534-9D5F-4E10-8587-EDD747A33965}" type="presOf" srcId="{7BC61D93-71D2-46E0-AF17-86ED7CB29F79}" destId="{423F10B8-14B7-41B0-A52F-82EE93AA0C6F}" srcOrd="0" destOrd="0" presId="urn:microsoft.com/office/officeart/2005/8/layout/hierarchy2"/>
    <dgm:cxn modelId="{A64CA33E-3288-41AB-82C3-9B32AAF80752}" type="presOf" srcId="{8988C4AB-26BF-4B2A-9607-6741A3391E9D}" destId="{22DCB180-BA10-4A1A-8597-E1774CF83038}" srcOrd="0" destOrd="0" presId="urn:microsoft.com/office/officeart/2005/8/layout/hierarchy2"/>
    <dgm:cxn modelId="{60205566-89EA-4BA2-952A-201AB2D6059B}" type="presOf" srcId="{140DC95A-8A0B-4BF0-A5F8-F08799CC55B7}" destId="{7E0620B5-6E57-44C7-ACC0-C99AB883B766}" srcOrd="0" destOrd="0" presId="urn:microsoft.com/office/officeart/2005/8/layout/hierarchy2"/>
    <dgm:cxn modelId="{260AEF86-5285-4116-BE28-54655FA45462}" type="presOf" srcId="{640FF52B-BC28-4424-9A6C-AB88408AF863}" destId="{92B37CF6-32AC-4F50-8C1E-C4876C4FC3FE}" srcOrd="0" destOrd="0" presId="urn:microsoft.com/office/officeart/2005/8/layout/hierarchy2"/>
    <dgm:cxn modelId="{8B897796-F743-459D-B0EE-472C09778EE1}" type="presOf" srcId="{CD7F24D7-960D-49A8-A00E-ED65F11085EC}" destId="{62F3F26D-DE98-4B58-B782-4E33097ECC41}" srcOrd="1" destOrd="0" presId="urn:microsoft.com/office/officeart/2005/8/layout/hierarchy2"/>
    <dgm:cxn modelId="{32B6119D-63E4-433E-9D5D-6FCB604E0E60}" srcId="{391C6BBD-6DA1-4704-9ED0-AE950B4BD3D7}" destId="{640FF52B-BC28-4424-9A6C-AB88408AF863}" srcOrd="2" destOrd="0" parTransId="{8988C4AB-26BF-4B2A-9607-6741A3391E9D}" sibTransId="{CA6C4824-3BD0-494B-85B2-10336DEB1390}"/>
    <dgm:cxn modelId="{4446CAA0-A616-4A5D-BD4E-CAA544CBCBDA}" type="presOf" srcId="{CD7F24D7-960D-49A8-A00E-ED65F11085EC}" destId="{028A5119-46D7-43AF-8B38-A6163929EA6A}" srcOrd="0" destOrd="0" presId="urn:microsoft.com/office/officeart/2005/8/layout/hierarchy2"/>
    <dgm:cxn modelId="{C272E2A7-D3D8-40D4-923B-39C254ED8AC0}" type="presOf" srcId="{BBF8AF79-4EED-4246-99E3-A183E9361210}" destId="{B48F4A97-8600-481D-B3AA-850098F683B0}" srcOrd="0" destOrd="0" presId="urn:microsoft.com/office/officeart/2005/8/layout/hierarchy2"/>
    <dgm:cxn modelId="{42A1F1A7-FB2F-480E-B5C2-34D5298A176C}" srcId="{391C6BBD-6DA1-4704-9ED0-AE950B4BD3D7}" destId="{23FE81CD-F626-4F26-914E-EADE37C423CB}" srcOrd="0" destOrd="0" parTransId="{CD7F24D7-960D-49A8-A00E-ED65F11085EC}" sibTransId="{54AA6A1C-3EB9-432D-A262-894F9B667E3B}"/>
    <dgm:cxn modelId="{9386B9C9-0A8E-4B9A-97B8-BBD2EFD7B01C}" type="presOf" srcId="{7BC61D93-71D2-46E0-AF17-86ED7CB29F79}" destId="{B4CDE5AA-2950-4E3F-AEA2-AEBA27AA0754}" srcOrd="1" destOrd="0" presId="urn:microsoft.com/office/officeart/2005/8/layout/hierarchy2"/>
    <dgm:cxn modelId="{C2FAE9D5-1965-4B51-9C77-52157E3AD6D4}" type="presOf" srcId="{23FE81CD-F626-4F26-914E-EADE37C423CB}" destId="{F6F277CA-C762-4D6F-AA25-FEC3656F1244}" srcOrd="0" destOrd="0" presId="urn:microsoft.com/office/officeart/2005/8/layout/hierarchy2"/>
    <dgm:cxn modelId="{7EFFF0E4-FE61-4CF0-BAB0-D4C5DFCB2EC1}" type="presOf" srcId="{8988C4AB-26BF-4B2A-9607-6741A3391E9D}" destId="{E5DF06F2-B1B0-422A-A2C5-6020D782A072}" srcOrd="1" destOrd="0" presId="urn:microsoft.com/office/officeart/2005/8/layout/hierarchy2"/>
    <dgm:cxn modelId="{337D61EE-781D-49BF-A71D-2D0C30210BA9}" srcId="{391C6BBD-6DA1-4704-9ED0-AE950B4BD3D7}" destId="{140DC95A-8A0B-4BF0-A5F8-F08799CC55B7}" srcOrd="1" destOrd="0" parTransId="{7BC61D93-71D2-46E0-AF17-86ED7CB29F79}" sibTransId="{BDA75015-C690-406D-861D-7BFEFEAD1B8D}"/>
    <dgm:cxn modelId="{9C5631FB-DD6B-4448-93AC-3991A0134E69}" type="presOf" srcId="{391C6BBD-6DA1-4704-9ED0-AE950B4BD3D7}" destId="{3804934D-F400-4472-A659-776C3CD5E377}" srcOrd="0" destOrd="0" presId="urn:microsoft.com/office/officeart/2005/8/layout/hierarchy2"/>
    <dgm:cxn modelId="{8A4034BD-48A9-48A2-A77D-5EF4CEDDCC91}" type="presParOf" srcId="{B48F4A97-8600-481D-B3AA-850098F683B0}" destId="{076CEF4C-1507-41B4-94CB-19C2D9E9A601}" srcOrd="0" destOrd="0" presId="urn:microsoft.com/office/officeart/2005/8/layout/hierarchy2"/>
    <dgm:cxn modelId="{5407385A-E050-45AF-A6C3-7236B7A884FD}" type="presParOf" srcId="{076CEF4C-1507-41B4-94CB-19C2D9E9A601}" destId="{3804934D-F400-4472-A659-776C3CD5E377}" srcOrd="0" destOrd="0" presId="urn:microsoft.com/office/officeart/2005/8/layout/hierarchy2"/>
    <dgm:cxn modelId="{E1E0E418-18FD-4D9D-94EA-EBF735B26968}" type="presParOf" srcId="{076CEF4C-1507-41B4-94CB-19C2D9E9A601}" destId="{585E9853-18A4-4DF0-B990-F56CEB523A15}" srcOrd="1" destOrd="0" presId="urn:microsoft.com/office/officeart/2005/8/layout/hierarchy2"/>
    <dgm:cxn modelId="{9608B625-001C-4592-A4B9-8B55D8E5B9EB}" type="presParOf" srcId="{585E9853-18A4-4DF0-B990-F56CEB523A15}" destId="{028A5119-46D7-43AF-8B38-A6163929EA6A}" srcOrd="0" destOrd="0" presId="urn:microsoft.com/office/officeart/2005/8/layout/hierarchy2"/>
    <dgm:cxn modelId="{9958FEB5-FFBE-4747-A199-C44A6DEA1509}" type="presParOf" srcId="{028A5119-46D7-43AF-8B38-A6163929EA6A}" destId="{62F3F26D-DE98-4B58-B782-4E33097ECC41}" srcOrd="0" destOrd="0" presId="urn:microsoft.com/office/officeart/2005/8/layout/hierarchy2"/>
    <dgm:cxn modelId="{84D8F173-325E-4816-ADFE-A5F6DC975C8B}" type="presParOf" srcId="{585E9853-18A4-4DF0-B990-F56CEB523A15}" destId="{7B0E8AEE-0B87-487D-9CC9-45842AB5BF45}" srcOrd="1" destOrd="0" presId="urn:microsoft.com/office/officeart/2005/8/layout/hierarchy2"/>
    <dgm:cxn modelId="{8AAA2090-183C-4574-AE20-30386B9B182A}" type="presParOf" srcId="{7B0E8AEE-0B87-487D-9CC9-45842AB5BF45}" destId="{F6F277CA-C762-4D6F-AA25-FEC3656F1244}" srcOrd="0" destOrd="0" presId="urn:microsoft.com/office/officeart/2005/8/layout/hierarchy2"/>
    <dgm:cxn modelId="{FFFB1A5A-15A6-44A8-BC08-0D105F14F90B}" type="presParOf" srcId="{7B0E8AEE-0B87-487D-9CC9-45842AB5BF45}" destId="{6FE43D78-7262-4435-B4B9-5CB69B4D8069}" srcOrd="1" destOrd="0" presId="urn:microsoft.com/office/officeart/2005/8/layout/hierarchy2"/>
    <dgm:cxn modelId="{82219DCB-32C7-4F60-A68E-51B49D1722D5}" type="presParOf" srcId="{585E9853-18A4-4DF0-B990-F56CEB523A15}" destId="{423F10B8-14B7-41B0-A52F-82EE93AA0C6F}" srcOrd="2" destOrd="0" presId="urn:microsoft.com/office/officeart/2005/8/layout/hierarchy2"/>
    <dgm:cxn modelId="{BEC69771-1503-43F0-9C16-C9A26409557D}" type="presParOf" srcId="{423F10B8-14B7-41B0-A52F-82EE93AA0C6F}" destId="{B4CDE5AA-2950-4E3F-AEA2-AEBA27AA0754}" srcOrd="0" destOrd="0" presId="urn:microsoft.com/office/officeart/2005/8/layout/hierarchy2"/>
    <dgm:cxn modelId="{C94E107F-A156-4EC7-8D51-B4F7AF72350A}" type="presParOf" srcId="{585E9853-18A4-4DF0-B990-F56CEB523A15}" destId="{8510AEFB-CD7B-49DE-8415-7E0C0BA7D6A3}" srcOrd="3" destOrd="0" presId="urn:microsoft.com/office/officeart/2005/8/layout/hierarchy2"/>
    <dgm:cxn modelId="{4E0531E7-22EF-47E8-84DF-F2B63C7E8230}" type="presParOf" srcId="{8510AEFB-CD7B-49DE-8415-7E0C0BA7D6A3}" destId="{7E0620B5-6E57-44C7-ACC0-C99AB883B766}" srcOrd="0" destOrd="0" presId="urn:microsoft.com/office/officeart/2005/8/layout/hierarchy2"/>
    <dgm:cxn modelId="{9A9AB925-B5CF-4C47-BFDD-9B6985A485CF}" type="presParOf" srcId="{8510AEFB-CD7B-49DE-8415-7E0C0BA7D6A3}" destId="{8DE42CC4-0A98-456F-A755-01D7E2A323F4}" srcOrd="1" destOrd="0" presId="urn:microsoft.com/office/officeart/2005/8/layout/hierarchy2"/>
    <dgm:cxn modelId="{E76CC342-2CC7-42BC-91F4-6FE5609A866D}" type="presParOf" srcId="{585E9853-18A4-4DF0-B990-F56CEB523A15}" destId="{22DCB180-BA10-4A1A-8597-E1774CF83038}" srcOrd="4" destOrd="0" presId="urn:microsoft.com/office/officeart/2005/8/layout/hierarchy2"/>
    <dgm:cxn modelId="{DF86F212-8E39-4745-B014-4C95DF23D59C}" type="presParOf" srcId="{22DCB180-BA10-4A1A-8597-E1774CF83038}" destId="{E5DF06F2-B1B0-422A-A2C5-6020D782A072}" srcOrd="0" destOrd="0" presId="urn:microsoft.com/office/officeart/2005/8/layout/hierarchy2"/>
    <dgm:cxn modelId="{46A79B0E-0A07-40BF-9129-9B530202A5EC}" type="presParOf" srcId="{585E9853-18A4-4DF0-B990-F56CEB523A15}" destId="{0E856078-AA6F-444D-B5C5-BFB32DDAD686}" srcOrd="5" destOrd="0" presId="urn:microsoft.com/office/officeart/2005/8/layout/hierarchy2"/>
    <dgm:cxn modelId="{034C5B77-D24F-4BC5-99BF-945BA56483B6}" type="presParOf" srcId="{0E856078-AA6F-444D-B5C5-BFB32DDAD686}" destId="{92B37CF6-32AC-4F50-8C1E-C4876C4FC3FE}" srcOrd="0" destOrd="0" presId="urn:microsoft.com/office/officeart/2005/8/layout/hierarchy2"/>
    <dgm:cxn modelId="{77C40E1C-8F7E-4DB8-98FD-D5C29C504D45}" type="presParOf" srcId="{0E856078-AA6F-444D-B5C5-BFB32DDAD686}" destId="{BBE6CDD7-C4D9-42F2-8337-D832500353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70922-CE58-451D-A599-3C82385ACF1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1C07D9-22C1-4559-AB8A-75F374CFF55F}">
      <dgm:prSet phldrT="[Text]" custT="1"/>
      <dgm:spPr>
        <a:solidFill>
          <a:srgbClr val="F6921E"/>
        </a:solidFill>
      </dgm:spPr>
      <dgm:t>
        <a:bodyPr/>
        <a:lstStyle/>
        <a:p>
          <a:r>
            <a:rPr lang="ru-RU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Обратитесь к своему плану взаимодействия с заинтересованными сторонами и определите основную роль каждой из перечисленных заинтересованных сторон (например, разработка политики или закупка либо предоставление АТ).  Объедините аналогичные заинтересованные стороны в группы.</a:t>
          </a:r>
        </a:p>
      </dgm:t>
    </dgm:pt>
    <dgm:pt modelId="{A4105F41-01EE-4B8D-929A-A7F80ABFA0BC}" type="parTrans" cxnId="{8307F7EE-C1F1-4B46-8F47-146EE40357AB}">
      <dgm:prSet/>
      <dgm:spPr/>
      <dgm:t>
        <a:bodyPr/>
        <a:lstStyle/>
        <a:p>
          <a:endParaRPr lang="en-US"/>
        </a:p>
      </dgm:t>
    </dgm:pt>
    <dgm:pt modelId="{34CFE2A6-29BD-40F4-801F-DA8C05CA5460}" type="sibTrans" cxnId="{8307F7EE-C1F1-4B46-8F47-146EE40357AB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927CB54-2A45-4A5B-9CFA-B12C21CF5412}">
      <dgm:prSet phldrT="[Text]" custT="1"/>
      <dgm:spPr>
        <a:solidFill>
          <a:srgbClr val="F6921E"/>
        </a:solidFill>
      </dgm:spPr>
      <dgm:t>
        <a:bodyPr/>
        <a:lstStyle/>
        <a:p>
          <a:r>
            <a:rPr lang="ru-RU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Определите, какой вопросник применим к той или иной заинтересованной стороне. Вы можете использовать один и тот же вопросник для заинтересованных сторон с аналогичными функциями.</a:t>
          </a:r>
        </a:p>
      </dgm:t>
    </dgm:pt>
    <dgm:pt modelId="{F66B2A19-9EEC-486E-85F9-0A84EB3D49AC}" type="parTrans" cxnId="{7013938B-257F-403B-9760-A3B5D28BB337}">
      <dgm:prSet/>
      <dgm:spPr/>
      <dgm:t>
        <a:bodyPr/>
        <a:lstStyle/>
        <a:p>
          <a:endParaRPr lang="en-US"/>
        </a:p>
      </dgm:t>
    </dgm:pt>
    <dgm:pt modelId="{001E432E-231A-4F8E-8A1A-FB0C7E647EA4}" type="sibTrans" cxnId="{7013938B-257F-403B-9760-A3B5D28BB337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B876A742-9E47-4875-AE89-1D2504556934}">
      <dgm:prSet phldrT="[Text]" custT="1"/>
      <dgm:spPr>
        <a:solidFill>
          <a:srgbClr val="F6921E"/>
        </a:solidFill>
      </dgm:spPr>
      <dgm:t>
        <a:bodyPr/>
        <a:lstStyle/>
        <a:p>
          <a:r>
            <a:rPr lang="ru-RU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Проанализируйте каждый вопросник и выберите подходящие вопросы, переформулируйте их по мере необходимости и удалите ненужные. </a:t>
          </a:r>
        </a:p>
      </dgm:t>
    </dgm:pt>
    <dgm:pt modelId="{B24A21EE-53BF-4030-A43A-65E6F456F94A}" type="parTrans" cxnId="{75CA96F6-CB06-4723-99B1-5E447B949CE1}">
      <dgm:prSet/>
      <dgm:spPr/>
      <dgm:t>
        <a:bodyPr/>
        <a:lstStyle/>
        <a:p>
          <a:endParaRPr lang="en-US"/>
        </a:p>
      </dgm:t>
    </dgm:pt>
    <dgm:pt modelId="{CF11DE3F-E02E-4482-98A5-F0E8499F75CA}" type="sibTrans" cxnId="{75CA96F6-CB06-4723-99B1-5E447B949CE1}">
      <dgm:prSet/>
      <dgm:spPr/>
      <dgm:t>
        <a:bodyPr/>
        <a:lstStyle/>
        <a:p>
          <a:endParaRPr lang="en-US"/>
        </a:p>
      </dgm:t>
    </dgm:pt>
    <dgm:pt modelId="{479EB144-BACF-40CC-BC0A-9C4CB70F79B2}" type="pres">
      <dgm:prSet presAssocID="{4DF70922-CE58-451D-A599-3C82385ACF13}" presName="linearFlow" presStyleCnt="0">
        <dgm:presLayoutVars>
          <dgm:resizeHandles val="exact"/>
        </dgm:presLayoutVars>
      </dgm:prSet>
      <dgm:spPr/>
    </dgm:pt>
    <dgm:pt modelId="{9365DBE2-085C-4C40-BB31-89CFDBAA4CDA}" type="pres">
      <dgm:prSet presAssocID="{4B1C07D9-22C1-4559-AB8A-75F374CFF55F}" presName="node" presStyleLbl="node1" presStyleIdx="0" presStyleCnt="3" custScaleX="368633">
        <dgm:presLayoutVars>
          <dgm:bulletEnabled val="1"/>
        </dgm:presLayoutVars>
      </dgm:prSet>
      <dgm:spPr/>
    </dgm:pt>
    <dgm:pt modelId="{5933F591-4EC3-4136-BAAF-8D55C848683B}" type="pres">
      <dgm:prSet presAssocID="{34CFE2A6-29BD-40F4-801F-DA8C05CA5460}" presName="sibTrans" presStyleLbl="sibTrans2D1" presStyleIdx="0" presStyleCnt="2"/>
      <dgm:spPr/>
    </dgm:pt>
    <dgm:pt modelId="{B50549F6-6634-462B-9326-3D2EAEB43A3D}" type="pres">
      <dgm:prSet presAssocID="{34CFE2A6-29BD-40F4-801F-DA8C05CA5460}" presName="connectorText" presStyleLbl="sibTrans2D1" presStyleIdx="0" presStyleCnt="2"/>
      <dgm:spPr/>
    </dgm:pt>
    <dgm:pt modelId="{DB42EB4A-932E-4FC8-89D7-3415C43F3E37}" type="pres">
      <dgm:prSet presAssocID="{D927CB54-2A45-4A5B-9CFA-B12C21CF5412}" presName="node" presStyleLbl="node1" presStyleIdx="1" presStyleCnt="3" custScaleX="367685">
        <dgm:presLayoutVars>
          <dgm:bulletEnabled val="1"/>
        </dgm:presLayoutVars>
      </dgm:prSet>
      <dgm:spPr/>
    </dgm:pt>
    <dgm:pt modelId="{33B0FC64-DF68-4C36-A748-CBA90F7E07AB}" type="pres">
      <dgm:prSet presAssocID="{001E432E-231A-4F8E-8A1A-FB0C7E647EA4}" presName="sibTrans" presStyleLbl="sibTrans2D1" presStyleIdx="1" presStyleCnt="2"/>
      <dgm:spPr/>
    </dgm:pt>
    <dgm:pt modelId="{2D7CB361-F5F5-4D66-84AF-42BDA20318B3}" type="pres">
      <dgm:prSet presAssocID="{001E432E-231A-4F8E-8A1A-FB0C7E647EA4}" presName="connectorText" presStyleLbl="sibTrans2D1" presStyleIdx="1" presStyleCnt="2"/>
      <dgm:spPr/>
    </dgm:pt>
    <dgm:pt modelId="{6BEBC642-3B26-439A-8A1A-C1E1D80BBC5E}" type="pres">
      <dgm:prSet presAssocID="{B876A742-9E47-4875-AE89-1D2504556934}" presName="node" presStyleLbl="node1" presStyleIdx="2" presStyleCnt="3" custScaleX="365790">
        <dgm:presLayoutVars>
          <dgm:bulletEnabled val="1"/>
        </dgm:presLayoutVars>
      </dgm:prSet>
      <dgm:spPr/>
    </dgm:pt>
  </dgm:ptLst>
  <dgm:cxnLst>
    <dgm:cxn modelId="{A8BDAE24-19E6-4280-A911-BDB41C78C0AE}" type="presOf" srcId="{001E432E-231A-4F8E-8A1A-FB0C7E647EA4}" destId="{2D7CB361-F5F5-4D66-84AF-42BDA20318B3}" srcOrd="1" destOrd="0" presId="urn:microsoft.com/office/officeart/2005/8/layout/process2"/>
    <dgm:cxn modelId="{F0194329-68AE-48AF-A34C-53C99FD0FF1E}" type="presOf" srcId="{34CFE2A6-29BD-40F4-801F-DA8C05CA5460}" destId="{5933F591-4EC3-4136-BAAF-8D55C848683B}" srcOrd="0" destOrd="0" presId="urn:microsoft.com/office/officeart/2005/8/layout/process2"/>
    <dgm:cxn modelId="{75E26632-9A70-4139-9B09-ABA8FC93F699}" type="presOf" srcId="{4DF70922-CE58-451D-A599-3C82385ACF13}" destId="{479EB144-BACF-40CC-BC0A-9C4CB70F79B2}" srcOrd="0" destOrd="0" presId="urn:microsoft.com/office/officeart/2005/8/layout/process2"/>
    <dgm:cxn modelId="{6CD5F24F-3647-47AC-B65A-B52CCFF49F5D}" type="presOf" srcId="{34CFE2A6-29BD-40F4-801F-DA8C05CA5460}" destId="{B50549F6-6634-462B-9326-3D2EAEB43A3D}" srcOrd="1" destOrd="0" presId="urn:microsoft.com/office/officeart/2005/8/layout/process2"/>
    <dgm:cxn modelId="{7013938B-257F-403B-9760-A3B5D28BB337}" srcId="{4DF70922-CE58-451D-A599-3C82385ACF13}" destId="{D927CB54-2A45-4A5B-9CFA-B12C21CF5412}" srcOrd="1" destOrd="0" parTransId="{F66B2A19-9EEC-486E-85F9-0A84EB3D49AC}" sibTransId="{001E432E-231A-4F8E-8A1A-FB0C7E647EA4}"/>
    <dgm:cxn modelId="{0F3737AA-A4D9-4F0E-BFB6-0FFA45C1AD3F}" type="presOf" srcId="{B876A742-9E47-4875-AE89-1D2504556934}" destId="{6BEBC642-3B26-439A-8A1A-C1E1D80BBC5E}" srcOrd="0" destOrd="0" presId="urn:microsoft.com/office/officeart/2005/8/layout/process2"/>
    <dgm:cxn modelId="{13144EB4-7E9C-46BA-893E-8034B4888E2B}" type="presOf" srcId="{4B1C07D9-22C1-4559-AB8A-75F374CFF55F}" destId="{9365DBE2-085C-4C40-BB31-89CFDBAA4CDA}" srcOrd="0" destOrd="0" presId="urn:microsoft.com/office/officeart/2005/8/layout/process2"/>
    <dgm:cxn modelId="{0FF785CB-1B1F-40CB-B41C-3D87AC5DA53D}" type="presOf" srcId="{D927CB54-2A45-4A5B-9CFA-B12C21CF5412}" destId="{DB42EB4A-932E-4FC8-89D7-3415C43F3E37}" srcOrd="0" destOrd="0" presId="urn:microsoft.com/office/officeart/2005/8/layout/process2"/>
    <dgm:cxn modelId="{FD4E19E2-BB5C-4299-91CE-FF16CC01444B}" type="presOf" srcId="{001E432E-231A-4F8E-8A1A-FB0C7E647EA4}" destId="{33B0FC64-DF68-4C36-A748-CBA90F7E07AB}" srcOrd="0" destOrd="0" presId="urn:microsoft.com/office/officeart/2005/8/layout/process2"/>
    <dgm:cxn modelId="{8307F7EE-C1F1-4B46-8F47-146EE40357AB}" srcId="{4DF70922-CE58-451D-A599-3C82385ACF13}" destId="{4B1C07D9-22C1-4559-AB8A-75F374CFF55F}" srcOrd="0" destOrd="0" parTransId="{A4105F41-01EE-4B8D-929A-A7F80ABFA0BC}" sibTransId="{34CFE2A6-29BD-40F4-801F-DA8C05CA5460}"/>
    <dgm:cxn modelId="{75CA96F6-CB06-4723-99B1-5E447B949CE1}" srcId="{4DF70922-CE58-451D-A599-3C82385ACF13}" destId="{B876A742-9E47-4875-AE89-1D2504556934}" srcOrd="2" destOrd="0" parTransId="{B24A21EE-53BF-4030-A43A-65E6F456F94A}" sibTransId="{CF11DE3F-E02E-4482-98A5-F0E8499F75CA}"/>
    <dgm:cxn modelId="{48D94CF6-E130-4BE0-8C04-9C7E7959A748}" type="presParOf" srcId="{479EB144-BACF-40CC-BC0A-9C4CB70F79B2}" destId="{9365DBE2-085C-4C40-BB31-89CFDBAA4CDA}" srcOrd="0" destOrd="0" presId="urn:microsoft.com/office/officeart/2005/8/layout/process2"/>
    <dgm:cxn modelId="{2B3AE932-DB7E-4627-9E2B-23A156420563}" type="presParOf" srcId="{479EB144-BACF-40CC-BC0A-9C4CB70F79B2}" destId="{5933F591-4EC3-4136-BAAF-8D55C848683B}" srcOrd="1" destOrd="0" presId="urn:microsoft.com/office/officeart/2005/8/layout/process2"/>
    <dgm:cxn modelId="{D3191F52-EB35-4BB5-9074-F6AA81B04A0D}" type="presParOf" srcId="{5933F591-4EC3-4136-BAAF-8D55C848683B}" destId="{B50549F6-6634-462B-9326-3D2EAEB43A3D}" srcOrd="0" destOrd="0" presId="urn:microsoft.com/office/officeart/2005/8/layout/process2"/>
    <dgm:cxn modelId="{EB03099A-D7D3-4A00-9B34-97CF0ADF2AFB}" type="presParOf" srcId="{479EB144-BACF-40CC-BC0A-9C4CB70F79B2}" destId="{DB42EB4A-932E-4FC8-89D7-3415C43F3E37}" srcOrd="2" destOrd="0" presId="urn:microsoft.com/office/officeart/2005/8/layout/process2"/>
    <dgm:cxn modelId="{1CE0C078-0FC1-4E14-814B-C0C22F6A02C6}" type="presParOf" srcId="{479EB144-BACF-40CC-BC0A-9C4CB70F79B2}" destId="{33B0FC64-DF68-4C36-A748-CBA90F7E07AB}" srcOrd="3" destOrd="0" presId="urn:microsoft.com/office/officeart/2005/8/layout/process2"/>
    <dgm:cxn modelId="{F470B738-FEBD-448A-B9EA-CE35154D973D}" type="presParOf" srcId="{33B0FC64-DF68-4C36-A748-CBA90F7E07AB}" destId="{2D7CB361-F5F5-4D66-84AF-42BDA20318B3}" srcOrd="0" destOrd="0" presId="urn:microsoft.com/office/officeart/2005/8/layout/process2"/>
    <dgm:cxn modelId="{8C979DBA-76BB-4CAC-9433-599FBF5EA9BF}" type="presParOf" srcId="{479EB144-BACF-40CC-BC0A-9C4CB70F79B2}" destId="{6BEBC642-3B26-439A-8A1A-C1E1D80BBC5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4934D-F400-4472-A659-776C3CD5E377}">
      <dsp:nvSpPr>
        <dsp:cNvPr id="0" name=""/>
        <dsp:cNvSpPr/>
      </dsp:nvSpPr>
      <dsp:spPr>
        <a:xfrm>
          <a:off x="466803" y="1517019"/>
          <a:ext cx="2634599" cy="1317299"/>
        </a:xfrm>
        <a:prstGeom prst="roundRect">
          <a:avLst>
            <a:gd name="adj" fmla="val 10000"/>
          </a:avLst>
        </a:prstGeom>
        <a:solidFill>
          <a:srgbClr val="0000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 оценки ассистивных технологий (АТА) </a:t>
          </a:r>
        </a:p>
      </dsp:txBody>
      <dsp:txXfrm>
        <a:off x="505385" y="1555601"/>
        <a:ext cx="2557435" cy="1240135"/>
      </dsp:txXfrm>
    </dsp:sp>
    <dsp:sp modelId="{028A5119-46D7-43AF-8B38-A6163929EA6A}">
      <dsp:nvSpPr>
        <dsp:cNvPr id="0" name=""/>
        <dsp:cNvSpPr/>
      </dsp:nvSpPr>
      <dsp:spPr>
        <a:xfrm rot="18289469">
          <a:off x="2705625" y="1390975"/>
          <a:ext cx="18453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95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582188" y="1372086"/>
        <a:ext cx="92269" cy="92269"/>
      </dsp:txXfrm>
    </dsp:sp>
    <dsp:sp modelId="{F6F277CA-C762-4D6F-AA25-FEC3656F1244}">
      <dsp:nvSpPr>
        <dsp:cNvPr id="0" name=""/>
        <dsp:cNvSpPr/>
      </dsp:nvSpPr>
      <dsp:spPr>
        <a:xfrm>
          <a:off x="4155242" y="2124"/>
          <a:ext cx="2634599" cy="1317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Потребности (rATA)</a:t>
          </a:r>
        </a:p>
      </dsp:txBody>
      <dsp:txXfrm>
        <a:off x="4193824" y="40706"/>
        <a:ext cx="2557435" cy="1240135"/>
      </dsp:txXfrm>
    </dsp:sp>
    <dsp:sp modelId="{423F10B8-14B7-41B0-A52F-82EE93AA0C6F}">
      <dsp:nvSpPr>
        <dsp:cNvPr id="0" name=""/>
        <dsp:cNvSpPr/>
      </dsp:nvSpPr>
      <dsp:spPr>
        <a:xfrm>
          <a:off x="3101403" y="2148422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1977" y="2149323"/>
        <a:ext cx="52691" cy="52691"/>
      </dsp:txXfrm>
    </dsp:sp>
    <dsp:sp modelId="{7E0620B5-6E57-44C7-ACC0-C99AB883B766}">
      <dsp:nvSpPr>
        <dsp:cNvPr id="0" name=""/>
        <dsp:cNvSpPr/>
      </dsp:nvSpPr>
      <dsp:spPr>
        <a:xfrm>
          <a:off x="4155242" y="1517019"/>
          <a:ext cx="2634599" cy="1317299"/>
        </a:xfrm>
        <a:prstGeom prst="roundRect">
          <a:avLst>
            <a:gd name="adj" fmla="val 10000"/>
          </a:avLst>
        </a:prstGeom>
        <a:solidFill>
          <a:srgbClr val="F692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Потенциал (ATA-С)</a:t>
          </a:r>
        </a:p>
      </dsp:txBody>
      <dsp:txXfrm>
        <a:off x="4193824" y="1555601"/>
        <a:ext cx="2557435" cy="1240135"/>
      </dsp:txXfrm>
    </dsp:sp>
    <dsp:sp modelId="{22DCB180-BA10-4A1A-8597-E1774CF83038}">
      <dsp:nvSpPr>
        <dsp:cNvPr id="0" name=""/>
        <dsp:cNvSpPr/>
      </dsp:nvSpPr>
      <dsp:spPr>
        <a:xfrm rot="3310531">
          <a:off x="2705625" y="2905870"/>
          <a:ext cx="18453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95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582188" y="2886981"/>
        <a:ext cx="92269" cy="92269"/>
      </dsp:txXfrm>
    </dsp:sp>
    <dsp:sp modelId="{92B37CF6-32AC-4F50-8C1E-C4876C4FC3FE}">
      <dsp:nvSpPr>
        <dsp:cNvPr id="0" name=""/>
        <dsp:cNvSpPr/>
      </dsp:nvSpPr>
      <dsp:spPr>
        <a:xfrm>
          <a:off x="4155242" y="3031913"/>
          <a:ext cx="2634599" cy="1317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Воздействие (ATA-I)</a:t>
          </a:r>
        </a:p>
      </dsp:txBody>
      <dsp:txXfrm>
        <a:off x="4193824" y="3070495"/>
        <a:ext cx="2557435" cy="1240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DBE2-085C-4C40-BB31-89CFDBAA4CDA}">
      <dsp:nvSpPr>
        <dsp:cNvPr id="0" name=""/>
        <dsp:cNvSpPr/>
      </dsp:nvSpPr>
      <dsp:spPr>
        <a:xfrm>
          <a:off x="-13556" y="2123"/>
          <a:ext cx="10542712" cy="1086229"/>
        </a:xfrm>
        <a:prstGeom prst="roundRect">
          <a:avLst>
            <a:gd name="adj" fmla="val 10000"/>
          </a:avLst>
        </a:prstGeom>
        <a:solidFill>
          <a:srgbClr val="F692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Обратитесь к своему плану взаимодействия с заинтересованными сторонами и определите основную роль каждой из перечисленных заинтересованных сторон (например, разработка политики или закупка либо предоставление АТ).  Объедините аналогичные заинтересованные стороны в группы.</a:t>
          </a:r>
        </a:p>
      </dsp:txBody>
      <dsp:txXfrm>
        <a:off x="18259" y="33938"/>
        <a:ext cx="10479082" cy="1022599"/>
      </dsp:txXfrm>
    </dsp:sp>
    <dsp:sp modelId="{5933F591-4EC3-4136-BAAF-8D55C848683B}">
      <dsp:nvSpPr>
        <dsp:cNvPr id="0" name=""/>
        <dsp:cNvSpPr/>
      </dsp:nvSpPr>
      <dsp:spPr>
        <a:xfrm rot="5400000">
          <a:off x="5054131" y="1115508"/>
          <a:ext cx="407336" cy="48880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5111159" y="1156242"/>
        <a:ext cx="293281" cy="285135"/>
      </dsp:txXfrm>
    </dsp:sp>
    <dsp:sp modelId="{DB42EB4A-932E-4FC8-89D7-3415C43F3E37}">
      <dsp:nvSpPr>
        <dsp:cNvPr id="0" name=""/>
        <dsp:cNvSpPr/>
      </dsp:nvSpPr>
      <dsp:spPr>
        <a:xfrm>
          <a:off x="0" y="1631467"/>
          <a:ext cx="10515600" cy="1086229"/>
        </a:xfrm>
        <a:prstGeom prst="roundRect">
          <a:avLst>
            <a:gd name="adj" fmla="val 10000"/>
          </a:avLst>
        </a:prstGeom>
        <a:solidFill>
          <a:srgbClr val="F692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Определите, какой вопросник применим к той или иной заинтересованной стороне. Вы можете использовать один и тот же вопросник для заинтересованных сторон с аналогичными функциями.</a:t>
          </a:r>
        </a:p>
      </dsp:txBody>
      <dsp:txXfrm>
        <a:off x="31815" y="1663282"/>
        <a:ext cx="10451970" cy="1022599"/>
      </dsp:txXfrm>
    </dsp:sp>
    <dsp:sp modelId="{33B0FC64-DF68-4C36-A748-CBA90F7E07AB}">
      <dsp:nvSpPr>
        <dsp:cNvPr id="0" name=""/>
        <dsp:cNvSpPr/>
      </dsp:nvSpPr>
      <dsp:spPr>
        <a:xfrm rot="5400000">
          <a:off x="5054131" y="2744852"/>
          <a:ext cx="407336" cy="48880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5111159" y="2785586"/>
        <a:ext cx="293281" cy="285135"/>
      </dsp:txXfrm>
    </dsp:sp>
    <dsp:sp modelId="{6BEBC642-3B26-439A-8A1A-C1E1D80BBC5E}">
      <dsp:nvSpPr>
        <dsp:cNvPr id="0" name=""/>
        <dsp:cNvSpPr/>
      </dsp:nvSpPr>
      <dsp:spPr>
        <a:xfrm>
          <a:off x="27098" y="3260811"/>
          <a:ext cx="10461403" cy="1086229"/>
        </a:xfrm>
        <a:prstGeom prst="roundRect">
          <a:avLst>
            <a:gd name="adj" fmla="val 10000"/>
          </a:avLst>
        </a:prstGeom>
        <a:solidFill>
          <a:srgbClr val="F692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Проанализируйте каждый вопросник и выберите подходящие вопросы, переформулируйте их по мере необходимости и удалите ненужные. </a:t>
          </a:r>
        </a:p>
      </dsp:txBody>
      <dsp:txXfrm>
        <a:off x="58913" y="3292626"/>
        <a:ext cx="10397773" cy="1022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507A-5590-4862-A371-E2234A36D894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6ACA0-0AD6-441C-9EA5-EBCA4F6EA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1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1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0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1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72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7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5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5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64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8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95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3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2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2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3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3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42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35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8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95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04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94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44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7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0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11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28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8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39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9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6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6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7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0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8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ACA0-0AD6-441C-9EA5-EBCA4F6EAD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5C26-1C7C-4880-9319-E9B788261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3CB9B-08D2-4315-8A54-4B53CCD06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54C6A-1C2B-41DB-9BB9-F84318FB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12FA7-1908-4135-8B64-52AC8665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7E8E8-F192-4AAC-8DDD-2C999D19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1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F832-4DBF-4EC0-A680-524163D0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C8FB5-3918-4EFC-A985-EE6A82DE2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8EEC6-E430-4DFD-9A44-0269BC8E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38208-ADF6-415B-8E3D-3BC5535F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D1BD-3AC2-405D-A299-82D6A0FF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033A5-8FCD-4CB1-83FF-7C5AC258B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39258-408A-43BA-B065-C2E9A0A74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39B6B-37C6-49B4-803C-80929EF1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31E83-0AEF-4DDA-B951-76091975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11B8D-5DF9-446E-A479-C180EFF7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3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732A-42F8-4EFA-9A81-8C9F6513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278E-8ADD-4B15-966A-9664646E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EF2E-0C62-4538-BB47-E3764340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8BF5C-3C4A-4E42-B185-97EBF87F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F000-639A-4E73-AF55-A2D8AD44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66E3-C4A9-43AB-834D-7CDDA3AD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58F10-F6ED-41ED-808B-29F83359E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0DD95-826C-4096-94E3-239F3C14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C5964-4864-40A8-BFAC-14C4FAEF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C9973-CF08-4745-9B8D-1CBC0919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6E90-E16C-42C2-8DCB-9434CEE3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0602C-2B0A-424A-905F-2844BCE9C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C780F-2616-46AE-B771-662AD8564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941BC-0E44-4B38-8DD2-668C7227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D675-3F37-4BEF-9B16-3B48EFBC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9BF6E-FC71-4A35-9B09-2B1F5994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1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0586-8FB3-4DD9-A2DC-8D9483A1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67CCC-AD15-421D-8449-6D235BA0B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BFEE6-FE6F-4087-9852-345AB4E60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4D0DA-A713-4A30-8631-2BE14654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B50DD-4133-4B8D-AECA-51DAC6F74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BA6A3-E46E-414E-A9F2-56F6CD76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37165-3599-473E-B5D2-E6587997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CA9811-82B7-417C-A3E8-1971D8BD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70F5-9921-49A3-BF39-44EF0F9F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94DB1-1B33-43BC-B2D4-C1F0397E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F8DFF-0B8E-4DBB-95D4-EF964D42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E31B1-F6F8-44D8-8E23-9A23DDEE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3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D4F94-BFBC-4835-AB62-19754054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08B31-9B7A-44FE-87A3-81FFEFB6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B863F-8EE6-4FB2-AC63-52F81473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7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E8AD-E1A5-47E9-A45D-E2D44A49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DCAB-E3C3-4300-ACE2-41927482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5D98-C8C1-4D13-AF68-AFB887DAB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608F7-F79C-4578-B8AA-A65D1225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D06A9-3F01-42BF-AEB8-E85A062A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77B0B-963C-4A30-94A2-30B3E197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1F2-34DF-432E-9F39-024784D5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92394-516C-4531-9C74-721471639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B995E-0666-4DFC-BCF8-87E8A3153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C7C8A-BF9A-43C7-AC1F-E6E28A9F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AE355-0138-48A1-AB02-09E97F2E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42434-0DD4-4FFC-9D52-16A6BDB6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BAB1A-360E-4535-81FA-825CBED8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C5626-62A8-4B84-9C6D-A375A56AF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BF546-AB17-4620-89E0-9AEF9F6EF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6042-4453-420D-8D3A-8BE98954C69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A88B-832F-4DC3-B84F-04279E15F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1448-1C7E-48D2-818B-EF1A7921C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B93DC-42CD-4D05-9EC1-C4C846F5D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0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2.jpg"/><Relationship Id="rId4" Type="http://schemas.openxmlformats.org/officeDocument/2006/relationships/hyperlink" Target="https://doi.org/10.1186/s12992-016-0220-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apps.who.int/gb/ebwha/pdf_files/WHA71/A71_R8-ru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12.jpg"/><Relationship Id="rId4" Type="http://schemas.openxmlformats.org/officeDocument/2006/relationships/hyperlink" Target="https://www.who.int/ru/health-topics/assistive-technology%23tab=tab_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who.int/iris/bitstream/handle/10665/207694/WHO_EMP_PHI_2016.01_rus.pdf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2.jpg"/><Relationship Id="rId5" Type="http://schemas.openxmlformats.org/officeDocument/2006/relationships/image" Target="../media/image30.png"/><Relationship Id="rId10" Type="http://schemas.openxmlformats.org/officeDocument/2006/relationships/hyperlink" Target="https://apps.who.int/iris/handle/10665/78236" TargetMode="External"/><Relationship Id="rId4" Type="http://schemas.openxmlformats.org/officeDocument/2006/relationships/image" Target="../media/image29.jpg"/><Relationship Id="rId9" Type="http://schemas.openxmlformats.org/officeDocument/2006/relationships/hyperlink" Target="https://apps.who.int/iris/handle/10665/259209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tiff"/><Relationship Id="rId10" Type="http://schemas.openxmlformats.org/officeDocument/2006/relationships/image" Target="../media/image10.jpg"/><Relationship Id="rId4" Type="http://schemas.microsoft.com/office/2007/relationships/hdphoto" Target="../media/hdphoto1.wdp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jpg"/><Relationship Id="rId4" Type="http://schemas.openxmlformats.org/officeDocument/2006/relationships/image" Target="../media/image1.jpg"/><Relationship Id="rId9" Type="http://schemas.microsoft.com/office/2007/relationships/diagramDrawing" Target="../diagrams/drawin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ru/news-room/fact-sheets/detail/assistive-technology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3.jpg"/><Relationship Id="rId4" Type="http://schemas.openxmlformats.org/officeDocument/2006/relationships/image" Target="../media/image13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2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.jpg"/><Relationship Id="rId9" Type="http://schemas.openxmlformats.org/officeDocument/2006/relationships/image" Target="../media/image21.png"/><Relationship Id="rId1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46" y="5968012"/>
            <a:ext cx="1278209" cy="447291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8031C57-B744-4B67-A26F-6EDA26D0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013" y="1225671"/>
            <a:ext cx="8025368" cy="361565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потенциала ассистивных технологий (ATA-C) – вводная презентация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09B57-5B2A-447E-9B8F-FA92277DDE07}"/>
              </a:ext>
            </a:extLst>
          </p:cNvPr>
          <p:cNvSpPr/>
          <p:nvPr/>
        </p:nvSpPr>
        <p:spPr>
          <a:xfrm>
            <a:off x="0" y="44841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511E6-0F10-4EB3-BE94-8F3226C896F8}"/>
              </a:ext>
            </a:extLst>
          </p:cNvPr>
          <p:cNvSpPr/>
          <p:nvPr/>
        </p:nvSpPr>
        <p:spPr>
          <a:xfrm>
            <a:off x="0" y="6595635"/>
            <a:ext cx="12192000" cy="217524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n image of a smiling older man walking on the street holding a rollator. He has tucked his walking cane on the side of the rollator.">
            <a:extLst>
              <a:ext uri="{FF2B5EF4-FFF2-40B4-BE49-F238E27FC236}">
                <a16:creationId xmlns:a16="http://schemas.microsoft.com/office/drawing/2014/main" id="{0F41E0D9-260C-4AE7-8424-EBA1B98DD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310201"/>
            <a:ext cx="3861801" cy="6236857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E3F5E98-7A00-1816-63B5-486482EA8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24" y="573199"/>
            <a:ext cx="2994156" cy="7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93293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76" y="422709"/>
            <a:ext cx="10515600" cy="65347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Эти барьеры в секторе АТ проявляются различными путями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4E9204-EA29-4EC3-ACF9-6B8156560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40640"/>
              </p:ext>
            </p:extLst>
          </p:nvPr>
        </p:nvGraphicFramePr>
        <p:xfrm>
          <a:off x="359675" y="1374472"/>
          <a:ext cx="11577221" cy="489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7221">
                  <a:extLst>
                    <a:ext uri="{9D8B030D-6E8A-4147-A177-3AD203B41FA5}">
                      <a16:colId xmlns:a16="http://schemas.microsoft.com/office/drawing/2014/main" val="2997682425"/>
                    </a:ext>
                  </a:extLst>
                </a:gridCol>
              </a:tblGrid>
              <a:tr h="352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highlight>
                            <a:srgbClr val="000039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</a:t>
                      </a:r>
                    </a:p>
                  </a:txBody>
                  <a:tcPr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88251"/>
                  </a:ext>
                </a:extLst>
              </a:tr>
              <a:tr h="35222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Лишь в немногих странах имеются национальная политика или программы, относящиеся к АТ.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736693"/>
                  </a:ext>
                </a:extLst>
              </a:tr>
              <a:tr h="115519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Сектор АТ фрагментирован. Может иметь место слабая координация между министерствами и дублирование функций.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Ограниченное понимание потребностей в АТ, что препятствует принятию оптимальных решений (например, по таким вопросам, как численность персонала для обучения, объем закупок АТ, число необходимых пунктов предоставления услуг).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102454"/>
                  </a:ext>
                </a:extLst>
              </a:tr>
              <a:tr h="61639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централизованных информационных систем, отслеживающих потребности, закупки и предоставление услуг АТ в государственном и частном секторах.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88481"/>
                  </a:ext>
                </a:extLst>
              </a:tr>
              <a:tr h="36487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Ограниченное финансовое обеспечение AT, что приводит к высокому уровню платежей из кармана.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035003"/>
                  </a:ext>
                </a:extLst>
              </a:tr>
              <a:tr h="35222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надлежащих стандартов и руководящих принципов для обеспечения качества и безопасности АТ.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99956"/>
                  </a:ext>
                </a:extLst>
              </a:tr>
              <a:tr h="105930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наличии финансового покрытия право на АТ нередко предоставляется только людям с зарегистрированной инвалидностью; при этом те, у кого нет зарегистрированного статуса, пожилые люди и пациенты с хроническими заболеваниями остаются неохваченными.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60000"/>
                  </a:ext>
                </a:extLst>
              </a:tr>
            </a:tbl>
          </a:graphicData>
        </a:graphic>
      </p:graphicFrame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CBF57A6-7976-E3CF-2270-3B2211DD4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23" y="23022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9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A drawing of a person&#10;&#10;Description generated with high confidence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9DF12E-897D-48BC-A060-8335592B1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10772"/>
              </p:ext>
            </p:extLst>
          </p:nvPr>
        </p:nvGraphicFramePr>
        <p:xfrm>
          <a:off x="284480" y="819934"/>
          <a:ext cx="11547844" cy="431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7844">
                  <a:extLst>
                    <a:ext uri="{9D8B030D-6E8A-4147-A177-3AD203B41FA5}">
                      <a16:colId xmlns:a16="http://schemas.microsoft.com/office/drawing/2014/main" val="265973111"/>
                    </a:ext>
                  </a:extLst>
                </a:gridCol>
              </a:tblGrid>
              <a:tr h="25714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Продукция</a:t>
                      </a:r>
                    </a:p>
                  </a:txBody>
                  <a:tcPr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7492"/>
                  </a:ext>
                </a:extLst>
              </a:tr>
              <a:tr h="660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Закупки и поставки AT могут быть разбросаны между министерствами и между государственным и частным секторами при незначительном обмене информацией.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253"/>
                  </a:ext>
                </a:extLst>
              </a:tr>
              <a:tr h="30469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Персонал</a:t>
                      </a:r>
                    </a:p>
                  </a:txBody>
                  <a:tcPr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30250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Существует дефицит надлежащим образом обученного персонала, что может привести к ненадлежащему предоставлению услуг и отказу от использования изделий.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128797"/>
                  </a:ext>
                </a:extLst>
              </a:tr>
              <a:tr h="13872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АТ</a:t>
                      </a:r>
                    </a:p>
                  </a:txBody>
                  <a:tcPr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3401"/>
                  </a:ext>
                </a:extLst>
              </a:tr>
              <a:tr h="401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изделий и услуг АТ часто сосредоточено в крупных национальных или субнациональных больницах (например, в национальном реабилитационном центре). Там, где организовано надлежащее предоставление услуг AT, оно часто является автономным и фрагментированным.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365167"/>
                  </a:ext>
                </a:extLst>
              </a:tr>
              <a:tr h="26611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Пользователи</a:t>
                      </a:r>
                    </a:p>
                  </a:txBody>
                  <a:tcPr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29738"/>
                  </a:ext>
                </a:extLst>
              </a:tr>
              <a:tr h="417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Пользователям часто не хватает информации о преимуществах AT, они подвергаются стигматизации при обращении за услугами AT, что снижает спрос.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4507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D06B4C-C832-47AD-B53E-9B4A603E9FE6}"/>
              </a:ext>
            </a:extLst>
          </p:cNvPr>
          <p:cNvSpPr txBox="1"/>
          <p:nvPr/>
        </p:nvSpPr>
        <p:spPr>
          <a:xfrm>
            <a:off x="284480" y="5248275"/>
            <a:ext cx="11440795" cy="646331"/>
          </a:xfrm>
          <a:prstGeom prst="rect">
            <a:avLst/>
          </a:prstGeom>
          <a:solidFill>
            <a:srgbClr val="F6921E"/>
          </a:solidFill>
          <a:ln w="19050">
            <a:solidFill>
              <a:srgbClr val="FCBF3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соображения: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странах, где государство не осуществляет закупки и предоставление AT, в этой сфере доминируют благотворительные организации и частные компании (как коммерческие, так и некоммерческие).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57D59F9-52E1-F7AC-1BA0-512B54866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44" y="197307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1" y="6210414"/>
            <a:ext cx="957048" cy="33490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0E6209E-BB22-4D5F-B744-9742C64C6139}"/>
              </a:ext>
            </a:extLst>
          </p:cNvPr>
          <p:cNvSpPr txBox="1">
            <a:spLocks/>
          </p:cNvSpPr>
          <p:nvPr/>
        </p:nvSpPr>
        <p:spPr>
          <a:xfrm>
            <a:off x="838200" y="2184261"/>
            <a:ext cx="10515600" cy="211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14A645-1878-45B2-BBC5-46AD3551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882379"/>
            <a:ext cx="10934119" cy="65347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доступа к AT имеет серьезные последствия: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110AA46-E65E-43C5-A117-1B95C0B2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9" y="1576672"/>
            <a:ext cx="11198079" cy="37114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b="1" dirty="0">
                <a:solidFill>
                  <a:schemeClr val="bg1"/>
                </a:solidFill>
                <a:highlight>
                  <a:srgbClr val="00003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Изоляция и исключение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 системы образования, работы, семейной и общественной жизни. 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b="1" dirty="0">
                <a:solidFill>
                  <a:schemeClr val="bg1"/>
                </a:solidFill>
                <a:highlight>
                  <a:srgbClr val="00003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Более неблагоприятные клинические исходы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включая преждевременную смерть, ухудшение психического здоровья, хронические заболевания и вторичные осложнения.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b="1" dirty="0">
                <a:solidFill>
                  <a:schemeClr val="bg1"/>
                </a:solidFill>
                <a:highlight>
                  <a:srgbClr val="00003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Увеличение расходов и снижение дохода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приводит к более высокому риску бедности и нереализованному экономическому потенциалу для людей, нуждающихся в АТ, лиц, осуществляющих уход за ними, и для национальной экономики.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046F9-160F-467A-B33B-4DFF8B0FA424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EA241C-00F5-4B0F-8DF1-CA80FE39E6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D01333-0A31-4DC9-97B6-74A9E9192AC5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7717146-87FC-A7CB-2C88-B7A775017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23" y="23022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5038531" y="1242066"/>
            <a:ext cx="4726876" cy="47620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4" y="1573225"/>
            <a:ext cx="4118104" cy="3711550"/>
          </a:xfr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усилия, направленные на улучшение доступа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7DA7AE-0FE3-4330-B9E2-2D31377BDEC3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1C1B0E6-64B7-5949-F656-96A93445DD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23" y="417495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4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1" y="6210414"/>
            <a:ext cx="957048" cy="33490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0E6209E-BB22-4D5F-B744-9742C64C6139}"/>
              </a:ext>
            </a:extLst>
          </p:cNvPr>
          <p:cNvSpPr txBox="1">
            <a:spLocks/>
          </p:cNvSpPr>
          <p:nvPr/>
        </p:nvSpPr>
        <p:spPr>
          <a:xfrm>
            <a:off x="838200" y="2184261"/>
            <a:ext cx="10515600" cy="211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14A645-1878-45B2-BBC5-46AD3551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1" y="490464"/>
            <a:ext cx="10515600" cy="65347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Доступ к АТ – это одно из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фундаментальных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прав человека,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99DB0-3FB8-4040-AA24-ABAE1F9D5B43}"/>
              </a:ext>
            </a:extLst>
          </p:cNvPr>
          <p:cNvSpPr txBox="1"/>
          <p:nvPr/>
        </p:nvSpPr>
        <p:spPr>
          <a:xfrm>
            <a:off x="4664599" y="2251318"/>
            <a:ext cx="7223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Конвенция о правах инвалидов. Нью-Йорк. Организация Объединенных Наций; 2006 (https://www.un.org/development/desa/disabilities/convention-on-the-rights-of-persons-with-disabilities.html)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ED9D5B-FA2E-4DCD-833A-E42E8632B1A9}"/>
              </a:ext>
            </a:extLst>
          </p:cNvPr>
          <p:cNvSpPr txBox="1">
            <a:spLocks/>
          </p:cNvSpPr>
          <p:nvPr/>
        </p:nvSpPr>
        <p:spPr>
          <a:xfrm>
            <a:off x="419681" y="3236329"/>
            <a:ext cx="10533495" cy="653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 также важнейший элемент достижения Целей в области устойчивого развития (ЦУР).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AF3A0-59A0-435A-94CD-4F2886C37997}"/>
              </a:ext>
            </a:extLst>
          </p:cNvPr>
          <p:cNvSpPr txBox="1"/>
          <p:nvPr/>
        </p:nvSpPr>
        <p:spPr>
          <a:xfrm>
            <a:off x="820307" y="1204752"/>
            <a:ext cx="1053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Конвенция о правах инвалидов – это обладающий юридической силой инструмент, обязывающий страны обеспечивать финансово приемлемый доступ к АТ для людей с инвалидностью в целях соблюдения их фундаментальных прав и свобод.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E967B-0958-48C2-8595-6A4517F0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27" y="4292640"/>
            <a:ext cx="10515599" cy="649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Доступ к надлежащим изделиям и услугам АТ дает нуждающимся людям возможность вести продуктивную достойную и активную жизнь. АТ играют ключевую роль в достижении всех ЦУР.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15C2D-14E1-49C4-B4F7-998BD9424A3A}"/>
              </a:ext>
            </a:extLst>
          </p:cNvPr>
          <p:cNvSpPr txBox="1"/>
          <p:nvPr/>
        </p:nvSpPr>
        <p:spPr>
          <a:xfrm>
            <a:off x="4956329" y="5065228"/>
            <a:ext cx="6397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Tebbutt E et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. Assistive products and the Sustainable Development Goals (SDGs). Global Health. 2016;12(1):79. doi: 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10.1186/s12992-016-0220-6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243A56-F255-4DE9-8341-C7FB8ED2A6EC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4A3CD-28C8-4470-9A45-77D88C60F8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33C559-CC5A-4270-AD4E-30116E8B7152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05A73F3-8DB1-C586-1409-F43DC1A90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84" y="230227"/>
            <a:ext cx="2363019" cy="5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3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4935924" y="1321043"/>
            <a:ext cx="4675010" cy="47098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4" y="1573225"/>
            <a:ext cx="4118104" cy="3711550"/>
          </a:xfr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ВОЗ в оказании поддержки странам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6B4679-F3F4-4E9D-8F5C-9F66221231A9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AB9900-0C66-D83D-B879-5E786F772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14" y="412345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835AED-3A1D-45F6-A74B-5CA4969F76E3}"/>
              </a:ext>
            </a:extLst>
          </p:cNvPr>
          <p:cNvSpPr txBox="1"/>
          <p:nvPr/>
        </p:nvSpPr>
        <p:spPr>
          <a:xfrm>
            <a:off x="6224617" y="5877232"/>
            <a:ext cx="4331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https://apps.who.int/gb/ebwha/pdf_files/WHA71/A71_R8-ru.pdf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92C649-FE00-40A8-9904-BEDF78F9A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36" y="1995596"/>
            <a:ext cx="6557963" cy="18883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9A58FB4-248C-4A8D-A5A3-19C2E0F4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36" y="340784"/>
            <a:ext cx="7909240" cy="986764"/>
          </a:xfrm>
        </p:spPr>
        <p:txBody>
          <a:bodyPr>
            <a:noAutofit/>
          </a:bodyPr>
          <a:lstStyle/>
          <a:p>
            <a:r>
              <a:rPr lang="ru-RU" sz="3600" b="0" dirty="0">
                <a:latin typeface="Arial" panose="020B0604020202020204" pitchFamily="34" charset="0"/>
                <a:cs typeface="Arial" panose="020B0604020202020204" pitchFamily="34" charset="0"/>
              </a:rPr>
              <a:t>Резолюция Всемирной ассамблеи здравоохранения «Улучшение доступа к ассистивным технологиям»</a:t>
            </a:r>
          </a:p>
        </p:txBody>
      </p:sp>
      <p:pic>
        <p:nvPicPr>
          <p:cNvPr id="18" name="Content Placeholder 13">
            <a:extLst>
              <a:ext uri="{FF2B5EF4-FFF2-40B4-BE49-F238E27FC236}">
                <a16:creationId xmlns:a16="http://schemas.microsoft.com/office/drawing/2014/main" id="{74CB4DE0-1723-4119-8D72-AFAC439DC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5060" y="999754"/>
            <a:ext cx="4807264" cy="2566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52BAAB-8804-4048-9061-1E54C44B4C39}"/>
              </a:ext>
            </a:extLst>
          </p:cNvPr>
          <p:cNvSpPr txBox="1"/>
          <p:nvPr/>
        </p:nvSpPr>
        <p:spPr>
          <a:xfrm>
            <a:off x="451477" y="3883938"/>
            <a:ext cx="112890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ПРЕДЛАГАЕТ Генеральному директору: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ru-RU" sz="1600">
                <a:highlight>
                  <a:srgbClr val="FCBF3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государствам-членам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сообразно их национальным приоритетам </a:t>
            </a:r>
            <a:r>
              <a:rPr lang="ru-RU" sz="1600">
                <a:highlight>
                  <a:srgbClr val="FCBF3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техническую </a:t>
            </a:r>
            <a:r>
              <a:rPr lang="ru-RU" sz="1600">
                <a:highlight>
                  <a:srgbClr val="FCBF3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и помощь в укреплении потенциала </a:t>
            </a:r>
            <a:r>
              <a:rPr lang="ru-RU" sz="1600">
                <a:highlight>
                  <a:srgbClr val="FCBF3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касается разработки национальных мер политики и программ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ассистивных технологий, включая закупки и финансирование, регулирование, профессиональную подготовку медицинских и социальных кадров, надлежащее оказание услуг и формирование инклюзивной безбарьерной среды;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0E796-D3ED-4874-8F13-43CECD4C2586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60F1AE-696F-40CD-9B8F-2885805641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963D78-B3BA-4296-AA6D-8A65C03D5666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A840FCD-A068-97D2-A2C0-409E59D3E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23" y="23022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1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1" y="6210414"/>
            <a:ext cx="957048" cy="33490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0E6209E-BB22-4D5F-B744-9742C64C6139}"/>
              </a:ext>
            </a:extLst>
          </p:cNvPr>
          <p:cNvSpPr txBox="1">
            <a:spLocks/>
          </p:cNvSpPr>
          <p:nvPr/>
        </p:nvSpPr>
        <p:spPr>
          <a:xfrm>
            <a:off x="838200" y="2184261"/>
            <a:ext cx="10515600" cy="211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54A3E20-0FC9-4688-8DC3-3384B477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19" y="682667"/>
            <a:ext cx="8735742" cy="70732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Ассистивные технологии и Всемирная организация здравоохранения (ВОЗ)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24CE79A-09A6-426C-8AC3-613D3786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10" y="1622984"/>
            <a:ext cx="6292725" cy="4401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Группа АТ в ВОЗ стремится к достижению одной цели: </a:t>
            </a:r>
          </a:p>
          <a:p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27CC2A8-B333-4A08-846E-A36A3EAAA7E4}"/>
              </a:ext>
            </a:extLst>
          </p:cNvPr>
          <p:cNvSpPr txBox="1">
            <a:spLocks/>
          </p:cNvSpPr>
          <p:nvPr/>
        </p:nvSpPr>
        <p:spPr>
          <a:xfrm>
            <a:off x="506886" y="2184261"/>
            <a:ext cx="7452688" cy="558038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Улучшить доступ к жизненно важным средствам АТ повсеместно и для каждого.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63F03-5467-4007-83A5-500EFB44958A}"/>
              </a:ext>
            </a:extLst>
          </p:cNvPr>
          <p:cNvSpPr txBox="1"/>
          <p:nvPr/>
        </p:nvSpPr>
        <p:spPr>
          <a:xfrm>
            <a:off x="506886" y="3859339"/>
            <a:ext cx="77701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Группа сотрудничает с другими подразделениями ВОЗ, в том числе следующими: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Инвалидность и реабилитация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Программа профилактик слепоты и потери слуха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Старение и жизненный цикл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Неинфекционные заболевания</a:t>
            </a:r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F6F37F-BAE5-4C14-97EE-13ED7B5C8F95}"/>
              </a:ext>
            </a:extLst>
          </p:cNvPr>
          <p:cNvSpPr/>
          <p:nvPr/>
        </p:nvSpPr>
        <p:spPr>
          <a:xfrm>
            <a:off x="7605131" y="5857178"/>
            <a:ext cx="4854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hlinkClick r:id="rId4"/>
              </a:rPr>
              <a:t>https://www.who.int/ru/health-topics/assistive-technology#tab=tab_1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6BD74839-6942-43F7-8763-49264FAE6319}"/>
              </a:ext>
            </a:extLst>
          </p:cNvPr>
          <p:cNvSpPr txBox="1">
            <a:spLocks/>
          </p:cNvSpPr>
          <p:nvPr/>
        </p:nvSpPr>
        <p:spPr>
          <a:xfrm>
            <a:off x="458410" y="2974559"/>
            <a:ext cx="7400566" cy="440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Группа АТ добивается улучшения доступа на основе использования принципа 5П для укрепления системы АТ.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384DA-A5E8-4CB7-8EC4-A84F9381A9E4}"/>
              </a:ext>
            </a:extLst>
          </p:cNvPr>
          <p:cNvSpPr txBox="1"/>
          <p:nvPr/>
        </p:nvSpPr>
        <p:spPr>
          <a:xfrm>
            <a:off x="8149715" y="4455482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Принцип 5П: </a:t>
            </a: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потребности пользователей, политика, продукция, персонал, предоставление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67C2B7-F42B-4316-9001-4E52CC80E3E7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890EE4-AB1E-46A1-AFB1-1CBF4A9416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FA44CA3-18C6-4C0F-893A-AB056E4C5356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04E0C-F08F-458A-86B1-B85C88860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491" y="1036330"/>
            <a:ext cx="3096954" cy="3223761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A082857-6EF5-3DBF-95BA-0EC5A1618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60" y="342680"/>
            <a:ext cx="6535364" cy="762845"/>
          </a:xfrm>
        </p:spPr>
        <p:txBody>
          <a:bodyPr>
            <a:noAutofit/>
          </a:bodyPr>
          <a:lstStyle/>
          <a:p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Деятельность группы АТ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145AFBA-D419-4898-A62B-5C59C8F54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02" y="3871080"/>
            <a:ext cx="1391506" cy="2087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ABDE8-A445-4CB7-A305-1DE67D32E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04" y="3779680"/>
            <a:ext cx="1527180" cy="2169713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1B085AC-22CC-44A8-BF49-03806776A2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31"/>
          <a:stretch/>
        </p:blipFill>
        <p:spPr>
          <a:xfrm>
            <a:off x="7729088" y="3743034"/>
            <a:ext cx="1614136" cy="2232512"/>
          </a:xfrm>
          <a:prstGeom prst="rect">
            <a:avLst/>
          </a:prstGeom>
        </p:spPr>
      </p:pic>
      <p:pic>
        <p:nvPicPr>
          <p:cNvPr id="12" name="Content Placeholder 12" descr="Training for Assistive Products – Online modules for community-level personnel and users of ass - Internet Explorer">
            <a:extLst>
              <a:ext uri="{FF2B5EF4-FFF2-40B4-BE49-F238E27FC236}">
                <a16:creationId xmlns:a16="http://schemas.microsoft.com/office/drawing/2014/main" id="{5D24ABB4-FB12-49DB-9F83-4CF8D0672C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" r="534"/>
          <a:stretch/>
        </p:blipFill>
        <p:spPr>
          <a:xfrm>
            <a:off x="673531" y="3922168"/>
            <a:ext cx="4582092" cy="2021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F60EF6-3936-4DC2-BED4-1A2763D01FE2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0FAEE8-1BFF-497E-AE15-A230A59E5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84961"/>
              </p:ext>
            </p:extLst>
          </p:nvPr>
        </p:nvGraphicFramePr>
        <p:xfrm>
          <a:off x="673531" y="1113677"/>
          <a:ext cx="10737853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435">
                  <a:extLst>
                    <a:ext uri="{9D8B030D-6E8A-4147-A177-3AD203B41FA5}">
                      <a16:colId xmlns:a16="http://schemas.microsoft.com/office/drawing/2014/main" val="2369194171"/>
                    </a:ext>
                  </a:extLst>
                </a:gridCol>
                <a:gridCol w="2159687">
                  <a:extLst>
                    <a:ext uri="{9D8B030D-6E8A-4147-A177-3AD203B41FA5}">
                      <a16:colId xmlns:a16="http://schemas.microsoft.com/office/drawing/2014/main" val="2229729769"/>
                    </a:ext>
                  </a:extLst>
                </a:gridCol>
                <a:gridCol w="1804081">
                  <a:extLst>
                    <a:ext uri="{9D8B030D-6E8A-4147-A177-3AD203B41FA5}">
                      <a16:colId xmlns:a16="http://schemas.microsoft.com/office/drawing/2014/main" val="1356724368"/>
                    </a:ext>
                  </a:extLst>
                </a:gridCol>
                <a:gridCol w="1988955">
                  <a:extLst>
                    <a:ext uri="{9D8B030D-6E8A-4147-A177-3AD203B41FA5}">
                      <a16:colId xmlns:a16="http://schemas.microsoft.com/office/drawing/2014/main" val="3210582387"/>
                    </a:ext>
                  </a:extLst>
                </a:gridCol>
                <a:gridCol w="3072695">
                  <a:extLst>
                    <a:ext uri="{9D8B030D-6E8A-4147-A177-3AD203B41FA5}">
                      <a16:colId xmlns:a16="http://schemas.microsoft.com/office/drawing/2014/main" val="3411110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Политика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Продукция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Предоставление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Персонал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Сквозные темы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74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hlinkClick r:id="rId8"/>
                        </a:rPr>
                        <a:t>Список приоритетных вспомогательных устройств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9"/>
                        </a:rPr>
                        <a:t>Стандарты на протезы и ортозы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Система единого окна для предоставления услуг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hlinkClick r:id="rId10"/>
                        </a:rPr>
                        <a:t>Набор учебных материалов по предоставлению услуг пользователям кресел-колясок 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Глобальный доклад по вопросам эффективного доступа к АТ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2818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200">
                          <a:highlight>
                            <a:srgbClr val="F6921E"/>
                          </a:highlight>
                        </a:rPr>
                        <a:t>Инструментарий для оценки ассистивных технологий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Спецификации ассистивных средств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Обучение по вопросам, связанным с ассистивными средствами (TAP)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АТ в условиях гуманитарного реагирования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724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Руководство по закупкам ассистивных средств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АТ и реабилитация при неинфекционных заболеваниях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04153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A3BF0D0-8F7A-4E16-BAB6-983E445CD7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784F68-755F-4EAF-BC68-0CBF944DF68D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BE9D4C5-64A6-396F-8589-9747D2561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24" y="167153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97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4" y="309983"/>
            <a:ext cx="8971289" cy="132556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Инструментарий ВОЗ для оценки ассистивных технологий (АТА) (в процессе разработки)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50B96CE-7CC3-4934-AD08-4480F0CB5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00180"/>
              </p:ext>
            </p:extLst>
          </p:nvPr>
        </p:nvGraphicFramePr>
        <p:xfrm>
          <a:off x="1001829" y="1384806"/>
          <a:ext cx="72566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ACC9F0D-2B7E-4DBE-BB65-3A6B25ACE880}"/>
              </a:ext>
            </a:extLst>
          </p:cNvPr>
          <p:cNvSpPr txBox="1"/>
          <p:nvPr/>
        </p:nvSpPr>
        <p:spPr>
          <a:xfrm>
            <a:off x="8123720" y="1642147"/>
            <a:ext cx="342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Опросное обследование домохозяйств для определения потребностей, спроса и препятствий для доступа к АТ.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5600C-7AD0-47DD-9412-BE0EFBDF6DCB}"/>
              </a:ext>
            </a:extLst>
          </p:cNvPr>
          <p:cNvSpPr txBox="1"/>
          <p:nvPr/>
        </p:nvSpPr>
        <p:spPr>
          <a:xfrm>
            <a:off x="8123719" y="2986461"/>
            <a:ext cx="3425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Инструмент сбора данных на системном уровне, помогающий оценить потенциал страны в отношении регулирования, финансирования, закупок и предоставления АТ.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DD795-59C1-439B-B43D-19643F79E4C3}"/>
              </a:ext>
            </a:extLst>
          </p:cNvPr>
          <p:cNvSpPr txBox="1"/>
          <p:nvPr/>
        </p:nvSpPr>
        <p:spPr>
          <a:xfrm>
            <a:off x="8123719" y="4512212"/>
            <a:ext cx="3954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Опросное обследование домохозяйств для определения уровней воздействия АТ на степень включения индивидуума в социальную активность, на качество жизни и реализацию прав человека.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05A813-A7DE-4F60-B158-A3F6924059F3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5DFC58-E066-46FA-B547-CEABF229F2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327D46-8891-4755-9051-BF07BF785418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5BA15CF-7F20-779F-CEFE-3BCD984B06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44" y="164955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C09B57-5B2A-447E-9B8F-FA92277DDE07}"/>
              </a:ext>
            </a:extLst>
          </p:cNvPr>
          <p:cNvSpPr/>
          <p:nvPr/>
        </p:nvSpPr>
        <p:spPr>
          <a:xfrm>
            <a:off x="0" y="44841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511E6-0F10-4EB3-BE94-8F3226C896F8}"/>
              </a:ext>
            </a:extLst>
          </p:cNvPr>
          <p:cNvSpPr/>
          <p:nvPr/>
        </p:nvSpPr>
        <p:spPr>
          <a:xfrm>
            <a:off x="0" y="6595635"/>
            <a:ext cx="12192000" cy="217524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2EA77D94-F662-4540-A357-1FAC8D7D3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530214" y="722789"/>
            <a:ext cx="5276818" cy="5316137"/>
          </a:xfrm>
          <a:prstGeom prst="rect">
            <a:avLst/>
          </a:prstGeom>
        </p:spPr>
      </p:pic>
      <p:pic>
        <p:nvPicPr>
          <p:cNvPr id="13" name="Picture 12" descr="Logo of the Clinton Health Access Initiative">
            <a:extLst>
              <a:ext uri="{FF2B5EF4-FFF2-40B4-BE49-F238E27FC236}">
                <a16:creationId xmlns:a16="http://schemas.microsoft.com/office/drawing/2014/main" id="{4F5599CD-F54A-4D41-BE01-47A50FA44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672" y="2466640"/>
            <a:ext cx="2317127" cy="1094596"/>
          </a:xfrm>
          <a:prstGeom prst="rect">
            <a:avLst/>
          </a:prstGeom>
        </p:spPr>
      </p:pic>
      <p:pic>
        <p:nvPicPr>
          <p:cNvPr id="14" name="Picture 13" descr="Logo of the Global Cooperation on Assistive Technology">
            <a:extLst>
              <a:ext uri="{FF2B5EF4-FFF2-40B4-BE49-F238E27FC236}">
                <a16:creationId xmlns:a16="http://schemas.microsoft.com/office/drawing/2014/main" id="{95423A98-B5D7-4286-985B-F16A27E28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366" y="1299966"/>
            <a:ext cx="4511540" cy="921642"/>
          </a:xfrm>
          <a:prstGeom prst="rect">
            <a:avLst/>
          </a:prstGeom>
        </p:spPr>
      </p:pic>
      <p:pic>
        <p:nvPicPr>
          <p:cNvPr id="17" name="Picture 16" descr="Logo of University College London">
            <a:extLst>
              <a:ext uri="{FF2B5EF4-FFF2-40B4-BE49-F238E27FC236}">
                <a16:creationId xmlns:a16="http://schemas.microsoft.com/office/drawing/2014/main" id="{9BC60FC3-854A-4CDF-89AA-B9FBB19903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17"/>
          <a:stretch/>
        </p:blipFill>
        <p:spPr>
          <a:xfrm>
            <a:off x="9331534" y="2587232"/>
            <a:ext cx="2062526" cy="813703"/>
          </a:xfrm>
          <a:prstGeom prst="rect">
            <a:avLst/>
          </a:prstGeom>
        </p:spPr>
      </p:pic>
      <p:pic>
        <p:nvPicPr>
          <p:cNvPr id="20" name="Picture 19" descr="Logo of the United Kingdom Department of International Development">
            <a:extLst>
              <a:ext uri="{FF2B5EF4-FFF2-40B4-BE49-F238E27FC236}">
                <a16:creationId xmlns:a16="http://schemas.microsoft.com/office/drawing/2014/main" id="{57E950DB-9933-434B-BED9-46E721101F4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378" y="4726094"/>
            <a:ext cx="1165365" cy="1133468"/>
          </a:xfrm>
          <a:prstGeom prst="rect">
            <a:avLst/>
          </a:prstGeom>
        </p:spPr>
      </p:pic>
      <p:pic>
        <p:nvPicPr>
          <p:cNvPr id="21" name="Picture 20" descr="Logo of the AT2030 programme">
            <a:extLst>
              <a:ext uri="{FF2B5EF4-FFF2-40B4-BE49-F238E27FC236}">
                <a16:creationId xmlns:a16="http://schemas.microsoft.com/office/drawing/2014/main" id="{A0A35915-32E7-4BC8-97D5-86A2048EE3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032" y="4636393"/>
            <a:ext cx="1365875" cy="1201970"/>
          </a:xfrm>
          <a:prstGeom prst="rect">
            <a:avLst/>
          </a:prstGeom>
        </p:spPr>
      </p:pic>
      <p:pic>
        <p:nvPicPr>
          <p:cNvPr id="22" name="Picture 21" descr="Logo of the Global Disability Innovation Hub">
            <a:extLst>
              <a:ext uri="{FF2B5EF4-FFF2-40B4-BE49-F238E27FC236}">
                <a16:creationId xmlns:a16="http://schemas.microsoft.com/office/drawing/2014/main" id="{AB7BB637-3028-45DA-B39D-36D2E2F264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4700" y="4730647"/>
            <a:ext cx="1555209" cy="954035"/>
          </a:xfrm>
          <a:prstGeom prst="rect">
            <a:avLst/>
          </a:prstGeom>
        </p:spPr>
      </p:pic>
      <p:pic>
        <p:nvPicPr>
          <p:cNvPr id="2050" name="Picture 2" descr="USAID-Logo | U.S. Mission to International Organizations in Geneva">
            <a:extLst>
              <a:ext uri="{FF2B5EF4-FFF2-40B4-BE49-F238E27FC236}">
                <a16:creationId xmlns:a16="http://schemas.microsoft.com/office/drawing/2014/main" id="{5A1FD1CA-3509-4FFE-B35D-9D9146B83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23254" r="8915" b="29540"/>
          <a:stretch/>
        </p:blipFill>
        <p:spPr bwMode="auto">
          <a:xfrm>
            <a:off x="8731702" y="4900618"/>
            <a:ext cx="2077882" cy="6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E3575E5-D757-654D-F8DF-0626E5BF10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24" y="573199"/>
            <a:ext cx="2994156" cy="7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3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57" y="509170"/>
            <a:ext cx="8498863" cy="50618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доступа к АТ нередко включает следующие первые шаги: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3CE3E7-E141-4F8C-9D04-A4F228314898}"/>
              </a:ext>
            </a:extLst>
          </p:cNvPr>
          <p:cNvGrpSpPr/>
          <p:nvPr/>
        </p:nvGrpSpPr>
        <p:grpSpPr>
          <a:xfrm>
            <a:off x="1870734" y="4207994"/>
            <a:ext cx="10601867" cy="1146680"/>
            <a:chOff x="298200" y="3910625"/>
            <a:chExt cx="19419270" cy="107336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F0E2C6D-9790-4F02-BB0E-8D14683D21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200" y="3910625"/>
              <a:ext cx="540000" cy="540000"/>
            </a:xfrm>
            <a:prstGeom prst="ellipse">
              <a:avLst/>
            </a:prstGeom>
            <a:solidFill>
              <a:srgbClr val="F6921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40" tIns="49721" rIns="99440" bIns="4972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srgbClr val="000000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0F8278-AB12-442D-AC75-DD1FA66C0489}"/>
                </a:ext>
              </a:extLst>
            </p:cNvPr>
            <p:cNvSpPr/>
            <p:nvPr/>
          </p:nvSpPr>
          <p:spPr>
            <a:xfrm>
              <a:off x="1532682" y="4056073"/>
              <a:ext cx="18184788" cy="927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000" b="1" dirty="0">
                  <a:solidFill>
                    <a:srgbClr val="F692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этих стратегических действий посредством проведения надлежащей политики и программ.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>
                <a:lnSpc>
                  <a:spcPts val="2400"/>
                </a:lnSpc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A69E08-EBF0-4B33-A63C-1BF8138FA71B}"/>
              </a:ext>
            </a:extLst>
          </p:cNvPr>
          <p:cNvGrpSpPr/>
          <p:nvPr/>
        </p:nvGrpSpPr>
        <p:grpSpPr>
          <a:xfrm>
            <a:off x="1870734" y="1305548"/>
            <a:ext cx="6339101" cy="576885"/>
            <a:chOff x="298200" y="3910625"/>
            <a:chExt cx="6543261" cy="54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4D88B6-F409-4D85-BB0E-0A4F56470F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200" y="3910625"/>
              <a:ext cx="540000" cy="540000"/>
            </a:xfrm>
            <a:prstGeom prst="ellipse">
              <a:avLst/>
            </a:prstGeom>
            <a:solidFill>
              <a:srgbClr val="F6921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40" tIns="49721" rIns="99440" bIns="4972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5B6347-EB4B-412B-A8CE-94477294E02B}"/>
                </a:ext>
              </a:extLst>
            </p:cNvPr>
            <p:cNvSpPr/>
            <p:nvPr/>
          </p:nvSpPr>
          <p:spPr>
            <a:xfrm>
              <a:off x="993866" y="3980570"/>
              <a:ext cx="5847595" cy="43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Тщательный анализ </a:t>
              </a:r>
              <a:r>
                <a:rPr lang="ru-RU" sz="2400" b="1" dirty="0">
                  <a:solidFill>
                    <a:srgbClr val="F692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потребностей населения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в АТ.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DDC7DC-8429-4B44-A117-C1EF583FC412}"/>
              </a:ext>
            </a:extLst>
          </p:cNvPr>
          <p:cNvGrpSpPr/>
          <p:nvPr/>
        </p:nvGrpSpPr>
        <p:grpSpPr>
          <a:xfrm>
            <a:off x="1870734" y="1994925"/>
            <a:ext cx="9403907" cy="1024904"/>
            <a:chOff x="298200" y="3910625"/>
            <a:chExt cx="9706774" cy="95937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38F17B7-0BA5-43B5-A5F1-52DDB4A1E4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200" y="3910625"/>
              <a:ext cx="540000" cy="540000"/>
            </a:xfrm>
            <a:prstGeom prst="ellipse">
              <a:avLst/>
            </a:prstGeom>
            <a:solidFill>
              <a:srgbClr val="F6921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40" tIns="49721" rIns="99440" bIns="49721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419020-DD47-4A8D-A81E-179418792B0A}"/>
                </a:ext>
              </a:extLst>
            </p:cNvPr>
            <p:cNvSpPr/>
            <p:nvPr/>
          </p:nvSpPr>
          <p:spPr>
            <a:xfrm>
              <a:off x="993866" y="3919275"/>
              <a:ext cx="9011108" cy="950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Анализ </a:t>
              </a:r>
              <a:r>
                <a:rPr lang="ru-RU" sz="2000" b="1" dirty="0">
                  <a:solidFill>
                    <a:srgbClr val="F692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имеющих и потенциальных возможностей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страны для финансирования, закупок и предоставления АТ.</a:t>
              </a:r>
            </a:p>
            <a:p>
              <a:pPr lvl="0">
                <a:lnSpc>
                  <a:spcPts val="2400"/>
                </a:lnSpc>
              </a:pP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FE2B5D-01D2-47E5-A5ED-6D4BF8986570}"/>
              </a:ext>
            </a:extLst>
          </p:cNvPr>
          <p:cNvGrpSpPr/>
          <p:nvPr/>
        </p:nvGrpSpPr>
        <p:grpSpPr>
          <a:xfrm>
            <a:off x="1870734" y="2735610"/>
            <a:ext cx="9483063" cy="759210"/>
            <a:chOff x="298200" y="3910625"/>
            <a:chExt cx="9788479" cy="71066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C023821-30B0-4C76-9636-3B086C06CA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200" y="3910625"/>
              <a:ext cx="540000" cy="540000"/>
            </a:xfrm>
            <a:prstGeom prst="ellipse">
              <a:avLst/>
            </a:prstGeom>
            <a:solidFill>
              <a:srgbClr val="F6921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40" tIns="49721" rIns="99440" bIns="49721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77FE66-9EAB-4EBA-AC7C-852368768DB4}"/>
                </a:ext>
              </a:extLst>
            </p:cNvPr>
            <p:cNvSpPr/>
            <p:nvPr/>
          </p:nvSpPr>
          <p:spPr>
            <a:xfrm>
              <a:off x="993866" y="3958667"/>
              <a:ext cx="9092813" cy="662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400" b="1">
                  <a:solidFill>
                    <a:srgbClr val="F692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разрыва</a:t>
              </a:r>
              <a:r>
                <a:rPr lang="ru-RU" sz="2400">
                  <a:latin typeface="Arial" panose="020B0604020202020204" pitchFamily="34" charset="0"/>
                  <a:cs typeface="Arial" panose="020B0604020202020204" pitchFamily="34" charset="0"/>
                </a:rPr>
                <a:t> между потребностями населения и возможностями страны для их удовлетворения.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4FD7FA-3026-45EF-8F05-7E8BA9E1D3ED}"/>
              </a:ext>
            </a:extLst>
          </p:cNvPr>
          <p:cNvGrpSpPr/>
          <p:nvPr/>
        </p:nvGrpSpPr>
        <p:grpSpPr>
          <a:xfrm>
            <a:off x="1870734" y="3489037"/>
            <a:ext cx="9884703" cy="825433"/>
            <a:chOff x="298200" y="3910625"/>
            <a:chExt cx="9791162" cy="70649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284006-FB21-4B30-A769-5887070C00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200" y="3910625"/>
              <a:ext cx="540000" cy="540000"/>
            </a:xfrm>
            <a:prstGeom prst="ellipse">
              <a:avLst/>
            </a:prstGeom>
            <a:solidFill>
              <a:srgbClr val="F6921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40" tIns="49721" rIns="99440" bIns="49721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D31FB8-FED1-4A28-9DF6-9DBECB2E1284}"/>
                </a:ext>
              </a:extLst>
            </p:cNvPr>
            <p:cNvSpPr/>
            <p:nvPr/>
          </p:nvSpPr>
          <p:spPr>
            <a:xfrm>
              <a:off x="996549" y="4011235"/>
              <a:ext cx="9092813" cy="605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000" b="1" dirty="0">
                  <a:solidFill>
                    <a:srgbClr val="F692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приоритетной последовательности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стратегических действий для устранения разрыва.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0E3E34-0D9E-4043-848D-18A156098FA3}"/>
              </a:ext>
            </a:extLst>
          </p:cNvPr>
          <p:cNvGrpSpPr/>
          <p:nvPr/>
        </p:nvGrpSpPr>
        <p:grpSpPr>
          <a:xfrm>
            <a:off x="1870734" y="4990606"/>
            <a:ext cx="9483064" cy="782609"/>
            <a:chOff x="298200" y="3910625"/>
            <a:chExt cx="9788480" cy="73257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91C4254-DFA6-4A23-AFD7-A9FC866F71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200" y="3910625"/>
              <a:ext cx="540000" cy="540000"/>
            </a:xfrm>
            <a:prstGeom prst="ellipse">
              <a:avLst/>
            </a:prstGeom>
            <a:solidFill>
              <a:srgbClr val="F6921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440" tIns="49721" rIns="99440" bIns="49721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4EACB16-00DB-479D-B941-732B4875B963}"/>
                </a:ext>
              </a:extLst>
            </p:cNvPr>
            <p:cNvSpPr/>
            <p:nvPr/>
          </p:nvSpPr>
          <p:spPr>
            <a:xfrm>
              <a:off x="993867" y="3980570"/>
              <a:ext cx="9092813" cy="662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400" b="1" dirty="0">
                  <a:solidFill>
                    <a:srgbClr val="F692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и оценка прогресса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в ходе и по завершении реализации плана действий.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57B78D2-8602-43E7-925A-18A617136318}"/>
              </a:ext>
            </a:extLst>
          </p:cNvPr>
          <p:cNvSpPr txBox="1"/>
          <p:nvPr/>
        </p:nvSpPr>
        <p:spPr>
          <a:xfrm>
            <a:off x="792639" y="1994925"/>
            <a:ext cx="461665" cy="2125022"/>
          </a:xfrm>
          <a:prstGeom prst="rect">
            <a:avLst/>
          </a:prstGeom>
          <a:solidFill>
            <a:srgbClr val="F6921E"/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/>
              <a:t>ATA-C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AF3F68-C520-4697-978B-A258BDF63F9E}"/>
              </a:ext>
            </a:extLst>
          </p:cNvPr>
          <p:cNvSpPr txBox="1"/>
          <p:nvPr/>
        </p:nvSpPr>
        <p:spPr>
          <a:xfrm>
            <a:off x="1363889" y="1305548"/>
            <a:ext cx="461665" cy="689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/>
              <a:t>rATA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6735AD-86CB-4F7A-B9DC-AD23CF10B7A6}"/>
              </a:ext>
            </a:extLst>
          </p:cNvPr>
          <p:cNvSpPr txBox="1"/>
          <p:nvPr/>
        </p:nvSpPr>
        <p:spPr>
          <a:xfrm>
            <a:off x="231425" y="4859155"/>
            <a:ext cx="461665" cy="839786"/>
          </a:xfrm>
          <a:prstGeom prst="rect">
            <a:avLst/>
          </a:prstGeom>
          <a:solidFill>
            <a:srgbClr val="F6921E"/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/>
              <a:t>ATA-C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473C46-4E2C-4B4B-A932-F315B5A9E5B2}"/>
              </a:ext>
            </a:extLst>
          </p:cNvPr>
          <p:cNvSpPr txBox="1"/>
          <p:nvPr/>
        </p:nvSpPr>
        <p:spPr>
          <a:xfrm>
            <a:off x="792639" y="4859155"/>
            <a:ext cx="461665" cy="8397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/>
              <a:t>rATA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B1BFBC-76C9-4198-8C8E-3128E4D80748}"/>
              </a:ext>
            </a:extLst>
          </p:cNvPr>
          <p:cNvSpPr txBox="1"/>
          <p:nvPr/>
        </p:nvSpPr>
        <p:spPr>
          <a:xfrm>
            <a:off x="1363888" y="2712747"/>
            <a:ext cx="461665" cy="689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/>
              <a:t>rATA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F4C850-76D5-441C-9264-27A3EA1255D1}"/>
              </a:ext>
            </a:extLst>
          </p:cNvPr>
          <p:cNvSpPr txBox="1"/>
          <p:nvPr/>
        </p:nvSpPr>
        <p:spPr>
          <a:xfrm>
            <a:off x="1338286" y="4859155"/>
            <a:ext cx="461665" cy="8397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/>
              <a:t>ATA-I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848FE4-EF17-4809-96C9-CD0A6C75223D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7C0B1BF-2804-4D1A-9831-6C5A05DA1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0B929A3-EC14-4595-8574-DCC43A58AB05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DEAA551-C4CF-9130-AED5-836898C35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4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97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CF8C3E-3CB5-4783-8EF4-E0C9367C8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58905"/>
              </p:ext>
            </p:extLst>
          </p:nvPr>
        </p:nvGraphicFramePr>
        <p:xfrm>
          <a:off x="1018902" y="1373411"/>
          <a:ext cx="8398099" cy="443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8">
                  <a:extLst>
                    <a:ext uri="{9D8B030D-6E8A-4147-A177-3AD203B41FA5}">
                      <a16:colId xmlns:a16="http://schemas.microsoft.com/office/drawing/2014/main" val="3994883815"/>
                    </a:ext>
                  </a:extLst>
                </a:gridCol>
                <a:gridCol w="8162831">
                  <a:extLst>
                    <a:ext uri="{9D8B030D-6E8A-4147-A177-3AD203B41FA5}">
                      <a16:colId xmlns:a16="http://schemas.microsoft.com/office/drawing/2014/main" val="1589095493"/>
                    </a:ext>
                  </a:extLst>
                </a:gridCol>
              </a:tblGrid>
              <a:tr h="402021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ассистивными технологиями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33535"/>
                  </a:ext>
                </a:extLst>
              </a:tr>
              <a:tr h="348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такое ассистивные технологии и кому они приносят пользу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53539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Глобальные потребности и барьеры для доступа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86824"/>
                  </a:ext>
                </a:extLst>
              </a:tr>
              <a:tr h="345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Глобальные усилия, направленные на улучшение доступа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29783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Роль ВОЗ в оказании помощи странам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45661"/>
                  </a:ext>
                </a:extLst>
              </a:tr>
              <a:tr h="356659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ATA-С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92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0506"/>
                  </a:ext>
                </a:extLst>
              </a:tr>
              <a:tr h="338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такое АТА-С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48916"/>
                  </a:ext>
                </a:extLst>
              </a:tr>
              <a:tr h="3543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Предназначение АТА-С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86223"/>
                  </a:ext>
                </a:extLst>
              </a:tr>
              <a:tr h="3358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выполнить АТА-С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60277"/>
                  </a:ext>
                </a:extLst>
              </a:tr>
              <a:tr h="3288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Детальные сведения об ATA-С</a:t>
                      </a:r>
                    </a:p>
                  </a:txBody>
                  <a:tcP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51524"/>
                  </a:ext>
                </a:extLst>
              </a:tr>
              <a:tr h="3566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Типовые вопросники и как их адаптировать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14436"/>
                  </a:ext>
                </a:extLst>
              </a:tr>
              <a:tr h="3265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адаптации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757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FCEC5E0-620D-47C6-87B9-EEFBC4A30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07098F-5931-459A-9AA3-F5C6E686E933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6B109C1-BCD2-9DED-899B-CF51025F0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3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4848838" y="1164244"/>
            <a:ext cx="4675010" cy="47098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4" y="1573225"/>
            <a:ext cx="4118104" cy="3711550"/>
          </a:xfr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АТА-С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67CD7-1B94-4CFC-9188-C477E0C536EE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DD4CC0F-4321-E2FF-5C54-3A4621950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8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5961710"/>
            <a:ext cx="7146721" cy="62008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1" y="6210414"/>
            <a:ext cx="957048" cy="33490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0E6209E-BB22-4D5F-B744-9742C64C6139}"/>
              </a:ext>
            </a:extLst>
          </p:cNvPr>
          <p:cNvSpPr txBox="1">
            <a:spLocks/>
          </p:cNvSpPr>
          <p:nvPr/>
        </p:nvSpPr>
        <p:spPr>
          <a:xfrm>
            <a:off x="838200" y="2184261"/>
            <a:ext cx="10515600" cy="211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E961BC-E7D6-4280-8AC3-E37AA87D30CD}"/>
              </a:ext>
            </a:extLst>
          </p:cNvPr>
          <p:cNvSpPr txBox="1">
            <a:spLocks/>
          </p:cNvSpPr>
          <p:nvPr/>
        </p:nvSpPr>
        <p:spPr bwMode="gray">
          <a:xfrm>
            <a:off x="391687" y="2134901"/>
            <a:ext cx="10543594" cy="3739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проводится по шести областям: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1. </a:t>
            </a:r>
            <a:r>
              <a:rPr lang="ru-RU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Заинтересованные стороны</a:t>
            </a:r>
            <a:r>
              <a:rPr lang="ru-RU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выявление задействованных структур, анализ их функций и деятельности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2. </a:t>
            </a:r>
            <a:r>
              <a:rPr lang="ru-RU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Политика</a:t>
            </a:r>
            <a:r>
              <a:rPr lang="ru-RU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анализ действующих правил, норм и схем финансирования в отношении АТ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3. </a:t>
            </a:r>
            <a:r>
              <a:rPr lang="ru-RU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Продукция</a:t>
            </a:r>
            <a:r>
              <a:rPr lang="ru-RU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систематическое описание показателей наличия, механизмов обеспечения качества и процессов закупок и снабжения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4. </a:t>
            </a:r>
            <a:r>
              <a:rPr lang="ru-RU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Персонал</a:t>
            </a:r>
            <a:r>
              <a:rPr lang="ru-RU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анализ систем обучения работников, показателей кадрового обеспечения и распределения кадров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5. Предоставление – анализ потенциала и процессов предоставления средств и услуг АТ</a:t>
            </a:r>
            <a:r>
              <a:rPr kumimoji="0" lang="ru-RU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6. </a:t>
            </a:r>
            <a:r>
              <a:rPr lang="ru-RU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Пользователи</a:t>
            </a:r>
            <a:r>
              <a:rPr lang="ru-RU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оценка потенциальных потребностей в АТ и изучение пользовательского опыта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F5692-411F-7142-A48F-6EA25D9F4856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EE26FD6-0242-4000-83E0-78EE3146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81" y="1225587"/>
            <a:ext cx="10543594" cy="736421"/>
          </a:xfrm>
          <a:solidFill>
            <a:srgbClr val="F6921E"/>
          </a:solidFill>
        </p:spPr>
        <p:txBody>
          <a:bodyPr anchor="ctr">
            <a:normAutofit fontScale="92500" lnSpcReduction="10000"/>
          </a:bodyPr>
          <a:lstStyle/>
          <a:p>
            <a:pPr marL="0" lvl="3" indent="0">
              <a:buNone/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ATA-C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– это высокоуровневая оценка имеющихся в стране возможностей для нормативно-правового регулирования, финансирования, закупок и предоставления ассистивных средств, отвечающих потребностям населения.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68111C-917A-47DE-B964-5180D938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1" y="487807"/>
            <a:ext cx="8524022" cy="620870"/>
          </a:xfrm>
        </p:spPr>
        <p:txBody>
          <a:bodyPr>
            <a:normAutofit fontScale="90000"/>
          </a:bodyPr>
          <a:lstStyle/>
          <a:p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Оценка потенциала ассистивных технологий (ATA-C)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8F4C48-C970-4964-87C6-34BD0597B23D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8344567-9BE3-0476-4FBD-5EEC2D66C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1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4704248" y="1102647"/>
            <a:ext cx="4614501" cy="46488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4" y="1573225"/>
            <a:ext cx="4118104" cy="3711550"/>
          </a:xfr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Предназначение АТА-С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EA8987-5D6D-4EA2-AF05-BB5603E77305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90C8079-5883-1D3F-84E0-6B26BF7BF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260"/>
            <a:ext cx="10515600" cy="620870"/>
          </a:xfrm>
        </p:spPr>
        <p:txBody>
          <a:bodyPr>
            <a:normAutofit/>
          </a:bodyPr>
          <a:lstStyle/>
          <a:p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Чего мы хотим достичь с помощью ATA-С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3653F-B184-4D91-A80F-A5213E46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257"/>
            <a:ext cx="10515600" cy="736421"/>
          </a:xfrm>
          <a:solidFill>
            <a:srgbClr val="F6921E"/>
          </a:solidFill>
        </p:spPr>
        <p:txBody>
          <a:bodyPr anchor="ctr">
            <a:normAutofit/>
          </a:bodyPr>
          <a:lstStyle/>
          <a:p>
            <a:pPr marL="0" lvl="3" indent="0">
              <a:buNone/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Миссия: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Понять текущее положение дел в области АТ, укрепить сотрудничество и повысить уровень инвестиций в целях последовательного и сравнимого улучшения доступа.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B685C6-8479-45F7-ADC4-FAD7F3DD4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58682"/>
              </p:ext>
            </p:extLst>
          </p:nvPr>
        </p:nvGraphicFramePr>
        <p:xfrm>
          <a:off x="838200" y="2138240"/>
          <a:ext cx="10515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275">
                  <a:extLst>
                    <a:ext uri="{9D8B030D-6E8A-4147-A177-3AD203B41FA5}">
                      <a16:colId xmlns:a16="http://schemas.microsoft.com/office/drawing/2014/main" val="1850130785"/>
                    </a:ext>
                  </a:extLst>
                </a:gridCol>
                <a:gridCol w="5267325">
                  <a:extLst>
                    <a:ext uri="{9D8B030D-6E8A-4147-A177-3AD203B41FA5}">
                      <a16:colId xmlns:a16="http://schemas.microsoft.com/office/drawing/2014/main" val="4189275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Предназначение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15937"/>
                  </a:ext>
                </a:extLst>
              </a:tr>
              <a:tr h="145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уровня осведомленности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Предоставить первоначальную информацию о текущей ситуации в области AT.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Доклад ATA-С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Документированные выводы, которые могут быть использованы для принятия решений и осуществления программ.</a:t>
                      </a:r>
                    </a:p>
                  </a:txBody>
                  <a:tcPr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4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политики и программ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Выявить ключевые пробелы и возможности в секторе AT как исходный материал для принятия решений при разработке политики, стратегических действий и программ.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Семинар(ы) заинтересованных сторон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рабочих связей, обмен и верификация выводов, обсуждение последующих шагов.</a:t>
                      </a:r>
                    </a:p>
                  </a:txBody>
                  <a:tcPr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и оценка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Систематически отслеживать и оценивать динамику состояния дел в области АТ.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69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24CB8A-59D8-4121-B10E-1A6298CA1BAF}"/>
              </a:ext>
            </a:extLst>
          </p:cNvPr>
          <p:cNvSpPr txBox="1"/>
          <p:nvPr/>
        </p:nvSpPr>
        <p:spPr>
          <a:xfrm>
            <a:off x="838201" y="5117498"/>
            <a:ext cx="10515599" cy="649323"/>
          </a:xfrm>
          <a:prstGeom prst="rect">
            <a:avLst/>
          </a:prstGeom>
          <a:solidFill>
            <a:srgbClr val="F6921E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0" lvl="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Инструментарий АТА-С предназначен для использования силами опытного коллектива в сотрудничестве с профильными министерствами (МЗ): это залог обеспечения устойчивости усилий по улучшению доступа.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DDBAE-1641-4386-83F8-9E1EC34918C7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F785F18-5A6D-5B86-64FD-762DCEC31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1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4729197" y="1113262"/>
            <a:ext cx="4761876" cy="47973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3" y="1624207"/>
            <a:ext cx="4118104" cy="371155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выполнить АТА-С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A85BE-396B-4E35-91AC-083BE3EF4354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72228D3-8007-812D-7F61-8606F9CC2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6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8DE340-21F6-441F-99D7-A6DAFF6FACB6}"/>
              </a:ext>
            </a:extLst>
          </p:cNvPr>
          <p:cNvSpPr txBox="1">
            <a:spLocks/>
          </p:cNvSpPr>
          <p:nvPr/>
        </p:nvSpPr>
        <p:spPr>
          <a:xfrm>
            <a:off x="203991" y="276203"/>
            <a:ext cx="9554371" cy="76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b="0" dirty="0"/>
              <a:t>Основные этапы процесса осуществления АТА-С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C9231-EBE5-4B2A-8F7C-40AD9B28D020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531C6E-40FA-40DA-B58C-494EEE0D3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65044"/>
              </p:ext>
            </p:extLst>
          </p:nvPr>
        </p:nvGraphicFramePr>
        <p:xfrm>
          <a:off x="359676" y="1598516"/>
          <a:ext cx="1114434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97801943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928649454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856775968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909351939"/>
                    </a:ext>
                  </a:extLst>
                </a:gridCol>
                <a:gridCol w="2628997">
                  <a:extLst>
                    <a:ext uri="{9D8B030D-6E8A-4147-A177-3AD203B41FA5}">
                      <a16:colId xmlns:a16="http://schemas.microsoft.com/office/drawing/2014/main" val="4146858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Этап 1: Подготовка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Этап 2: Сбор данных </a:t>
                      </a:r>
                    </a:p>
                  </a:txBody>
                  <a:tcP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Этап 3: Консолидация и анализ</a:t>
                      </a:r>
                    </a:p>
                  </a:txBody>
                  <a:tcP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Этап 4: Составление отчета</a:t>
                      </a:r>
                    </a:p>
                  </a:txBody>
                  <a:tcP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Этап 5: Достижение консенсуса и планирование последующих шагов</a:t>
                      </a:r>
                    </a:p>
                  </a:txBody>
                  <a:tcPr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7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Формирование рабочей группы.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Полевое тестирование вопросников и внесение корректив.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Консолидация данных.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Составление проекта отчета.</a:t>
                      </a:r>
                    </a:p>
                  </a:txBody>
                  <a:tcPr>
                    <a:noFill/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600"/>
                        <a:t>Проведение рабочих совещаний с заинтересованными сторонами для верификации выводов и составления совместного плана действий.</a:t>
                      </a:r>
                    </a:p>
                  </a:txBody>
                  <a:tcPr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5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/>
                        <a:t>Определение задач, сферы охвата и необходимых ресурсов.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Анализ данных.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90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Определение круга заинтересованных сторон.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/>
                        <a:t>Интервьюирование заинтересованных сторон.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Выявление тенденций, пробелов и возможностей.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068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/>
                        <a:t>Составление плана взаимодействия с заинтересованными сторонами и графика проведения интервью.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06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/>
                        <a:t>Адаптация типовых вопросников.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Заполнение выявленных пробелов в информации.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1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Проведение кабинетных исследований.</a:t>
                      </a:r>
                    </a:p>
                  </a:txBody>
                  <a:tcPr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5054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F93902-2862-44AA-8DFF-0E52605102B9}"/>
              </a:ext>
            </a:extLst>
          </p:cNvPr>
          <p:cNvSpPr txBox="1"/>
          <p:nvPr/>
        </p:nvSpPr>
        <p:spPr>
          <a:xfrm>
            <a:off x="304800" y="1046679"/>
            <a:ext cx="11222052" cy="369332"/>
          </a:xfrm>
          <a:prstGeom prst="rect">
            <a:avLst/>
          </a:prstGeom>
          <a:solidFill>
            <a:srgbClr val="F6921E"/>
          </a:solidFill>
        </p:spPr>
        <p:txBody>
          <a:bodyPr wrap="square" rtlCol="0">
            <a:spAutoFit/>
          </a:bodyPr>
          <a:lstStyle/>
          <a:p>
            <a:r>
              <a:rPr lang="ru-RU" b="1"/>
              <a:t>Этап 0: </a:t>
            </a:r>
            <a:r>
              <a:rPr lang="ru-RU"/>
              <a:t>Внимательно ознакомиться с практическим пособием по выполнению АТА-С</a:t>
            </a: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C61FC0C-C997-9166-AE81-E73CAE650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0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1" y="6210414"/>
            <a:ext cx="957048" cy="33490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0E6209E-BB22-4D5F-B744-9742C64C6139}"/>
              </a:ext>
            </a:extLst>
          </p:cNvPr>
          <p:cNvSpPr txBox="1">
            <a:spLocks/>
          </p:cNvSpPr>
          <p:nvPr/>
        </p:nvSpPr>
        <p:spPr>
          <a:xfrm>
            <a:off x="838200" y="2184261"/>
            <a:ext cx="10515600" cy="211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D2B179-2FB2-4FC6-BF39-B813F96A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95" y="541905"/>
            <a:ext cx="9747330" cy="598487"/>
          </a:xfrm>
        </p:spPr>
        <p:txBody>
          <a:bodyPr>
            <a:noAutofit/>
          </a:bodyPr>
          <a:lstStyle/>
          <a:p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Если для выполнения АТА-С требуется поддержка со стороны ВОЗ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7600E3A-3AE3-4A5E-A926-F5CC5C93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80" y="1528791"/>
            <a:ext cx="11200819" cy="3455987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Выразите заинтересованность в проведении оценки потенциала АТ при технической поддержке со стороны ВОЗ</a:t>
            </a:r>
          </a:p>
          <a:p>
            <a:pPr marL="285750" indent="-285750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HQ/RO/CO оказывают помощь в формировании состава рабочей группы по осуществлению проекта и/или в налаживании сотрудничества с соответствующими государственными органами</a:t>
            </a:r>
          </a:p>
          <a:p>
            <a:pPr marL="285750" indent="-285750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HQ/RO/CO и/или партнерские организации проводят учебные мероприятия в очном или удаленном формате для группы по осуществлению (включая, при необходимости, стартовое/ознакомительное совещание)</a:t>
            </a:r>
          </a:p>
          <a:p>
            <a:pPr marL="285750" indent="-285750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Группа выполняет АТА-С в условиях текущей технической </a:t>
            </a:r>
            <a:r>
              <a:rPr lang="ru-RU" sz="2000" dirty="0">
                <a:solidFill>
                  <a:srgbClr val="F69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[и финансовой]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поддержки со стороны HQ/RO/CO и партнерских организаций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9349A-B08B-40B1-BB2D-2456715D2302}"/>
              </a:ext>
            </a:extLst>
          </p:cNvPr>
          <p:cNvSpPr txBox="1"/>
          <p:nvPr/>
        </p:nvSpPr>
        <p:spPr>
          <a:xfrm>
            <a:off x="833726" y="5270916"/>
            <a:ext cx="10372725" cy="369332"/>
          </a:xfrm>
          <a:prstGeom prst="rect">
            <a:avLst/>
          </a:prstGeom>
          <a:solidFill>
            <a:srgbClr val="00003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 – штаб-квартира.	РБ – региональные бюро.	 CO –	страновые офисы.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A0393F-9552-4AF5-A55D-DE47B37C0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59391F-2FE8-401C-AA58-8DCCAD275C2D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74EB75-B78F-4E64-A83C-89FAE5267F57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F12A0E4-384E-85D9-BC26-094A2D61A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6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971"/>
            <a:ext cx="5353594" cy="59783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CF8C3E-3CB5-4783-8EF4-E0C9367C8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3228"/>
              </p:ext>
            </p:extLst>
          </p:nvPr>
        </p:nvGraphicFramePr>
        <p:xfrm>
          <a:off x="1436913" y="851564"/>
          <a:ext cx="8398099" cy="509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8">
                  <a:extLst>
                    <a:ext uri="{9D8B030D-6E8A-4147-A177-3AD203B41FA5}">
                      <a16:colId xmlns:a16="http://schemas.microsoft.com/office/drawing/2014/main" val="3994883815"/>
                    </a:ext>
                  </a:extLst>
                </a:gridCol>
                <a:gridCol w="8162831">
                  <a:extLst>
                    <a:ext uri="{9D8B030D-6E8A-4147-A177-3AD203B41FA5}">
                      <a16:colId xmlns:a16="http://schemas.microsoft.com/office/drawing/2014/main" val="1589095493"/>
                    </a:ext>
                  </a:extLst>
                </a:gridCol>
              </a:tblGrid>
              <a:tr h="402021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ассистивными технологиями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33535"/>
                  </a:ext>
                </a:extLst>
              </a:tr>
              <a:tr h="348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такое ассистивные технологии и кому они приносят пользу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53539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Глобальные потребности и барьеры для доступа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86824"/>
                  </a:ext>
                </a:extLst>
              </a:tr>
              <a:tr h="345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Глобальные усилия, направленные на улучшение доступа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29783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Роль ВОЗ в оказании помощи странам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45661"/>
                  </a:ext>
                </a:extLst>
              </a:tr>
              <a:tr h="356659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ATA-С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0506"/>
                  </a:ext>
                </a:extLst>
              </a:tr>
              <a:tr h="338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такое АТА-С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48916"/>
                  </a:ext>
                </a:extLst>
              </a:tr>
              <a:tr h="3543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Предназначение АТА-С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86223"/>
                  </a:ext>
                </a:extLst>
              </a:tr>
              <a:tr h="3358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выполнить АТА-С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60277"/>
                  </a:ext>
                </a:extLst>
              </a:tr>
              <a:tr h="3288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Детальные сведения об ATA-С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921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51524"/>
                  </a:ext>
                </a:extLst>
              </a:tr>
              <a:tr h="382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круга заинтересованных сторон и составление плана их вовлечения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438595"/>
                  </a:ext>
                </a:extLst>
              </a:tr>
              <a:tr h="382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Типовые вопросники и как их адаптировать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14436"/>
                  </a:ext>
                </a:extLst>
              </a:tr>
              <a:tr h="3265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адаптации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757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DF8C48-73F2-4B06-802C-596C7F28E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2EBA24-D1C9-4842-AD76-8FEC9DC71743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8D74C38-D08D-DD3B-F69D-1FF774E5A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97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CF8C3E-3CB5-4783-8EF4-E0C9367C8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49313"/>
              </p:ext>
            </p:extLst>
          </p:nvPr>
        </p:nvGraphicFramePr>
        <p:xfrm>
          <a:off x="1018902" y="1373411"/>
          <a:ext cx="8398099" cy="443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8">
                  <a:extLst>
                    <a:ext uri="{9D8B030D-6E8A-4147-A177-3AD203B41FA5}">
                      <a16:colId xmlns:a16="http://schemas.microsoft.com/office/drawing/2014/main" val="3994883815"/>
                    </a:ext>
                  </a:extLst>
                </a:gridCol>
                <a:gridCol w="8162831">
                  <a:extLst>
                    <a:ext uri="{9D8B030D-6E8A-4147-A177-3AD203B41FA5}">
                      <a16:colId xmlns:a16="http://schemas.microsoft.com/office/drawing/2014/main" val="1589095493"/>
                    </a:ext>
                  </a:extLst>
                </a:gridCol>
              </a:tblGrid>
              <a:tr h="402021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ассистивными технологиями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33535"/>
                  </a:ext>
                </a:extLst>
              </a:tr>
              <a:tr h="348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такое ассистивные технологии и кому они приносят пользу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53539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Глобальные потребности и барьеры для доступа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86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Глобальные усилия, направленные на улучшение доступа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29783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Роль ВОЗ в оказании помощи странам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45661"/>
                  </a:ext>
                </a:extLst>
              </a:tr>
              <a:tr h="356659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ATA-С</a:t>
                      </a:r>
                    </a:p>
                  </a:txBody>
                  <a:tcP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0506"/>
                  </a:ext>
                </a:extLst>
              </a:tr>
              <a:tr h="338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такое АТА-С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48916"/>
                  </a:ext>
                </a:extLst>
              </a:tr>
              <a:tr h="3543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Предназначение АТА-С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86223"/>
                  </a:ext>
                </a:extLst>
              </a:tr>
              <a:tr h="335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выполнить АТА-С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60277"/>
                  </a:ext>
                </a:extLst>
              </a:tr>
              <a:tr h="3288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Детальные сведения об ATA-С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51524"/>
                  </a:ext>
                </a:extLst>
              </a:tr>
              <a:tr h="3566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Типовые вопросники и как их адаптировать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14436"/>
                  </a:ext>
                </a:extLst>
              </a:tr>
              <a:tr h="3265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адаптации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75739"/>
                  </a:ext>
                </a:extLst>
              </a:tr>
            </a:tbl>
          </a:graphicData>
        </a:graphic>
      </p:graphicFrame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715AEFF-E422-CB57-8538-74080D664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68" y="274262"/>
            <a:ext cx="2994156" cy="72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19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4946911" y="1164244"/>
            <a:ext cx="4937020" cy="49738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4" y="1573225"/>
            <a:ext cx="4118104" cy="37115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круга заинтересованных сторон и составление плана их вовлечения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DC4EFE-B3BE-4406-BC77-87B7FFC06D32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0FB9E4-E546-09CD-1D5D-0CAA46836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4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E4B03230-824E-4130-94CB-700057EE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07" y="721146"/>
            <a:ext cx="10515600" cy="41509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круга заинтересованных сторон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9421B-F718-439E-BAE4-177182C79298}"/>
              </a:ext>
            </a:extLst>
          </p:cNvPr>
          <p:cNvSpPr txBox="1"/>
          <p:nvPr/>
        </p:nvSpPr>
        <p:spPr>
          <a:xfrm>
            <a:off x="585506" y="1323975"/>
            <a:ext cx="10158693" cy="923330"/>
          </a:xfrm>
          <a:prstGeom prst="rect">
            <a:avLst/>
          </a:prstGeom>
          <a:solidFill>
            <a:srgbClr val="F6921E"/>
          </a:solidFill>
        </p:spPr>
        <p:txBody>
          <a:bodyPr wrap="square" rtlCol="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Важно обеспечить представительство всех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типов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заинтересованных сторон (государственные органы, некоммерческие, коммерческие и др.), всех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функций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(закупки, предоставление услуг, пользователи АТ) и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по всем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шести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функциональным областям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(см. слайд 4).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8FCB6D-7348-47F5-B426-06891AD0B0AB}"/>
              </a:ext>
            </a:extLst>
          </p:cNvPr>
          <p:cNvSpPr/>
          <p:nvPr/>
        </p:nvSpPr>
        <p:spPr>
          <a:xfrm>
            <a:off x="585507" y="2543275"/>
            <a:ext cx="1374401" cy="560454"/>
          </a:xfrm>
          <a:prstGeom prst="ellipse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Этап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DF71A8-3AC0-4EFA-887C-265C8511DDD7}"/>
              </a:ext>
            </a:extLst>
          </p:cNvPr>
          <p:cNvSpPr/>
          <p:nvPr/>
        </p:nvSpPr>
        <p:spPr>
          <a:xfrm>
            <a:off x="585507" y="3810112"/>
            <a:ext cx="1374401" cy="560454"/>
          </a:xfrm>
          <a:prstGeom prst="ellipse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Этап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F7FE48-FADD-4E56-B545-6E5D47C37157}"/>
              </a:ext>
            </a:extLst>
          </p:cNvPr>
          <p:cNvSpPr/>
          <p:nvPr/>
        </p:nvSpPr>
        <p:spPr>
          <a:xfrm>
            <a:off x="585507" y="5076950"/>
            <a:ext cx="1374401" cy="560454"/>
          </a:xfrm>
          <a:prstGeom prst="ellipse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Этап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C793C-6B76-4D00-9D70-28E2A9A9CD84}"/>
              </a:ext>
            </a:extLst>
          </p:cNvPr>
          <p:cNvSpPr txBox="1"/>
          <p:nvPr/>
        </p:nvSpPr>
        <p:spPr>
          <a:xfrm>
            <a:off x="2028825" y="2500336"/>
            <a:ext cx="871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Рассмотрите основные соображения и примеры типов и функций заинтересованных сторон, приведенные в разделе 1.3 практического пособия по АТА-С.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997D8-B7BB-4402-B05F-1FAD9A355643}"/>
              </a:ext>
            </a:extLst>
          </p:cNvPr>
          <p:cNvSpPr txBox="1"/>
          <p:nvPr/>
        </p:nvSpPr>
        <p:spPr>
          <a:xfrm>
            <a:off x="1959909" y="3802643"/>
            <a:ext cx="878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Используйте раздел «Заинтересованные стороны» в типовой таблице консолидации данных для составления первоначального перечня ключевых заинтересованных сторон.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E61882-18B8-450C-9131-65068F96289C}"/>
              </a:ext>
            </a:extLst>
          </p:cNvPr>
          <p:cNvSpPr txBox="1"/>
          <p:nvPr/>
        </p:nvSpPr>
        <p:spPr>
          <a:xfrm>
            <a:off x="1959908" y="5034011"/>
            <a:ext cx="878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Сгруппируйте выявленные заинтересованные стороны в соответствии с их функциями (например, директивные органы, закупочные агентства, поставщики услуг, торгующие организации, пользователи АТ)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27F97D5-D025-49E8-CBAC-968ACFC3C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5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E4B03230-824E-4130-94CB-700057EE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07" y="721146"/>
            <a:ext cx="10515600" cy="41509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Упражнение: определение круга заинтересованных сторон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13FD4E6-340D-4F03-87CA-9BFAC94B5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34253"/>
              </p:ext>
            </p:extLst>
          </p:nvPr>
        </p:nvGraphicFramePr>
        <p:xfrm>
          <a:off x="669925" y="1162050"/>
          <a:ext cx="12038013" cy="733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344469" imgH="8801147" progId="Excel.Sheet.12">
                  <p:embed/>
                </p:oleObj>
              </mc:Choice>
              <mc:Fallback>
                <p:oleObj name="Worksheet" r:id="rId5" imgW="12344469" imgH="880114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13FD4E6-340D-4F03-87CA-9BFAC94B5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925" y="1162050"/>
                        <a:ext cx="12038013" cy="733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3EBB4B5-5323-8703-732E-F4FB6924C6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08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pic>
        <p:nvPicPr>
          <p:cNvPr id="19" name="Picture 18" descr="Logo of the World Health Organization">
            <a:extLst>
              <a:ext uri="{FF2B5EF4-FFF2-40B4-BE49-F238E27FC236}">
                <a16:creationId xmlns:a16="http://schemas.microsoft.com/office/drawing/2014/main" id="{97E5BC2D-CA37-4384-8719-0A724A309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9" y="254471"/>
            <a:ext cx="1628025" cy="5061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E4B03230-824E-4130-94CB-700057EE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07" y="721146"/>
            <a:ext cx="10515600" cy="41509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взаимодействия с заинтересованными сторонами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89FE6-78E3-49A6-ADFE-5400659EADE2}"/>
              </a:ext>
            </a:extLst>
          </p:cNvPr>
          <p:cNvSpPr txBox="1"/>
          <p:nvPr/>
        </p:nvSpPr>
        <p:spPr>
          <a:xfrm>
            <a:off x="585507" y="1371600"/>
            <a:ext cx="10406343" cy="646331"/>
          </a:xfrm>
          <a:prstGeom prst="rect">
            <a:avLst/>
          </a:prstGeom>
          <a:solidFill>
            <a:srgbClr val="F6921E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Документ, содержащий полный перечень всех заинтересованных сторон, методы их привлечения, длительность и частота проведения совместных мероприятий, а также ключевые соображения по каждой заинтересованной стороне.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1EBD5C81-A5C0-492A-90CB-AF59BF4259FE}"/>
              </a:ext>
            </a:extLst>
          </p:cNvPr>
          <p:cNvSpPr txBox="1">
            <a:spLocks/>
          </p:cNvSpPr>
          <p:nvPr/>
        </p:nvSpPr>
        <p:spPr>
          <a:xfrm>
            <a:off x="585507" y="2316222"/>
            <a:ext cx="10515600" cy="415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Упражнение: разработка плана взаимодействия с заинтересованными сторонами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426F0-9434-441F-AEED-D34797C87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28208"/>
              </p:ext>
            </p:extLst>
          </p:nvPr>
        </p:nvGraphicFramePr>
        <p:xfrm>
          <a:off x="444873" y="2734823"/>
          <a:ext cx="1118106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556">
                  <a:extLst>
                    <a:ext uri="{9D8B030D-6E8A-4147-A177-3AD203B41FA5}">
                      <a16:colId xmlns:a16="http://schemas.microsoft.com/office/drawing/2014/main" val="1680543780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3720835166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3284112588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266868490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135112072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926276838"/>
                    </a:ext>
                  </a:extLst>
                </a:gridCol>
                <a:gridCol w="2162628">
                  <a:extLst>
                    <a:ext uri="{9D8B030D-6E8A-4147-A177-3AD203B41FA5}">
                      <a16:colId xmlns:a16="http://schemas.microsoft.com/office/drawing/2014/main" val="2857676939"/>
                    </a:ext>
                  </a:extLst>
                </a:gridCol>
              </a:tblGrid>
              <a:tr h="17986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заинтересованной стороны</a:t>
                      </a:r>
                    </a:p>
                  </a:txBody>
                  <a:tcPr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Информационное письмо-приглашение</a:t>
                      </a:r>
                    </a:p>
                  </a:txBody>
                  <a:tcPr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Вступительная встреча</a:t>
                      </a:r>
                    </a:p>
                  </a:txBody>
                  <a:tcPr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интервью</a:t>
                      </a:r>
                    </a:p>
                  </a:txBody>
                  <a:tcPr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и время проведения интервью</a:t>
                      </a:r>
                    </a:p>
                  </a:txBody>
                  <a:tcPr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Семинар(ы) заинтересованных сторон</a:t>
                      </a:r>
                    </a:p>
                  </a:txBody>
                  <a:tcPr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соображения</a:t>
                      </a:r>
                    </a:p>
                  </a:txBody>
                  <a:tcPr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24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напр., директор программы по вопросам старения в МЗ</a:t>
                      </a:r>
                    </a:p>
                  </a:txBody>
                  <a:tcPr>
                    <a:lnL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напр., послано 25 июля 2020 г.</a:t>
                      </a:r>
                    </a:p>
                  </a:txBody>
                  <a:tcPr>
                    <a:lnL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напр., назначено на 5 авг. 2020 г., в 10:00</a:t>
                      </a:r>
                    </a:p>
                  </a:txBody>
                  <a:tcPr>
                    <a:lnL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напр., видеоконференция</a:t>
                      </a:r>
                    </a:p>
                  </a:txBody>
                  <a:tcPr>
                    <a:lnL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напр., 10 авг. 2020 г., 15:00</a:t>
                      </a:r>
                    </a:p>
                  </a:txBody>
                  <a:tcPr>
                    <a:lnL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напр., приглашены</a:t>
                      </a:r>
                    </a:p>
                  </a:txBody>
                  <a:tcPr>
                    <a:lnL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напр., потеря зрения, департамент недавно переведен в МЗ и мин-ва соцзащиты</a:t>
                      </a:r>
                    </a:p>
                  </a:txBody>
                  <a:tcPr>
                    <a:lnL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516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7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4848838" y="1072167"/>
            <a:ext cx="4675010" cy="47098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4" y="1573225"/>
            <a:ext cx="4118104" cy="37115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вопросники и как их адаптировать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DC4EFE-B3BE-4406-BC77-87B7FFC06D32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7489DE2-4F7B-24B7-5365-4C144CED6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5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825"/>
            <a:ext cx="10515600" cy="41509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Разновидности типовых вопросников и для кого они предназначены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562DF1-DCBD-46B0-A4D6-DCC2E2BBC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3315"/>
              </p:ext>
            </p:extLst>
          </p:nvPr>
        </p:nvGraphicFramePr>
        <p:xfrm>
          <a:off x="838200" y="1223129"/>
          <a:ext cx="10677525" cy="412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859">
                  <a:extLst>
                    <a:ext uri="{9D8B030D-6E8A-4147-A177-3AD203B41FA5}">
                      <a16:colId xmlns:a16="http://schemas.microsoft.com/office/drawing/2014/main" val="1082170705"/>
                    </a:ext>
                  </a:extLst>
                </a:gridCol>
                <a:gridCol w="3734529">
                  <a:extLst>
                    <a:ext uri="{9D8B030D-6E8A-4147-A177-3AD203B41FA5}">
                      <a16:colId xmlns:a16="http://schemas.microsoft.com/office/drawing/2014/main" val="3584288630"/>
                    </a:ext>
                  </a:extLst>
                </a:gridCol>
                <a:gridCol w="4529137">
                  <a:extLst>
                    <a:ext uri="{9D8B030D-6E8A-4147-A177-3AD203B41FA5}">
                      <a16:colId xmlns:a16="http://schemas.microsoft.com/office/drawing/2014/main" val="1634927364"/>
                    </a:ext>
                  </a:extLst>
                </a:gridCol>
              </a:tblGrid>
              <a:tr h="4305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Типовой вопросник 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 заинтересованных сторон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Типы заинтересованных сторон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70551"/>
                  </a:ext>
                </a:extLst>
              </a:tr>
              <a:tr h="430550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заинтересованные стороны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заинтересованные стороны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548266"/>
                  </a:ext>
                </a:extLst>
              </a:tr>
              <a:tr h="592126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Руководители, определяющие политику, и менеджеры программ АТ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40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Министерства, НПО и/или международные организации, участвующих в разработке политики, управлении программами, финансировании и закупках в области АТ.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143177"/>
                  </a:ext>
                </a:extLst>
              </a:tr>
              <a:tr h="592126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Дистрибьюторы, торгующие организации и поставщики услуг АТ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Неправительственные (некоммерческие) организации и коммерческие компании, занимающиеся распространением, продажей и/или предоставлением АТ.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39280"/>
                  </a:ext>
                </a:extLst>
              </a:tr>
              <a:tr h="592126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Пользователи и ассоциации групп пользователей АТ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Пользователи AT и те, кто участвует в работе следующих структур: организации инвалидов; ассоциации пожилых людей; организации, представляющие интересы пациентов с неинфекционными заболеваниями или хроническими нарушениями здоровья.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6540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19FC23-5C05-4EDB-A6AC-53B69B9709E3}"/>
              </a:ext>
            </a:extLst>
          </p:cNvPr>
          <p:cNvSpPr txBox="1"/>
          <p:nvPr/>
        </p:nvSpPr>
        <p:spPr>
          <a:xfrm>
            <a:off x="921183" y="5507251"/>
            <a:ext cx="1067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* Заинтересованные стороны различных типов могут иметь несколько функций или выполнять какую-либо функцию лишь частично. Приветствуется адаптация типовых вопросников с учетом этих различий.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E01B67D-8ABF-292E-90B3-42217A31C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E4B03230-824E-4130-94CB-700057EE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07" y="721146"/>
            <a:ext cx="10515600" cy="415099"/>
          </a:xfrm>
        </p:spPr>
        <p:txBody>
          <a:bodyPr>
            <a:noAutofit/>
          </a:bodyPr>
          <a:lstStyle/>
          <a:p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Как адаптировать типовые вопросники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3B4C431-74A0-42E6-92EB-EFB2681E5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021207"/>
              </p:ext>
            </p:extLst>
          </p:nvPr>
        </p:nvGraphicFramePr>
        <p:xfrm>
          <a:off x="676275" y="1280109"/>
          <a:ext cx="10515600" cy="434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375FA59-8845-3506-B707-3F02961DA5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11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4667101" y="1121288"/>
            <a:ext cx="4761876" cy="47973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3" y="1571314"/>
            <a:ext cx="4118104" cy="3711550"/>
          </a:xfr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адаптации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CDF50-E457-4386-A728-DB9319CA144F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30491E1-8DB4-7DFF-9B54-634E86045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2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A9C8DB9-92D9-405F-A502-EA61BC3F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07" y="721146"/>
            <a:ext cx="10515600" cy="41509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Примеры адаптации типовых вопросников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0FF98E-AFAD-472A-8174-DEAEE7A06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23416"/>
              </p:ext>
            </p:extLst>
          </p:nvPr>
        </p:nvGraphicFramePr>
        <p:xfrm>
          <a:off x="585507" y="1734820"/>
          <a:ext cx="11082618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218">
                  <a:extLst>
                    <a:ext uri="{9D8B030D-6E8A-4147-A177-3AD203B41FA5}">
                      <a16:colId xmlns:a16="http://schemas.microsoft.com/office/drawing/2014/main" val="2876651808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369414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Сценарии</a:t>
                      </a:r>
                    </a:p>
                  </a:txBody>
                  <a:tcP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адаптации вопросников</a:t>
                      </a:r>
                    </a:p>
                  </a:txBody>
                  <a:tcP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Закупки и финансирование ассистивных средств выполняет один из министерских департаментов.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Используйте все пункты в вопросниках 1 и 2, а также пункты 1 и 3–12 в вопроснике 3.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1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министерства участвует в регулировании механизмов предоставления услуг в связи с ассистивными средствами, но не финансирует их.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Используйте все пункты в вопроснике 1, пункты 1–2 в вопроснике 2, а также пункты 19–21 в вопроснике 3. Перефразируйте пункт 11 в вопроснике 3 следующим образом: «Существуют ли официальные механизмы выдачи направлений между различными службами (медицинскими и другими), которые предоставляют ассистивные средства?»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27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Крупная торговая сеть осуществляет розничную продажу слуховых аппаратов с фиксированной настройкой в масштабе всей страны. 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Используйте все пункты в вопроснике 1, пункты 13–25 в вопроснике 2, а также пункты 2–7 в вопроснике 3.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91016"/>
                  </a:ext>
                </a:extLst>
              </a:tr>
            </a:tbl>
          </a:graphicData>
        </a:graphic>
      </p:graphicFrame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0096D79-6AB1-0A36-E470-5844B57C9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7871C36-1F92-4C68-BE17-EDD58F0C51BC}"/>
              </a:ext>
            </a:extLst>
          </p:cNvPr>
          <p:cNvSpPr txBox="1">
            <a:spLocks/>
          </p:cNvSpPr>
          <p:nvPr/>
        </p:nvSpPr>
        <p:spPr>
          <a:xfrm>
            <a:off x="585507" y="721146"/>
            <a:ext cx="10515600" cy="415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Примеры адаптации типовых вопросников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55B2BD-02F2-413F-B3B2-9440C7D05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01235"/>
              </p:ext>
            </p:extLst>
          </p:nvPr>
        </p:nvGraphicFramePr>
        <p:xfrm>
          <a:off x="585507" y="1503189"/>
          <a:ext cx="1072197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818">
                  <a:extLst>
                    <a:ext uri="{9D8B030D-6E8A-4147-A177-3AD203B41FA5}">
                      <a16:colId xmlns:a16="http://schemas.microsoft.com/office/drawing/2014/main" val="1295378416"/>
                    </a:ext>
                  </a:extLst>
                </a:gridCol>
                <a:gridCol w="7183158">
                  <a:extLst>
                    <a:ext uri="{9D8B030D-6E8A-4147-A177-3AD203B41FA5}">
                      <a16:colId xmlns:a16="http://schemas.microsoft.com/office/drawing/2014/main" val="2707484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Сценарии</a:t>
                      </a:r>
                    </a:p>
                  </a:txBody>
                  <a:tcP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адаптации вопросников</a:t>
                      </a:r>
                    </a:p>
                  </a:txBody>
                  <a:tcPr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4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Магазин, торгующий товарами, бывшими в употреблении, и не имеющий формальной регистрации, популярен среди населения, поскольку там можно приобрести недорогие очки.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Используйте все пункты в вопроснике 1, пункты 19, 20, 25 и 26 в вопроснике 2, а также пункты 1–8 в вопроснике 3. Перефразируйте пункт 19 в вопроснике 2 следующим образом: «Кто ваши основные поставщики?» Перефразируйте пункт 25 в вопроснике 2 следующим образом: «Какая информация используется для определения необходимого запаса товаров (очков) в вашем магазине?»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35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Международная некоммерческая организация предоставляет кресла-коляски и соответствующие услуги в масштабе страны.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Используйте все пункты в вопроснике 1, а также пункты 1, 2 и 9–20 в вопроснике 3.</a:t>
                      </a: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32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субнациональном уровне имеется ряд ассоциаций пожилых людей.</a:t>
                      </a:r>
                    </a:p>
                  </a:txBody>
                  <a:tcPr>
                    <a:lnL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Используйте все пункты в вопроснике 1 и пункт 4 в вопроснике для фокус-групп.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74545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98CED52-EF1F-4FFF-B05B-AF5BACEA4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9" name="Picture 8" descr="Logo of the Global Cooperation on Assistive Technology">
            <a:extLst>
              <a:ext uri="{FF2B5EF4-FFF2-40B4-BE49-F238E27FC236}">
                <a16:creationId xmlns:a16="http://schemas.microsoft.com/office/drawing/2014/main" id="{5C29AA7E-38FC-4130-8237-92241B5C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A17A1-CC62-45BF-BE95-241DBCE0F086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846D8B-4100-4185-8887-09C83394AB4D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E8273CF-07AA-B139-8506-F43D0C61D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49" y="31290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4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5026738" y="1194296"/>
            <a:ext cx="4531064" cy="45648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4" y="1573225"/>
            <a:ext cx="4118104" cy="3711550"/>
          </a:xfr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ассистивные технологии и кому они приносят пользу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070DBA-C6C5-4886-A061-B27B9EC43C3B}"/>
              </a:ext>
            </a:extLst>
          </p:cNvPr>
          <p:cNvSpPr/>
          <p:nvPr/>
        </p:nvSpPr>
        <p:spPr>
          <a:xfrm>
            <a:off x="0" y="-2784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A174CE-2D0D-74EA-8336-32DCDBD25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67" y="380265"/>
            <a:ext cx="2575937" cy="6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90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46" y="5968012"/>
            <a:ext cx="1278209" cy="447291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8031C57-B744-4B67-A26F-6EDA26D0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013" y="1225671"/>
            <a:ext cx="8025368" cy="361565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09B57-5B2A-447E-9B8F-FA92277DDE07}"/>
              </a:ext>
            </a:extLst>
          </p:cNvPr>
          <p:cNvSpPr/>
          <p:nvPr/>
        </p:nvSpPr>
        <p:spPr>
          <a:xfrm>
            <a:off x="0" y="44841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511E6-0F10-4EB3-BE94-8F3226C896F8}"/>
              </a:ext>
            </a:extLst>
          </p:cNvPr>
          <p:cNvSpPr/>
          <p:nvPr/>
        </p:nvSpPr>
        <p:spPr>
          <a:xfrm>
            <a:off x="0" y="6595635"/>
            <a:ext cx="12192000" cy="217524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n image of a smiling older man walking on the street holding a rollator. He has tucked his walking cane on the side of the rollator.">
            <a:extLst>
              <a:ext uri="{FF2B5EF4-FFF2-40B4-BE49-F238E27FC236}">
                <a16:creationId xmlns:a16="http://schemas.microsoft.com/office/drawing/2014/main" id="{0F41E0D9-260C-4AE7-8424-EBA1B98DD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310201"/>
            <a:ext cx="3861801" cy="623685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3AB3C5F-4A64-B2D3-16DC-303086F68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75" y="422712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1" y="6210414"/>
            <a:ext cx="957048" cy="334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29" y="592415"/>
            <a:ext cx="10515600" cy="77718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такое ассистивные технологии?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96F9B-884D-4295-BC46-41ECEE4E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29" y="1598824"/>
            <a:ext cx="10419826" cy="1824257"/>
          </a:xfrm>
          <a:solidFill>
            <a:schemeClr val="bg1"/>
          </a:solidFill>
          <a:ln w="38100"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rgbClr val="F69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Ассистивные технологии (AT)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(assistive technology) – это общий термин, охватывающий ассистивные средства, системы и относящиеся к ним услуги.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F69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Ассистивные средства (АС)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(assistive products) поддерживают и/или улучшают функционирование и независимость человека, тем самым способствуя его здоровью и благополучию. Примеры включают слуховые аппараты, кресла-коляски, очки, органайзеры для таблеток, средства, применяемые при инконтиненции и усилительные устройства связи.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68DF80-B702-4EFE-A42A-E11F09921AB6}"/>
              </a:ext>
            </a:extLst>
          </p:cNvPr>
          <p:cNvSpPr txBox="1">
            <a:spLocks/>
          </p:cNvSpPr>
          <p:nvPr/>
        </p:nvSpPr>
        <p:spPr>
          <a:xfrm>
            <a:off x="859329" y="3614949"/>
            <a:ext cx="10049312" cy="17711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Ассистивные технологии включают </a:t>
            </a:r>
            <a:r>
              <a:rPr lang="ru-RU" sz="1900" b="1" dirty="0">
                <a:solidFill>
                  <a:srgbClr val="F69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шесть (6)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функциональных областей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 descr="Icon of a pair of spectacles">
            <a:extLst>
              <a:ext uri="{FF2B5EF4-FFF2-40B4-BE49-F238E27FC236}">
                <a16:creationId xmlns:a16="http://schemas.microsoft.com/office/drawing/2014/main" id="{B473B136-34CD-4EF1-8785-C3D3B4CAC746}"/>
              </a:ext>
            </a:extLst>
          </p:cNvPr>
          <p:cNvSpPr>
            <a:spLocks noEditPoints="1"/>
          </p:cNvSpPr>
          <p:nvPr/>
        </p:nvSpPr>
        <p:spPr bwMode="auto">
          <a:xfrm>
            <a:off x="1003785" y="4401778"/>
            <a:ext cx="593544" cy="325911"/>
          </a:xfrm>
          <a:custGeom>
            <a:avLst/>
            <a:gdLst>
              <a:gd name="T0" fmla="*/ 238 w 291"/>
              <a:gd name="T1" fmla="*/ 6 h 121"/>
              <a:gd name="T2" fmla="*/ 178 w 291"/>
              <a:gd name="T3" fmla="*/ 50 h 121"/>
              <a:gd name="T4" fmla="*/ 171 w 291"/>
              <a:gd name="T5" fmla="*/ 56 h 121"/>
              <a:gd name="T6" fmla="*/ 125 w 291"/>
              <a:gd name="T7" fmla="*/ 56 h 121"/>
              <a:gd name="T8" fmla="*/ 116 w 291"/>
              <a:gd name="T9" fmla="*/ 49 h 121"/>
              <a:gd name="T10" fmla="*/ 48 w 291"/>
              <a:gd name="T11" fmla="*/ 7 h 121"/>
              <a:gd name="T12" fmla="*/ 6 w 291"/>
              <a:gd name="T13" fmla="*/ 75 h 121"/>
              <a:gd name="T14" fmla="*/ 61 w 291"/>
              <a:gd name="T15" fmla="*/ 119 h 121"/>
              <a:gd name="T16" fmla="*/ 116 w 291"/>
              <a:gd name="T17" fmla="*/ 75 h 121"/>
              <a:gd name="T18" fmla="*/ 125 w 291"/>
              <a:gd name="T19" fmla="*/ 68 h 121"/>
              <a:gd name="T20" fmla="*/ 147 w 291"/>
              <a:gd name="T21" fmla="*/ 68 h 121"/>
              <a:gd name="T22" fmla="*/ 170 w 291"/>
              <a:gd name="T23" fmla="*/ 68 h 121"/>
              <a:gd name="T24" fmla="*/ 178 w 291"/>
              <a:gd name="T25" fmla="*/ 75 h 121"/>
              <a:gd name="T26" fmla="*/ 237 w 291"/>
              <a:gd name="T27" fmla="*/ 119 h 121"/>
              <a:gd name="T28" fmla="*/ 290 w 291"/>
              <a:gd name="T29" fmla="*/ 64 h 121"/>
              <a:gd name="T30" fmla="*/ 238 w 291"/>
              <a:gd name="T31" fmla="*/ 6 h 121"/>
              <a:gd name="T32" fmla="*/ 62 w 291"/>
              <a:gd name="T33" fmla="*/ 107 h 121"/>
              <a:gd name="T34" fmla="*/ 17 w 291"/>
              <a:gd name="T35" fmla="*/ 63 h 121"/>
              <a:gd name="T36" fmla="*/ 61 w 291"/>
              <a:gd name="T37" fmla="*/ 18 h 121"/>
              <a:gd name="T38" fmla="*/ 105 w 291"/>
              <a:gd name="T39" fmla="*/ 62 h 121"/>
              <a:gd name="T40" fmla="*/ 62 w 291"/>
              <a:gd name="T41" fmla="*/ 107 h 121"/>
              <a:gd name="T42" fmla="*/ 234 w 291"/>
              <a:gd name="T43" fmla="*/ 107 h 121"/>
              <a:gd name="T44" fmla="*/ 189 w 291"/>
              <a:gd name="T45" fmla="*/ 63 h 121"/>
              <a:gd name="T46" fmla="*/ 233 w 291"/>
              <a:gd name="T47" fmla="*/ 18 h 121"/>
              <a:gd name="T48" fmla="*/ 278 w 291"/>
              <a:gd name="T49" fmla="*/ 62 h 121"/>
              <a:gd name="T50" fmla="*/ 234 w 291"/>
              <a:gd name="T51" fmla="*/ 10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1" h="121">
                <a:moveTo>
                  <a:pt x="238" y="6"/>
                </a:moveTo>
                <a:cubicBezTo>
                  <a:pt x="211" y="2"/>
                  <a:pt x="185" y="22"/>
                  <a:pt x="178" y="50"/>
                </a:cubicBezTo>
                <a:cubicBezTo>
                  <a:pt x="177" y="55"/>
                  <a:pt x="175" y="56"/>
                  <a:pt x="171" y="56"/>
                </a:cubicBezTo>
                <a:cubicBezTo>
                  <a:pt x="155" y="56"/>
                  <a:pt x="140" y="56"/>
                  <a:pt x="125" y="56"/>
                </a:cubicBezTo>
                <a:cubicBezTo>
                  <a:pt x="119" y="56"/>
                  <a:pt x="118" y="54"/>
                  <a:pt x="116" y="49"/>
                </a:cubicBezTo>
                <a:cubicBezTo>
                  <a:pt x="109" y="18"/>
                  <a:pt x="79" y="0"/>
                  <a:pt x="48" y="7"/>
                </a:cubicBezTo>
                <a:cubicBezTo>
                  <a:pt x="18" y="14"/>
                  <a:pt x="0" y="45"/>
                  <a:pt x="6" y="75"/>
                </a:cubicBezTo>
                <a:cubicBezTo>
                  <a:pt x="12" y="100"/>
                  <a:pt x="35" y="118"/>
                  <a:pt x="61" y="119"/>
                </a:cubicBezTo>
                <a:cubicBezTo>
                  <a:pt x="87" y="119"/>
                  <a:pt x="111" y="100"/>
                  <a:pt x="116" y="75"/>
                </a:cubicBezTo>
                <a:cubicBezTo>
                  <a:pt x="118" y="70"/>
                  <a:pt x="120" y="68"/>
                  <a:pt x="125" y="68"/>
                </a:cubicBezTo>
                <a:cubicBezTo>
                  <a:pt x="132" y="68"/>
                  <a:pt x="140" y="68"/>
                  <a:pt x="147" y="68"/>
                </a:cubicBezTo>
                <a:cubicBezTo>
                  <a:pt x="155" y="68"/>
                  <a:pt x="162" y="68"/>
                  <a:pt x="170" y="68"/>
                </a:cubicBezTo>
                <a:cubicBezTo>
                  <a:pt x="175" y="68"/>
                  <a:pt x="177" y="70"/>
                  <a:pt x="178" y="75"/>
                </a:cubicBezTo>
                <a:cubicBezTo>
                  <a:pt x="184" y="102"/>
                  <a:pt x="210" y="121"/>
                  <a:pt x="237" y="119"/>
                </a:cubicBezTo>
                <a:cubicBezTo>
                  <a:pt x="266" y="116"/>
                  <a:pt x="289" y="93"/>
                  <a:pt x="290" y="64"/>
                </a:cubicBezTo>
                <a:cubicBezTo>
                  <a:pt x="291" y="34"/>
                  <a:pt x="269" y="9"/>
                  <a:pt x="238" y="6"/>
                </a:cubicBezTo>
                <a:close/>
                <a:moveTo>
                  <a:pt x="62" y="107"/>
                </a:moveTo>
                <a:cubicBezTo>
                  <a:pt x="38" y="107"/>
                  <a:pt x="17" y="86"/>
                  <a:pt x="17" y="63"/>
                </a:cubicBezTo>
                <a:cubicBezTo>
                  <a:pt x="17" y="38"/>
                  <a:pt x="37" y="18"/>
                  <a:pt x="61" y="18"/>
                </a:cubicBezTo>
                <a:cubicBezTo>
                  <a:pt x="85" y="18"/>
                  <a:pt x="105" y="38"/>
                  <a:pt x="105" y="62"/>
                </a:cubicBezTo>
                <a:cubicBezTo>
                  <a:pt x="105" y="86"/>
                  <a:pt x="86" y="106"/>
                  <a:pt x="62" y="107"/>
                </a:cubicBezTo>
                <a:close/>
                <a:moveTo>
                  <a:pt x="234" y="107"/>
                </a:moveTo>
                <a:cubicBezTo>
                  <a:pt x="210" y="107"/>
                  <a:pt x="189" y="86"/>
                  <a:pt x="189" y="63"/>
                </a:cubicBezTo>
                <a:cubicBezTo>
                  <a:pt x="189" y="38"/>
                  <a:pt x="209" y="18"/>
                  <a:pt x="233" y="18"/>
                </a:cubicBezTo>
                <a:cubicBezTo>
                  <a:pt x="257" y="18"/>
                  <a:pt x="277" y="38"/>
                  <a:pt x="278" y="62"/>
                </a:cubicBezTo>
                <a:cubicBezTo>
                  <a:pt x="278" y="86"/>
                  <a:pt x="258" y="106"/>
                  <a:pt x="234" y="107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" name="Group 11" descr="Icon of an ear with a hearing aid">
            <a:extLst>
              <a:ext uri="{FF2B5EF4-FFF2-40B4-BE49-F238E27FC236}">
                <a16:creationId xmlns:a16="http://schemas.microsoft.com/office/drawing/2014/main" id="{4E23BC70-9D52-4232-AD3D-722232845C69}"/>
              </a:ext>
            </a:extLst>
          </p:cNvPr>
          <p:cNvGrpSpPr/>
          <p:nvPr/>
        </p:nvGrpSpPr>
        <p:grpSpPr>
          <a:xfrm>
            <a:off x="2760866" y="4284509"/>
            <a:ext cx="460912" cy="579232"/>
            <a:chOff x="3928852" y="5548418"/>
            <a:chExt cx="698139" cy="566198"/>
          </a:xfrm>
        </p:grpSpPr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BBBAF14D-298B-463E-A441-A7CA3CE3F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949" y="5690219"/>
              <a:ext cx="88463" cy="238346"/>
            </a:xfrm>
            <a:custGeom>
              <a:avLst/>
              <a:gdLst>
                <a:gd name="T0" fmla="*/ 37 w 37"/>
                <a:gd name="T1" fmla="*/ 68 h 118"/>
                <a:gd name="T2" fmla="*/ 26 w 37"/>
                <a:gd name="T3" fmla="*/ 110 h 118"/>
                <a:gd name="T4" fmla="*/ 14 w 37"/>
                <a:gd name="T5" fmla="*/ 115 h 118"/>
                <a:gd name="T6" fmla="*/ 12 w 37"/>
                <a:gd name="T7" fmla="*/ 103 h 118"/>
                <a:gd name="T8" fmla="*/ 5 w 37"/>
                <a:gd name="T9" fmla="*/ 17 h 118"/>
                <a:gd name="T10" fmla="*/ 4 w 37"/>
                <a:gd name="T11" fmla="*/ 5 h 118"/>
                <a:gd name="T12" fmla="*/ 17 w 37"/>
                <a:gd name="T13" fmla="*/ 8 h 118"/>
                <a:gd name="T14" fmla="*/ 37 w 37"/>
                <a:gd name="T15" fmla="*/ 6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18">
                  <a:moveTo>
                    <a:pt x="37" y="68"/>
                  </a:moveTo>
                  <a:cubicBezTo>
                    <a:pt x="37" y="82"/>
                    <a:pt x="33" y="96"/>
                    <a:pt x="26" y="110"/>
                  </a:cubicBezTo>
                  <a:cubicBezTo>
                    <a:pt x="24" y="115"/>
                    <a:pt x="20" y="118"/>
                    <a:pt x="14" y="115"/>
                  </a:cubicBezTo>
                  <a:cubicBezTo>
                    <a:pt x="9" y="112"/>
                    <a:pt x="10" y="107"/>
                    <a:pt x="12" y="103"/>
                  </a:cubicBezTo>
                  <a:cubicBezTo>
                    <a:pt x="27" y="72"/>
                    <a:pt x="25" y="44"/>
                    <a:pt x="5" y="17"/>
                  </a:cubicBezTo>
                  <a:cubicBezTo>
                    <a:pt x="2" y="13"/>
                    <a:pt x="0" y="8"/>
                    <a:pt x="4" y="5"/>
                  </a:cubicBezTo>
                  <a:cubicBezTo>
                    <a:pt x="9" y="0"/>
                    <a:pt x="14" y="3"/>
                    <a:pt x="17" y="8"/>
                  </a:cubicBezTo>
                  <a:cubicBezTo>
                    <a:pt x="30" y="25"/>
                    <a:pt x="37" y="44"/>
                    <a:pt x="37" y="68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E1130DE8-AA96-44D8-A475-89CF651E9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852" y="5730446"/>
              <a:ext cx="77704" cy="175994"/>
            </a:xfrm>
            <a:custGeom>
              <a:avLst/>
              <a:gdLst>
                <a:gd name="T0" fmla="*/ 31 w 32"/>
                <a:gd name="T1" fmla="*/ 50 h 87"/>
                <a:gd name="T2" fmla="*/ 23 w 32"/>
                <a:gd name="T3" fmla="*/ 79 h 87"/>
                <a:gd name="T4" fmla="*/ 11 w 32"/>
                <a:gd name="T5" fmla="*/ 84 h 87"/>
                <a:gd name="T6" fmla="*/ 9 w 32"/>
                <a:gd name="T7" fmla="*/ 73 h 87"/>
                <a:gd name="T8" fmla="*/ 4 w 32"/>
                <a:gd name="T9" fmla="*/ 16 h 87"/>
                <a:gd name="T10" fmla="*/ 4 w 32"/>
                <a:gd name="T11" fmla="*/ 4 h 87"/>
                <a:gd name="T12" fmla="*/ 16 w 32"/>
                <a:gd name="T13" fmla="*/ 7 h 87"/>
                <a:gd name="T14" fmla="*/ 31 w 32"/>
                <a:gd name="T15" fmla="*/ 5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87">
                  <a:moveTo>
                    <a:pt x="31" y="50"/>
                  </a:moveTo>
                  <a:cubicBezTo>
                    <a:pt x="32" y="59"/>
                    <a:pt x="29" y="69"/>
                    <a:pt x="23" y="79"/>
                  </a:cubicBezTo>
                  <a:cubicBezTo>
                    <a:pt x="21" y="84"/>
                    <a:pt x="16" y="87"/>
                    <a:pt x="11" y="84"/>
                  </a:cubicBezTo>
                  <a:cubicBezTo>
                    <a:pt x="7" y="82"/>
                    <a:pt x="7" y="77"/>
                    <a:pt x="9" y="73"/>
                  </a:cubicBezTo>
                  <a:cubicBezTo>
                    <a:pt x="20" y="52"/>
                    <a:pt x="18" y="34"/>
                    <a:pt x="4" y="16"/>
                  </a:cubicBezTo>
                  <a:cubicBezTo>
                    <a:pt x="1" y="12"/>
                    <a:pt x="0" y="7"/>
                    <a:pt x="4" y="4"/>
                  </a:cubicBezTo>
                  <a:cubicBezTo>
                    <a:pt x="9" y="0"/>
                    <a:pt x="13" y="2"/>
                    <a:pt x="16" y="7"/>
                  </a:cubicBezTo>
                  <a:cubicBezTo>
                    <a:pt x="26" y="19"/>
                    <a:pt x="31" y="32"/>
                    <a:pt x="31" y="5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BE9EC5CE-02B1-4D19-8146-CAC0CB09D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538" y="5548418"/>
              <a:ext cx="510453" cy="566198"/>
            </a:xfrm>
            <a:custGeom>
              <a:avLst/>
              <a:gdLst>
                <a:gd name="T0" fmla="*/ 193 w 213"/>
                <a:gd name="T1" fmla="*/ 58 h 280"/>
                <a:gd name="T2" fmla="*/ 109 w 213"/>
                <a:gd name="T3" fmla="*/ 2 h 280"/>
                <a:gd name="T4" fmla="*/ 9 w 213"/>
                <a:gd name="T5" fmla="*/ 58 h 280"/>
                <a:gd name="T6" fmla="*/ 8 w 213"/>
                <a:gd name="T7" fmla="*/ 75 h 280"/>
                <a:gd name="T8" fmla="*/ 22 w 213"/>
                <a:gd name="T9" fmla="*/ 65 h 280"/>
                <a:gd name="T10" fmla="*/ 157 w 213"/>
                <a:gd name="T11" fmla="*/ 36 h 280"/>
                <a:gd name="T12" fmla="*/ 170 w 213"/>
                <a:gd name="T13" fmla="*/ 158 h 280"/>
                <a:gd name="T14" fmla="*/ 137 w 213"/>
                <a:gd name="T15" fmla="*/ 194 h 280"/>
                <a:gd name="T16" fmla="*/ 124 w 213"/>
                <a:gd name="T17" fmla="*/ 221 h 280"/>
                <a:gd name="T18" fmla="*/ 108 w 213"/>
                <a:gd name="T19" fmla="*/ 251 h 280"/>
                <a:gd name="T20" fmla="*/ 54 w 213"/>
                <a:gd name="T21" fmla="*/ 254 h 280"/>
                <a:gd name="T22" fmla="*/ 35 w 213"/>
                <a:gd name="T23" fmla="*/ 200 h 280"/>
                <a:gd name="T24" fmla="*/ 38 w 213"/>
                <a:gd name="T25" fmla="*/ 197 h 280"/>
                <a:gd name="T26" fmla="*/ 53 w 213"/>
                <a:gd name="T27" fmla="*/ 190 h 280"/>
                <a:gd name="T28" fmla="*/ 119 w 213"/>
                <a:gd name="T29" fmla="*/ 160 h 280"/>
                <a:gd name="T30" fmla="*/ 159 w 213"/>
                <a:gd name="T31" fmla="*/ 97 h 280"/>
                <a:gd name="T32" fmla="*/ 102 w 213"/>
                <a:gd name="T33" fmla="*/ 50 h 280"/>
                <a:gd name="T34" fmla="*/ 47 w 213"/>
                <a:gd name="T35" fmla="*/ 104 h 280"/>
                <a:gd name="T36" fmla="*/ 43 w 213"/>
                <a:gd name="T37" fmla="*/ 118 h 280"/>
                <a:gd name="T38" fmla="*/ 16 w 213"/>
                <a:gd name="T39" fmla="*/ 163 h 280"/>
                <a:gd name="T40" fmla="*/ 16 w 213"/>
                <a:gd name="T41" fmla="*/ 177 h 280"/>
                <a:gd name="T42" fmla="*/ 20 w 213"/>
                <a:gd name="T43" fmla="*/ 190 h 280"/>
                <a:gd name="T44" fmla="*/ 18 w 213"/>
                <a:gd name="T45" fmla="*/ 207 h 280"/>
                <a:gd name="T46" fmla="*/ 18 w 213"/>
                <a:gd name="T47" fmla="*/ 215 h 280"/>
                <a:gd name="T48" fmla="*/ 72 w 213"/>
                <a:gd name="T49" fmla="*/ 277 h 280"/>
                <a:gd name="T50" fmla="*/ 139 w 213"/>
                <a:gd name="T51" fmla="*/ 228 h 280"/>
                <a:gd name="T52" fmla="*/ 156 w 213"/>
                <a:gd name="T53" fmla="*/ 197 h 280"/>
                <a:gd name="T54" fmla="*/ 171 w 213"/>
                <a:gd name="T55" fmla="*/ 181 h 280"/>
                <a:gd name="T56" fmla="*/ 193 w 213"/>
                <a:gd name="T57" fmla="*/ 58 h 280"/>
                <a:gd name="T58" fmla="*/ 102 w 213"/>
                <a:gd name="T59" fmla="*/ 66 h 280"/>
                <a:gd name="T60" fmla="*/ 144 w 213"/>
                <a:gd name="T61" fmla="*/ 106 h 280"/>
                <a:gd name="T62" fmla="*/ 103 w 213"/>
                <a:gd name="T63" fmla="*/ 147 h 280"/>
                <a:gd name="T64" fmla="*/ 63 w 213"/>
                <a:gd name="T65" fmla="*/ 107 h 280"/>
                <a:gd name="T66" fmla="*/ 102 w 213"/>
                <a:gd name="T67" fmla="*/ 66 h 280"/>
                <a:gd name="T68" fmla="*/ 33 w 213"/>
                <a:gd name="T69" fmla="*/ 165 h 280"/>
                <a:gd name="T70" fmla="*/ 52 w 213"/>
                <a:gd name="T71" fmla="*/ 133 h 280"/>
                <a:gd name="T72" fmla="*/ 77 w 213"/>
                <a:gd name="T73" fmla="*/ 157 h 280"/>
                <a:gd name="T74" fmla="*/ 46 w 213"/>
                <a:gd name="T75" fmla="*/ 177 h 280"/>
                <a:gd name="T76" fmla="*/ 37 w 213"/>
                <a:gd name="T77" fmla="*/ 175 h 280"/>
                <a:gd name="T78" fmla="*/ 33 w 213"/>
                <a:gd name="T79" fmla="*/ 16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80">
                  <a:moveTo>
                    <a:pt x="193" y="58"/>
                  </a:moveTo>
                  <a:cubicBezTo>
                    <a:pt x="177" y="22"/>
                    <a:pt x="148" y="3"/>
                    <a:pt x="109" y="2"/>
                  </a:cubicBezTo>
                  <a:cubicBezTo>
                    <a:pt x="65" y="0"/>
                    <a:pt x="31" y="19"/>
                    <a:pt x="9" y="58"/>
                  </a:cubicBezTo>
                  <a:cubicBezTo>
                    <a:pt x="6" y="63"/>
                    <a:pt x="0" y="71"/>
                    <a:pt x="8" y="75"/>
                  </a:cubicBezTo>
                  <a:cubicBezTo>
                    <a:pt x="17" y="80"/>
                    <a:pt x="19" y="71"/>
                    <a:pt x="22" y="65"/>
                  </a:cubicBezTo>
                  <a:cubicBezTo>
                    <a:pt x="49" y="16"/>
                    <a:pt x="115" y="1"/>
                    <a:pt x="157" y="36"/>
                  </a:cubicBezTo>
                  <a:cubicBezTo>
                    <a:pt x="191" y="64"/>
                    <a:pt x="197" y="119"/>
                    <a:pt x="170" y="158"/>
                  </a:cubicBezTo>
                  <a:cubicBezTo>
                    <a:pt x="161" y="171"/>
                    <a:pt x="149" y="182"/>
                    <a:pt x="137" y="194"/>
                  </a:cubicBezTo>
                  <a:cubicBezTo>
                    <a:pt x="130" y="202"/>
                    <a:pt x="125" y="210"/>
                    <a:pt x="124" y="221"/>
                  </a:cubicBezTo>
                  <a:cubicBezTo>
                    <a:pt x="124" y="233"/>
                    <a:pt x="118" y="243"/>
                    <a:pt x="108" y="251"/>
                  </a:cubicBezTo>
                  <a:cubicBezTo>
                    <a:pt x="92" y="264"/>
                    <a:pt x="71" y="265"/>
                    <a:pt x="54" y="254"/>
                  </a:cubicBezTo>
                  <a:cubicBezTo>
                    <a:pt x="38" y="243"/>
                    <a:pt x="29" y="218"/>
                    <a:pt x="35" y="200"/>
                  </a:cubicBezTo>
                  <a:cubicBezTo>
                    <a:pt x="35" y="199"/>
                    <a:pt x="36" y="197"/>
                    <a:pt x="38" y="197"/>
                  </a:cubicBezTo>
                  <a:cubicBezTo>
                    <a:pt x="44" y="197"/>
                    <a:pt x="48" y="193"/>
                    <a:pt x="53" y="190"/>
                  </a:cubicBezTo>
                  <a:cubicBezTo>
                    <a:pt x="74" y="179"/>
                    <a:pt x="93" y="163"/>
                    <a:pt x="119" y="160"/>
                  </a:cubicBezTo>
                  <a:cubicBezTo>
                    <a:pt x="147" y="155"/>
                    <a:pt x="163" y="124"/>
                    <a:pt x="159" y="97"/>
                  </a:cubicBezTo>
                  <a:cubicBezTo>
                    <a:pt x="154" y="69"/>
                    <a:pt x="129" y="49"/>
                    <a:pt x="102" y="50"/>
                  </a:cubicBezTo>
                  <a:cubicBezTo>
                    <a:pt x="71" y="52"/>
                    <a:pt x="49" y="74"/>
                    <a:pt x="47" y="104"/>
                  </a:cubicBezTo>
                  <a:cubicBezTo>
                    <a:pt x="47" y="109"/>
                    <a:pt x="45" y="113"/>
                    <a:pt x="43" y="118"/>
                  </a:cubicBezTo>
                  <a:cubicBezTo>
                    <a:pt x="34" y="133"/>
                    <a:pt x="25" y="149"/>
                    <a:pt x="16" y="163"/>
                  </a:cubicBezTo>
                  <a:cubicBezTo>
                    <a:pt x="13" y="168"/>
                    <a:pt x="11" y="173"/>
                    <a:pt x="16" y="177"/>
                  </a:cubicBezTo>
                  <a:cubicBezTo>
                    <a:pt x="20" y="181"/>
                    <a:pt x="20" y="185"/>
                    <a:pt x="20" y="190"/>
                  </a:cubicBezTo>
                  <a:cubicBezTo>
                    <a:pt x="20" y="197"/>
                    <a:pt x="19" y="202"/>
                    <a:pt x="18" y="207"/>
                  </a:cubicBezTo>
                  <a:cubicBezTo>
                    <a:pt x="18" y="211"/>
                    <a:pt x="18" y="213"/>
                    <a:pt x="18" y="215"/>
                  </a:cubicBezTo>
                  <a:cubicBezTo>
                    <a:pt x="18" y="247"/>
                    <a:pt x="42" y="273"/>
                    <a:pt x="72" y="277"/>
                  </a:cubicBezTo>
                  <a:cubicBezTo>
                    <a:pt x="104" y="280"/>
                    <a:pt x="134" y="260"/>
                    <a:pt x="139" y="228"/>
                  </a:cubicBezTo>
                  <a:cubicBezTo>
                    <a:pt x="141" y="215"/>
                    <a:pt x="148" y="206"/>
                    <a:pt x="156" y="197"/>
                  </a:cubicBezTo>
                  <a:cubicBezTo>
                    <a:pt x="161" y="192"/>
                    <a:pt x="166" y="186"/>
                    <a:pt x="171" y="181"/>
                  </a:cubicBezTo>
                  <a:cubicBezTo>
                    <a:pt x="203" y="144"/>
                    <a:pt x="213" y="103"/>
                    <a:pt x="193" y="58"/>
                  </a:cubicBezTo>
                  <a:close/>
                  <a:moveTo>
                    <a:pt x="102" y="66"/>
                  </a:moveTo>
                  <a:cubicBezTo>
                    <a:pt x="125" y="66"/>
                    <a:pt x="144" y="85"/>
                    <a:pt x="144" y="106"/>
                  </a:cubicBezTo>
                  <a:cubicBezTo>
                    <a:pt x="144" y="128"/>
                    <a:pt x="125" y="147"/>
                    <a:pt x="103" y="147"/>
                  </a:cubicBezTo>
                  <a:cubicBezTo>
                    <a:pt x="81" y="147"/>
                    <a:pt x="63" y="129"/>
                    <a:pt x="63" y="107"/>
                  </a:cubicBezTo>
                  <a:cubicBezTo>
                    <a:pt x="63" y="85"/>
                    <a:pt x="80" y="67"/>
                    <a:pt x="102" y="66"/>
                  </a:cubicBezTo>
                  <a:close/>
                  <a:moveTo>
                    <a:pt x="33" y="165"/>
                  </a:moveTo>
                  <a:cubicBezTo>
                    <a:pt x="40" y="154"/>
                    <a:pt x="46" y="144"/>
                    <a:pt x="52" y="133"/>
                  </a:cubicBezTo>
                  <a:cubicBezTo>
                    <a:pt x="59" y="142"/>
                    <a:pt x="67" y="151"/>
                    <a:pt x="77" y="157"/>
                  </a:cubicBezTo>
                  <a:cubicBezTo>
                    <a:pt x="66" y="164"/>
                    <a:pt x="56" y="170"/>
                    <a:pt x="46" y="177"/>
                  </a:cubicBezTo>
                  <a:cubicBezTo>
                    <a:pt x="42" y="179"/>
                    <a:pt x="40" y="178"/>
                    <a:pt x="37" y="175"/>
                  </a:cubicBezTo>
                  <a:cubicBezTo>
                    <a:pt x="35" y="172"/>
                    <a:pt x="30" y="170"/>
                    <a:pt x="33" y="165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16" descr="Icon of a person in a wheelchair">
            <a:extLst>
              <a:ext uri="{FF2B5EF4-FFF2-40B4-BE49-F238E27FC236}">
                <a16:creationId xmlns:a16="http://schemas.microsoft.com/office/drawing/2014/main" id="{48CCC162-71A4-48C8-B552-80BF19CB9104}"/>
              </a:ext>
            </a:extLst>
          </p:cNvPr>
          <p:cNvGrpSpPr/>
          <p:nvPr/>
        </p:nvGrpSpPr>
        <p:grpSpPr>
          <a:xfrm>
            <a:off x="4386400" y="4286248"/>
            <a:ext cx="370888" cy="589473"/>
            <a:chOff x="-400728" y="5716398"/>
            <a:chExt cx="588118" cy="682932"/>
          </a:xfrm>
        </p:grpSpPr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53FC6EB4-A22A-4F6E-9619-AB765C665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00728" y="5887995"/>
              <a:ext cx="588118" cy="511335"/>
            </a:xfrm>
            <a:custGeom>
              <a:avLst/>
              <a:gdLst>
                <a:gd name="T0" fmla="*/ 209 w 216"/>
                <a:gd name="T1" fmla="*/ 44 h 221"/>
                <a:gd name="T2" fmla="*/ 169 w 216"/>
                <a:gd name="T3" fmla="*/ 5 h 221"/>
                <a:gd name="T4" fmla="*/ 157 w 216"/>
                <a:gd name="T5" fmla="*/ 1 h 221"/>
                <a:gd name="T6" fmla="*/ 88 w 216"/>
                <a:gd name="T7" fmla="*/ 1 h 221"/>
                <a:gd name="T8" fmla="*/ 78 w 216"/>
                <a:gd name="T9" fmla="*/ 5 h 221"/>
                <a:gd name="T10" fmla="*/ 81 w 216"/>
                <a:gd name="T11" fmla="*/ 16 h 221"/>
                <a:gd name="T12" fmla="*/ 107 w 216"/>
                <a:gd name="T13" fmla="*/ 53 h 221"/>
                <a:gd name="T14" fmla="*/ 52 w 216"/>
                <a:gd name="T15" fmla="*/ 88 h 221"/>
                <a:gd name="T16" fmla="*/ 45 w 216"/>
                <a:gd name="T17" fmla="*/ 89 h 221"/>
                <a:gd name="T18" fmla="*/ 14 w 216"/>
                <a:gd name="T19" fmla="*/ 78 h 221"/>
                <a:gd name="T20" fmla="*/ 0 w 216"/>
                <a:gd name="T21" fmla="*/ 89 h 221"/>
                <a:gd name="T22" fmla="*/ 0 w 216"/>
                <a:gd name="T23" fmla="*/ 150 h 221"/>
                <a:gd name="T24" fmla="*/ 0 w 216"/>
                <a:gd name="T25" fmla="*/ 175 h 221"/>
                <a:gd name="T26" fmla="*/ 6 w 216"/>
                <a:gd name="T27" fmla="*/ 185 h 221"/>
                <a:gd name="T28" fmla="*/ 13 w 216"/>
                <a:gd name="T29" fmla="*/ 176 h 221"/>
                <a:gd name="T30" fmla="*/ 13 w 216"/>
                <a:gd name="T31" fmla="*/ 170 h 221"/>
                <a:gd name="T32" fmla="*/ 13 w 216"/>
                <a:gd name="T33" fmla="*/ 92 h 221"/>
                <a:gd name="T34" fmla="*/ 39 w 216"/>
                <a:gd name="T35" fmla="*/ 100 h 221"/>
                <a:gd name="T36" fmla="*/ 43 w 216"/>
                <a:gd name="T37" fmla="*/ 108 h 221"/>
                <a:gd name="T38" fmla="*/ 130 w 216"/>
                <a:gd name="T39" fmla="*/ 214 h 221"/>
                <a:gd name="T40" fmla="*/ 201 w 216"/>
                <a:gd name="T41" fmla="*/ 134 h 221"/>
                <a:gd name="T42" fmla="*/ 130 w 216"/>
                <a:gd name="T43" fmla="*/ 53 h 221"/>
                <a:gd name="T44" fmla="*/ 120 w 216"/>
                <a:gd name="T45" fmla="*/ 47 h 221"/>
                <a:gd name="T46" fmla="*/ 102 w 216"/>
                <a:gd name="T47" fmla="*/ 22 h 221"/>
                <a:gd name="T48" fmla="*/ 99 w 216"/>
                <a:gd name="T49" fmla="*/ 16 h 221"/>
                <a:gd name="T50" fmla="*/ 107 w 216"/>
                <a:gd name="T51" fmla="*/ 14 h 221"/>
                <a:gd name="T52" fmla="*/ 153 w 216"/>
                <a:gd name="T53" fmla="*/ 14 h 221"/>
                <a:gd name="T54" fmla="*/ 163 w 216"/>
                <a:gd name="T55" fmla="*/ 19 h 221"/>
                <a:gd name="T56" fmla="*/ 200 w 216"/>
                <a:gd name="T57" fmla="*/ 54 h 221"/>
                <a:gd name="T58" fmla="*/ 212 w 216"/>
                <a:gd name="T59" fmla="*/ 56 h 221"/>
                <a:gd name="T60" fmla="*/ 209 w 216"/>
                <a:gd name="T61" fmla="*/ 44 h 221"/>
                <a:gd name="T62" fmla="*/ 120 w 216"/>
                <a:gd name="T63" fmla="*/ 66 h 221"/>
                <a:gd name="T64" fmla="*/ 188 w 216"/>
                <a:gd name="T65" fmla="*/ 134 h 221"/>
                <a:gd name="T66" fmla="*/ 120 w 216"/>
                <a:gd name="T67" fmla="*/ 202 h 221"/>
                <a:gd name="T68" fmla="*/ 52 w 216"/>
                <a:gd name="T69" fmla="*/ 134 h 221"/>
                <a:gd name="T70" fmla="*/ 120 w 216"/>
                <a:gd name="T71" fmla="*/ 6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6" h="221">
                  <a:moveTo>
                    <a:pt x="209" y="44"/>
                  </a:moveTo>
                  <a:cubicBezTo>
                    <a:pt x="196" y="32"/>
                    <a:pt x="182" y="19"/>
                    <a:pt x="169" y="5"/>
                  </a:cubicBezTo>
                  <a:cubicBezTo>
                    <a:pt x="165" y="2"/>
                    <a:pt x="162" y="0"/>
                    <a:pt x="157" y="1"/>
                  </a:cubicBezTo>
                  <a:cubicBezTo>
                    <a:pt x="134" y="1"/>
                    <a:pt x="111" y="1"/>
                    <a:pt x="88" y="1"/>
                  </a:cubicBezTo>
                  <a:cubicBezTo>
                    <a:pt x="84" y="2"/>
                    <a:pt x="81" y="1"/>
                    <a:pt x="78" y="5"/>
                  </a:cubicBezTo>
                  <a:cubicBezTo>
                    <a:pt x="76" y="9"/>
                    <a:pt x="79" y="13"/>
                    <a:pt x="81" y="16"/>
                  </a:cubicBezTo>
                  <a:cubicBezTo>
                    <a:pt x="90" y="28"/>
                    <a:pt x="98" y="40"/>
                    <a:pt x="107" y="53"/>
                  </a:cubicBezTo>
                  <a:cubicBezTo>
                    <a:pt x="84" y="58"/>
                    <a:pt x="66" y="69"/>
                    <a:pt x="52" y="88"/>
                  </a:cubicBezTo>
                  <a:cubicBezTo>
                    <a:pt x="51" y="91"/>
                    <a:pt x="48" y="89"/>
                    <a:pt x="45" y="89"/>
                  </a:cubicBezTo>
                  <a:cubicBezTo>
                    <a:pt x="35" y="85"/>
                    <a:pt x="25" y="81"/>
                    <a:pt x="14" y="78"/>
                  </a:cubicBezTo>
                  <a:cubicBezTo>
                    <a:pt x="3" y="74"/>
                    <a:pt x="0" y="76"/>
                    <a:pt x="0" y="89"/>
                  </a:cubicBezTo>
                  <a:cubicBezTo>
                    <a:pt x="0" y="109"/>
                    <a:pt x="0" y="129"/>
                    <a:pt x="0" y="150"/>
                  </a:cubicBezTo>
                  <a:cubicBezTo>
                    <a:pt x="0" y="159"/>
                    <a:pt x="0" y="167"/>
                    <a:pt x="0" y="175"/>
                  </a:cubicBezTo>
                  <a:cubicBezTo>
                    <a:pt x="0" y="180"/>
                    <a:pt x="1" y="185"/>
                    <a:pt x="6" y="185"/>
                  </a:cubicBezTo>
                  <a:cubicBezTo>
                    <a:pt x="12" y="185"/>
                    <a:pt x="14" y="180"/>
                    <a:pt x="13" y="176"/>
                  </a:cubicBezTo>
                  <a:cubicBezTo>
                    <a:pt x="13" y="174"/>
                    <a:pt x="13" y="172"/>
                    <a:pt x="13" y="170"/>
                  </a:cubicBezTo>
                  <a:cubicBezTo>
                    <a:pt x="13" y="144"/>
                    <a:pt x="13" y="119"/>
                    <a:pt x="13" y="92"/>
                  </a:cubicBezTo>
                  <a:cubicBezTo>
                    <a:pt x="22" y="95"/>
                    <a:pt x="31" y="97"/>
                    <a:pt x="39" y="100"/>
                  </a:cubicBezTo>
                  <a:cubicBezTo>
                    <a:pt x="44" y="101"/>
                    <a:pt x="44" y="103"/>
                    <a:pt x="43" y="108"/>
                  </a:cubicBezTo>
                  <a:cubicBezTo>
                    <a:pt x="25" y="166"/>
                    <a:pt x="69" y="221"/>
                    <a:pt x="130" y="214"/>
                  </a:cubicBezTo>
                  <a:cubicBezTo>
                    <a:pt x="170" y="210"/>
                    <a:pt x="201" y="175"/>
                    <a:pt x="201" y="134"/>
                  </a:cubicBezTo>
                  <a:cubicBezTo>
                    <a:pt x="201" y="93"/>
                    <a:pt x="170" y="57"/>
                    <a:pt x="130" y="53"/>
                  </a:cubicBezTo>
                  <a:cubicBezTo>
                    <a:pt x="125" y="53"/>
                    <a:pt x="122" y="51"/>
                    <a:pt x="120" y="47"/>
                  </a:cubicBezTo>
                  <a:cubicBezTo>
                    <a:pt x="114" y="39"/>
                    <a:pt x="108" y="31"/>
                    <a:pt x="102" y="22"/>
                  </a:cubicBezTo>
                  <a:cubicBezTo>
                    <a:pt x="101" y="20"/>
                    <a:pt x="97" y="18"/>
                    <a:pt x="99" y="16"/>
                  </a:cubicBezTo>
                  <a:cubicBezTo>
                    <a:pt x="101" y="13"/>
                    <a:pt x="104" y="14"/>
                    <a:pt x="107" y="14"/>
                  </a:cubicBezTo>
                  <a:cubicBezTo>
                    <a:pt x="123" y="14"/>
                    <a:pt x="138" y="14"/>
                    <a:pt x="153" y="14"/>
                  </a:cubicBezTo>
                  <a:cubicBezTo>
                    <a:pt x="157" y="14"/>
                    <a:pt x="160" y="16"/>
                    <a:pt x="163" y="19"/>
                  </a:cubicBezTo>
                  <a:cubicBezTo>
                    <a:pt x="175" y="30"/>
                    <a:pt x="188" y="42"/>
                    <a:pt x="200" y="54"/>
                  </a:cubicBezTo>
                  <a:cubicBezTo>
                    <a:pt x="203" y="57"/>
                    <a:pt x="207" y="60"/>
                    <a:pt x="212" y="56"/>
                  </a:cubicBezTo>
                  <a:cubicBezTo>
                    <a:pt x="216" y="51"/>
                    <a:pt x="213" y="48"/>
                    <a:pt x="209" y="44"/>
                  </a:cubicBezTo>
                  <a:close/>
                  <a:moveTo>
                    <a:pt x="120" y="66"/>
                  </a:moveTo>
                  <a:cubicBezTo>
                    <a:pt x="158" y="66"/>
                    <a:pt x="188" y="96"/>
                    <a:pt x="188" y="134"/>
                  </a:cubicBezTo>
                  <a:cubicBezTo>
                    <a:pt x="188" y="172"/>
                    <a:pt x="158" y="202"/>
                    <a:pt x="120" y="202"/>
                  </a:cubicBezTo>
                  <a:cubicBezTo>
                    <a:pt x="83" y="202"/>
                    <a:pt x="52" y="172"/>
                    <a:pt x="52" y="134"/>
                  </a:cubicBezTo>
                  <a:cubicBezTo>
                    <a:pt x="52" y="96"/>
                    <a:pt x="82" y="66"/>
                    <a:pt x="120" y="66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975A3F8E-B4F9-4525-8AD7-2CD45C0DE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8255" y="5716398"/>
              <a:ext cx="184295" cy="155474"/>
            </a:xfrm>
            <a:custGeom>
              <a:avLst/>
              <a:gdLst>
                <a:gd name="T0" fmla="*/ 34 w 68"/>
                <a:gd name="T1" fmla="*/ 0 h 67"/>
                <a:gd name="T2" fmla="*/ 1 w 68"/>
                <a:gd name="T3" fmla="*/ 33 h 67"/>
                <a:gd name="T4" fmla="*/ 34 w 68"/>
                <a:gd name="T5" fmla="*/ 67 h 67"/>
                <a:gd name="T6" fmla="*/ 68 w 68"/>
                <a:gd name="T7" fmla="*/ 33 h 67"/>
                <a:gd name="T8" fmla="*/ 34 w 68"/>
                <a:gd name="T9" fmla="*/ 0 h 67"/>
                <a:gd name="T10" fmla="*/ 34 w 68"/>
                <a:gd name="T11" fmla="*/ 54 h 67"/>
                <a:gd name="T12" fmla="*/ 13 w 68"/>
                <a:gd name="T13" fmla="*/ 34 h 67"/>
                <a:gd name="T14" fmla="*/ 34 w 68"/>
                <a:gd name="T15" fmla="*/ 13 h 67"/>
                <a:gd name="T16" fmla="*/ 54 w 68"/>
                <a:gd name="T17" fmla="*/ 33 h 67"/>
                <a:gd name="T18" fmla="*/ 34 w 68"/>
                <a:gd name="T19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1" y="15"/>
                    <a:pt x="1" y="33"/>
                  </a:cubicBezTo>
                  <a:cubicBezTo>
                    <a:pt x="0" y="52"/>
                    <a:pt x="16" y="67"/>
                    <a:pt x="34" y="67"/>
                  </a:cubicBezTo>
                  <a:cubicBezTo>
                    <a:pt x="52" y="67"/>
                    <a:pt x="68" y="52"/>
                    <a:pt x="68" y="33"/>
                  </a:cubicBezTo>
                  <a:cubicBezTo>
                    <a:pt x="68" y="15"/>
                    <a:pt x="52" y="0"/>
                    <a:pt x="34" y="0"/>
                  </a:cubicBezTo>
                  <a:close/>
                  <a:moveTo>
                    <a:pt x="34" y="54"/>
                  </a:moveTo>
                  <a:cubicBezTo>
                    <a:pt x="24" y="54"/>
                    <a:pt x="14" y="45"/>
                    <a:pt x="13" y="34"/>
                  </a:cubicBezTo>
                  <a:cubicBezTo>
                    <a:pt x="13" y="23"/>
                    <a:pt x="23" y="13"/>
                    <a:pt x="34" y="13"/>
                  </a:cubicBezTo>
                  <a:cubicBezTo>
                    <a:pt x="45" y="13"/>
                    <a:pt x="54" y="22"/>
                    <a:pt x="54" y="33"/>
                  </a:cubicBezTo>
                  <a:cubicBezTo>
                    <a:pt x="54" y="44"/>
                    <a:pt x="45" y="54"/>
                    <a:pt x="34" y="54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Cloud Callout 24" descr="Icon of a thought bubble">
            <a:extLst>
              <a:ext uri="{FF2B5EF4-FFF2-40B4-BE49-F238E27FC236}">
                <a16:creationId xmlns:a16="http://schemas.microsoft.com/office/drawing/2014/main" id="{6EBA7588-6504-4C2B-92CD-19FF616F875C}"/>
              </a:ext>
            </a:extLst>
          </p:cNvPr>
          <p:cNvSpPr/>
          <p:nvPr/>
        </p:nvSpPr>
        <p:spPr>
          <a:xfrm>
            <a:off x="7919228" y="4341046"/>
            <a:ext cx="555364" cy="405627"/>
          </a:xfrm>
          <a:prstGeom prst="cloudCallou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 descr="Icon of two hands holding each other">
            <a:extLst>
              <a:ext uri="{FF2B5EF4-FFF2-40B4-BE49-F238E27FC236}">
                <a16:creationId xmlns:a16="http://schemas.microsoft.com/office/drawing/2014/main" id="{12B68EFE-30AE-47DF-AE5D-43C9837416B6}"/>
              </a:ext>
            </a:extLst>
          </p:cNvPr>
          <p:cNvGrpSpPr/>
          <p:nvPr/>
        </p:nvGrpSpPr>
        <p:grpSpPr>
          <a:xfrm>
            <a:off x="10259878" y="4227086"/>
            <a:ext cx="921255" cy="729234"/>
            <a:chOff x="8638786" y="4200159"/>
            <a:chExt cx="921255" cy="729234"/>
          </a:xfrm>
        </p:grpSpPr>
        <p:pic>
          <p:nvPicPr>
            <p:cNvPr id="26" name="Graphic 25" descr="Open hand">
              <a:extLst>
                <a:ext uri="{FF2B5EF4-FFF2-40B4-BE49-F238E27FC236}">
                  <a16:creationId xmlns:a16="http://schemas.microsoft.com/office/drawing/2014/main" id="{407E5DEE-BEE4-4738-9833-BA5BB1710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34914">
              <a:off x="8638786" y="4303751"/>
              <a:ext cx="625642" cy="625642"/>
            </a:xfrm>
            <a:prstGeom prst="rect">
              <a:avLst/>
            </a:prstGeom>
          </p:spPr>
        </p:pic>
        <p:pic>
          <p:nvPicPr>
            <p:cNvPr id="27" name="Graphic 26" descr="Protecting hand">
              <a:extLst>
                <a:ext uri="{FF2B5EF4-FFF2-40B4-BE49-F238E27FC236}">
                  <a16:creationId xmlns:a16="http://schemas.microsoft.com/office/drawing/2014/main" id="{ED6E1DDE-3356-45B8-A137-6892D5B37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125129">
              <a:off x="8926492" y="4200159"/>
              <a:ext cx="633549" cy="63354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8F1DC3-4DC1-4A75-8AEB-2040B5F343B9}"/>
              </a:ext>
            </a:extLst>
          </p:cNvPr>
          <p:cNvSpPr txBox="1"/>
          <p:nvPr/>
        </p:nvSpPr>
        <p:spPr>
          <a:xfrm>
            <a:off x="859329" y="4920622"/>
            <a:ext cx="924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Зрение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098D56-A2AE-40C1-9E32-A817D0FB9B14}"/>
              </a:ext>
            </a:extLst>
          </p:cNvPr>
          <p:cNvSpPr txBox="1"/>
          <p:nvPr/>
        </p:nvSpPr>
        <p:spPr>
          <a:xfrm>
            <a:off x="2590866" y="4896171"/>
            <a:ext cx="924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Слух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1BA98B-D979-4EF7-9B9F-AECDEDE1C430}"/>
              </a:ext>
            </a:extLst>
          </p:cNvPr>
          <p:cNvSpPr txBox="1"/>
          <p:nvPr/>
        </p:nvSpPr>
        <p:spPr>
          <a:xfrm>
            <a:off x="4166417" y="4920622"/>
            <a:ext cx="109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Мобильность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90AE91-2E7C-4D04-9039-D72BC69002EC}"/>
              </a:ext>
            </a:extLst>
          </p:cNvPr>
          <p:cNvSpPr txBox="1"/>
          <p:nvPr/>
        </p:nvSpPr>
        <p:spPr>
          <a:xfrm>
            <a:off x="5484777" y="4912709"/>
            <a:ext cx="171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CC872F-BFC9-419D-A770-7726BB0D16B6}"/>
              </a:ext>
            </a:extLst>
          </p:cNvPr>
          <p:cNvSpPr txBox="1"/>
          <p:nvPr/>
        </p:nvSpPr>
        <p:spPr>
          <a:xfrm>
            <a:off x="7645735" y="4941377"/>
            <a:ext cx="109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Когнитивные функции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F61B7C-AC31-45FB-86FC-03FD98BF2C37}"/>
              </a:ext>
            </a:extLst>
          </p:cNvPr>
          <p:cNvSpPr txBox="1"/>
          <p:nvPr/>
        </p:nvSpPr>
        <p:spPr>
          <a:xfrm>
            <a:off x="9306660" y="4964688"/>
            <a:ext cx="2581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Окружающая среда и самообслуживание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9C89CE-C8CE-4330-8BD8-898F29488E86}"/>
              </a:ext>
            </a:extLst>
          </p:cNvPr>
          <p:cNvSpPr txBox="1"/>
          <p:nvPr/>
        </p:nvSpPr>
        <p:spPr>
          <a:xfrm>
            <a:off x="7130905" y="5710631"/>
            <a:ext cx="4861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https://www.who.int/ru/news-room/fact-sheets/detail/assistive-technology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606F01-E375-41B1-964C-6D8B6B610AD3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5" descr="Icon of a smartphone">
            <a:extLst>
              <a:ext uri="{FF2B5EF4-FFF2-40B4-BE49-F238E27FC236}">
                <a16:creationId xmlns:a16="http://schemas.microsoft.com/office/drawing/2014/main" id="{0FCABD66-DA6D-4126-AB0B-657316C64632}"/>
              </a:ext>
            </a:extLst>
          </p:cNvPr>
          <p:cNvSpPr>
            <a:spLocks noEditPoints="1"/>
          </p:cNvSpPr>
          <p:nvPr/>
        </p:nvSpPr>
        <p:spPr bwMode="auto">
          <a:xfrm>
            <a:off x="6161271" y="4343813"/>
            <a:ext cx="260573" cy="474344"/>
          </a:xfrm>
          <a:custGeom>
            <a:avLst/>
            <a:gdLst>
              <a:gd name="T0" fmla="*/ 156 w 156"/>
              <a:gd name="T1" fmla="*/ 26 h 284"/>
              <a:gd name="T2" fmla="*/ 131 w 156"/>
              <a:gd name="T3" fmla="*/ 0 h 284"/>
              <a:gd name="T4" fmla="*/ 25 w 156"/>
              <a:gd name="T5" fmla="*/ 0 h 284"/>
              <a:gd name="T6" fmla="*/ 0 w 156"/>
              <a:gd name="T7" fmla="*/ 26 h 284"/>
              <a:gd name="T8" fmla="*/ 0 w 156"/>
              <a:gd name="T9" fmla="*/ 258 h 284"/>
              <a:gd name="T10" fmla="*/ 27 w 156"/>
              <a:gd name="T11" fmla="*/ 284 h 284"/>
              <a:gd name="T12" fmla="*/ 128 w 156"/>
              <a:gd name="T13" fmla="*/ 284 h 284"/>
              <a:gd name="T14" fmla="*/ 156 w 156"/>
              <a:gd name="T15" fmla="*/ 256 h 284"/>
              <a:gd name="T16" fmla="*/ 156 w 156"/>
              <a:gd name="T17" fmla="*/ 142 h 284"/>
              <a:gd name="T18" fmla="*/ 156 w 156"/>
              <a:gd name="T19" fmla="*/ 26 h 284"/>
              <a:gd name="T20" fmla="*/ 15 w 156"/>
              <a:gd name="T21" fmla="*/ 135 h 284"/>
              <a:gd name="T22" fmla="*/ 15 w 156"/>
              <a:gd name="T23" fmla="*/ 59 h 284"/>
              <a:gd name="T24" fmla="*/ 22 w 156"/>
              <a:gd name="T25" fmla="*/ 51 h 284"/>
              <a:gd name="T26" fmla="*/ 134 w 156"/>
              <a:gd name="T27" fmla="*/ 51 h 284"/>
              <a:gd name="T28" fmla="*/ 141 w 156"/>
              <a:gd name="T29" fmla="*/ 59 h 284"/>
              <a:gd name="T30" fmla="*/ 141 w 156"/>
              <a:gd name="T31" fmla="*/ 211 h 284"/>
              <a:gd name="T32" fmla="*/ 133 w 156"/>
              <a:gd name="T33" fmla="*/ 220 h 284"/>
              <a:gd name="T34" fmla="*/ 23 w 156"/>
              <a:gd name="T35" fmla="*/ 220 h 284"/>
              <a:gd name="T36" fmla="*/ 15 w 156"/>
              <a:gd name="T37" fmla="*/ 211 h 284"/>
              <a:gd name="T38" fmla="*/ 15 w 156"/>
              <a:gd name="T39" fmla="*/ 135 h 284"/>
              <a:gd name="T40" fmla="*/ 115 w 156"/>
              <a:gd name="T41" fmla="*/ 269 h 284"/>
              <a:gd name="T42" fmla="*/ 29 w 156"/>
              <a:gd name="T43" fmla="*/ 269 h 284"/>
              <a:gd name="T44" fmla="*/ 15 w 156"/>
              <a:gd name="T45" fmla="*/ 256 h 284"/>
              <a:gd name="T46" fmla="*/ 36 w 156"/>
              <a:gd name="T47" fmla="*/ 235 h 284"/>
              <a:gd name="T48" fmla="*/ 78 w 156"/>
              <a:gd name="T49" fmla="*/ 235 h 284"/>
              <a:gd name="T50" fmla="*/ 133 w 156"/>
              <a:gd name="T51" fmla="*/ 235 h 284"/>
              <a:gd name="T52" fmla="*/ 141 w 156"/>
              <a:gd name="T53" fmla="*/ 242 h 284"/>
              <a:gd name="T54" fmla="*/ 115 w 156"/>
              <a:gd name="T55" fmla="*/ 269 h 284"/>
              <a:gd name="T56" fmla="*/ 141 w 156"/>
              <a:gd name="T57" fmla="*/ 34 h 284"/>
              <a:gd name="T58" fmla="*/ 133 w 156"/>
              <a:gd name="T59" fmla="*/ 36 h 284"/>
              <a:gd name="T60" fmla="*/ 78 w 156"/>
              <a:gd name="T61" fmla="*/ 36 h 284"/>
              <a:gd name="T62" fmla="*/ 23 w 156"/>
              <a:gd name="T63" fmla="*/ 36 h 284"/>
              <a:gd name="T64" fmla="*/ 15 w 156"/>
              <a:gd name="T65" fmla="*/ 30 h 284"/>
              <a:gd name="T66" fmla="*/ 23 w 156"/>
              <a:gd name="T67" fmla="*/ 15 h 284"/>
              <a:gd name="T68" fmla="*/ 52 w 156"/>
              <a:gd name="T69" fmla="*/ 15 h 284"/>
              <a:gd name="T70" fmla="*/ 129 w 156"/>
              <a:gd name="T71" fmla="*/ 15 h 284"/>
              <a:gd name="T72" fmla="*/ 141 w 156"/>
              <a:gd name="T73" fmla="*/ 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6" h="284">
                <a:moveTo>
                  <a:pt x="156" y="26"/>
                </a:moveTo>
                <a:cubicBezTo>
                  <a:pt x="156" y="9"/>
                  <a:pt x="147" y="0"/>
                  <a:pt x="131" y="0"/>
                </a:cubicBezTo>
                <a:cubicBezTo>
                  <a:pt x="96" y="0"/>
                  <a:pt x="60" y="0"/>
                  <a:pt x="25" y="0"/>
                </a:cubicBezTo>
                <a:cubicBezTo>
                  <a:pt x="9" y="0"/>
                  <a:pt x="0" y="9"/>
                  <a:pt x="0" y="26"/>
                </a:cubicBezTo>
                <a:cubicBezTo>
                  <a:pt x="0" y="103"/>
                  <a:pt x="0" y="180"/>
                  <a:pt x="0" y="258"/>
                </a:cubicBezTo>
                <a:cubicBezTo>
                  <a:pt x="0" y="275"/>
                  <a:pt x="9" y="284"/>
                  <a:pt x="27" y="284"/>
                </a:cubicBezTo>
                <a:cubicBezTo>
                  <a:pt x="60" y="284"/>
                  <a:pt x="94" y="284"/>
                  <a:pt x="128" y="284"/>
                </a:cubicBezTo>
                <a:cubicBezTo>
                  <a:pt x="147" y="284"/>
                  <a:pt x="156" y="275"/>
                  <a:pt x="156" y="256"/>
                </a:cubicBezTo>
                <a:cubicBezTo>
                  <a:pt x="156" y="218"/>
                  <a:pt x="156" y="180"/>
                  <a:pt x="156" y="142"/>
                </a:cubicBezTo>
                <a:cubicBezTo>
                  <a:pt x="156" y="103"/>
                  <a:pt x="156" y="64"/>
                  <a:pt x="156" y="26"/>
                </a:cubicBezTo>
                <a:close/>
                <a:moveTo>
                  <a:pt x="15" y="135"/>
                </a:moveTo>
                <a:cubicBezTo>
                  <a:pt x="15" y="110"/>
                  <a:pt x="15" y="84"/>
                  <a:pt x="15" y="59"/>
                </a:cubicBezTo>
                <a:cubicBezTo>
                  <a:pt x="15" y="53"/>
                  <a:pt x="16" y="51"/>
                  <a:pt x="22" y="51"/>
                </a:cubicBezTo>
                <a:cubicBezTo>
                  <a:pt x="59" y="52"/>
                  <a:pt x="97" y="52"/>
                  <a:pt x="134" y="51"/>
                </a:cubicBezTo>
                <a:cubicBezTo>
                  <a:pt x="140" y="51"/>
                  <a:pt x="141" y="53"/>
                  <a:pt x="141" y="59"/>
                </a:cubicBezTo>
                <a:cubicBezTo>
                  <a:pt x="141" y="110"/>
                  <a:pt x="141" y="161"/>
                  <a:pt x="141" y="211"/>
                </a:cubicBezTo>
                <a:cubicBezTo>
                  <a:pt x="141" y="218"/>
                  <a:pt x="140" y="220"/>
                  <a:pt x="133" y="220"/>
                </a:cubicBezTo>
                <a:cubicBezTo>
                  <a:pt x="96" y="220"/>
                  <a:pt x="60" y="220"/>
                  <a:pt x="23" y="220"/>
                </a:cubicBezTo>
                <a:cubicBezTo>
                  <a:pt x="16" y="220"/>
                  <a:pt x="15" y="218"/>
                  <a:pt x="15" y="211"/>
                </a:cubicBezTo>
                <a:cubicBezTo>
                  <a:pt x="15" y="186"/>
                  <a:pt x="15" y="161"/>
                  <a:pt x="15" y="135"/>
                </a:cubicBezTo>
                <a:close/>
                <a:moveTo>
                  <a:pt x="115" y="269"/>
                </a:moveTo>
                <a:cubicBezTo>
                  <a:pt x="86" y="269"/>
                  <a:pt x="57" y="269"/>
                  <a:pt x="29" y="269"/>
                </a:cubicBezTo>
                <a:cubicBezTo>
                  <a:pt x="18" y="269"/>
                  <a:pt x="15" y="266"/>
                  <a:pt x="15" y="256"/>
                </a:cubicBezTo>
                <a:cubicBezTo>
                  <a:pt x="14" y="235"/>
                  <a:pt x="14" y="235"/>
                  <a:pt x="36" y="235"/>
                </a:cubicBezTo>
                <a:cubicBezTo>
                  <a:pt x="50" y="235"/>
                  <a:pt x="64" y="235"/>
                  <a:pt x="78" y="235"/>
                </a:cubicBezTo>
                <a:cubicBezTo>
                  <a:pt x="96" y="235"/>
                  <a:pt x="115" y="235"/>
                  <a:pt x="133" y="235"/>
                </a:cubicBezTo>
                <a:cubicBezTo>
                  <a:pt x="139" y="235"/>
                  <a:pt x="141" y="236"/>
                  <a:pt x="141" y="242"/>
                </a:cubicBezTo>
                <a:cubicBezTo>
                  <a:pt x="142" y="269"/>
                  <a:pt x="142" y="269"/>
                  <a:pt x="115" y="269"/>
                </a:cubicBezTo>
                <a:close/>
                <a:moveTo>
                  <a:pt x="141" y="34"/>
                </a:moveTo>
                <a:cubicBezTo>
                  <a:pt x="140" y="36"/>
                  <a:pt x="136" y="36"/>
                  <a:pt x="133" y="36"/>
                </a:cubicBezTo>
                <a:cubicBezTo>
                  <a:pt x="115" y="36"/>
                  <a:pt x="96" y="36"/>
                  <a:pt x="78" y="36"/>
                </a:cubicBezTo>
                <a:cubicBezTo>
                  <a:pt x="60" y="36"/>
                  <a:pt x="42" y="36"/>
                  <a:pt x="23" y="36"/>
                </a:cubicBezTo>
                <a:cubicBezTo>
                  <a:pt x="20" y="36"/>
                  <a:pt x="14" y="37"/>
                  <a:pt x="15" y="30"/>
                </a:cubicBezTo>
                <a:cubicBezTo>
                  <a:pt x="16" y="23"/>
                  <a:pt x="14" y="16"/>
                  <a:pt x="23" y="15"/>
                </a:cubicBezTo>
                <a:cubicBezTo>
                  <a:pt x="33" y="14"/>
                  <a:pt x="43" y="15"/>
                  <a:pt x="52" y="15"/>
                </a:cubicBezTo>
                <a:cubicBezTo>
                  <a:pt x="78" y="15"/>
                  <a:pt x="104" y="15"/>
                  <a:pt x="129" y="15"/>
                </a:cubicBezTo>
                <a:cubicBezTo>
                  <a:pt x="139" y="15"/>
                  <a:pt x="143" y="25"/>
                  <a:pt x="141" y="34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9F4B6A-B935-4778-B1BB-6A594B019CD8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721353C-B5BB-4345-9E31-999D789EAA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BC74A40-D62C-273E-9549-CF93FF762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23" y="23022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51" y="262990"/>
            <a:ext cx="10515600" cy="77593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Каждый может получить пользу от применения АТ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96F9B-884D-4295-BC46-41ECEE4E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3" y="1086405"/>
            <a:ext cx="11286173" cy="136209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Надлежащие средства АТ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удовлетворяют потребности пользователей и отвечают условиям окружающей среды; индивидуально подогнаны, безопасны и прочны; имеются в стране, и их легко получить посредством высококачественных услуг по наиболее доступным ценам.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6D92F-B8D4-4E9D-B74C-D219FC597845}"/>
              </a:ext>
            </a:extLst>
          </p:cNvPr>
          <p:cNvSpPr/>
          <p:nvPr/>
        </p:nvSpPr>
        <p:spPr>
          <a:xfrm>
            <a:off x="1160019" y="2506492"/>
            <a:ext cx="3274176" cy="26776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люди больше всего нуждается в АТ:</a:t>
            </a:r>
          </a:p>
          <a:p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преклонном возрасте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инвалидизирующими нарушениями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страдающие неинфекционными заболеваниями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расстройствами психического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прогрессирующим снижением функциональных возможностей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6B238-F79A-4043-A325-DEE157F6244E}"/>
              </a:ext>
            </a:extLst>
          </p:cNvPr>
          <p:cNvSpPr/>
          <p:nvPr/>
        </p:nvSpPr>
        <p:spPr>
          <a:xfrm>
            <a:off x="5731166" y="2506492"/>
            <a:ext cx="3088984" cy="3724096"/>
          </a:xfrm>
          <a:prstGeom prst="rect">
            <a:avLst/>
          </a:prstGeom>
          <a:solidFill>
            <a:srgbClr val="FDE496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 – это нередко первый шаг к достижению следующих целей:</a:t>
            </a: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Избавление от постельного режима и от домашней изоляции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доступа к образованию и работе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избежать нищеты и голода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уровней мобильности, свободы и независимости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включение и участие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с соблюдением достоинства</a:t>
            </a:r>
          </a:p>
        </p:txBody>
      </p:sp>
      <p:pic>
        <p:nvPicPr>
          <p:cNvPr id="11" name="Picture 10" descr="Icon of a person using a walking cane">
            <a:extLst>
              <a:ext uri="{FF2B5EF4-FFF2-40B4-BE49-F238E27FC236}">
                <a16:creationId xmlns:a16="http://schemas.microsoft.com/office/drawing/2014/main" id="{08D57F06-05FB-4723-B81A-31B4F0EEF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467" y="2506492"/>
            <a:ext cx="504825" cy="733425"/>
          </a:xfrm>
          <a:prstGeom prst="rect">
            <a:avLst/>
          </a:prstGeom>
        </p:spPr>
      </p:pic>
      <p:pic>
        <p:nvPicPr>
          <p:cNvPr id="13" name="Picture 12" descr="Icon of a person wearing spectacles and a lower leg prosthetic, holding a walking cane.">
            <a:extLst>
              <a:ext uri="{FF2B5EF4-FFF2-40B4-BE49-F238E27FC236}">
                <a16:creationId xmlns:a16="http://schemas.microsoft.com/office/drawing/2014/main" id="{5094383D-3E44-436E-BC82-39F3D3070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955" y="3380695"/>
            <a:ext cx="514350" cy="714375"/>
          </a:xfrm>
          <a:prstGeom prst="rect">
            <a:avLst/>
          </a:prstGeom>
        </p:spPr>
      </p:pic>
      <p:pic>
        <p:nvPicPr>
          <p:cNvPr id="14" name="Picture 13" descr="Icon of a individual sitting on floor, resting his or her head on their legs while holding their legs.">
            <a:extLst>
              <a:ext uri="{FF2B5EF4-FFF2-40B4-BE49-F238E27FC236}">
                <a16:creationId xmlns:a16="http://schemas.microsoft.com/office/drawing/2014/main" id="{E0D11D4D-8C4A-4136-B94A-4A461E580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955" y="5120407"/>
            <a:ext cx="571500" cy="571500"/>
          </a:xfrm>
          <a:prstGeom prst="rect">
            <a:avLst/>
          </a:prstGeom>
        </p:spPr>
      </p:pic>
      <p:pic>
        <p:nvPicPr>
          <p:cNvPr id="15" name="Picture 14" descr="Icon of a sitting mother wearing spectacles holding her baby on her lap">
            <a:extLst>
              <a:ext uri="{FF2B5EF4-FFF2-40B4-BE49-F238E27FC236}">
                <a16:creationId xmlns:a16="http://schemas.microsoft.com/office/drawing/2014/main" id="{F8D5AAB2-6EBE-4C01-A6F2-BCEBB2F6E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467" y="4274254"/>
            <a:ext cx="581025" cy="609600"/>
          </a:xfrm>
          <a:prstGeom prst="rect">
            <a:avLst/>
          </a:prstGeom>
        </p:spPr>
      </p:pic>
      <p:pic>
        <p:nvPicPr>
          <p:cNvPr id="17" name="Picture 16" descr="Icon of a happy family using walking canes and wheelchairs.">
            <a:extLst>
              <a:ext uri="{FF2B5EF4-FFF2-40B4-BE49-F238E27FC236}">
                <a16:creationId xmlns:a16="http://schemas.microsoft.com/office/drawing/2014/main" id="{25FD10D0-181B-4D09-8BBD-2F0D544A8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8422" y="5120164"/>
            <a:ext cx="1144240" cy="677390"/>
          </a:xfrm>
          <a:prstGeom prst="rect">
            <a:avLst/>
          </a:prstGeom>
        </p:spPr>
      </p:pic>
      <p:pic>
        <p:nvPicPr>
          <p:cNvPr id="18" name="Picture 17" descr="Icon of a family using walking canes, white canes and wheelchairs.">
            <a:extLst>
              <a:ext uri="{FF2B5EF4-FFF2-40B4-BE49-F238E27FC236}">
                <a16:creationId xmlns:a16="http://schemas.microsoft.com/office/drawing/2014/main" id="{6D933E32-ED4D-40E6-9B58-A94FFF0290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3152" y="3682531"/>
            <a:ext cx="1354780" cy="549235"/>
          </a:xfrm>
          <a:prstGeom prst="rect">
            <a:avLst/>
          </a:prstGeom>
        </p:spPr>
      </p:pic>
      <p:pic>
        <p:nvPicPr>
          <p:cNvPr id="21" name="Picture 20" descr="Icon of two people in wheelchairs playing basketball.">
            <a:extLst>
              <a:ext uri="{FF2B5EF4-FFF2-40B4-BE49-F238E27FC236}">
                <a16:creationId xmlns:a16="http://schemas.microsoft.com/office/drawing/2014/main" id="{F557A6DB-5BFE-4D7C-AB5D-E03A0B8038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5231" y="4309352"/>
            <a:ext cx="750622" cy="695698"/>
          </a:xfrm>
          <a:prstGeom prst="rect">
            <a:avLst/>
          </a:prstGeom>
        </p:spPr>
      </p:pic>
      <p:pic>
        <p:nvPicPr>
          <p:cNvPr id="23" name="Picture 22" descr="Icon of two people standing under a roof, one holding a walking cane">
            <a:extLst>
              <a:ext uri="{FF2B5EF4-FFF2-40B4-BE49-F238E27FC236}">
                <a16:creationId xmlns:a16="http://schemas.microsoft.com/office/drawing/2014/main" id="{FE99A307-26B1-4660-8E09-21DF5A0C90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8116" y="2873204"/>
            <a:ext cx="704852" cy="741468"/>
          </a:xfrm>
          <a:prstGeom prst="rect">
            <a:avLst/>
          </a:prstGeom>
        </p:spPr>
      </p:pic>
      <p:pic>
        <p:nvPicPr>
          <p:cNvPr id="24" name="Picture 23" descr="Icon of a person walking into a building">
            <a:extLst>
              <a:ext uri="{FF2B5EF4-FFF2-40B4-BE49-F238E27FC236}">
                <a16:creationId xmlns:a16="http://schemas.microsoft.com/office/drawing/2014/main" id="{56410F6F-66D6-4C77-B2AB-12444C09E8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4011" y="2227782"/>
            <a:ext cx="823853" cy="567543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1B3B911-67A2-76D3-F652-292CD1BDAB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98" y="147002"/>
            <a:ext cx="2449381" cy="5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3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644486-1028-487E-BB98-6C6210D0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233468"/>
            <a:ext cx="5038531" cy="437169"/>
          </a:xfrm>
          <a:prstGeom prst="rect">
            <a:avLst/>
          </a:prstGeom>
        </p:spPr>
      </p:pic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68" y="6112890"/>
            <a:ext cx="957048" cy="3349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49CC07-1E81-411A-8B1F-BD662B11BB1A}"/>
              </a:ext>
            </a:extLst>
          </p:cNvPr>
          <p:cNvSpPr/>
          <p:nvPr/>
        </p:nvSpPr>
        <p:spPr>
          <a:xfrm>
            <a:off x="1" y="6638628"/>
            <a:ext cx="12192000" cy="157013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 descr="A collage of smiling assistive technology users wearing hearing aids, spectacles, holding a three-wheeled rollator, and using a wheelchair.">
            <a:extLst>
              <a:ext uri="{FF2B5EF4-FFF2-40B4-BE49-F238E27FC236}">
                <a16:creationId xmlns:a16="http://schemas.microsoft.com/office/drawing/2014/main" id="{EA37A1BB-C516-4EBC-B1B6-C81A5B70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05"/>
          <a:stretch/>
        </p:blipFill>
        <p:spPr>
          <a:xfrm>
            <a:off x="4757007" y="1164244"/>
            <a:ext cx="4299907" cy="43319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3D5E0E-36BF-4826-95F9-21FFD25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4" y="1573225"/>
            <a:ext cx="4118104" cy="3711550"/>
          </a:xfr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потребности и барьеры для доступа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0394E8-CFF4-4925-A14D-ED2AC0BCF585}"/>
              </a:ext>
            </a:extLst>
          </p:cNvPr>
          <p:cNvSpPr/>
          <p:nvPr/>
        </p:nvSpPr>
        <p:spPr>
          <a:xfrm>
            <a:off x="0" y="-12309"/>
            <a:ext cx="12192000" cy="22786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57A60BA-0964-1FDD-7453-E168B076D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36" y="404814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3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1" y="6210414"/>
            <a:ext cx="957048" cy="3349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86E7B0-83CC-45EE-96CD-E5AFE434632B}"/>
              </a:ext>
            </a:extLst>
          </p:cNvPr>
          <p:cNvSpPr txBox="1">
            <a:spLocks/>
          </p:cNvSpPr>
          <p:nvPr/>
        </p:nvSpPr>
        <p:spPr>
          <a:xfrm>
            <a:off x="1417181" y="1995395"/>
            <a:ext cx="9631819" cy="28713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200 миллионов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человек с ослабленным зрением не могут получить необходимые ассистивные средства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75 миллионов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нуждаются в кресле-коляске, но оно есть лишь у 5–15%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466 миллионов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имеют нарушения слуха, потребности удовлетворяются лишь на 10%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... среди людей, получивших ассистивные средства, доля тех, кто перестает ими пользоваться,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достигает 75%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96F9B-884D-4295-BC46-41ECEE4E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8530"/>
            <a:ext cx="9919210" cy="95958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миллиард человек испытывают потребности, но лишь 1 из 10 имеет доступ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DC9C4B-89ED-4633-8409-E12AB6BEE43B}"/>
              </a:ext>
            </a:extLst>
          </p:cNvPr>
          <p:cNvSpPr txBox="1">
            <a:spLocks/>
          </p:cNvSpPr>
          <p:nvPr/>
        </p:nvSpPr>
        <p:spPr>
          <a:xfrm>
            <a:off x="2317065" y="5228054"/>
            <a:ext cx="7352918" cy="835475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 2050 году число нуждающихся составит 2 миллиарда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7396E-668C-4295-B367-56519B227E93}"/>
              </a:ext>
            </a:extLst>
          </p:cNvPr>
          <p:cNvSpPr txBox="1"/>
          <p:nvPr/>
        </p:nvSpPr>
        <p:spPr>
          <a:xfrm>
            <a:off x="393540" y="577280"/>
            <a:ext cx="8206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Разрыв...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809F4A-62FE-4153-B033-5C42AD62DA1A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F59D2-70C6-4197-831A-CBC4D0E661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4A7F04-AFCE-4E6F-BAC6-18E76DC760B1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878AD4E-D6F8-F82F-1122-996F4D389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23" y="230226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of the Global Cooperation on Assistive Technology">
            <a:extLst>
              <a:ext uri="{FF2B5EF4-FFF2-40B4-BE49-F238E27FC236}">
                <a16:creationId xmlns:a16="http://schemas.microsoft.com/office/drawing/2014/main" id="{1F042CA1-4E79-44E8-9716-0FB660FB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76" y="6085016"/>
            <a:ext cx="957048" cy="334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2C7E2-FC2B-472A-8252-4FE13A37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52" y="608191"/>
            <a:ext cx="9536799" cy="77672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Неудовлетворительное снабжение и недостаточный спрос на АТ ограничивают уровень обеспечения и финансовую доступность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19E22-330F-46FB-9635-E7AB67D3A6BF}"/>
              </a:ext>
            </a:extLst>
          </p:cNvPr>
          <p:cNvSpPr/>
          <p:nvPr/>
        </p:nvSpPr>
        <p:spPr>
          <a:xfrm>
            <a:off x="2139194" y="6718212"/>
            <a:ext cx="10052806" cy="139788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907BC0EF-564D-4F04-A919-55959E54A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446255"/>
              </p:ext>
            </p:extLst>
          </p:nvPr>
        </p:nvGraphicFramePr>
        <p:xfrm>
          <a:off x="624717" y="1797209"/>
          <a:ext cx="5391149" cy="280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149">
                  <a:extLst>
                    <a:ext uri="{9D8B030D-6E8A-4147-A177-3AD203B41FA5}">
                      <a16:colId xmlns:a16="http://schemas.microsoft.com/office/drawing/2014/main" val="3561871010"/>
                    </a:ext>
                  </a:extLst>
                </a:gridCol>
              </a:tblGrid>
              <a:tr h="4308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ассистивных изделий и услуг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04835"/>
                  </a:ext>
                </a:extLst>
              </a:tr>
              <a:tr h="237688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Разрозненные, слабо скоординированные, эпизодические закупки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Усложненные процедуры распределения и логистики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стандартов и руководств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Малоэффективная система предоставления услуг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адекватно обученного персонала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Инновации, не ориентированные на нужды пользователей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46582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EE51BAC-8E33-4D00-A79C-0E31787D9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59991"/>
              </p:ext>
            </p:extLst>
          </p:nvPr>
        </p:nvGraphicFramePr>
        <p:xfrm>
          <a:off x="6176136" y="1785862"/>
          <a:ext cx="5768214" cy="269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214">
                  <a:extLst>
                    <a:ext uri="{9D8B030D-6E8A-4147-A177-3AD203B41FA5}">
                      <a16:colId xmlns:a16="http://schemas.microsoft.com/office/drawing/2014/main" val="628623153"/>
                    </a:ext>
                  </a:extLst>
                </a:gridCol>
              </a:tblGrid>
              <a:tr h="40615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Спрос на ассистивные изделия и услуги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276397"/>
                  </a:ext>
                </a:extLst>
              </a:tr>
              <a:tr h="22304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 осведомленность о потребностях в АТ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 осведомленность о пользе АТ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Стигма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Недостаточное финансирование для покрытия расходов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Рестриктивные правила, ограничивающие индивидуальные права на получение АТ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Отказ от использования АТ по причине низкой пригодности изделий и качества услуг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81686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A849F6B-034A-4B43-BB88-1C49A6D6CAA9}"/>
              </a:ext>
            </a:extLst>
          </p:cNvPr>
          <p:cNvSpPr txBox="1"/>
          <p:nvPr/>
        </p:nvSpPr>
        <p:spPr>
          <a:xfrm>
            <a:off x="1104900" y="4834413"/>
            <a:ext cx="10248900" cy="7078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Эти факторы в совокупности создают порочный круг неудовлетворительного снабжения, низкого спроса, плохого качества и высоких цен на АТ, особенно в странах с ограниченными ресурсами.</a:t>
            </a:r>
            <a:r>
              <a:rPr kumimoji="0" lang="ru-RU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76A51A-1B91-4320-B141-F57D5371A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>
          <a:xfrm>
            <a:off x="0" y="6093293"/>
            <a:ext cx="5217952" cy="4527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38663F-6774-4BCD-B103-C8086DA12D22}"/>
              </a:ext>
            </a:extLst>
          </p:cNvPr>
          <p:cNvSpPr/>
          <p:nvPr/>
        </p:nvSpPr>
        <p:spPr>
          <a:xfrm>
            <a:off x="0" y="6533559"/>
            <a:ext cx="9991288" cy="159486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2E8C309-1369-7EFB-06D3-560D7A902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32" y="211295"/>
            <a:ext cx="2573580" cy="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53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ptx" id="{23EE44B6-42FD-4B63-8996-8D337A2E2440}" vid="{00459998-A87A-47D5-B287-77204EDCE5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9a0072-8710-4046-890b-3c4f326e6188">
      <Terms xmlns="http://schemas.microsoft.com/office/infopath/2007/PartnerControls"/>
    </lcf76f155ced4ddcb4097134ff3c332f>
    <TaxCatchAll xmlns="519b375d-61fd-477b-90bd-eb907f4aaf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9C93A51392D44B83CC4F24D2BDEE3" ma:contentTypeVersion="14" ma:contentTypeDescription="Create a new document." ma:contentTypeScope="" ma:versionID="dcdeb84d68b65888d2d72f448704d35d">
  <xsd:schema xmlns:xsd="http://www.w3.org/2001/XMLSchema" xmlns:xs="http://www.w3.org/2001/XMLSchema" xmlns:p="http://schemas.microsoft.com/office/2006/metadata/properties" xmlns:ns2="759a0072-8710-4046-890b-3c4f326e6188" xmlns:ns3="519b375d-61fd-477b-90bd-eb907f4aaf79" targetNamespace="http://schemas.microsoft.com/office/2006/metadata/properties" ma:root="true" ma:fieldsID="17662b16d87570cff4c6a2cf358a68a7" ns2:_="" ns3:_="">
    <xsd:import namespace="759a0072-8710-4046-890b-3c4f326e6188"/>
    <xsd:import namespace="519b375d-61fd-477b-90bd-eb907f4aaf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a0072-8710-4046-890b-3c4f326e6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b375d-61fd-477b-90bd-eb907f4aaf7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7f28f38-db80-4626-826d-c51f4a01737e}" ma:internalName="TaxCatchAll" ma:showField="CatchAllData" ma:web="519b375d-61fd-477b-90bd-eb907f4aa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C53E72-605C-45CE-87ED-18881226F0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0C211D-BC63-428D-9BAF-926595F6357C}">
  <ds:schemaRefs>
    <ds:schemaRef ds:uri="http://purl.org/dc/terms/"/>
    <ds:schemaRef ds:uri="dbf439e4-b006-4c2f-a1b4-9ed0d3fc69d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7eb5a2e-5173-46c3-9cd8-43072e27c721"/>
    <ds:schemaRef ds:uri="http://www.w3.org/XML/1998/namespace"/>
    <ds:schemaRef ds:uri="http://purl.org/dc/dcmitype/"/>
    <ds:schemaRef ds:uri="759a0072-8710-4046-890b-3c4f326e6188"/>
    <ds:schemaRef ds:uri="519b375d-61fd-477b-90bd-eb907f4aaf79"/>
  </ds:schemaRefs>
</ds:datastoreItem>
</file>

<file path=customXml/itemProps3.xml><?xml version="1.0" encoding="utf-8"?>
<ds:datastoreItem xmlns:ds="http://schemas.openxmlformats.org/officeDocument/2006/customXml" ds:itemID="{2ACED775-0F2A-48DC-859F-59CA4DC8F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a0072-8710-4046-890b-3c4f326e6188"/>
    <ds:schemaRef ds:uri="519b375d-61fd-477b-90bd-eb907f4aa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Gate - Presentation1</Template>
  <TotalTime>55367</TotalTime>
  <Words>2989</Words>
  <Application>Microsoft Office PowerPoint</Application>
  <PresentationFormat>Widescreen</PresentationFormat>
  <Paragraphs>352</Paragraphs>
  <Slides>40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Office Theme</vt:lpstr>
      <vt:lpstr>Worksheet</vt:lpstr>
      <vt:lpstr>Оценка потенциала ассистивных технологий (ATA-C) – вводная презентация </vt:lpstr>
      <vt:lpstr>PowerPoint Presentation</vt:lpstr>
      <vt:lpstr>Содержание</vt:lpstr>
      <vt:lpstr>Что такое ассистивные технологии и кому они приносят пользу</vt:lpstr>
      <vt:lpstr>Что такое ассистивные технологии? </vt:lpstr>
      <vt:lpstr>Каждый может получить пользу от применения АТ</vt:lpstr>
      <vt:lpstr>Глобальные потребности и барьеры для доступа</vt:lpstr>
      <vt:lpstr>PowerPoint Presentation</vt:lpstr>
      <vt:lpstr>Неудовлетворительное снабжение и недостаточный спрос на АТ ограничивают уровень обеспечения и финансовую доступность</vt:lpstr>
      <vt:lpstr>Эти барьеры в секторе АТ проявляются различными путями</vt:lpstr>
      <vt:lpstr>PowerPoint Presentation</vt:lpstr>
      <vt:lpstr>Отсутствие доступа к AT имеет серьезные последствия:</vt:lpstr>
      <vt:lpstr>Глобальные усилия, направленные на улучшение доступа</vt:lpstr>
      <vt:lpstr>Доступ к АТ – это одно из фундаментальных прав человека,</vt:lpstr>
      <vt:lpstr>Роль ВОЗ в оказании поддержки странам</vt:lpstr>
      <vt:lpstr>Резолюция Всемирной ассамблеи здравоохранения «Улучшение доступа к ассистивным технологиям»</vt:lpstr>
      <vt:lpstr>Ассистивные технологии и Всемирная организация здравоохранения (ВОЗ)</vt:lpstr>
      <vt:lpstr>Деятельность группы АТ</vt:lpstr>
      <vt:lpstr>Инструментарий ВОЗ для оценки ассистивных технологий (АТА) (в процессе разработки)</vt:lpstr>
      <vt:lpstr>Улучшение доступа к АТ нередко включает следующие первые шаги:</vt:lpstr>
      <vt:lpstr>Содержание</vt:lpstr>
      <vt:lpstr>Что такое АТА-С</vt:lpstr>
      <vt:lpstr>Оценка потенциала ассистивных технологий (ATA-C)</vt:lpstr>
      <vt:lpstr>Предназначение АТА-С</vt:lpstr>
      <vt:lpstr>Чего мы хотим достичь с помощью ATA-С</vt:lpstr>
      <vt:lpstr>Как выполнить АТА-С</vt:lpstr>
      <vt:lpstr>PowerPoint Presentation</vt:lpstr>
      <vt:lpstr>Если для выполнения АТА-С требуется поддержка со стороны ВОЗ</vt:lpstr>
      <vt:lpstr>Содержание</vt:lpstr>
      <vt:lpstr>Определение круга заинтересованных сторон и составление плана их вовлечения</vt:lpstr>
      <vt:lpstr>Определение круга заинтересованных сторон</vt:lpstr>
      <vt:lpstr>Упражнение: определение круга заинтересованных сторон</vt:lpstr>
      <vt:lpstr>Разработка плана взаимодействия с заинтересованными сторонами</vt:lpstr>
      <vt:lpstr>Типовые вопросники и как их адаптировать</vt:lpstr>
      <vt:lpstr>Разновидности типовых вопросников и для кого они предназначены</vt:lpstr>
      <vt:lpstr>Как адаптировать типовые вопросники</vt:lpstr>
      <vt:lpstr>Примеры адаптации</vt:lpstr>
      <vt:lpstr>Примеры адаптации типовых вопросников</vt:lpstr>
      <vt:lpstr>PowerPoint Presentation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MARAMBA, Krizzia Camille</dc:creator>
  <cp:lastModifiedBy>MELO-MARAMBA, Krizzia</cp:lastModifiedBy>
  <cp:revision>135</cp:revision>
  <dcterms:created xsi:type="dcterms:W3CDTF">2019-10-25T09:01:15Z</dcterms:created>
  <dcterms:modified xsi:type="dcterms:W3CDTF">2023-11-05T15:08:24Z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0x0101007909C93A51392D44B83CC4F24D2BDEE3</vt:lpwstr>
  </property>
</Properties>
</file>