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7"/>
  </p:notesMasterIdLst>
  <p:sldIdLst>
    <p:sldId id="256" r:id="rId5"/>
    <p:sldId id="257" r:id="rId6"/>
    <p:sldId id="304" r:id="rId7"/>
    <p:sldId id="302" r:id="rId8"/>
    <p:sldId id="303" r:id="rId9"/>
    <p:sldId id="258" r:id="rId10"/>
    <p:sldId id="292" r:id="rId11"/>
    <p:sldId id="293" r:id="rId12"/>
    <p:sldId id="308" r:id="rId13"/>
    <p:sldId id="287" r:id="rId14"/>
    <p:sldId id="295" r:id="rId15"/>
    <p:sldId id="269" r:id="rId16"/>
  </p:sldIdLst>
  <p:sldSz cx="17610138" cy="9906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55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97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08" autoAdjust="0"/>
    <p:restoredTop sz="65147" autoAdjust="0"/>
  </p:normalViewPr>
  <p:slideViewPr>
    <p:cSldViewPr showGuides="1">
      <p:cViewPr varScale="1">
        <p:scale>
          <a:sx n="74" d="100"/>
          <a:sy n="74" d="100"/>
        </p:scale>
        <p:origin x="2604" y="78"/>
      </p:cViewPr>
      <p:guideLst>
        <p:guide orient="horz" pos="3120"/>
        <p:guide pos="5547"/>
      </p:guideLst>
    </p:cSldViewPr>
  </p:slideViewPr>
  <p:notesTextViewPr>
    <p:cViewPr>
      <p:scale>
        <a:sx n="150" d="100"/>
        <a:sy n="150" d="100"/>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HANG, Wei" userId="9df787c3-198f-47be-9b4c-4de81ca11519" providerId="ADAL" clId="{2D225C0E-CDE7-47D5-A540-4977E4406195}"/>
    <pc:docChg chg="delSld">
      <pc:chgData name="ZHANG, Wei" userId="9df787c3-198f-47be-9b4c-4de81ca11519" providerId="ADAL" clId="{2D225C0E-CDE7-47D5-A540-4977E4406195}" dt="2020-11-16T17:05:15.749" v="5" actId="2696"/>
      <pc:docMkLst>
        <pc:docMk/>
      </pc:docMkLst>
      <pc:sldChg chg="del">
        <pc:chgData name="ZHANG, Wei" userId="9df787c3-198f-47be-9b4c-4de81ca11519" providerId="ADAL" clId="{2D225C0E-CDE7-47D5-A540-4977E4406195}" dt="2020-11-16T17:05:15.707" v="3" actId="2696"/>
        <pc:sldMkLst>
          <pc:docMk/>
          <pc:sldMk cId="2227656911" sldId="294"/>
        </pc:sldMkLst>
      </pc:sldChg>
      <pc:sldChg chg="del">
        <pc:chgData name="ZHANG, Wei" userId="9df787c3-198f-47be-9b4c-4de81ca11519" providerId="ADAL" clId="{2D225C0E-CDE7-47D5-A540-4977E4406195}" dt="2020-11-16T17:05:15.649" v="2" actId="2696"/>
        <pc:sldMkLst>
          <pc:docMk/>
          <pc:sldMk cId="2257379340" sldId="298"/>
        </pc:sldMkLst>
      </pc:sldChg>
      <pc:sldChg chg="del">
        <pc:chgData name="ZHANG, Wei" userId="9df787c3-198f-47be-9b4c-4de81ca11519" providerId="ADAL" clId="{2D225C0E-CDE7-47D5-A540-4977E4406195}" dt="2020-11-16T17:05:15.574" v="0" actId="2696"/>
        <pc:sldMkLst>
          <pc:docMk/>
          <pc:sldMk cId="3951879733" sldId="305"/>
        </pc:sldMkLst>
      </pc:sldChg>
      <pc:sldChg chg="del">
        <pc:chgData name="ZHANG, Wei" userId="9df787c3-198f-47be-9b4c-4de81ca11519" providerId="ADAL" clId="{2D225C0E-CDE7-47D5-A540-4977E4406195}" dt="2020-11-16T17:05:15.734" v="4" actId="2696"/>
        <pc:sldMkLst>
          <pc:docMk/>
          <pc:sldMk cId="1228724716" sldId="306"/>
        </pc:sldMkLst>
      </pc:sldChg>
      <pc:sldChg chg="del">
        <pc:chgData name="ZHANG, Wei" userId="9df787c3-198f-47be-9b4c-4de81ca11519" providerId="ADAL" clId="{2D225C0E-CDE7-47D5-A540-4977E4406195}" dt="2020-11-16T17:05:15.749" v="5" actId="2696"/>
        <pc:sldMkLst>
          <pc:docMk/>
          <pc:sldMk cId="3959277369" sldId="307"/>
        </pc:sldMkLst>
      </pc:sldChg>
      <pc:sldChg chg="del">
        <pc:chgData name="ZHANG, Wei" userId="9df787c3-198f-47be-9b4c-4de81ca11519" providerId="ADAL" clId="{2D225C0E-CDE7-47D5-A540-4977E4406195}" dt="2020-11-16T17:05:15.612" v="1" actId="2696"/>
        <pc:sldMkLst>
          <pc:docMk/>
          <pc:sldMk cId="3927601881" sldId="31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56F85F-344F-4FFA-846B-96A899022974}" type="datetimeFigureOut">
              <a:rPr lang="en-AU" smtClean="0"/>
              <a:t>16/11/2020</a:t>
            </a:fld>
            <a:endParaRPr lang="en-AU"/>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6547CB-A032-4207-9C38-A47BB13B18C7}" type="slidenum">
              <a:rPr lang="en-AU" smtClean="0"/>
              <a:t>‹#›</a:t>
            </a:fld>
            <a:endParaRPr lang="en-AU"/>
          </a:p>
        </p:txBody>
      </p:sp>
    </p:spTree>
    <p:extLst>
      <p:ext uri="{BB962C8B-B14F-4D97-AF65-F5344CB8AC3E}">
        <p14:creationId xmlns:p14="http://schemas.microsoft.com/office/powerpoint/2010/main" val="234245245"/>
      </p:ext>
    </p:extLst>
  </p:cSld>
  <p:clrMap bg1="lt1" tx1="dk1" bg2="lt2" tx2="dk2" accent1="accent1" accent2="accent2" accent3="accent3" accent4="accent4" accent5="accent5" accent6="accent6" hlink="hlink" folHlink="folHlink"/>
  <p:notesStyle>
    <a:lvl1pPr marL="0" algn="l" defTabSz="1072866" rtl="0" eaLnBrk="1" latinLnBrk="0" hangingPunct="1">
      <a:defRPr sz="1408" kern="1200">
        <a:solidFill>
          <a:schemeClr val="tx1"/>
        </a:solidFill>
        <a:latin typeface="+mn-lt"/>
        <a:ea typeface="+mn-ea"/>
        <a:cs typeface="+mn-cs"/>
      </a:defRPr>
    </a:lvl1pPr>
    <a:lvl2pPr marL="536433" algn="l" defTabSz="1072866" rtl="0" eaLnBrk="1" latinLnBrk="0" hangingPunct="1">
      <a:defRPr sz="1408" kern="1200">
        <a:solidFill>
          <a:schemeClr val="tx1"/>
        </a:solidFill>
        <a:latin typeface="+mn-lt"/>
        <a:ea typeface="+mn-ea"/>
        <a:cs typeface="+mn-cs"/>
      </a:defRPr>
    </a:lvl2pPr>
    <a:lvl3pPr marL="1072866" algn="l" defTabSz="1072866" rtl="0" eaLnBrk="1" latinLnBrk="0" hangingPunct="1">
      <a:defRPr sz="1408" kern="1200">
        <a:solidFill>
          <a:schemeClr val="tx1"/>
        </a:solidFill>
        <a:latin typeface="+mn-lt"/>
        <a:ea typeface="+mn-ea"/>
        <a:cs typeface="+mn-cs"/>
      </a:defRPr>
    </a:lvl3pPr>
    <a:lvl4pPr marL="1609298" algn="l" defTabSz="1072866" rtl="0" eaLnBrk="1" latinLnBrk="0" hangingPunct="1">
      <a:defRPr sz="1408" kern="1200">
        <a:solidFill>
          <a:schemeClr val="tx1"/>
        </a:solidFill>
        <a:latin typeface="+mn-lt"/>
        <a:ea typeface="+mn-ea"/>
        <a:cs typeface="+mn-cs"/>
      </a:defRPr>
    </a:lvl4pPr>
    <a:lvl5pPr marL="2145731" algn="l" defTabSz="1072866" rtl="0" eaLnBrk="1" latinLnBrk="0" hangingPunct="1">
      <a:defRPr sz="1408" kern="1200">
        <a:solidFill>
          <a:schemeClr val="tx1"/>
        </a:solidFill>
        <a:latin typeface="+mn-lt"/>
        <a:ea typeface="+mn-ea"/>
        <a:cs typeface="+mn-cs"/>
      </a:defRPr>
    </a:lvl5pPr>
    <a:lvl6pPr marL="2682164" algn="l" defTabSz="1072866" rtl="0" eaLnBrk="1" latinLnBrk="0" hangingPunct="1">
      <a:defRPr sz="1408" kern="1200">
        <a:solidFill>
          <a:schemeClr val="tx1"/>
        </a:solidFill>
        <a:latin typeface="+mn-lt"/>
        <a:ea typeface="+mn-ea"/>
        <a:cs typeface="+mn-cs"/>
      </a:defRPr>
    </a:lvl6pPr>
    <a:lvl7pPr marL="3218597" algn="l" defTabSz="1072866" rtl="0" eaLnBrk="1" latinLnBrk="0" hangingPunct="1">
      <a:defRPr sz="1408" kern="1200">
        <a:solidFill>
          <a:schemeClr val="tx1"/>
        </a:solidFill>
        <a:latin typeface="+mn-lt"/>
        <a:ea typeface="+mn-ea"/>
        <a:cs typeface="+mn-cs"/>
      </a:defRPr>
    </a:lvl7pPr>
    <a:lvl8pPr marL="3755029" algn="l" defTabSz="1072866" rtl="0" eaLnBrk="1" latinLnBrk="0" hangingPunct="1">
      <a:defRPr sz="1408" kern="1200">
        <a:solidFill>
          <a:schemeClr val="tx1"/>
        </a:solidFill>
        <a:latin typeface="+mn-lt"/>
        <a:ea typeface="+mn-ea"/>
        <a:cs typeface="+mn-cs"/>
      </a:defRPr>
    </a:lvl8pPr>
    <a:lvl9pPr marL="4291462" algn="l" defTabSz="1072866" rtl="0" eaLnBrk="1" latinLnBrk="0" hangingPunct="1">
      <a:defRPr sz="140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CA6547CB-A032-4207-9C38-A47BB13B18C7}" type="slidenum">
              <a:rPr lang="en-AU" smtClean="0"/>
              <a:t>3</a:t>
            </a:fld>
            <a:endParaRPr lang="en-AU"/>
          </a:p>
        </p:txBody>
      </p:sp>
    </p:spTree>
    <p:extLst>
      <p:ext uri="{BB962C8B-B14F-4D97-AF65-F5344CB8AC3E}">
        <p14:creationId xmlns:p14="http://schemas.microsoft.com/office/powerpoint/2010/main" val="2575199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sz="1100" dirty="0"/>
          </a:p>
        </p:txBody>
      </p:sp>
      <p:sp>
        <p:nvSpPr>
          <p:cNvPr id="4" name="Slide Number Placeholder 3"/>
          <p:cNvSpPr>
            <a:spLocks noGrp="1"/>
          </p:cNvSpPr>
          <p:nvPr>
            <p:ph type="sldNum" sz="quarter" idx="5"/>
          </p:nvPr>
        </p:nvSpPr>
        <p:spPr/>
        <p:txBody>
          <a:bodyPr/>
          <a:lstStyle/>
          <a:p>
            <a:fld id="{CA6547CB-A032-4207-9C38-A47BB13B18C7}" type="slidenum">
              <a:rPr lang="en-AU" smtClean="0"/>
              <a:t>4</a:t>
            </a:fld>
            <a:endParaRPr lang="en-AU"/>
          </a:p>
        </p:txBody>
      </p:sp>
    </p:spTree>
    <p:extLst>
      <p:ext uri="{BB962C8B-B14F-4D97-AF65-F5344CB8AC3E}">
        <p14:creationId xmlns:p14="http://schemas.microsoft.com/office/powerpoint/2010/main" val="2394635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sz="1100" dirty="0"/>
          </a:p>
        </p:txBody>
      </p:sp>
      <p:sp>
        <p:nvSpPr>
          <p:cNvPr id="4" name="Slide Number Placeholder 3"/>
          <p:cNvSpPr>
            <a:spLocks noGrp="1"/>
          </p:cNvSpPr>
          <p:nvPr>
            <p:ph type="sldNum" sz="quarter" idx="5"/>
          </p:nvPr>
        </p:nvSpPr>
        <p:spPr/>
        <p:txBody>
          <a:bodyPr/>
          <a:lstStyle/>
          <a:p>
            <a:fld id="{CA6547CB-A032-4207-9C38-A47BB13B18C7}" type="slidenum">
              <a:rPr lang="en-AU" smtClean="0"/>
              <a:t>5</a:t>
            </a:fld>
            <a:endParaRPr lang="en-AU"/>
          </a:p>
        </p:txBody>
      </p:sp>
    </p:spTree>
    <p:extLst>
      <p:ext uri="{BB962C8B-B14F-4D97-AF65-F5344CB8AC3E}">
        <p14:creationId xmlns:p14="http://schemas.microsoft.com/office/powerpoint/2010/main" val="1730648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t>Facilitator notes:</a:t>
            </a:r>
          </a:p>
          <a:p>
            <a:pPr marL="171450" indent="-171450">
              <a:buFont typeface="Arial" panose="020B0604020202020204" pitchFamily="34" charset="0"/>
              <a:buChar char="•"/>
            </a:pPr>
            <a:r>
              <a:rPr lang="en-AU" sz="1100" dirty="0"/>
              <a:t>Step through the rATA survey. </a:t>
            </a:r>
          </a:p>
          <a:p>
            <a:pPr marL="171450" indent="-171450">
              <a:buFont typeface="Arial" panose="020B0604020202020204" pitchFamily="34" charset="0"/>
              <a:buChar char="•"/>
            </a:pPr>
            <a:r>
              <a:rPr lang="en-AU" sz="1100" dirty="0"/>
              <a:t>Questions with no information in the case study don’t matter – enter a sensible number for household information. </a:t>
            </a:r>
          </a:p>
          <a:p>
            <a:pPr marL="171450" indent="-171450">
              <a:buFont typeface="Arial" panose="020B0604020202020204" pitchFamily="34" charset="0"/>
              <a:buChar char="•"/>
            </a:pPr>
            <a:r>
              <a:rPr lang="en-AU" sz="1100" dirty="0"/>
              <a:t>The ‘respondent’ should attempt </a:t>
            </a:r>
            <a:r>
              <a:rPr lang="en-AU" sz="1100" u="sng" dirty="0"/>
              <a:t>reasonable answers for all parts not specified in the case study</a:t>
            </a:r>
          </a:p>
          <a:p>
            <a:pPr marL="707883" lvl="1" indent="-171450">
              <a:buFont typeface="Arial" panose="020B0604020202020204" pitchFamily="34" charset="0"/>
              <a:buChar char="•"/>
            </a:pPr>
            <a:r>
              <a:rPr lang="en-AU" sz="1100" u="sng" dirty="0"/>
              <a:t>Distance to facility</a:t>
            </a:r>
          </a:p>
          <a:p>
            <a:pPr marL="707883" lvl="1" indent="-171450">
              <a:buFont typeface="Arial" panose="020B0604020202020204" pitchFamily="34" charset="0"/>
              <a:buChar char="•"/>
            </a:pPr>
            <a:r>
              <a:rPr lang="en-AU" sz="1100" u="sng" dirty="0"/>
              <a:t>Sources and payers</a:t>
            </a:r>
          </a:p>
          <a:p>
            <a:pPr marL="707883" lvl="1" indent="-171450">
              <a:buFont typeface="Arial" panose="020B0604020202020204" pitchFamily="34" charset="0"/>
              <a:buChar char="•"/>
            </a:pPr>
            <a:r>
              <a:rPr lang="en-AU" sz="1100" u="sng" dirty="0"/>
              <a:t>satisfaction</a:t>
            </a:r>
            <a:endParaRPr lang="en-AU" sz="1100" dirty="0"/>
          </a:p>
          <a:p>
            <a:pPr marL="171450" indent="-171450">
              <a:buFont typeface="Arial" panose="020B0604020202020204" pitchFamily="34" charset="0"/>
              <a:buChar char="•"/>
            </a:pPr>
            <a:endParaRPr lang="en-AU" sz="1100" dirty="0"/>
          </a:p>
          <a:p>
            <a:pPr marL="171450" indent="-171450">
              <a:buFont typeface="Arial" panose="020B0604020202020204" pitchFamily="34" charset="0"/>
              <a:buChar char="•"/>
            </a:pPr>
            <a:endParaRPr lang="en-AU" sz="1100" dirty="0"/>
          </a:p>
        </p:txBody>
      </p:sp>
      <p:sp>
        <p:nvSpPr>
          <p:cNvPr id="4" name="Slide Number Placeholder 3"/>
          <p:cNvSpPr>
            <a:spLocks noGrp="1"/>
          </p:cNvSpPr>
          <p:nvPr>
            <p:ph type="sldNum" sz="quarter" idx="5"/>
          </p:nvPr>
        </p:nvSpPr>
        <p:spPr/>
        <p:txBody>
          <a:bodyPr/>
          <a:lstStyle/>
          <a:p>
            <a:fld id="{CA6547CB-A032-4207-9C38-A47BB13B18C7}" type="slidenum">
              <a:rPr lang="en-AU" smtClean="0"/>
              <a:t>6</a:t>
            </a:fld>
            <a:endParaRPr lang="en-AU"/>
          </a:p>
        </p:txBody>
      </p:sp>
    </p:spTree>
    <p:extLst>
      <p:ext uri="{BB962C8B-B14F-4D97-AF65-F5344CB8AC3E}">
        <p14:creationId xmlns:p14="http://schemas.microsoft.com/office/powerpoint/2010/main" val="4109608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A6547CB-A032-4207-9C38-A47BB13B18C7}" type="slidenum">
              <a:rPr lang="en-AU" smtClean="0"/>
              <a:t>7</a:t>
            </a:fld>
            <a:endParaRPr lang="en-AU"/>
          </a:p>
        </p:txBody>
      </p:sp>
    </p:spTree>
    <p:extLst>
      <p:ext uri="{BB962C8B-B14F-4D97-AF65-F5344CB8AC3E}">
        <p14:creationId xmlns:p14="http://schemas.microsoft.com/office/powerpoint/2010/main" val="2533104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		</a:t>
            </a:r>
          </a:p>
          <a:p>
            <a:endParaRPr lang="en-AU" dirty="0"/>
          </a:p>
        </p:txBody>
      </p:sp>
      <p:sp>
        <p:nvSpPr>
          <p:cNvPr id="4" name="Slide Number Placeholder 3"/>
          <p:cNvSpPr>
            <a:spLocks noGrp="1"/>
          </p:cNvSpPr>
          <p:nvPr>
            <p:ph type="sldNum" sz="quarter" idx="5"/>
          </p:nvPr>
        </p:nvSpPr>
        <p:spPr/>
        <p:txBody>
          <a:bodyPr/>
          <a:lstStyle/>
          <a:p>
            <a:fld id="{CA6547CB-A032-4207-9C38-A47BB13B18C7}" type="slidenum">
              <a:rPr lang="en-AU" smtClean="0"/>
              <a:t>8</a:t>
            </a:fld>
            <a:endParaRPr lang="en-AU"/>
          </a:p>
        </p:txBody>
      </p:sp>
    </p:spTree>
    <p:extLst>
      <p:ext uri="{BB962C8B-B14F-4D97-AF65-F5344CB8AC3E}">
        <p14:creationId xmlns:p14="http://schemas.microsoft.com/office/powerpoint/2010/main" val="2144107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u="none" dirty="0"/>
          </a:p>
        </p:txBody>
      </p:sp>
      <p:sp>
        <p:nvSpPr>
          <p:cNvPr id="4" name="Slide Number Placeholder 3"/>
          <p:cNvSpPr>
            <a:spLocks noGrp="1"/>
          </p:cNvSpPr>
          <p:nvPr>
            <p:ph type="sldNum" sz="quarter" idx="5"/>
          </p:nvPr>
        </p:nvSpPr>
        <p:spPr/>
        <p:txBody>
          <a:bodyPr/>
          <a:lstStyle/>
          <a:p>
            <a:fld id="{CA6547CB-A032-4207-9C38-A47BB13B18C7}" type="slidenum">
              <a:rPr lang="en-AU" smtClean="0"/>
              <a:t>9</a:t>
            </a:fld>
            <a:endParaRPr lang="en-AU"/>
          </a:p>
        </p:txBody>
      </p:sp>
    </p:spTree>
    <p:extLst>
      <p:ext uri="{BB962C8B-B14F-4D97-AF65-F5344CB8AC3E}">
        <p14:creationId xmlns:p14="http://schemas.microsoft.com/office/powerpoint/2010/main" val="3201255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A6547CB-A032-4207-9C38-A47BB13B18C7}" type="slidenum">
              <a:rPr lang="en-AU" smtClean="0"/>
              <a:t>11</a:t>
            </a:fld>
            <a:endParaRPr lang="en-AU"/>
          </a:p>
        </p:txBody>
      </p:sp>
    </p:spTree>
    <p:extLst>
      <p:ext uri="{BB962C8B-B14F-4D97-AF65-F5344CB8AC3E}">
        <p14:creationId xmlns:p14="http://schemas.microsoft.com/office/powerpoint/2010/main" val="9025468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tiff"/><Relationship Id="rId5" Type="http://schemas.openxmlformats.org/officeDocument/2006/relationships/image" Target="../media/image5.jpeg"/><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8" Type="http://schemas.microsoft.com/office/2007/relationships/hdphoto" Target="../media/hdphoto4.wdp"/><Relationship Id="rId3" Type="http://schemas.microsoft.com/office/2007/relationships/hdphoto" Target="../media/hdphoto2.wdp"/><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png"/><Relationship Id="rId5" Type="http://schemas.microsoft.com/office/2007/relationships/hdphoto" Target="../media/hdphoto3.wdp"/><Relationship Id="rId4" Type="http://schemas.openxmlformats.org/officeDocument/2006/relationships/image" Target="../media/image7.png"/><Relationship Id="rId9" Type="http://schemas.openxmlformats.org/officeDocument/2006/relationships/image" Target="../media/image2.tif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7732BCC-9358-4ED4-977E-D1E0889C89F1}"/>
              </a:ext>
            </a:extLst>
          </p:cNvPr>
          <p:cNvSpPr>
            <a:spLocks noGrp="1"/>
          </p:cNvSpPr>
          <p:nvPr>
            <p:ph type="subTitle" idx="1" hasCustomPrompt="1"/>
          </p:nvPr>
        </p:nvSpPr>
        <p:spPr>
          <a:xfrm>
            <a:off x="7187393" y="5765665"/>
            <a:ext cx="10151436" cy="615385"/>
          </a:xfrm>
        </p:spPr>
        <p:txBody>
          <a:bodyPr anchor="ctr"/>
          <a:lstStyle>
            <a:lvl1pPr marL="0" indent="0" algn="ctr">
              <a:buNone/>
              <a:defRPr sz="3467">
                <a:solidFill>
                  <a:schemeClr val="tx1">
                    <a:lumMod val="50000"/>
                    <a:lumOff val="50000"/>
                  </a:schemeClr>
                </a:solidFill>
              </a:defRPr>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lang="en-US" dirty="0"/>
              <a:t>Location | Date | Presenter</a:t>
            </a:r>
          </a:p>
        </p:txBody>
      </p:sp>
      <p:sp>
        <p:nvSpPr>
          <p:cNvPr id="2" name="Title 1">
            <a:extLst>
              <a:ext uri="{FF2B5EF4-FFF2-40B4-BE49-F238E27FC236}">
                <a16:creationId xmlns:a16="http://schemas.microsoft.com/office/drawing/2014/main" id="{94E880C8-0EB5-4AEF-9488-A35B4DF0B39C}"/>
              </a:ext>
            </a:extLst>
          </p:cNvPr>
          <p:cNvSpPr>
            <a:spLocks noGrp="1"/>
          </p:cNvSpPr>
          <p:nvPr>
            <p:ph type="ctrTitle"/>
          </p:nvPr>
        </p:nvSpPr>
        <p:spPr>
          <a:xfrm>
            <a:off x="7187393" y="2110269"/>
            <a:ext cx="10151436" cy="3415873"/>
          </a:xfrm>
        </p:spPr>
        <p:txBody>
          <a:bodyPr anchor="ctr">
            <a:normAutofit/>
          </a:bodyPr>
          <a:lstStyle>
            <a:lvl1pPr algn="ctr">
              <a:defRPr sz="7800"/>
            </a:lvl1pPr>
          </a:lstStyle>
          <a:p>
            <a:r>
              <a:rPr lang="en-US"/>
              <a:t>Click to edit Master title style</a:t>
            </a:r>
            <a:endParaRPr lang="en-US" dirty="0"/>
          </a:p>
        </p:txBody>
      </p:sp>
      <p:pic>
        <p:nvPicPr>
          <p:cNvPr id="17" name="Picture 16" descr="A drawing of a face&#10;&#10;Description generated with high confidence">
            <a:extLst>
              <a:ext uri="{FF2B5EF4-FFF2-40B4-BE49-F238E27FC236}">
                <a16:creationId xmlns:a16="http://schemas.microsoft.com/office/drawing/2014/main" id="{D19619FC-4779-469A-A3E8-73256C9C21A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4639861" y="524201"/>
            <a:ext cx="2351521" cy="731159"/>
          </a:xfrm>
          <a:prstGeom prst="rect">
            <a:avLst/>
          </a:prstGeom>
        </p:spPr>
      </p:pic>
      <p:pic>
        <p:nvPicPr>
          <p:cNvPr id="10" name="Picture 9" descr="A screenshot of a cell phone&#10;&#10;Description generated with high confidence">
            <a:extLst>
              <a:ext uri="{FF2B5EF4-FFF2-40B4-BE49-F238E27FC236}">
                <a16:creationId xmlns:a16="http://schemas.microsoft.com/office/drawing/2014/main" id="{70F3BFCC-B84E-430B-B6DA-668AACBB38D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106685" y="8589320"/>
            <a:ext cx="3884696" cy="792480"/>
          </a:xfrm>
          <a:prstGeom prst="rect">
            <a:avLst/>
          </a:prstGeom>
        </p:spPr>
      </p:pic>
      <p:sp>
        <p:nvSpPr>
          <p:cNvPr id="11" name="Rectangle 10">
            <a:extLst>
              <a:ext uri="{FF2B5EF4-FFF2-40B4-BE49-F238E27FC236}">
                <a16:creationId xmlns:a16="http://schemas.microsoft.com/office/drawing/2014/main" id="{C335E098-F1B0-4014-B2F1-7E250F1C3B7C}"/>
              </a:ext>
            </a:extLst>
          </p:cNvPr>
          <p:cNvSpPr/>
          <p:nvPr/>
        </p:nvSpPr>
        <p:spPr>
          <a:xfrm>
            <a:off x="0" y="78807"/>
            <a:ext cx="17610138" cy="201916"/>
          </a:xfrm>
          <a:prstGeom prst="rect">
            <a:avLst/>
          </a:prstGeom>
          <a:solidFill>
            <a:srgbClr val="000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51">
              <a:solidFill>
                <a:srgbClr val="FCBF30"/>
              </a:solidFill>
            </a:endParaRPr>
          </a:p>
        </p:txBody>
      </p:sp>
      <p:sp>
        <p:nvSpPr>
          <p:cNvPr id="13" name="Rectangle 12">
            <a:extLst>
              <a:ext uri="{FF2B5EF4-FFF2-40B4-BE49-F238E27FC236}">
                <a16:creationId xmlns:a16="http://schemas.microsoft.com/office/drawing/2014/main" id="{732C5154-B272-4F68-A0F7-F08A26A9E225}"/>
              </a:ext>
            </a:extLst>
          </p:cNvPr>
          <p:cNvSpPr/>
          <p:nvPr/>
        </p:nvSpPr>
        <p:spPr>
          <a:xfrm>
            <a:off x="0" y="9621324"/>
            <a:ext cx="17610138" cy="201917"/>
          </a:xfrm>
          <a:prstGeom prst="rect">
            <a:avLst/>
          </a:prstGeom>
          <a:solidFill>
            <a:srgbClr val="F69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51"/>
          </a:p>
        </p:txBody>
      </p:sp>
      <p:pic>
        <p:nvPicPr>
          <p:cNvPr id="14" name="Picture 13">
            <a:extLst>
              <a:ext uri="{FF2B5EF4-FFF2-40B4-BE49-F238E27FC236}">
                <a16:creationId xmlns:a16="http://schemas.microsoft.com/office/drawing/2014/main" id="{2A821CE8-815F-461D-B250-D09CAD9F9460}"/>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343" b="98116" l="0" r="99800">
                        <a14:foregroundMark x1="27700" y1="30107" x2="27700" y2="30107"/>
                        <a14:foregroundMark x1="31150" y1="26467" x2="31150" y2="26467"/>
                        <a14:foregroundMark x1="31400" y1="26938" x2="31400" y2="26938"/>
                        <a14:foregroundMark x1="30350" y1="22869" x2="30350" y2="22869"/>
                        <a14:foregroundMark x1="25350" y1="23340" x2="25350" y2="23340"/>
                        <a14:foregroundMark x1="24050" y1="26039" x2="24050" y2="26039"/>
                        <a14:foregroundMark x1="28000" y1="37987" x2="28000" y2="37987"/>
                        <a14:foregroundMark x1="20600" y1="27837" x2="20600" y2="27837"/>
                        <a14:foregroundMark x1="27450" y1="9807" x2="27450" y2="9807"/>
                        <a14:foregroundMark x1="24550" y1="29636" x2="24550" y2="29636"/>
                        <a14:foregroundMark x1="32200" y1="7323" x2="32200" y2="7323"/>
                        <a14:foregroundMark x1="29050" y1="11392" x2="29050" y2="11392"/>
                        <a14:foregroundMark x1="27450" y1="3512" x2="27450" y2="3512"/>
                        <a14:foregroundMark x1="33250" y1="3512" x2="33250" y2="3512"/>
                        <a14:foregroundMark x1="95350" y1="42013" x2="95350" y2="42013"/>
                        <a14:foregroundMark x1="91650" y1="38201" x2="91650" y2="38201"/>
                        <a14:foregroundMark x1="92200" y1="38415" x2="92200" y2="38415"/>
                        <a14:foregroundMark x1="99300" y1="36831" x2="99300" y2="36831"/>
                        <a14:foregroundMark x1="99800" y1="41370" x2="99800" y2="41370"/>
                        <a14:foregroundMark x1="8250" y1="62313" x2="8250" y2="62313"/>
                        <a14:foregroundMark x1="10350" y1="48351" x2="10350" y2="48351"/>
                        <a14:foregroundMark x1="2200" y1="63897" x2="2200" y2="63897"/>
                        <a14:foregroundMark x1="28250" y1="36403" x2="28250" y2="36403"/>
                        <a14:foregroundMark x1="29050" y1="36188" x2="29050" y2="36188"/>
                        <a14:foregroundMark x1="27200" y1="36617" x2="27200" y2="36617"/>
                        <a14:foregroundMark x1="21400" y1="35931" x2="21400" y2="35931"/>
                        <a14:foregroundMark x1="34550" y1="557" x2="34550" y2="557"/>
                        <a14:foregroundMark x1="26650" y1="343" x2="26650" y2="343"/>
                        <a14:foregroundMark x1="30600" y1="1028" x2="30600" y2="1028"/>
                        <a14:foregroundMark x1="75600" y1="89593" x2="75600" y2="89593"/>
                        <a14:foregroundMark x1="67700" y1="86895" x2="67700" y2="86895"/>
                        <a14:foregroundMark x1="67450" y1="85096" x2="67450" y2="85096"/>
                        <a14:foregroundMark x1="62450" y1="84839" x2="62450" y2="84839"/>
                        <a14:foregroundMark x1="61950" y1="84839" x2="61950" y2="84839"/>
                        <a14:foregroundMark x1="62450" y1="87580" x2="62450" y2="87580"/>
                        <a14:foregroundMark x1="61950" y1="87794" x2="61950" y2="87794"/>
                        <a14:foregroundMark x1="62200" y1="87109" x2="62200" y2="87109"/>
                        <a14:foregroundMark x1="62200" y1="86895" x2="62200" y2="86895"/>
                        <a14:foregroundMark x1="61650" y1="87323" x2="61650" y2="87323"/>
                        <a14:foregroundMark x1="71950" y1="93191" x2="71950" y2="93191"/>
                        <a14:foregroundMark x1="72450" y1="96788" x2="72450" y2="96788"/>
                        <a14:foregroundMark x1="63250" y1="95460" x2="63250" y2="95460"/>
                        <a14:foregroundMark x1="69800" y1="98158" x2="69800" y2="98158"/>
                        <a14:foregroundMark x1="200" y1="65782" x2="200" y2="65782"/>
                        <a14:foregroundMark x1="200" y1="65782" x2="200" y2="65782"/>
                        <a14:foregroundMark x1="200" y1="65439" x2="200" y2="65439"/>
                        <a14:foregroundMark x1="0" y1="65610" x2="0" y2="65610"/>
                      </a14:backgroundRemoval>
                    </a14:imgEffect>
                  </a14:imgLayer>
                </a14:imgProps>
              </a:ext>
              <a:ext uri="{28A0092B-C50C-407E-A947-70E740481C1C}">
                <a14:useLocalDpi xmlns:a14="http://schemas.microsoft.com/office/drawing/2010/main"/>
              </a:ext>
            </a:extLst>
          </a:blip>
          <a:stretch>
            <a:fillRect/>
          </a:stretch>
        </p:blipFill>
        <p:spPr>
          <a:xfrm>
            <a:off x="271310" y="1361146"/>
            <a:ext cx="6530350" cy="7624413"/>
          </a:xfrm>
          <a:prstGeom prst="rect">
            <a:avLst/>
          </a:prstGeom>
        </p:spPr>
      </p:pic>
    </p:spTree>
    <p:extLst>
      <p:ext uri="{BB962C8B-B14F-4D97-AF65-F5344CB8AC3E}">
        <p14:creationId xmlns:p14="http://schemas.microsoft.com/office/powerpoint/2010/main" val="2677668502"/>
      </p:ext>
    </p:extLst>
  </p:cSld>
  <p:clrMapOvr>
    <a:masterClrMapping/>
  </p:clrMapOvr>
  <p:transition spd="slow">
    <p:push dir="u"/>
  </p:transition>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Open Layou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A3156D-0507-4CAF-91C2-FE9F3B5C6260}"/>
              </a:ext>
            </a:extLst>
          </p:cNvPr>
          <p:cNvSpPr>
            <a:spLocks noGrp="1"/>
          </p:cNvSpPr>
          <p:nvPr>
            <p:ph type="sldNum" sz="quarter" idx="12"/>
          </p:nvPr>
        </p:nvSpPr>
        <p:spPr>
          <a:xfrm>
            <a:off x="16034012" y="9315877"/>
            <a:ext cx="537973" cy="339758"/>
          </a:xfrm>
        </p:spPr>
        <p:txBody>
          <a:bodyPr/>
          <a:lstStyle>
            <a:lvl1pPr>
              <a:defRPr sz="1300"/>
            </a:lvl1pPr>
          </a:lstStyle>
          <a:p>
            <a:fld id="{DCEF0B01-FB18-4683-BFA2-C0720B545BDF}" type="slidenum">
              <a:rPr lang="en-AU" smtClean="0"/>
              <a:t>‹#›</a:t>
            </a:fld>
            <a:endParaRPr lang="en-AU"/>
          </a:p>
        </p:txBody>
      </p:sp>
      <p:pic>
        <p:nvPicPr>
          <p:cNvPr id="11" name="Picture 10">
            <a:extLst>
              <a:ext uri="{FF2B5EF4-FFF2-40B4-BE49-F238E27FC236}">
                <a16:creationId xmlns:a16="http://schemas.microsoft.com/office/drawing/2014/main" id="{3BD4D1A5-D4AA-4E44-B5C7-5C03FBB0730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6877937" y="9208718"/>
            <a:ext cx="602242" cy="554079"/>
          </a:xfrm>
          <a:prstGeom prst="rect">
            <a:avLst/>
          </a:prstGeom>
        </p:spPr>
      </p:pic>
      <p:pic>
        <p:nvPicPr>
          <p:cNvPr id="12" name="Picture 11" descr="A drawing of a face&#10;&#10;Description generated with high confidence">
            <a:extLst>
              <a:ext uri="{FF2B5EF4-FFF2-40B4-BE49-F238E27FC236}">
                <a16:creationId xmlns:a16="http://schemas.microsoft.com/office/drawing/2014/main" id="{95267680-23BE-4864-8590-F5D18D6F677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127239" y="143204"/>
            <a:ext cx="2351521" cy="731159"/>
          </a:xfrm>
          <a:prstGeom prst="rect">
            <a:avLst/>
          </a:prstGeom>
        </p:spPr>
      </p:pic>
    </p:spTree>
    <p:extLst>
      <p:ext uri="{BB962C8B-B14F-4D97-AF65-F5344CB8AC3E}">
        <p14:creationId xmlns:p14="http://schemas.microsoft.com/office/powerpoint/2010/main" val="346311417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0A0268-6D4B-42BA-B78C-776E5C2AABF4}" type="datetime1">
              <a:rPr lang="en-AU" smtClean="0"/>
              <a:t>16/11/2020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CEF0B01-FB18-4683-BFA2-C0720B545BDF}" type="slidenum">
              <a:rPr lang="en-AU" smtClean="0"/>
              <a:t>‹#›</a:t>
            </a:fld>
            <a:endParaRPr lang="en-AU"/>
          </a:p>
        </p:txBody>
      </p:sp>
      <p:sp>
        <p:nvSpPr>
          <p:cNvPr id="8" name="Title 1">
            <a:extLst>
              <a:ext uri="{FF2B5EF4-FFF2-40B4-BE49-F238E27FC236}">
                <a16:creationId xmlns:a16="http://schemas.microsoft.com/office/drawing/2014/main" id="{7424571A-A462-4482-B7F5-DA648613AC56}"/>
              </a:ext>
            </a:extLst>
          </p:cNvPr>
          <p:cNvSpPr>
            <a:spLocks noGrp="1"/>
          </p:cNvSpPr>
          <p:nvPr>
            <p:ph type="title"/>
          </p:nvPr>
        </p:nvSpPr>
        <p:spPr>
          <a:xfrm>
            <a:off x="880507" y="396700"/>
            <a:ext cx="15849124" cy="1651000"/>
          </a:xfrm>
        </p:spPr>
        <p:txBody>
          <a:bodyPr anchor="t">
            <a:normAutofit/>
          </a:bodyPr>
          <a:lstStyle>
            <a:lvl1pPr algn="ctr">
              <a:defRPr sz="11298">
                <a:solidFill>
                  <a:schemeClr val="tx2">
                    <a:lumMod val="75000"/>
                  </a:schemeClr>
                </a:solidFill>
              </a:defRPr>
            </a:lvl1pPr>
          </a:lstStyle>
          <a:p>
            <a:r>
              <a:rPr lang="en-US" dirty="0"/>
              <a:t>Click to edit Master title style</a:t>
            </a:r>
            <a:endParaRPr lang="en-AU" dirty="0"/>
          </a:p>
        </p:txBody>
      </p:sp>
    </p:spTree>
    <p:extLst>
      <p:ext uri="{BB962C8B-B14F-4D97-AF65-F5344CB8AC3E}">
        <p14:creationId xmlns:p14="http://schemas.microsoft.com/office/powerpoint/2010/main" val="2068885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lgn="l">
              <a:defRPr sz="9244">
                <a:solidFill>
                  <a:schemeClr val="tx2">
                    <a:lumMod val="75000"/>
                  </a:schemeClr>
                </a:solidFill>
              </a:defRPr>
            </a:lvl1pPr>
          </a:lstStyle>
          <a:p>
            <a:r>
              <a:rPr lang="en-US" dirty="0"/>
              <a:t>Click to edit Master title style</a:t>
            </a:r>
            <a:endParaRPr lang="en-AU" dirty="0"/>
          </a:p>
        </p:txBody>
      </p:sp>
      <p:sp>
        <p:nvSpPr>
          <p:cNvPr id="3" name="Content Placeholder 2"/>
          <p:cNvSpPr>
            <a:spLocks noGrp="1"/>
          </p:cNvSpPr>
          <p:nvPr>
            <p:ph idx="1"/>
          </p:nvPr>
        </p:nvSpPr>
        <p:spPr>
          <a:xfrm>
            <a:off x="6016806" y="2311400"/>
            <a:ext cx="10712826" cy="5953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0A0268-6D4B-42BA-B78C-776E5C2AABF4}" type="datetime1">
              <a:rPr lang="en-AU" smtClean="0"/>
              <a:t>16/11/2020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CEF0B01-FB18-4683-BFA2-C0720B545BDF}" type="slidenum">
              <a:rPr lang="en-AU" smtClean="0"/>
              <a:t>‹#›</a:t>
            </a:fld>
            <a:endParaRPr lang="en-AU"/>
          </a:p>
        </p:txBody>
      </p:sp>
      <p:sp>
        <p:nvSpPr>
          <p:cNvPr id="7" name="Content Placeholder 2">
            <a:extLst>
              <a:ext uri="{FF2B5EF4-FFF2-40B4-BE49-F238E27FC236}">
                <a16:creationId xmlns:a16="http://schemas.microsoft.com/office/drawing/2014/main" id="{63209E64-507F-476C-A0AD-0FFC9AE3BFB8}"/>
              </a:ext>
            </a:extLst>
          </p:cNvPr>
          <p:cNvSpPr>
            <a:spLocks noGrp="1"/>
          </p:cNvSpPr>
          <p:nvPr>
            <p:ph idx="13" hasCustomPrompt="1"/>
          </p:nvPr>
        </p:nvSpPr>
        <p:spPr>
          <a:xfrm>
            <a:off x="880510" y="2311400"/>
            <a:ext cx="4596292" cy="5953968"/>
          </a:xfrm>
        </p:spPr>
        <p:txBody>
          <a:bodyPr/>
          <a:lstStyle>
            <a:lvl1pPr marL="0" indent="0">
              <a:buNone/>
              <a:defRPr>
                <a:solidFill>
                  <a:schemeClr val="tx2">
                    <a:lumMod val="75000"/>
                  </a:schemeClr>
                </a:solidFill>
              </a:defRPr>
            </a:lvl1pPr>
            <a:lvl2pPr marL="448402" indent="-399485">
              <a:defRPr/>
            </a:lvl2pPr>
            <a:lvl3pPr marL="672604" indent="-330188">
              <a:defRPr/>
            </a:lvl3pPr>
            <a:lvl4pPr marL="672604" indent="-330188">
              <a:defRPr/>
            </a:lvl4pPr>
            <a:lvl5pPr marL="672604" indent="-330188">
              <a:defRPr/>
            </a:lvl5pPr>
          </a:lstStyle>
          <a:p>
            <a:pPr lvl="0"/>
            <a:r>
              <a:rPr lang="en-US" dirty="0"/>
              <a:t>Click to edit Master text styles</a:t>
            </a:r>
          </a:p>
          <a:p>
            <a:pPr lvl="1"/>
            <a:r>
              <a:rPr lang="en-US" dirty="0"/>
              <a:t>Second level</a:t>
            </a:r>
          </a:p>
        </p:txBody>
      </p:sp>
      <p:sp>
        <p:nvSpPr>
          <p:cNvPr id="10" name="Content Placeholder 2">
            <a:extLst>
              <a:ext uri="{FF2B5EF4-FFF2-40B4-BE49-F238E27FC236}">
                <a16:creationId xmlns:a16="http://schemas.microsoft.com/office/drawing/2014/main" id="{010FC00D-00DB-45D7-A029-0DBC0BDC938F}"/>
              </a:ext>
            </a:extLst>
          </p:cNvPr>
          <p:cNvSpPr>
            <a:spLocks noGrp="1"/>
          </p:cNvSpPr>
          <p:nvPr>
            <p:ph idx="14" hasCustomPrompt="1"/>
          </p:nvPr>
        </p:nvSpPr>
        <p:spPr>
          <a:xfrm>
            <a:off x="6016801" y="8390296"/>
            <a:ext cx="10712826" cy="527405"/>
          </a:xfrm>
        </p:spPr>
        <p:txBody>
          <a:bodyPr>
            <a:noAutofit/>
          </a:bodyPr>
          <a:lstStyle>
            <a:lvl1pPr marL="0" indent="0">
              <a:buNone/>
              <a:defRPr sz="5136" b="1">
                <a:solidFill>
                  <a:srgbClr val="92D050"/>
                </a:solidFill>
              </a:defRPr>
            </a:lvl1pPr>
            <a:lvl2pPr marL="448402" indent="-399485">
              <a:defRPr sz="4108" b="1">
                <a:solidFill>
                  <a:srgbClr val="92D050"/>
                </a:solidFill>
              </a:defRPr>
            </a:lvl2pPr>
            <a:lvl3pPr marL="672604" indent="-330188">
              <a:defRPr/>
            </a:lvl3pPr>
            <a:lvl4pPr marL="672604" indent="-330188">
              <a:defRPr/>
            </a:lvl4pPr>
            <a:lvl5pPr marL="672604" indent="-330188">
              <a:defRPr/>
            </a:lvl5pPr>
          </a:lstStyle>
          <a:p>
            <a:pPr lvl="0"/>
            <a:r>
              <a:rPr lang="en-US" dirty="0"/>
              <a:t>Click to edit Master text styles</a:t>
            </a:r>
          </a:p>
        </p:txBody>
      </p:sp>
    </p:spTree>
    <p:extLst>
      <p:ext uri="{BB962C8B-B14F-4D97-AF65-F5344CB8AC3E}">
        <p14:creationId xmlns:p14="http://schemas.microsoft.com/office/powerpoint/2010/main" val="665989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0A0268-6D4B-42BA-B78C-776E5C2AABF4}" type="datetime1">
              <a:rPr lang="en-AU" smtClean="0"/>
              <a:t>16/11/2020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CEF0B01-FB18-4683-BFA2-C0720B545BDF}" type="slidenum">
              <a:rPr lang="en-AU" smtClean="0"/>
              <a:t>‹#›</a:t>
            </a:fld>
            <a:endParaRPr lang="en-AU"/>
          </a:p>
        </p:txBody>
      </p:sp>
      <p:sp>
        <p:nvSpPr>
          <p:cNvPr id="8" name="Title 1">
            <a:extLst>
              <a:ext uri="{FF2B5EF4-FFF2-40B4-BE49-F238E27FC236}">
                <a16:creationId xmlns:a16="http://schemas.microsoft.com/office/drawing/2014/main" id="{7424571A-A462-4482-B7F5-DA648613AC56}"/>
              </a:ext>
            </a:extLst>
          </p:cNvPr>
          <p:cNvSpPr>
            <a:spLocks noGrp="1"/>
          </p:cNvSpPr>
          <p:nvPr>
            <p:ph type="title"/>
          </p:nvPr>
        </p:nvSpPr>
        <p:spPr>
          <a:xfrm>
            <a:off x="880507" y="396700"/>
            <a:ext cx="15849124" cy="1651000"/>
          </a:xfrm>
        </p:spPr>
        <p:txBody>
          <a:bodyPr anchor="t">
            <a:normAutofit/>
          </a:bodyPr>
          <a:lstStyle>
            <a:lvl1pPr algn="ctr">
              <a:defRPr sz="11298">
                <a:solidFill>
                  <a:schemeClr val="tx2">
                    <a:lumMod val="75000"/>
                  </a:schemeClr>
                </a:solidFill>
              </a:defRPr>
            </a:lvl1pPr>
          </a:lstStyle>
          <a:p>
            <a:r>
              <a:rPr lang="en-US" dirty="0"/>
              <a:t>Click to edit Master title style</a:t>
            </a:r>
            <a:endParaRPr lang="en-AU" dirty="0"/>
          </a:p>
        </p:txBody>
      </p:sp>
    </p:spTree>
    <p:extLst>
      <p:ext uri="{BB962C8B-B14F-4D97-AF65-F5344CB8AC3E}">
        <p14:creationId xmlns:p14="http://schemas.microsoft.com/office/powerpoint/2010/main" val="2089846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880C8-0EB5-4AEF-9488-A35B4DF0B39C}"/>
              </a:ext>
            </a:extLst>
          </p:cNvPr>
          <p:cNvSpPr>
            <a:spLocks noGrp="1"/>
          </p:cNvSpPr>
          <p:nvPr>
            <p:ph type="ctrTitle"/>
          </p:nvPr>
        </p:nvSpPr>
        <p:spPr>
          <a:xfrm>
            <a:off x="6554884" y="2102957"/>
            <a:ext cx="10343438" cy="5140073"/>
          </a:xfrm>
        </p:spPr>
        <p:txBody>
          <a:bodyPr anchor="ctr">
            <a:normAutofit/>
          </a:bodyPr>
          <a:lstStyle>
            <a:lvl1pPr algn="ctr">
              <a:defRPr sz="7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7732BCC-9358-4ED4-977E-D1E0889C89F1}"/>
              </a:ext>
            </a:extLst>
          </p:cNvPr>
          <p:cNvSpPr>
            <a:spLocks noGrp="1"/>
          </p:cNvSpPr>
          <p:nvPr>
            <p:ph type="subTitle" idx="1" hasCustomPrompt="1"/>
          </p:nvPr>
        </p:nvSpPr>
        <p:spPr>
          <a:xfrm>
            <a:off x="6554882" y="7337339"/>
            <a:ext cx="10343438" cy="667029"/>
          </a:xfrm>
        </p:spPr>
        <p:txBody>
          <a:bodyPr anchor="ctr"/>
          <a:lstStyle>
            <a:lvl1pPr marL="0" indent="0" algn="ctr">
              <a:buNone/>
              <a:defRPr sz="3467">
                <a:solidFill>
                  <a:schemeClr val="tx1">
                    <a:lumMod val="50000"/>
                    <a:lumOff val="50000"/>
                  </a:schemeClr>
                </a:solidFill>
              </a:defRPr>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lang="en-US" dirty="0"/>
              <a:t>Location | Date | Presenter</a:t>
            </a:r>
          </a:p>
        </p:txBody>
      </p:sp>
      <p:pic>
        <p:nvPicPr>
          <p:cNvPr id="8" name="Picture 7" descr="A close up of a logo&#10;&#10;Description generated with very high confidence">
            <a:extLst>
              <a:ext uri="{FF2B5EF4-FFF2-40B4-BE49-F238E27FC236}">
                <a16:creationId xmlns:a16="http://schemas.microsoft.com/office/drawing/2014/main" id="{A21B9E86-5D12-4873-89BE-30F19844E7B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451706" y="463898"/>
            <a:ext cx="1446617" cy="1477441"/>
          </a:xfrm>
          <a:prstGeom prst="rect">
            <a:avLst/>
          </a:prstGeom>
        </p:spPr>
      </p:pic>
      <p:pic>
        <p:nvPicPr>
          <p:cNvPr id="5" name="Picture 4">
            <a:extLst>
              <a:ext uri="{FF2B5EF4-FFF2-40B4-BE49-F238E27FC236}">
                <a16:creationId xmlns:a16="http://schemas.microsoft.com/office/drawing/2014/main" id="{D8463306-D956-4EAB-9315-AAF0410432E9}"/>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343" b="98116" l="0" r="99800">
                        <a14:foregroundMark x1="27700" y1="30107" x2="27700" y2="30107"/>
                        <a14:foregroundMark x1="31150" y1="26467" x2="31150" y2="26467"/>
                        <a14:foregroundMark x1="31400" y1="26938" x2="31400" y2="26938"/>
                        <a14:foregroundMark x1="30350" y1="22869" x2="30350" y2="22869"/>
                        <a14:foregroundMark x1="25350" y1="23340" x2="25350" y2="23340"/>
                        <a14:foregroundMark x1="24050" y1="26039" x2="24050" y2="26039"/>
                        <a14:foregroundMark x1="28000" y1="37987" x2="28000" y2="37987"/>
                        <a14:foregroundMark x1="20600" y1="27837" x2="20600" y2="27837"/>
                        <a14:foregroundMark x1="27450" y1="9807" x2="27450" y2="9807"/>
                        <a14:foregroundMark x1="24550" y1="29636" x2="24550" y2="29636"/>
                        <a14:foregroundMark x1="32200" y1="7323" x2="32200" y2="7323"/>
                        <a14:foregroundMark x1="29050" y1="11392" x2="29050" y2="11392"/>
                        <a14:foregroundMark x1="27450" y1="3512" x2="27450" y2="3512"/>
                        <a14:foregroundMark x1="33250" y1="3512" x2="33250" y2="3512"/>
                        <a14:foregroundMark x1="95350" y1="42013" x2="95350" y2="42013"/>
                        <a14:foregroundMark x1="91650" y1="38201" x2="91650" y2="38201"/>
                        <a14:foregroundMark x1="92200" y1="38415" x2="92200" y2="38415"/>
                        <a14:foregroundMark x1="99300" y1="36831" x2="99300" y2="36831"/>
                        <a14:foregroundMark x1="99800" y1="41370" x2="99800" y2="41370"/>
                        <a14:foregroundMark x1="8250" y1="62313" x2="8250" y2="62313"/>
                        <a14:foregroundMark x1="10350" y1="48351" x2="10350" y2="48351"/>
                        <a14:foregroundMark x1="2200" y1="63897" x2="2200" y2="63897"/>
                        <a14:foregroundMark x1="28250" y1="36403" x2="28250" y2="36403"/>
                        <a14:foregroundMark x1="29050" y1="36188" x2="29050" y2="36188"/>
                        <a14:foregroundMark x1="27200" y1="36617" x2="27200" y2="36617"/>
                        <a14:foregroundMark x1="21400" y1="35931" x2="21400" y2="35931"/>
                        <a14:foregroundMark x1="34550" y1="557" x2="34550" y2="557"/>
                        <a14:foregroundMark x1="26650" y1="343" x2="26650" y2="343"/>
                        <a14:foregroundMark x1="30600" y1="1028" x2="30600" y2="1028"/>
                        <a14:foregroundMark x1="75600" y1="89593" x2="75600" y2="89593"/>
                        <a14:foregroundMark x1="67700" y1="86895" x2="67700" y2="86895"/>
                        <a14:foregroundMark x1="67450" y1="85096" x2="67450" y2="85096"/>
                        <a14:foregroundMark x1="62450" y1="84839" x2="62450" y2="84839"/>
                        <a14:foregroundMark x1="61950" y1="84839" x2="61950" y2="84839"/>
                        <a14:foregroundMark x1="62450" y1="87580" x2="62450" y2="87580"/>
                        <a14:foregroundMark x1="61950" y1="87794" x2="61950" y2="87794"/>
                        <a14:foregroundMark x1="62200" y1="87109" x2="62200" y2="87109"/>
                        <a14:foregroundMark x1="62200" y1="86895" x2="62200" y2="86895"/>
                        <a14:foregroundMark x1="61650" y1="87323" x2="61650" y2="87323"/>
                        <a14:foregroundMark x1="71950" y1="93191" x2="71950" y2="93191"/>
                        <a14:foregroundMark x1="72450" y1="96788" x2="72450" y2="96788"/>
                        <a14:foregroundMark x1="63250" y1="95460" x2="63250" y2="95460"/>
                        <a14:foregroundMark x1="69800" y1="98158" x2="69800" y2="98158"/>
                        <a14:foregroundMark x1="200" y1="65782" x2="200" y2="65782"/>
                        <a14:foregroundMark x1="200" y1="65782" x2="200" y2="65782"/>
                        <a14:foregroundMark x1="200" y1="65439" x2="200" y2="65439"/>
                        <a14:foregroundMark x1="0" y1="65610" x2="0" y2="65610"/>
                      </a14:backgroundRemoval>
                    </a14:imgEffect>
                  </a14:imgLayer>
                </a14:imgProps>
              </a:ext>
              <a:ext uri="{28A0092B-C50C-407E-A947-70E740481C1C}">
                <a14:useLocalDpi xmlns:a14="http://schemas.microsoft.com/office/drawing/2010/main"/>
              </a:ext>
            </a:extLst>
          </a:blip>
          <a:stretch>
            <a:fillRect/>
          </a:stretch>
        </p:blipFill>
        <p:spPr>
          <a:xfrm>
            <a:off x="392362" y="712565"/>
            <a:ext cx="6073032" cy="7090479"/>
          </a:xfrm>
          <a:prstGeom prst="rect">
            <a:avLst/>
          </a:prstGeom>
        </p:spPr>
      </p:pic>
      <p:pic>
        <p:nvPicPr>
          <p:cNvPr id="10" name="Picture 9">
            <a:extLst>
              <a:ext uri="{FF2B5EF4-FFF2-40B4-BE49-F238E27FC236}">
                <a16:creationId xmlns:a16="http://schemas.microsoft.com/office/drawing/2014/main" id="{A7A3B2C0-4E60-42F0-9F5D-D4F5441A43E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0" y="8801424"/>
            <a:ext cx="7536816" cy="653953"/>
          </a:xfrm>
          <a:prstGeom prst="rect">
            <a:avLst/>
          </a:prstGeom>
        </p:spPr>
      </p:pic>
      <p:sp>
        <p:nvSpPr>
          <p:cNvPr id="12" name="Rectangle 11">
            <a:extLst>
              <a:ext uri="{FF2B5EF4-FFF2-40B4-BE49-F238E27FC236}">
                <a16:creationId xmlns:a16="http://schemas.microsoft.com/office/drawing/2014/main" id="{024922DF-59BD-4AD5-95A7-E512DE4E4EFA}"/>
              </a:ext>
            </a:extLst>
          </p:cNvPr>
          <p:cNvSpPr/>
          <p:nvPr/>
        </p:nvSpPr>
        <p:spPr>
          <a:xfrm>
            <a:off x="1" y="9465814"/>
            <a:ext cx="12288258" cy="201917"/>
          </a:xfrm>
          <a:prstGeom prst="rect">
            <a:avLst/>
          </a:prstGeom>
          <a:solidFill>
            <a:srgbClr val="000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51">
              <a:solidFill>
                <a:srgbClr val="FCBF30"/>
              </a:solidFill>
            </a:endParaRPr>
          </a:p>
        </p:txBody>
      </p:sp>
      <p:sp>
        <p:nvSpPr>
          <p:cNvPr id="13" name="Rectangle 12">
            <a:extLst>
              <a:ext uri="{FF2B5EF4-FFF2-40B4-BE49-F238E27FC236}">
                <a16:creationId xmlns:a16="http://schemas.microsoft.com/office/drawing/2014/main" id="{A1401ABD-8A99-4878-8D0B-B00E3493B9DA}"/>
              </a:ext>
            </a:extLst>
          </p:cNvPr>
          <p:cNvSpPr/>
          <p:nvPr/>
        </p:nvSpPr>
        <p:spPr>
          <a:xfrm>
            <a:off x="3089854" y="9704084"/>
            <a:ext cx="14520284" cy="201916"/>
          </a:xfrm>
          <a:prstGeom prst="rect">
            <a:avLst/>
          </a:prstGeom>
          <a:solidFill>
            <a:srgbClr val="F69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51"/>
          </a:p>
        </p:txBody>
      </p:sp>
      <p:pic>
        <p:nvPicPr>
          <p:cNvPr id="14" name="Picture 13" descr="A screenshot of a cell phone&#10;&#10;Description generated with high confidence">
            <a:extLst>
              <a:ext uri="{FF2B5EF4-FFF2-40B4-BE49-F238E27FC236}">
                <a16:creationId xmlns:a16="http://schemas.microsoft.com/office/drawing/2014/main" id="{0AA69FDA-3728-4172-A480-80A2097906E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3596790" y="8875250"/>
            <a:ext cx="3884696" cy="792480"/>
          </a:xfrm>
          <a:prstGeom prst="rect">
            <a:avLst/>
          </a:prstGeom>
        </p:spPr>
      </p:pic>
    </p:spTree>
    <p:extLst>
      <p:ext uri="{BB962C8B-B14F-4D97-AF65-F5344CB8AC3E}">
        <p14:creationId xmlns:p14="http://schemas.microsoft.com/office/powerpoint/2010/main" val="4637707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7732BCC-9358-4ED4-977E-D1E0889C89F1}"/>
              </a:ext>
            </a:extLst>
          </p:cNvPr>
          <p:cNvSpPr>
            <a:spLocks noGrp="1"/>
          </p:cNvSpPr>
          <p:nvPr>
            <p:ph type="subTitle" idx="1" hasCustomPrompt="1"/>
          </p:nvPr>
        </p:nvSpPr>
        <p:spPr>
          <a:xfrm>
            <a:off x="8339219" y="5765665"/>
            <a:ext cx="8999610" cy="792480"/>
          </a:xfrm>
        </p:spPr>
        <p:txBody>
          <a:bodyPr anchor="ctr"/>
          <a:lstStyle>
            <a:lvl1pPr marL="0" indent="0" algn="ctr">
              <a:buNone/>
              <a:defRPr sz="3467">
                <a:solidFill>
                  <a:schemeClr val="tx1">
                    <a:lumMod val="50000"/>
                    <a:lumOff val="50000"/>
                  </a:schemeClr>
                </a:solidFill>
              </a:defRPr>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lang="en-US" dirty="0"/>
              <a:t>Location | Date | Presenter</a:t>
            </a:r>
          </a:p>
        </p:txBody>
      </p:sp>
      <p:pic>
        <p:nvPicPr>
          <p:cNvPr id="6" name="Picture 5" descr="A picture containing person&#10;&#10;Description generated with very high confidence">
            <a:extLst>
              <a:ext uri="{FF2B5EF4-FFF2-40B4-BE49-F238E27FC236}">
                <a16:creationId xmlns:a16="http://schemas.microsoft.com/office/drawing/2014/main" id="{DCAD8B10-FDF3-4029-B8DA-E22D11728448}"/>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tretch>
            <a:fillRect/>
          </a:stretch>
        </p:blipFill>
        <p:spPr>
          <a:xfrm>
            <a:off x="0" y="889780"/>
            <a:ext cx="2868084" cy="7511055"/>
          </a:xfrm>
          <a:prstGeom prst="rect">
            <a:avLst/>
          </a:prstGeom>
        </p:spPr>
      </p:pic>
      <p:pic>
        <p:nvPicPr>
          <p:cNvPr id="12" name="Picture 11" descr="A person wearing glasses&#10;&#10;Description generated with high confidence">
            <a:extLst>
              <a:ext uri="{FF2B5EF4-FFF2-40B4-BE49-F238E27FC236}">
                <a16:creationId xmlns:a16="http://schemas.microsoft.com/office/drawing/2014/main" id="{525A3407-B6E0-4F93-88D7-00FF46A8398B}"/>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tretch>
            <a:fillRect/>
          </a:stretch>
        </p:blipFill>
        <p:spPr>
          <a:xfrm>
            <a:off x="2868085" y="1501213"/>
            <a:ext cx="2833734" cy="7511055"/>
          </a:xfrm>
          <a:prstGeom prst="rect">
            <a:avLst/>
          </a:prstGeom>
        </p:spPr>
      </p:pic>
      <p:sp>
        <p:nvSpPr>
          <p:cNvPr id="2" name="Title 1">
            <a:extLst>
              <a:ext uri="{FF2B5EF4-FFF2-40B4-BE49-F238E27FC236}">
                <a16:creationId xmlns:a16="http://schemas.microsoft.com/office/drawing/2014/main" id="{94E880C8-0EB5-4AEF-9488-A35B4DF0B39C}"/>
              </a:ext>
            </a:extLst>
          </p:cNvPr>
          <p:cNvSpPr>
            <a:spLocks noGrp="1"/>
          </p:cNvSpPr>
          <p:nvPr>
            <p:ph type="ctrTitle"/>
          </p:nvPr>
        </p:nvSpPr>
        <p:spPr>
          <a:xfrm>
            <a:off x="8339219" y="2110269"/>
            <a:ext cx="8999610" cy="3415873"/>
          </a:xfrm>
        </p:spPr>
        <p:txBody>
          <a:bodyPr anchor="ctr">
            <a:normAutofit/>
          </a:bodyPr>
          <a:lstStyle>
            <a:lvl1pPr algn="ctr">
              <a:defRPr sz="7800"/>
            </a:lvl1pPr>
          </a:lstStyle>
          <a:p>
            <a:r>
              <a:rPr lang="en-US"/>
              <a:t>Click to edit Master title style</a:t>
            </a:r>
            <a:endParaRPr lang="en-US" dirty="0"/>
          </a:p>
        </p:txBody>
      </p:sp>
      <p:pic>
        <p:nvPicPr>
          <p:cNvPr id="17" name="Picture 16" descr="A drawing of a face&#10;&#10;Description generated with high confidence">
            <a:extLst>
              <a:ext uri="{FF2B5EF4-FFF2-40B4-BE49-F238E27FC236}">
                <a16:creationId xmlns:a16="http://schemas.microsoft.com/office/drawing/2014/main" id="{D19619FC-4779-469A-A3E8-73256C9C21A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4639861" y="524201"/>
            <a:ext cx="2351521" cy="731159"/>
          </a:xfrm>
          <a:prstGeom prst="rect">
            <a:avLst/>
          </a:prstGeom>
        </p:spPr>
      </p:pic>
      <p:pic>
        <p:nvPicPr>
          <p:cNvPr id="19" name="Picture 18" descr="A person standing in front of a building&#10;&#10;Description generated with high confidence">
            <a:extLst>
              <a:ext uri="{FF2B5EF4-FFF2-40B4-BE49-F238E27FC236}">
                <a16:creationId xmlns:a16="http://schemas.microsoft.com/office/drawing/2014/main" id="{22F28ADB-92B1-4251-9342-1020D9A5719F}"/>
              </a:ext>
            </a:extLst>
          </p:cNvPr>
          <p:cNvPicPr>
            <a:picLocks noChangeAspect="1"/>
          </p:cNvPicPr>
          <p:nvPr/>
        </p:nvPicPr>
        <p:blipFill>
          <a:blip r:embed="rId7" cstate="print">
            <a:extLst>
              <a:ext uri="{BEBA8EAE-BF5A-486C-A8C5-ECC9F3942E4B}">
                <a14:imgProps xmlns:a14="http://schemas.microsoft.com/office/drawing/2010/main">
                  <a14:imgLayer r:embed="rId8">
                    <a14:imgEffect>
                      <a14:saturation sat="33000"/>
                    </a14:imgEffect>
                  </a14:imgLayer>
                </a14:imgProps>
              </a:ext>
              <a:ext uri="{28A0092B-C50C-407E-A947-70E740481C1C}">
                <a14:useLocalDpi xmlns:a14="http://schemas.microsoft.com/office/drawing/2010/main"/>
              </a:ext>
            </a:extLst>
          </a:blip>
          <a:stretch>
            <a:fillRect/>
          </a:stretch>
        </p:blipFill>
        <p:spPr>
          <a:xfrm>
            <a:off x="5350089" y="620378"/>
            <a:ext cx="2850910" cy="7511055"/>
          </a:xfrm>
          <a:prstGeom prst="rect">
            <a:avLst/>
          </a:prstGeom>
        </p:spPr>
      </p:pic>
      <p:pic>
        <p:nvPicPr>
          <p:cNvPr id="10" name="Picture 9" descr="A screenshot of a cell phone&#10;&#10;Description generated with high confidence">
            <a:extLst>
              <a:ext uri="{FF2B5EF4-FFF2-40B4-BE49-F238E27FC236}">
                <a16:creationId xmlns:a16="http://schemas.microsoft.com/office/drawing/2014/main" id="{70F3BFCC-B84E-430B-B6DA-668AACBB38DA}"/>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3106685" y="8589320"/>
            <a:ext cx="3884696" cy="792480"/>
          </a:xfrm>
          <a:prstGeom prst="rect">
            <a:avLst/>
          </a:prstGeom>
        </p:spPr>
      </p:pic>
      <p:sp>
        <p:nvSpPr>
          <p:cNvPr id="11" name="Rectangle 10">
            <a:extLst>
              <a:ext uri="{FF2B5EF4-FFF2-40B4-BE49-F238E27FC236}">
                <a16:creationId xmlns:a16="http://schemas.microsoft.com/office/drawing/2014/main" id="{C335E098-F1B0-4014-B2F1-7E250F1C3B7C}"/>
              </a:ext>
            </a:extLst>
          </p:cNvPr>
          <p:cNvSpPr/>
          <p:nvPr/>
        </p:nvSpPr>
        <p:spPr>
          <a:xfrm>
            <a:off x="0" y="78807"/>
            <a:ext cx="17610138" cy="201916"/>
          </a:xfrm>
          <a:prstGeom prst="rect">
            <a:avLst/>
          </a:prstGeom>
          <a:solidFill>
            <a:srgbClr val="000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51">
              <a:solidFill>
                <a:srgbClr val="FCBF30"/>
              </a:solidFill>
            </a:endParaRPr>
          </a:p>
        </p:txBody>
      </p:sp>
      <p:sp>
        <p:nvSpPr>
          <p:cNvPr id="13" name="Rectangle 12">
            <a:extLst>
              <a:ext uri="{FF2B5EF4-FFF2-40B4-BE49-F238E27FC236}">
                <a16:creationId xmlns:a16="http://schemas.microsoft.com/office/drawing/2014/main" id="{732C5154-B272-4F68-A0F7-F08A26A9E225}"/>
              </a:ext>
            </a:extLst>
          </p:cNvPr>
          <p:cNvSpPr/>
          <p:nvPr/>
        </p:nvSpPr>
        <p:spPr>
          <a:xfrm>
            <a:off x="0" y="9621324"/>
            <a:ext cx="17610138" cy="201917"/>
          </a:xfrm>
          <a:prstGeom prst="rect">
            <a:avLst/>
          </a:prstGeom>
          <a:solidFill>
            <a:srgbClr val="F69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51"/>
          </a:p>
        </p:txBody>
      </p:sp>
    </p:spTree>
    <p:extLst>
      <p:ext uri="{BB962C8B-B14F-4D97-AF65-F5344CB8AC3E}">
        <p14:creationId xmlns:p14="http://schemas.microsoft.com/office/powerpoint/2010/main" val="39677921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AAF89-C6E2-49E9-B9E1-6FCF8D3F6601}"/>
              </a:ext>
            </a:extLst>
          </p:cNvPr>
          <p:cNvSpPr>
            <a:spLocks noGrp="1"/>
          </p:cNvSpPr>
          <p:nvPr>
            <p:ph type="title"/>
          </p:nvPr>
        </p:nvSpPr>
        <p:spPr>
          <a:xfrm>
            <a:off x="619104" y="925739"/>
            <a:ext cx="16367339" cy="900605"/>
          </a:xfrm>
        </p:spPr>
        <p:txBody>
          <a:bodyPr>
            <a:noAutofit/>
          </a:bodyPr>
          <a:lstStyle>
            <a:lvl1pPr>
              <a:defRPr sz="5778"/>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B0A3156D-0507-4CAF-91C2-FE9F3B5C6260}"/>
              </a:ext>
            </a:extLst>
          </p:cNvPr>
          <p:cNvSpPr>
            <a:spLocks noGrp="1"/>
          </p:cNvSpPr>
          <p:nvPr>
            <p:ph type="sldNum" sz="quarter" idx="12"/>
          </p:nvPr>
        </p:nvSpPr>
        <p:spPr>
          <a:xfrm>
            <a:off x="14760923" y="9208718"/>
            <a:ext cx="537973" cy="339758"/>
          </a:xfrm>
        </p:spPr>
        <p:txBody>
          <a:bodyPr/>
          <a:lstStyle>
            <a:lvl1pPr>
              <a:defRPr sz="1300"/>
            </a:lvl1pPr>
          </a:lstStyle>
          <a:p>
            <a:fld id="{DCEF0B01-FB18-4683-BFA2-C0720B545BDF}" type="slidenum">
              <a:rPr lang="en-AU" smtClean="0"/>
              <a:t>‹#›</a:t>
            </a:fld>
            <a:endParaRPr lang="en-AU"/>
          </a:p>
        </p:txBody>
      </p:sp>
      <p:pic>
        <p:nvPicPr>
          <p:cNvPr id="8" name="Picture 7">
            <a:extLst>
              <a:ext uri="{FF2B5EF4-FFF2-40B4-BE49-F238E27FC236}">
                <a16:creationId xmlns:a16="http://schemas.microsoft.com/office/drawing/2014/main" id="{4A418111-2107-4A04-A10F-85ACEAEF48D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8801424"/>
            <a:ext cx="7536816" cy="653953"/>
          </a:xfrm>
          <a:prstGeom prst="rect">
            <a:avLst/>
          </a:prstGeom>
        </p:spPr>
      </p:pic>
      <p:sp>
        <p:nvSpPr>
          <p:cNvPr id="9" name="Rectangle 8">
            <a:extLst>
              <a:ext uri="{FF2B5EF4-FFF2-40B4-BE49-F238E27FC236}">
                <a16:creationId xmlns:a16="http://schemas.microsoft.com/office/drawing/2014/main" id="{801E8EEF-70AF-4A3C-A3DB-5B46D4E0D862}"/>
              </a:ext>
            </a:extLst>
          </p:cNvPr>
          <p:cNvSpPr/>
          <p:nvPr/>
        </p:nvSpPr>
        <p:spPr>
          <a:xfrm>
            <a:off x="0" y="9437363"/>
            <a:ext cx="14431427" cy="230369"/>
          </a:xfrm>
          <a:prstGeom prst="rect">
            <a:avLst/>
          </a:prstGeom>
          <a:solidFill>
            <a:srgbClr val="000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51">
              <a:solidFill>
                <a:srgbClr val="FCBF30"/>
              </a:solidFill>
            </a:endParaRPr>
          </a:p>
        </p:txBody>
      </p:sp>
      <p:sp>
        <p:nvSpPr>
          <p:cNvPr id="10" name="Rectangle 9">
            <a:extLst>
              <a:ext uri="{FF2B5EF4-FFF2-40B4-BE49-F238E27FC236}">
                <a16:creationId xmlns:a16="http://schemas.microsoft.com/office/drawing/2014/main" id="{D1E745DD-6EE8-40F9-9716-FFB1DF19E821}"/>
              </a:ext>
            </a:extLst>
          </p:cNvPr>
          <p:cNvSpPr/>
          <p:nvPr/>
        </p:nvSpPr>
        <p:spPr>
          <a:xfrm>
            <a:off x="3089854" y="9704084"/>
            <a:ext cx="14520284" cy="201916"/>
          </a:xfrm>
          <a:prstGeom prst="rect">
            <a:avLst/>
          </a:prstGeom>
          <a:solidFill>
            <a:srgbClr val="F69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51"/>
          </a:p>
        </p:txBody>
      </p:sp>
      <p:pic>
        <p:nvPicPr>
          <p:cNvPr id="11" name="Picture 10">
            <a:extLst>
              <a:ext uri="{FF2B5EF4-FFF2-40B4-BE49-F238E27FC236}">
                <a16:creationId xmlns:a16="http://schemas.microsoft.com/office/drawing/2014/main" id="{3BD4D1A5-D4AA-4E44-B5C7-5C03FBB0730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779189" y="9060832"/>
            <a:ext cx="602242" cy="554079"/>
          </a:xfrm>
          <a:prstGeom prst="rect">
            <a:avLst/>
          </a:prstGeom>
        </p:spPr>
      </p:pic>
      <p:pic>
        <p:nvPicPr>
          <p:cNvPr id="12" name="Picture 11" descr="A drawing of a face&#10;&#10;Description generated with high confidence">
            <a:extLst>
              <a:ext uri="{FF2B5EF4-FFF2-40B4-BE49-F238E27FC236}">
                <a16:creationId xmlns:a16="http://schemas.microsoft.com/office/drawing/2014/main" id="{95267680-23BE-4864-8590-F5D18D6F677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029910" y="177293"/>
            <a:ext cx="2351521" cy="731159"/>
          </a:xfrm>
          <a:prstGeom prst="rect">
            <a:avLst/>
          </a:prstGeom>
        </p:spPr>
      </p:pic>
      <p:sp>
        <p:nvSpPr>
          <p:cNvPr id="14" name="Text Placeholder 13">
            <a:extLst>
              <a:ext uri="{FF2B5EF4-FFF2-40B4-BE49-F238E27FC236}">
                <a16:creationId xmlns:a16="http://schemas.microsoft.com/office/drawing/2014/main" id="{406218AB-D3E3-4C24-88EE-740D1909375D}"/>
              </a:ext>
            </a:extLst>
          </p:cNvPr>
          <p:cNvSpPr>
            <a:spLocks noGrp="1"/>
          </p:cNvSpPr>
          <p:nvPr>
            <p:ph type="body" sz="quarter" idx="13" hasCustomPrompt="1"/>
          </p:nvPr>
        </p:nvSpPr>
        <p:spPr>
          <a:xfrm>
            <a:off x="619106" y="2061458"/>
            <a:ext cx="16367339" cy="6583362"/>
          </a:xfrm>
        </p:spPr>
        <p:txBody>
          <a:bodyPr/>
          <a:lstStyle>
            <a:lvl1pPr>
              <a:defRPr sz="4622"/>
            </a:lvl1pPr>
            <a:lvl2pPr>
              <a:defRPr sz="4044"/>
            </a:lvl2pPr>
            <a:lvl3pPr marL="1650949" marR="0" indent="-330190" algn="l" defTabSz="1320759" rtl="0" eaLnBrk="1" fontAlgn="auto" latinLnBrk="0" hangingPunct="1">
              <a:lnSpc>
                <a:spcPct val="90000"/>
              </a:lnSpc>
              <a:spcBef>
                <a:spcPts val="722"/>
              </a:spcBef>
              <a:spcAft>
                <a:spcPts val="0"/>
              </a:spcAft>
              <a:buClrTx/>
              <a:buSzTx/>
              <a:buFont typeface="Arial" panose="020B0604020202020204" pitchFamily="34" charset="0"/>
              <a:buChar char="•"/>
              <a:tabLst/>
              <a:defRPr sz="3467"/>
            </a:lvl3pPr>
          </a:lstStyle>
          <a:p>
            <a:pPr lvl="0"/>
            <a:r>
              <a:rPr lang="en-US" dirty="0"/>
              <a:t>First level (32 font size)</a:t>
            </a:r>
          </a:p>
          <a:p>
            <a:pPr lvl="1"/>
            <a:r>
              <a:rPr lang="en-US" dirty="0"/>
              <a:t>Second level (28 font size)</a:t>
            </a:r>
          </a:p>
          <a:p>
            <a:pPr marL="1650949" marR="0" lvl="2" indent="-330190" algn="l" defTabSz="1320759" rtl="0" eaLnBrk="1" fontAlgn="auto" latinLnBrk="0" hangingPunct="1">
              <a:lnSpc>
                <a:spcPct val="90000"/>
              </a:lnSpc>
              <a:spcBef>
                <a:spcPts val="722"/>
              </a:spcBef>
              <a:spcAft>
                <a:spcPts val="0"/>
              </a:spcAft>
              <a:buClrTx/>
              <a:buSzTx/>
              <a:buFont typeface="Arial" panose="020B0604020202020204" pitchFamily="34" charset="0"/>
              <a:buChar char="•"/>
              <a:tabLst/>
              <a:defRPr/>
            </a:pPr>
            <a:r>
              <a:rPr lang="en-US" dirty="0"/>
              <a:t>Third level (24 font size)</a:t>
            </a:r>
          </a:p>
          <a:p>
            <a:pPr lvl="2"/>
            <a:endParaRPr lang="en-US" dirty="0"/>
          </a:p>
        </p:txBody>
      </p:sp>
    </p:spTree>
    <p:extLst>
      <p:ext uri="{BB962C8B-B14F-4D97-AF65-F5344CB8AC3E}">
        <p14:creationId xmlns:p14="http://schemas.microsoft.com/office/powerpoint/2010/main" val="2707201931"/>
      </p:ext>
    </p:extLst>
  </p:cSld>
  <p:clrMapOvr>
    <a:masterClrMapping/>
  </p:clrMapOvr>
  <p:transition spd="slow">
    <p:cover/>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B5439-5F5D-4BE1-8215-1D060106D172}"/>
              </a:ext>
            </a:extLst>
          </p:cNvPr>
          <p:cNvSpPr>
            <a:spLocks noGrp="1"/>
          </p:cNvSpPr>
          <p:nvPr>
            <p:ph type="title"/>
          </p:nvPr>
        </p:nvSpPr>
        <p:spPr>
          <a:xfrm>
            <a:off x="1210697" y="993624"/>
            <a:ext cx="15188744" cy="830837"/>
          </a:xfrm>
        </p:spPr>
        <p:txBody>
          <a:bodyPr>
            <a:noAutofit/>
          </a:bodyPr>
          <a:lstStyle>
            <a:lvl1pPr>
              <a:defRPr sz="5778"/>
            </a:lvl1pPr>
          </a:lstStyle>
          <a:p>
            <a:r>
              <a:rPr lang="en-US"/>
              <a:t>Click to edit Master title style</a:t>
            </a:r>
            <a:endParaRPr lang="en-US" dirty="0"/>
          </a:p>
        </p:txBody>
      </p:sp>
      <p:pic>
        <p:nvPicPr>
          <p:cNvPr id="8" name="Picture 7" descr="A drawing of a face&#10;&#10;Description generated with high confidence">
            <a:extLst>
              <a:ext uri="{FF2B5EF4-FFF2-40B4-BE49-F238E27FC236}">
                <a16:creationId xmlns:a16="http://schemas.microsoft.com/office/drawing/2014/main" id="{6E2BC574-6582-4D9B-8EAE-56D10826C46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029910" y="177293"/>
            <a:ext cx="2351521" cy="731159"/>
          </a:xfrm>
          <a:prstGeom prst="rect">
            <a:avLst/>
          </a:prstGeom>
        </p:spPr>
      </p:pic>
      <p:pic>
        <p:nvPicPr>
          <p:cNvPr id="9" name="Picture 8">
            <a:extLst>
              <a:ext uri="{FF2B5EF4-FFF2-40B4-BE49-F238E27FC236}">
                <a16:creationId xmlns:a16="http://schemas.microsoft.com/office/drawing/2014/main" id="{A8A92053-B92E-4064-B320-8E52CF34C1C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8801424"/>
            <a:ext cx="7536816" cy="653953"/>
          </a:xfrm>
          <a:prstGeom prst="rect">
            <a:avLst/>
          </a:prstGeom>
        </p:spPr>
      </p:pic>
      <p:sp>
        <p:nvSpPr>
          <p:cNvPr id="10" name="Rectangle 9">
            <a:extLst>
              <a:ext uri="{FF2B5EF4-FFF2-40B4-BE49-F238E27FC236}">
                <a16:creationId xmlns:a16="http://schemas.microsoft.com/office/drawing/2014/main" id="{327FEFBF-DCB3-4132-932B-14040233D34B}"/>
              </a:ext>
            </a:extLst>
          </p:cNvPr>
          <p:cNvSpPr/>
          <p:nvPr/>
        </p:nvSpPr>
        <p:spPr>
          <a:xfrm>
            <a:off x="0" y="9437363"/>
            <a:ext cx="14431427" cy="230369"/>
          </a:xfrm>
          <a:prstGeom prst="rect">
            <a:avLst/>
          </a:prstGeom>
          <a:solidFill>
            <a:srgbClr val="000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51">
              <a:solidFill>
                <a:srgbClr val="FCBF30"/>
              </a:solidFill>
            </a:endParaRPr>
          </a:p>
        </p:txBody>
      </p:sp>
      <p:sp>
        <p:nvSpPr>
          <p:cNvPr id="11" name="Rectangle 10">
            <a:extLst>
              <a:ext uri="{FF2B5EF4-FFF2-40B4-BE49-F238E27FC236}">
                <a16:creationId xmlns:a16="http://schemas.microsoft.com/office/drawing/2014/main" id="{0D07E89D-91A5-40AD-9113-261532282FB1}"/>
              </a:ext>
            </a:extLst>
          </p:cNvPr>
          <p:cNvSpPr/>
          <p:nvPr/>
        </p:nvSpPr>
        <p:spPr>
          <a:xfrm>
            <a:off x="3089854" y="9704084"/>
            <a:ext cx="14520284" cy="201916"/>
          </a:xfrm>
          <a:prstGeom prst="rect">
            <a:avLst/>
          </a:prstGeom>
          <a:solidFill>
            <a:srgbClr val="F69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51"/>
          </a:p>
        </p:txBody>
      </p:sp>
      <p:pic>
        <p:nvPicPr>
          <p:cNvPr id="12" name="Picture 11">
            <a:extLst>
              <a:ext uri="{FF2B5EF4-FFF2-40B4-BE49-F238E27FC236}">
                <a16:creationId xmlns:a16="http://schemas.microsoft.com/office/drawing/2014/main" id="{6209BDD6-2CDC-4AAD-B2DA-62C131A4867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779189" y="9060832"/>
            <a:ext cx="602242" cy="554079"/>
          </a:xfrm>
          <a:prstGeom prst="rect">
            <a:avLst/>
          </a:prstGeom>
        </p:spPr>
      </p:pic>
      <p:sp>
        <p:nvSpPr>
          <p:cNvPr id="14" name="Picture Placeholder 13">
            <a:extLst>
              <a:ext uri="{FF2B5EF4-FFF2-40B4-BE49-F238E27FC236}">
                <a16:creationId xmlns:a16="http://schemas.microsoft.com/office/drawing/2014/main" id="{CC4B9391-F68A-42F3-BB61-E79003ACED83}"/>
              </a:ext>
            </a:extLst>
          </p:cNvPr>
          <p:cNvSpPr>
            <a:spLocks noGrp="1"/>
          </p:cNvSpPr>
          <p:nvPr>
            <p:ph type="pic" sz="quarter" idx="10"/>
          </p:nvPr>
        </p:nvSpPr>
        <p:spPr>
          <a:xfrm>
            <a:off x="11207948" y="1922271"/>
            <a:ext cx="5191494" cy="6285266"/>
          </a:xfrm>
        </p:spPr>
        <p:txBody>
          <a:bodyPr/>
          <a:lstStyle/>
          <a:p>
            <a:r>
              <a:rPr lang="en-US"/>
              <a:t>Click icon to add picture</a:t>
            </a:r>
            <a:endParaRPr lang="en-US" dirty="0"/>
          </a:p>
        </p:txBody>
      </p:sp>
      <p:sp>
        <p:nvSpPr>
          <p:cNvPr id="18" name="Text Placeholder 17">
            <a:extLst>
              <a:ext uri="{FF2B5EF4-FFF2-40B4-BE49-F238E27FC236}">
                <a16:creationId xmlns:a16="http://schemas.microsoft.com/office/drawing/2014/main" id="{2B971ADD-7FDD-4344-A47E-BF8C72FAC508}"/>
              </a:ext>
            </a:extLst>
          </p:cNvPr>
          <p:cNvSpPr>
            <a:spLocks noGrp="1"/>
          </p:cNvSpPr>
          <p:nvPr>
            <p:ph type="body" sz="quarter" idx="11" hasCustomPrompt="1"/>
          </p:nvPr>
        </p:nvSpPr>
        <p:spPr>
          <a:xfrm>
            <a:off x="1210698" y="1921581"/>
            <a:ext cx="9885066" cy="6285266"/>
          </a:xfrm>
        </p:spPr>
        <p:txBody>
          <a:bodyPr/>
          <a:lstStyle>
            <a:lvl1pPr marL="0" indent="0">
              <a:buNone/>
              <a:defRPr sz="4622" b="0"/>
            </a:lvl1pPr>
            <a:lvl2pPr>
              <a:defRPr sz="4044"/>
            </a:lvl2pPr>
            <a:lvl3pPr marL="1650949" marR="0" indent="-330190" algn="l" defTabSz="1320759" rtl="0" eaLnBrk="1" fontAlgn="auto" latinLnBrk="0" hangingPunct="1">
              <a:lnSpc>
                <a:spcPct val="90000"/>
              </a:lnSpc>
              <a:spcBef>
                <a:spcPts val="722"/>
              </a:spcBef>
              <a:spcAft>
                <a:spcPts val="0"/>
              </a:spcAft>
              <a:buClrTx/>
              <a:buSzTx/>
              <a:buFont typeface="Arial" panose="020B0604020202020204" pitchFamily="34" charset="0"/>
              <a:buChar char="•"/>
              <a:tabLst/>
              <a:defRPr sz="3467"/>
            </a:lvl3pPr>
            <a:lvl4pPr>
              <a:defRPr sz="2311"/>
            </a:lvl4pPr>
            <a:lvl5pPr>
              <a:defRPr sz="2311"/>
            </a:lvl5pPr>
          </a:lstStyle>
          <a:p>
            <a:pPr lvl="0"/>
            <a:r>
              <a:rPr lang="en-US" dirty="0"/>
              <a:t>First level (32 font size)</a:t>
            </a:r>
          </a:p>
          <a:p>
            <a:pPr lvl="1"/>
            <a:r>
              <a:rPr lang="en-US" dirty="0"/>
              <a:t>Second level (28 font size)</a:t>
            </a:r>
          </a:p>
          <a:p>
            <a:pPr marL="1650949" marR="0" lvl="2" indent="-330190" algn="l" defTabSz="1320759" rtl="0" eaLnBrk="1" fontAlgn="auto" latinLnBrk="0" hangingPunct="1">
              <a:lnSpc>
                <a:spcPct val="90000"/>
              </a:lnSpc>
              <a:spcBef>
                <a:spcPts val="722"/>
              </a:spcBef>
              <a:spcAft>
                <a:spcPts val="0"/>
              </a:spcAft>
              <a:buClrTx/>
              <a:buSzTx/>
              <a:buFont typeface="Arial" panose="020B0604020202020204" pitchFamily="34" charset="0"/>
              <a:buChar char="•"/>
              <a:tabLst/>
              <a:defRPr/>
            </a:pPr>
            <a:r>
              <a:rPr lang="en-US" dirty="0"/>
              <a:t>Third level (24 font size)</a:t>
            </a:r>
          </a:p>
        </p:txBody>
      </p:sp>
      <p:sp>
        <p:nvSpPr>
          <p:cNvPr id="19" name="Text Placeholder 18">
            <a:extLst>
              <a:ext uri="{FF2B5EF4-FFF2-40B4-BE49-F238E27FC236}">
                <a16:creationId xmlns:a16="http://schemas.microsoft.com/office/drawing/2014/main" id="{F3C212C1-6DBA-4E86-8C51-8AA589983F05}"/>
              </a:ext>
            </a:extLst>
          </p:cNvPr>
          <p:cNvSpPr>
            <a:spLocks noGrp="1"/>
          </p:cNvSpPr>
          <p:nvPr>
            <p:ph type="body" sz="quarter" idx="13" hasCustomPrompt="1"/>
          </p:nvPr>
        </p:nvSpPr>
        <p:spPr>
          <a:xfrm>
            <a:off x="11207946" y="7578372"/>
            <a:ext cx="5191494" cy="405357"/>
          </a:xfr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a:noAutofit/>
          </a:bodyPr>
          <a:lstStyle>
            <a:lvl1pPr marL="0" indent="0" algn="ctr">
              <a:buNone/>
              <a:defRPr sz="1733" b="1">
                <a:solidFill>
                  <a:schemeClr val="tx1"/>
                </a:solidFill>
              </a:defRPr>
            </a:lvl1pPr>
          </a:lstStyle>
          <a:p>
            <a:pPr lvl="0"/>
            <a:r>
              <a:rPr lang="en-US" dirty="0"/>
              <a:t>Photo Caption</a:t>
            </a:r>
          </a:p>
        </p:txBody>
      </p:sp>
      <p:sp>
        <p:nvSpPr>
          <p:cNvPr id="13" name="Slide Number Placeholder 5">
            <a:extLst>
              <a:ext uri="{FF2B5EF4-FFF2-40B4-BE49-F238E27FC236}">
                <a16:creationId xmlns:a16="http://schemas.microsoft.com/office/drawing/2014/main" id="{800B45EE-14EE-49B0-833F-159A3FAFB1E6}"/>
              </a:ext>
            </a:extLst>
          </p:cNvPr>
          <p:cNvSpPr>
            <a:spLocks noGrp="1"/>
          </p:cNvSpPr>
          <p:nvPr>
            <p:ph type="sldNum" sz="quarter" idx="12"/>
          </p:nvPr>
        </p:nvSpPr>
        <p:spPr>
          <a:xfrm>
            <a:off x="14760923" y="9208718"/>
            <a:ext cx="537973" cy="339758"/>
          </a:xfrm>
        </p:spPr>
        <p:txBody>
          <a:bodyPr/>
          <a:lstStyle>
            <a:lvl1pPr>
              <a:defRPr sz="1300"/>
            </a:lvl1pPr>
          </a:lstStyle>
          <a:p>
            <a:fld id="{DCEF0B01-FB18-4683-BFA2-C0720B545BDF}" type="slidenum">
              <a:rPr lang="en-AU" smtClean="0"/>
              <a:t>‹#›</a:t>
            </a:fld>
            <a:endParaRPr lang="en-AU"/>
          </a:p>
        </p:txBody>
      </p:sp>
    </p:spTree>
    <p:extLst>
      <p:ext uri="{BB962C8B-B14F-4D97-AF65-F5344CB8AC3E}">
        <p14:creationId xmlns:p14="http://schemas.microsoft.com/office/powerpoint/2010/main" val="1487263143"/>
      </p:ext>
    </p:extLst>
  </p:cSld>
  <p:clrMapOvr>
    <a:masterClrMapping/>
  </p:clrMapOvr>
  <p:transition spd="slow">
    <p:cover/>
  </p:transition>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B5439-5F5D-4BE1-8215-1D060106D172}"/>
              </a:ext>
            </a:extLst>
          </p:cNvPr>
          <p:cNvSpPr>
            <a:spLocks noGrp="1"/>
          </p:cNvSpPr>
          <p:nvPr>
            <p:ph type="title"/>
          </p:nvPr>
        </p:nvSpPr>
        <p:spPr>
          <a:xfrm>
            <a:off x="1210697" y="965699"/>
            <a:ext cx="15188744" cy="830837"/>
          </a:xfrm>
        </p:spPr>
        <p:txBody>
          <a:bodyPr>
            <a:noAutofit/>
          </a:bodyPr>
          <a:lstStyle>
            <a:lvl1pPr>
              <a:defRPr sz="5778"/>
            </a:lvl1pPr>
          </a:lstStyle>
          <a:p>
            <a:r>
              <a:rPr lang="en-US"/>
              <a:t>Click to edit Master title style</a:t>
            </a:r>
            <a:endParaRPr lang="en-US" dirty="0"/>
          </a:p>
        </p:txBody>
      </p:sp>
      <p:pic>
        <p:nvPicPr>
          <p:cNvPr id="8" name="Picture 7" descr="A drawing of a face&#10;&#10;Description generated with high confidence">
            <a:extLst>
              <a:ext uri="{FF2B5EF4-FFF2-40B4-BE49-F238E27FC236}">
                <a16:creationId xmlns:a16="http://schemas.microsoft.com/office/drawing/2014/main" id="{6E2BC574-6582-4D9B-8EAE-56D10826C46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029910" y="177293"/>
            <a:ext cx="2351521" cy="731159"/>
          </a:xfrm>
          <a:prstGeom prst="rect">
            <a:avLst/>
          </a:prstGeom>
        </p:spPr>
      </p:pic>
      <p:pic>
        <p:nvPicPr>
          <p:cNvPr id="9" name="Picture 8">
            <a:extLst>
              <a:ext uri="{FF2B5EF4-FFF2-40B4-BE49-F238E27FC236}">
                <a16:creationId xmlns:a16="http://schemas.microsoft.com/office/drawing/2014/main" id="{A8A92053-B92E-4064-B320-8E52CF34C1C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8801424"/>
            <a:ext cx="7536816" cy="653953"/>
          </a:xfrm>
          <a:prstGeom prst="rect">
            <a:avLst/>
          </a:prstGeom>
        </p:spPr>
      </p:pic>
      <p:sp>
        <p:nvSpPr>
          <p:cNvPr id="10" name="Rectangle 9">
            <a:extLst>
              <a:ext uri="{FF2B5EF4-FFF2-40B4-BE49-F238E27FC236}">
                <a16:creationId xmlns:a16="http://schemas.microsoft.com/office/drawing/2014/main" id="{327FEFBF-DCB3-4132-932B-14040233D34B}"/>
              </a:ext>
            </a:extLst>
          </p:cNvPr>
          <p:cNvSpPr/>
          <p:nvPr/>
        </p:nvSpPr>
        <p:spPr>
          <a:xfrm>
            <a:off x="0" y="9437363"/>
            <a:ext cx="14431427" cy="230369"/>
          </a:xfrm>
          <a:prstGeom prst="rect">
            <a:avLst/>
          </a:prstGeom>
          <a:solidFill>
            <a:srgbClr val="000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51">
              <a:solidFill>
                <a:srgbClr val="FCBF30"/>
              </a:solidFill>
            </a:endParaRPr>
          </a:p>
        </p:txBody>
      </p:sp>
      <p:sp>
        <p:nvSpPr>
          <p:cNvPr id="11" name="Rectangle 10">
            <a:extLst>
              <a:ext uri="{FF2B5EF4-FFF2-40B4-BE49-F238E27FC236}">
                <a16:creationId xmlns:a16="http://schemas.microsoft.com/office/drawing/2014/main" id="{0D07E89D-91A5-40AD-9113-261532282FB1}"/>
              </a:ext>
            </a:extLst>
          </p:cNvPr>
          <p:cNvSpPr/>
          <p:nvPr/>
        </p:nvSpPr>
        <p:spPr>
          <a:xfrm>
            <a:off x="3089854" y="9704084"/>
            <a:ext cx="14520284" cy="201916"/>
          </a:xfrm>
          <a:prstGeom prst="rect">
            <a:avLst/>
          </a:prstGeom>
          <a:solidFill>
            <a:srgbClr val="F69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51"/>
          </a:p>
        </p:txBody>
      </p:sp>
      <p:pic>
        <p:nvPicPr>
          <p:cNvPr id="12" name="Picture 11">
            <a:extLst>
              <a:ext uri="{FF2B5EF4-FFF2-40B4-BE49-F238E27FC236}">
                <a16:creationId xmlns:a16="http://schemas.microsoft.com/office/drawing/2014/main" id="{6209BDD6-2CDC-4AAD-B2DA-62C131A4867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779189" y="9060832"/>
            <a:ext cx="602242" cy="554079"/>
          </a:xfrm>
          <a:prstGeom prst="rect">
            <a:avLst/>
          </a:prstGeom>
        </p:spPr>
      </p:pic>
      <p:sp>
        <p:nvSpPr>
          <p:cNvPr id="14" name="Picture Placeholder 13">
            <a:extLst>
              <a:ext uri="{FF2B5EF4-FFF2-40B4-BE49-F238E27FC236}">
                <a16:creationId xmlns:a16="http://schemas.microsoft.com/office/drawing/2014/main" id="{CC4B9391-F68A-42F3-BB61-E79003ACED83}"/>
              </a:ext>
            </a:extLst>
          </p:cNvPr>
          <p:cNvSpPr>
            <a:spLocks noGrp="1"/>
          </p:cNvSpPr>
          <p:nvPr>
            <p:ph type="pic" sz="quarter" idx="10"/>
          </p:nvPr>
        </p:nvSpPr>
        <p:spPr>
          <a:xfrm>
            <a:off x="10359714" y="1928634"/>
            <a:ext cx="6039726" cy="3267159"/>
          </a:xfrm>
        </p:spPr>
        <p:txBody>
          <a:bodyPr/>
          <a:lstStyle/>
          <a:p>
            <a:r>
              <a:rPr lang="en-US"/>
              <a:t>Click icon to add picture</a:t>
            </a:r>
            <a:endParaRPr lang="en-US" dirty="0"/>
          </a:p>
        </p:txBody>
      </p:sp>
      <p:sp>
        <p:nvSpPr>
          <p:cNvPr id="18" name="Text Placeholder 17">
            <a:extLst>
              <a:ext uri="{FF2B5EF4-FFF2-40B4-BE49-F238E27FC236}">
                <a16:creationId xmlns:a16="http://schemas.microsoft.com/office/drawing/2014/main" id="{2B971ADD-7FDD-4344-A47E-BF8C72FAC508}"/>
              </a:ext>
            </a:extLst>
          </p:cNvPr>
          <p:cNvSpPr>
            <a:spLocks noGrp="1"/>
          </p:cNvSpPr>
          <p:nvPr>
            <p:ph type="body" sz="quarter" idx="11" hasCustomPrompt="1"/>
          </p:nvPr>
        </p:nvSpPr>
        <p:spPr>
          <a:xfrm>
            <a:off x="1210698" y="1921580"/>
            <a:ext cx="8925369" cy="6667488"/>
          </a:xfrm>
        </p:spPr>
        <p:txBody>
          <a:bodyPr/>
          <a:lstStyle>
            <a:lvl1pPr marL="0" indent="0">
              <a:buNone/>
              <a:defRPr sz="4622" b="0"/>
            </a:lvl1pPr>
            <a:lvl2pPr>
              <a:defRPr sz="4044"/>
            </a:lvl2pPr>
            <a:lvl3pPr marL="1650949" marR="0" indent="-330190" algn="l" defTabSz="1320759" rtl="0" eaLnBrk="1" fontAlgn="auto" latinLnBrk="0" hangingPunct="1">
              <a:lnSpc>
                <a:spcPct val="90000"/>
              </a:lnSpc>
              <a:spcBef>
                <a:spcPts val="722"/>
              </a:spcBef>
              <a:spcAft>
                <a:spcPts val="0"/>
              </a:spcAft>
              <a:buClrTx/>
              <a:buSzTx/>
              <a:buFont typeface="Arial" panose="020B0604020202020204" pitchFamily="34" charset="0"/>
              <a:buChar char="•"/>
              <a:tabLst/>
              <a:defRPr sz="3467"/>
            </a:lvl3pPr>
          </a:lstStyle>
          <a:p>
            <a:pPr lvl="0"/>
            <a:r>
              <a:rPr lang="en-US" dirty="0"/>
              <a:t>First level (32 font size)</a:t>
            </a:r>
          </a:p>
          <a:p>
            <a:pPr lvl="1"/>
            <a:r>
              <a:rPr lang="en-US" dirty="0"/>
              <a:t>Second level (28 font size)</a:t>
            </a:r>
          </a:p>
          <a:p>
            <a:pPr marL="1650949" marR="0" lvl="2" indent="-330190" algn="l" defTabSz="1320759" rtl="0" eaLnBrk="1" fontAlgn="auto" latinLnBrk="0" hangingPunct="1">
              <a:lnSpc>
                <a:spcPct val="90000"/>
              </a:lnSpc>
              <a:spcBef>
                <a:spcPts val="722"/>
              </a:spcBef>
              <a:spcAft>
                <a:spcPts val="0"/>
              </a:spcAft>
              <a:buClrTx/>
              <a:buSzTx/>
              <a:buFont typeface="Arial" panose="020B0604020202020204" pitchFamily="34" charset="0"/>
              <a:buChar char="•"/>
              <a:tabLst/>
              <a:defRPr/>
            </a:pPr>
            <a:r>
              <a:rPr lang="en-US" dirty="0"/>
              <a:t>Third level (24 font size)</a:t>
            </a:r>
          </a:p>
        </p:txBody>
      </p:sp>
      <p:sp>
        <p:nvSpPr>
          <p:cNvPr id="6" name="Picture Placeholder 5">
            <a:extLst>
              <a:ext uri="{FF2B5EF4-FFF2-40B4-BE49-F238E27FC236}">
                <a16:creationId xmlns:a16="http://schemas.microsoft.com/office/drawing/2014/main" id="{F0926630-E8EE-412B-9794-4920074CC65E}"/>
              </a:ext>
            </a:extLst>
          </p:cNvPr>
          <p:cNvSpPr>
            <a:spLocks noGrp="1"/>
          </p:cNvSpPr>
          <p:nvPr>
            <p:ph type="pic" sz="quarter" idx="12"/>
          </p:nvPr>
        </p:nvSpPr>
        <p:spPr>
          <a:xfrm>
            <a:off x="10359714" y="5281353"/>
            <a:ext cx="6039726" cy="3267159"/>
          </a:xfrm>
        </p:spPr>
        <p:txBody>
          <a:bodyPr/>
          <a:lstStyle/>
          <a:p>
            <a:r>
              <a:rPr lang="en-US"/>
              <a:t>Click icon to add picture</a:t>
            </a:r>
            <a:endParaRPr lang="en-US" dirty="0"/>
          </a:p>
        </p:txBody>
      </p:sp>
      <p:sp>
        <p:nvSpPr>
          <p:cNvPr id="19" name="Text Placeholder 18">
            <a:extLst>
              <a:ext uri="{FF2B5EF4-FFF2-40B4-BE49-F238E27FC236}">
                <a16:creationId xmlns:a16="http://schemas.microsoft.com/office/drawing/2014/main" id="{C7CC423F-CA7B-4838-B0E2-2B8CE10E52D6}"/>
              </a:ext>
            </a:extLst>
          </p:cNvPr>
          <p:cNvSpPr>
            <a:spLocks noGrp="1"/>
          </p:cNvSpPr>
          <p:nvPr>
            <p:ph type="body" sz="quarter" idx="13" hasCustomPrompt="1"/>
          </p:nvPr>
        </p:nvSpPr>
        <p:spPr>
          <a:xfrm>
            <a:off x="10437375" y="4640556"/>
            <a:ext cx="5884403" cy="398992"/>
          </a:xfr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a:noAutofit/>
          </a:bodyPr>
          <a:lstStyle>
            <a:lvl1pPr marL="0" indent="0" algn="ctr">
              <a:buNone/>
              <a:defRPr sz="1733" b="1">
                <a:solidFill>
                  <a:schemeClr val="tx1"/>
                </a:solidFill>
              </a:defRPr>
            </a:lvl1pPr>
          </a:lstStyle>
          <a:p>
            <a:pPr lvl="0"/>
            <a:r>
              <a:rPr lang="en-US" dirty="0"/>
              <a:t>Photo Caption</a:t>
            </a:r>
          </a:p>
        </p:txBody>
      </p:sp>
      <p:sp>
        <p:nvSpPr>
          <p:cNvPr id="21" name="Text Placeholder 18">
            <a:extLst>
              <a:ext uri="{FF2B5EF4-FFF2-40B4-BE49-F238E27FC236}">
                <a16:creationId xmlns:a16="http://schemas.microsoft.com/office/drawing/2014/main" id="{95E4342E-E812-4BF7-8EAE-61417F8ABC55}"/>
              </a:ext>
            </a:extLst>
          </p:cNvPr>
          <p:cNvSpPr>
            <a:spLocks noGrp="1"/>
          </p:cNvSpPr>
          <p:nvPr>
            <p:ph type="body" sz="quarter" idx="15" hasCustomPrompt="1"/>
          </p:nvPr>
        </p:nvSpPr>
        <p:spPr>
          <a:xfrm>
            <a:off x="10437376" y="7977367"/>
            <a:ext cx="5894123" cy="398992"/>
          </a:xfr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a:noAutofit/>
          </a:bodyPr>
          <a:lstStyle>
            <a:lvl1pPr marL="0" indent="0" algn="ctr">
              <a:buNone/>
              <a:defRPr sz="1733" b="1">
                <a:solidFill>
                  <a:schemeClr val="tx1"/>
                </a:solidFill>
              </a:defRPr>
            </a:lvl1pPr>
          </a:lstStyle>
          <a:p>
            <a:pPr lvl="0"/>
            <a:r>
              <a:rPr lang="en-US" dirty="0"/>
              <a:t>Photo Caption</a:t>
            </a:r>
          </a:p>
        </p:txBody>
      </p:sp>
      <p:sp>
        <p:nvSpPr>
          <p:cNvPr id="13" name="Slide Number Placeholder 5">
            <a:extLst>
              <a:ext uri="{FF2B5EF4-FFF2-40B4-BE49-F238E27FC236}">
                <a16:creationId xmlns:a16="http://schemas.microsoft.com/office/drawing/2014/main" id="{B0D088FA-2F34-4F22-95E2-EA9ADAF6E9A7}"/>
              </a:ext>
            </a:extLst>
          </p:cNvPr>
          <p:cNvSpPr>
            <a:spLocks noGrp="1"/>
          </p:cNvSpPr>
          <p:nvPr>
            <p:ph type="sldNum" sz="quarter" idx="16"/>
          </p:nvPr>
        </p:nvSpPr>
        <p:spPr>
          <a:xfrm>
            <a:off x="14760923" y="9208718"/>
            <a:ext cx="537973" cy="339758"/>
          </a:xfrm>
        </p:spPr>
        <p:txBody>
          <a:bodyPr/>
          <a:lstStyle>
            <a:lvl1pPr>
              <a:defRPr sz="1300"/>
            </a:lvl1pPr>
          </a:lstStyle>
          <a:p>
            <a:fld id="{DCEF0B01-FB18-4683-BFA2-C0720B545BDF}" type="slidenum">
              <a:rPr lang="en-AU" smtClean="0"/>
              <a:t>‹#›</a:t>
            </a:fld>
            <a:endParaRPr lang="en-AU"/>
          </a:p>
        </p:txBody>
      </p:sp>
    </p:spTree>
    <p:extLst>
      <p:ext uri="{BB962C8B-B14F-4D97-AF65-F5344CB8AC3E}">
        <p14:creationId xmlns:p14="http://schemas.microsoft.com/office/powerpoint/2010/main" val="235842332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B5439-5F5D-4BE1-8215-1D060106D172}"/>
              </a:ext>
            </a:extLst>
          </p:cNvPr>
          <p:cNvSpPr>
            <a:spLocks noGrp="1"/>
          </p:cNvSpPr>
          <p:nvPr>
            <p:ph type="title"/>
          </p:nvPr>
        </p:nvSpPr>
        <p:spPr>
          <a:xfrm>
            <a:off x="1210697" y="965699"/>
            <a:ext cx="15869612" cy="830837"/>
          </a:xfrm>
        </p:spPr>
        <p:txBody>
          <a:bodyPr>
            <a:noAutofit/>
          </a:bodyPr>
          <a:lstStyle>
            <a:lvl1pPr>
              <a:defRPr sz="5778"/>
            </a:lvl1pPr>
          </a:lstStyle>
          <a:p>
            <a:r>
              <a:rPr lang="en-US"/>
              <a:t>Click to edit Master title style</a:t>
            </a:r>
            <a:endParaRPr lang="en-US" dirty="0"/>
          </a:p>
        </p:txBody>
      </p:sp>
      <p:pic>
        <p:nvPicPr>
          <p:cNvPr id="8" name="Picture 7" descr="A drawing of a face&#10;&#10;Description generated with high confidence">
            <a:extLst>
              <a:ext uri="{FF2B5EF4-FFF2-40B4-BE49-F238E27FC236}">
                <a16:creationId xmlns:a16="http://schemas.microsoft.com/office/drawing/2014/main" id="{6E2BC574-6582-4D9B-8EAE-56D10826C46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029910" y="177293"/>
            <a:ext cx="2351521" cy="731159"/>
          </a:xfrm>
          <a:prstGeom prst="rect">
            <a:avLst/>
          </a:prstGeom>
        </p:spPr>
      </p:pic>
      <p:pic>
        <p:nvPicPr>
          <p:cNvPr id="9" name="Picture 8">
            <a:extLst>
              <a:ext uri="{FF2B5EF4-FFF2-40B4-BE49-F238E27FC236}">
                <a16:creationId xmlns:a16="http://schemas.microsoft.com/office/drawing/2014/main" id="{A8A92053-B92E-4064-B320-8E52CF34C1C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8801424"/>
            <a:ext cx="7536816" cy="653953"/>
          </a:xfrm>
          <a:prstGeom prst="rect">
            <a:avLst/>
          </a:prstGeom>
        </p:spPr>
      </p:pic>
      <p:sp>
        <p:nvSpPr>
          <p:cNvPr id="10" name="Rectangle 9">
            <a:extLst>
              <a:ext uri="{FF2B5EF4-FFF2-40B4-BE49-F238E27FC236}">
                <a16:creationId xmlns:a16="http://schemas.microsoft.com/office/drawing/2014/main" id="{327FEFBF-DCB3-4132-932B-14040233D34B}"/>
              </a:ext>
            </a:extLst>
          </p:cNvPr>
          <p:cNvSpPr/>
          <p:nvPr/>
        </p:nvSpPr>
        <p:spPr>
          <a:xfrm>
            <a:off x="0" y="9437363"/>
            <a:ext cx="14431427" cy="230369"/>
          </a:xfrm>
          <a:prstGeom prst="rect">
            <a:avLst/>
          </a:prstGeom>
          <a:solidFill>
            <a:srgbClr val="000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51">
              <a:solidFill>
                <a:srgbClr val="FCBF30"/>
              </a:solidFill>
            </a:endParaRPr>
          </a:p>
        </p:txBody>
      </p:sp>
      <p:sp>
        <p:nvSpPr>
          <p:cNvPr id="11" name="Rectangle 10">
            <a:extLst>
              <a:ext uri="{FF2B5EF4-FFF2-40B4-BE49-F238E27FC236}">
                <a16:creationId xmlns:a16="http://schemas.microsoft.com/office/drawing/2014/main" id="{0D07E89D-91A5-40AD-9113-261532282FB1}"/>
              </a:ext>
            </a:extLst>
          </p:cNvPr>
          <p:cNvSpPr/>
          <p:nvPr/>
        </p:nvSpPr>
        <p:spPr>
          <a:xfrm>
            <a:off x="3089854" y="9704084"/>
            <a:ext cx="14520284" cy="201916"/>
          </a:xfrm>
          <a:prstGeom prst="rect">
            <a:avLst/>
          </a:prstGeom>
          <a:solidFill>
            <a:srgbClr val="F69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51"/>
          </a:p>
        </p:txBody>
      </p:sp>
      <p:pic>
        <p:nvPicPr>
          <p:cNvPr id="12" name="Picture 11">
            <a:extLst>
              <a:ext uri="{FF2B5EF4-FFF2-40B4-BE49-F238E27FC236}">
                <a16:creationId xmlns:a16="http://schemas.microsoft.com/office/drawing/2014/main" id="{6209BDD6-2CDC-4AAD-B2DA-62C131A4867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779189" y="9060832"/>
            <a:ext cx="602242" cy="554079"/>
          </a:xfrm>
          <a:prstGeom prst="rect">
            <a:avLst/>
          </a:prstGeom>
        </p:spPr>
      </p:pic>
      <p:sp>
        <p:nvSpPr>
          <p:cNvPr id="18" name="Text Placeholder 17">
            <a:extLst>
              <a:ext uri="{FF2B5EF4-FFF2-40B4-BE49-F238E27FC236}">
                <a16:creationId xmlns:a16="http://schemas.microsoft.com/office/drawing/2014/main" id="{2B971ADD-7FDD-4344-A47E-BF8C72FAC508}"/>
              </a:ext>
            </a:extLst>
          </p:cNvPr>
          <p:cNvSpPr>
            <a:spLocks noGrp="1"/>
          </p:cNvSpPr>
          <p:nvPr>
            <p:ph type="body" sz="quarter" idx="11" hasCustomPrompt="1"/>
          </p:nvPr>
        </p:nvSpPr>
        <p:spPr>
          <a:xfrm>
            <a:off x="1210698" y="1921580"/>
            <a:ext cx="8318690" cy="6667488"/>
          </a:xfrm>
        </p:spPr>
        <p:txBody>
          <a:bodyPr/>
          <a:lstStyle>
            <a:lvl1pPr marL="0" indent="0">
              <a:buNone/>
              <a:defRPr sz="4622" b="0"/>
            </a:lvl1pPr>
            <a:lvl2pPr>
              <a:defRPr sz="4044"/>
            </a:lvl2pPr>
            <a:lvl3pPr marL="1650949" marR="0" indent="-330190" algn="l" defTabSz="1320759" rtl="0" eaLnBrk="1" fontAlgn="auto" latinLnBrk="0" hangingPunct="1">
              <a:lnSpc>
                <a:spcPct val="90000"/>
              </a:lnSpc>
              <a:spcBef>
                <a:spcPts val="722"/>
              </a:spcBef>
              <a:spcAft>
                <a:spcPts val="0"/>
              </a:spcAft>
              <a:buClrTx/>
              <a:buSzTx/>
              <a:buFont typeface="Arial" panose="020B0604020202020204" pitchFamily="34" charset="0"/>
              <a:buChar char="•"/>
              <a:tabLst/>
              <a:defRPr sz="3467"/>
            </a:lvl3pPr>
          </a:lstStyle>
          <a:p>
            <a:pPr lvl="0"/>
            <a:r>
              <a:rPr lang="en-US" dirty="0"/>
              <a:t>First level (32 font size)</a:t>
            </a:r>
          </a:p>
          <a:p>
            <a:pPr lvl="1"/>
            <a:r>
              <a:rPr lang="en-US" dirty="0"/>
              <a:t>Second level (28 font size)</a:t>
            </a:r>
          </a:p>
          <a:p>
            <a:pPr marL="1650949" marR="0" lvl="2" indent="-330190" algn="l" defTabSz="1320759" rtl="0" eaLnBrk="1" fontAlgn="auto" latinLnBrk="0" hangingPunct="1">
              <a:lnSpc>
                <a:spcPct val="90000"/>
              </a:lnSpc>
              <a:spcBef>
                <a:spcPts val="722"/>
              </a:spcBef>
              <a:spcAft>
                <a:spcPts val="0"/>
              </a:spcAft>
              <a:buClrTx/>
              <a:buSzTx/>
              <a:buFont typeface="Arial" panose="020B0604020202020204" pitchFamily="34" charset="0"/>
              <a:buChar char="•"/>
              <a:tabLst/>
              <a:defRPr/>
            </a:pPr>
            <a:r>
              <a:rPr lang="en-US" dirty="0"/>
              <a:t>Third level (24 font size)</a:t>
            </a:r>
          </a:p>
        </p:txBody>
      </p:sp>
      <p:sp>
        <p:nvSpPr>
          <p:cNvPr id="5" name="Chart Placeholder 4">
            <a:extLst>
              <a:ext uri="{FF2B5EF4-FFF2-40B4-BE49-F238E27FC236}">
                <a16:creationId xmlns:a16="http://schemas.microsoft.com/office/drawing/2014/main" id="{04774D71-BC18-446E-A518-116425CDC4BF}"/>
              </a:ext>
            </a:extLst>
          </p:cNvPr>
          <p:cNvSpPr>
            <a:spLocks noGrp="1"/>
          </p:cNvSpPr>
          <p:nvPr>
            <p:ph type="chart" sz="quarter" idx="12"/>
          </p:nvPr>
        </p:nvSpPr>
        <p:spPr>
          <a:xfrm>
            <a:off x="9678548" y="1908158"/>
            <a:ext cx="7401761" cy="6680909"/>
          </a:xfrm>
        </p:spPr>
        <p:txBody>
          <a:bodyPr/>
          <a:lstStyle/>
          <a:p>
            <a:r>
              <a:rPr lang="en-US"/>
              <a:t>Click icon to add chart</a:t>
            </a:r>
            <a:endParaRPr lang="en-US" dirty="0"/>
          </a:p>
        </p:txBody>
      </p:sp>
      <p:sp>
        <p:nvSpPr>
          <p:cNvPr id="13" name="Slide Number Placeholder 5">
            <a:extLst>
              <a:ext uri="{FF2B5EF4-FFF2-40B4-BE49-F238E27FC236}">
                <a16:creationId xmlns:a16="http://schemas.microsoft.com/office/drawing/2014/main" id="{B3EAB713-185B-4A68-A39E-DA845D03B4E6}"/>
              </a:ext>
            </a:extLst>
          </p:cNvPr>
          <p:cNvSpPr>
            <a:spLocks noGrp="1"/>
          </p:cNvSpPr>
          <p:nvPr>
            <p:ph type="sldNum" sz="quarter" idx="13"/>
          </p:nvPr>
        </p:nvSpPr>
        <p:spPr>
          <a:xfrm>
            <a:off x="14760923" y="9208718"/>
            <a:ext cx="537973" cy="339758"/>
          </a:xfrm>
        </p:spPr>
        <p:txBody>
          <a:bodyPr/>
          <a:lstStyle>
            <a:lvl1pPr>
              <a:defRPr sz="1300"/>
            </a:lvl1pPr>
          </a:lstStyle>
          <a:p>
            <a:fld id="{DCEF0B01-FB18-4683-BFA2-C0720B545BDF}" type="slidenum">
              <a:rPr lang="en-AU" smtClean="0"/>
              <a:t>‹#›</a:t>
            </a:fld>
            <a:endParaRPr lang="en-AU"/>
          </a:p>
        </p:txBody>
      </p:sp>
    </p:spTree>
    <p:extLst>
      <p:ext uri="{BB962C8B-B14F-4D97-AF65-F5344CB8AC3E}">
        <p14:creationId xmlns:p14="http://schemas.microsoft.com/office/powerpoint/2010/main" val="422991386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A3156D-0507-4CAF-91C2-FE9F3B5C6260}"/>
              </a:ext>
            </a:extLst>
          </p:cNvPr>
          <p:cNvSpPr>
            <a:spLocks noGrp="1"/>
          </p:cNvSpPr>
          <p:nvPr>
            <p:ph type="sldNum" sz="quarter" idx="12"/>
          </p:nvPr>
        </p:nvSpPr>
        <p:spPr>
          <a:xfrm>
            <a:off x="14798348" y="9212790"/>
            <a:ext cx="537973" cy="339758"/>
          </a:xfrm>
        </p:spPr>
        <p:txBody>
          <a:bodyPr/>
          <a:lstStyle>
            <a:lvl1pPr>
              <a:defRPr sz="1300"/>
            </a:lvl1pPr>
          </a:lstStyle>
          <a:p>
            <a:fld id="{DCEF0B01-FB18-4683-BFA2-C0720B545BDF}" type="slidenum">
              <a:rPr lang="en-AU" smtClean="0"/>
              <a:t>‹#›</a:t>
            </a:fld>
            <a:endParaRPr lang="en-AU"/>
          </a:p>
        </p:txBody>
      </p:sp>
      <p:pic>
        <p:nvPicPr>
          <p:cNvPr id="8" name="Picture 7">
            <a:extLst>
              <a:ext uri="{FF2B5EF4-FFF2-40B4-BE49-F238E27FC236}">
                <a16:creationId xmlns:a16="http://schemas.microsoft.com/office/drawing/2014/main" id="{4A418111-2107-4A04-A10F-85ACEAEF48D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8801424"/>
            <a:ext cx="7536816" cy="653953"/>
          </a:xfrm>
          <a:prstGeom prst="rect">
            <a:avLst/>
          </a:prstGeom>
        </p:spPr>
      </p:pic>
      <p:sp>
        <p:nvSpPr>
          <p:cNvPr id="9" name="Rectangle 8">
            <a:extLst>
              <a:ext uri="{FF2B5EF4-FFF2-40B4-BE49-F238E27FC236}">
                <a16:creationId xmlns:a16="http://schemas.microsoft.com/office/drawing/2014/main" id="{801E8EEF-70AF-4A3C-A3DB-5B46D4E0D862}"/>
              </a:ext>
            </a:extLst>
          </p:cNvPr>
          <p:cNvSpPr/>
          <p:nvPr/>
        </p:nvSpPr>
        <p:spPr>
          <a:xfrm>
            <a:off x="0" y="9437363"/>
            <a:ext cx="14431427" cy="230369"/>
          </a:xfrm>
          <a:prstGeom prst="rect">
            <a:avLst/>
          </a:prstGeom>
          <a:solidFill>
            <a:srgbClr val="000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51">
              <a:solidFill>
                <a:srgbClr val="FCBF30"/>
              </a:solidFill>
            </a:endParaRPr>
          </a:p>
        </p:txBody>
      </p:sp>
      <p:sp>
        <p:nvSpPr>
          <p:cNvPr id="10" name="Rectangle 9">
            <a:extLst>
              <a:ext uri="{FF2B5EF4-FFF2-40B4-BE49-F238E27FC236}">
                <a16:creationId xmlns:a16="http://schemas.microsoft.com/office/drawing/2014/main" id="{D1E745DD-6EE8-40F9-9716-FFB1DF19E821}"/>
              </a:ext>
            </a:extLst>
          </p:cNvPr>
          <p:cNvSpPr/>
          <p:nvPr/>
        </p:nvSpPr>
        <p:spPr>
          <a:xfrm>
            <a:off x="3089854" y="9704084"/>
            <a:ext cx="14520284" cy="201916"/>
          </a:xfrm>
          <a:prstGeom prst="rect">
            <a:avLst/>
          </a:prstGeom>
          <a:solidFill>
            <a:srgbClr val="F69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51"/>
          </a:p>
        </p:txBody>
      </p:sp>
      <p:pic>
        <p:nvPicPr>
          <p:cNvPr id="11" name="Picture 10">
            <a:extLst>
              <a:ext uri="{FF2B5EF4-FFF2-40B4-BE49-F238E27FC236}">
                <a16:creationId xmlns:a16="http://schemas.microsoft.com/office/drawing/2014/main" id="{3BD4D1A5-D4AA-4E44-B5C7-5C03FBB0730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779189" y="9060832"/>
            <a:ext cx="602242" cy="554079"/>
          </a:xfrm>
          <a:prstGeom prst="rect">
            <a:avLst/>
          </a:prstGeom>
        </p:spPr>
      </p:pic>
      <p:pic>
        <p:nvPicPr>
          <p:cNvPr id="12" name="Picture 11" descr="A drawing of a face&#10;&#10;Description generated with high confidence">
            <a:extLst>
              <a:ext uri="{FF2B5EF4-FFF2-40B4-BE49-F238E27FC236}">
                <a16:creationId xmlns:a16="http://schemas.microsoft.com/office/drawing/2014/main" id="{95267680-23BE-4864-8590-F5D18D6F677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029910" y="177293"/>
            <a:ext cx="2351521" cy="731159"/>
          </a:xfrm>
          <a:prstGeom prst="rect">
            <a:avLst/>
          </a:prstGeom>
        </p:spPr>
      </p:pic>
    </p:spTree>
    <p:extLst>
      <p:ext uri="{BB962C8B-B14F-4D97-AF65-F5344CB8AC3E}">
        <p14:creationId xmlns:p14="http://schemas.microsoft.com/office/powerpoint/2010/main" val="233436387"/>
      </p:ext>
    </p:extLst>
  </p:cSld>
  <p:clrMapOvr>
    <a:masterClrMapping/>
  </p:clrMapOvr>
  <p:transition spd="slow">
    <p:cover/>
  </p:transition>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Blank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418111-2107-4A04-A10F-85ACEAEF48D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8801424"/>
            <a:ext cx="7536816" cy="653953"/>
          </a:xfrm>
          <a:prstGeom prst="rect">
            <a:avLst/>
          </a:prstGeom>
        </p:spPr>
      </p:pic>
      <p:sp>
        <p:nvSpPr>
          <p:cNvPr id="9" name="Rectangle 8">
            <a:extLst>
              <a:ext uri="{FF2B5EF4-FFF2-40B4-BE49-F238E27FC236}">
                <a16:creationId xmlns:a16="http://schemas.microsoft.com/office/drawing/2014/main" id="{801E8EEF-70AF-4A3C-A3DB-5B46D4E0D862}"/>
              </a:ext>
            </a:extLst>
          </p:cNvPr>
          <p:cNvSpPr/>
          <p:nvPr/>
        </p:nvSpPr>
        <p:spPr>
          <a:xfrm>
            <a:off x="0" y="9437363"/>
            <a:ext cx="14431427" cy="230369"/>
          </a:xfrm>
          <a:prstGeom prst="rect">
            <a:avLst/>
          </a:prstGeom>
          <a:solidFill>
            <a:srgbClr val="000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51">
              <a:solidFill>
                <a:srgbClr val="FCBF30"/>
              </a:solidFill>
            </a:endParaRPr>
          </a:p>
        </p:txBody>
      </p:sp>
      <p:sp>
        <p:nvSpPr>
          <p:cNvPr id="10" name="Rectangle 9">
            <a:extLst>
              <a:ext uri="{FF2B5EF4-FFF2-40B4-BE49-F238E27FC236}">
                <a16:creationId xmlns:a16="http://schemas.microsoft.com/office/drawing/2014/main" id="{D1E745DD-6EE8-40F9-9716-FFB1DF19E821}"/>
              </a:ext>
            </a:extLst>
          </p:cNvPr>
          <p:cNvSpPr/>
          <p:nvPr/>
        </p:nvSpPr>
        <p:spPr>
          <a:xfrm>
            <a:off x="3089854" y="9704084"/>
            <a:ext cx="14520284" cy="201916"/>
          </a:xfrm>
          <a:prstGeom prst="rect">
            <a:avLst/>
          </a:prstGeom>
          <a:solidFill>
            <a:srgbClr val="F69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51"/>
          </a:p>
        </p:txBody>
      </p:sp>
      <p:pic>
        <p:nvPicPr>
          <p:cNvPr id="11" name="Picture 10">
            <a:extLst>
              <a:ext uri="{FF2B5EF4-FFF2-40B4-BE49-F238E27FC236}">
                <a16:creationId xmlns:a16="http://schemas.microsoft.com/office/drawing/2014/main" id="{3BD4D1A5-D4AA-4E44-B5C7-5C03FBB0730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779189" y="9060832"/>
            <a:ext cx="602242" cy="554079"/>
          </a:xfrm>
          <a:prstGeom prst="rect">
            <a:avLst/>
          </a:prstGeom>
        </p:spPr>
      </p:pic>
      <p:pic>
        <p:nvPicPr>
          <p:cNvPr id="12" name="Picture 11" descr="A drawing of a face&#10;&#10;Description generated with high confidence">
            <a:extLst>
              <a:ext uri="{FF2B5EF4-FFF2-40B4-BE49-F238E27FC236}">
                <a16:creationId xmlns:a16="http://schemas.microsoft.com/office/drawing/2014/main" id="{95267680-23BE-4864-8590-F5D18D6F677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029910" y="177293"/>
            <a:ext cx="2351521" cy="731159"/>
          </a:xfrm>
          <a:prstGeom prst="rect">
            <a:avLst/>
          </a:prstGeom>
        </p:spPr>
      </p:pic>
      <p:sp>
        <p:nvSpPr>
          <p:cNvPr id="13" name="Slide Number Placeholder 5">
            <a:extLst>
              <a:ext uri="{FF2B5EF4-FFF2-40B4-BE49-F238E27FC236}">
                <a16:creationId xmlns:a16="http://schemas.microsoft.com/office/drawing/2014/main" id="{21F90E69-1319-4B0F-AD7E-E83C52EBECFF}"/>
              </a:ext>
            </a:extLst>
          </p:cNvPr>
          <p:cNvSpPr>
            <a:spLocks noGrp="1"/>
          </p:cNvSpPr>
          <p:nvPr>
            <p:ph type="sldNum" sz="quarter" idx="12"/>
          </p:nvPr>
        </p:nvSpPr>
        <p:spPr>
          <a:xfrm>
            <a:off x="14760923" y="9208718"/>
            <a:ext cx="537973" cy="339758"/>
          </a:xfrm>
        </p:spPr>
        <p:txBody>
          <a:bodyPr/>
          <a:lstStyle>
            <a:lvl1pPr>
              <a:defRPr sz="1300"/>
            </a:lvl1pPr>
          </a:lstStyle>
          <a:p>
            <a:fld id="{DCEF0B01-FB18-4683-BFA2-C0720B545BDF}" type="slidenum">
              <a:rPr lang="en-AU" smtClean="0"/>
              <a:t>‹#›</a:t>
            </a:fld>
            <a:endParaRPr lang="en-AU"/>
          </a:p>
        </p:txBody>
      </p:sp>
    </p:spTree>
    <p:extLst>
      <p:ext uri="{BB962C8B-B14F-4D97-AF65-F5344CB8AC3E}">
        <p14:creationId xmlns:p14="http://schemas.microsoft.com/office/powerpoint/2010/main" val="254248250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572840-ECD6-4E92-A086-1FF72AA0876D}"/>
              </a:ext>
            </a:extLst>
          </p:cNvPr>
          <p:cNvSpPr>
            <a:spLocks noGrp="1"/>
          </p:cNvSpPr>
          <p:nvPr>
            <p:ph type="title"/>
          </p:nvPr>
        </p:nvSpPr>
        <p:spPr>
          <a:xfrm>
            <a:off x="1210697" y="527404"/>
            <a:ext cx="15188744"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518BB9-A4C7-4861-97C4-ED9279AB2D2A}"/>
              </a:ext>
            </a:extLst>
          </p:cNvPr>
          <p:cNvSpPr>
            <a:spLocks noGrp="1"/>
          </p:cNvSpPr>
          <p:nvPr>
            <p:ph type="body" idx="1"/>
          </p:nvPr>
        </p:nvSpPr>
        <p:spPr>
          <a:xfrm>
            <a:off x="1210697" y="2637014"/>
            <a:ext cx="15188744" cy="628526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4" name="Date Placeholder 3">
            <a:extLst>
              <a:ext uri="{FF2B5EF4-FFF2-40B4-BE49-F238E27FC236}">
                <a16:creationId xmlns:a16="http://schemas.microsoft.com/office/drawing/2014/main" id="{88E373E1-67B7-4DB4-AFDA-475471180665}"/>
              </a:ext>
            </a:extLst>
          </p:cNvPr>
          <p:cNvSpPr>
            <a:spLocks noGrp="1"/>
          </p:cNvSpPr>
          <p:nvPr>
            <p:ph type="dt" sz="half" idx="2"/>
          </p:nvPr>
        </p:nvSpPr>
        <p:spPr>
          <a:xfrm>
            <a:off x="1210697" y="9181395"/>
            <a:ext cx="3962281" cy="527403"/>
          </a:xfrm>
          <a:prstGeom prst="rect">
            <a:avLst/>
          </a:prstGeom>
        </p:spPr>
        <p:txBody>
          <a:bodyPr vert="horz" lIns="91440" tIns="45720" rIns="91440" bIns="45720" rtlCol="0" anchor="ctr"/>
          <a:lstStyle>
            <a:lvl1pPr algn="l">
              <a:defRPr sz="1733">
                <a:solidFill>
                  <a:schemeClr val="tx1">
                    <a:tint val="75000"/>
                  </a:schemeClr>
                </a:solidFill>
              </a:defRPr>
            </a:lvl1pPr>
          </a:lstStyle>
          <a:p>
            <a:fld id="{3818243B-1AF6-4B16-975A-6D664D653EE5}" type="datetime1">
              <a:rPr lang="en-AU" smtClean="0"/>
              <a:t>16/11/2020</a:t>
            </a:fld>
            <a:endParaRPr lang="en-AU"/>
          </a:p>
        </p:txBody>
      </p:sp>
      <p:sp>
        <p:nvSpPr>
          <p:cNvPr id="5" name="Footer Placeholder 4">
            <a:extLst>
              <a:ext uri="{FF2B5EF4-FFF2-40B4-BE49-F238E27FC236}">
                <a16:creationId xmlns:a16="http://schemas.microsoft.com/office/drawing/2014/main" id="{0C84EB44-848E-439B-A26F-11416E1ACE97}"/>
              </a:ext>
            </a:extLst>
          </p:cNvPr>
          <p:cNvSpPr>
            <a:spLocks noGrp="1"/>
          </p:cNvSpPr>
          <p:nvPr>
            <p:ph type="ftr" sz="quarter" idx="3"/>
          </p:nvPr>
        </p:nvSpPr>
        <p:spPr>
          <a:xfrm>
            <a:off x="5833358" y="9181395"/>
            <a:ext cx="5943422" cy="527403"/>
          </a:xfrm>
          <a:prstGeom prst="rect">
            <a:avLst/>
          </a:prstGeom>
        </p:spPr>
        <p:txBody>
          <a:bodyPr vert="horz" lIns="91440" tIns="45720" rIns="91440" bIns="45720" rtlCol="0" anchor="ctr"/>
          <a:lstStyle>
            <a:lvl1pPr algn="ctr">
              <a:defRPr sz="1733">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64445BF5-2DF5-4AFD-98EF-8EA8D5A2CAC1}"/>
              </a:ext>
            </a:extLst>
          </p:cNvPr>
          <p:cNvSpPr>
            <a:spLocks noGrp="1"/>
          </p:cNvSpPr>
          <p:nvPr>
            <p:ph type="sldNum" sz="quarter" idx="4"/>
          </p:nvPr>
        </p:nvSpPr>
        <p:spPr>
          <a:xfrm>
            <a:off x="12437160" y="9181395"/>
            <a:ext cx="3962281" cy="527403"/>
          </a:xfrm>
          <a:prstGeom prst="rect">
            <a:avLst/>
          </a:prstGeom>
        </p:spPr>
        <p:txBody>
          <a:bodyPr vert="horz" lIns="91440" tIns="45720" rIns="91440" bIns="45720" rtlCol="0" anchor="ctr"/>
          <a:lstStyle>
            <a:lvl1pPr algn="r">
              <a:defRPr sz="1733">
                <a:solidFill>
                  <a:schemeClr val="tx1">
                    <a:tint val="75000"/>
                  </a:schemeClr>
                </a:solidFill>
              </a:defRPr>
            </a:lvl1pPr>
          </a:lstStyle>
          <a:p>
            <a:fld id="{DCEF0B01-FB18-4683-BFA2-C0720B545BDF}" type="slidenum">
              <a:rPr lang="en-AU" smtClean="0"/>
              <a:t>‹#›</a:t>
            </a:fld>
            <a:endParaRPr lang="en-AU"/>
          </a:p>
        </p:txBody>
      </p:sp>
    </p:spTree>
    <p:extLst>
      <p:ext uri="{BB962C8B-B14F-4D97-AF65-F5344CB8AC3E}">
        <p14:creationId xmlns:p14="http://schemas.microsoft.com/office/powerpoint/2010/main" val="347240114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 id="2147483675" r:id="rId13"/>
  </p:sldLayoutIdLst>
  <p:hf hdr="0" ftr="0" dt="0"/>
  <p:txStyles>
    <p:titleStyle>
      <a:lvl1pPr algn="l" defTabSz="1320759" rtl="0" eaLnBrk="1" latinLnBrk="0" hangingPunct="1">
        <a:lnSpc>
          <a:spcPct val="90000"/>
        </a:lnSpc>
        <a:spcBef>
          <a:spcPct val="0"/>
        </a:spcBef>
        <a:buNone/>
        <a:defRPr sz="6355" kern="1200">
          <a:solidFill>
            <a:schemeClr val="tx1"/>
          </a:solidFill>
          <a:latin typeface="+mj-lt"/>
          <a:ea typeface="+mj-ea"/>
          <a:cs typeface="+mj-cs"/>
        </a:defRPr>
      </a:lvl1pPr>
    </p:titleStyle>
    <p:bodyStyle>
      <a:lvl1pPr marL="330190" indent="-330190" algn="l" defTabSz="1320759" rtl="0" eaLnBrk="1" latinLnBrk="0" hangingPunct="1">
        <a:lnSpc>
          <a:spcPct val="90000"/>
        </a:lnSpc>
        <a:spcBef>
          <a:spcPts val="1444"/>
        </a:spcBef>
        <a:buFont typeface="Arial" panose="020B0604020202020204" pitchFamily="34" charset="0"/>
        <a:buChar char="•"/>
        <a:defRPr sz="4044" kern="1200">
          <a:solidFill>
            <a:schemeClr val="tx1"/>
          </a:solidFill>
          <a:latin typeface="+mn-lt"/>
          <a:ea typeface="+mn-ea"/>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sz="3467" kern="1200">
          <a:solidFill>
            <a:schemeClr val="tx1"/>
          </a:solidFill>
          <a:latin typeface="+mn-lt"/>
          <a:ea typeface="+mn-ea"/>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p:bodyStyle>
    <p:otherStyle>
      <a:defPPr>
        <a:defRPr lang="en-US"/>
      </a:defPPr>
      <a:lvl1pPr marL="0" algn="l" defTabSz="1320759" rtl="0" eaLnBrk="1" latinLnBrk="0" hangingPunct="1">
        <a:defRPr sz="2600" kern="1200">
          <a:solidFill>
            <a:schemeClr val="tx1"/>
          </a:solidFill>
          <a:latin typeface="+mn-lt"/>
          <a:ea typeface="+mn-ea"/>
          <a:cs typeface="+mn-cs"/>
        </a:defRPr>
      </a:lvl1pPr>
      <a:lvl2pPr marL="660380" algn="l" defTabSz="1320759" rtl="0" eaLnBrk="1" latinLnBrk="0" hangingPunct="1">
        <a:defRPr sz="2600" kern="1200">
          <a:solidFill>
            <a:schemeClr val="tx1"/>
          </a:solidFill>
          <a:latin typeface="+mn-lt"/>
          <a:ea typeface="+mn-ea"/>
          <a:cs typeface="+mn-cs"/>
        </a:defRPr>
      </a:lvl2pPr>
      <a:lvl3pPr marL="1320759" algn="l" defTabSz="1320759" rtl="0" eaLnBrk="1" latinLnBrk="0" hangingPunct="1">
        <a:defRPr sz="2600" kern="1200">
          <a:solidFill>
            <a:schemeClr val="tx1"/>
          </a:solidFill>
          <a:latin typeface="+mn-lt"/>
          <a:ea typeface="+mn-ea"/>
          <a:cs typeface="+mn-cs"/>
        </a:defRPr>
      </a:lvl3pPr>
      <a:lvl4pPr marL="1981139" algn="l" defTabSz="1320759" rtl="0" eaLnBrk="1" latinLnBrk="0" hangingPunct="1">
        <a:defRPr sz="2600" kern="1200">
          <a:solidFill>
            <a:schemeClr val="tx1"/>
          </a:solidFill>
          <a:latin typeface="+mn-lt"/>
          <a:ea typeface="+mn-ea"/>
          <a:cs typeface="+mn-cs"/>
        </a:defRPr>
      </a:lvl4pPr>
      <a:lvl5pPr marL="2641519" algn="l" defTabSz="1320759" rtl="0" eaLnBrk="1" latinLnBrk="0" hangingPunct="1">
        <a:defRPr sz="2600" kern="1200">
          <a:solidFill>
            <a:schemeClr val="tx1"/>
          </a:solidFill>
          <a:latin typeface="+mn-lt"/>
          <a:ea typeface="+mn-ea"/>
          <a:cs typeface="+mn-cs"/>
        </a:defRPr>
      </a:lvl5pPr>
      <a:lvl6pPr marL="3301898" algn="l" defTabSz="1320759" rtl="0" eaLnBrk="1" latinLnBrk="0" hangingPunct="1">
        <a:defRPr sz="2600" kern="1200">
          <a:solidFill>
            <a:schemeClr val="tx1"/>
          </a:solidFill>
          <a:latin typeface="+mn-lt"/>
          <a:ea typeface="+mn-ea"/>
          <a:cs typeface="+mn-cs"/>
        </a:defRPr>
      </a:lvl6pPr>
      <a:lvl7pPr marL="3962278" algn="l" defTabSz="1320759" rtl="0" eaLnBrk="1" latinLnBrk="0" hangingPunct="1">
        <a:defRPr sz="2600" kern="1200">
          <a:solidFill>
            <a:schemeClr val="tx1"/>
          </a:solidFill>
          <a:latin typeface="+mn-lt"/>
          <a:ea typeface="+mn-ea"/>
          <a:cs typeface="+mn-cs"/>
        </a:defRPr>
      </a:lvl7pPr>
      <a:lvl8pPr marL="4622658" algn="l" defTabSz="1320759" rtl="0" eaLnBrk="1" latinLnBrk="0" hangingPunct="1">
        <a:defRPr sz="2600" kern="1200">
          <a:solidFill>
            <a:schemeClr val="tx1"/>
          </a:solidFill>
          <a:latin typeface="+mn-lt"/>
          <a:ea typeface="+mn-ea"/>
          <a:cs typeface="+mn-cs"/>
        </a:defRPr>
      </a:lvl8pPr>
      <a:lvl9pPr marL="5283037" algn="l" defTabSz="1320759"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388463" y="452703"/>
            <a:ext cx="5846472" cy="3785652"/>
          </a:xfrm>
          <a:prstGeom prst="rect">
            <a:avLst/>
          </a:prstGeom>
          <a:noFill/>
        </p:spPr>
        <p:txBody>
          <a:bodyPr wrap="none" rtlCol="0">
            <a:spAutoFit/>
          </a:bodyPr>
          <a:lstStyle/>
          <a:p>
            <a:r>
              <a:rPr lang="en-AU" sz="24000" b="1" dirty="0">
                <a:solidFill>
                  <a:schemeClr val="bg1">
                    <a:lumMod val="75000"/>
                  </a:schemeClr>
                </a:solidFill>
                <a:latin typeface="Adobe Gothic Std B" pitchFamily="34" charset="-128"/>
                <a:ea typeface="Adobe Gothic Std B" pitchFamily="34" charset="-128"/>
              </a:rPr>
              <a:t>P01</a:t>
            </a:r>
            <a:endParaRPr lang="en-AU" b="1" dirty="0">
              <a:solidFill>
                <a:schemeClr val="bg1">
                  <a:lumMod val="75000"/>
                </a:schemeClr>
              </a:solidFill>
              <a:latin typeface="Adobe Gothic Std B" pitchFamily="34" charset="-128"/>
              <a:ea typeface="Adobe Gothic Std B" pitchFamily="34" charset="-128"/>
            </a:endParaRPr>
          </a:p>
        </p:txBody>
      </p:sp>
      <p:sp>
        <p:nvSpPr>
          <p:cNvPr id="2" name="Title 1"/>
          <p:cNvSpPr>
            <a:spLocks noGrp="1"/>
          </p:cNvSpPr>
          <p:nvPr>
            <p:ph type="ctrTitle"/>
          </p:nvPr>
        </p:nvSpPr>
        <p:spPr/>
        <p:txBody>
          <a:bodyPr/>
          <a:lstStyle/>
          <a:p>
            <a:r>
              <a:rPr lang="en-AU" dirty="0"/>
              <a:t>PRACTICE 1 – TOUTES LES QUESTIONS rATA</a:t>
            </a:r>
          </a:p>
        </p:txBody>
      </p:sp>
      <p:sp>
        <p:nvSpPr>
          <p:cNvPr id="8" name="Slide Number Placeholder 7"/>
          <p:cNvSpPr>
            <a:spLocks noGrp="1"/>
          </p:cNvSpPr>
          <p:nvPr>
            <p:ph type="sldNum" sz="quarter" idx="4294967295"/>
          </p:nvPr>
        </p:nvSpPr>
        <p:spPr>
          <a:xfrm>
            <a:off x="13501688" y="9182100"/>
            <a:ext cx="4108450" cy="527050"/>
          </a:xfrm>
        </p:spPr>
        <p:txBody>
          <a:bodyPr/>
          <a:lstStyle/>
          <a:p>
            <a:fld id="{DCEF0B01-FB18-4683-BFA2-C0720B545BDF}" type="slidenum">
              <a:rPr lang="en-AU" smtClean="0"/>
              <a:t>1</a:t>
            </a:fld>
            <a:endParaRPr lang="en-AU"/>
          </a:p>
        </p:txBody>
      </p:sp>
      <p:sp>
        <p:nvSpPr>
          <p:cNvPr id="5" name="Subtitle 4">
            <a:extLst>
              <a:ext uri="{FF2B5EF4-FFF2-40B4-BE49-F238E27FC236}">
                <a16:creationId xmlns:a16="http://schemas.microsoft.com/office/drawing/2014/main" id="{D278556B-CEAB-432C-A148-34D241AD6AF9}"/>
              </a:ext>
            </a:extLst>
          </p:cNvPr>
          <p:cNvSpPr>
            <a:spLocks noGrp="1"/>
          </p:cNvSpPr>
          <p:nvPr>
            <p:ph type="subTitle" idx="1"/>
          </p:nvPr>
        </p:nvSpPr>
        <p:spPr/>
        <p:txBody>
          <a:bodyPr/>
          <a:lstStyle/>
          <a:p>
            <a:endParaRPr lang="en-AU"/>
          </a:p>
        </p:txBody>
      </p:sp>
    </p:spTree>
    <p:extLst>
      <p:ext uri="{BB962C8B-B14F-4D97-AF65-F5344CB8AC3E}">
        <p14:creationId xmlns:p14="http://schemas.microsoft.com/office/powerpoint/2010/main" val="16380189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CEF0B01-FB18-4683-BFA2-C0720B545BDF}" type="slidenum">
              <a:rPr lang="en-AU" smtClean="0"/>
              <a:t>10</a:t>
            </a:fld>
            <a:endParaRPr lang="en-AU"/>
          </a:p>
        </p:txBody>
      </p:sp>
      <p:sp>
        <p:nvSpPr>
          <p:cNvPr id="5" name="Content Placeholder 4">
            <a:extLst>
              <a:ext uri="{FF2B5EF4-FFF2-40B4-BE49-F238E27FC236}">
                <a16:creationId xmlns:a16="http://schemas.microsoft.com/office/drawing/2014/main" id="{5C090551-42BC-4152-BFB1-6CB4FF786DFD}"/>
              </a:ext>
            </a:extLst>
          </p:cNvPr>
          <p:cNvSpPr>
            <a:spLocks noGrp="1"/>
          </p:cNvSpPr>
          <p:nvPr>
            <p:ph idx="4294967295"/>
          </p:nvPr>
        </p:nvSpPr>
        <p:spPr>
          <a:xfrm>
            <a:off x="452142" y="1975643"/>
            <a:ext cx="4595813" cy="5954713"/>
          </a:xfrm>
        </p:spPr>
        <p:txBody>
          <a:bodyPr>
            <a:normAutofit/>
          </a:bodyPr>
          <a:lstStyle/>
          <a:p>
            <a:pPr marL="0" indent="0">
              <a:buNone/>
            </a:pPr>
            <a:r>
              <a:rPr lang="fr-FR" dirty="0">
                <a:solidFill>
                  <a:schemeClr val="bg1">
                    <a:lumMod val="50000"/>
                  </a:schemeClr>
                </a:solidFill>
              </a:rPr>
              <a:t>Réfléchir à ces questions</a:t>
            </a:r>
          </a:p>
          <a:p>
            <a:pPr marL="0" indent="0">
              <a:buNone/>
            </a:pPr>
            <a:endParaRPr lang="fr-FR" dirty="0">
              <a:solidFill>
                <a:schemeClr val="bg1">
                  <a:lumMod val="50000"/>
                </a:schemeClr>
              </a:solidFill>
            </a:endParaRPr>
          </a:p>
          <a:p>
            <a:pPr marL="0" indent="0">
              <a:buNone/>
            </a:pPr>
            <a:r>
              <a:rPr lang="fr-FR" i="1" dirty="0">
                <a:solidFill>
                  <a:schemeClr val="bg1">
                    <a:lumMod val="50000"/>
                  </a:schemeClr>
                </a:solidFill>
              </a:rPr>
              <a:t>Toutes les questions difficiles pourront être soulevés dans la session Q &amp; R</a:t>
            </a:r>
          </a:p>
          <a:p>
            <a:pPr marL="0" indent="0">
              <a:buNone/>
            </a:pPr>
            <a:endParaRPr lang="fr-FR" dirty="0"/>
          </a:p>
        </p:txBody>
      </p:sp>
      <p:sp>
        <p:nvSpPr>
          <p:cNvPr id="3" name="Content Placeholder 2">
            <a:extLst>
              <a:ext uri="{FF2B5EF4-FFF2-40B4-BE49-F238E27FC236}">
                <a16:creationId xmlns:a16="http://schemas.microsoft.com/office/drawing/2014/main" id="{3CAB3234-4175-483F-A3B8-3BFCE6130A51}"/>
              </a:ext>
            </a:extLst>
          </p:cNvPr>
          <p:cNvSpPr>
            <a:spLocks noGrp="1"/>
          </p:cNvSpPr>
          <p:nvPr>
            <p:ph idx="4294967295"/>
          </p:nvPr>
        </p:nvSpPr>
        <p:spPr>
          <a:xfrm>
            <a:off x="5047955" y="1568625"/>
            <a:ext cx="12110041" cy="7358114"/>
          </a:xfrm>
        </p:spPr>
        <p:txBody>
          <a:bodyPr>
            <a:normAutofit fontScale="92500" lnSpcReduction="20000"/>
          </a:bodyPr>
          <a:lstStyle/>
          <a:p>
            <a:r>
              <a:rPr lang="fr-FR" dirty="0"/>
              <a:t>Comment l’enquête change-t-elle selon les personnes :</a:t>
            </a:r>
          </a:p>
          <a:p>
            <a:pPr lvl="1"/>
            <a:r>
              <a:rPr lang="fr-FR" dirty="0"/>
              <a:t>Age, fonction, utilisation d’aides, besoin, autre</a:t>
            </a:r>
          </a:p>
          <a:p>
            <a:pPr lvl="1"/>
            <a:endParaRPr lang="fr-FR" dirty="0"/>
          </a:p>
          <a:p>
            <a:r>
              <a:rPr lang="fr-FR" dirty="0"/>
              <a:t>Quelles sont les différentes manières de poser une question et de rentrer les ?</a:t>
            </a:r>
          </a:p>
          <a:p>
            <a:pPr lvl="1"/>
            <a:r>
              <a:rPr lang="fr-FR" dirty="0"/>
              <a:t>Lire ou pas les options des questions</a:t>
            </a:r>
          </a:p>
          <a:p>
            <a:pPr lvl="1"/>
            <a:r>
              <a:rPr lang="fr-FR" dirty="0"/>
              <a:t>Cocher toutes les réponses pertinentes</a:t>
            </a:r>
          </a:p>
          <a:p>
            <a:pPr lvl="1"/>
            <a:r>
              <a:rPr lang="fr-FR" dirty="0"/>
              <a:t>Cocher une réponse</a:t>
            </a:r>
          </a:p>
          <a:p>
            <a:pPr lvl="1"/>
            <a:r>
              <a:rPr lang="fr-FR" dirty="0"/>
              <a:t>Entrer texte</a:t>
            </a:r>
          </a:p>
          <a:p>
            <a:pPr lvl="1"/>
            <a:r>
              <a:rPr lang="fr-FR" dirty="0"/>
              <a:t>Liste déroulantes</a:t>
            </a:r>
          </a:p>
          <a:p>
            <a:pPr lvl="1"/>
            <a:endParaRPr lang="fr-FR" dirty="0"/>
          </a:p>
          <a:p>
            <a:r>
              <a:rPr lang="fr-FR" dirty="0"/>
              <a:t>Enumérer les caractéristiques du rATA pour:</a:t>
            </a:r>
          </a:p>
          <a:p>
            <a:pPr lvl="1"/>
            <a:r>
              <a:rPr lang="fr-FR" dirty="0"/>
              <a:t>Une personne sans difficultés, besoins ou qui n’utilise pas d’aides</a:t>
            </a:r>
          </a:p>
          <a:p>
            <a:pPr lvl="1"/>
            <a:r>
              <a:rPr lang="fr-FR" dirty="0"/>
              <a:t>Interviews par personne interposée</a:t>
            </a:r>
          </a:p>
          <a:p>
            <a:pPr lvl="1"/>
            <a:r>
              <a:rPr lang="fr-FR" dirty="0"/>
              <a:t>Une personne qui utilise plusieurs aides</a:t>
            </a:r>
          </a:p>
        </p:txBody>
      </p:sp>
      <p:sp>
        <p:nvSpPr>
          <p:cNvPr id="7" name="Title 1">
            <a:extLst>
              <a:ext uri="{FF2B5EF4-FFF2-40B4-BE49-F238E27FC236}">
                <a16:creationId xmlns:a16="http://schemas.microsoft.com/office/drawing/2014/main" id="{712B88B1-9305-46AF-B98E-4197DF9C30C9}"/>
              </a:ext>
            </a:extLst>
          </p:cNvPr>
          <p:cNvSpPr txBox="1">
            <a:spLocks/>
          </p:cNvSpPr>
          <p:nvPr/>
        </p:nvSpPr>
        <p:spPr>
          <a:xfrm>
            <a:off x="238281" y="159145"/>
            <a:ext cx="15187613" cy="1409479"/>
          </a:xfrm>
          <a:prstGeom prst="rect">
            <a:avLst/>
          </a:prstGeom>
        </p:spPr>
        <p:txBody>
          <a:bodyPr vert="horz" lIns="91440" tIns="45720" rIns="91440" bIns="45720" rtlCol="0" anchor="ctr">
            <a:noAutofit/>
          </a:bodyPr>
          <a:lstStyle>
            <a:lvl1pPr algn="l" defTabSz="1320759" rtl="0" eaLnBrk="1" latinLnBrk="0" hangingPunct="1">
              <a:lnSpc>
                <a:spcPct val="90000"/>
              </a:lnSpc>
              <a:spcBef>
                <a:spcPct val="0"/>
              </a:spcBef>
              <a:buNone/>
              <a:defRPr sz="6355" kern="1200">
                <a:solidFill>
                  <a:schemeClr val="tx1"/>
                </a:solidFill>
                <a:latin typeface="+mj-lt"/>
                <a:ea typeface="+mj-ea"/>
                <a:cs typeface="+mj-cs"/>
              </a:defRPr>
            </a:lvl1pPr>
          </a:lstStyle>
          <a:p>
            <a:r>
              <a:rPr lang="fr-FR" sz="6600" dirty="0"/>
              <a:t>P.1e – Vérifications des connaissances</a:t>
            </a:r>
            <a:endParaRPr lang="fr-FR" sz="4800" dirty="0"/>
          </a:p>
        </p:txBody>
      </p:sp>
    </p:spTree>
    <p:extLst>
      <p:ext uri="{BB962C8B-B14F-4D97-AF65-F5344CB8AC3E}">
        <p14:creationId xmlns:p14="http://schemas.microsoft.com/office/powerpoint/2010/main" val="2861246801"/>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CEF0B01-FB18-4683-BFA2-C0720B545BDF}" type="slidenum">
              <a:rPr lang="en-AU" smtClean="0"/>
              <a:t>11</a:t>
            </a:fld>
            <a:endParaRPr lang="en-AU"/>
          </a:p>
        </p:txBody>
      </p:sp>
      <p:sp>
        <p:nvSpPr>
          <p:cNvPr id="2" name="Title 1"/>
          <p:cNvSpPr>
            <a:spLocks noGrp="1"/>
          </p:cNvSpPr>
          <p:nvPr>
            <p:ph type="title" idx="4294967295"/>
          </p:nvPr>
        </p:nvSpPr>
        <p:spPr>
          <a:xfrm>
            <a:off x="20093" y="-15552"/>
            <a:ext cx="8709933" cy="1229944"/>
          </a:xfrm>
        </p:spPr>
        <p:txBody>
          <a:bodyPr>
            <a:normAutofit/>
          </a:bodyPr>
          <a:lstStyle/>
          <a:p>
            <a:r>
              <a:rPr lang="fr-FR" dirty="0"/>
              <a:t>P.1f – Prolongation</a:t>
            </a:r>
          </a:p>
        </p:txBody>
      </p:sp>
      <p:sp>
        <p:nvSpPr>
          <p:cNvPr id="3" name="Content Placeholder 2">
            <a:extLst>
              <a:ext uri="{FF2B5EF4-FFF2-40B4-BE49-F238E27FC236}">
                <a16:creationId xmlns:a16="http://schemas.microsoft.com/office/drawing/2014/main" id="{3CAB3234-4175-483F-A3B8-3BFCE6130A51}"/>
              </a:ext>
            </a:extLst>
          </p:cNvPr>
          <p:cNvSpPr>
            <a:spLocks noGrp="1"/>
          </p:cNvSpPr>
          <p:nvPr>
            <p:ph idx="4294967295"/>
          </p:nvPr>
        </p:nvSpPr>
        <p:spPr>
          <a:xfrm>
            <a:off x="2756397" y="1496616"/>
            <a:ext cx="14853741" cy="7200800"/>
          </a:xfrm>
        </p:spPr>
        <p:txBody>
          <a:bodyPr>
            <a:normAutofit fontScale="92500"/>
          </a:bodyPr>
          <a:lstStyle/>
          <a:p>
            <a:r>
              <a:rPr lang="fr-FR" dirty="0"/>
              <a:t>Quelles sont les </a:t>
            </a:r>
            <a:r>
              <a:rPr lang="fr-FR" u="sng" dirty="0"/>
              <a:t>obstacles</a:t>
            </a:r>
            <a:r>
              <a:rPr lang="fr-FR" dirty="0"/>
              <a:t> donc vous avez parlé?</a:t>
            </a:r>
          </a:p>
          <a:p>
            <a:pPr lvl="1"/>
            <a:r>
              <a:rPr lang="fr-FR" dirty="0"/>
              <a:t>Discutez de chaque option : est-elle probable ou improbable? </a:t>
            </a:r>
          </a:p>
          <a:p>
            <a:pPr lvl="1"/>
            <a:r>
              <a:rPr lang="fr-FR" dirty="0"/>
              <a:t>Quel type de personnes pourraient répondre aux différentes options?</a:t>
            </a:r>
          </a:p>
          <a:p>
            <a:r>
              <a:rPr lang="fr-FR" dirty="0"/>
              <a:t>Quelles </a:t>
            </a:r>
            <a:r>
              <a:rPr lang="fr-FR" u="sng" dirty="0"/>
              <a:t>sources</a:t>
            </a:r>
            <a:r>
              <a:rPr lang="fr-FR" dirty="0"/>
              <a:t> probables ont été discutées? </a:t>
            </a:r>
          </a:p>
          <a:p>
            <a:pPr lvl="1"/>
            <a:r>
              <a:rPr lang="fr-FR" dirty="0"/>
              <a:t>Discutez des différentes sources : Qui sont les plus probables/peu probables</a:t>
            </a:r>
          </a:p>
          <a:p>
            <a:pPr lvl="1"/>
            <a:r>
              <a:rPr lang="fr-FR" dirty="0"/>
              <a:t>Qui pourrait avoir accès à des produits provenant de différentes sources?</a:t>
            </a:r>
          </a:p>
          <a:p>
            <a:r>
              <a:rPr lang="fr-FR" dirty="0"/>
              <a:t>Discuter des coûts:</a:t>
            </a:r>
          </a:p>
          <a:p>
            <a:pPr lvl="1"/>
            <a:r>
              <a:rPr lang="fr-FR" dirty="0"/>
              <a:t>Discutez de certaines raisons pour lesquelles les coûts pourraient être difficiles à estimer? </a:t>
            </a:r>
          </a:p>
          <a:p>
            <a:pPr lvl="1"/>
            <a:r>
              <a:rPr lang="fr-FR" dirty="0"/>
              <a:t>Comment pourriez-vous répondre aux questions sur les coûts?</a:t>
            </a:r>
          </a:p>
          <a:p>
            <a:r>
              <a:rPr lang="fr-FR" u="sng" dirty="0"/>
              <a:t>CONTINUER l’activité </a:t>
            </a:r>
            <a:r>
              <a:rPr lang="fr-FR" dirty="0"/>
              <a:t>avec des études de cas supplémentaires </a:t>
            </a:r>
          </a:p>
        </p:txBody>
      </p:sp>
      <p:sp>
        <p:nvSpPr>
          <p:cNvPr id="5" name="Content Placeholder 4">
            <a:extLst>
              <a:ext uri="{FF2B5EF4-FFF2-40B4-BE49-F238E27FC236}">
                <a16:creationId xmlns:a16="http://schemas.microsoft.com/office/drawing/2014/main" id="{5C090551-42BC-4152-BFB1-6CB4FF786DFD}"/>
              </a:ext>
            </a:extLst>
          </p:cNvPr>
          <p:cNvSpPr>
            <a:spLocks noGrp="1"/>
          </p:cNvSpPr>
          <p:nvPr>
            <p:ph idx="4294967295"/>
          </p:nvPr>
        </p:nvSpPr>
        <p:spPr>
          <a:xfrm>
            <a:off x="164110" y="1975643"/>
            <a:ext cx="2952327" cy="5954713"/>
          </a:xfrm>
        </p:spPr>
        <p:txBody>
          <a:bodyPr/>
          <a:lstStyle/>
          <a:p>
            <a:pPr marL="0" indent="0">
              <a:buNone/>
            </a:pPr>
            <a:r>
              <a:rPr lang="fr-FR" dirty="0">
                <a:solidFill>
                  <a:schemeClr val="bg1">
                    <a:lumMod val="50000"/>
                  </a:schemeClr>
                </a:solidFill>
              </a:rPr>
              <a:t>D’autres questions pour discussion et séance de questions et réponses</a:t>
            </a:r>
            <a:endParaRPr lang="en-AU" dirty="0"/>
          </a:p>
        </p:txBody>
      </p:sp>
    </p:spTree>
    <p:extLst>
      <p:ext uri="{BB962C8B-B14F-4D97-AF65-F5344CB8AC3E}">
        <p14:creationId xmlns:p14="http://schemas.microsoft.com/office/powerpoint/2010/main" val="363791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r-FR"/>
              <a:t>Fin de la section</a:t>
            </a:r>
          </a:p>
        </p:txBody>
      </p:sp>
      <p:sp>
        <p:nvSpPr>
          <p:cNvPr id="4" name="Slide Number Placeholder 3"/>
          <p:cNvSpPr>
            <a:spLocks noGrp="1"/>
          </p:cNvSpPr>
          <p:nvPr>
            <p:ph type="sldNum" sz="quarter" idx="12"/>
          </p:nvPr>
        </p:nvSpPr>
        <p:spPr/>
        <p:txBody>
          <a:bodyPr/>
          <a:lstStyle/>
          <a:p>
            <a:fld id="{DCEF0B01-FB18-4683-BFA2-C0720B545BDF}" type="slidenum">
              <a:rPr lang="en-AU" smtClean="0"/>
              <a:t>12</a:t>
            </a:fld>
            <a:endParaRPr lang="en-AU"/>
          </a:p>
        </p:txBody>
      </p:sp>
      <p:sp>
        <p:nvSpPr>
          <p:cNvPr id="2" name="Title 1"/>
          <p:cNvSpPr>
            <a:spLocks noGrp="1"/>
          </p:cNvSpPr>
          <p:nvPr>
            <p:ph type="title"/>
          </p:nvPr>
        </p:nvSpPr>
        <p:spPr>
          <a:xfrm>
            <a:off x="880507" y="-6746777"/>
            <a:ext cx="15849124" cy="4239478"/>
          </a:xfrm>
        </p:spPr>
        <p:txBody>
          <a:bodyPr/>
          <a:lstStyle/>
          <a:p>
            <a:r>
              <a:rPr lang="en-AU" dirty="0"/>
              <a:t>Well done!</a:t>
            </a:r>
          </a:p>
        </p:txBody>
      </p:sp>
      <p:pic>
        <p:nvPicPr>
          <p:cNvPr id="5" name="Picture 2" descr="Image result for nossal institute logo">
            <a:extLst>
              <a:ext uri="{FF2B5EF4-FFF2-40B4-BE49-F238E27FC236}">
                <a16:creationId xmlns:a16="http://schemas.microsoft.com/office/drawing/2014/main" id="{82866183-FA85-466E-BB04-DEF5942280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0949" y="14013290"/>
            <a:ext cx="2240781" cy="12020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3E70044-AE12-436F-A5B1-6794A8AB761B}"/>
              </a:ext>
            </a:extLst>
          </p:cNvPr>
          <p:cNvSpPr txBox="1"/>
          <p:nvPr/>
        </p:nvSpPr>
        <p:spPr>
          <a:xfrm>
            <a:off x="4909356" y="14013303"/>
            <a:ext cx="3081774" cy="492571"/>
          </a:xfrm>
          <a:prstGeom prst="rect">
            <a:avLst/>
          </a:prstGeom>
          <a:noFill/>
        </p:spPr>
        <p:txBody>
          <a:bodyPr wrap="square" rtlCol="0">
            <a:spAutoFit/>
          </a:bodyPr>
          <a:lstStyle/>
          <a:p>
            <a:r>
              <a:rPr lang="en-AU" sz="2601" dirty="0"/>
              <a:t>More logos here</a:t>
            </a:r>
          </a:p>
        </p:txBody>
      </p:sp>
      <p:pic>
        <p:nvPicPr>
          <p:cNvPr id="7" name="Picture 4" descr="Image result for who logo">
            <a:extLst>
              <a:ext uri="{FF2B5EF4-FFF2-40B4-BE49-F238E27FC236}">
                <a16:creationId xmlns:a16="http://schemas.microsoft.com/office/drawing/2014/main" id="{45DADAC3-0917-40DE-8E33-1A24871BD8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17583" y="14013290"/>
            <a:ext cx="3514784" cy="10886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who gate assistive logo">
            <a:extLst>
              <a:ext uri="{FF2B5EF4-FFF2-40B4-BE49-F238E27FC236}">
                <a16:creationId xmlns:a16="http://schemas.microsoft.com/office/drawing/2014/main" id="{88FE0998-F615-4FB9-AFAE-3BAF2ECAF37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9863" y="13908107"/>
            <a:ext cx="3514784" cy="1363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74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CEF0B01-FB18-4683-BFA2-C0720B545BDF}" type="slidenum">
              <a:rPr lang="en-AU" smtClean="0"/>
              <a:t>2</a:t>
            </a:fld>
            <a:endParaRPr lang="en-AU"/>
          </a:p>
        </p:txBody>
      </p:sp>
      <p:sp>
        <p:nvSpPr>
          <p:cNvPr id="2" name="Title 1"/>
          <p:cNvSpPr>
            <a:spLocks noGrp="1"/>
          </p:cNvSpPr>
          <p:nvPr>
            <p:ph type="title" idx="4294967295"/>
          </p:nvPr>
        </p:nvSpPr>
        <p:spPr>
          <a:xfrm>
            <a:off x="668165" y="456807"/>
            <a:ext cx="15848013" cy="1651000"/>
          </a:xfrm>
        </p:spPr>
        <p:txBody>
          <a:bodyPr>
            <a:noAutofit/>
          </a:bodyPr>
          <a:lstStyle/>
          <a:p>
            <a:pPr algn="l"/>
            <a:r>
              <a:rPr lang="en-AU" sz="7200" b="1" dirty="0">
                <a:solidFill>
                  <a:schemeClr val="tx2"/>
                </a:solidFill>
                <a:highlight>
                  <a:srgbClr val="FFFF00"/>
                </a:highlight>
              </a:rPr>
              <a:t>Lesson outcomes</a:t>
            </a:r>
            <a:r>
              <a:rPr lang="en-AU" sz="7200" b="1" dirty="0">
                <a:solidFill>
                  <a:schemeClr val="tx2"/>
                </a:solidFill>
              </a:rPr>
              <a:t>: PRACTICE 01</a:t>
            </a:r>
          </a:p>
        </p:txBody>
      </p:sp>
      <p:sp>
        <p:nvSpPr>
          <p:cNvPr id="7" name="Content Placeholder 6">
            <a:extLst>
              <a:ext uri="{FF2B5EF4-FFF2-40B4-BE49-F238E27FC236}">
                <a16:creationId xmlns:a16="http://schemas.microsoft.com/office/drawing/2014/main" id="{F4788DD5-0B17-450C-9038-566BDA2677FC}"/>
              </a:ext>
            </a:extLst>
          </p:cNvPr>
          <p:cNvSpPr>
            <a:spLocks noGrp="1"/>
          </p:cNvSpPr>
          <p:nvPr>
            <p:ph idx="4294967295"/>
          </p:nvPr>
        </p:nvSpPr>
        <p:spPr>
          <a:xfrm>
            <a:off x="0" y="2636838"/>
            <a:ext cx="15187613" cy="6284912"/>
          </a:xfrm>
        </p:spPr>
        <p:txBody>
          <a:bodyPr/>
          <a:lstStyle/>
          <a:p>
            <a:pPr marL="0" indent="0">
              <a:buNone/>
            </a:pPr>
            <a:endParaRPr lang="en-AU" sz="5136" cap="all" dirty="0"/>
          </a:p>
          <a:p>
            <a:pPr marL="0" indent="0">
              <a:buNone/>
            </a:pPr>
            <a:endParaRPr lang="en-AU" dirty="0"/>
          </a:p>
        </p:txBody>
      </p:sp>
      <p:sp>
        <p:nvSpPr>
          <p:cNvPr id="9" name="Rectangle 8">
            <a:extLst>
              <a:ext uri="{FF2B5EF4-FFF2-40B4-BE49-F238E27FC236}">
                <a16:creationId xmlns:a16="http://schemas.microsoft.com/office/drawing/2014/main" id="{84593947-A5F0-4F2A-AF84-3CE2DD95C07F}"/>
              </a:ext>
            </a:extLst>
          </p:cNvPr>
          <p:cNvSpPr/>
          <p:nvPr/>
        </p:nvSpPr>
        <p:spPr>
          <a:xfrm>
            <a:off x="2703244" y="-1308382"/>
            <a:ext cx="3802187" cy="724494"/>
          </a:xfrm>
          <a:prstGeom prst="rect">
            <a:avLst/>
          </a:prstGeom>
        </p:spPr>
        <p:txBody>
          <a:bodyPr wrap="square">
            <a:spAutoFit/>
          </a:bodyPr>
          <a:lstStyle/>
          <a:p>
            <a:endParaRPr lang="en-AU" sz="4108" dirty="0"/>
          </a:p>
        </p:txBody>
      </p:sp>
      <p:sp>
        <p:nvSpPr>
          <p:cNvPr id="10" name="Rectangle 9">
            <a:extLst>
              <a:ext uri="{FF2B5EF4-FFF2-40B4-BE49-F238E27FC236}">
                <a16:creationId xmlns:a16="http://schemas.microsoft.com/office/drawing/2014/main" id="{5919DA7D-1A52-4AAC-8800-8C78012F3856}"/>
              </a:ext>
            </a:extLst>
          </p:cNvPr>
          <p:cNvSpPr/>
          <p:nvPr/>
        </p:nvSpPr>
        <p:spPr>
          <a:xfrm>
            <a:off x="2714294" y="3946269"/>
            <a:ext cx="3502135" cy="724494"/>
          </a:xfrm>
          <a:prstGeom prst="rect">
            <a:avLst/>
          </a:prstGeom>
        </p:spPr>
        <p:txBody>
          <a:bodyPr wrap="square">
            <a:spAutoFit/>
          </a:bodyPr>
          <a:lstStyle/>
          <a:p>
            <a:endParaRPr lang="en-AU" sz="4108" cap="all" dirty="0"/>
          </a:p>
        </p:txBody>
      </p:sp>
      <p:graphicFrame>
        <p:nvGraphicFramePr>
          <p:cNvPr id="11" name="Table 10">
            <a:extLst>
              <a:ext uri="{FF2B5EF4-FFF2-40B4-BE49-F238E27FC236}">
                <a16:creationId xmlns:a16="http://schemas.microsoft.com/office/drawing/2014/main" id="{EE1D612D-455E-4BFC-91B4-FB1E64EE77B7}"/>
              </a:ext>
            </a:extLst>
          </p:cNvPr>
          <p:cNvGraphicFramePr>
            <a:graphicFrameLocks noGrp="1"/>
          </p:cNvGraphicFramePr>
          <p:nvPr>
            <p:extLst>
              <p:ext uri="{D42A27DB-BD31-4B8C-83A1-F6EECF244321}">
                <p14:modId xmlns:p14="http://schemas.microsoft.com/office/powerpoint/2010/main" val="3988461401"/>
              </p:ext>
            </p:extLst>
          </p:nvPr>
        </p:nvGraphicFramePr>
        <p:xfrm>
          <a:off x="452141" y="1784648"/>
          <a:ext cx="16921880" cy="7007078"/>
        </p:xfrm>
        <a:graphic>
          <a:graphicData uri="http://schemas.openxmlformats.org/drawingml/2006/table">
            <a:tbl>
              <a:tblPr firstRow="1" bandRow="1">
                <a:tableStyleId>{2D5ABB26-0587-4C30-8999-92F81FD0307C}</a:tableStyleId>
              </a:tblPr>
              <a:tblGrid>
                <a:gridCol w="4720922">
                  <a:extLst>
                    <a:ext uri="{9D8B030D-6E8A-4147-A177-3AD203B41FA5}">
                      <a16:colId xmlns:a16="http://schemas.microsoft.com/office/drawing/2014/main" val="1058520676"/>
                    </a:ext>
                  </a:extLst>
                </a:gridCol>
                <a:gridCol w="12200958">
                  <a:extLst>
                    <a:ext uri="{9D8B030D-6E8A-4147-A177-3AD203B41FA5}">
                      <a16:colId xmlns:a16="http://schemas.microsoft.com/office/drawing/2014/main" val="497104702"/>
                    </a:ext>
                  </a:extLst>
                </a:gridCol>
              </a:tblGrid>
              <a:tr h="1728192">
                <a:tc>
                  <a:txBody>
                    <a:bodyPr/>
                    <a:lstStyle/>
                    <a:p>
                      <a:pPr marL="0" marR="0" lvl="0" indent="0" algn="l" defTabSz="514356" rtl="0" eaLnBrk="1" fontAlgn="auto" latinLnBrk="0" hangingPunct="1">
                        <a:lnSpc>
                          <a:spcPct val="100000"/>
                        </a:lnSpc>
                        <a:spcBef>
                          <a:spcPts val="0"/>
                        </a:spcBef>
                        <a:spcAft>
                          <a:spcPts val="0"/>
                        </a:spcAft>
                        <a:buClrTx/>
                        <a:buSzTx/>
                        <a:buFontTx/>
                        <a:buNone/>
                        <a:tabLst/>
                        <a:defRPr/>
                      </a:pPr>
                      <a:r>
                        <a:rPr lang="fr-FR" sz="3100" noProof="0"/>
                        <a:t>Après cette session vous :</a:t>
                      </a:r>
                    </a:p>
                    <a:p>
                      <a:endParaRPr lang="fr-FR" sz="3100" noProof="0"/>
                    </a:p>
                  </a:txBody>
                  <a:tcPr marL="234802" marR="234802" marT="117401" marB="1174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514356" rtl="0" eaLnBrk="1" fontAlgn="auto" latinLnBrk="0" hangingPunct="1">
                        <a:lnSpc>
                          <a:spcPct val="100000"/>
                        </a:lnSpc>
                        <a:spcBef>
                          <a:spcPts val="0"/>
                        </a:spcBef>
                        <a:spcAft>
                          <a:spcPts val="0"/>
                        </a:spcAft>
                        <a:buClrTx/>
                        <a:buSzTx/>
                        <a:buFontTx/>
                        <a:buNone/>
                        <a:tabLst/>
                        <a:defRPr/>
                      </a:pPr>
                      <a:r>
                        <a:rPr lang="fr-FR" sz="4800" b="1" cap="all" noProof="0" dirty="0">
                          <a:solidFill>
                            <a:schemeClr val="tx2"/>
                          </a:solidFill>
                        </a:rPr>
                        <a:t>Connaitrez TOUTES LES FONCTIONS PRINCIPALES DE </a:t>
                      </a:r>
                      <a:r>
                        <a:rPr lang="fr-FR" sz="4800" b="1" cap="none" noProof="0" dirty="0">
                          <a:solidFill>
                            <a:schemeClr val="tx2"/>
                          </a:solidFill>
                        </a:rPr>
                        <a:t>r</a:t>
                      </a:r>
                      <a:r>
                        <a:rPr lang="fr-FR" sz="4800" b="1" cap="all" noProof="0" dirty="0">
                          <a:solidFill>
                            <a:schemeClr val="tx2"/>
                          </a:solidFill>
                        </a:rPr>
                        <a:t>ata </a:t>
                      </a:r>
                    </a:p>
                  </a:txBody>
                  <a:tcPr marL="234802" marR="234802" marT="117401" marB="1174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4639178"/>
                  </a:ext>
                </a:extLst>
              </a:tr>
              <a:tr h="595161">
                <a:tc>
                  <a:txBody>
                    <a:bodyPr/>
                    <a:lstStyle/>
                    <a:p>
                      <a:r>
                        <a:rPr lang="fr-FR" sz="3100" noProof="0" dirty="0"/>
                        <a:t>Temps de la session</a:t>
                      </a:r>
                    </a:p>
                  </a:txBody>
                  <a:tcPr marL="234802" marR="234802" marT="117401" marB="1174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Clr>
                          <a:schemeClr val="tx2"/>
                        </a:buClr>
                        <a:buSzPct val="150000"/>
                        <a:buFont typeface="Calibri" panose="020F0502020204030204" pitchFamily="34" charset="0"/>
                        <a:buChar char="&gt;"/>
                      </a:pPr>
                      <a:r>
                        <a:rPr lang="fr-FR" sz="3100" b="0" noProof="0" dirty="0">
                          <a:solidFill>
                            <a:schemeClr val="tx1"/>
                          </a:solidFill>
                        </a:rPr>
                        <a:t> jusqu’à 90 minutes</a:t>
                      </a:r>
                    </a:p>
                  </a:txBody>
                  <a:tcPr marL="234802" marR="234802" marT="117401" marB="1174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10768992"/>
                  </a:ext>
                </a:extLst>
              </a:tr>
              <a:tr h="2583006">
                <a:tc>
                  <a:txBody>
                    <a:bodyPr/>
                    <a:lstStyle/>
                    <a:p>
                      <a:pPr marL="0" marR="0" lvl="0" indent="0" algn="l" defTabSz="514356" rtl="0" eaLnBrk="1" fontAlgn="auto" latinLnBrk="0" hangingPunct="1">
                        <a:lnSpc>
                          <a:spcPct val="100000"/>
                        </a:lnSpc>
                        <a:spcBef>
                          <a:spcPts val="0"/>
                        </a:spcBef>
                        <a:spcAft>
                          <a:spcPts val="0"/>
                        </a:spcAft>
                        <a:buClrTx/>
                        <a:buSzTx/>
                        <a:buFontTx/>
                        <a:buNone/>
                        <a:tabLst/>
                        <a:defRPr/>
                      </a:pPr>
                      <a:r>
                        <a:rPr lang="fr-FR" sz="3100" noProof="0" dirty="0"/>
                        <a:t>Compétences</a:t>
                      </a:r>
                      <a:endParaRPr lang="fr-FR" sz="3100" cap="all" noProof="0" dirty="0">
                        <a:highlight>
                          <a:srgbClr val="FFFF00"/>
                        </a:highlight>
                      </a:endParaRPr>
                    </a:p>
                  </a:txBody>
                  <a:tcPr marL="234802" marR="234802" marT="117401" marB="1174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514356" rtl="0" eaLnBrk="1" fontAlgn="auto" latinLnBrk="0" hangingPunct="1">
                        <a:lnSpc>
                          <a:spcPct val="100000"/>
                        </a:lnSpc>
                        <a:spcBef>
                          <a:spcPts val="0"/>
                        </a:spcBef>
                        <a:spcAft>
                          <a:spcPts val="0"/>
                        </a:spcAft>
                        <a:buClrTx/>
                        <a:buSzTx/>
                        <a:buFontTx/>
                        <a:buNone/>
                        <a:tabLst/>
                        <a:defRPr/>
                      </a:pPr>
                      <a:r>
                        <a:rPr lang="fr-FR" sz="3100" b="1" kern="1200" noProof="0" dirty="0">
                          <a:solidFill>
                            <a:schemeClr val="tx2"/>
                          </a:solidFill>
                          <a:latin typeface="+mn-lt"/>
                          <a:ea typeface="+mn-ea"/>
                          <a:cs typeface="+mn-cs"/>
                        </a:rPr>
                        <a:t>Connaitre la structure rATA</a:t>
                      </a:r>
                    </a:p>
                    <a:p>
                      <a:pPr marL="171450" indent="-171450">
                        <a:buClr>
                          <a:schemeClr val="tx2"/>
                        </a:buClr>
                        <a:buSzPct val="150000"/>
                        <a:buFont typeface="Calibri" panose="020F0502020204030204" pitchFamily="34" charset="0"/>
                        <a:buChar char="&gt;"/>
                      </a:pPr>
                      <a:r>
                        <a:rPr lang="fr-FR" sz="3100" b="0" noProof="0" dirty="0">
                          <a:solidFill>
                            <a:schemeClr val="tx1"/>
                          </a:solidFill>
                        </a:rPr>
                        <a:t>Tous les modules</a:t>
                      </a:r>
                    </a:p>
                    <a:p>
                      <a:pPr marL="171450" indent="-171450">
                        <a:buClr>
                          <a:schemeClr val="tx2"/>
                        </a:buClr>
                        <a:buSzPct val="150000"/>
                        <a:buFont typeface="Calibri" panose="020F0502020204030204" pitchFamily="34" charset="0"/>
                        <a:buChar char="&gt;"/>
                      </a:pPr>
                      <a:r>
                        <a:rPr lang="fr-FR" sz="3100" b="0" noProof="0" dirty="0">
                          <a:solidFill>
                            <a:schemeClr val="tx1"/>
                          </a:solidFill>
                        </a:rPr>
                        <a:t>Un premier aperçu des questions individuelles</a:t>
                      </a:r>
                    </a:p>
                    <a:p>
                      <a:pPr marL="0" marR="0" lvl="0" indent="0" algn="l" defTabSz="514356" rtl="0" eaLnBrk="1" fontAlgn="auto" latinLnBrk="0" hangingPunct="1">
                        <a:lnSpc>
                          <a:spcPct val="100000"/>
                        </a:lnSpc>
                        <a:spcBef>
                          <a:spcPts val="0"/>
                        </a:spcBef>
                        <a:spcAft>
                          <a:spcPts val="0"/>
                        </a:spcAft>
                        <a:buClrTx/>
                        <a:buSzTx/>
                        <a:buFontTx/>
                        <a:buNone/>
                        <a:tabLst/>
                        <a:defRPr/>
                      </a:pPr>
                      <a:r>
                        <a:rPr lang="fr-FR" sz="3100" b="1" kern="1200" noProof="0" dirty="0">
                          <a:solidFill>
                            <a:schemeClr val="tx2"/>
                          </a:solidFill>
                          <a:latin typeface="+mn-lt"/>
                          <a:ea typeface="+mn-ea"/>
                          <a:cs typeface="+mn-cs"/>
                        </a:rPr>
                        <a:t>Comprendre les défis potentiels</a:t>
                      </a:r>
                    </a:p>
                    <a:p>
                      <a:pPr marL="171450" indent="-171450">
                        <a:buClr>
                          <a:schemeClr val="tx2"/>
                        </a:buClr>
                        <a:buSzPct val="150000"/>
                        <a:buFont typeface="Calibri" panose="020F0502020204030204" pitchFamily="34" charset="0"/>
                        <a:buChar char="&gt;"/>
                      </a:pPr>
                      <a:r>
                        <a:rPr lang="fr-FR" sz="3100" b="0" noProof="0" dirty="0">
                          <a:solidFill>
                            <a:schemeClr val="tx1"/>
                          </a:solidFill>
                        </a:rPr>
                        <a:t>Utilisation complexe des AT</a:t>
                      </a:r>
                    </a:p>
                    <a:p>
                      <a:pPr marL="171450" indent="-171450">
                        <a:buClr>
                          <a:schemeClr val="tx2"/>
                        </a:buClr>
                        <a:buSzPct val="150000"/>
                        <a:buFont typeface="Calibri" panose="020F0502020204030204" pitchFamily="34" charset="0"/>
                        <a:buChar char="&gt;"/>
                      </a:pPr>
                      <a:r>
                        <a:rPr lang="fr-FR" sz="3100" b="0" noProof="0" dirty="0">
                          <a:solidFill>
                            <a:schemeClr val="tx1"/>
                          </a:solidFill>
                        </a:rPr>
                        <a:t>La logique des sauts complexe</a:t>
                      </a:r>
                    </a:p>
                  </a:txBody>
                  <a:tcPr marL="234802" marR="234802" marT="117401" marB="1174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2233292"/>
                  </a:ext>
                </a:extLst>
              </a:tr>
              <a:tr h="1502202">
                <a:tc>
                  <a:txBody>
                    <a:bodyPr/>
                    <a:lstStyle/>
                    <a:p>
                      <a:r>
                        <a:rPr lang="fr-FR" sz="3100" noProof="0" dirty="0"/>
                        <a:t>Liens avec le manuel rATA </a:t>
                      </a:r>
                    </a:p>
                  </a:txBody>
                  <a:tcPr marL="234802" marR="234802" marT="117401" marB="1174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Clr>
                          <a:schemeClr val="tx2"/>
                        </a:buClr>
                        <a:buSzPct val="150000"/>
                        <a:buFont typeface="Calibri" panose="020F0502020204030204" pitchFamily="34" charset="0"/>
                        <a:buChar char="&gt;"/>
                      </a:pPr>
                      <a:r>
                        <a:rPr lang="fr-FR" sz="3100" b="0" noProof="0" dirty="0">
                          <a:solidFill>
                            <a:schemeClr val="tx1"/>
                          </a:solidFill>
                        </a:rPr>
                        <a:t>TOUT</a:t>
                      </a:r>
                    </a:p>
                  </a:txBody>
                  <a:tcPr marL="234802" marR="234802" marT="117401" marB="1174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6309148"/>
                  </a:ext>
                </a:extLst>
              </a:tr>
            </a:tbl>
          </a:graphicData>
        </a:graphic>
      </p:graphicFrame>
    </p:spTree>
    <p:extLst>
      <p:ext uri="{BB962C8B-B14F-4D97-AF65-F5344CB8AC3E}">
        <p14:creationId xmlns:p14="http://schemas.microsoft.com/office/powerpoint/2010/main" val="1008098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DB4A02-BCFF-4446-BE10-7DD57E055856}"/>
              </a:ext>
            </a:extLst>
          </p:cNvPr>
          <p:cNvSpPr>
            <a:spLocks noGrp="1"/>
          </p:cNvSpPr>
          <p:nvPr>
            <p:ph type="title"/>
          </p:nvPr>
        </p:nvSpPr>
        <p:spPr/>
        <p:txBody>
          <a:bodyPr/>
          <a:lstStyle/>
          <a:p>
            <a:r>
              <a:rPr lang="fr-FR"/>
              <a:t>Séance d’information: Leçon Pratique 01</a:t>
            </a:r>
          </a:p>
        </p:txBody>
      </p:sp>
      <p:sp>
        <p:nvSpPr>
          <p:cNvPr id="2" name="Slide Number Placeholder 1">
            <a:extLst>
              <a:ext uri="{FF2B5EF4-FFF2-40B4-BE49-F238E27FC236}">
                <a16:creationId xmlns:a16="http://schemas.microsoft.com/office/drawing/2014/main" id="{4A95BFEF-5303-4174-87DC-F25F56F16329}"/>
              </a:ext>
            </a:extLst>
          </p:cNvPr>
          <p:cNvSpPr>
            <a:spLocks noGrp="1"/>
          </p:cNvSpPr>
          <p:nvPr>
            <p:ph type="sldNum" sz="quarter" idx="12"/>
          </p:nvPr>
        </p:nvSpPr>
        <p:spPr/>
        <p:txBody>
          <a:bodyPr/>
          <a:lstStyle/>
          <a:p>
            <a:fld id="{DCEF0B01-FB18-4683-BFA2-C0720B545BDF}" type="slidenum">
              <a:rPr lang="en-AU" smtClean="0"/>
              <a:t>3</a:t>
            </a:fld>
            <a:endParaRPr lang="en-AU"/>
          </a:p>
        </p:txBody>
      </p:sp>
      <p:sp>
        <p:nvSpPr>
          <p:cNvPr id="5" name="Rectangle: Rounded Corners 4">
            <a:extLst>
              <a:ext uri="{FF2B5EF4-FFF2-40B4-BE49-F238E27FC236}">
                <a16:creationId xmlns:a16="http://schemas.microsoft.com/office/drawing/2014/main" id="{D1445307-8B65-48DD-92B3-AF28E05C2E73}"/>
              </a:ext>
            </a:extLst>
          </p:cNvPr>
          <p:cNvSpPr/>
          <p:nvPr/>
        </p:nvSpPr>
        <p:spPr>
          <a:xfrm>
            <a:off x="634738" y="3428495"/>
            <a:ext cx="2095545" cy="900606"/>
          </a:xfrm>
          <a:prstGeom prst="roundRect">
            <a:avLst/>
          </a:prstGeom>
          <a:solidFill>
            <a:srgbClr val="F19759"/>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400"/>
              <a:t>Etude de cas 0</a:t>
            </a:r>
          </a:p>
        </p:txBody>
      </p:sp>
      <p:sp>
        <p:nvSpPr>
          <p:cNvPr id="6" name="Rectangle: Rounded Corners 5">
            <a:extLst>
              <a:ext uri="{FF2B5EF4-FFF2-40B4-BE49-F238E27FC236}">
                <a16:creationId xmlns:a16="http://schemas.microsoft.com/office/drawing/2014/main" id="{6D8C47CE-A849-4F1D-9F9D-09DBFDE60AB4}"/>
              </a:ext>
            </a:extLst>
          </p:cNvPr>
          <p:cNvSpPr/>
          <p:nvPr/>
        </p:nvSpPr>
        <p:spPr>
          <a:xfrm>
            <a:off x="2960534" y="3428495"/>
            <a:ext cx="2095545" cy="900606"/>
          </a:xfrm>
          <a:prstGeom prst="roundRect">
            <a:avLst/>
          </a:prstGeom>
          <a:solidFill>
            <a:srgbClr val="F19759"/>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400"/>
              <a:t>Etude de cas 1</a:t>
            </a:r>
          </a:p>
        </p:txBody>
      </p:sp>
      <p:sp>
        <p:nvSpPr>
          <p:cNvPr id="7" name="Rectangle: Rounded Corners 6">
            <a:extLst>
              <a:ext uri="{FF2B5EF4-FFF2-40B4-BE49-F238E27FC236}">
                <a16:creationId xmlns:a16="http://schemas.microsoft.com/office/drawing/2014/main" id="{8DB46874-DDED-432A-95C6-F7177E396830}"/>
              </a:ext>
            </a:extLst>
          </p:cNvPr>
          <p:cNvSpPr/>
          <p:nvPr/>
        </p:nvSpPr>
        <p:spPr>
          <a:xfrm>
            <a:off x="5281237" y="3428495"/>
            <a:ext cx="2095545" cy="900606"/>
          </a:xfrm>
          <a:prstGeom prst="roundRect">
            <a:avLst/>
          </a:prstGeom>
          <a:solidFill>
            <a:srgbClr val="F19759"/>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400"/>
              <a:t>Etude de cas 2</a:t>
            </a:r>
          </a:p>
        </p:txBody>
      </p:sp>
      <p:sp>
        <p:nvSpPr>
          <p:cNvPr id="8" name="Rectangle: Rounded Corners 7">
            <a:extLst>
              <a:ext uri="{FF2B5EF4-FFF2-40B4-BE49-F238E27FC236}">
                <a16:creationId xmlns:a16="http://schemas.microsoft.com/office/drawing/2014/main" id="{404F0195-B05F-4EA4-9920-AF3B8C4CC994}"/>
              </a:ext>
            </a:extLst>
          </p:cNvPr>
          <p:cNvSpPr/>
          <p:nvPr/>
        </p:nvSpPr>
        <p:spPr>
          <a:xfrm>
            <a:off x="808236" y="4545125"/>
            <a:ext cx="1976510" cy="936104"/>
          </a:xfrm>
          <a:prstGeom prst="roundRect">
            <a:avLst/>
          </a:prstGeom>
          <a:solidFill>
            <a:srgbClr val="F19759"/>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400"/>
              <a:t>Jeu de Rôle interview</a:t>
            </a:r>
          </a:p>
        </p:txBody>
      </p:sp>
      <p:sp>
        <p:nvSpPr>
          <p:cNvPr id="9" name="Rectangle: Rounded Corners 8">
            <a:extLst>
              <a:ext uri="{FF2B5EF4-FFF2-40B4-BE49-F238E27FC236}">
                <a16:creationId xmlns:a16="http://schemas.microsoft.com/office/drawing/2014/main" id="{C76F99CE-8AAC-446E-88C1-1F936DF2C30B}"/>
              </a:ext>
            </a:extLst>
          </p:cNvPr>
          <p:cNvSpPr/>
          <p:nvPr/>
        </p:nvSpPr>
        <p:spPr>
          <a:xfrm>
            <a:off x="3218410" y="4526347"/>
            <a:ext cx="1949938" cy="936104"/>
          </a:xfrm>
          <a:prstGeom prst="roundRect">
            <a:avLst/>
          </a:prstGeom>
          <a:solidFill>
            <a:srgbClr val="F19759"/>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400"/>
              <a:t>Jeu de Rôle interview</a:t>
            </a:r>
          </a:p>
        </p:txBody>
      </p:sp>
      <p:sp>
        <p:nvSpPr>
          <p:cNvPr id="10" name="Rectangle: Rounded Corners 9">
            <a:extLst>
              <a:ext uri="{FF2B5EF4-FFF2-40B4-BE49-F238E27FC236}">
                <a16:creationId xmlns:a16="http://schemas.microsoft.com/office/drawing/2014/main" id="{6A5F93AB-50E5-4580-A2EB-469AFF41E953}"/>
              </a:ext>
            </a:extLst>
          </p:cNvPr>
          <p:cNvSpPr/>
          <p:nvPr/>
        </p:nvSpPr>
        <p:spPr>
          <a:xfrm>
            <a:off x="5511968" y="4526347"/>
            <a:ext cx="2095545" cy="936104"/>
          </a:xfrm>
          <a:prstGeom prst="roundRect">
            <a:avLst/>
          </a:prstGeom>
          <a:solidFill>
            <a:srgbClr val="F19759"/>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400"/>
              <a:t>Jeu de Rôle interview</a:t>
            </a:r>
          </a:p>
        </p:txBody>
      </p:sp>
      <p:sp>
        <p:nvSpPr>
          <p:cNvPr id="11" name="Rectangle: Rounded Corners 10">
            <a:extLst>
              <a:ext uri="{FF2B5EF4-FFF2-40B4-BE49-F238E27FC236}">
                <a16:creationId xmlns:a16="http://schemas.microsoft.com/office/drawing/2014/main" id="{03D2E443-459D-4011-BBBD-65AD2B3052B8}"/>
              </a:ext>
            </a:extLst>
          </p:cNvPr>
          <p:cNvSpPr/>
          <p:nvPr/>
        </p:nvSpPr>
        <p:spPr>
          <a:xfrm>
            <a:off x="889862" y="5697253"/>
            <a:ext cx="1894883" cy="936104"/>
          </a:xfrm>
          <a:prstGeom prst="roundRect">
            <a:avLst/>
          </a:prstGeom>
          <a:solidFill>
            <a:srgbClr val="F19759"/>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400"/>
              <a:t>Questions Structurées</a:t>
            </a:r>
          </a:p>
        </p:txBody>
      </p:sp>
      <p:sp>
        <p:nvSpPr>
          <p:cNvPr id="12" name="Rectangle: Rounded Corners 11">
            <a:extLst>
              <a:ext uri="{FF2B5EF4-FFF2-40B4-BE49-F238E27FC236}">
                <a16:creationId xmlns:a16="http://schemas.microsoft.com/office/drawing/2014/main" id="{CE0EC135-0346-41E2-87CB-9AC3ED6B9D8C}"/>
              </a:ext>
            </a:extLst>
          </p:cNvPr>
          <p:cNvSpPr/>
          <p:nvPr/>
        </p:nvSpPr>
        <p:spPr>
          <a:xfrm>
            <a:off x="3215658" y="5678475"/>
            <a:ext cx="1894883" cy="936104"/>
          </a:xfrm>
          <a:prstGeom prst="roundRect">
            <a:avLst/>
          </a:prstGeom>
          <a:solidFill>
            <a:srgbClr val="F19759"/>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400"/>
              <a:t>Questions Structurées</a:t>
            </a:r>
          </a:p>
        </p:txBody>
      </p:sp>
      <p:sp>
        <p:nvSpPr>
          <p:cNvPr id="13" name="Rectangle: Rounded Corners 12">
            <a:extLst>
              <a:ext uri="{FF2B5EF4-FFF2-40B4-BE49-F238E27FC236}">
                <a16:creationId xmlns:a16="http://schemas.microsoft.com/office/drawing/2014/main" id="{B61AA904-FB02-43C8-92ED-8386B7CB13B9}"/>
              </a:ext>
            </a:extLst>
          </p:cNvPr>
          <p:cNvSpPr/>
          <p:nvPr/>
        </p:nvSpPr>
        <p:spPr>
          <a:xfrm>
            <a:off x="5511968" y="5690306"/>
            <a:ext cx="1894883" cy="936104"/>
          </a:xfrm>
          <a:prstGeom prst="roundRect">
            <a:avLst/>
          </a:prstGeom>
          <a:solidFill>
            <a:srgbClr val="F19759"/>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400"/>
              <a:t>Questions structurées</a:t>
            </a:r>
          </a:p>
        </p:txBody>
      </p:sp>
      <p:cxnSp>
        <p:nvCxnSpPr>
          <p:cNvPr id="16" name="Connector: Elbow 15">
            <a:extLst>
              <a:ext uri="{FF2B5EF4-FFF2-40B4-BE49-F238E27FC236}">
                <a16:creationId xmlns:a16="http://schemas.microsoft.com/office/drawing/2014/main" id="{1B604CA6-9AF8-4220-A97B-1D1C8DBFD3EC}"/>
              </a:ext>
            </a:extLst>
          </p:cNvPr>
          <p:cNvCxnSpPr>
            <a:cxnSpLocks/>
            <a:stCxn id="5" idx="1"/>
            <a:endCxn id="8" idx="1"/>
          </p:cNvCxnSpPr>
          <p:nvPr/>
        </p:nvCxnSpPr>
        <p:spPr>
          <a:xfrm rot="10800000" flipH="1" flipV="1">
            <a:off x="634738" y="3878797"/>
            <a:ext cx="173498" cy="1134379"/>
          </a:xfrm>
          <a:prstGeom prst="bentConnector3">
            <a:avLst>
              <a:gd name="adj1" fmla="val -131759"/>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1718402D-0E45-40BA-8FAC-E72C7E1DE2B6}"/>
              </a:ext>
            </a:extLst>
          </p:cNvPr>
          <p:cNvCxnSpPr>
            <a:cxnSpLocks/>
            <a:stCxn id="8" idx="1"/>
            <a:endCxn id="11" idx="1"/>
          </p:cNvCxnSpPr>
          <p:nvPr/>
        </p:nvCxnSpPr>
        <p:spPr>
          <a:xfrm rot="10800000" flipH="1" flipV="1">
            <a:off x="808236" y="5013177"/>
            <a:ext cx="81626" cy="1152128"/>
          </a:xfrm>
          <a:prstGeom prst="bentConnector3">
            <a:avLst>
              <a:gd name="adj1" fmla="val -280058"/>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30FBC50F-527E-4FB3-B57A-28631E8279CA}"/>
              </a:ext>
            </a:extLst>
          </p:cNvPr>
          <p:cNvSpPr/>
          <p:nvPr/>
        </p:nvSpPr>
        <p:spPr>
          <a:xfrm>
            <a:off x="902563" y="7036490"/>
            <a:ext cx="8255233" cy="93610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400"/>
              <a:t>Prenez des notes sur ces questions</a:t>
            </a:r>
          </a:p>
        </p:txBody>
      </p:sp>
      <p:sp>
        <p:nvSpPr>
          <p:cNvPr id="27" name="Rectangle: Rounded Corners 26">
            <a:extLst>
              <a:ext uri="{FF2B5EF4-FFF2-40B4-BE49-F238E27FC236}">
                <a16:creationId xmlns:a16="http://schemas.microsoft.com/office/drawing/2014/main" id="{C689B9CD-FD29-4812-9441-6A11FAE8C771}"/>
              </a:ext>
            </a:extLst>
          </p:cNvPr>
          <p:cNvSpPr/>
          <p:nvPr/>
        </p:nvSpPr>
        <p:spPr>
          <a:xfrm>
            <a:off x="670796" y="2132603"/>
            <a:ext cx="8487000" cy="93610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400"/>
              <a:t>Votre activité au-gérée</a:t>
            </a:r>
          </a:p>
        </p:txBody>
      </p:sp>
      <p:sp>
        <p:nvSpPr>
          <p:cNvPr id="28" name="Rectangle: Rounded Corners 27">
            <a:extLst>
              <a:ext uri="{FF2B5EF4-FFF2-40B4-BE49-F238E27FC236}">
                <a16:creationId xmlns:a16="http://schemas.microsoft.com/office/drawing/2014/main" id="{EEEDB255-8ECC-434B-B840-41E085F09DE5}"/>
              </a:ext>
            </a:extLst>
          </p:cNvPr>
          <p:cNvSpPr/>
          <p:nvPr/>
        </p:nvSpPr>
        <p:spPr>
          <a:xfrm>
            <a:off x="9813181" y="2132603"/>
            <a:ext cx="6988723" cy="936104"/>
          </a:xfrm>
          <a:prstGeom prst="roundRect">
            <a:avLst/>
          </a:prstGeom>
          <a:solidFill>
            <a:schemeClr val="accent1">
              <a:lumMod val="50000"/>
            </a:scheme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400"/>
              <a:t>Séance de Rétroaction</a:t>
            </a:r>
          </a:p>
        </p:txBody>
      </p:sp>
      <p:sp>
        <p:nvSpPr>
          <p:cNvPr id="29" name="Rectangle: Rounded Corners 28">
            <a:extLst>
              <a:ext uri="{FF2B5EF4-FFF2-40B4-BE49-F238E27FC236}">
                <a16:creationId xmlns:a16="http://schemas.microsoft.com/office/drawing/2014/main" id="{4213742D-F15F-4185-88AD-BF528E3436BF}"/>
              </a:ext>
            </a:extLst>
          </p:cNvPr>
          <p:cNvSpPr/>
          <p:nvPr/>
        </p:nvSpPr>
        <p:spPr>
          <a:xfrm>
            <a:off x="9813180" y="3429524"/>
            <a:ext cx="6988723" cy="936104"/>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2400"/>
              <a:t>Révision des questions structurées</a:t>
            </a:r>
          </a:p>
        </p:txBody>
      </p:sp>
      <p:sp>
        <p:nvSpPr>
          <p:cNvPr id="30" name="Rectangle: Rounded Corners 29">
            <a:extLst>
              <a:ext uri="{FF2B5EF4-FFF2-40B4-BE49-F238E27FC236}">
                <a16:creationId xmlns:a16="http://schemas.microsoft.com/office/drawing/2014/main" id="{4E255468-8D70-4CEF-A296-11C324679F43}"/>
              </a:ext>
            </a:extLst>
          </p:cNvPr>
          <p:cNvSpPr/>
          <p:nvPr/>
        </p:nvSpPr>
        <p:spPr>
          <a:xfrm>
            <a:off x="9808935" y="4604269"/>
            <a:ext cx="6988723" cy="936104"/>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2400"/>
              <a:t>Réflexion sur la formation</a:t>
            </a:r>
          </a:p>
        </p:txBody>
      </p:sp>
      <p:sp>
        <p:nvSpPr>
          <p:cNvPr id="31" name="Rectangle: Rounded Corners 30">
            <a:extLst>
              <a:ext uri="{FF2B5EF4-FFF2-40B4-BE49-F238E27FC236}">
                <a16:creationId xmlns:a16="http://schemas.microsoft.com/office/drawing/2014/main" id="{39AEDC1A-5822-4C1A-8F0B-1EF0FBFD95BB}"/>
              </a:ext>
            </a:extLst>
          </p:cNvPr>
          <p:cNvSpPr/>
          <p:nvPr/>
        </p:nvSpPr>
        <p:spPr>
          <a:xfrm>
            <a:off x="10605269" y="7036490"/>
            <a:ext cx="6164648" cy="936104"/>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2400"/>
              <a:t>Suivi pour les Questions/Réponses, Rétroaction de tout le groupe</a:t>
            </a:r>
          </a:p>
        </p:txBody>
      </p:sp>
      <p:sp>
        <p:nvSpPr>
          <p:cNvPr id="33" name="Arrow: Down 32">
            <a:extLst>
              <a:ext uri="{FF2B5EF4-FFF2-40B4-BE49-F238E27FC236}">
                <a16:creationId xmlns:a16="http://schemas.microsoft.com/office/drawing/2014/main" id="{ED1C0F8E-4D1B-4E9C-A3BC-038BF457633D}"/>
              </a:ext>
            </a:extLst>
          </p:cNvPr>
          <p:cNvSpPr/>
          <p:nvPr/>
        </p:nvSpPr>
        <p:spPr>
          <a:xfrm>
            <a:off x="1748285" y="6715370"/>
            <a:ext cx="224519" cy="2041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Arrow: Down 33">
            <a:extLst>
              <a:ext uri="{FF2B5EF4-FFF2-40B4-BE49-F238E27FC236}">
                <a16:creationId xmlns:a16="http://schemas.microsoft.com/office/drawing/2014/main" id="{10B12D97-77FE-4C9A-8F8C-5FD799562580}"/>
              </a:ext>
            </a:extLst>
          </p:cNvPr>
          <p:cNvSpPr/>
          <p:nvPr/>
        </p:nvSpPr>
        <p:spPr>
          <a:xfrm>
            <a:off x="4048838" y="6694536"/>
            <a:ext cx="224519" cy="2041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Arrow: Down 34">
            <a:extLst>
              <a:ext uri="{FF2B5EF4-FFF2-40B4-BE49-F238E27FC236}">
                <a16:creationId xmlns:a16="http://schemas.microsoft.com/office/drawing/2014/main" id="{5AAAA451-F9B8-4F1B-A702-B654BC04C0A0}"/>
              </a:ext>
            </a:extLst>
          </p:cNvPr>
          <p:cNvSpPr/>
          <p:nvPr/>
        </p:nvSpPr>
        <p:spPr>
          <a:xfrm>
            <a:off x="6329009" y="6727201"/>
            <a:ext cx="224519" cy="2041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6" name="Connector: Elbow 35">
            <a:extLst>
              <a:ext uri="{FF2B5EF4-FFF2-40B4-BE49-F238E27FC236}">
                <a16:creationId xmlns:a16="http://schemas.microsoft.com/office/drawing/2014/main" id="{A51F6560-906C-4909-9DF6-D8BA4C062D57}"/>
              </a:ext>
            </a:extLst>
          </p:cNvPr>
          <p:cNvCxnSpPr>
            <a:cxnSpLocks/>
            <a:stCxn id="25" idx="3"/>
            <a:endCxn id="29" idx="1"/>
          </p:cNvCxnSpPr>
          <p:nvPr/>
        </p:nvCxnSpPr>
        <p:spPr>
          <a:xfrm flipV="1">
            <a:off x="9157796" y="3897576"/>
            <a:ext cx="655384" cy="3606966"/>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75736158-2963-41FB-B64A-A3E700974116}"/>
              </a:ext>
            </a:extLst>
          </p:cNvPr>
          <p:cNvSpPr/>
          <p:nvPr/>
        </p:nvSpPr>
        <p:spPr>
          <a:xfrm>
            <a:off x="913220" y="8169840"/>
            <a:ext cx="8255233" cy="542453"/>
          </a:xfrm>
          <a:prstGeom prst="roundRect">
            <a:avLst/>
          </a:prstGeom>
          <a:solidFill>
            <a:srgbClr val="F19759"/>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400"/>
              <a:t>Prolongation (si le temps le permet / devoirs)</a:t>
            </a:r>
          </a:p>
        </p:txBody>
      </p:sp>
      <p:cxnSp>
        <p:nvCxnSpPr>
          <p:cNvPr id="41" name="Connector: Elbow 40">
            <a:extLst>
              <a:ext uri="{FF2B5EF4-FFF2-40B4-BE49-F238E27FC236}">
                <a16:creationId xmlns:a16="http://schemas.microsoft.com/office/drawing/2014/main" id="{9F76E866-4A9E-4255-A5CD-878AD998EA35}"/>
              </a:ext>
            </a:extLst>
          </p:cNvPr>
          <p:cNvCxnSpPr>
            <a:cxnSpLocks/>
            <a:stCxn id="29" idx="3"/>
            <a:endCxn id="30" idx="3"/>
          </p:cNvCxnSpPr>
          <p:nvPr/>
        </p:nvCxnSpPr>
        <p:spPr>
          <a:xfrm flipH="1">
            <a:off x="16797658" y="3897576"/>
            <a:ext cx="4245" cy="1174745"/>
          </a:xfrm>
          <a:prstGeom prst="bentConnector3">
            <a:avLst>
              <a:gd name="adj1" fmla="val -5385159"/>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E1C7E7FC-FF4A-4884-85A5-0454208407BD}"/>
              </a:ext>
            </a:extLst>
          </p:cNvPr>
          <p:cNvCxnSpPr>
            <a:cxnSpLocks/>
            <a:stCxn id="30" idx="3"/>
            <a:endCxn id="31" idx="3"/>
          </p:cNvCxnSpPr>
          <p:nvPr/>
        </p:nvCxnSpPr>
        <p:spPr>
          <a:xfrm flipH="1">
            <a:off x="16769917" y="5072321"/>
            <a:ext cx="27741" cy="2432221"/>
          </a:xfrm>
          <a:prstGeom prst="bentConnector3">
            <a:avLst>
              <a:gd name="adj1" fmla="val -82405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7361549"/>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CEF0B01-FB18-4683-BFA2-C0720B545BDF}" type="slidenum">
              <a:rPr lang="en-AU" smtClean="0"/>
              <a:t>4</a:t>
            </a:fld>
            <a:endParaRPr lang="en-AU"/>
          </a:p>
        </p:txBody>
      </p:sp>
      <p:sp>
        <p:nvSpPr>
          <p:cNvPr id="5" name="Content Placeholder 4">
            <a:extLst>
              <a:ext uri="{FF2B5EF4-FFF2-40B4-BE49-F238E27FC236}">
                <a16:creationId xmlns:a16="http://schemas.microsoft.com/office/drawing/2014/main" id="{D351A568-54CB-40C1-B4E9-A5784A820A98}"/>
              </a:ext>
            </a:extLst>
          </p:cNvPr>
          <p:cNvSpPr>
            <a:spLocks noGrp="1"/>
          </p:cNvSpPr>
          <p:nvPr>
            <p:ph idx="4294967295"/>
          </p:nvPr>
        </p:nvSpPr>
        <p:spPr>
          <a:xfrm>
            <a:off x="943985" y="1975644"/>
            <a:ext cx="4597400" cy="5954712"/>
          </a:xfrm>
        </p:spPr>
        <p:txBody>
          <a:bodyPr>
            <a:normAutofit/>
          </a:bodyPr>
          <a:lstStyle/>
          <a:p>
            <a:pPr marL="0" indent="0">
              <a:buNone/>
            </a:pPr>
            <a:r>
              <a:rPr lang="fr-FR" sz="2400" b="1" dirty="0"/>
              <a:t>15-20 minutes</a:t>
            </a:r>
          </a:p>
          <a:p>
            <a:pPr marL="0" indent="0">
              <a:buNone/>
            </a:pPr>
            <a:r>
              <a:rPr lang="fr-FR" dirty="0"/>
              <a:t>Lire l’histoire de cas attentivement</a:t>
            </a:r>
          </a:p>
          <a:p>
            <a:pPr marL="0" indent="0">
              <a:buNone/>
            </a:pPr>
            <a:endParaRPr lang="fr-FR" dirty="0">
              <a:solidFill>
                <a:schemeClr val="tx1">
                  <a:lumMod val="50000"/>
                  <a:lumOff val="50000"/>
                </a:schemeClr>
              </a:solidFill>
            </a:endParaRPr>
          </a:p>
          <a:p>
            <a:pPr marL="0" indent="0">
              <a:buNone/>
            </a:pPr>
            <a:r>
              <a:rPr lang="fr-FR" sz="3200" i="1" dirty="0"/>
              <a:t>En petits groups (s’il y a lieu) passez en revue les questions rATA pour Nima. </a:t>
            </a:r>
          </a:p>
          <a:p>
            <a:pPr marL="0" indent="0">
              <a:buNone/>
            </a:pPr>
            <a:r>
              <a:rPr lang="fr-FR" sz="3200" i="1" dirty="0">
                <a:solidFill>
                  <a:schemeClr val="tx1">
                    <a:lumMod val="50000"/>
                    <a:lumOff val="50000"/>
                  </a:schemeClr>
                </a:solidFill>
              </a:rPr>
              <a:t>Attribuer une personne pour répondre à la place de Nima</a:t>
            </a:r>
            <a:endParaRPr lang="fr-FR" i="1" dirty="0">
              <a:solidFill>
                <a:schemeClr val="tx1">
                  <a:lumMod val="50000"/>
                  <a:lumOff val="50000"/>
                </a:schemeClr>
              </a:solidFill>
            </a:endParaRPr>
          </a:p>
          <a:p>
            <a:pPr marL="0" indent="0">
              <a:buNone/>
            </a:pPr>
            <a:endParaRPr lang="fr-FR" dirty="0">
              <a:solidFill>
                <a:schemeClr val="tx1">
                  <a:lumMod val="50000"/>
                  <a:lumOff val="50000"/>
                </a:schemeClr>
              </a:solidFill>
            </a:endParaRPr>
          </a:p>
        </p:txBody>
      </p:sp>
      <p:pic>
        <p:nvPicPr>
          <p:cNvPr id="8" name="Picture 7">
            <a:extLst>
              <a:ext uri="{FF2B5EF4-FFF2-40B4-BE49-F238E27FC236}">
                <a16:creationId xmlns:a16="http://schemas.microsoft.com/office/drawing/2014/main" id="{61E3D054-A823-423D-8E51-20F2F33F4ACD}"/>
              </a:ext>
            </a:extLst>
          </p:cNvPr>
          <p:cNvPicPr>
            <a:picLocks noChangeAspect="1"/>
          </p:cNvPicPr>
          <p:nvPr/>
        </p:nvPicPr>
        <p:blipFill>
          <a:blip r:embed="rId3"/>
          <a:stretch>
            <a:fillRect/>
          </a:stretch>
        </p:blipFill>
        <p:spPr>
          <a:xfrm>
            <a:off x="4124549" y="1642184"/>
            <a:ext cx="935352" cy="933546"/>
          </a:xfrm>
          <a:prstGeom prst="rect">
            <a:avLst/>
          </a:prstGeom>
        </p:spPr>
      </p:pic>
      <p:sp>
        <p:nvSpPr>
          <p:cNvPr id="9" name="Content Placeholder 5">
            <a:extLst>
              <a:ext uri="{FF2B5EF4-FFF2-40B4-BE49-F238E27FC236}">
                <a16:creationId xmlns:a16="http://schemas.microsoft.com/office/drawing/2014/main" id="{AC937146-B55E-4B6C-9931-125509A8FA1E}"/>
              </a:ext>
            </a:extLst>
          </p:cNvPr>
          <p:cNvSpPr txBox="1">
            <a:spLocks/>
          </p:cNvSpPr>
          <p:nvPr/>
        </p:nvSpPr>
        <p:spPr>
          <a:xfrm>
            <a:off x="539940" y="8002410"/>
            <a:ext cx="16345816" cy="527405"/>
          </a:xfrm>
          <a:prstGeom prst="rect">
            <a:avLst/>
          </a:prstGeom>
        </p:spPr>
        <p:txBody>
          <a:bodyPr/>
          <a:lstStyle>
            <a:lvl1pPr marL="330190" indent="-330190" algn="l" defTabSz="1320759" rtl="0" eaLnBrk="1" latinLnBrk="0" hangingPunct="1">
              <a:lnSpc>
                <a:spcPct val="90000"/>
              </a:lnSpc>
              <a:spcBef>
                <a:spcPts val="1444"/>
              </a:spcBef>
              <a:buFont typeface="Arial" panose="020B0604020202020204" pitchFamily="34" charset="0"/>
              <a:buChar char="•"/>
              <a:defRPr sz="4044" kern="1200">
                <a:solidFill>
                  <a:schemeClr val="tx1"/>
                </a:solidFill>
                <a:latin typeface="+mn-lt"/>
                <a:ea typeface="+mn-ea"/>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sz="3467" kern="1200">
                <a:solidFill>
                  <a:schemeClr val="tx1"/>
                </a:solidFill>
                <a:latin typeface="+mn-lt"/>
                <a:ea typeface="+mn-ea"/>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a:lstStyle>
          <a:p>
            <a:pPr marL="0" indent="0">
              <a:buNone/>
            </a:pPr>
            <a:r>
              <a:rPr lang="fr-FR" sz="3600" i="1">
                <a:solidFill>
                  <a:srgbClr val="92D050"/>
                </a:solidFill>
              </a:rPr>
              <a:t>Avancez lorsque vous avez examine attentivement le cas et en avez discuté</a:t>
            </a:r>
          </a:p>
        </p:txBody>
      </p:sp>
      <p:sp>
        <p:nvSpPr>
          <p:cNvPr id="10" name="Content Placeholder 2">
            <a:extLst>
              <a:ext uri="{FF2B5EF4-FFF2-40B4-BE49-F238E27FC236}">
                <a16:creationId xmlns:a16="http://schemas.microsoft.com/office/drawing/2014/main" id="{515934AC-2BFD-4156-86CF-BECEDF0AB7A5}"/>
              </a:ext>
            </a:extLst>
          </p:cNvPr>
          <p:cNvSpPr txBox="1">
            <a:spLocks/>
          </p:cNvSpPr>
          <p:nvPr/>
        </p:nvSpPr>
        <p:spPr>
          <a:xfrm>
            <a:off x="6897688" y="2311400"/>
            <a:ext cx="10161434" cy="5954713"/>
          </a:xfrm>
          <a:prstGeom prst="rect">
            <a:avLst/>
          </a:prstGeom>
        </p:spPr>
        <p:txBody>
          <a:bodyPr vert="horz" lIns="91440" tIns="45720" rIns="91440" bIns="45720" rtlCol="0">
            <a:normAutofit/>
          </a:bodyPr>
          <a:lstStyle>
            <a:lvl1pPr marL="330190" indent="-330190" algn="l" defTabSz="1320759" rtl="0" eaLnBrk="1" latinLnBrk="0" hangingPunct="1">
              <a:lnSpc>
                <a:spcPct val="90000"/>
              </a:lnSpc>
              <a:spcBef>
                <a:spcPts val="1444"/>
              </a:spcBef>
              <a:buFont typeface="Arial" panose="020B0604020202020204" pitchFamily="34" charset="0"/>
              <a:buChar char="•"/>
              <a:defRPr sz="4044" kern="1200">
                <a:solidFill>
                  <a:schemeClr val="tx1"/>
                </a:solidFill>
                <a:latin typeface="+mn-lt"/>
                <a:ea typeface="+mn-ea"/>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sz="3467" kern="1200">
                <a:solidFill>
                  <a:schemeClr val="tx1"/>
                </a:solidFill>
                <a:latin typeface="+mn-lt"/>
                <a:ea typeface="+mn-ea"/>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a:lstStyle>
          <a:p>
            <a:r>
              <a:rPr lang="fr-FR" sz="3200" b="1" dirty="0"/>
              <a:t>Nina</a:t>
            </a:r>
            <a:endParaRPr lang="fr-FR" sz="2000" b="1" dirty="0"/>
          </a:p>
          <a:p>
            <a:pPr marL="0" indent="0">
              <a:lnSpc>
                <a:spcPct val="120000"/>
              </a:lnSpc>
              <a:buFont typeface="Arial" panose="020B0604020202020204" pitchFamily="34" charset="0"/>
              <a:buNone/>
            </a:pPr>
            <a:r>
              <a:rPr lang="fr-FR" sz="2400" dirty="0"/>
              <a:t>Vous menez une enquête au Kenya. Nima (femme) est une dentiste de 34 ans. Elle est mariée, mais n’a pas d’enfants.</a:t>
            </a:r>
          </a:p>
          <a:p>
            <a:pPr marL="0" indent="0">
              <a:lnSpc>
                <a:spcPct val="120000"/>
              </a:lnSpc>
              <a:buFont typeface="Arial" panose="020B0604020202020204" pitchFamily="34" charset="0"/>
              <a:buNone/>
            </a:pPr>
            <a:r>
              <a:rPr lang="fr-FR" sz="2400" dirty="0"/>
              <a:t>Nina:</a:t>
            </a:r>
          </a:p>
          <a:p>
            <a:pPr>
              <a:lnSpc>
                <a:spcPct val="120000"/>
              </a:lnSpc>
            </a:pPr>
            <a:r>
              <a:rPr lang="fr-FR" sz="2400" dirty="0"/>
              <a:t>Elle n’éprouve aucune difficulté avec ses fonctions. Elle mentionne qu’elle a quelques douleurs après avoir fait de l’exercice, mais cela la dérange peu </a:t>
            </a:r>
          </a:p>
          <a:p>
            <a:pPr>
              <a:lnSpc>
                <a:spcPct val="120000"/>
              </a:lnSpc>
            </a:pPr>
            <a:r>
              <a:rPr lang="fr-FR" sz="2400" dirty="0"/>
              <a:t>Elle n’utilise pas d’aide technique</a:t>
            </a:r>
          </a:p>
          <a:p>
            <a:pPr>
              <a:lnSpc>
                <a:spcPct val="120000"/>
              </a:lnSpc>
            </a:pPr>
            <a:r>
              <a:rPr lang="fr-FR" sz="2400" dirty="0"/>
              <a:t>En tant que dentiste, elle vous demande si les prothèses dentaires sont des aides techniques?</a:t>
            </a:r>
          </a:p>
        </p:txBody>
      </p:sp>
      <p:sp>
        <p:nvSpPr>
          <p:cNvPr id="11" name="Title 1">
            <a:extLst>
              <a:ext uri="{FF2B5EF4-FFF2-40B4-BE49-F238E27FC236}">
                <a16:creationId xmlns:a16="http://schemas.microsoft.com/office/drawing/2014/main" id="{790CE740-A874-4108-8CDF-30772788FB48}"/>
              </a:ext>
            </a:extLst>
          </p:cNvPr>
          <p:cNvSpPr txBox="1">
            <a:spLocks/>
          </p:cNvSpPr>
          <p:nvPr/>
        </p:nvSpPr>
        <p:spPr>
          <a:xfrm>
            <a:off x="539940" y="682624"/>
            <a:ext cx="15825969" cy="1914525"/>
          </a:xfrm>
          <a:prstGeom prst="rect">
            <a:avLst/>
          </a:prstGeom>
        </p:spPr>
        <p:txBody>
          <a:bodyPr vert="horz" lIns="91440" tIns="45720" rIns="91440" bIns="45720" rtlCol="0" anchor="ctr">
            <a:noAutofit/>
          </a:bodyPr>
          <a:lstStyle>
            <a:lvl1pPr algn="l" defTabSz="1320759" rtl="0" eaLnBrk="1" latinLnBrk="0" hangingPunct="1">
              <a:lnSpc>
                <a:spcPct val="90000"/>
              </a:lnSpc>
              <a:spcBef>
                <a:spcPct val="0"/>
              </a:spcBef>
              <a:buNone/>
              <a:defRPr sz="6355" kern="1200">
                <a:solidFill>
                  <a:schemeClr val="tx1"/>
                </a:solidFill>
                <a:latin typeface="+mj-lt"/>
                <a:ea typeface="+mj-ea"/>
                <a:cs typeface="+mj-cs"/>
              </a:defRPr>
            </a:lvl1pPr>
          </a:lstStyle>
          <a:p>
            <a:r>
              <a:rPr lang="fr-FR" sz="6600"/>
              <a:t>P.0a – Practice rATA Etude de cas 0</a:t>
            </a:r>
            <a:br>
              <a:rPr lang="fr-FR" sz="4800"/>
            </a:br>
            <a:endParaRPr lang="fr-FR" sz="4800"/>
          </a:p>
        </p:txBody>
      </p:sp>
    </p:spTree>
    <p:extLst>
      <p:ext uri="{BB962C8B-B14F-4D97-AF65-F5344CB8AC3E}">
        <p14:creationId xmlns:p14="http://schemas.microsoft.com/office/powerpoint/2010/main" val="3674666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CEF0B01-FB18-4683-BFA2-C0720B545BDF}" type="slidenum">
              <a:rPr lang="en-AU" smtClean="0"/>
              <a:t>5</a:t>
            </a:fld>
            <a:endParaRPr lang="en-AU"/>
          </a:p>
        </p:txBody>
      </p:sp>
      <p:sp>
        <p:nvSpPr>
          <p:cNvPr id="5" name="Content Placeholder 4">
            <a:extLst>
              <a:ext uri="{FF2B5EF4-FFF2-40B4-BE49-F238E27FC236}">
                <a16:creationId xmlns:a16="http://schemas.microsoft.com/office/drawing/2014/main" id="{D351A568-54CB-40C1-B4E9-A5784A820A98}"/>
              </a:ext>
            </a:extLst>
          </p:cNvPr>
          <p:cNvSpPr>
            <a:spLocks noGrp="1"/>
          </p:cNvSpPr>
          <p:nvPr>
            <p:ph idx="4294967295"/>
          </p:nvPr>
        </p:nvSpPr>
        <p:spPr>
          <a:xfrm>
            <a:off x="551016" y="3136461"/>
            <a:ext cx="4597400" cy="5954712"/>
          </a:xfrm>
        </p:spPr>
        <p:txBody>
          <a:bodyPr>
            <a:normAutofit/>
          </a:bodyPr>
          <a:lstStyle/>
          <a:p>
            <a:pPr marL="0" indent="0">
              <a:buNone/>
            </a:pPr>
            <a:r>
              <a:rPr lang="fr-FR" i="1" dirty="0">
                <a:solidFill>
                  <a:schemeClr val="bg1">
                    <a:lumMod val="50000"/>
                  </a:schemeClr>
                </a:solidFill>
              </a:rPr>
              <a:t>Répondez aux questions suivantes et préparez-vous à faire rapport après la session pratique</a:t>
            </a:r>
          </a:p>
        </p:txBody>
      </p:sp>
      <p:pic>
        <p:nvPicPr>
          <p:cNvPr id="8" name="Picture 7">
            <a:extLst>
              <a:ext uri="{FF2B5EF4-FFF2-40B4-BE49-F238E27FC236}">
                <a16:creationId xmlns:a16="http://schemas.microsoft.com/office/drawing/2014/main" id="{61E3D054-A823-423D-8E51-20F2F33F4ACD}"/>
              </a:ext>
            </a:extLst>
          </p:cNvPr>
          <p:cNvPicPr>
            <a:picLocks noChangeAspect="1"/>
          </p:cNvPicPr>
          <p:nvPr/>
        </p:nvPicPr>
        <p:blipFill>
          <a:blip r:embed="rId3"/>
          <a:stretch>
            <a:fillRect/>
          </a:stretch>
        </p:blipFill>
        <p:spPr>
          <a:xfrm>
            <a:off x="83340" y="2400032"/>
            <a:ext cx="935352" cy="933546"/>
          </a:xfrm>
          <a:prstGeom prst="rect">
            <a:avLst/>
          </a:prstGeom>
        </p:spPr>
      </p:pic>
      <p:sp>
        <p:nvSpPr>
          <p:cNvPr id="9" name="Content Placeholder 5">
            <a:extLst>
              <a:ext uri="{FF2B5EF4-FFF2-40B4-BE49-F238E27FC236}">
                <a16:creationId xmlns:a16="http://schemas.microsoft.com/office/drawing/2014/main" id="{AC937146-B55E-4B6C-9931-125509A8FA1E}"/>
              </a:ext>
            </a:extLst>
          </p:cNvPr>
          <p:cNvSpPr txBox="1">
            <a:spLocks/>
          </p:cNvSpPr>
          <p:nvPr/>
        </p:nvSpPr>
        <p:spPr>
          <a:xfrm>
            <a:off x="539940" y="8002410"/>
            <a:ext cx="16345816" cy="527405"/>
          </a:xfrm>
          <a:prstGeom prst="rect">
            <a:avLst/>
          </a:prstGeom>
        </p:spPr>
        <p:txBody>
          <a:bodyPr/>
          <a:lstStyle>
            <a:lvl1pPr marL="330190" indent="-330190" algn="l" defTabSz="1320759" rtl="0" eaLnBrk="1" latinLnBrk="0" hangingPunct="1">
              <a:lnSpc>
                <a:spcPct val="90000"/>
              </a:lnSpc>
              <a:spcBef>
                <a:spcPts val="1444"/>
              </a:spcBef>
              <a:buFont typeface="Arial" panose="020B0604020202020204" pitchFamily="34" charset="0"/>
              <a:buChar char="•"/>
              <a:defRPr sz="4044" kern="1200">
                <a:solidFill>
                  <a:schemeClr val="tx1"/>
                </a:solidFill>
                <a:latin typeface="+mn-lt"/>
                <a:ea typeface="+mn-ea"/>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sz="3467" kern="1200">
                <a:solidFill>
                  <a:schemeClr val="tx1"/>
                </a:solidFill>
                <a:latin typeface="+mn-lt"/>
                <a:ea typeface="+mn-ea"/>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a:lstStyle>
          <a:p>
            <a:pPr marL="0" indent="0">
              <a:buNone/>
            </a:pPr>
            <a:r>
              <a:rPr lang="fr-FR" sz="3600" i="1">
                <a:solidFill>
                  <a:srgbClr val="92D050"/>
                </a:solidFill>
              </a:rPr>
              <a:t>Avancez lorsque vous avez examiné attentivement le cas et en avez discuté</a:t>
            </a:r>
          </a:p>
        </p:txBody>
      </p:sp>
      <p:sp>
        <p:nvSpPr>
          <p:cNvPr id="10" name="Content Placeholder 2">
            <a:extLst>
              <a:ext uri="{FF2B5EF4-FFF2-40B4-BE49-F238E27FC236}">
                <a16:creationId xmlns:a16="http://schemas.microsoft.com/office/drawing/2014/main" id="{515934AC-2BFD-4156-86CF-BECEDF0AB7A5}"/>
              </a:ext>
            </a:extLst>
          </p:cNvPr>
          <p:cNvSpPr txBox="1">
            <a:spLocks/>
          </p:cNvSpPr>
          <p:nvPr/>
        </p:nvSpPr>
        <p:spPr>
          <a:xfrm>
            <a:off x="6897688" y="2311400"/>
            <a:ext cx="10161434" cy="5954713"/>
          </a:xfrm>
          <a:prstGeom prst="rect">
            <a:avLst/>
          </a:prstGeom>
        </p:spPr>
        <p:txBody>
          <a:bodyPr vert="horz" lIns="91440" tIns="45720" rIns="91440" bIns="45720" rtlCol="0">
            <a:normAutofit/>
          </a:bodyPr>
          <a:lstStyle>
            <a:lvl1pPr marL="330190" indent="-330190" algn="l" defTabSz="1320759" rtl="0" eaLnBrk="1" latinLnBrk="0" hangingPunct="1">
              <a:lnSpc>
                <a:spcPct val="90000"/>
              </a:lnSpc>
              <a:spcBef>
                <a:spcPts val="1444"/>
              </a:spcBef>
              <a:buFont typeface="Arial" panose="020B0604020202020204" pitchFamily="34" charset="0"/>
              <a:buChar char="•"/>
              <a:defRPr sz="4044" kern="1200">
                <a:solidFill>
                  <a:schemeClr val="tx1"/>
                </a:solidFill>
                <a:latin typeface="+mn-lt"/>
                <a:ea typeface="+mn-ea"/>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sz="3467" kern="1200">
                <a:solidFill>
                  <a:schemeClr val="tx1"/>
                </a:solidFill>
                <a:latin typeface="+mn-lt"/>
                <a:ea typeface="+mn-ea"/>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a:lstStyle>
          <a:p>
            <a:r>
              <a:rPr lang="fr-FR" sz="4000" b="1" dirty="0"/>
              <a:t>Nina</a:t>
            </a:r>
            <a:endParaRPr lang="fr-FR" sz="2800" b="1" dirty="0"/>
          </a:p>
          <a:p>
            <a:pPr>
              <a:lnSpc>
                <a:spcPct val="120000"/>
              </a:lnSpc>
            </a:pPr>
            <a:r>
              <a:rPr lang="fr-FR" sz="3200" dirty="0"/>
              <a:t>Pensez-vous que Nina est une personne type qui vous aurez à interviewer? Pourquoi / Pourquoi pas?</a:t>
            </a:r>
          </a:p>
          <a:p>
            <a:pPr>
              <a:lnSpc>
                <a:spcPct val="120000"/>
              </a:lnSpc>
            </a:pPr>
            <a:r>
              <a:rPr lang="fr-FR" sz="3200" dirty="0"/>
              <a:t>Combien de temps une enquête comme celle-ci devrait prendre?</a:t>
            </a:r>
          </a:p>
          <a:p>
            <a:pPr>
              <a:lnSpc>
                <a:spcPct val="120000"/>
              </a:lnSpc>
            </a:pPr>
            <a:r>
              <a:rPr lang="fr-FR" sz="3200" dirty="0"/>
              <a:t>Comment pensez-vous que vous devriez répondre au commentaire de Nina à propos de « peut-être aurais-je besoin de lunettes à l’avenir »</a:t>
            </a:r>
          </a:p>
        </p:txBody>
      </p:sp>
      <p:sp>
        <p:nvSpPr>
          <p:cNvPr id="11" name="Title 1">
            <a:extLst>
              <a:ext uri="{FF2B5EF4-FFF2-40B4-BE49-F238E27FC236}">
                <a16:creationId xmlns:a16="http://schemas.microsoft.com/office/drawing/2014/main" id="{BBDFDFDA-CA69-4B30-90A9-B0267C41B4A3}"/>
              </a:ext>
            </a:extLst>
          </p:cNvPr>
          <p:cNvSpPr txBox="1">
            <a:spLocks/>
          </p:cNvSpPr>
          <p:nvPr/>
        </p:nvSpPr>
        <p:spPr>
          <a:xfrm>
            <a:off x="539940" y="682624"/>
            <a:ext cx="15753961" cy="1914525"/>
          </a:xfrm>
          <a:prstGeom prst="rect">
            <a:avLst/>
          </a:prstGeom>
        </p:spPr>
        <p:txBody>
          <a:bodyPr vert="horz" lIns="91440" tIns="45720" rIns="91440" bIns="45720" rtlCol="0" anchor="ctr">
            <a:noAutofit/>
          </a:bodyPr>
          <a:lstStyle>
            <a:lvl1pPr algn="l" defTabSz="1320759" rtl="0" eaLnBrk="1" latinLnBrk="0" hangingPunct="1">
              <a:lnSpc>
                <a:spcPct val="90000"/>
              </a:lnSpc>
              <a:spcBef>
                <a:spcPct val="0"/>
              </a:spcBef>
              <a:buNone/>
              <a:defRPr sz="6355" kern="1200">
                <a:solidFill>
                  <a:schemeClr val="tx1"/>
                </a:solidFill>
                <a:latin typeface="+mj-lt"/>
                <a:ea typeface="+mj-ea"/>
                <a:cs typeface="+mj-cs"/>
              </a:defRPr>
            </a:lvl1pPr>
          </a:lstStyle>
          <a:p>
            <a:r>
              <a:rPr lang="fr-FR" sz="6600"/>
              <a:t>P.0a – Practice rATA Etude de cas 0</a:t>
            </a:r>
            <a:br>
              <a:rPr lang="fr-FR" sz="4800"/>
            </a:br>
            <a:endParaRPr lang="fr-FR" sz="4800"/>
          </a:p>
        </p:txBody>
      </p:sp>
    </p:spTree>
    <p:extLst>
      <p:ext uri="{BB962C8B-B14F-4D97-AF65-F5344CB8AC3E}">
        <p14:creationId xmlns:p14="http://schemas.microsoft.com/office/powerpoint/2010/main" val="498280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CEF0B01-FB18-4683-BFA2-C0720B545BDF}" type="slidenum">
              <a:rPr lang="en-AU" smtClean="0"/>
              <a:t>6</a:t>
            </a:fld>
            <a:endParaRPr lang="en-AU"/>
          </a:p>
        </p:txBody>
      </p:sp>
      <p:sp>
        <p:nvSpPr>
          <p:cNvPr id="5" name="Content Placeholder 4">
            <a:extLst>
              <a:ext uri="{FF2B5EF4-FFF2-40B4-BE49-F238E27FC236}">
                <a16:creationId xmlns:a16="http://schemas.microsoft.com/office/drawing/2014/main" id="{D351A568-54CB-40C1-B4E9-A5784A820A98}"/>
              </a:ext>
            </a:extLst>
          </p:cNvPr>
          <p:cNvSpPr>
            <a:spLocks noGrp="1"/>
          </p:cNvSpPr>
          <p:nvPr>
            <p:ph idx="4294967295"/>
          </p:nvPr>
        </p:nvSpPr>
        <p:spPr>
          <a:xfrm>
            <a:off x="83340" y="2614824"/>
            <a:ext cx="4597400" cy="5954712"/>
          </a:xfrm>
        </p:spPr>
        <p:txBody>
          <a:bodyPr>
            <a:normAutofit lnSpcReduction="10000"/>
          </a:bodyPr>
          <a:lstStyle/>
          <a:p>
            <a:pPr marL="0" indent="0">
              <a:buNone/>
            </a:pPr>
            <a:r>
              <a:rPr lang="fr-FR" dirty="0"/>
              <a:t>~30 minutes</a:t>
            </a:r>
          </a:p>
          <a:p>
            <a:pPr marL="0" indent="0">
              <a:buNone/>
            </a:pPr>
            <a:r>
              <a:rPr lang="fr-FR" dirty="0"/>
              <a:t>Lire l’histoire de cas attentivement</a:t>
            </a:r>
          </a:p>
          <a:p>
            <a:pPr marL="0" indent="0">
              <a:buNone/>
            </a:pPr>
            <a:endParaRPr lang="fr-FR" dirty="0">
              <a:solidFill>
                <a:schemeClr val="tx1">
                  <a:lumMod val="50000"/>
                  <a:lumOff val="50000"/>
                </a:schemeClr>
              </a:solidFill>
            </a:endParaRPr>
          </a:p>
          <a:p>
            <a:pPr marL="0" indent="0">
              <a:buNone/>
            </a:pPr>
            <a:r>
              <a:rPr lang="fr-FR" sz="3200" i="1" dirty="0"/>
              <a:t>En petits groups (s’il y a lieu) passez en revue les questions rATA pour Arlène. </a:t>
            </a:r>
          </a:p>
          <a:p>
            <a:pPr marL="0" indent="0">
              <a:buNone/>
            </a:pPr>
            <a:r>
              <a:rPr lang="fr-FR" sz="3200" i="1" dirty="0">
                <a:solidFill>
                  <a:schemeClr val="tx1">
                    <a:lumMod val="50000"/>
                    <a:lumOff val="50000"/>
                  </a:schemeClr>
                </a:solidFill>
              </a:rPr>
              <a:t>Attribuer une personne pour répondre à la place de Arlène</a:t>
            </a:r>
          </a:p>
        </p:txBody>
      </p:sp>
      <p:pic>
        <p:nvPicPr>
          <p:cNvPr id="8" name="Picture 7">
            <a:extLst>
              <a:ext uri="{FF2B5EF4-FFF2-40B4-BE49-F238E27FC236}">
                <a16:creationId xmlns:a16="http://schemas.microsoft.com/office/drawing/2014/main" id="{61E3D054-A823-423D-8E51-20F2F33F4ACD}"/>
              </a:ext>
            </a:extLst>
          </p:cNvPr>
          <p:cNvPicPr>
            <a:picLocks noChangeAspect="1"/>
          </p:cNvPicPr>
          <p:nvPr/>
        </p:nvPicPr>
        <p:blipFill>
          <a:blip r:embed="rId3"/>
          <a:stretch>
            <a:fillRect/>
          </a:stretch>
        </p:blipFill>
        <p:spPr>
          <a:xfrm>
            <a:off x="83340" y="1589830"/>
            <a:ext cx="935352" cy="933546"/>
          </a:xfrm>
          <a:prstGeom prst="rect">
            <a:avLst/>
          </a:prstGeom>
        </p:spPr>
      </p:pic>
      <p:sp>
        <p:nvSpPr>
          <p:cNvPr id="9" name="Content Placeholder 5">
            <a:extLst>
              <a:ext uri="{FF2B5EF4-FFF2-40B4-BE49-F238E27FC236}">
                <a16:creationId xmlns:a16="http://schemas.microsoft.com/office/drawing/2014/main" id="{AC937146-B55E-4B6C-9931-125509A8FA1E}"/>
              </a:ext>
            </a:extLst>
          </p:cNvPr>
          <p:cNvSpPr txBox="1">
            <a:spLocks/>
          </p:cNvSpPr>
          <p:nvPr/>
        </p:nvSpPr>
        <p:spPr>
          <a:xfrm>
            <a:off x="7436917" y="8175486"/>
            <a:ext cx="9828261" cy="527405"/>
          </a:xfrm>
          <a:prstGeom prst="rect">
            <a:avLst/>
          </a:prstGeom>
        </p:spPr>
        <p:txBody>
          <a:bodyPr/>
          <a:lstStyle>
            <a:lvl1pPr marL="330190" indent="-330190" algn="l" defTabSz="1320759" rtl="0" eaLnBrk="1" latinLnBrk="0" hangingPunct="1">
              <a:lnSpc>
                <a:spcPct val="90000"/>
              </a:lnSpc>
              <a:spcBef>
                <a:spcPts val="1444"/>
              </a:spcBef>
              <a:buFont typeface="Arial" panose="020B0604020202020204" pitchFamily="34" charset="0"/>
              <a:buChar char="•"/>
              <a:defRPr sz="4044" kern="1200">
                <a:solidFill>
                  <a:schemeClr val="tx1"/>
                </a:solidFill>
                <a:latin typeface="+mn-lt"/>
                <a:ea typeface="+mn-ea"/>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sz="3467" kern="1200">
                <a:solidFill>
                  <a:schemeClr val="tx1"/>
                </a:solidFill>
                <a:latin typeface="+mn-lt"/>
                <a:ea typeface="+mn-ea"/>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a:lstStyle>
          <a:p>
            <a:pPr marL="0" indent="0">
              <a:buNone/>
            </a:pPr>
            <a:r>
              <a:rPr lang="fr-FR" i="1" dirty="0">
                <a:solidFill>
                  <a:srgbClr val="92D050"/>
                </a:solidFill>
              </a:rPr>
              <a:t>Continuez lorsque vous avez examiné attentivement le cas et en avez discuté</a:t>
            </a:r>
            <a:endParaRPr lang="en-AU" i="1" dirty="0">
              <a:solidFill>
                <a:srgbClr val="92D050"/>
              </a:solidFill>
            </a:endParaRPr>
          </a:p>
        </p:txBody>
      </p:sp>
      <p:sp>
        <p:nvSpPr>
          <p:cNvPr id="10" name="Content Placeholder 2">
            <a:extLst>
              <a:ext uri="{FF2B5EF4-FFF2-40B4-BE49-F238E27FC236}">
                <a16:creationId xmlns:a16="http://schemas.microsoft.com/office/drawing/2014/main" id="{515934AC-2BFD-4156-86CF-BECEDF0AB7A5}"/>
              </a:ext>
            </a:extLst>
          </p:cNvPr>
          <p:cNvSpPr txBox="1">
            <a:spLocks/>
          </p:cNvSpPr>
          <p:nvPr/>
        </p:nvSpPr>
        <p:spPr>
          <a:xfrm>
            <a:off x="4680740" y="1712641"/>
            <a:ext cx="12846057" cy="6217716"/>
          </a:xfrm>
          <a:prstGeom prst="rect">
            <a:avLst/>
          </a:prstGeom>
        </p:spPr>
        <p:txBody>
          <a:bodyPr vert="horz" lIns="91440" tIns="45720" rIns="91440" bIns="45720" rtlCol="0">
            <a:noAutofit/>
          </a:bodyPr>
          <a:lstStyle>
            <a:lvl1pPr marL="330190" indent="-330190" algn="l" defTabSz="1320759" rtl="0" eaLnBrk="1" latinLnBrk="0" hangingPunct="1">
              <a:lnSpc>
                <a:spcPct val="90000"/>
              </a:lnSpc>
              <a:spcBef>
                <a:spcPts val="1444"/>
              </a:spcBef>
              <a:buFont typeface="Arial" panose="020B0604020202020204" pitchFamily="34" charset="0"/>
              <a:buChar char="•"/>
              <a:defRPr sz="4044" kern="1200">
                <a:solidFill>
                  <a:schemeClr val="tx1"/>
                </a:solidFill>
                <a:latin typeface="+mn-lt"/>
                <a:ea typeface="+mn-ea"/>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sz="3467" kern="1200">
                <a:solidFill>
                  <a:schemeClr val="tx1"/>
                </a:solidFill>
                <a:latin typeface="+mn-lt"/>
                <a:ea typeface="+mn-ea"/>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a:lstStyle>
          <a:p>
            <a:r>
              <a:rPr lang="en-AU" sz="2400" b="1" dirty="0" err="1"/>
              <a:t>Arlène</a:t>
            </a:r>
            <a:endParaRPr lang="en-AU" sz="2400" b="1" dirty="0"/>
          </a:p>
          <a:p>
            <a:pPr marL="0" indent="0">
              <a:lnSpc>
                <a:spcPct val="120000"/>
              </a:lnSpc>
              <a:buFont typeface="Arial" panose="020B0604020202020204" pitchFamily="34" charset="0"/>
              <a:buNone/>
            </a:pPr>
            <a:r>
              <a:rPr lang="fr-FR" sz="2400" b="0" i="0" dirty="0">
                <a:solidFill>
                  <a:srgbClr val="000000"/>
                </a:solidFill>
                <a:effectLst/>
                <a:latin typeface="Arial" panose="020B0604020202020204" pitchFamily="34" charset="0"/>
                <a:cs typeface="Arial" panose="020B0604020202020204" pitchFamily="34" charset="0"/>
              </a:rPr>
              <a:t>Arlène vit dans une zone périurbaine de Mindanao aux Philippines. Elle a 75 ans et, au cours des cinq dernières années, elle trouve de plus en plus difficile de se souvenir de choses de base comme les médicaments. Elle trouve difficile de vivre seule, parce qu’elle ne se sent pas en sécurité en cuisinant et parce que ses mains ne sont plus aussi fortes qu’avant. Elle peut se laver et faire sa toilette seule, mais sa famille s’inquiète pour elle. Trois petits-enfants adolescents vivent à proximité, et se relaient pour l’aider, mais sont occupés à l’école. Ses propres enfants travaillent à temps plein dans un atelier familial de réparation de pneus.</a:t>
            </a:r>
          </a:p>
          <a:p>
            <a:pPr marL="0" indent="0">
              <a:lnSpc>
                <a:spcPct val="120000"/>
              </a:lnSpc>
              <a:buFont typeface="Arial" panose="020B0604020202020204" pitchFamily="34" charset="0"/>
              <a:buNone/>
            </a:pPr>
            <a:endParaRPr lang="fr-FR" sz="2400" b="0" i="0" dirty="0">
              <a:solidFill>
                <a:srgbClr val="000000"/>
              </a:solidFill>
              <a:effectLst/>
              <a:latin typeface="Arial" panose="020B0604020202020204" pitchFamily="34" charset="0"/>
              <a:cs typeface="Arial" panose="020B0604020202020204" pitchFamily="34" charset="0"/>
            </a:endParaRPr>
          </a:p>
          <a:p>
            <a:pPr marL="0" indent="0">
              <a:lnSpc>
                <a:spcPct val="120000"/>
              </a:lnSpc>
              <a:buFont typeface="Arial" panose="020B0604020202020204" pitchFamily="34" charset="0"/>
              <a:buNone/>
            </a:pPr>
            <a:r>
              <a:rPr lang="fr-FR" sz="2400" b="0" i="0" dirty="0">
                <a:solidFill>
                  <a:srgbClr val="000000"/>
                </a:solidFill>
                <a:effectLst/>
                <a:latin typeface="Arial" panose="020B0604020202020204" pitchFamily="34" charset="0"/>
                <a:cs typeface="Arial" panose="020B0604020202020204" pitchFamily="34" charset="0"/>
              </a:rPr>
              <a:t>Une intervenante en soins de santé communautaires a fait des suggestions pour changer la façon dont Arlène mange et cuisine, et l’a mis en relation avec un soutien communautaire supplémentaire. L’intervenante l’a aidé à obtenir des produits fonctionnels, notamment une pilulier, une chaise pour la douche et de nouvelles lunettes pour remplacer une ordonnance de 10 ans qui n’était plus adéquate.</a:t>
            </a:r>
            <a:endParaRPr lang="en-AU" sz="2400" dirty="0">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C3A3CFA0-1F18-4AA4-8CCA-CB43584B609D}"/>
              </a:ext>
            </a:extLst>
          </p:cNvPr>
          <p:cNvSpPr txBox="1">
            <a:spLocks/>
          </p:cNvSpPr>
          <p:nvPr/>
        </p:nvSpPr>
        <p:spPr>
          <a:xfrm>
            <a:off x="83340" y="230376"/>
            <a:ext cx="14014693" cy="1106088"/>
          </a:xfrm>
          <a:prstGeom prst="rect">
            <a:avLst/>
          </a:prstGeom>
        </p:spPr>
        <p:txBody>
          <a:bodyPr vert="horz" lIns="91440" tIns="45720" rIns="91440" bIns="45720" rtlCol="0" anchor="ctr">
            <a:noAutofit/>
          </a:bodyPr>
          <a:lstStyle>
            <a:lvl1pPr algn="l" defTabSz="1320759" rtl="0" eaLnBrk="1" latinLnBrk="0" hangingPunct="1">
              <a:lnSpc>
                <a:spcPct val="90000"/>
              </a:lnSpc>
              <a:spcBef>
                <a:spcPct val="0"/>
              </a:spcBef>
              <a:buNone/>
              <a:defRPr sz="6355" kern="1200">
                <a:solidFill>
                  <a:schemeClr val="tx1"/>
                </a:solidFill>
                <a:latin typeface="+mj-lt"/>
                <a:ea typeface="+mj-ea"/>
                <a:cs typeface="+mj-cs"/>
              </a:defRPr>
            </a:lvl1pPr>
          </a:lstStyle>
          <a:p>
            <a:r>
              <a:rPr lang="fr-FR" sz="6600" dirty="0"/>
              <a:t>P.1a – Practice rATA Etude de cas 1</a:t>
            </a:r>
            <a:endParaRPr lang="fr-FR" sz="4800" dirty="0"/>
          </a:p>
        </p:txBody>
      </p:sp>
    </p:spTree>
    <p:extLst>
      <p:ext uri="{BB962C8B-B14F-4D97-AF65-F5344CB8AC3E}">
        <p14:creationId xmlns:p14="http://schemas.microsoft.com/office/powerpoint/2010/main" val="1330763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CEF0B01-FB18-4683-BFA2-C0720B545BDF}" type="slidenum">
              <a:rPr lang="en-AU" smtClean="0"/>
              <a:t>7</a:t>
            </a:fld>
            <a:endParaRPr lang="en-AU"/>
          </a:p>
        </p:txBody>
      </p:sp>
      <p:sp>
        <p:nvSpPr>
          <p:cNvPr id="3" name="Content Placeholder 2"/>
          <p:cNvSpPr>
            <a:spLocks noGrp="1"/>
          </p:cNvSpPr>
          <p:nvPr>
            <p:ph idx="4294967295"/>
          </p:nvPr>
        </p:nvSpPr>
        <p:spPr>
          <a:xfrm>
            <a:off x="5924749" y="2000672"/>
            <a:ext cx="10712450" cy="5954713"/>
          </a:xfrm>
        </p:spPr>
        <p:txBody>
          <a:bodyPr>
            <a:normAutofit/>
          </a:bodyPr>
          <a:lstStyle/>
          <a:p>
            <a:r>
              <a:rPr lang="fr-FR" b="1" dirty="0"/>
              <a:t>Arlène</a:t>
            </a:r>
          </a:p>
          <a:p>
            <a:pPr marL="0" indent="0">
              <a:buNone/>
            </a:pPr>
            <a:r>
              <a:rPr lang="fr-FR" dirty="0"/>
              <a:t>Comment Arlène pourrait-elle répondre aux questions sur le « fonctionnement » de la partie C?</a:t>
            </a:r>
          </a:p>
          <a:p>
            <a:pPr marL="0" indent="0">
              <a:buNone/>
            </a:pPr>
            <a:r>
              <a:rPr lang="fr-FR" dirty="0"/>
              <a:t>Comment les questions sur la fonction influent-elles sur la logique des sauts?</a:t>
            </a:r>
          </a:p>
          <a:p>
            <a:pPr marL="0" indent="0">
              <a:buNone/>
            </a:pPr>
            <a:r>
              <a:rPr lang="fr-FR" dirty="0"/>
              <a:t>Quels produits utilisent Arlène?</a:t>
            </a:r>
          </a:p>
          <a:p>
            <a:pPr marL="0" indent="0">
              <a:buNone/>
            </a:pPr>
            <a:r>
              <a:rPr lang="fr-FR" dirty="0"/>
              <a:t>Quels produits pensez-vous qu’Arlène pourrait avoir besoin? </a:t>
            </a:r>
          </a:p>
          <a:p>
            <a:pPr marL="0" indent="0">
              <a:buNone/>
            </a:pPr>
            <a:endParaRPr lang="fr-FR" dirty="0"/>
          </a:p>
          <a:p>
            <a:pPr marL="0" indent="0">
              <a:buNone/>
            </a:pPr>
            <a:endParaRPr lang="fr-FR" dirty="0"/>
          </a:p>
        </p:txBody>
      </p:sp>
      <p:sp>
        <p:nvSpPr>
          <p:cNvPr id="5" name="Content Placeholder 4">
            <a:extLst>
              <a:ext uri="{FF2B5EF4-FFF2-40B4-BE49-F238E27FC236}">
                <a16:creationId xmlns:a16="http://schemas.microsoft.com/office/drawing/2014/main" id="{D351A568-54CB-40C1-B4E9-A5784A820A98}"/>
              </a:ext>
            </a:extLst>
          </p:cNvPr>
          <p:cNvSpPr>
            <a:spLocks noGrp="1"/>
          </p:cNvSpPr>
          <p:nvPr>
            <p:ph idx="4294967295"/>
          </p:nvPr>
        </p:nvSpPr>
        <p:spPr>
          <a:xfrm>
            <a:off x="1028205" y="3440832"/>
            <a:ext cx="4595813" cy="5953125"/>
          </a:xfrm>
        </p:spPr>
        <p:txBody>
          <a:bodyPr/>
          <a:lstStyle/>
          <a:p>
            <a:pPr marL="0" indent="0">
              <a:buNone/>
            </a:pPr>
            <a:r>
              <a:rPr lang="fr-FR" i="1" dirty="0">
                <a:solidFill>
                  <a:schemeClr val="bg1">
                    <a:lumMod val="50000"/>
                  </a:schemeClr>
                </a:solidFill>
              </a:rPr>
              <a:t>Répondez aux questions suivantes et préparez-vous à faire rapport après la session pratique</a:t>
            </a:r>
          </a:p>
        </p:txBody>
      </p:sp>
      <p:pic>
        <p:nvPicPr>
          <p:cNvPr id="8" name="Picture 7">
            <a:extLst>
              <a:ext uri="{FF2B5EF4-FFF2-40B4-BE49-F238E27FC236}">
                <a16:creationId xmlns:a16="http://schemas.microsoft.com/office/drawing/2014/main" id="{61E3D054-A823-423D-8E51-20F2F33F4ACD}"/>
              </a:ext>
            </a:extLst>
          </p:cNvPr>
          <p:cNvPicPr>
            <a:picLocks noChangeAspect="1"/>
          </p:cNvPicPr>
          <p:nvPr/>
        </p:nvPicPr>
        <p:blipFill>
          <a:blip r:embed="rId3"/>
          <a:stretch>
            <a:fillRect/>
          </a:stretch>
        </p:blipFill>
        <p:spPr>
          <a:xfrm>
            <a:off x="380133" y="2712915"/>
            <a:ext cx="935352" cy="933546"/>
          </a:xfrm>
          <a:prstGeom prst="rect">
            <a:avLst/>
          </a:prstGeom>
        </p:spPr>
      </p:pic>
      <p:sp>
        <p:nvSpPr>
          <p:cNvPr id="9" name="Content Placeholder 5">
            <a:extLst>
              <a:ext uri="{FF2B5EF4-FFF2-40B4-BE49-F238E27FC236}">
                <a16:creationId xmlns:a16="http://schemas.microsoft.com/office/drawing/2014/main" id="{124297E1-1779-4F6D-BBA8-C031BD93F2D4}"/>
              </a:ext>
            </a:extLst>
          </p:cNvPr>
          <p:cNvSpPr txBox="1">
            <a:spLocks/>
          </p:cNvSpPr>
          <p:nvPr/>
        </p:nvSpPr>
        <p:spPr>
          <a:xfrm>
            <a:off x="128105" y="8138805"/>
            <a:ext cx="15805756" cy="544498"/>
          </a:xfrm>
          <a:prstGeom prst="rect">
            <a:avLst/>
          </a:prstGeom>
        </p:spPr>
        <p:txBody>
          <a:bodyPr/>
          <a:lstStyle>
            <a:lvl1pPr marL="330190" indent="-330190" algn="l" defTabSz="1320759" rtl="0" eaLnBrk="1" latinLnBrk="0" hangingPunct="1">
              <a:lnSpc>
                <a:spcPct val="90000"/>
              </a:lnSpc>
              <a:spcBef>
                <a:spcPts val="1444"/>
              </a:spcBef>
              <a:buFont typeface="Arial" panose="020B0604020202020204" pitchFamily="34" charset="0"/>
              <a:buChar char="•"/>
              <a:defRPr sz="4044" kern="1200">
                <a:solidFill>
                  <a:schemeClr val="tx1"/>
                </a:solidFill>
                <a:latin typeface="+mn-lt"/>
                <a:ea typeface="+mn-ea"/>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sz="3467" kern="1200">
                <a:solidFill>
                  <a:schemeClr val="tx1"/>
                </a:solidFill>
                <a:latin typeface="+mn-lt"/>
                <a:ea typeface="+mn-ea"/>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a:lstStyle>
          <a:p>
            <a:pPr marL="0" indent="0">
              <a:buNone/>
            </a:pPr>
            <a:r>
              <a:rPr lang="fr-FR" i="1" dirty="0">
                <a:solidFill>
                  <a:srgbClr val="92D050"/>
                </a:solidFill>
              </a:rPr>
              <a:t>Continuez lorsque vous avez listé toutes les réponses aux questions</a:t>
            </a:r>
            <a:endParaRPr lang="en-AU" i="1" dirty="0">
              <a:solidFill>
                <a:srgbClr val="92D050"/>
              </a:solidFill>
            </a:endParaRPr>
          </a:p>
        </p:txBody>
      </p:sp>
      <p:sp>
        <p:nvSpPr>
          <p:cNvPr id="11" name="Title 1">
            <a:extLst>
              <a:ext uri="{FF2B5EF4-FFF2-40B4-BE49-F238E27FC236}">
                <a16:creationId xmlns:a16="http://schemas.microsoft.com/office/drawing/2014/main" id="{86786CA0-E86E-462A-B5A1-CEFF6AE06BA2}"/>
              </a:ext>
            </a:extLst>
          </p:cNvPr>
          <p:cNvSpPr txBox="1">
            <a:spLocks/>
          </p:cNvSpPr>
          <p:nvPr/>
        </p:nvSpPr>
        <p:spPr>
          <a:xfrm>
            <a:off x="539940" y="682624"/>
            <a:ext cx="15187613" cy="1914525"/>
          </a:xfrm>
          <a:prstGeom prst="rect">
            <a:avLst/>
          </a:prstGeom>
        </p:spPr>
        <p:txBody>
          <a:bodyPr vert="horz" lIns="91440" tIns="45720" rIns="91440" bIns="45720" rtlCol="0" anchor="ctr">
            <a:noAutofit/>
          </a:bodyPr>
          <a:lstStyle>
            <a:lvl1pPr algn="l" defTabSz="1320759" rtl="0" eaLnBrk="1" latinLnBrk="0" hangingPunct="1">
              <a:lnSpc>
                <a:spcPct val="90000"/>
              </a:lnSpc>
              <a:spcBef>
                <a:spcPct val="0"/>
              </a:spcBef>
              <a:buNone/>
              <a:defRPr sz="6355" kern="1200">
                <a:solidFill>
                  <a:schemeClr val="tx1"/>
                </a:solidFill>
                <a:latin typeface="+mj-lt"/>
                <a:ea typeface="+mj-ea"/>
                <a:cs typeface="+mj-cs"/>
              </a:defRPr>
            </a:lvl1pPr>
          </a:lstStyle>
          <a:p>
            <a:r>
              <a:rPr lang="fr-FR" sz="6600" dirty="0"/>
              <a:t>P.1b – Practice rATA Etude cas 1</a:t>
            </a:r>
            <a:br>
              <a:rPr lang="fr-FR" sz="4800" dirty="0"/>
            </a:br>
            <a:endParaRPr lang="fr-FR" sz="4800" dirty="0"/>
          </a:p>
        </p:txBody>
      </p:sp>
    </p:spTree>
    <p:extLst>
      <p:ext uri="{BB962C8B-B14F-4D97-AF65-F5344CB8AC3E}">
        <p14:creationId xmlns:p14="http://schemas.microsoft.com/office/powerpoint/2010/main" val="1447857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CEF0B01-FB18-4683-BFA2-C0720B545BDF}" type="slidenum">
              <a:rPr lang="en-AU" smtClean="0"/>
              <a:t>8</a:t>
            </a:fld>
            <a:endParaRPr lang="en-AU"/>
          </a:p>
        </p:txBody>
      </p:sp>
      <p:sp>
        <p:nvSpPr>
          <p:cNvPr id="3" name="Content Placeholder 2"/>
          <p:cNvSpPr>
            <a:spLocks noGrp="1"/>
          </p:cNvSpPr>
          <p:nvPr>
            <p:ph idx="4294967295"/>
          </p:nvPr>
        </p:nvSpPr>
        <p:spPr>
          <a:xfrm>
            <a:off x="5492703" y="2311400"/>
            <a:ext cx="12117436" cy="5954713"/>
          </a:xfrm>
        </p:spPr>
        <p:txBody>
          <a:bodyPr>
            <a:normAutofit/>
          </a:bodyPr>
          <a:lstStyle/>
          <a:p>
            <a:r>
              <a:rPr lang="en-AU" b="1" dirty="0">
                <a:latin typeface="+mj-lt"/>
              </a:rPr>
              <a:t>Darit </a:t>
            </a:r>
          </a:p>
          <a:p>
            <a:pPr marL="0" indent="0">
              <a:buNone/>
            </a:pPr>
            <a:r>
              <a:rPr lang="fr-FR" sz="3000" dirty="0"/>
              <a:t>Darit est né il y a 3 semaines, et ses parents ont remarqué que sa hanche semblait être assez raide, et semble lui causer de la douleur.</a:t>
            </a:r>
          </a:p>
          <a:p>
            <a:pPr marL="0" indent="0">
              <a:buNone/>
            </a:pPr>
            <a:endParaRPr lang="fr-FR" sz="3000" dirty="0"/>
          </a:p>
          <a:p>
            <a:pPr marL="0" indent="0">
              <a:buNone/>
            </a:pPr>
            <a:r>
              <a:rPr lang="en-AU" sz="3000" dirty="0"/>
              <a:t>Information: </a:t>
            </a:r>
            <a:r>
              <a:rPr lang="fr-FR" sz="3000" b="0" i="0" dirty="0">
                <a:solidFill>
                  <a:srgbClr val="000000"/>
                </a:solidFill>
                <a:effectLst/>
              </a:rPr>
              <a:t>Darit souffre d’une dysplasie congénitale ou dysplasie développementale de la hanche. Cela signifie que son articulation de la hanche ne s’est pas formée comme prévu, ce qui peut créer des difficultés et de la douleur. Beaucoup de gens qui ont cette condition en bas âge souffre d’arthrite précoce. Une forme courante de traitement est un type de harnais porté par les bébés, qui aide à maintenir la hanche en place tandis que les muscles se renforcent</a:t>
            </a:r>
            <a:r>
              <a:rPr lang="fr-FR" sz="3000" b="0" i="0" dirty="0">
                <a:solidFill>
                  <a:srgbClr val="000000"/>
                </a:solidFill>
                <a:effectLst/>
                <a:latin typeface="+mj-lt"/>
              </a:rPr>
              <a:t>.</a:t>
            </a:r>
            <a:endParaRPr lang="en-AU" sz="3000" dirty="0">
              <a:latin typeface="+mj-lt"/>
            </a:endParaRPr>
          </a:p>
        </p:txBody>
      </p:sp>
      <p:sp>
        <p:nvSpPr>
          <p:cNvPr id="5" name="Content Placeholder 4">
            <a:extLst>
              <a:ext uri="{FF2B5EF4-FFF2-40B4-BE49-F238E27FC236}">
                <a16:creationId xmlns:a16="http://schemas.microsoft.com/office/drawing/2014/main" id="{D351A568-54CB-40C1-B4E9-A5784A820A98}"/>
              </a:ext>
            </a:extLst>
          </p:cNvPr>
          <p:cNvSpPr>
            <a:spLocks noGrp="1"/>
          </p:cNvSpPr>
          <p:nvPr>
            <p:ph idx="4294967295"/>
          </p:nvPr>
        </p:nvSpPr>
        <p:spPr>
          <a:xfrm>
            <a:off x="668165" y="2942286"/>
            <a:ext cx="4595813" cy="5953125"/>
          </a:xfrm>
        </p:spPr>
        <p:txBody>
          <a:bodyPr>
            <a:normAutofit fontScale="92500" lnSpcReduction="20000"/>
          </a:bodyPr>
          <a:lstStyle/>
          <a:p>
            <a:pPr marL="0" indent="0">
              <a:buNone/>
            </a:pPr>
            <a:r>
              <a:rPr lang="fr-FR" dirty="0"/>
              <a:t>Lire l’histoire de cas attentivement</a:t>
            </a:r>
          </a:p>
          <a:p>
            <a:pPr marL="0" indent="0">
              <a:buNone/>
            </a:pPr>
            <a:endParaRPr lang="en-AU" dirty="0">
              <a:solidFill>
                <a:schemeClr val="tx1">
                  <a:lumMod val="50000"/>
                  <a:lumOff val="50000"/>
                </a:schemeClr>
              </a:solidFill>
            </a:endParaRPr>
          </a:p>
          <a:p>
            <a:pPr marL="0" indent="0">
              <a:buNone/>
            </a:pPr>
            <a:r>
              <a:rPr lang="fr-FR" sz="4400" i="1" dirty="0"/>
              <a:t>En petits groups (s’il y a lieu) passez en revue les questions rATA pour Nima. </a:t>
            </a:r>
          </a:p>
          <a:p>
            <a:pPr marL="0" indent="0">
              <a:buNone/>
            </a:pPr>
            <a:r>
              <a:rPr lang="fr-FR" sz="4400" i="1" dirty="0">
                <a:solidFill>
                  <a:schemeClr val="tx1">
                    <a:lumMod val="50000"/>
                    <a:lumOff val="50000"/>
                  </a:schemeClr>
                </a:solidFill>
              </a:rPr>
              <a:t>Attribuer une personne pour répondre à la place de </a:t>
            </a:r>
            <a:r>
              <a:rPr lang="fr-FR" sz="4400" i="1" dirty="0" err="1">
                <a:solidFill>
                  <a:schemeClr val="tx1">
                    <a:lumMod val="50000"/>
                    <a:lumOff val="50000"/>
                  </a:schemeClr>
                </a:solidFill>
              </a:rPr>
              <a:t>Darit</a:t>
            </a:r>
            <a:endParaRPr lang="fr-FR" sz="4400" i="1" dirty="0">
              <a:solidFill>
                <a:schemeClr val="tx1">
                  <a:lumMod val="50000"/>
                  <a:lumOff val="50000"/>
                </a:schemeClr>
              </a:solidFill>
            </a:endParaRPr>
          </a:p>
          <a:p>
            <a:pPr marL="0" indent="0">
              <a:buNone/>
            </a:pPr>
            <a:endParaRPr lang="en-AU" dirty="0">
              <a:solidFill>
                <a:schemeClr val="tx1">
                  <a:lumMod val="50000"/>
                  <a:lumOff val="50000"/>
                </a:schemeClr>
              </a:solidFill>
            </a:endParaRPr>
          </a:p>
        </p:txBody>
      </p:sp>
      <p:pic>
        <p:nvPicPr>
          <p:cNvPr id="8" name="Picture 7">
            <a:extLst>
              <a:ext uri="{FF2B5EF4-FFF2-40B4-BE49-F238E27FC236}">
                <a16:creationId xmlns:a16="http://schemas.microsoft.com/office/drawing/2014/main" id="{61E3D054-A823-423D-8E51-20F2F33F4ACD}"/>
              </a:ext>
            </a:extLst>
          </p:cNvPr>
          <p:cNvPicPr>
            <a:picLocks noChangeAspect="1"/>
          </p:cNvPicPr>
          <p:nvPr/>
        </p:nvPicPr>
        <p:blipFill>
          <a:blip r:embed="rId3"/>
          <a:stretch>
            <a:fillRect/>
          </a:stretch>
        </p:blipFill>
        <p:spPr>
          <a:xfrm>
            <a:off x="1853389" y="2008740"/>
            <a:ext cx="935352" cy="933546"/>
          </a:xfrm>
          <a:prstGeom prst="rect">
            <a:avLst/>
          </a:prstGeom>
        </p:spPr>
      </p:pic>
      <p:sp>
        <p:nvSpPr>
          <p:cNvPr id="9" name="Content Placeholder 5">
            <a:extLst>
              <a:ext uri="{FF2B5EF4-FFF2-40B4-BE49-F238E27FC236}">
                <a16:creationId xmlns:a16="http://schemas.microsoft.com/office/drawing/2014/main" id="{805E60E9-F5D1-42AA-9BDA-7A47884B8995}"/>
              </a:ext>
            </a:extLst>
          </p:cNvPr>
          <p:cNvSpPr txBox="1">
            <a:spLocks/>
          </p:cNvSpPr>
          <p:nvPr/>
        </p:nvSpPr>
        <p:spPr>
          <a:xfrm>
            <a:off x="5492702" y="8210010"/>
            <a:ext cx="11233248" cy="1013366"/>
          </a:xfrm>
          <a:prstGeom prst="rect">
            <a:avLst/>
          </a:prstGeom>
        </p:spPr>
        <p:txBody>
          <a:bodyPr/>
          <a:lstStyle>
            <a:lvl1pPr marL="330190" indent="-330190" algn="l" defTabSz="1320759" rtl="0" eaLnBrk="1" latinLnBrk="0" hangingPunct="1">
              <a:lnSpc>
                <a:spcPct val="90000"/>
              </a:lnSpc>
              <a:spcBef>
                <a:spcPts val="1444"/>
              </a:spcBef>
              <a:buFont typeface="Arial" panose="020B0604020202020204" pitchFamily="34" charset="0"/>
              <a:buChar char="•"/>
              <a:defRPr sz="4044" kern="1200">
                <a:solidFill>
                  <a:schemeClr val="tx1"/>
                </a:solidFill>
                <a:latin typeface="+mn-lt"/>
                <a:ea typeface="+mn-ea"/>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sz="3467" kern="1200">
                <a:solidFill>
                  <a:schemeClr val="tx1"/>
                </a:solidFill>
                <a:latin typeface="+mn-lt"/>
                <a:ea typeface="+mn-ea"/>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a:lstStyle>
          <a:p>
            <a:pPr marL="0" indent="0">
              <a:buNone/>
            </a:pPr>
            <a:r>
              <a:rPr lang="fr-FR" i="1">
                <a:solidFill>
                  <a:srgbClr val="92D050"/>
                </a:solidFill>
              </a:rPr>
              <a:t>Passez au travers des questions rATA pour Darit</a:t>
            </a:r>
          </a:p>
        </p:txBody>
      </p:sp>
      <p:sp>
        <p:nvSpPr>
          <p:cNvPr id="10" name="Title 1">
            <a:extLst>
              <a:ext uri="{FF2B5EF4-FFF2-40B4-BE49-F238E27FC236}">
                <a16:creationId xmlns:a16="http://schemas.microsoft.com/office/drawing/2014/main" id="{DFADA8BF-577A-42F1-8591-3DB32FDF5240}"/>
              </a:ext>
            </a:extLst>
          </p:cNvPr>
          <p:cNvSpPr txBox="1">
            <a:spLocks/>
          </p:cNvSpPr>
          <p:nvPr/>
        </p:nvSpPr>
        <p:spPr>
          <a:xfrm>
            <a:off x="20093" y="682624"/>
            <a:ext cx="15897977" cy="1157473"/>
          </a:xfrm>
          <a:prstGeom prst="rect">
            <a:avLst/>
          </a:prstGeom>
        </p:spPr>
        <p:txBody>
          <a:bodyPr vert="horz" lIns="91440" tIns="45720" rIns="91440" bIns="45720" rtlCol="0" anchor="ctr">
            <a:noAutofit/>
          </a:bodyPr>
          <a:lstStyle>
            <a:lvl1pPr algn="l" defTabSz="1320759" rtl="0" eaLnBrk="1" latinLnBrk="0" hangingPunct="1">
              <a:lnSpc>
                <a:spcPct val="90000"/>
              </a:lnSpc>
              <a:spcBef>
                <a:spcPct val="0"/>
              </a:spcBef>
              <a:buNone/>
              <a:defRPr sz="6355" kern="1200">
                <a:solidFill>
                  <a:schemeClr val="tx1"/>
                </a:solidFill>
                <a:latin typeface="+mj-lt"/>
                <a:ea typeface="+mj-ea"/>
                <a:cs typeface="+mj-cs"/>
              </a:defRPr>
            </a:lvl1pPr>
          </a:lstStyle>
          <a:p>
            <a:r>
              <a:rPr lang="fr-FR" sz="6600" dirty="0"/>
              <a:t>P.1c – Practice rATA Etude de cas 2</a:t>
            </a:r>
            <a:br>
              <a:rPr lang="fr-FR" sz="4800" dirty="0"/>
            </a:br>
            <a:endParaRPr lang="fr-FR" sz="4800" dirty="0"/>
          </a:p>
        </p:txBody>
      </p:sp>
    </p:spTree>
    <p:extLst>
      <p:ext uri="{BB962C8B-B14F-4D97-AF65-F5344CB8AC3E}">
        <p14:creationId xmlns:p14="http://schemas.microsoft.com/office/powerpoint/2010/main" val="2201440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CEF0B01-FB18-4683-BFA2-C0720B545BDF}" type="slidenum">
              <a:rPr lang="en-AU" smtClean="0"/>
              <a:t>9</a:t>
            </a:fld>
            <a:endParaRPr lang="en-AU"/>
          </a:p>
        </p:txBody>
      </p:sp>
      <p:sp>
        <p:nvSpPr>
          <p:cNvPr id="3" name="Content Placeholder 2"/>
          <p:cNvSpPr>
            <a:spLocks noGrp="1"/>
          </p:cNvSpPr>
          <p:nvPr>
            <p:ph idx="4294967295"/>
          </p:nvPr>
        </p:nvSpPr>
        <p:spPr>
          <a:xfrm>
            <a:off x="5335987" y="2311400"/>
            <a:ext cx="12274152" cy="6169992"/>
          </a:xfrm>
        </p:spPr>
        <p:txBody>
          <a:bodyPr>
            <a:normAutofit lnSpcReduction="10000"/>
          </a:bodyPr>
          <a:lstStyle/>
          <a:p>
            <a:pPr marL="0" indent="0">
              <a:buNone/>
            </a:pPr>
            <a:r>
              <a:rPr lang="fr-FR" b="1"/>
              <a:t>Darit</a:t>
            </a:r>
          </a:p>
          <a:p>
            <a:r>
              <a:rPr lang="fr-FR"/>
              <a:t>Est-ce que Darit est eligible pour l’enquête?</a:t>
            </a:r>
          </a:p>
          <a:p>
            <a:r>
              <a:rPr lang="fr-FR"/>
              <a:t>Quelles sont les répercussions des entrevues par « personne interposée »?</a:t>
            </a:r>
          </a:p>
          <a:p>
            <a:r>
              <a:rPr lang="fr-FR"/>
              <a:t>Quel produit(s) le soignant de Darit choisirait-il pour UTILISATION?</a:t>
            </a:r>
          </a:p>
          <a:p>
            <a:r>
              <a:rPr lang="fr-FR"/>
              <a:t>Qu’est-ce qui pourrait se produire dans la section BESOIN?</a:t>
            </a:r>
          </a:p>
          <a:p>
            <a:r>
              <a:rPr lang="fr-FR"/>
              <a:t>Qu’est-ce qui pourrait causer de la satisfaction ou de l’insatisfaction à l’égard de ce produit? </a:t>
            </a:r>
          </a:p>
          <a:p>
            <a:endParaRPr lang="fr-FR"/>
          </a:p>
          <a:p>
            <a:pPr marL="0" indent="0">
              <a:buNone/>
            </a:pPr>
            <a:endParaRPr lang="fr-FR"/>
          </a:p>
          <a:p>
            <a:pPr marL="0" indent="0">
              <a:buNone/>
            </a:pPr>
            <a:endParaRPr lang="fr-FR"/>
          </a:p>
        </p:txBody>
      </p:sp>
      <p:sp>
        <p:nvSpPr>
          <p:cNvPr id="5" name="Content Placeholder 4">
            <a:extLst>
              <a:ext uri="{FF2B5EF4-FFF2-40B4-BE49-F238E27FC236}">
                <a16:creationId xmlns:a16="http://schemas.microsoft.com/office/drawing/2014/main" id="{D351A568-54CB-40C1-B4E9-A5784A820A98}"/>
              </a:ext>
            </a:extLst>
          </p:cNvPr>
          <p:cNvSpPr>
            <a:spLocks noGrp="1"/>
          </p:cNvSpPr>
          <p:nvPr>
            <p:ph idx="4294967295"/>
          </p:nvPr>
        </p:nvSpPr>
        <p:spPr>
          <a:xfrm>
            <a:off x="740173" y="3255593"/>
            <a:ext cx="4595813" cy="5953125"/>
          </a:xfrm>
        </p:spPr>
        <p:txBody>
          <a:bodyPr/>
          <a:lstStyle/>
          <a:p>
            <a:pPr marL="0" indent="0">
              <a:buNone/>
            </a:pPr>
            <a:r>
              <a:rPr lang="fr-FR" i="1" dirty="0">
                <a:solidFill>
                  <a:schemeClr val="bg1">
                    <a:lumMod val="50000"/>
                  </a:schemeClr>
                </a:solidFill>
              </a:rPr>
              <a:t>Répondez aux questions suivantes et préparez-vous à faire rapport après la session pratique</a:t>
            </a:r>
          </a:p>
        </p:txBody>
      </p:sp>
      <p:pic>
        <p:nvPicPr>
          <p:cNvPr id="8" name="Picture 7">
            <a:extLst>
              <a:ext uri="{FF2B5EF4-FFF2-40B4-BE49-F238E27FC236}">
                <a16:creationId xmlns:a16="http://schemas.microsoft.com/office/drawing/2014/main" id="{61E3D054-A823-423D-8E51-20F2F33F4ACD}"/>
              </a:ext>
            </a:extLst>
          </p:cNvPr>
          <p:cNvPicPr>
            <a:picLocks noChangeAspect="1"/>
          </p:cNvPicPr>
          <p:nvPr/>
        </p:nvPicPr>
        <p:blipFill>
          <a:blip r:embed="rId3"/>
          <a:stretch>
            <a:fillRect/>
          </a:stretch>
        </p:blipFill>
        <p:spPr>
          <a:xfrm>
            <a:off x="884189" y="2232275"/>
            <a:ext cx="935352" cy="933546"/>
          </a:xfrm>
          <a:prstGeom prst="rect">
            <a:avLst/>
          </a:prstGeom>
        </p:spPr>
      </p:pic>
      <p:sp>
        <p:nvSpPr>
          <p:cNvPr id="9" name="Title 1">
            <a:extLst>
              <a:ext uri="{FF2B5EF4-FFF2-40B4-BE49-F238E27FC236}">
                <a16:creationId xmlns:a16="http://schemas.microsoft.com/office/drawing/2014/main" id="{3CA036B5-ADA8-4F78-9E1A-E898E602B210}"/>
              </a:ext>
            </a:extLst>
          </p:cNvPr>
          <p:cNvSpPr txBox="1">
            <a:spLocks/>
          </p:cNvSpPr>
          <p:nvPr/>
        </p:nvSpPr>
        <p:spPr>
          <a:xfrm>
            <a:off x="539940" y="682625"/>
            <a:ext cx="15187613" cy="1102024"/>
          </a:xfrm>
          <a:prstGeom prst="rect">
            <a:avLst/>
          </a:prstGeom>
        </p:spPr>
        <p:txBody>
          <a:bodyPr vert="horz" lIns="91440" tIns="45720" rIns="91440" bIns="45720" rtlCol="0" anchor="ctr">
            <a:noAutofit/>
          </a:bodyPr>
          <a:lstStyle>
            <a:lvl1pPr algn="l" defTabSz="1320759" rtl="0" eaLnBrk="1" latinLnBrk="0" hangingPunct="1">
              <a:lnSpc>
                <a:spcPct val="90000"/>
              </a:lnSpc>
              <a:spcBef>
                <a:spcPct val="0"/>
              </a:spcBef>
              <a:buNone/>
              <a:defRPr sz="6355" kern="1200">
                <a:solidFill>
                  <a:schemeClr val="tx1"/>
                </a:solidFill>
                <a:latin typeface="+mj-lt"/>
                <a:ea typeface="+mj-ea"/>
                <a:cs typeface="+mj-cs"/>
              </a:defRPr>
            </a:lvl1pPr>
          </a:lstStyle>
          <a:p>
            <a:r>
              <a:rPr lang="fr-FR" sz="6600"/>
              <a:t>P.1d – Practice rATA Etude de cas 2</a:t>
            </a:r>
            <a:endParaRPr lang="fr-FR" sz="4800"/>
          </a:p>
        </p:txBody>
      </p:sp>
    </p:spTree>
    <p:extLst>
      <p:ext uri="{BB962C8B-B14F-4D97-AF65-F5344CB8AC3E}">
        <p14:creationId xmlns:p14="http://schemas.microsoft.com/office/powerpoint/2010/main" val="3439599510"/>
      </p:ext>
    </p:extLst>
  </p:cSld>
  <p:clrMapOvr>
    <a:masterClrMapping/>
  </p:clrMapOvr>
</p:sld>
</file>

<file path=ppt/theme/theme1.xml><?xml version="1.0" encoding="utf-8"?>
<a:theme xmlns:a="http://schemas.openxmlformats.org/drawingml/2006/main" name="Gate presentation_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te presentation_template.potx" id="{ABFF0A67-6CDC-4098-B9BE-078F1935FA13}" vid="{7FF1C1BD-7D8E-4E76-B802-126FD4122C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C439D1ECC2594B89C9018F1DD21DFE" ma:contentTypeVersion="13" ma:contentTypeDescription="Create a new document." ma:contentTypeScope="" ma:versionID="d2900b238e7783aeafb220b5cf3dcfe2">
  <xsd:schema xmlns:xsd="http://www.w3.org/2001/XMLSchema" xmlns:xs="http://www.w3.org/2001/XMLSchema" xmlns:p="http://schemas.microsoft.com/office/2006/metadata/properties" xmlns:ns3="525ff75c-8d4e-49ba-a319-0a89a56ad7c8" xmlns:ns4="5622a6ba-385a-4738-9c2b-2a72266d159a" targetNamespace="http://schemas.microsoft.com/office/2006/metadata/properties" ma:root="true" ma:fieldsID="2361b320779b2a093ff5958d10d6bd3e" ns3:_="" ns4:_="">
    <xsd:import namespace="525ff75c-8d4e-49ba-a319-0a89a56ad7c8"/>
    <xsd:import namespace="5622a6ba-385a-4738-9c2b-2a72266d159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5ff75c-8d4e-49ba-a319-0a89a56ad7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622a6ba-385a-4738-9c2b-2a72266d159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9F5AFC-6074-4E5D-8617-A311FDB12A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5ff75c-8d4e-49ba-a319-0a89a56ad7c8"/>
    <ds:schemaRef ds:uri="5622a6ba-385a-4738-9c2b-2a72266d15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73A60A-11E2-40B2-92A8-3EE2542A6BFD}">
  <ds:schemaRefs>
    <ds:schemaRef ds:uri="http://schemas.microsoft.com/sharepoint/v3/contenttype/forms"/>
  </ds:schemaRefs>
</ds:datastoreItem>
</file>

<file path=customXml/itemProps3.xml><?xml version="1.0" encoding="utf-8"?>
<ds:datastoreItem xmlns:ds="http://schemas.openxmlformats.org/officeDocument/2006/customXml" ds:itemID="{C3AE3658-7DCF-43D3-B73D-A3E0292F6EA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25ff75c-8d4e-49ba-a319-0a89a56ad7c8"/>
    <ds:schemaRef ds:uri="5622a6ba-385a-4738-9c2b-2a72266d159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Gate presentation_template</Template>
  <TotalTime>11033</TotalTime>
  <Words>816</Words>
  <Application>Microsoft Office PowerPoint</Application>
  <PresentationFormat>Custom</PresentationFormat>
  <Paragraphs>152</Paragraphs>
  <Slides>12</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Adobe Gothic Std B</vt:lpstr>
      <vt:lpstr>Arial</vt:lpstr>
      <vt:lpstr>Calibri</vt:lpstr>
      <vt:lpstr>Gate presentation_template</vt:lpstr>
      <vt:lpstr>PRACTICE 1 – TOUTES LES QUESTIONS rATA</vt:lpstr>
      <vt:lpstr>Lesson outcomes: PRACTICE 01</vt:lpstr>
      <vt:lpstr>Séance d’information: Leçon Pratique 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P.1f – Prolongation</vt:lpstr>
      <vt:lpstr>Well done!</vt:lpstr>
    </vt:vector>
  </TitlesOfParts>
  <Company>The University of Melbourne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Survey skills</dc:title>
  <dc:creator>Wesley Pryor</dc:creator>
  <cp:lastModifiedBy>ZHANG, Wei</cp:lastModifiedBy>
  <cp:revision>60</cp:revision>
  <dcterms:created xsi:type="dcterms:W3CDTF">2016-02-14T00:34:31Z</dcterms:created>
  <dcterms:modified xsi:type="dcterms:W3CDTF">2020-11-16T17:05:19Z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0x01010078C439D1ECC2594B89C9018F1DD21DFE</vt:lpwstr>
  </property>
</Properties>
</file>