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3"/>
  </p:notesMasterIdLst>
  <p:handoutMasterIdLst>
    <p:handoutMasterId r:id="rId64"/>
  </p:handoutMasterIdLst>
  <p:sldIdLst>
    <p:sldId id="375" r:id="rId5"/>
    <p:sldId id="257" r:id="rId6"/>
    <p:sldId id="258" r:id="rId7"/>
    <p:sldId id="259" r:id="rId8"/>
    <p:sldId id="276" r:id="rId9"/>
    <p:sldId id="277" r:id="rId10"/>
    <p:sldId id="278" r:id="rId11"/>
    <p:sldId id="279" r:id="rId12"/>
    <p:sldId id="280" r:id="rId13"/>
    <p:sldId id="256" r:id="rId14"/>
    <p:sldId id="281" r:id="rId15"/>
    <p:sldId id="282" r:id="rId16"/>
    <p:sldId id="283" r:id="rId17"/>
    <p:sldId id="293" r:id="rId18"/>
    <p:sldId id="298" r:id="rId19"/>
    <p:sldId id="260" r:id="rId20"/>
    <p:sldId id="261" r:id="rId21"/>
    <p:sldId id="262" r:id="rId22"/>
    <p:sldId id="299" r:id="rId23"/>
    <p:sldId id="300" r:id="rId24"/>
    <p:sldId id="263" r:id="rId25"/>
    <p:sldId id="264" r:id="rId26"/>
    <p:sldId id="265" r:id="rId27"/>
    <p:sldId id="266" r:id="rId28"/>
    <p:sldId id="267" r:id="rId29"/>
    <p:sldId id="284" r:id="rId30"/>
    <p:sldId id="301" r:id="rId31"/>
    <p:sldId id="302" r:id="rId32"/>
    <p:sldId id="289" r:id="rId33"/>
    <p:sldId id="290" r:id="rId34"/>
    <p:sldId id="291" r:id="rId35"/>
    <p:sldId id="292" r:id="rId36"/>
    <p:sldId id="303" r:id="rId37"/>
    <p:sldId id="296" r:id="rId38"/>
    <p:sldId id="269" r:id="rId39"/>
    <p:sldId id="294" r:id="rId40"/>
    <p:sldId id="297"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Lst>
  <p:sldSz cx="10693400" cy="7561263"/>
  <p:notesSz cx="7099300" cy="10234613"/>
  <p:defaultTextStyle>
    <a:defPPr>
      <a:defRPr lang="en-GB"/>
    </a:defPPr>
    <a:lvl1pPr algn="l" rtl="0" eaLnBrk="0" fontAlgn="base" hangingPunct="0">
      <a:spcBef>
        <a:spcPct val="0"/>
      </a:spcBef>
      <a:spcAft>
        <a:spcPct val="0"/>
      </a:spcAft>
      <a:defRPr sz="21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1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1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1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100" kern="1200">
        <a:solidFill>
          <a:schemeClr val="tx1"/>
        </a:solidFill>
        <a:latin typeface="Arial" panose="020B0604020202020204" pitchFamily="34" charset="0"/>
        <a:ea typeface="+mn-ea"/>
        <a:cs typeface="+mn-cs"/>
      </a:defRPr>
    </a:lvl5pPr>
    <a:lvl6pPr marL="2286000" algn="l" defTabSz="914400" rtl="0" eaLnBrk="1" latinLnBrk="0" hangingPunct="1">
      <a:defRPr sz="2100" kern="1200">
        <a:solidFill>
          <a:schemeClr val="tx1"/>
        </a:solidFill>
        <a:latin typeface="Arial" panose="020B0604020202020204" pitchFamily="34" charset="0"/>
        <a:ea typeface="+mn-ea"/>
        <a:cs typeface="+mn-cs"/>
      </a:defRPr>
    </a:lvl6pPr>
    <a:lvl7pPr marL="2743200" algn="l" defTabSz="914400" rtl="0" eaLnBrk="1" latinLnBrk="0" hangingPunct="1">
      <a:defRPr sz="2100" kern="1200">
        <a:solidFill>
          <a:schemeClr val="tx1"/>
        </a:solidFill>
        <a:latin typeface="Arial" panose="020B0604020202020204" pitchFamily="34" charset="0"/>
        <a:ea typeface="+mn-ea"/>
        <a:cs typeface="+mn-cs"/>
      </a:defRPr>
    </a:lvl7pPr>
    <a:lvl8pPr marL="3200400" algn="l" defTabSz="914400" rtl="0" eaLnBrk="1" latinLnBrk="0" hangingPunct="1">
      <a:defRPr sz="2100" kern="1200">
        <a:solidFill>
          <a:schemeClr val="tx1"/>
        </a:solidFill>
        <a:latin typeface="Arial" panose="020B0604020202020204" pitchFamily="34" charset="0"/>
        <a:ea typeface="+mn-ea"/>
        <a:cs typeface="+mn-cs"/>
      </a:defRPr>
    </a:lvl8pPr>
    <a:lvl9pPr marL="3657600" algn="l" defTabSz="914400" rtl="0" eaLnBrk="1" latinLnBrk="0" hangingPunct="1">
      <a:defRPr sz="21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04" userDrawn="1">
          <p15:clr>
            <a:srgbClr val="A4A3A4"/>
          </p15:clr>
        </p15:guide>
        <p15:guide id="2" pos="2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25"/>
    <a:srgbClr val="9D2024"/>
    <a:srgbClr val="007A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455" autoAdjust="0"/>
    <p:restoredTop sz="94762" autoAdjust="0"/>
  </p:normalViewPr>
  <p:slideViewPr>
    <p:cSldViewPr>
      <p:cViewPr varScale="1">
        <p:scale>
          <a:sx n="58" d="100"/>
          <a:sy n="58" d="100"/>
        </p:scale>
        <p:origin x="984" y="78"/>
      </p:cViewPr>
      <p:guideLst>
        <p:guide orient="horz" pos="204"/>
        <p:guide pos="2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GERS, Lisa" userId="adc75809-e3a5-437d-93cd-0119b62c6e29" providerId="ADAL" clId="{70637EB0-082A-4FD0-A2AF-81BD6E842BA5}"/>
    <pc:docChg chg="undo custSel delSld modSld">
      <pc:chgData name="ROGERS, Lisa" userId="adc75809-e3a5-437d-93cd-0119b62c6e29" providerId="ADAL" clId="{70637EB0-082A-4FD0-A2AF-81BD6E842BA5}" dt="2021-12-16T10:53:48.411" v="37" actId="1076"/>
      <pc:docMkLst>
        <pc:docMk/>
      </pc:docMkLst>
      <pc:sldChg chg="del">
        <pc:chgData name="ROGERS, Lisa" userId="adc75809-e3a5-437d-93cd-0119b62c6e29" providerId="ADAL" clId="{70637EB0-082A-4FD0-A2AF-81BD6E842BA5}" dt="2021-12-16T10:51:46.707" v="0" actId="47"/>
        <pc:sldMkLst>
          <pc:docMk/>
          <pc:sldMk cId="1564887118" sldId="268"/>
        </pc:sldMkLst>
      </pc:sldChg>
      <pc:sldChg chg="del">
        <pc:chgData name="ROGERS, Lisa" userId="adc75809-e3a5-437d-93cd-0119b62c6e29" providerId="ADAL" clId="{70637EB0-082A-4FD0-A2AF-81BD6E842BA5}" dt="2021-12-16T10:51:46.707" v="0" actId="47"/>
        <pc:sldMkLst>
          <pc:docMk/>
          <pc:sldMk cId="1065673480" sldId="270"/>
        </pc:sldMkLst>
      </pc:sldChg>
      <pc:sldChg chg="del">
        <pc:chgData name="ROGERS, Lisa" userId="adc75809-e3a5-437d-93cd-0119b62c6e29" providerId="ADAL" clId="{70637EB0-082A-4FD0-A2AF-81BD6E842BA5}" dt="2021-12-16T10:51:46.707" v="0" actId="47"/>
        <pc:sldMkLst>
          <pc:docMk/>
          <pc:sldMk cId="4018801615" sldId="271"/>
        </pc:sldMkLst>
      </pc:sldChg>
      <pc:sldChg chg="del">
        <pc:chgData name="ROGERS, Lisa" userId="adc75809-e3a5-437d-93cd-0119b62c6e29" providerId="ADAL" clId="{70637EB0-082A-4FD0-A2AF-81BD6E842BA5}" dt="2021-12-16T10:51:46.707" v="0" actId="47"/>
        <pc:sldMkLst>
          <pc:docMk/>
          <pc:sldMk cId="2248036642" sldId="272"/>
        </pc:sldMkLst>
      </pc:sldChg>
      <pc:sldChg chg="del">
        <pc:chgData name="ROGERS, Lisa" userId="adc75809-e3a5-437d-93cd-0119b62c6e29" providerId="ADAL" clId="{70637EB0-082A-4FD0-A2AF-81BD6E842BA5}" dt="2021-12-16T10:51:46.707" v="0" actId="47"/>
        <pc:sldMkLst>
          <pc:docMk/>
          <pc:sldMk cId="4090699692" sldId="273"/>
        </pc:sldMkLst>
      </pc:sldChg>
      <pc:sldChg chg="del">
        <pc:chgData name="ROGERS, Lisa" userId="adc75809-e3a5-437d-93cd-0119b62c6e29" providerId="ADAL" clId="{70637EB0-082A-4FD0-A2AF-81BD6E842BA5}" dt="2021-12-16T10:51:46.707" v="0" actId="47"/>
        <pc:sldMkLst>
          <pc:docMk/>
          <pc:sldMk cId="0" sldId="325"/>
        </pc:sldMkLst>
      </pc:sldChg>
      <pc:sldChg chg="del">
        <pc:chgData name="ROGERS, Lisa" userId="adc75809-e3a5-437d-93cd-0119b62c6e29" providerId="ADAL" clId="{70637EB0-082A-4FD0-A2AF-81BD6E842BA5}" dt="2021-12-16T10:51:46.707" v="0" actId="47"/>
        <pc:sldMkLst>
          <pc:docMk/>
          <pc:sldMk cId="0" sldId="326"/>
        </pc:sldMkLst>
      </pc:sldChg>
      <pc:sldChg chg="del">
        <pc:chgData name="ROGERS, Lisa" userId="adc75809-e3a5-437d-93cd-0119b62c6e29" providerId="ADAL" clId="{70637EB0-082A-4FD0-A2AF-81BD6E842BA5}" dt="2021-12-16T10:51:46.707" v="0" actId="47"/>
        <pc:sldMkLst>
          <pc:docMk/>
          <pc:sldMk cId="0" sldId="327"/>
        </pc:sldMkLst>
      </pc:sldChg>
      <pc:sldChg chg="del">
        <pc:chgData name="ROGERS, Lisa" userId="adc75809-e3a5-437d-93cd-0119b62c6e29" providerId="ADAL" clId="{70637EB0-082A-4FD0-A2AF-81BD6E842BA5}" dt="2021-12-16T10:51:46.707" v="0" actId="47"/>
        <pc:sldMkLst>
          <pc:docMk/>
          <pc:sldMk cId="0" sldId="328"/>
        </pc:sldMkLst>
      </pc:sldChg>
      <pc:sldChg chg="del">
        <pc:chgData name="ROGERS, Lisa" userId="adc75809-e3a5-437d-93cd-0119b62c6e29" providerId="ADAL" clId="{70637EB0-082A-4FD0-A2AF-81BD6E842BA5}" dt="2021-12-16T10:51:46.707" v="0" actId="47"/>
        <pc:sldMkLst>
          <pc:docMk/>
          <pc:sldMk cId="0" sldId="329"/>
        </pc:sldMkLst>
      </pc:sldChg>
      <pc:sldChg chg="del">
        <pc:chgData name="ROGERS, Lisa" userId="adc75809-e3a5-437d-93cd-0119b62c6e29" providerId="ADAL" clId="{70637EB0-082A-4FD0-A2AF-81BD6E842BA5}" dt="2021-12-16T10:51:46.707" v="0" actId="47"/>
        <pc:sldMkLst>
          <pc:docMk/>
          <pc:sldMk cId="3269839512" sldId="330"/>
        </pc:sldMkLst>
      </pc:sldChg>
      <pc:sldChg chg="del">
        <pc:chgData name="ROGERS, Lisa" userId="adc75809-e3a5-437d-93cd-0119b62c6e29" providerId="ADAL" clId="{70637EB0-082A-4FD0-A2AF-81BD6E842BA5}" dt="2021-12-16T10:51:46.707" v="0" actId="47"/>
        <pc:sldMkLst>
          <pc:docMk/>
          <pc:sldMk cId="1044089114" sldId="331"/>
        </pc:sldMkLst>
      </pc:sldChg>
      <pc:sldChg chg="del">
        <pc:chgData name="ROGERS, Lisa" userId="adc75809-e3a5-437d-93cd-0119b62c6e29" providerId="ADAL" clId="{70637EB0-082A-4FD0-A2AF-81BD6E842BA5}" dt="2021-12-16T10:51:46.707" v="0" actId="47"/>
        <pc:sldMkLst>
          <pc:docMk/>
          <pc:sldMk cId="0" sldId="332"/>
        </pc:sldMkLst>
      </pc:sldChg>
      <pc:sldChg chg="del">
        <pc:chgData name="ROGERS, Lisa" userId="adc75809-e3a5-437d-93cd-0119b62c6e29" providerId="ADAL" clId="{70637EB0-082A-4FD0-A2AF-81BD6E842BA5}" dt="2021-12-16T10:51:46.707" v="0" actId="47"/>
        <pc:sldMkLst>
          <pc:docMk/>
          <pc:sldMk cId="961195681" sldId="333"/>
        </pc:sldMkLst>
      </pc:sldChg>
      <pc:sldChg chg="del">
        <pc:chgData name="ROGERS, Lisa" userId="adc75809-e3a5-437d-93cd-0119b62c6e29" providerId="ADAL" clId="{70637EB0-082A-4FD0-A2AF-81BD6E842BA5}" dt="2021-12-16T10:51:46.707" v="0" actId="47"/>
        <pc:sldMkLst>
          <pc:docMk/>
          <pc:sldMk cId="2880929772" sldId="334"/>
        </pc:sldMkLst>
      </pc:sldChg>
      <pc:sldChg chg="del">
        <pc:chgData name="ROGERS, Lisa" userId="adc75809-e3a5-437d-93cd-0119b62c6e29" providerId="ADAL" clId="{70637EB0-082A-4FD0-A2AF-81BD6E842BA5}" dt="2021-12-16T10:51:46.707" v="0" actId="47"/>
        <pc:sldMkLst>
          <pc:docMk/>
          <pc:sldMk cId="2078128042" sldId="335"/>
        </pc:sldMkLst>
      </pc:sldChg>
      <pc:sldChg chg="del">
        <pc:chgData name="ROGERS, Lisa" userId="adc75809-e3a5-437d-93cd-0119b62c6e29" providerId="ADAL" clId="{70637EB0-082A-4FD0-A2AF-81BD6E842BA5}" dt="2021-12-16T10:51:46.707" v="0" actId="47"/>
        <pc:sldMkLst>
          <pc:docMk/>
          <pc:sldMk cId="0" sldId="336"/>
        </pc:sldMkLst>
      </pc:sldChg>
      <pc:sldChg chg="del">
        <pc:chgData name="ROGERS, Lisa" userId="adc75809-e3a5-437d-93cd-0119b62c6e29" providerId="ADAL" clId="{70637EB0-082A-4FD0-A2AF-81BD6E842BA5}" dt="2021-12-16T10:51:46.707" v="0" actId="47"/>
        <pc:sldMkLst>
          <pc:docMk/>
          <pc:sldMk cId="0" sldId="337"/>
        </pc:sldMkLst>
      </pc:sldChg>
      <pc:sldChg chg="del">
        <pc:chgData name="ROGERS, Lisa" userId="adc75809-e3a5-437d-93cd-0119b62c6e29" providerId="ADAL" clId="{70637EB0-082A-4FD0-A2AF-81BD6E842BA5}" dt="2021-12-16T10:51:46.707" v="0" actId="47"/>
        <pc:sldMkLst>
          <pc:docMk/>
          <pc:sldMk cId="0" sldId="338"/>
        </pc:sldMkLst>
      </pc:sldChg>
      <pc:sldChg chg="del">
        <pc:chgData name="ROGERS, Lisa" userId="adc75809-e3a5-437d-93cd-0119b62c6e29" providerId="ADAL" clId="{70637EB0-082A-4FD0-A2AF-81BD6E842BA5}" dt="2021-12-16T10:51:46.707" v="0" actId="47"/>
        <pc:sldMkLst>
          <pc:docMk/>
          <pc:sldMk cId="0" sldId="339"/>
        </pc:sldMkLst>
      </pc:sldChg>
      <pc:sldChg chg="del">
        <pc:chgData name="ROGERS, Lisa" userId="adc75809-e3a5-437d-93cd-0119b62c6e29" providerId="ADAL" clId="{70637EB0-082A-4FD0-A2AF-81BD6E842BA5}" dt="2021-12-16T10:51:46.707" v="0" actId="47"/>
        <pc:sldMkLst>
          <pc:docMk/>
          <pc:sldMk cId="0" sldId="340"/>
        </pc:sldMkLst>
      </pc:sldChg>
      <pc:sldChg chg="del">
        <pc:chgData name="ROGERS, Lisa" userId="adc75809-e3a5-437d-93cd-0119b62c6e29" providerId="ADAL" clId="{70637EB0-082A-4FD0-A2AF-81BD6E842BA5}" dt="2021-12-16T10:51:46.707" v="0" actId="47"/>
        <pc:sldMkLst>
          <pc:docMk/>
          <pc:sldMk cId="3595908187" sldId="341"/>
        </pc:sldMkLst>
      </pc:sldChg>
      <pc:sldChg chg="del">
        <pc:chgData name="ROGERS, Lisa" userId="adc75809-e3a5-437d-93cd-0119b62c6e29" providerId="ADAL" clId="{70637EB0-082A-4FD0-A2AF-81BD6E842BA5}" dt="2021-12-16T10:51:46.707" v="0" actId="47"/>
        <pc:sldMkLst>
          <pc:docMk/>
          <pc:sldMk cId="1812044895" sldId="342"/>
        </pc:sldMkLst>
      </pc:sldChg>
      <pc:sldChg chg="del">
        <pc:chgData name="ROGERS, Lisa" userId="adc75809-e3a5-437d-93cd-0119b62c6e29" providerId="ADAL" clId="{70637EB0-082A-4FD0-A2AF-81BD6E842BA5}" dt="2021-12-16T10:51:46.707" v="0" actId="47"/>
        <pc:sldMkLst>
          <pc:docMk/>
          <pc:sldMk cId="1684410014" sldId="343"/>
        </pc:sldMkLst>
      </pc:sldChg>
      <pc:sldChg chg="del">
        <pc:chgData name="ROGERS, Lisa" userId="adc75809-e3a5-437d-93cd-0119b62c6e29" providerId="ADAL" clId="{70637EB0-082A-4FD0-A2AF-81BD6E842BA5}" dt="2021-12-16T10:51:46.707" v="0" actId="47"/>
        <pc:sldMkLst>
          <pc:docMk/>
          <pc:sldMk cId="3326425971" sldId="344"/>
        </pc:sldMkLst>
      </pc:sldChg>
      <pc:sldChg chg="del">
        <pc:chgData name="ROGERS, Lisa" userId="adc75809-e3a5-437d-93cd-0119b62c6e29" providerId="ADAL" clId="{70637EB0-082A-4FD0-A2AF-81BD6E842BA5}" dt="2021-12-16T10:51:46.707" v="0" actId="47"/>
        <pc:sldMkLst>
          <pc:docMk/>
          <pc:sldMk cId="0" sldId="345"/>
        </pc:sldMkLst>
      </pc:sldChg>
      <pc:sldChg chg="del">
        <pc:chgData name="ROGERS, Lisa" userId="adc75809-e3a5-437d-93cd-0119b62c6e29" providerId="ADAL" clId="{70637EB0-082A-4FD0-A2AF-81BD6E842BA5}" dt="2021-12-16T10:51:46.707" v="0" actId="47"/>
        <pc:sldMkLst>
          <pc:docMk/>
          <pc:sldMk cId="0" sldId="346"/>
        </pc:sldMkLst>
      </pc:sldChg>
      <pc:sldChg chg="del">
        <pc:chgData name="ROGERS, Lisa" userId="adc75809-e3a5-437d-93cd-0119b62c6e29" providerId="ADAL" clId="{70637EB0-082A-4FD0-A2AF-81BD6E842BA5}" dt="2021-12-16T10:51:46.707" v="0" actId="47"/>
        <pc:sldMkLst>
          <pc:docMk/>
          <pc:sldMk cId="2910326079" sldId="347"/>
        </pc:sldMkLst>
      </pc:sldChg>
      <pc:sldChg chg="del">
        <pc:chgData name="ROGERS, Lisa" userId="adc75809-e3a5-437d-93cd-0119b62c6e29" providerId="ADAL" clId="{70637EB0-082A-4FD0-A2AF-81BD6E842BA5}" dt="2021-12-16T10:51:46.707" v="0" actId="47"/>
        <pc:sldMkLst>
          <pc:docMk/>
          <pc:sldMk cId="0" sldId="348"/>
        </pc:sldMkLst>
      </pc:sldChg>
      <pc:sldChg chg="del">
        <pc:chgData name="ROGERS, Lisa" userId="adc75809-e3a5-437d-93cd-0119b62c6e29" providerId="ADAL" clId="{70637EB0-082A-4FD0-A2AF-81BD6E842BA5}" dt="2021-12-16T10:51:46.707" v="0" actId="47"/>
        <pc:sldMkLst>
          <pc:docMk/>
          <pc:sldMk cId="0" sldId="349"/>
        </pc:sldMkLst>
      </pc:sldChg>
      <pc:sldChg chg="del">
        <pc:chgData name="ROGERS, Lisa" userId="adc75809-e3a5-437d-93cd-0119b62c6e29" providerId="ADAL" clId="{70637EB0-082A-4FD0-A2AF-81BD6E842BA5}" dt="2021-12-16T10:51:46.707" v="0" actId="47"/>
        <pc:sldMkLst>
          <pc:docMk/>
          <pc:sldMk cId="748297069" sldId="350"/>
        </pc:sldMkLst>
      </pc:sldChg>
      <pc:sldChg chg="del">
        <pc:chgData name="ROGERS, Lisa" userId="adc75809-e3a5-437d-93cd-0119b62c6e29" providerId="ADAL" clId="{70637EB0-082A-4FD0-A2AF-81BD6E842BA5}" dt="2021-12-16T10:51:46.707" v="0" actId="47"/>
        <pc:sldMkLst>
          <pc:docMk/>
          <pc:sldMk cId="3968717278" sldId="351"/>
        </pc:sldMkLst>
      </pc:sldChg>
      <pc:sldChg chg="del">
        <pc:chgData name="ROGERS, Lisa" userId="adc75809-e3a5-437d-93cd-0119b62c6e29" providerId="ADAL" clId="{70637EB0-082A-4FD0-A2AF-81BD6E842BA5}" dt="2021-12-16T10:51:46.707" v="0" actId="47"/>
        <pc:sldMkLst>
          <pc:docMk/>
          <pc:sldMk cId="4156955683" sldId="352"/>
        </pc:sldMkLst>
      </pc:sldChg>
      <pc:sldChg chg="del">
        <pc:chgData name="ROGERS, Lisa" userId="adc75809-e3a5-437d-93cd-0119b62c6e29" providerId="ADAL" clId="{70637EB0-082A-4FD0-A2AF-81BD6E842BA5}" dt="2021-12-16T10:51:46.707" v="0" actId="47"/>
        <pc:sldMkLst>
          <pc:docMk/>
          <pc:sldMk cId="603360227" sldId="353"/>
        </pc:sldMkLst>
      </pc:sldChg>
      <pc:sldChg chg="del">
        <pc:chgData name="ROGERS, Lisa" userId="adc75809-e3a5-437d-93cd-0119b62c6e29" providerId="ADAL" clId="{70637EB0-082A-4FD0-A2AF-81BD6E842BA5}" dt="2021-12-16T10:51:46.707" v="0" actId="47"/>
        <pc:sldMkLst>
          <pc:docMk/>
          <pc:sldMk cId="0" sldId="354"/>
        </pc:sldMkLst>
      </pc:sldChg>
      <pc:sldChg chg="del">
        <pc:chgData name="ROGERS, Lisa" userId="adc75809-e3a5-437d-93cd-0119b62c6e29" providerId="ADAL" clId="{70637EB0-082A-4FD0-A2AF-81BD6E842BA5}" dt="2021-12-16T10:51:46.707" v="0" actId="47"/>
        <pc:sldMkLst>
          <pc:docMk/>
          <pc:sldMk cId="0" sldId="355"/>
        </pc:sldMkLst>
      </pc:sldChg>
      <pc:sldChg chg="del">
        <pc:chgData name="ROGERS, Lisa" userId="adc75809-e3a5-437d-93cd-0119b62c6e29" providerId="ADAL" clId="{70637EB0-082A-4FD0-A2AF-81BD6E842BA5}" dt="2021-12-16T10:51:46.707" v="0" actId="47"/>
        <pc:sldMkLst>
          <pc:docMk/>
          <pc:sldMk cId="1955550534" sldId="356"/>
        </pc:sldMkLst>
      </pc:sldChg>
      <pc:sldChg chg="del">
        <pc:chgData name="ROGERS, Lisa" userId="adc75809-e3a5-437d-93cd-0119b62c6e29" providerId="ADAL" clId="{70637EB0-082A-4FD0-A2AF-81BD6E842BA5}" dt="2021-12-16T10:51:46.707" v="0" actId="47"/>
        <pc:sldMkLst>
          <pc:docMk/>
          <pc:sldMk cId="2038327065" sldId="357"/>
        </pc:sldMkLst>
      </pc:sldChg>
      <pc:sldChg chg="del">
        <pc:chgData name="ROGERS, Lisa" userId="adc75809-e3a5-437d-93cd-0119b62c6e29" providerId="ADAL" clId="{70637EB0-082A-4FD0-A2AF-81BD6E842BA5}" dt="2021-12-16T10:51:46.707" v="0" actId="47"/>
        <pc:sldMkLst>
          <pc:docMk/>
          <pc:sldMk cId="632888154" sldId="358"/>
        </pc:sldMkLst>
      </pc:sldChg>
      <pc:sldChg chg="del">
        <pc:chgData name="ROGERS, Lisa" userId="adc75809-e3a5-437d-93cd-0119b62c6e29" providerId="ADAL" clId="{70637EB0-082A-4FD0-A2AF-81BD6E842BA5}" dt="2021-12-16T10:51:46.707" v="0" actId="47"/>
        <pc:sldMkLst>
          <pc:docMk/>
          <pc:sldMk cId="3960208810" sldId="359"/>
        </pc:sldMkLst>
      </pc:sldChg>
      <pc:sldChg chg="del">
        <pc:chgData name="ROGERS, Lisa" userId="adc75809-e3a5-437d-93cd-0119b62c6e29" providerId="ADAL" clId="{70637EB0-082A-4FD0-A2AF-81BD6E842BA5}" dt="2021-12-16T10:51:46.707" v="0" actId="47"/>
        <pc:sldMkLst>
          <pc:docMk/>
          <pc:sldMk cId="3976488319" sldId="360"/>
        </pc:sldMkLst>
      </pc:sldChg>
      <pc:sldChg chg="del">
        <pc:chgData name="ROGERS, Lisa" userId="adc75809-e3a5-437d-93cd-0119b62c6e29" providerId="ADAL" clId="{70637EB0-082A-4FD0-A2AF-81BD6E842BA5}" dt="2021-12-16T10:51:46.707" v="0" actId="47"/>
        <pc:sldMkLst>
          <pc:docMk/>
          <pc:sldMk cId="956888099" sldId="361"/>
        </pc:sldMkLst>
      </pc:sldChg>
      <pc:sldChg chg="del">
        <pc:chgData name="ROGERS, Lisa" userId="adc75809-e3a5-437d-93cd-0119b62c6e29" providerId="ADAL" clId="{70637EB0-082A-4FD0-A2AF-81BD6E842BA5}" dt="2021-12-16T10:51:46.707" v="0" actId="47"/>
        <pc:sldMkLst>
          <pc:docMk/>
          <pc:sldMk cId="2838857697" sldId="362"/>
        </pc:sldMkLst>
      </pc:sldChg>
      <pc:sldChg chg="del">
        <pc:chgData name="ROGERS, Lisa" userId="adc75809-e3a5-437d-93cd-0119b62c6e29" providerId="ADAL" clId="{70637EB0-082A-4FD0-A2AF-81BD6E842BA5}" dt="2021-12-16T10:51:46.707" v="0" actId="47"/>
        <pc:sldMkLst>
          <pc:docMk/>
          <pc:sldMk cId="1350704258" sldId="363"/>
        </pc:sldMkLst>
      </pc:sldChg>
      <pc:sldChg chg="del">
        <pc:chgData name="ROGERS, Lisa" userId="adc75809-e3a5-437d-93cd-0119b62c6e29" providerId="ADAL" clId="{70637EB0-082A-4FD0-A2AF-81BD6E842BA5}" dt="2021-12-16T10:51:46.707" v="0" actId="47"/>
        <pc:sldMkLst>
          <pc:docMk/>
          <pc:sldMk cId="4283973303" sldId="364"/>
        </pc:sldMkLst>
      </pc:sldChg>
      <pc:sldChg chg="del">
        <pc:chgData name="ROGERS, Lisa" userId="adc75809-e3a5-437d-93cd-0119b62c6e29" providerId="ADAL" clId="{70637EB0-082A-4FD0-A2AF-81BD6E842BA5}" dt="2021-12-16T10:51:46.707" v="0" actId="47"/>
        <pc:sldMkLst>
          <pc:docMk/>
          <pc:sldMk cId="607982613" sldId="365"/>
        </pc:sldMkLst>
      </pc:sldChg>
      <pc:sldChg chg="del">
        <pc:chgData name="ROGERS, Lisa" userId="adc75809-e3a5-437d-93cd-0119b62c6e29" providerId="ADAL" clId="{70637EB0-082A-4FD0-A2AF-81BD6E842BA5}" dt="2021-12-16T10:51:46.707" v="0" actId="47"/>
        <pc:sldMkLst>
          <pc:docMk/>
          <pc:sldMk cId="172725855" sldId="366"/>
        </pc:sldMkLst>
      </pc:sldChg>
      <pc:sldChg chg="del">
        <pc:chgData name="ROGERS, Lisa" userId="adc75809-e3a5-437d-93cd-0119b62c6e29" providerId="ADAL" clId="{70637EB0-082A-4FD0-A2AF-81BD6E842BA5}" dt="2021-12-16T10:51:46.707" v="0" actId="47"/>
        <pc:sldMkLst>
          <pc:docMk/>
          <pc:sldMk cId="1655696555" sldId="367"/>
        </pc:sldMkLst>
      </pc:sldChg>
      <pc:sldChg chg="del">
        <pc:chgData name="ROGERS, Lisa" userId="adc75809-e3a5-437d-93cd-0119b62c6e29" providerId="ADAL" clId="{70637EB0-082A-4FD0-A2AF-81BD6E842BA5}" dt="2021-12-16T10:51:46.707" v="0" actId="47"/>
        <pc:sldMkLst>
          <pc:docMk/>
          <pc:sldMk cId="0" sldId="368"/>
        </pc:sldMkLst>
      </pc:sldChg>
      <pc:sldChg chg="del">
        <pc:chgData name="ROGERS, Lisa" userId="adc75809-e3a5-437d-93cd-0119b62c6e29" providerId="ADAL" clId="{70637EB0-082A-4FD0-A2AF-81BD6E842BA5}" dt="2021-12-16T10:51:46.707" v="0" actId="47"/>
        <pc:sldMkLst>
          <pc:docMk/>
          <pc:sldMk cId="0" sldId="369"/>
        </pc:sldMkLst>
      </pc:sldChg>
      <pc:sldChg chg="del">
        <pc:chgData name="ROGERS, Lisa" userId="adc75809-e3a5-437d-93cd-0119b62c6e29" providerId="ADAL" clId="{70637EB0-082A-4FD0-A2AF-81BD6E842BA5}" dt="2021-12-16T10:51:46.707" v="0" actId="47"/>
        <pc:sldMkLst>
          <pc:docMk/>
          <pc:sldMk cId="1666660770" sldId="370"/>
        </pc:sldMkLst>
      </pc:sldChg>
      <pc:sldChg chg="del">
        <pc:chgData name="ROGERS, Lisa" userId="adc75809-e3a5-437d-93cd-0119b62c6e29" providerId="ADAL" clId="{70637EB0-082A-4FD0-A2AF-81BD6E842BA5}" dt="2021-12-16T10:51:46.707" v="0" actId="47"/>
        <pc:sldMkLst>
          <pc:docMk/>
          <pc:sldMk cId="2737176318" sldId="371"/>
        </pc:sldMkLst>
      </pc:sldChg>
      <pc:sldChg chg="del">
        <pc:chgData name="ROGERS, Lisa" userId="adc75809-e3a5-437d-93cd-0119b62c6e29" providerId="ADAL" clId="{70637EB0-082A-4FD0-A2AF-81BD6E842BA5}" dt="2021-12-16T10:51:46.707" v="0" actId="47"/>
        <pc:sldMkLst>
          <pc:docMk/>
          <pc:sldMk cId="3193150740" sldId="372"/>
        </pc:sldMkLst>
      </pc:sldChg>
      <pc:sldChg chg="del">
        <pc:chgData name="ROGERS, Lisa" userId="adc75809-e3a5-437d-93cd-0119b62c6e29" providerId="ADAL" clId="{70637EB0-082A-4FD0-A2AF-81BD6E842BA5}" dt="2021-12-16T10:51:46.707" v="0" actId="47"/>
        <pc:sldMkLst>
          <pc:docMk/>
          <pc:sldMk cId="1655851608" sldId="373"/>
        </pc:sldMkLst>
      </pc:sldChg>
      <pc:sldChg chg="del">
        <pc:chgData name="ROGERS, Lisa" userId="adc75809-e3a5-437d-93cd-0119b62c6e29" providerId="ADAL" clId="{70637EB0-082A-4FD0-A2AF-81BD6E842BA5}" dt="2021-12-16T10:51:46.707" v="0" actId="47"/>
        <pc:sldMkLst>
          <pc:docMk/>
          <pc:sldMk cId="3272718506" sldId="374"/>
        </pc:sldMkLst>
      </pc:sldChg>
      <pc:sldChg chg="modSp mod">
        <pc:chgData name="ROGERS, Lisa" userId="adc75809-e3a5-437d-93cd-0119b62c6e29" providerId="ADAL" clId="{70637EB0-082A-4FD0-A2AF-81BD6E842BA5}" dt="2021-12-16T10:53:48.411" v="37" actId="1076"/>
        <pc:sldMkLst>
          <pc:docMk/>
          <pc:sldMk cId="0" sldId="375"/>
        </pc:sldMkLst>
        <pc:spChg chg="mod">
          <ac:chgData name="ROGERS, Lisa" userId="adc75809-e3a5-437d-93cd-0119b62c6e29" providerId="ADAL" clId="{70637EB0-082A-4FD0-A2AF-81BD6E842BA5}" dt="2021-12-16T10:53:48.411" v="37" actId="1076"/>
          <ac:spMkLst>
            <pc:docMk/>
            <pc:sldMk cId="0" sldId="375"/>
            <ac:spMk id="7" creationId="{3CBB86DB-95E1-4ACD-9747-D61EF6A9578B}"/>
          </ac:spMkLst>
        </pc:spChg>
      </pc:sldChg>
      <pc:sldMasterChg chg="delSldLayout">
        <pc:chgData name="ROGERS, Lisa" userId="adc75809-e3a5-437d-93cd-0119b62c6e29" providerId="ADAL" clId="{70637EB0-082A-4FD0-A2AF-81BD6E842BA5}" dt="2021-12-16T10:51:46.707" v="0" actId="47"/>
        <pc:sldMasterMkLst>
          <pc:docMk/>
          <pc:sldMasterMk cId="0" sldId="2147483648"/>
        </pc:sldMasterMkLst>
        <pc:sldLayoutChg chg="del">
          <pc:chgData name="ROGERS, Lisa" userId="adc75809-e3a5-437d-93cd-0119b62c6e29" providerId="ADAL" clId="{70637EB0-082A-4FD0-A2AF-81BD6E842BA5}" dt="2021-12-16T10:51:46.707" v="0" actId="47"/>
          <pc:sldLayoutMkLst>
            <pc:docMk/>
            <pc:sldMasterMk cId="0" sldId="2147483648"/>
            <pc:sldLayoutMk cId="665654717" sldId="2147483672"/>
          </pc:sldLayoutMkLst>
        </pc:sldLayoutChg>
        <pc:sldLayoutChg chg="del">
          <pc:chgData name="ROGERS, Lisa" userId="adc75809-e3a5-437d-93cd-0119b62c6e29" providerId="ADAL" clId="{70637EB0-082A-4FD0-A2AF-81BD6E842BA5}" dt="2021-12-16T10:51:46.707" v="0" actId="47"/>
          <pc:sldLayoutMkLst>
            <pc:docMk/>
            <pc:sldMasterMk cId="0" sldId="2147483648"/>
            <pc:sldLayoutMk cId="346670933" sldId="2147483673"/>
          </pc:sldLayoutMkLst>
        </pc:sldLayoutChg>
        <pc:sldLayoutChg chg="del">
          <pc:chgData name="ROGERS, Lisa" userId="adc75809-e3a5-437d-93cd-0119b62c6e29" providerId="ADAL" clId="{70637EB0-082A-4FD0-A2AF-81BD6E842BA5}" dt="2021-12-16T10:51:46.707" v="0" actId="47"/>
          <pc:sldLayoutMkLst>
            <pc:docMk/>
            <pc:sldMasterMk cId="0" sldId="2147483648"/>
            <pc:sldLayoutMk cId="937589786" sldId="2147483674"/>
          </pc:sldLayoutMkLst>
        </pc:sldLayoutChg>
        <pc:sldLayoutChg chg="del">
          <pc:chgData name="ROGERS, Lisa" userId="adc75809-e3a5-437d-93cd-0119b62c6e29" providerId="ADAL" clId="{70637EB0-082A-4FD0-A2AF-81BD6E842BA5}" dt="2021-12-16T10:51:46.707" v="0" actId="47"/>
          <pc:sldLayoutMkLst>
            <pc:docMk/>
            <pc:sldMasterMk cId="0" sldId="2147483648"/>
            <pc:sldLayoutMk cId="2457776574" sldId="2147483675"/>
          </pc:sldLayoutMkLst>
        </pc:sldLayoutChg>
        <pc:sldLayoutChg chg="del">
          <pc:chgData name="ROGERS, Lisa" userId="adc75809-e3a5-437d-93cd-0119b62c6e29" providerId="ADAL" clId="{70637EB0-082A-4FD0-A2AF-81BD6E842BA5}" dt="2021-12-16T10:51:46.707" v="0" actId="47"/>
          <pc:sldLayoutMkLst>
            <pc:docMk/>
            <pc:sldMasterMk cId="0" sldId="2147483648"/>
            <pc:sldLayoutMk cId="1445789229" sldId="2147483676"/>
          </pc:sldLayoutMkLst>
        </pc:sldLayoutChg>
        <pc:sldLayoutChg chg="del">
          <pc:chgData name="ROGERS, Lisa" userId="adc75809-e3a5-437d-93cd-0119b62c6e29" providerId="ADAL" clId="{70637EB0-082A-4FD0-A2AF-81BD6E842BA5}" dt="2021-12-16T10:51:46.707" v="0" actId="47"/>
          <pc:sldLayoutMkLst>
            <pc:docMk/>
            <pc:sldMasterMk cId="0" sldId="2147483648"/>
            <pc:sldLayoutMk cId="3065468169" sldId="2147483677"/>
          </pc:sldLayoutMkLst>
        </pc:sldLayoutChg>
        <pc:sldLayoutChg chg="del">
          <pc:chgData name="ROGERS, Lisa" userId="adc75809-e3a5-437d-93cd-0119b62c6e29" providerId="ADAL" clId="{70637EB0-082A-4FD0-A2AF-81BD6E842BA5}" dt="2021-12-16T10:51:46.707" v="0" actId="47"/>
          <pc:sldLayoutMkLst>
            <pc:docMk/>
            <pc:sldMasterMk cId="0" sldId="2147483648"/>
            <pc:sldLayoutMk cId="3047950711" sldId="2147483678"/>
          </pc:sldLayoutMkLst>
        </pc:sldLayoutChg>
        <pc:sldLayoutChg chg="del">
          <pc:chgData name="ROGERS, Lisa" userId="adc75809-e3a5-437d-93cd-0119b62c6e29" providerId="ADAL" clId="{70637EB0-082A-4FD0-A2AF-81BD6E842BA5}" dt="2021-12-16T10:51:46.707" v="0" actId="47"/>
          <pc:sldLayoutMkLst>
            <pc:docMk/>
            <pc:sldMasterMk cId="0" sldId="2147483648"/>
            <pc:sldLayoutMk cId="3305635019" sldId="2147483679"/>
          </pc:sldLayoutMkLst>
        </pc:sldLayoutChg>
        <pc:sldLayoutChg chg="del">
          <pc:chgData name="ROGERS, Lisa" userId="adc75809-e3a5-437d-93cd-0119b62c6e29" providerId="ADAL" clId="{70637EB0-082A-4FD0-A2AF-81BD6E842BA5}" dt="2021-12-16T10:51:46.707" v="0" actId="47"/>
          <pc:sldLayoutMkLst>
            <pc:docMk/>
            <pc:sldMasterMk cId="0" sldId="2147483648"/>
            <pc:sldLayoutMk cId="2191640406" sldId="2147483680"/>
          </pc:sldLayoutMkLst>
        </pc:sldLayoutChg>
        <pc:sldLayoutChg chg="del">
          <pc:chgData name="ROGERS, Lisa" userId="adc75809-e3a5-437d-93cd-0119b62c6e29" providerId="ADAL" clId="{70637EB0-082A-4FD0-A2AF-81BD6E842BA5}" dt="2021-12-16T10:51:46.707" v="0" actId="47"/>
          <pc:sldLayoutMkLst>
            <pc:docMk/>
            <pc:sldMasterMk cId="0" sldId="2147483648"/>
            <pc:sldLayoutMk cId="3478770695" sldId="2147483681"/>
          </pc:sldLayoutMkLst>
        </pc:sldLayoutChg>
        <pc:sldLayoutChg chg="del">
          <pc:chgData name="ROGERS, Lisa" userId="adc75809-e3a5-437d-93cd-0119b62c6e29" providerId="ADAL" clId="{70637EB0-082A-4FD0-A2AF-81BD6E842BA5}" dt="2021-12-16T10:51:46.707" v="0" actId="47"/>
          <pc:sldLayoutMkLst>
            <pc:docMk/>
            <pc:sldMasterMk cId="0" sldId="2147483648"/>
            <pc:sldLayoutMk cId="1642427946" sldId="2147483682"/>
          </pc:sldLayoutMkLst>
        </pc:sldLayoutChg>
        <pc:sldLayoutChg chg="del">
          <pc:chgData name="ROGERS, Lisa" userId="adc75809-e3a5-437d-93cd-0119b62c6e29" providerId="ADAL" clId="{70637EB0-082A-4FD0-A2AF-81BD6E842BA5}" dt="2021-12-16T10:51:46.707" v="0" actId="47"/>
          <pc:sldLayoutMkLst>
            <pc:docMk/>
            <pc:sldMasterMk cId="0" sldId="2147483648"/>
            <pc:sldLayoutMk cId="2317494755" sldId="2147483683"/>
          </pc:sldLayoutMkLst>
        </pc:sldLayoutChg>
        <pc:sldLayoutChg chg="del">
          <pc:chgData name="ROGERS, Lisa" userId="adc75809-e3a5-437d-93cd-0119b62c6e29" providerId="ADAL" clId="{70637EB0-082A-4FD0-A2AF-81BD6E842BA5}" dt="2021-12-16T10:51:46.707" v="0" actId="47"/>
          <pc:sldLayoutMkLst>
            <pc:docMk/>
            <pc:sldMasterMk cId="0" sldId="2147483648"/>
            <pc:sldLayoutMk cId="1964513968" sldId="2147483684"/>
          </pc:sldLayoutMkLst>
        </pc:sldLayoutChg>
        <pc:sldLayoutChg chg="del">
          <pc:chgData name="ROGERS, Lisa" userId="adc75809-e3a5-437d-93cd-0119b62c6e29" providerId="ADAL" clId="{70637EB0-082A-4FD0-A2AF-81BD6E842BA5}" dt="2021-12-16T10:51:46.707" v="0" actId="47"/>
          <pc:sldLayoutMkLst>
            <pc:docMk/>
            <pc:sldMasterMk cId="0" sldId="2147483648"/>
            <pc:sldLayoutMk cId="4106433464" sldId="2147483685"/>
          </pc:sldLayoutMkLst>
        </pc:sldLayoutChg>
        <pc:sldLayoutChg chg="del">
          <pc:chgData name="ROGERS, Lisa" userId="adc75809-e3a5-437d-93cd-0119b62c6e29" providerId="ADAL" clId="{70637EB0-082A-4FD0-A2AF-81BD6E842BA5}" dt="2021-12-16T10:51:46.707" v="0" actId="47"/>
          <pc:sldLayoutMkLst>
            <pc:docMk/>
            <pc:sldMasterMk cId="0" sldId="2147483648"/>
            <pc:sldLayoutMk cId="2808314201" sldId="2147483686"/>
          </pc:sldLayoutMkLst>
        </pc:sldLayoutChg>
        <pc:sldLayoutChg chg="del">
          <pc:chgData name="ROGERS, Lisa" userId="adc75809-e3a5-437d-93cd-0119b62c6e29" providerId="ADAL" clId="{70637EB0-082A-4FD0-A2AF-81BD6E842BA5}" dt="2021-12-16T10:51:46.707" v="0" actId="47"/>
          <pc:sldLayoutMkLst>
            <pc:docMk/>
            <pc:sldMasterMk cId="0" sldId="2147483648"/>
            <pc:sldLayoutMk cId="1554571515" sldId="2147483687"/>
          </pc:sldLayoutMkLst>
        </pc:sldLayoutChg>
        <pc:sldLayoutChg chg="del">
          <pc:chgData name="ROGERS, Lisa" userId="adc75809-e3a5-437d-93cd-0119b62c6e29" providerId="ADAL" clId="{70637EB0-082A-4FD0-A2AF-81BD6E842BA5}" dt="2021-12-16T10:51:46.707" v="0" actId="47"/>
          <pc:sldLayoutMkLst>
            <pc:docMk/>
            <pc:sldMasterMk cId="0" sldId="2147483648"/>
            <pc:sldLayoutMk cId="1503028247" sldId="2147483688"/>
          </pc:sldLayoutMkLst>
        </pc:sldLayoutChg>
        <pc:sldLayoutChg chg="del">
          <pc:chgData name="ROGERS, Lisa" userId="adc75809-e3a5-437d-93cd-0119b62c6e29" providerId="ADAL" clId="{70637EB0-082A-4FD0-A2AF-81BD6E842BA5}" dt="2021-12-16T10:51:46.707" v="0" actId="47"/>
          <pc:sldLayoutMkLst>
            <pc:docMk/>
            <pc:sldMasterMk cId="0" sldId="2147483648"/>
            <pc:sldLayoutMk cId="2399458781" sldId="2147483689"/>
          </pc:sldLayoutMkLst>
        </pc:sldLayoutChg>
        <pc:sldLayoutChg chg="del">
          <pc:chgData name="ROGERS, Lisa" userId="adc75809-e3a5-437d-93cd-0119b62c6e29" providerId="ADAL" clId="{70637EB0-082A-4FD0-A2AF-81BD6E842BA5}" dt="2021-12-16T10:51:46.707" v="0" actId="47"/>
          <pc:sldLayoutMkLst>
            <pc:docMk/>
            <pc:sldMasterMk cId="0" sldId="2147483648"/>
            <pc:sldLayoutMk cId="2990218348" sldId="2147483690"/>
          </pc:sldLayoutMkLst>
        </pc:sldLayoutChg>
        <pc:sldLayoutChg chg="del">
          <pc:chgData name="ROGERS, Lisa" userId="adc75809-e3a5-437d-93cd-0119b62c6e29" providerId="ADAL" clId="{70637EB0-082A-4FD0-A2AF-81BD6E842BA5}" dt="2021-12-16T10:51:46.707" v="0" actId="47"/>
          <pc:sldLayoutMkLst>
            <pc:docMk/>
            <pc:sldMasterMk cId="0" sldId="2147483648"/>
            <pc:sldLayoutMk cId="1842199900" sldId="2147483691"/>
          </pc:sldLayoutMkLst>
        </pc:sldLayoutChg>
        <pc:sldLayoutChg chg="del">
          <pc:chgData name="ROGERS, Lisa" userId="adc75809-e3a5-437d-93cd-0119b62c6e29" providerId="ADAL" clId="{70637EB0-082A-4FD0-A2AF-81BD6E842BA5}" dt="2021-12-16T10:51:46.707" v="0" actId="47"/>
          <pc:sldLayoutMkLst>
            <pc:docMk/>
            <pc:sldMasterMk cId="0" sldId="2147483648"/>
            <pc:sldLayoutMk cId="549987040" sldId="2147483692"/>
          </pc:sldLayoutMkLst>
        </pc:sldLayoutChg>
        <pc:sldLayoutChg chg="del">
          <pc:chgData name="ROGERS, Lisa" userId="adc75809-e3a5-437d-93cd-0119b62c6e29" providerId="ADAL" clId="{70637EB0-082A-4FD0-A2AF-81BD6E842BA5}" dt="2021-12-16T10:51:46.707" v="0" actId="47"/>
          <pc:sldLayoutMkLst>
            <pc:docMk/>
            <pc:sldMasterMk cId="0" sldId="2147483648"/>
            <pc:sldLayoutMk cId="3538188482" sldId="2147483693"/>
          </pc:sldLayoutMkLst>
        </pc:sldLayoutChg>
        <pc:sldLayoutChg chg="del">
          <pc:chgData name="ROGERS, Lisa" userId="adc75809-e3a5-437d-93cd-0119b62c6e29" providerId="ADAL" clId="{70637EB0-082A-4FD0-A2AF-81BD6E842BA5}" dt="2021-12-16T10:51:46.707" v="0" actId="47"/>
          <pc:sldLayoutMkLst>
            <pc:docMk/>
            <pc:sldMasterMk cId="0" sldId="2147483648"/>
            <pc:sldLayoutMk cId="343293006" sldId="2147483694"/>
          </pc:sldLayoutMkLst>
        </pc:sldLayoutChg>
        <pc:sldLayoutChg chg="del">
          <pc:chgData name="ROGERS, Lisa" userId="adc75809-e3a5-437d-93cd-0119b62c6e29" providerId="ADAL" clId="{70637EB0-082A-4FD0-A2AF-81BD6E842BA5}" dt="2021-12-16T10:51:46.707" v="0" actId="47"/>
          <pc:sldLayoutMkLst>
            <pc:docMk/>
            <pc:sldMasterMk cId="0" sldId="2147483648"/>
            <pc:sldLayoutMk cId="3012373354" sldId="2147483695"/>
          </pc:sldLayoutMkLst>
        </pc:sldLayoutChg>
        <pc:sldLayoutChg chg="del">
          <pc:chgData name="ROGERS, Lisa" userId="adc75809-e3a5-437d-93cd-0119b62c6e29" providerId="ADAL" clId="{70637EB0-082A-4FD0-A2AF-81BD6E842BA5}" dt="2021-12-16T10:51:46.707" v="0" actId="47"/>
          <pc:sldLayoutMkLst>
            <pc:docMk/>
            <pc:sldMasterMk cId="0" sldId="2147483648"/>
            <pc:sldLayoutMk cId="836681216" sldId="2147483696"/>
          </pc:sldLayoutMkLst>
        </pc:sldLayoutChg>
        <pc:sldLayoutChg chg="del">
          <pc:chgData name="ROGERS, Lisa" userId="adc75809-e3a5-437d-93cd-0119b62c6e29" providerId="ADAL" clId="{70637EB0-082A-4FD0-A2AF-81BD6E842BA5}" dt="2021-12-16T10:51:46.707" v="0" actId="47"/>
          <pc:sldLayoutMkLst>
            <pc:docMk/>
            <pc:sldMasterMk cId="0" sldId="2147483648"/>
            <pc:sldLayoutMk cId="1796619931" sldId="2147483697"/>
          </pc:sldLayoutMkLst>
        </pc:sldLayoutChg>
        <pc:sldLayoutChg chg="del">
          <pc:chgData name="ROGERS, Lisa" userId="adc75809-e3a5-437d-93cd-0119b62c6e29" providerId="ADAL" clId="{70637EB0-082A-4FD0-A2AF-81BD6E842BA5}" dt="2021-12-16T10:51:46.707" v="0" actId="47"/>
          <pc:sldLayoutMkLst>
            <pc:docMk/>
            <pc:sldMasterMk cId="0" sldId="2147483648"/>
            <pc:sldLayoutMk cId="4087863218" sldId="2147483698"/>
          </pc:sldLayoutMkLst>
        </pc:sldLayoutChg>
        <pc:sldLayoutChg chg="del">
          <pc:chgData name="ROGERS, Lisa" userId="adc75809-e3a5-437d-93cd-0119b62c6e29" providerId="ADAL" clId="{70637EB0-082A-4FD0-A2AF-81BD6E842BA5}" dt="2021-12-16T10:51:46.707" v="0" actId="47"/>
          <pc:sldLayoutMkLst>
            <pc:docMk/>
            <pc:sldMasterMk cId="0" sldId="2147483648"/>
            <pc:sldLayoutMk cId="3223719218" sldId="2147483699"/>
          </pc:sldLayoutMkLst>
        </pc:sldLayoutChg>
        <pc:sldLayoutChg chg="del">
          <pc:chgData name="ROGERS, Lisa" userId="adc75809-e3a5-437d-93cd-0119b62c6e29" providerId="ADAL" clId="{70637EB0-082A-4FD0-A2AF-81BD6E842BA5}" dt="2021-12-16T10:51:46.707" v="0" actId="47"/>
          <pc:sldLayoutMkLst>
            <pc:docMk/>
            <pc:sldMasterMk cId="0" sldId="2147483648"/>
            <pc:sldLayoutMk cId="2134162155" sldId="2147483700"/>
          </pc:sldLayoutMkLst>
        </pc:sldLayoutChg>
        <pc:sldLayoutChg chg="del">
          <pc:chgData name="ROGERS, Lisa" userId="adc75809-e3a5-437d-93cd-0119b62c6e29" providerId="ADAL" clId="{70637EB0-082A-4FD0-A2AF-81BD6E842BA5}" dt="2021-12-16T10:51:46.707" v="0" actId="47"/>
          <pc:sldLayoutMkLst>
            <pc:docMk/>
            <pc:sldMasterMk cId="0" sldId="2147483648"/>
            <pc:sldLayoutMk cId="2504482747" sldId="2147483701"/>
          </pc:sldLayoutMkLst>
        </pc:sldLayoutChg>
        <pc:sldLayoutChg chg="del">
          <pc:chgData name="ROGERS, Lisa" userId="adc75809-e3a5-437d-93cd-0119b62c6e29" providerId="ADAL" clId="{70637EB0-082A-4FD0-A2AF-81BD6E842BA5}" dt="2021-12-16T10:51:46.707" v="0" actId="47"/>
          <pc:sldLayoutMkLst>
            <pc:docMk/>
            <pc:sldMasterMk cId="0" sldId="2147483648"/>
            <pc:sldLayoutMk cId="3085776981" sldId="2147483702"/>
          </pc:sldLayoutMkLst>
        </pc:sldLayoutChg>
        <pc:sldLayoutChg chg="del">
          <pc:chgData name="ROGERS, Lisa" userId="adc75809-e3a5-437d-93cd-0119b62c6e29" providerId="ADAL" clId="{70637EB0-082A-4FD0-A2AF-81BD6E842BA5}" dt="2021-12-16T10:51:46.707" v="0" actId="47"/>
          <pc:sldLayoutMkLst>
            <pc:docMk/>
            <pc:sldMasterMk cId="0" sldId="2147483648"/>
            <pc:sldLayoutMk cId="1964898446" sldId="2147483703"/>
          </pc:sldLayoutMkLst>
        </pc:sldLayoutChg>
        <pc:sldLayoutChg chg="del">
          <pc:chgData name="ROGERS, Lisa" userId="adc75809-e3a5-437d-93cd-0119b62c6e29" providerId="ADAL" clId="{70637EB0-082A-4FD0-A2AF-81BD6E842BA5}" dt="2021-12-16T10:51:46.707" v="0" actId="47"/>
          <pc:sldLayoutMkLst>
            <pc:docMk/>
            <pc:sldMasterMk cId="0" sldId="2147483648"/>
            <pc:sldLayoutMk cId="300166988" sldId="2147483704"/>
          </pc:sldLayoutMkLst>
        </pc:sldLayoutChg>
        <pc:sldLayoutChg chg="del">
          <pc:chgData name="ROGERS, Lisa" userId="adc75809-e3a5-437d-93cd-0119b62c6e29" providerId="ADAL" clId="{70637EB0-082A-4FD0-A2AF-81BD6E842BA5}" dt="2021-12-16T10:51:46.707" v="0" actId="47"/>
          <pc:sldLayoutMkLst>
            <pc:docMk/>
            <pc:sldMasterMk cId="0" sldId="2147483648"/>
            <pc:sldLayoutMk cId="1133932452" sldId="2147483705"/>
          </pc:sldLayoutMkLst>
        </pc:sldLayoutChg>
        <pc:sldLayoutChg chg="del">
          <pc:chgData name="ROGERS, Lisa" userId="adc75809-e3a5-437d-93cd-0119b62c6e29" providerId="ADAL" clId="{70637EB0-082A-4FD0-A2AF-81BD6E842BA5}" dt="2021-12-16T10:51:46.707" v="0" actId="47"/>
          <pc:sldLayoutMkLst>
            <pc:docMk/>
            <pc:sldMasterMk cId="0" sldId="2147483648"/>
            <pc:sldLayoutMk cId="2296495099" sldId="2147483706"/>
          </pc:sldLayoutMkLst>
        </pc:sldLayoutChg>
        <pc:sldLayoutChg chg="del">
          <pc:chgData name="ROGERS, Lisa" userId="adc75809-e3a5-437d-93cd-0119b62c6e29" providerId="ADAL" clId="{70637EB0-082A-4FD0-A2AF-81BD6E842BA5}" dt="2021-12-16T10:51:46.707" v="0" actId="47"/>
          <pc:sldLayoutMkLst>
            <pc:docMk/>
            <pc:sldMasterMk cId="0" sldId="2147483648"/>
            <pc:sldLayoutMk cId="2513151108" sldId="2147483707"/>
          </pc:sldLayoutMkLst>
        </pc:sldLayoutChg>
        <pc:sldLayoutChg chg="del">
          <pc:chgData name="ROGERS, Lisa" userId="adc75809-e3a5-437d-93cd-0119b62c6e29" providerId="ADAL" clId="{70637EB0-082A-4FD0-A2AF-81BD6E842BA5}" dt="2021-12-16T10:51:46.707" v="0" actId="47"/>
          <pc:sldLayoutMkLst>
            <pc:docMk/>
            <pc:sldMasterMk cId="0" sldId="2147483648"/>
            <pc:sldLayoutMk cId="1496786208" sldId="2147483708"/>
          </pc:sldLayoutMkLst>
        </pc:sldLayoutChg>
        <pc:sldLayoutChg chg="del">
          <pc:chgData name="ROGERS, Lisa" userId="adc75809-e3a5-437d-93cd-0119b62c6e29" providerId="ADAL" clId="{70637EB0-082A-4FD0-A2AF-81BD6E842BA5}" dt="2021-12-16T10:51:46.707" v="0" actId="47"/>
          <pc:sldLayoutMkLst>
            <pc:docMk/>
            <pc:sldMasterMk cId="0" sldId="2147483648"/>
            <pc:sldLayoutMk cId="2074324307" sldId="2147483709"/>
          </pc:sldLayoutMkLst>
        </pc:sldLayoutChg>
        <pc:sldLayoutChg chg="del">
          <pc:chgData name="ROGERS, Lisa" userId="adc75809-e3a5-437d-93cd-0119b62c6e29" providerId="ADAL" clId="{70637EB0-082A-4FD0-A2AF-81BD6E842BA5}" dt="2021-12-16T10:51:46.707" v="0" actId="47"/>
          <pc:sldLayoutMkLst>
            <pc:docMk/>
            <pc:sldMasterMk cId="0" sldId="2147483648"/>
            <pc:sldLayoutMk cId="2441497940" sldId="2147483710"/>
          </pc:sldLayoutMkLst>
        </pc:sldLayoutChg>
        <pc:sldLayoutChg chg="del">
          <pc:chgData name="ROGERS, Lisa" userId="adc75809-e3a5-437d-93cd-0119b62c6e29" providerId="ADAL" clId="{70637EB0-082A-4FD0-A2AF-81BD6E842BA5}" dt="2021-12-16T10:51:46.707" v="0" actId="47"/>
          <pc:sldLayoutMkLst>
            <pc:docMk/>
            <pc:sldMasterMk cId="0" sldId="2147483648"/>
            <pc:sldLayoutMk cId="3528699516" sldId="2147483711"/>
          </pc:sldLayoutMkLst>
        </pc:sldLayoutChg>
        <pc:sldLayoutChg chg="del">
          <pc:chgData name="ROGERS, Lisa" userId="adc75809-e3a5-437d-93cd-0119b62c6e29" providerId="ADAL" clId="{70637EB0-082A-4FD0-A2AF-81BD6E842BA5}" dt="2021-12-16T10:51:46.707" v="0" actId="47"/>
          <pc:sldLayoutMkLst>
            <pc:docMk/>
            <pc:sldMasterMk cId="0" sldId="2147483648"/>
            <pc:sldLayoutMk cId="2600439785" sldId="2147483712"/>
          </pc:sldLayoutMkLst>
        </pc:sldLayoutChg>
        <pc:sldLayoutChg chg="del">
          <pc:chgData name="ROGERS, Lisa" userId="adc75809-e3a5-437d-93cd-0119b62c6e29" providerId="ADAL" clId="{70637EB0-082A-4FD0-A2AF-81BD6E842BA5}" dt="2021-12-16T10:51:46.707" v="0" actId="47"/>
          <pc:sldLayoutMkLst>
            <pc:docMk/>
            <pc:sldMasterMk cId="0" sldId="2147483648"/>
            <pc:sldLayoutMk cId="2319007909" sldId="2147483713"/>
          </pc:sldLayoutMkLst>
        </pc:sldLayoutChg>
        <pc:sldLayoutChg chg="del">
          <pc:chgData name="ROGERS, Lisa" userId="adc75809-e3a5-437d-93cd-0119b62c6e29" providerId="ADAL" clId="{70637EB0-082A-4FD0-A2AF-81BD6E842BA5}" dt="2021-12-16T10:51:46.707" v="0" actId="47"/>
          <pc:sldLayoutMkLst>
            <pc:docMk/>
            <pc:sldMasterMk cId="0" sldId="2147483648"/>
            <pc:sldLayoutMk cId="588526211" sldId="2147483714"/>
          </pc:sldLayoutMkLst>
        </pc:sldLayoutChg>
        <pc:sldLayoutChg chg="del">
          <pc:chgData name="ROGERS, Lisa" userId="adc75809-e3a5-437d-93cd-0119b62c6e29" providerId="ADAL" clId="{70637EB0-082A-4FD0-A2AF-81BD6E842BA5}" dt="2021-12-16T10:51:46.707" v="0" actId="47"/>
          <pc:sldLayoutMkLst>
            <pc:docMk/>
            <pc:sldMasterMk cId="0" sldId="2147483648"/>
            <pc:sldLayoutMk cId="140297903" sldId="2147483715"/>
          </pc:sldLayoutMkLst>
        </pc:sldLayoutChg>
        <pc:sldLayoutChg chg="del">
          <pc:chgData name="ROGERS, Lisa" userId="adc75809-e3a5-437d-93cd-0119b62c6e29" providerId="ADAL" clId="{70637EB0-082A-4FD0-A2AF-81BD6E842BA5}" dt="2021-12-16T10:51:46.707" v="0" actId="47"/>
          <pc:sldLayoutMkLst>
            <pc:docMk/>
            <pc:sldMasterMk cId="0" sldId="2147483648"/>
            <pc:sldLayoutMk cId="3309093568" sldId="2147483716"/>
          </pc:sldLayoutMkLst>
        </pc:sldLayoutChg>
        <pc:sldLayoutChg chg="del">
          <pc:chgData name="ROGERS, Lisa" userId="adc75809-e3a5-437d-93cd-0119b62c6e29" providerId="ADAL" clId="{70637EB0-082A-4FD0-A2AF-81BD6E842BA5}" dt="2021-12-16T10:51:46.707" v="0" actId="47"/>
          <pc:sldLayoutMkLst>
            <pc:docMk/>
            <pc:sldMasterMk cId="0" sldId="2147483648"/>
            <pc:sldLayoutMk cId="1066732133" sldId="2147483717"/>
          </pc:sldLayoutMkLst>
        </pc:sldLayoutChg>
        <pc:sldLayoutChg chg="del">
          <pc:chgData name="ROGERS, Lisa" userId="adc75809-e3a5-437d-93cd-0119b62c6e29" providerId="ADAL" clId="{70637EB0-082A-4FD0-A2AF-81BD6E842BA5}" dt="2021-12-16T10:51:46.707" v="0" actId="47"/>
          <pc:sldLayoutMkLst>
            <pc:docMk/>
            <pc:sldMasterMk cId="0" sldId="2147483648"/>
            <pc:sldLayoutMk cId="2237158457" sldId="2147483718"/>
          </pc:sldLayoutMkLst>
        </pc:sldLayoutChg>
        <pc:sldLayoutChg chg="del">
          <pc:chgData name="ROGERS, Lisa" userId="adc75809-e3a5-437d-93cd-0119b62c6e29" providerId="ADAL" clId="{70637EB0-082A-4FD0-A2AF-81BD6E842BA5}" dt="2021-12-16T10:51:46.707" v="0" actId="47"/>
          <pc:sldLayoutMkLst>
            <pc:docMk/>
            <pc:sldMasterMk cId="0" sldId="2147483648"/>
            <pc:sldLayoutMk cId="1556570194" sldId="2147483719"/>
          </pc:sldLayoutMkLst>
        </pc:sldLayoutChg>
        <pc:sldLayoutChg chg="del">
          <pc:chgData name="ROGERS, Lisa" userId="adc75809-e3a5-437d-93cd-0119b62c6e29" providerId="ADAL" clId="{70637EB0-082A-4FD0-A2AF-81BD6E842BA5}" dt="2021-12-16T10:51:46.707" v="0" actId="47"/>
          <pc:sldLayoutMkLst>
            <pc:docMk/>
            <pc:sldMasterMk cId="0" sldId="2147483648"/>
            <pc:sldLayoutMk cId="2954205562" sldId="214748372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9" tIns="47380" rIns="94759" bIns="47380" numCol="1" anchor="t" anchorCtr="0" compatLnSpc="1">
            <a:prstTxWarp prst="textNoShape">
              <a:avLst/>
            </a:prstTxWarp>
          </a:bodyPr>
          <a:lstStyle>
            <a:lvl1pPr defTabSz="947738" eaLnBrk="1" hangingPunct="1">
              <a:defRPr sz="1300">
                <a:latin typeface="Arial" charset="0"/>
              </a:defRPr>
            </a:lvl1pPr>
          </a:lstStyle>
          <a:p>
            <a:pPr>
              <a:defRPr/>
            </a:pPr>
            <a:endParaRPr lang="en-US"/>
          </a:p>
        </p:txBody>
      </p:sp>
      <p:sp>
        <p:nvSpPr>
          <p:cNvPr id="22531" name="Rectangle 3"/>
          <p:cNvSpPr>
            <a:spLocks noGrp="1" noChangeArrowheads="1"/>
          </p:cNvSpPr>
          <p:nvPr>
            <p:ph type="dt" sz="quarter" idx="1"/>
          </p:nvPr>
        </p:nvSpPr>
        <p:spPr bwMode="auto">
          <a:xfrm>
            <a:off x="4021138"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9" tIns="47380" rIns="94759" bIns="47380" numCol="1" anchor="t" anchorCtr="0" compatLnSpc="1">
            <a:prstTxWarp prst="textNoShape">
              <a:avLst/>
            </a:prstTxWarp>
          </a:bodyPr>
          <a:lstStyle>
            <a:lvl1pPr algn="r" defTabSz="947738" eaLnBrk="1" hangingPunct="1">
              <a:defRPr sz="1300">
                <a:latin typeface="Arial" charset="0"/>
              </a:defRPr>
            </a:lvl1pPr>
          </a:lstStyle>
          <a:p>
            <a:pPr>
              <a:defRPr/>
            </a:pPr>
            <a:endParaRPr lang="en-US"/>
          </a:p>
        </p:txBody>
      </p:sp>
      <p:sp>
        <p:nvSpPr>
          <p:cNvPr id="22532" name="Rectangle 4"/>
          <p:cNvSpPr>
            <a:spLocks noGrp="1" noChangeArrowheads="1"/>
          </p:cNvSpPr>
          <p:nvPr>
            <p:ph type="ftr" sz="quarter" idx="2"/>
          </p:nvPr>
        </p:nvSpPr>
        <p:spPr bwMode="auto">
          <a:xfrm>
            <a:off x="0"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9" tIns="47380" rIns="94759" bIns="47380" numCol="1" anchor="b" anchorCtr="0" compatLnSpc="1">
            <a:prstTxWarp prst="textNoShape">
              <a:avLst/>
            </a:prstTxWarp>
          </a:bodyPr>
          <a:lstStyle>
            <a:lvl1pPr defTabSz="947738" eaLnBrk="1" hangingPunct="1">
              <a:defRPr sz="1300">
                <a:latin typeface="Arial" charset="0"/>
              </a:defRPr>
            </a:lvl1pPr>
          </a:lstStyle>
          <a:p>
            <a:pPr>
              <a:defRPr/>
            </a:pPr>
            <a:endParaRPr lang="en-US"/>
          </a:p>
        </p:txBody>
      </p:sp>
      <p:sp>
        <p:nvSpPr>
          <p:cNvPr id="22533" name="Rectangle 5"/>
          <p:cNvSpPr>
            <a:spLocks noGrp="1" noChangeArrowheads="1"/>
          </p:cNvSpPr>
          <p:nvPr>
            <p:ph type="sldNum" sz="quarter" idx="3"/>
          </p:nvPr>
        </p:nvSpPr>
        <p:spPr bwMode="auto">
          <a:xfrm>
            <a:off x="4021138"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9" tIns="47380" rIns="94759" bIns="47380" numCol="1" anchor="b" anchorCtr="0" compatLnSpc="1">
            <a:prstTxWarp prst="textNoShape">
              <a:avLst/>
            </a:prstTxWarp>
          </a:bodyPr>
          <a:lstStyle>
            <a:lvl1pPr algn="r" defTabSz="947738" eaLnBrk="1" hangingPunct="1">
              <a:defRPr sz="1300"/>
            </a:lvl1pPr>
          </a:lstStyle>
          <a:p>
            <a:pPr>
              <a:defRPr/>
            </a:pPr>
            <a:fld id="{6C35C02B-17BA-4C19-9276-1F928F11EF11}" type="slidenum">
              <a:rPr lang="en-US" altLang="en-US"/>
              <a:pPr>
                <a:defRPr/>
              </a:pPr>
              <a:t>‹#›</a:t>
            </a:fld>
            <a:endParaRPr lang="en-US" altLang="en-US"/>
          </a:p>
        </p:txBody>
      </p:sp>
    </p:spTree>
    <p:extLst>
      <p:ext uri="{BB962C8B-B14F-4D97-AF65-F5344CB8AC3E}">
        <p14:creationId xmlns:p14="http://schemas.microsoft.com/office/powerpoint/2010/main" val="331724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2763"/>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4021138" y="0"/>
            <a:ext cx="3076575" cy="512763"/>
          </a:xfrm>
          <a:prstGeom prst="rect">
            <a:avLst/>
          </a:prstGeom>
        </p:spPr>
        <p:txBody>
          <a:bodyPr vert="horz" lIns="91440" tIns="45720" rIns="91440" bIns="45720" rtlCol="0"/>
          <a:lstStyle>
            <a:lvl1pPr algn="r" eaLnBrk="1" hangingPunct="1">
              <a:defRPr sz="1200"/>
            </a:lvl1pPr>
          </a:lstStyle>
          <a:p>
            <a:pPr>
              <a:defRPr/>
            </a:pPr>
            <a:fld id="{DC16A9D4-18DF-4D08-892D-072B043C4DB0}" type="datetimeFigureOut">
              <a:rPr lang="en-US"/>
              <a:pPr>
                <a:defRPr/>
              </a:pPr>
              <a:t>12/16/2021</a:t>
            </a:fld>
            <a:endParaRPr lang="en-US"/>
          </a:p>
        </p:txBody>
      </p:sp>
      <p:sp>
        <p:nvSpPr>
          <p:cNvPr id="4" name="Slide Image Placeholder 3"/>
          <p:cNvSpPr>
            <a:spLocks noGrp="1" noRot="1" noChangeAspect="1"/>
          </p:cNvSpPr>
          <p:nvPr>
            <p:ph type="sldImg" idx="2"/>
          </p:nvPr>
        </p:nvSpPr>
        <p:spPr>
          <a:xfrm>
            <a:off x="1106488" y="1279525"/>
            <a:ext cx="4886325" cy="34544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eaLnBrk="1" hangingPunct="1">
              <a:defRPr sz="1200"/>
            </a:lvl1pPr>
          </a:lstStyle>
          <a:p>
            <a:pPr>
              <a:defRPr/>
            </a:pPr>
            <a:fld id="{503F50A9-A849-4A26-B616-5DE1624A508C}" type="slidenum">
              <a:rPr lang="en-US"/>
              <a:pPr>
                <a:defRPr/>
              </a:pPr>
              <a:t>‹#›</a:t>
            </a:fld>
            <a:endParaRPr lang="en-US"/>
          </a:p>
        </p:txBody>
      </p:sp>
    </p:spTree>
    <p:extLst>
      <p:ext uri="{BB962C8B-B14F-4D97-AF65-F5344CB8AC3E}">
        <p14:creationId xmlns:p14="http://schemas.microsoft.com/office/powerpoint/2010/main" val="11618309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03F50A9-A849-4A26-B616-5DE1624A508C}" type="slidenum">
              <a:rPr lang="en-US" smtClean="0"/>
              <a:pPr>
                <a:defRPr/>
              </a:pPr>
              <a:t>4</a:t>
            </a:fld>
            <a:endParaRPr lang="en-US"/>
          </a:p>
        </p:txBody>
      </p:sp>
    </p:spTree>
    <p:extLst>
      <p:ext uri="{BB962C8B-B14F-4D97-AF65-F5344CB8AC3E}">
        <p14:creationId xmlns:p14="http://schemas.microsoft.com/office/powerpoint/2010/main" val="2448199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1004888" y="685800"/>
            <a:ext cx="48482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Assistant should be down. Measurer should be holding child’s head, not the assistant.  Measurer should hold the board at its top centre. Assistant should check feet and hold knees. Child seems to be leaning toward assistant with weight not balanced equally on both feet.</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615C12-828F-45BE-8888-5478F578286F}" type="slidenum">
              <a:rPr lang="en-US" altLang="en-US" smtClean="0"/>
              <a:pPr>
                <a:spcBef>
                  <a:spcPct val="0"/>
                </a:spcBef>
              </a:pPr>
              <a:t>14</a:t>
            </a:fld>
            <a:endParaRPr lang="en-US" altLang="en-US"/>
          </a:p>
        </p:txBody>
      </p:sp>
    </p:spTree>
    <p:extLst>
      <p:ext uri="{BB962C8B-B14F-4D97-AF65-F5344CB8AC3E}">
        <p14:creationId xmlns:p14="http://schemas.microsoft.com/office/powerpoint/2010/main" val="3188582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1004888" y="685800"/>
            <a:ext cx="48482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Good position of child and measurer.</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1D5A640-BE53-430F-8E6C-467C7575F871}" type="slidenum">
              <a:rPr lang="en-US" altLang="en-US" smtClean="0"/>
              <a:pPr>
                <a:spcBef>
                  <a:spcPct val="0"/>
                </a:spcBef>
              </a:pPr>
              <a:t>15</a:t>
            </a:fld>
            <a:endParaRPr lang="en-US" altLang="en-US"/>
          </a:p>
        </p:txBody>
      </p:sp>
    </p:spTree>
    <p:extLst>
      <p:ext uri="{BB962C8B-B14F-4D97-AF65-F5344CB8AC3E}">
        <p14:creationId xmlns:p14="http://schemas.microsoft.com/office/powerpoint/2010/main" val="350636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004888" y="685800"/>
            <a:ext cx="48482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Length--Diaper interferes with straightening of legs. Assistant is holding one shoulder, instead of holding both sides of head, so baby’s torso is twisted.</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C88B662-15C7-45B7-A185-9EACA336B85F}" type="slidenum">
              <a:rPr lang="en-US" altLang="en-US" smtClean="0"/>
              <a:pPr>
                <a:spcBef>
                  <a:spcPct val="0"/>
                </a:spcBef>
              </a:pPr>
              <a:t>16</a:t>
            </a:fld>
            <a:endParaRPr lang="en-US" altLang="en-US"/>
          </a:p>
        </p:txBody>
      </p:sp>
    </p:spTree>
    <p:extLst>
      <p:ext uri="{BB962C8B-B14F-4D97-AF65-F5344CB8AC3E}">
        <p14:creationId xmlns:p14="http://schemas.microsoft.com/office/powerpoint/2010/main" val="3369899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1004888" y="685800"/>
            <a:ext cx="48482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Length--feet flat on board.  Child is wearing a lot of clothes.</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E0D160-3477-4154-AE70-FFB9C1DC98A2}" type="slidenum">
              <a:rPr lang="en-US" altLang="en-US" smtClean="0"/>
              <a:pPr>
                <a:spcBef>
                  <a:spcPct val="0"/>
                </a:spcBef>
              </a:pPr>
              <a:t>17</a:t>
            </a:fld>
            <a:endParaRPr lang="en-US" altLang="en-US"/>
          </a:p>
        </p:txBody>
      </p:sp>
    </p:spTree>
    <p:extLst>
      <p:ext uri="{BB962C8B-B14F-4D97-AF65-F5344CB8AC3E}">
        <p14:creationId xmlns:p14="http://schemas.microsoft.com/office/powerpoint/2010/main" val="1303170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1004888" y="685800"/>
            <a:ext cx="48482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Length--Feet not flat</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13E2CB0-CA35-4DC7-A33E-8C701F8EE2F5}" type="slidenum">
              <a:rPr lang="en-US" altLang="en-US" smtClean="0"/>
              <a:pPr>
                <a:spcBef>
                  <a:spcPct val="0"/>
                </a:spcBef>
              </a:pPr>
              <a:t>18</a:t>
            </a:fld>
            <a:endParaRPr lang="en-US" altLang="en-US"/>
          </a:p>
        </p:txBody>
      </p:sp>
    </p:spTree>
    <p:extLst>
      <p:ext uri="{BB962C8B-B14F-4D97-AF65-F5344CB8AC3E}">
        <p14:creationId xmlns:p14="http://schemas.microsoft.com/office/powerpoint/2010/main" val="359042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004888" y="685800"/>
            <a:ext cx="48482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Measurement taken with one leg only.  Head held in good position.  Important to be certain torso is straight.</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BF8049-D783-4C2F-8F8F-91278A867F1E}" type="slidenum">
              <a:rPr lang="en-US" altLang="en-US" smtClean="0"/>
              <a:pPr>
                <a:spcBef>
                  <a:spcPct val="0"/>
                </a:spcBef>
              </a:pPr>
              <a:t>19</a:t>
            </a:fld>
            <a:endParaRPr lang="en-US" altLang="en-US"/>
          </a:p>
        </p:txBody>
      </p:sp>
    </p:spTree>
    <p:extLst>
      <p:ext uri="{BB962C8B-B14F-4D97-AF65-F5344CB8AC3E}">
        <p14:creationId xmlns:p14="http://schemas.microsoft.com/office/powerpoint/2010/main" val="487076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1004888" y="685800"/>
            <a:ext cx="48482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Head held in good position, knees controlled well. Difficult child measured well.</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46675D3-D822-456F-A013-16195A25B5EF}" type="slidenum">
              <a:rPr lang="en-US" altLang="en-US" smtClean="0"/>
              <a:pPr>
                <a:spcBef>
                  <a:spcPct val="0"/>
                </a:spcBef>
              </a:pPr>
              <a:t>20</a:t>
            </a:fld>
            <a:endParaRPr lang="en-US" altLang="en-US"/>
          </a:p>
        </p:txBody>
      </p:sp>
    </p:spTree>
    <p:extLst>
      <p:ext uri="{BB962C8B-B14F-4D97-AF65-F5344CB8AC3E}">
        <p14:creationId xmlns:p14="http://schemas.microsoft.com/office/powerpoint/2010/main" val="244636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004888" y="685800"/>
            <a:ext cx="48482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Length--Going into position—most children get upset at this point, so measurer should be closer and ready to move quickly. Board should be closer to edge of table.</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BDE1341-B166-45A5-B9F8-073337425506}" type="slidenum">
              <a:rPr lang="en-US" altLang="en-US" smtClean="0"/>
              <a:pPr>
                <a:spcBef>
                  <a:spcPct val="0"/>
                </a:spcBef>
              </a:pPr>
              <a:t>21</a:t>
            </a:fld>
            <a:endParaRPr lang="en-US" altLang="en-US"/>
          </a:p>
        </p:txBody>
      </p:sp>
    </p:spTree>
    <p:extLst>
      <p:ext uri="{BB962C8B-B14F-4D97-AF65-F5344CB8AC3E}">
        <p14:creationId xmlns:p14="http://schemas.microsoft.com/office/powerpoint/2010/main" val="3405908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004888" y="685800"/>
            <a:ext cx="48482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Length—Knees held in good position by measurer. Torso is straight. Assistant is holding head in good position by holding hands over ears with thumbs on shoulders. Feet do not look flat yet, and measurer should be working the footboard.</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F250C2E-D076-4CFC-8E6E-150CF22B3B52}" type="slidenum">
              <a:rPr lang="en-US" altLang="en-US" smtClean="0"/>
              <a:pPr>
                <a:spcBef>
                  <a:spcPct val="0"/>
                </a:spcBef>
              </a:pPr>
              <a:t>22</a:t>
            </a:fld>
            <a:endParaRPr lang="en-US" altLang="en-US"/>
          </a:p>
        </p:txBody>
      </p:sp>
    </p:spTree>
    <p:extLst>
      <p:ext uri="{BB962C8B-B14F-4D97-AF65-F5344CB8AC3E}">
        <p14:creationId xmlns:p14="http://schemas.microsoft.com/office/powerpoint/2010/main" val="2373231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004888" y="685800"/>
            <a:ext cx="48482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Length--Good position of knees and feet. Measurer bends close to check feet and read tape accurately. Assistant in good position.</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09481F-D04A-4401-A758-5527448E268C}" type="slidenum">
              <a:rPr lang="en-US" altLang="en-US" smtClean="0"/>
              <a:pPr>
                <a:spcBef>
                  <a:spcPct val="0"/>
                </a:spcBef>
              </a:pPr>
              <a:t>23</a:t>
            </a:fld>
            <a:endParaRPr lang="en-US" altLang="en-US"/>
          </a:p>
        </p:txBody>
      </p:sp>
    </p:spTree>
    <p:extLst>
      <p:ext uri="{BB962C8B-B14F-4D97-AF65-F5344CB8AC3E}">
        <p14:creationId xmlns:p14="http://schemas.microsoft.com/office/powerpoint/2010/main" val="4278166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03F50A9-A849-4A26-B616-5DE1624A508C}" type="slidenum">
              <a:rPr lang="en-US" smtClean="0"/>
              <a:pPr>
                <a:defRPr/>
              </a:pPr>
              <a:t>5</a:t>
            </a:fld>
            <a:endParaRPr lang="en-US"/>
          </a:p>
        </p:txBody>
      </p:sp>
    </p:spTree>
    <p:extLst>
      <p:ext uri="{BB962C8B-B14F-4D97-AF65-F5344CB8AC3E}">
        <p14:creationId xmlns:p14="http://schemas.microsoft.com/office/powerpoint/2010/main" val="4269106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004888" y="685800"/>
            <a:ext cx="48482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Length--Poor head position.  Dangerous to have toy in mouth.</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AC64317-421A-4D7A-9F86-3D1078720A22}" type="slidenum">
              <a:rPr lang="en-US" altLang="en-US" smtClean="0"/>
              <a:pPr>
                <a:spcBef>
                  <a:spcPct val="0"/>
                </a:spcBef>
              </a:pPr>
              <a:t>24</a:t>
            </a:fld>
            <a:endParaRPr lang="en-US" altLang="en-US"/>
          </a:p>
        </p:txBody>
      </p:sp>
    </p:spTree>
    <p:extLst>
      <p:ext uri="{BB962C8B-B14F-4D97-AF65-F5344CB8AC3E}">
        <p14:creationId xmlns:p14="http://schemas.microsoft.com/office/powerpoint/2010/main" val="761054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1004888" y="685800"/>
            <a:ext cx="48482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Torso not straight.  Person other than the measurer is holding the knees. (Too many helpers often do more harm than good.) Measurer could see child’s body position better if child was undressed.</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C505787-5BD9-4133-B90E-48528A751A12}" type="slidenum">
              <a:rPr lang="en-US" altLang="en-US" smtClean="0"/>
              <a:pPr>
                <a:spcBef>
                  <a:spcPct val="0"/>
                </a:spcBef>
              </a:pPr>
              <a:t>25</a:t>
            </a:fld>
            <a:endParaRPr lang="en-US" altLang="en-US"/>
          </a:p>
        </p:txBody>
      </p:sp>
    </p:spTree>
    <p:extLst>
      <p:ext uri="{BB962C8B-B14F-4D97-AF65-F5344CB8AC3E}">
        <p14:creationId xmlns:p14="http://schemas.microsoft.com/office/powerpoint/2010/main" val="3130943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1004888" y="685800"/>
            <a:ext cx="48482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Cannot see this child’s feet!</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1139CEB-0BD3-4D0C-85EB-26C074385725}" type="slidenum">
              <a:rPr lang="en-US" altLang="en-US" smtClean="0"/>
              <a:pPr>
                <a:spcBef>
                  <a:spcPct val="0"/>
                </a:spcBef>
              </a:pPr>
              <a:t>26</a:t>
            </a:fld>
            <a:endParaRPr lang="en-US" altLang="en-US"/>
          </a:p>
        </p:txBody>
      </p:sp>
    </p:spTree>
    <p:extLst>
      <p:ext uri="{BB962C8B-B14F-4D97-AF65-F5344CB8AC3E}">
        <p14:creationId xmlns:p14="http://schemas.microsoft.com/office/powerpoint/2010/main" val="34650435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004888" y="685800"/>
            <a:ext cx="48482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Child in good position, as we can see without clothes. Knees held well, legs and torso are straight. Too many helpers around the head.</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7FAABC-0934-45FA-814A-6C9E7F54D35A}" type="slidenum">
              <a:rPr lang="en-US" altLang="en-US" smtClean="0"/>
              <a:pPr>
                <a:spcBef>
                  <a:spcPct val="0"/>
                </a:spcBef>
              </a:pPr>
              <a:t>27</a:t>
            </a:fld>
            <a:endParaRPr lang="en-US" altLang="en-US"/>
          </a:p>
        </p:txBody>
      </p:sp>
    </p:spTree>
    <p:extLst>
      <p:ext uri="{BB962C8B-B14F-4D97-AF65-F5344CB8AC3E}">
        <p14:creationId xmlns:p14="http://schemas.microsoft.com/office/powerpoint/2010/main" val="2296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004888" y="685800"/>
            <a:ext cx="48482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79E6ABB-7061-47C9-8AA3-56B7AB00322F}" type="slidenum">
              <a:rPr lang="en-US" altLang="en-US" smtClean="0"/>
              <a:pPr>
                <a:spcBef>
                  <a:spcPct val="0"/>
                </a:spcBef>
              </a:pPr>
              <a:t>28</a:t>
            </a:fld>
            <a:endParaRPr lang="en-US" altLang="en-US"/>
          </a:p>
        </p:txBody>
      </p:sp>
    </p:spTree>
    <p:extLst>
      <p:ext uri="{BB962C8B-B14F-4D97-AF65-F5344CB8AC3E}">
        <p14:creationId xmlns:p14="http://schemas.microsoft.com/office/powerpoint/2010/main" val="35250418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1004888" y="685800"/>
            <a:ext cx="48482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Measurer took child’s feet out of clothes so could see them. Measurer is holding knees and footboard correctly. Assistant holding head correctly. Would be better if child were undressed.</a:t>
            </a:r>
          </a:p>
          <a:p>
            <a:endParaRPr lang="en-US" altLang="en-US"/>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F48FD24-4128-4DBB-AF06-8DEBFBE2E124}" type="slidenum">
              <a:rPr lang="en-US" altLang="en-US" smtClean="0"/>
              <a:pPr>
                <a:spcBef>
                  <a:spcPct val="0"/>
                </a:spcBef>
              </a:pPr>
              <a:t>29</a:t>
            </a:fld>
            <a:endParaRPr lang="en-US" altLang="en-US"/>
          </a:p>
        </p:txBody>
      </p:sp>
    </p:spTree>
    <p:extLst>
      <p:ext uri="{BB962C8B-B14F-4D97-AF65-F5344CB8AC3E}">
        <p14:creationId xmlns:p14="http://schemas.microsoft.com/office/powerpoint/2010/main" val="23193367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004888" y="685800"/>
            <a:ext cx="48482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Child’s body is very crooked. Head not in position.  Assistant should be standing behind head board.</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603BD9-0440-41ED-930B-008AE30DC6CC}" type="slidenum">
              <a:rPr lang="en-US" altLang="en-US" smtClean="0"/>
              <a:pPr>
                <a:spcBef>
                  <a:spcPct val="0"/>
                </a:spcBef>
              </a:pPr>
              <a:t>30</a:t>
            </a:fld>
            <a:endParaRPr lang="en-US" altLang="en-US"/>
          </a:p>
        </p:txBody>
      </p:sp>
    </p:spTree>
    <p:extLst>
      <p:ext uri="{BB962C8B-B14F-4D97-AF65-F5344CB8AC3E}">
        <p14:creationId xmlns:p14="http://schemas.microsoft.com/office/powerpoint/2010/main" val="4259621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1004888" y="685800"/>
            <a:ext cx="48482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Child in good position. Torso straight. Measurer and assistant in good position.</a:t>
            </a:r>
          </a:p>
          <a:p>
            <a:endParaRPr lang="en-US"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FDBE9EB-9B58-4A91-A111-E2AB66C93DFC}" type="slidenum">
              <a:rPr lang="en-US" altLang="en-US" smtClean="0"/>
              <a:pPr>
                <a:spcBef>
                  <a:spcPct val="0"/>
                </a:spcBef>
              </a:pPr>
              <a:t>31</a:t>
            </a:fld>
            <a:endParaRPr lang="en-US" altLang="en-US"/>
          </a:p>
        </p:txBody>
      </p:sp>
    </p:spTree>
    <p:extLst>
      <p:ext uri="{BB962C8B-B14F-4D97-AF65-F5344CB8AC3E}">
        <p14:creationId xmlns:p14="http://schemas.microsoft.com/office/powerpoint/2010/main" val="19798320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1004888" y="685800"/>
            <a:ext cx="48482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Assistant should stand at head of child—no one is holding or checking head position. Measurer should hold foot board by its centre support.</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4CCB4D7-D71A-4F9C-A8F9-ECBC32BD348D}" type="slidenum">
              <a:rPr lang="en-US" altLang="en-US" smtClean="0"/>
              <a:pPr>
                <a:spcBef>
                  <a:spcPct val="0"/>
                </a:spcBef>
              </a:pPr>
              <a:t>32</a:t>
            </a:fld>
            <a:endParaRPr lang="en-US" altLang="en-US"/>
          </a:p>
        </p:txBody>
      </p:sp>
    </p:spTree>
    <p:extLst>
      <p:ext uri="{BB962C8B-B14F-4D97-AF65-F5344CB8AC3E}">
        <p14:creationId xmlns:p14="http://schemas.microsoft.com/office/powerpoint/2010/main" val="17591638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xfrm>
            <a:off x="1004888" y="685800"/>
            <a:ext cx="48482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Clothes make it difficult to see the knees. Feet are not yet flat against footboard with toes facing up. Mother should be on opposite side so that the measurer has more space. Assistant seems to have good control of the head.</a:t>
            </a:r>
            <a:endParaRPr lang="en-US" altLang="en-US"/>
          </a:p>
        </p:txBody>
      </p:sp>
    </p:spTree>
    <p:extLst>
      <p:ext uri="{BB962C8B-B14F-4D97-AF65-F5344CB8AC3E}">
        <p14:creationId xmlns:p14="http://schemas.microsoft.com/office/powerpoint/2010/main" val="596778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03F50A9-A849-4A26-B616-5DE1624A508C}" type="slidenum">
              <a:rPr lang="en-US" smtClean="0"/>
              <a:pPr>
                <a:defRPr/>
              </a:pPr>
              <a:t>6</a:t>
            </a:fld>
            <a:endParaRPr lang="en-US"/>
          </a:p>
        </p:txBody>
      </p:sp>
    </p:spTree>
    <p:extLst>
      <p:ext uri="{BB962C8B-B14F-4D97-AF65-F5344CB8AC3E}">
        <p14:creationId xmlns:p14="http://schemas.microsoft.com/office/powerpoint/2010/main" val="35007075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1004888" y="685800"/>
            <a:ext cx="48482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Weight—Scale gives error message when robe swings, covering and uncovering solar panel.</a:t>
            </a:r>
          </a:p>
          <a:p>
            <a:endParaRPr lang="en-US" altLang="en-US"/>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B4523AF-C3D2-4809-9677-84AAF87B8FE7}" type="slidenum">
              <a:rPr lang="en-US" altLang="en-US" smtClean="0"/>
              <a:pPr>
                <a:spcBef>
                  <a:spcPct val="0"/>
                </a:spcBef>
              </a:pPr>
              <a:t>34</a:t>
            </a:fld>
            <a:endParaRPr lang="en-US" altLang="en-US"/>
          </a:p>
        </p:txBody>
      </p:sp>
    </p:spTree>
    <p:extLst>
      <p:ext uri="{BB962C8B-B14F-4D97-AF65-F5344CB8AC3E}">
        <p14:creationId xmlns:p14="http://schemas.microsoft.com/office/powerpoint/2010/main" val="39451442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1004888" y="685800"/>
            <a:ext cx="48482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Weight—Notice person on left is holding back robe to keep it out of the way. </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5CEA23A-573C-43FF-890A-6FE0AB1767DF}" type="slidenum">
              <a:rPr lang="en-US" altLang="en-US" smtClean="0"/>
              <a:pPr>
                <a:spcBef>
                  <a:spcPct val="0"/>
                </a:spcBef>
              </a:pPr>
              <a:t>35</a:t>
            </a:fld>
            <a:endParaRPr lang="en-US" altLang="en-US"/>
          </a:p>
        </p:txBody>
      </p:sp>
    </p:spTree>
    <p:extLst>
      <p:ext uri="{BB962C8B-B14F-4D97-AF65-F5344CB8AC3E}">
        <p14:creationId xmlns:p14="http://schemas.microsoft.com/office/powerpoint/2010/main" val="37522188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1004888" y="685800"/>
            <a:ext cx="48482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Too many clothes!  Jeans, diaper and shirt can weigh a kilogram and more!</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2A462B4-3D86-46EF-BE33-552C001D1AFC}" type="slidenum">
              <a:rPr lang="en-US" altLang="en-US" smtClean="0"/>
              <a:pPr>
                <a:spcBef>
                  <a:spcPct val="0"/>
                </a:spcBef>
              </a:pPr>
              <a:t>36</a:t>
            </a:fld>
            <a:endParaRPr lang="en-US" altLang="en-US"/>
          </a:p>
        </p:txBody>
      </p:sp>
    </p:spTree>
    <p:extLst>
      <p:ext uri="{BB962C8B-B14F-4D97-AF65-F5344CB8AC3E}">
        <p14:creationId xmlns:p14="http://schemas.microsoft.com/office/powerpoint/2010/main" val="19771970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004888" y="685800"/>
            <a:ext cx="48482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Child undressed so that this weight measurement will be accurate. </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D4EA14B-CD74-451A-BBC5-17DD24F188E5}" type="slidenum">
              <a:rPr lang="en-US" altLang="en-US" smtClean="0"/>
              <a:pPr>
                <a:spcBef>
                  <a:spcPct val="0"/>
                </a:spcBef>
              </a:pPr>
              <a:t>37</a:t>
            </a:fld>
            <a:endParaRPr lang="en-US" altLang="en-US"/>
          </a:p>
        </p:txBody>
      </p:sp>
    </p:spTree>
    <p:extLst>
      <p:ext uri="{BB962C8B-B14F-4D97-AF65-F5344CB8AC3E}">
        <p14:creationId xmlns:p14="http://schemas.microsoft.com/office/powerpoint/2010/main" val="4966692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3700D0-4411-7C4E-84BF-DBB48BE8E9DC}" type="slidenum">
              <a:rPr lang="en-US" smtClean="0"/>
              <a:t>41</a:t>
            </a:fld>
            <a:endParaRPr lang="en-US"/>
          </a:p>
        </p:txBody>
      </p:sp>
    </p:spTree>
    <p:extLst>
      <p:ext uri="{BB962C8B-B14F-4D97-AF65-F5344CB8AC3E}">
        <p14:creationId xmlns:p14="http://schemas.microsoft.com/office/powerpoint/2010/main" val="31398244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3700D0-4411-7C4E-84BF-DBB48BE8E9DC}" type="slidenum">
              <a:rPr lang="en-US" smtClean="0"/>
              <a:t>45</a:t>
            </a:fld>
            <a:endParaRPr lang="en-US"/>
          </a:p>
        </p:txBody>
      </p:sp>
    </p:spTree>
    <p:extLst>
      <p:ext uri="{BB962C8B-B14F-4D97-AF65-F5344CB8AC3E}">
        <p14:creationId xmlns:p14="http://schemas.microsoft.com/office/powerpoint/2010/main" val="2475028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03F50A9-A849-4A26-B616-5DE1624A508C}" type="slidenum">
              <a:rPr lang="en-US" smtClean="0"/>
              <a:pPr>
                <a:defRPr/>
              </a:pPr>
              <a:t>7</a:t>
            </a:fld>
            <a:endParaRPr lang="en-US"/>
          </a:p>
        </p:txBody>
      </p:sp>
    </p:spTree>
    <p:extLst>
      <p:ext uri="{BB962C8B-B14F-4D97-AF65-F5344CB8AC3E}">
        <p14:creationId xmlns:p14="http://schemas.microsoft.com/office/powerpoint/2010/main" val="3315617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03F50A9-A849-4A26-B616-5DE1624A508C}" type="slidenum">
              <a:rPr lang="en-US" smtClean="0"/>
              <a:pPr>
                <a:defRPr/>
              </a:pPr>
              <a:t>8</a:t>
            </a:fld>
            <a:endParaRPr lang="en-US"/>
          </a:p>
        </p:txBody>
      </p:sp>
    </p:spTree>
    <p:extLst>
      <p:ext uri="{BB962C8B-B14F-4D97-AF65-F5344CB8AC3E}">
        <p14:creationId xmlns:p14="http://schemas.microsoft.com/office/powerpoint/2010/main" val="1104471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004888" y="685800"/>
            <a:ext cx="48482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FEBB122-C941-4DEF-948F-624E12959E58}" type="slidenum">
              <a:rPr lang="en-US" altLang="en-US" smtClean="0"/>
              <a:pPr>
                <a:spcBef>
                  <a:spcPct val="0"/>
                </a:spcBef>
              </a:pPr>
              <a:t>10</a:t>
            </a:fld>
            <a:endParaRPr lang="en-US" altLang="en-US"/>
          </a:p>
        </p:txBody>
      </p:sp>
    </p:spTree>
    <p:extLst>
      <p:ext uri="{BB962C8B-B14F-4D97-AF65-F5344CB8AC3E}">
        <p14:creationId xmlns:p14="http://schemas.microsoft.com/office/powerpoint/2010/main" val="3157018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004888" y="685800"/>
            <a:ext cx="48482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Height--Child held in position at knees and tummy, measurer in good position</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A20B6CF-C46A-485F-8804-1D332C366408}" type="slidenum">
              <a:rPr lang="en-US" altLang="en-US" smtClean="0"/>
              <a:pPr>
                <a:spcBef>
                  <a:spcPct val="0"/>
                </a:spcBef>
              </a:pPr>
              <a:t>11</a:t>
            </a:fld>
            <a:endParaRPr lang="en-US" altLang="en-US"/>
          </a:p>
        </p:txBody>
      </p:sp>
    </p:spTree>
    <p:extLst>
      <p:ext uri="{BB962C8B-B14F-4D97-AF65-F5344CB8AC3E}">
        <p14:creationId xmlns:p14="http://schemas.microsoft.com/office/powerpoint/2010/main" val="934214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1004888" y="685800"/>
            <a:ext cx="48482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Height--Measurer on right leaning over to read tape. Assistant should be over to left, so that measurer can take position in front of child.</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A5CFFA3-721D-4D3D-B882-BFA9FC8752F6}" type="slidenum">
              <a:rPr lang="en-US" altLang="en-US" smtClean="0"/>
              <a:pPr>
                <a:spcBef>
                  <a:spcPct val="0"/>
                </a:spcBef>
              </a:pPr>
              <a:t>12</a:t>
            </a:fld>
            <a:endParaRPr lang="en-US" altLang="en-US"/>
          </a:p>
        </p:txBody>
      </p:sp>
    </p:spTree>
    <p:extLst>
      <p:ext uri="{BB962C8B-B14F-4D97-AF65-F5344CB8AC3E}">
        <p14:creationId xmlns:p14="http://schemas.microsoft.com/office/powerpoint/2010/main" val="4085544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1004888" y="685800"/>
            <a:ext cx="48482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Height--Measurer well down on the level of the child. She should hold the head board at its top centre.  Assistant should be over to left of board, so that measurer can be in front of tape to read it. </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D853016-0E76-41DD-9DE9-718500CE9C44}" type="slidenum">
              <a:rPr lang="en-US" altLang="en-US" smtClean="0"/>
              <a:pPr>
                <a:spcBef>
                  <a:spcPct val="0"/>
                </a:spcBef>
              </a:pPr>
              <a:t>13</a:t>
            </a:fld>
            <a:endParaRPr lang="en-US" altLang="en-US"/>
          </a:p>
        </p:txBody>
      </p:sp>
    </p:spTree>
    <p:extLst>
      <p:ext uri="{BB962C8B-B14F-4D97-AF65-F5344CB8AC3E}">
        <p14:creationId xmlns:p14="http://schemas.microsoft.com/office/powerpoint/2010/main" val="344144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88" y="2349500"/>
            <a:ext cx="9090025" cy="1620838"/>
          </a:xfrm>
        </p:spPr>
        <p:txBody>
          <a:bodyPr/>
          <a:lstStyle/>
          <a:p>
            <a:r>
              <a:rPr lang="en-US"/>
              <a:t>Click to edit Master title style</a:t>
            </a:r>
          </a:p>
        </p:txBody>
      </p:sp>
      <p:sp>
        <p:nvSpPr>
          <p:cNvPr id="3" name="Subtitle 2"/>
          <p:cNvSpPr>
            <a:spLocks noGrp="1"/>
          </p:cNvSpPr>
          <p:nvPr>
            <p:ph type="subTitle" idx="1"/>
          </p:nvPr>
        </p:nvSpPr>
        <p:spPr>
          <a:xfrm>
            <a:off x="1603375" y="4284663"/>
            <a:ext cx="7486650" cy="193198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531233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8721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3350" y="303213"/>
            <a:ext cx="2405063" cy="7038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988" y="303213"/>
            <a:ext cx="7065962" cy="7038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1710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F65431-C8B1-43D8-B70C-73D2F4310E85}" type="slidenum">
              <a:rPr lang="en-US" altLang="en-US"/>
              <a:pPr>
                <a:defRPr/>
              </a:pPr>
              <a:t>‹#›</a:t>
            </a:fld>
            <a:endParaRPr lang="en-US" altLang="en-US"/>
          </a:p>
        </p:txBody>
      </p:sp>
    </p:spTree>
    <p:extLst>
      <p:ext uri="{BB962C8B-B14F-4D97-AF65-F5344CB8AC3E}">
        <p14:creationId xmlns:p14="http://schemas.microsoft.com/office/powerpoint/2010/main" val="1179876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F65431-C8B1-43D8-B70C-73D2F4310E85}" type="slidenum">
              <a:rPr lang="en-US" altLang="en-US"/>
              <a:pPr>
                <a:defRPr/>
              </a:pPr>
              <a:t>‹#›</a:t>
            </a:fld>
            <a:endParaRPr lang="en-US" altLang="en-US"/>
          </a:p>
        </p:txBody>
      </p:sp>
    </p:spTree>
    <p:extLst>
      <p:ext uri="{BB962C8B-B14F-4D97-AF65-F5344CB8AC3E}">
        <p14:creationId xmlns:p14="http://schemas.microsoft.com/office/powerpoint/2010/main" val="2732947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F65431-C8B1-43D8-B70C-73D2F4310E85}" type="slidenum">
              <a:rPr lang="en-US" altLang="en-US"/>
              <a:pPr>
                <a:defRPr/>
              </a:pPr>
              <a:t>‹#›</a:t>
            </a:fld>
            <a:endParaRPr lang="en-US" altLang="en-US"/>
          </a:p>
        </p:txBody>
      </p:sp>
    </p:spTree>
    <p:extLst>
      <p:ext uri="{BB962C8B-B14F-4D97-AF65-F5344CB8AC3E}">
        <p14:creationId xmlns:p14="http://schemas.microsoft.com/office/powerpoint/2010/main" val="3769325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F65431-C8B1-43D8-B70C-73D2F4310E85}" type="slidenum">
              <a:rPr lang="en-US" altLang="en-US"/>
              <a:pPr>
                <a:defRPr/>
              </a:pPr>
              <a:t>‹#›</a:t>
            </a:fld>
            <a:endParaRPr lang="en-US" altLang="en-US"/>
          </a:p>
        </p:txBody>
      </p:sp>
    </p:spTree>
    <p:extLst>
      <p:ext uri="{BB962C8B-B14F-4D97-AF65-F5344CB8AC3E}">
        <p14:creationId xmlns:p14="http://schemas.microsoft.com/office/powerpoint/2010/main" val="3929523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F65431-C8B1-43D8-B70C-73D2F4310E85}" type="slidenum">
              <a:rPr lang="en-US" altLang="en-US"/>
              <a:pPr>
                <a:defRPr/>
              </a:pPr>
              <a:t>‹#›</a:t>
            </a:fld>
            <a:endParaRPr lang="en-US" altLang="en-US"/>
          </a:p>
        </p:txBody>
      </p:sp>
    </p:spTree>
    <p:extLst>
      <p:ext uri="{BB962C8B-B14F-4D97-AF65-F5344CB8AC3E}">
        <p14:creationId xmlns:p14="http://schemas.microsoft.com/office/powerpoint/2010/main" val="3934111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F65431-C8B1-43D8-B70C-73D2F4310E85}" type="slidenum">
              <a:rPr lang="en-US" altLang="en-US"/>
              <a:pPr>
                <a:defRPr/>
              </a:pPr>
              <a:t>‹#›</a:t>
            </a:fld>
            <a:endParaRPr lang="en-US" altLang="en-US"/>
          </a:p>
        </p:txBody>
      </p:sp>
    </p:spTree>
    <p:extLst>
      <p:ext uri="{BB962C8B-B14F-4D97-AF65-F5344CB8AC3E}">
        <p14:creationId xmlns:p14="http://schemas.microsoft.com/office/powerpoint/2010/main" val="3036292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F65431-C8B1-43D8-B70C-73D2F4310E85}" type="slidenum">
              <a:rPr lang="en-US" altLang="en-US"/>
              <a:pPr>
                <a:defRPr/>
              </a:pPr>
              <a:t>‹#›</a:t>
            </a:fld>
            <a:endParaRPr lang="en-US" altLang="en-US"/>
          </a:p>
        </p:txBody>
      </p:sp>
    </p:spTree>
    <p:extLst>
      <p:ext uri="{BB962C8B-B14F-4D97-AF65-F5344CB8AC3E}">
        <p14:creationId xmlns:p14="http://schemas.microsoft.com/office/powerpoint/2010/main" val="3820782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F65431-C8B1-43D8-B70C-73D2F4310E85}" type="slidenum">
              <a:rPr lang="en-US" altLang="en-US"/>
              <a:pPr>
                <a:defRPr/>
              </a:pPr>
              <a:t>‹#›</a:t>
            </a:fld>
            <a:endParaRPr lang="en-US" altLang="en-US"/>
          </a:p>
        </p:txBody>
      </p:sp>
    </p:spTree>
    <p:extLst>
      <p:ext uri="{BB962C8B-B14F-4D97-AF65-F5344CB8AC3E}">
        <p14:creationId xmlns:p14="http://schemas.microsoft.com/office/powerpoint/2010/main" val="693167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58477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F65431-C8B1-43D8-B70C-73D2F4310E85}" type="slidenum">
              <a:rPr lang="en-US" altLang="en-US"/>
              <a:pPr>
                <a:defRPr/>
              </a:pPr>
              <a:t>‹#›</a:t>
            </a:fld>
            <a:endParaRPr lang="en-US" altLang="en-US"/>
          </a:p>
        </p:txBody>
      </p:sp>
    </p:spTree>
    <p:extLst>
      <p:ext uri="{BB962C8B-B14F-4D97-AF65-F5344CB8AC3E}">
        <p14:creationId xmlns:p14="http://schemas.microsoft.com/office/powerpoint/2010/main" val="26435696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F65431-C8B1-43D8-B70C-73D2F4310E85}" type="slidenum">
              <a:rPr lang="en-US" altLang="en-US"/>
              <a:pPr>
                <a:defRPr/>
              </a:pPr>
              <a:t>‹#›</a:t>
            </a:fld>
            <a:endParaRPr lang="en-US" altLang="en-US"/>
          </a:p>
        </p:txBody>
      </p:sp>
    </p:spTree>
    <p:extLst>
      <p:ext uri="{BB962C8B-B14F-4D97-AF65-F5344CB8AC3E}">
        <p14:creationId xmlns:p14="http://schemas.microsoft.com/office/powerpoint/2010/main" val="465818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F65431-C8B1-43D8-B70C-73D2F4310E85}" type="slidenum">
              <a:rPr lang="en-US" altLang="en-US"/>
              <a:pPr>
                <a:defRPr/>
              </a:pPr>
              <a:t>‹#›</a:t>
            </a:fld>
            <a:endParaRPr lang="en-US" altLang="en-US"/>
          </a:p>
        </p:txBody>
      </p:sp>
    </p:spTree>
    <p:extLst>
      <p:ext uri="{BB962C8B-B14F-4D97-AF65-F5344CB8AC3E}">
        <p14:creationId xmlns:p14="http://schemas.microsoft.com/office/powerpoint/2010/main" val="777755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F65431-C8B1-43D8-B70C-73D2F4310E85}" type="slidenum">
              <a:rPr lang="en-US" altLang="en-US"/>
              <a:pPr>
                <a:defRPr/>
              </a:pPr>
              <a:t>‹#›</a:t>
            </a:fld>
            <a:endParaRPr lang="en-US" altLang="en-US"/>
          </a:p>
        </p:txBody>
      </p:sp>
    </p:spTree>
    <p:extLst>
      <p:ext uri="{BB962C8B-B14F-4D97-AF65-F5344CB8AC3E}">
        <p14:creationId xmlns:p14="http://schemas.microsoft.com/office/powerpoint/2010/main" val="2862444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0" y="4859338"/>
            <a:ext cx="9090025" cy="15017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44550" y="3205163"/>
            <a:ext cx="9090025"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76740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988" y="1795463"/>
            <a:ext cx="4735512" cy="554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22900" y="1795463"/>
            <a:ext cx="4735513" cy="554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8972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4988" y="1692275"/>
            <a:ext cx="4724400"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4988" y="2397125"/>
            <a:ext cx="4724400"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32425" y="1692275"/>
            <a:ext cx="472598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32425" y="2397125"/>
            <a:ext cx="4725988"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9651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96542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383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1625"/>
            <a:ext cx="3517900" cy="1281113"/>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181475" y="301625"/>
            <a:ext cx="5976938" cy="64531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4988" y="1582738"/>
            <a:ext cx="3517900"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057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0" y="5292725"/>
            <a:ext cx="6416675"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95500" y="676275"/>
            <a:ext cx="6416675" cy="45354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095500" y="5918200"/>
            <a:ext cx="6416675" cy="887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54767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4988" y="303213"/>
            <a:ext cx="9623425"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t"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534988" y="1795463"/>
            <a:ext cx="9623425" cy="554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txStyles>
    <p:titleStyle>
      <a:lvl1pPr algn="l" defTabSz="1042988" rtl="0" eaLnBrk="0" fontAlgn="base" hangingPunct="0">
        <a:spcBef>
          <a:spcPct val="0"/>
        </a:spcBef>
        <a:spcAft>
          <a:spcPct val="0"/>
        </a:spcAft>
        <a:defRPr sz="4100" b="1">
          <a:solidFill>
            <a:schemeClr val="tx2"/>
          </a:solidFill>
          <a:latin typeface="+mj-lt"/>
          <a:ea typeface="+mj-ea"/>
          <a:cs typeface="+mj-cs"/>
        </a:defRPr>
      </a:lvl1pPr>
      <a:lvl2pPr algn="l" defTabSz="1042988" rtl="0" eaLnBrk="0" fontAlgn="base" hangingPunct="0">
        <a:spcBef>
          <a:spcPct val="0"/>
        </a:spcBef>
        <a:spcAft>
          <a:spcPct val="0"/>
        </a:spcAft>
        <a:defRPr sz="4100" b="1">
          <a:solidFill>
            <a:schemeClr val="tx2"/>
          </a:solidFill>
          <a:latin typeface="Arial" charset="0"/>
        </a:defRPr>
      </a:lvl2pPr>
      <a:lvl3pPr algn="l" defTabSz="1042988" rtl="0" eaLnBrk="0" fontAlgn="base" hangingPunct="0">
        <a:spcBef>
          <a:spcPct val="0"/>
        </a:spcBef>
        <a:spcAft>
          <a:spcPct val="0"/>
        </a:spcAft>
        <a:defRPr sz="4100" b="1">
          <a:solidFill>
            <a:schemeClr val="tx2"/>
          </a:solidFill>
          <a:latin typeface="Arial" charset="0"/>
        </a:defRPr>
      </a:lvl3pPr>
      <a:lvl4pPr algn="l" defTabSz="1042988" rtl="0" eaLnBrk="0" fontAlgn="base" hangingPunct="0">
        <a:spcBef>
          <a:spcPct val="0"/>
        </a:spcBef>
        <a:spcAft>
          <a:spcPct val="0"/>
        </a:spcAft>
        <a:defRPr sz="4100" b="1">
          <a:solidFill>
            <a:schemeClr val="tx2"/>
          </a:solidFill>
          <a:latin typeface="Arial" charset="0"/>
        </a:defRPr>
      </a:lvl4pPr>
      <a:lvl5pPr algn="l" defTabSz="1042988" rtl="0" eaLnBrk="0" fontAlgn="base" hangingPunct="0">
        <a:spcBef>
          <a:spcPct val="0"/>
        </a:spcBef>
        <a:spcAft>
          <a:spcPct val="0"/>
        </a:spcAft>
        <a:defRPr sz="4100" b="1">
          <a:solidFill>
            <a:schemeClr val="tx2"/>
          </a:solidFill>
          <a:latin typeface="Arial" charset="0"/>
        </a:defRPr>
      </a:lvl5pPr>
      <a:lvl6pPr marL="457200" algn="l" defTabSz="1042988" rtl="0" fontAlgn="base">
        <a:spcBef>
          <a:spcPct val="0"/>
        </a:spcBef>
        <a:spcAft>
          <a:spcPct val="0"/>
        </a:spcAft>
        <a:defRPr sz="4100" b="1">
          <a:solidFill>
            <a:schemeClr val="tx2"/>
          </a:solidFill>
          <a:latin typeface="Arial" charset="0"/>
        </a:defRPr>
      </a:lvl6pPr>
      <a:lvl7pPr marL="914400" algn="l" defTabSz="1042988" rtl="0" fontAlgn="base">
        <a:spcBef>
          <a:spcPct val="0"/>
        </a:spcBef>
        <a:spcAft>
          <a:spcPct val="0"/>
        </a:spcAft>
        <a:defRPr sz="4100" b="1">
          <a:solidFill>
            <a:schemeClr val="tx2"/>
          </a:solidFill>
          <a:latin typeface="Arial" charset="0"/>
        </a:defRPr>
      </a:lvl7pPr>
      <a:lvl8pPr marL="1371600" algn="l" defTabSz="1042988" rtl="0" fontAlgn="base">
        <a:spcBef>
          <a:spcPct val="0"/>
        </a:spcBef>
        <a:spcAft>
          <a:spcPct val="0"/>
        </a:spcAft>
        <a:defRPr sz="4100" b="1">
          <a:solidFill>
            <a:schemeClr val="tx2"/>
          </a:solidFill>
          <a:latin typeface="Arial" charset="0"/>
        </a:defRPr>
      </a:lvl8pPr>
      <a:lvl9pPr marL="1828800" algn="l" defTabSz="1042988" rtl="0" fontAlgn="base">
        <a:spcBef>
          <a:spcPct val="0"/>
        </a:spcBef>
        <a:spcAft>
          <a:spcPct val="0"/>
        </a:spcAft>
        <a:defRPr sz="4100" b="1">
          <a:solidFill>
            <a:schemeClr val="tx2"/>
          </a:solidFill>
          <a:latin typeface="Arial" charset="0"/>
        </a:defRPr>
      </a:lvl9pPr>
    </p:titleStyle>
    <p:bodyStyle>
      <a:lvl1pPr marL="390525" indent="-390525" algn="l" defTabSz="1042988" rtl="0" eaLnBrk="0" fontAlgn="base" hangingPunct="0">
        <a:spcBef>
          <a:spcPct val="20000"/>
        </a:spcBef>
        <a:spcAft>
          <a:spcPct val="0"/>
        </a:spcAft>
        <a:defRPr sz="3700">
          <a:solidFill>
            <a:schemeClr val="tx1"/>
          </a:solidFill>
          <a:latin typeface="+mn-lt"/>
          <a:ea typeface="+mn-ea"/>
          <a:cs typeface="+mn-cs"/>
        </a:defRPr>
      </a:lvl1pPr>
      <a:lvl2pPr marL="847725" indent="-325438" algn="l" defTabSz="1042988" rtl="0" eaLnBrk="0" fontAlgn="base" hangingPunct="0">
        <a:spcBef>
          <a:spcPct val="20000"/>
        </a:spcBef>
        <a:spcAft>
          <a:spcPct val="0"/>
        </a:spcAft>
        <a:buChar char="•"/>
        <a:defRPr sz="3200">
          <a:solidFill>
            <a:schemeClr val="tx1"/>
          </a:solidFill>
          <a:latin typeface="+mn-lt"/>
        </a:defRPr>
      </a:lvl2pPr>
      <a:lvl3pPr marL="1303338" indent="-260350" algn="l" defTabSz="1042988" rtl="0" eaLnBrk="0" fontAlgn="base" hangingPunct="0">
        <a:spcBef>
          <a:spcPct val="20000"/>
        </a:spcBef>
        <a:spcAft>
          <a:spcPct val="0"/>
        </a:spcAft>
        <a:buFont typeface="Arial" panose="020B0604020202020204" pitchFamily="34" charset="0"/>
        <a:buChar char="-"/>
        <a:defRPr sz="2700">
          <a:solidFill>
            <a:schemeClr val="tx1"/>
          </a:solidFill>
          <a:latin typeface="+mn-lt"/>
        </a:defRPr>
      </a:lvl3pPr>
      <a:lvl4pPr marL="1825625" indent="-260350" algn="l" defTabSz="1042988" rtl="0" eaLnBrk="0" fontAlgn="base" hangingPunct="0">
        <a:spcBef>
          <a:spcPct val="20000"/>
        </a:spcBef>
        <a:spcAft>
          <a:spcPct val="0"/>
        </a:spcAft>
        <a:buChar char="–"/>
        <a:defRPr sz="2300">
          <a:solidFill>
            <a:schemeClr val="tx1"/>
          </a:solidFill>
          <a:latin typeface="+mn-lt"/>
        </a:defRPr>
      </a:lvl4pPr>
      <a:lvl5pPr marL="2346325" indent="-260350" algn="l" defTabSz="1042988" rtl="0" eaLnBrk="0" fontAlgn="base" hangingPunct="0">
        <a:spcBef>
          <a:spcPct val="20000"/>
        </a:spcBef>
        <a:spcAft>
          <a:spcPct val="0"/>
        </a:spcAft>
        <a:buChar char="»"/>
        <a:defRPr sz="2300">
          <a:solidFill>
            <a:schemeClr val="tx1"/>
          </a:solidFill>
          <a:latin typeface="+mn-lt"/>
        </a:defRPr>
      </a:lvl5pPr>
      <a:lvl6pPr marL="2803525" indent="-260350" algn="l" defTabSz="1042988" rtl="0" fontAlgn="base">
        <a:spcBef>
          <a:spcPct val="20000"/>
        </a:spcBef>
        <a:spcAft>
          <a:spcPct val="0"/>
        </a:spcAft>
        <a:buChar char="»"/>
        <a:defRPr sz="2300">
          <a:solidFill>
            <a:schemeClr val="tx1"/>
          </a:solidFill>
          <a:latin typeface="+mn-lt"/>
        </a:defRPr>
      </a:lvl6pPr>
      <a:lvl7pPr marL="3260725" indent="-260350" algn="l" defTabSz="1042988" rtl="0" fontAlgn="base">
        <a:spcBef>
          <a:spcPct val="20000"/>
        </a:spcBef>
        <a:spcAft>
          <a:spcPct val="0"/>
        </a:spcAft>
        <a:buChar char="»"/>
        <a:defRPr sz="2300">
          <a:solidFill>
            <a:schemeClr val="tx1"/>
          </a:solidFill>
          <a:latin typeface="+mn-lt"/>
        </a:defRPr>
      </a:lvl7pPr>
      <a:lvl8pPr marL="3717925" indent="-260350" algn="l" defTabSz="1042988" rtl="0" fontAlgn="base">
        <a:spcBef>
          <a:spcPct val="20000"/>
        </a:spcBef>
        <a:spcAft>
          <a:spcPct val="0"/>
        </a:spcAft>
        <a:buChar char="»"/>
        <a:defRPr sz="2300">
          <a:solidFill>
            <a:schemeClr val="tx1"/>
          </a:solidFill>
          <a:latin typeface="+mn-lt"/>
        </a:defRPr>
      </a:lvl8pPr>
      <a:lvl9pPr marL="4175125" indent="-260350" algn="l" defTabSz="1042988" rtl="0" fontAlgn="base">
        <a:spcBef>
          <a:spcPct val="20000"/>
        </a:spcBef>
        <a:spcAft>
          <a:spcPct val="0"/>
        </a:spcAft>
        <a:buChar char="»"/>
        <a:defRPr sz="2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sa/3.0/igo"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6.tif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7.tif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8.tif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9.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image" Target="../media/image40.tif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2" Type="http://schemas.openxmlformats.org/officeDocument/2006/relationships/image" Target="../media/image41.tiff"/><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2" Type="http://schemas.openxmlformats.org/officeDocument/2006/relationships/image" Target="../media/image42.tif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3.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9">
            <a:extLst>
              <a:ext uri="{FF2B5EF4-FFF2-40B4-BE49-F238E27FC236}">
                <a16:creationId xmlns:a16="http://schemas.microsoft.com/office/drawing/2014/main" id="{EC95D6BD-09C6-465E-A164-39A8DDE0015B}"/>
              </a:ext>
            </a:extLst>
          </p:cNvPr>
          <p:cNvSpPr txBox="1">
            <a:spLocks/>
          </p:cNvSpPr>
          <p:nvPr/>
        </p:nvSpPr>
        <p:spPr bwMode="gray">
          <a:xfrm>
            <a:off x="-4539" y="540271"/>
            <a:ext cx="10697939" cy="1752599"/>
          </a:xfrm>
          <a:prstGeom prst="rect">
            <a:avLst/>
          </a:prstGeom>
          <a:solidFill>
            <a:srgbClr val="183A63"/>
          </a:solidFill>
        </p:spPr>
        <p:txBody>
          <a:bodyPr vert="horz" lIns="468000" tIns="360000" rIns="360000" bIns="828000" rtlCol="0" anchor="ctr">
            <a:noAutofit/>
          </a:bodyPr>
          <a:lstStyle>
            <a:lvl1pPr marL="0" indent="0" algn="l" defTabSz="914400" rtl="0" eaLnBrk="1" latinLnBrk="0" hangingPunct="1">
              <a:lnSpc>
                <a:spcPct val="90000"/>
              </a:lnSpc>
              <a:spcBef>
                <a:spcPts val="1000"/>
              </a:spcBef>
              <a:spcAft>
                <a:spcPts val="600"/>
              </a:spcAft>
              <a:buClr>
                <a:schemeClr val="tx1"/>
              </a:buClr>
              <a:buSzPct val="80000"/>
              <a:buFontTx/>
              <a:buNone/>
              <a:defRPr sz="2400" b="1" kern="1200">
                <a:solidFill>
                  <a:schemeClr val="bg1"/>
                </a:solidFill>
                <a:latin typeface="+mj-lt"/>
                <a:ea typeface="+mn-ea"/>
                <a:cs typeface="Arial" panose="020B0604020202020204" pitchFamily="34" charset="0"/>
              </a:defRPr>
            </a:lvl1pPr>
            <a:lvl2pPr marL="457200" indent="0" algn="ctr" defTabSz="914400" rtl="0" eaLnBrk="1" latinLnBrk="0" hangingPunct="1">
              <a:lnSpc>
                <a:spcPct val="110000"/>
              </a:lnSpc>
              <a:spcBef>
                <a:spcPts val="500"/>
              </a:spcBef>
              <a:spcAft>
                <a:spcPts val="600"/>
              </a:spcAft>
              <a:buClr>
                <a:schemeClr val="tx1"/>
              </a:buClr>
              <a:buSzPct val="100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spcAft>
                <a:spcPts val="600"/>
              </a:spcAft>
              <a:buClr>
                <a:schemeClr val="tx1"/>
              </a:buClr>
              <a:buSzPct val="100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spcAft>
                <a:spcPts val="600"/>
              </a:spcAft>
              <a:buClr>
                <a:schemeClr val="tx1"/>
              </a:buClr>
              <a:buSzPct val="100000"/>
              <a:buFont typeface="Arial" panose="020B0604020202020204" pitchFamily="34" charset="0"/>
              <a:buNone/>
              <a:tabLst>
                <a:tab pos="1074738" algn="l"/>
              </a:tabLst>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spcAft>
                <a:spcPts val="600"/>
              </a:spcAft>
              <a:buClr>
                <a:schemeClr val="tx1"/>
              </a:buClr>
              <a:buSzPct val="100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Clr>
                <a:schemeClr val="tx1"/>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000" dirty="0">
              <a:latin typeface="Roboto Medium" panose="02000000000000000000"/>
            </a:endParaRPr>
          </a:p>
          <a:p>
            <a:pPr>
              <a:spcAft>
                <a:spcPts val="0"/>
              </a:spcAft>
            </a:pPr>
            <a:r>
              <a:rPr lang="en-US" sz="4000" b="0" dirty="0">
                <a:latin typeface="Roboto Medium" panose="02000000000000000000"/>
              </a:rPr>
              <a:t>Infant and young child feeding counselling: an integrated course</a:t>
            </a:r>
          </a:p>
          <a:p>
            <a:pPr>
              <a:spcBef>
                <a:spcPts val="300"/>
              </a:spcBef>
            </a:pPr>
            <a:r>
              <a:rPr lang="en-US" sz="2000" b="0" dirty="0">
                <a:latin typeface="Roboto Medium" panose="02000000000000000000"/>
              </a:rPr>
              <a:t>2</a:t>
            </a:r>
            <a:r>
              <a:rPr lang="en-US" sz="2000" b="0" baseline="30000" dirty="0">
                <a:latin typeface="Roboto Medium" panose="02000000000000000000"/>
              </a:rPr>
              <a:t>nd</a:t>
            </a:r>
            <a:r>
              <a:rPr lang="en-US" sz="2000" b="0" dirty="0">
                <a:latin typeface="Roboto Medium" panose="02000000000000000000"/>
              </a:rPr>
              <a:t> edition</a:t>
            </a:r>
            <a:endParaRPr lang="en-GB" sz="1800" b="0" dirty="0">
              <a:latin typeface="Roboto Medium" panose="02000000000000000000"/>
            </a:endParaRPr>
          </a:p>
        </p:txBody>
      </p:sp>
      <p:sp>
        <p:nvSpPr>
          <p:cNvPr id="7" name="TextBox 6">
            <a:extLst>
              <a:ext uri="{FF2B5EF4-FFF2-40B4-BE49-F238E27FC236}">
                <a16:creationId xmlns:a16="http://schemas.microsoft.com/office/drawing/2014/main" id="{3CBB86DB-95E1-4ACD-9747-D61EF6A9578B}"/>
              </a:ext>
            </a:extLst>
          </p:cNvPr>
          <p:cNvSpPr txBox="1"/>
          <p:nvPr/>
        </p:nvSpPr>
        <p:spPr>
          <a:xfrm>
            <a:off x="1746300" y="3087388"/>
            <a:ext cx="7992888" cy="830997"/>
          </a:xfrm>
          <a:prstGeom prst="rect">
            <a:avLst/>
          </a:prstGeom>
          <a:noFill/>
        </p:spPr>
        <p:txBody>
          <a:bodyPr wrap="square" rtlCol="0">
            <a:spAutoFit/>
          </a:bodyPr>
          <a:lstStyle/>
          <a:p>
            <a:pPr algn="ctr"/>
            <a:r>
              <a:rPr lang="en-US" sz="4800" b="1" dirty="0">
                <a:solidFill>
                  <a:srgbClr val="183A63"/>
                </a:solidFill>
                <a:latin typeface="Roboto Medium" panose="02000000000000000000"/>
              </a:rPr>
              <a:t>Module 6: Sessions 56–60</a:t>
            </a:r>
            <a:endParaRPr lang="en-US" sz="1800" dirty="0">
              <a:effectLst/>
              <a:latin typeface="Calibri" panose="020F0502020204030204" pitchFamily="34" charset="0"/>
              <a:ea typeface="Calibri" panose="020F0502020204030204" pitchFamily="34" charset="0"/>
            </a:endParaRPr>
          </a:p>
        </p:txBody>
      </p:sp>
      <p:sp>
        <p:nvSpPr>
          <p:cNvPr id="12" name="TextBox 11">
            <a:extLst>
              <a:ext uri="{FF2B5EF4-FFF2-40B4-BE49-F238E27FC236}">
                <a16:creationId xmlns:a16="http://schemas.microsoft.com/office/drawing/2014/main" id="{8BCBBED4-0A72-4332-8224-ABA5FFF6B9B2}"/>
              </a:ext>
            </a:extLst>
          </p:cNvPr>
          <p:cNvSpPr txBox="1"/>
          <p:nvPr/>
        </p:nvSpPr>
        <p:spPr>
          <a:xfrm>
            <a:off x="1600014" y="3791064"/>
            <a:ext cx="7488832" cy="646331"/>
          </a:xfrm>
          <a:prstGeom prst="rect">
            <a:avLst/>
          </a:prstGeom>
          <a:noFill/>
        </p:spPr>
        <p:txBody>
          <a:bodyPr wrap="square" rtlCol="0">
            <a:spAutoFit/>
          </a:bodyPr>
          <a:lstStyle/>
          <a:p>
            <a:pPr algn="ctr"/>
            <a:r>
              <a:rPr lang="en-US" sz="3600" dirty="0">
                <a:solidFill>
                  <a:srgbClr val="183A63"/>
                </a:solidFill>
                <a:latin typeface="Roboto Medium" panose="02000000000000000000"/>
              </a:rPr>
              <a:t>Growth assessment</a:t>
            </a:r>
          </a:p>
        </p:txBody>
      </p:sp>
      <p:pic>
        <p:nvPicPr>
          <p:cNvPr id="13" name="Picture 12" descr="A picture containing drawing&#10;&#10;Description automatically generated">
            <a:extLst>
              <a:ext uri="{FF2B5EF4-FFF2-40B4-BE49-F238E27FC236}">
                <a16:creationId xmlns:a16="http://schemas.microsoft.com/office/drawing/2014/main" id="{65EAF782-17EC-4F95-9FE8-C2C78D67C9E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166326" y="6062910"/>
            <a:ext cx="1484630" cy="454025"/>
          </a:xfrm>
          <a:prstGeom prst="rect">
            <a:avLst/>
          </a:prstGeom>
        </p:spPr>
      </p:pic>
      <p:sp>
        <p:nvSpPr>
          <p:cNvPr id="9" name="TextBox 8">
            <a:extLst>
              <a:ext uri="{FF2B5EF4-FFF2-40B4-BE49-F238E27FC236}">
                <a16:creationId xmlns:a16="http://schemas.microsoft.com/office/drawing/2014/main" id="{886D11F4-BE53-4C9A-BA94-94904B15C52D}"/>
              </a:ext>
            </a:extLst>
          </p:cNvPr>
          <p:cNvSpPr txBox="1"/>
          <p:nvPr/>
        </p:nvSpPr>
        <p:spPr>
          <a:xfrm>
            <a:off x="378148" y="7165007"/>
            <a:ext cx="8601201" cy="461665"/>
          </a:xfrm>
          <a:prstGeom prst="rect">
            <a:avLst/>
          </a:prstGeom>
          <a:noFill/>
        </p:spPr>
        <p:txBody>
          <a:bodyPr wrap="none" rtlCol="0">
            <a:spAutoFit/>
          </a:bodyPr>
          <a:lstStyle/>
          <a:p>
            <a:pPr marL="0" marR="0">
              <a:spcBef>
                <a:spcPts val="0"/>
              </a:spcBef>
              <a:spcAft>
                <a:spcPts val="0"/>
              </a:spcAft>
            </a:pPr>
            <a:r>
              <a:rPr lang="en-US" sz="1200" b="1" dirty="0">
                <a:latin typeface="Roboto Medium" panose="02000000000000000000"/>
                <a:ea typeface="SimSun" panose="02010600030101010101" pitchFamily="2" charset="-122"/>
              </a:rPr>
              <a:t>© World Health Organization 2021</a:t>
            </a:r>
            <a:r>
              <a:rPr lang="en-US" sz="1200" dirty="0">
                <a:latin typeface="Roboto Medium" panose="02000000000000000000"/>
                <a:ea typeface="SimSun" panose="02010600030101010101" pitchFamily="2" charset="-122"/>
              </a:rPr>
              <a:t>. Some rights reserved. This work is available under the </a:t>
            </a:r>
            <a:r>
              <a:rPr lang="en-US" sz="1200" u="sng" dirty="0">
                <a:solidFill>
                  <a:srgbClr val="0000FF"/>
                </a:solidFill>
                <a:latin typeface="Roboto Medium" panose="02000000000000000000"/>
                <a:ea typeface="SimSun" panose="02010600030101010101" pitchFamily="2" charset="-122"/>
                <a:hlinkClick r:id="rId3">
                  <a:extLst>
                    <a:ext uri="{A12FA001-AC4F-418D-AE19-62706E023703}">
                      <ahyp:hlinkClr xmlns:ahyp="http://schemas.microsoft.com/office/drawing/2018/hyperlinkcolor" val="tx"/>
                    </a:ext>
                  </a:extLst>
                </a:hlinkClick>
              </a:rPr>
              <a:t>CC BY-NC-SA 3.0 IGO</a:t>
            </a:r>
            <a:r>
              <a:rPr lang="en-US" sz="1200" dirty="0">
                <a:latin typeface="Roboto Medium" panose="02000000000000000000"/>
                <a:ea typeface="SimSun" panose="02010600030101010101" pitchFamily="2" charset="-122"/>
              </a:rPr>
              <a:t> </a:t>
            </a:r>
            <a:r>
              <a:rPr lang="en-US" sz="1200" dirty="0" err="1">
                <a:latin typeface="Roboto Medium" panose="02000000000000000000"/>
                <a:ea typeface="SimSun" panose="02010600030101010101" pitchFamily="2" charset="-122"/>
              </a:rPr>
              <a:t>licence</a:t>
            </a:r>
            <a:r>
              <a:rPr lang="en-US" sz="1200" dirty="0">
                <a:latin typeface="Roboto Medium" panose="02000000000000000000"/>
                <a:ea typeface="SimSun" panose="02010600030101010101" pitchFamily="2" charset="-122"/>
              </a:rPr>
              <a:t>.</a:t>
            </a:r>
            <a:endParaRPr lang="en-US" sz="1200" dirty="0">
              <a:latin typeface="Roboto Medium" panose="02000000000000000000"/>
            </a:endParaRPr>
          </a:p>
          <a:p>
            <a:endParaRPr lang="en-US" sz="1200" dirty="0">
              <a:latin typeface="Roboto Medium" panose="02000000000000000000"/>
            </a:endParaRPr>
          </a:p>
        </p:txBody>
      </p:sp>
      <p:sp>
        <p:nvSpPr>
          <p:cNvPr id="10" name="TextBox 9">
            <a:extLst>
              <a:ext uri="{FF2B5EF4-FFF2-40B4-BE49-F238E27FC236}">
                <a16:creationId xmlns:a16="http://schemas.microsoft.com/office/drawing/2014/main" id="{797B3CF5-5474-4509-B1C6-CBC8111892DE}"/>
              </a:ext>
            </a:extLst>
          </p:cNvPr>
          <p:cNvSpPr txBox="1"/>
          <p:nvPr/>
        </p:nvSpPr>
        <p:spPr>
          <a:xfrm>
            <a:off x="450156" y="6960016"/>
            <a:ext cx="1697901" cy="276999"/>
          </a:xfrm>
          <a:prstGeom prst="rect">
            <a:avLst/>
          </a:prstGeom>
          <a:noFill/>
        </p:spPr>
        <p:txBody>
          <a:bodyPr wrap="none" rtlCol="0">
            <a:spAutoFit/>
          </a:bodyPr>
          <a:lstStyle/>
          <a:p>
            <a:r>
              <a:rPr lang="en-US" sz="1200" dirty="0">
                <a:latin typeface="Roboto Medium" panose="02000000000000000000"/>
              </a:rPr>
              <a:t>WHO/HEP/NFS/21.21</a:t>
            </a:r>
          </a:p>
        </p:txBody>
      </p:sp>
      <p:pic>
        <p:nvPicPr>
          <p:cNvPr id="5" name="Picture 4" descr="A picture containing text, clipart&#10;&#10;Description automatically generated">
            <a:extLst>
              <a:ext uri="{FF2B5EF4-FFF2-40B4-BE49-F238E27FC236}">
                <a16:creationId xmlns:a16="http://schemas.microsoft.com/office/drawing/2014/main" id="{CB2CF835-9B66-43F9-8FF7-9309976CBD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2792" y="6157223"/>
            <a:ext cx="1506237" cy="3657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1AACC1F9-5952-444D-BA2C-78418C99661C}"/>
              </a:ext>
            </a:extLst>
          </p:cNvPr>
          <p:cNvSpPr txBox="1">
            <a:spLocks noChangeArrowheads="1"/>
          </p:cNvSpPr>
          <p:nvPr/>
        </p:nvSpPr>
        <p:spPr bwMode="auto">
          <a:xfrm>
            <a:off x="355901" y="1821723"/>
            <a:ext cx="9411055" cy="5547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54" tIns="45727" rIns="91454" bIns="45727"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spcBef>
                <a:spcPts val="0"/>
              </a:spcBef>
              <a:spcAft>
                <a:spcPts val="800"/>
              </a:spcAft>
              <a:buNone/>
            </a:pPr>
            <a:r>
              <a:rPr lang="en-GB" altLang="en-US" sz="3000" dirty="0">
                <a:latin typeface="Alegreya" pitchFamily="2" charset="0"/>
              </a:rPr>
              <a:t>After completing this session, participants will be able to:</a:t>
            </a:r>
          </a:p>
          <a:p>
            <a:pPr marL="457246" indent="-457246" eaLnBrk="1" hangingPunct="1">
              <a:spcBef>
                <a:spcPts val="0"/>
              </a:spcBef>
              <a:spcAft>
                <a:spcPts val="800"/>
              </a:spcAft>
            </a:pPr>
            <a:r>
              <a:rPr lang="en-US" altLang="en-US" sz="3000" dirty="0">
                <a:latin typeface="Alegreya" pitchFamily="2" charset="0"/>
              </a:rPr>
              <a:t>identify common errors in measuring weight, length and </a:t>
            </a:r>
            <a:r>
              <a:rPr lang="en-US" altLang="en-US" sz="3000">
                <a:latin typeface="Alegreya" pitchFamily="2" charset="0"/>
              </a:rPr>
              <a:t>height  </a:t>
            </a:r>
            <a:endParaRPr lang="en-US" altLang="en-US" sz="3000" dirty="0">
              <a:latin typeface="Alegreya" pitchFamily="2" charset="0"/>
            </a:endParaRPr>
          </a:p>
        </p:txBody>
      </p:sp>
      <p:sp>
        <p:nvSpPr>
          <p:cNvPr id="9" name="Text Box 6">
            <a:extLst>
              <a:ext uri="{FF2B5EF4-FFF2-40B4-BE49-F238E27FC236}">
                <a16:creationId xmlns:a16="http://schemas.microsoft.com/office/drawing/2014/main" id="{A1037C98-76DC-FF4D-8D75-05E9B75FC56E}"/>
              </a:ext>
            </a:extLst>
          </p:cNvPr>
          <p:cNvSpPr txBox="1">
            <a:spLocks noChangeArrowheads="1"/>
          </p:cNvSpPr>
          <p:nvPr/>
        </p:nvSpPr>
        <p:spPr bwMode="auto">
          <a:xfrm>
            <a:off x="9452560" y="74858"/>
            <a:ext cx="1158279" cy="41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321" tIns="52161" rIns="104321" bIns="52161">
            <a:spAutoFit/>
          </a:bodyPr>
          <a:lstStyle>
            <a:lvl1pPr defTabSz="1042988">
              <a:spcBef>
                <a:spcPct val="20000"/>
              </a:spcBef>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algn="r" defTabSz="914491" eaLnBrk="1" hangingPunct="1">
              <a:spcBef>
                <a:spcPct val="50000"/>
              </a:spcBef>
            </a:pPr>
            <a:r>
              <a:rPr lang="en-GB" altLang="en-US" sz="2000" b="1" dirty="0">
                <a:latin typeface="Roboto Black" panose="02000000000000000000" pitchFamily="2" charset="0"/>
                <a:ea typeface="Roboto Black" panose="02000000000000000000" pitchFamily="2" charset="0"/>
              </a:rPr>
              <a:t>58/1</a:t>
            </a:r>
          </a:p>
        </p:txBody>
      </p:sp>
      <p:sp>
        <p:nvSpPr>
          <p:cNvPr id="10" name="Rectangle 2">
            <a:extLst>
              <a:ext uri="{FF2B5EF4-FFF2-40B4-BE49-F238E27FC236}">
                <a16:creationId xmlns:a16="http://schemas.microsoft.com/office/drawing/2014/main" id="{C7611AF2-CB6D-2F4F-833D-52938B386D40}"/>
              </a:ext>
            </a:extLst>
          </p:cNvPr>
          <p:cNvSpPr txBox="1">
            <a:spLocks noChangeArrowheads="1"/>
          </p:cNvSpPr>
          <p:nvPr/>
        </p:nvSpPr>
        <p:spPr bwMode="auto">
          <a:xfrm>
            <a:off x="355901" y="332111"/>
            <a:ext cx="9411055" cy="126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54" tIns="45727" rIns="91454" bIns="45727"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GB" altLang="en-US" sz="3600" dirty="0">
                <a:solidFill>
                  <a:srgbClr val="004525"/>
                </a:solidFill>
                <a:latin typeface="Roboto Medium" panose="02000000000000000000" pitchFamily="2" charset="0"/>
                <a:ea typeface="Roboto Medium" panose="02000000000000000000" pitchFamily="2" charset="0"/>
              </a:rPr>
              <a:t>Session 58: Measuring: it’s not so easy – objectives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Height--Child held in position, reader in good position.JPG"/>
          <p:cNvPicPr>
            <a:picLocks noGrp="1" noChangeAspect="1"/>
          </p:cNvPicPr>
          <p:nvPr isPhoto="1"/>
        </p:nvPicPr>
        <p:blipFill>
          <a:blip r:embed="rId3" cstate="email">
            <a:extLst>
              <a:ext uri="{28A0092B-C50C-407E-A947-70E740481C1C}">
                <a14:useLocalDpi xmlns:a14="http://schemas.microsoft.com/office/drawing/2010/main"/>
              </a:ext>
            </a:extLst>
          </a:blip>
          <a:srcRect/>
          <a:stretch>
            <a:fillRect/>
          </a:stretch>
        </p:blipFill>
        <p:spPr bwMode="auto">
          <a:xfrm>
            <a:off x="2526882" y="351122"/>
            <a:ext cx="5639637" cy="685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a:extLst>
              <a:ext uri="{FF2B5EF4-FFF2-40B4-BE49-F238E27FC236}">
                <a16:creationId xmlns:a16="http://schemas.microsoft.com/office/drawing/2014/main" id="{EC00DBCF-57A0-D34C-9070-61526E17232F}"/>
              </a:ext>
            </a:extLst>
          </p:cNvPr>
          <p:cNvSpPr txBox="1">
            <a:spLocks noChangeArrowheads="1"/>
          </p:cNvSpPr>
          <p:nvPr/>
        </p:nvSpPr>
        <p:spPr bwMode="auto">
          <a:xfrm>
            <a:off x="9452560" y="74858"/>
            <a:ext cx="1158279" cy="41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321" tIns="52161" rIns="104321" bIns="52161">
            <a:spAutoFit/>
          </a:bodyPr>
          <a:lstStyle>
            <a:lvl1pPr defTabSz="1042988">
              <a:spcBef>
                <a:spcPct val="20000"/>
              </a:spcBef>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algn="r" defTabSz="914491" eaLnBrk="1" hangingPunct="1">
              <a:spcBef>
                <a:spcPct val="50000"/>
              </a:spcBef>
            </a:pPr>
            <a:r>
              <a:rPr lang="en-GB" altLang="en-US" sz="2000" b="1" dirty="0">
                <a:latin typeface="Roboto Black" panose="02000000000000000000" pitchFamily="2" charset="0"/>
                <a:ea typeface="Roboto Black" panose="02000000000000000000" pitchFamily="2" charset="0"/>
              </a:rPr>
              <a:t>58/2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Height--Measurer on right leaning over to read tape.jpg"/>
          <p:cNvPicPr>
            <a:picLocks noGrp="1" noChangeAspect="1"/>
          </p:cNvPicPr>
          <p:nvPr isPhoto="1"/>
        </p:nvPicPr>
        <p:blipFill>
          <a:blip r:embed="rId3" cstate="email">
            <a:extLst>
              <a:ext uri="{28A0092B-C50C-407E-A947-70E740481C1C}">
                <a14:useLocalDpi xmlns:a14="http://schemas.microsoft.com/office/drawing/2010/main"/>
              </a:ext>
            </a:extLst>
          </a:blip>
          <a:srcRect/>
          <a:stretch>
            <a:fillRect/>
          </a:stretch>
        </p:blipFill>
        <p:spPr bwMode="auto">
          <a:xfrm>
            <a:off x="2774568" y="351122"/>
            <a:ext cx="5144264" cy="685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a:extLst>
              <a:ext uri="{FF2B5EF4-FFF2-40B4-BE49-F238E27FC236}">
                <a16:creationId xmlns:a16="http://schemas.microsoft.com/office/drawing/2014/main" id="{596E76B9-A2AE-9440-888A-AFD91DFF51E4}"/>
              </a:ext>
            </a:extLst>
          </p:cNvPr>
          <p:cNvSpPr txBox="1">
            <a:spLocks noChangeArrowheads="1"/>
          </p:cNvSpPr>
          <p:nvPr/>
        </p:nvSpPr>
        <p:spPr bwMode="auto">
          <a:xfrm>
            <a:off x="9452560" y="74858"/>
            <a:ext cx="1158279" cy="41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321" tIns="52161" rIns="104321" bIns="52161">
            <a:spAutoFit/>
          </a:bodyPr>
          <a:lstStyle>
            <a:lvl1pPr defTabSz="1042988">
              <a:spcBef>
                <a:spcPct val="20000"/>
              </a:spcBef>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algn="r" defTabSz="914491" eaLnBrk="1" hangingPunct="1">
              <a:spcBef>
                <a:spcPct val="50000"/>
              </a:spcBef>
            </a:pPr>
            <a:r>
              <a:rPr lang="en-GB" altLang="en-US" sz="2000" b="1" dirty="0">
                <a:latin typeface="Roboto Black" panose="02000000000000000000" pitchFamily="2" charset="0"/>
                <a:ea typeface="Roboto Black" panose="02000000000000000000" pitchFamily="2" charset="0"/>
              </a:rPr>
              <a:t>58/3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descr="Height--Measurers well down. Is boy's body in position.jpg"/>
          <p:cNvPicPr>
            <a:picLocks noGrp="1" noChangeAspect="1"/>
          </p:cNvPicPr>
          <p:nvPr isPhoto="1"/>
        </p:nvPicPr>
        <p:blipFill>
          <a:blip r:embed="rId3" cstate="email">
            <a:extLst>
              <a:ext uri="{28A0092B-C50C-407E-A947-70E740481C1C}">
                <a14:useLocalDpi xmlns:a14="http://schemas.microsoft.com/office/drawing/2010/main"/>
              </a:ext>
            </a:extLst>
          </a:blip>
          <a:srcRect/>
          <a:stretch>
            <a:fillRect/>
          </a:stretch>
        </p:blipFill>
        <p:spPr bwMode="auto">
          <a:xfrm>
            <a:off x="2774568" y="351122"/>
            <a:ext cx="5144264" cy="685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a:extLst>
              <a:ext uri="{FF2B5EF4-FFF2-40B4-BE49-F238E27FC236}">
                <a16:creationId xmlns:a16="http://schemas.microsoft.com/office/drawing/2014/main" id="{006EBEDA-AC92-8E47-B355-1D38C904E40E}"/>
              </a:ext>
            </a:extLst>
          </p:cNvPr>
          <p:cNvSpPr txBox="1">
            <a:spLocks noChangeArrowheads="1"/>
          </p:cNvSpPr>
          <p:nvPr/>
        </p:nvSpPr>
        <p:spPr bwMode="auto">
          <a:xfrm>
            <a:off x="9452560" y="74858"/>
            <a:ext cx="1158279" cy="41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321" tIns="52161" rIns="104321" bIns="52161">
            <a:spAutoFit/>
          </a:bodyPr>
          <a:lstStyle>
            <a:lvl1pPr defTabSz="1042988">
              <a:spcBef>
                <a:spcPct val="20000"/>
              </a:spcBef>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algn="r" defTabSz="914491" eaLnBrk="1" hangingPunct="1">
              <a:spcBef>
                <a:spcPct val="50000"/>
              </a:spcBef>
            </a:pPr>
            <a:r>
              <a:rPr lang="en-GB" altLang="en-US" sz="2000" b="1" dirty="0">
                <a:latin typeface="Roboto Black" panose="02000000000000000000" pitchFamily="2" charset="0"/>
                <a:ea typeface="Roboto Black" panose="02000000000000000000" pitchFamily="2" charset="0"/>
              </a:rPr>
              <a:t>58/4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DSC0027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93621" y="351122"/>
            <a:ext cx="5144264" cy="685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a:extLst>
              <a:ext uri="{FF2B5EF4-FFF2-40B4-BE49-F238E27FC236}">
                <a16:creationId xmlns:a16="http://schemas.microsoft.com/office/drawing/2014/main" id="{DF7337E5-C1A8-534A-9F64-3C55D3A1D968}"/>
              </a:ext>
            </a:extLst>
          </p:cNvPr>
          <p:cNvSpPr txBox="1">
            <a:spLocks noChangeArrowheads="1"/>
          </p:cNvSpPr>
          <p:nvPr/>
        </p:nvSpPr>
        <p:spPr bwMode="auto">
          <a:xfrm>
            <a:off x="9452560" y="74858"/>
            <a:ext cx="1158279" cy="41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321" tIns="52161" rIns="104321" bIns="52161">
            <a:spAutoFit/>
          </a:bodyPr>
          <a:lstStyle>
            <a:lvl1pPr defTabSz="1042988">
              <a:spcBef>
                <a:spcPct val="20000"/>
              </a:spcBef>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algn="r" defTabSz="914491" eaLnBrk="1" hangingPunct="1">
              <a:spcBef>
                <a:spcPct val="50000"/>
              </a:spcBef>
            </a:pPr>
            <a:r>
              <a:rPr lang="en-GB" altLang="en-US" sz="2000" b="1" dirty="0">
                <a:latin typeface="Roboto Black" panose="02000000000000000000" pitchFamily="2" charset="0"/>
                <a:ea typeface="Roboto Black" panose="02000000000000000000" pitchFamily="2" charset="0"/>
              </a:rPr>
              <a:t>58/5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IMG_000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31726" y="351122"/>
            <a:ext cx="5144264" cy="685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a:extLst>
              <a:ext uri="{FF2B5EF4-FFF2-40B4-BE49-F238E27FC236}">
                <a16:creationId xmlns:a16="http://schemas.microsoft.com/office/drawing/2014/main" id="{9C2AD0C9-EFF3-5A44-9FBD-EF3D0CB50718}"/>
              </a:ext>
            </a:extLst>
          </p:cNvPr>
          <p:cNvSpPr txBox="1">
            <a:spLocks noChangeArrowheads="1"/>
          </p:cNvSpPr>
          <p:nvPr/>
        </p:nvSpPr>
        <p:spPr bwMode="auto">
          <a:xfrm>
            <a:off x="9452560" y="74858"/>
            <a:ext cx="1158279" cy="41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321" tIns="52161" rIns="104321" bIns="52161">
            <a:spAutoFit/>
          </a:bodyPr>
          <a:lstStyle>
            <a:lvl1pPr defTabSz="1042988">
              <a:spcBef>
                <a:spcPct val="20000"/>
              </a:spcBef>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algn="r" defTabSz="914491" eaLnBrk="1" hangingPunct="1">
              <a:spcBef>
                <a:spcPct val="50000"/>
              </a:spcBef>
            </a:pPr>
            <a:r>
              <a:rPr lang="en-GB" altLang="en-US" sz="2000" b="1" dirty="0">
                <a:latin typeface="Roboto Black" panose="02000000000000000000" pitchFamily="2" charset="0"/>
                <a:ea typeface="Roboto Black" panose="02000000000000000000" pitchFamily="2" charset="0"/>
              </a:rPr>
              <a:t>58/6</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Length--Diaper prevents knees straightening.jpg"/>
          <p:cNvPicPr>
            <a:picLocks noGrp="1" noChangeAspect="1"/>
          </p:cNvPicPr>
          <p:nvPr isPhoto="1"/>
        </p:nvPicPr>
        <p:blipFill>
          <a:blip r:embed="rId3" cstate="email">
            <a:extLst>
              <a:ext uri="{28A0092B-C50C-407E-A947-70E740481C1C}">
                <a14:useLocalDpi xmlns:a14="http://schemas.microsoft.com/office/drawing/2010/main"/>
              </a:ext>
            </a:extLst>
          </a:blip>
          <a:srcRect/>
          <a:stretch>
            <a:fillRect/>
          </a:stretch>
        </p:blipFill>
        <p:spPr bwMode="auto">
          <a:xfrm>
            <a:off x="774021" y="351122"/>
            <a:ext cx="9145358" cy="685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a:extLst>
              <a:ext uri="{FF2B5EF4-FFF2-40B4-BE49-F238E27FC236}">
                <a16:creationId xmlns:a16="http://schemas.microsoft.com/office/drawing/2014/main" id="{8D9F9F55-A27D-D74B-B1A8-AE6738567587}"/>
              </a:ext>
            </a:extLst>
          </p:cNvPr>
          <p:cNvSpPr txBox="1">
            <a:spLocks noChangeArrowheads="1"/>
          </p:cNvSpPr>
          <p:nvPr/>
        </p:nvSpPr>
        <p:spPr bwMode="auto">
          <a:xfrm>
            <a:off x="9452560" y="74858"/>
            <a:ext cx="1158279" cy="41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321" tIns="52161" rIns="104321" bIns="52161">
            <a:spAutoFit/>
          </a:bodyPr>
          <a:lstStyle>
            <a:lvl1pPr defTabSz="1042988">
              <a:spcBef>
                <a:spcPct val="20000"/>
              </a:spcBef>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algn="r" defTabSz="914491" eaLnBrk="1" hangingPunct="1">
              <a:spcBef>
                <a:spcPct val="50000"/>
              </a:spcBef>
            </a:pPr>
            <a:r>
              <a:rPr lang="en-GB" altLang="en-US" sz="2000" b="1" dirty="0">
                <a:latin typeface="Roboto Black" panose="02000000000000000000" pitchFamily="2" charset="0"/>
                <a:ea typeface="Roboto Black" panose="02000000000000000000" pitchFamily="2" charset="0"/>
              </a:rPr>
              <a:t>58/7</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Length--feet flat on board.jpg"/>
          <p:cNvPicPr>
            <a:picLocks noGrp="1" noChangeAspect="1"/>
          </p:cNvPicPr>
          <p:nvPr isPhoto="1"/>
        </p:nvPicPr>
        <p:blipFill>
          <a:blip r:embed="rId3" cstate="email">
            <a:extLst>
              <a:ext uri="{28A0092B-C50C-407E-A947-70E740481C1C}">
                <a14:useLocalDpi xmlns:a14="http://schemas.microsoft.com/office/drawing/2010/main"/>
              </a:ext>
            </a:extLst>
          </a:blip>
          <a:srcRect/>
          <a:stretch>
            <a:fillRect/>
          </a:stretch>
        </p:blipFill>
        <p:spPr bwMode="auto">
          <a:xfrm>
            <a:off x="1612346" y="426699"/>
            <a:ext cx="7468709" cy="670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a:extLst>
              <a:ext uri="{FF2B5EF4-FFF2-40B4-BE49-F238E27FC236}">
                <a16:creationId xmlns:a16="http://schemas.microsoft.com/office/drawing/2014/main" id="{4737938E-A390-124F-843D-23B938DFF1B4}"/>
              </a:ext>
            </a:extLst>
          </p:cNvPr>
          <p:cNvSpPr txBox="1">
            <a:spLocks noChangeArrowheads="1"/>
          </p:cNvSpPr>
          <p:nvPr/>
        </p:nvSpPr>
        <p:spPr bwMode="auto">
          <a:xfrm>
            <a:off x="9452560" y="74858"/>
            <a:ext cx="1158279" cy="41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321" tIns="52161" rIns="104321" bIns="52161">
            <a:spAutoFit/>
          </a:bodyPr>
          <a:lstStyle>
            <a:lvl1pPr defTabSz="1042988">
              <a:spcBef>
                <a:spcPct val="20000"/>
              </a:spcBef>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algn="r" defTabSz="914491" eaLnBrk="1" hangingPunct="1">
              <a:spcBef>
                <a:spcPct val="50000"/>
              </a:spcBef>
            </a:pPr>
            <a:r>
              <a:rPr lang="en-GB" altLang="en-US" sz="2000" b="1" dirty="0">
                <a:latin typeface="Roboto Black" panose="02000000000000000000" pitchFamily="2" charset="0"/>
                <a:ea typeface="Roboto Black" panose="02000000000000000000" pitchFamily="2" charset="0"/>
              </a:rPr>
              <a:t>58/8</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Length--Feet not flat.jpg"/>
          <p:cNvPicPr>
            <a:picLocks noGrp="1" noChangeAspect="1"/>
          </p:cNvPicPr>
          <p:nvPr isPhoto="1"/>
        </p:nvPicPr>
        <p:blipFill>
          <a:blip r:embed="rId3" cstate="email">
            <a:extLst>
              <a:ext uri="{28A0092B-C50C-407E-A947-70E740481C1C}">
                <a14:useLocalDpi xmlns:a14="http://schemas.microsoft.com/office/drawing/2010/main"/>
              </a:ext>
            </a:extLst>
          </a:blip>
          <a:srcRect/>
          <a:stretch>
            <a:fillRect/>
          </a:stretch>
        </p:blipFill>
        <p:spPr bwMode="auto">
          <a:xfrm>
            <a:off x="875636" y="427333"/>
            <a:ext cx="8942128" cy="6706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a:extLst>
              <a:ext uri="{FF2B5EF4-FFF2-40B4-BE49-F238E27FC236}">
                <a16:creationId xmlns:a16="http://schemas.microsoft.com/office/drawing/2014/main" id="{B8EDD7A0-95FA-AB4C-832A-6E7696E0F104}"/>
              </a:ext>
            </a:extLst>
          </p:cNvPr>
          <p:cNvSpPr txBox="1">
            <a:spLocks noChangeArrowheads="1"/>
          </p:cNvSpPr>
          <p:nvPr/>
        </p:nvSpPr>
        <p:spPr bwMode="auto">
          <a:xfrm>
            <a:off x="9452560" y="74858"/>
            <a:ext cx="1158279" cy="41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321" tIns="52161" rIns="104321" bIns="52161">
            <a:spAutoFit/>
          </a:bodyPr>
          <a:lstStyle>
            <a:lvl1pPr defTabSz="1042988">
              <a:spcBef>
                <a:spcPct val="20000"/>
              </a:spcBef>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algn="r" defTabSz="914491" eaLnBrk="1" hangingPunct="1">
              <a:spcBef>
                <a:spcPct val="50000"/>
              </a:spcBef>
            </a:pPr>
            <a:r>
              <a:rPr lang="en-GB" altLang="en-US" sz="2000" b="1" dirty="0">
                <a:latin typeface="Roboto Black" panose="02000000000000000000" pitchFamily="2" charset="0"/>
                <a:ea typeface="Roboto Black" panose="02000000000000000000" pitchFamily="2" charset="0"/>
              </a:rPr>
              <a:t>58/9</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descr="IMG_000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9425" y="408280"/>
            <a:ext cx="9170761" cy="687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a:extLst>
              <a:ext uri="{FF2B5EF4-FFF2-40B4-BE49-F238E27FC236}">
                <a16:creationId xmlns:a16="http://schemas.microsoft.com/office/drawing/2014/main" id="{1FED54AB-C712-1F4F-B014-3744859B2AC5}"/>
              </a:ext>
            </a:extLst>
          </p:cNvPr>
          <p:cNvSpPr txBox="1">
            <a:spLocks noChangeArrowheads="1"/>
          </p:cNvSpPr>
          <p:nvPr/>
        </p:nvSpPr>
        <p:spPr bwMode="auto">
          <a:xfrm>
            <a:off x="9452560" y="74858"/>
            <a:ext cx="1158279" cy="41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321" tIns="52161" rIns="104321" bIns="52161">
            <a:spAutoFit/>
          </a:bodyPr>
          <a:lstStyle>
            <a:lvl1pPr defTabSz="1042988">
              <a:spcBef>
                <a:spcPct val="20000"/>
              </a:spcBef>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algn="r" defTabSz="914491" eaLnBrk="1" hangingPunct="1">
              <a:spcBef>
                <a:spcPct val="50000"/>
              </a:spcBef>
            </a:pPr>
            <a:r>
              <a:rPr lang="en-GB" altLang="en-US" sz="2000" b="1" dirty="0">
                <a:latin typeface="Roboto Black" panose="02000000000000000000" pitchFamily="2" charset="0"/>
                <a:ea typeface="Roboto Black" panose="02000000000000000000" pitchFamily="2" charset="0"/>
              </a:rPr>
              <a:t>58/10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55848" y="331828"/>
            <a:ext cx="10031412" cy="1260475"/>
          </a:xfrm>
        </p:spPr>
        <p:txBody>
          <a:bodyPr/>
          <a:lstStyle/>
          <a:p>
            <a:r>
              <a:rPr lang="en-GB" altLang="en-US" sz="3600" b="0" dirty="0">
                <a:solidFill>
                  <a:srgbClr val="004525"/>
                </a:solidFill>
                <a:latin typeface="Roboto Medium" panose="02000000000000000000" pitchFamily="2" charset="0"/>
                <a:ea typeface="Roboto Medium" panose="02000000000000000000" pitchFamily="2" charset="0"/>
              </a:rPr>
              <a:t>Session 56: Introducing child growth assessment – objectives</a:t>
            </a:r>
            <a:endParaRPr lang="en-GB" altLang="en-US" sz="3600" b="0" kern="1200" dirty="0">
              <a:solidFill>
                <a:srgbClr val="004525"/>
              </a:solidFill>
              <a:latin typeface="Roboto Medium" panose="02000000000000000000" pitchFamily="2" charset="0"/>
              <a:ea typeface="Roboto Medium" panose="02000000000000000000" pitchFamily="2" charset="0"/>
            </a:endParaRPr>
          </a:p>
        </p:txBody>
      </p:sp>
      <p:sp>
        <p:nvSpPr>
          <p:cNvPr id="4099" name="Rectangle 3"/>
          <p:cNvSpPr>
            <a:spLocks noGrp="1" noChangeArrowheads="1"/>
          </p:cNvSpPr>
          <p:nvPr>
            <p:ph type="body" idx="1"/>
          </p:nvPr>
        </p:nvSpPr>
        <p:spPr>
          <a:xfrm>
            <a:off x="355848" y="1821221"/>
            <a:ext cx="9599364" cy="3327562"/>
          </a:xfrm>
        </p:spPr>
        <p:txBody>
          <a:bodyPr/>
          <a:lstStyle/>
          <a:p>
            <a:pPr eaLnBrk="1" hangingPunct="1"/>
            <a:r>
              <a:rPr lang="en-GB" altLang="en-US" sz="3000" dirty="0">
                <a:latin typeface="Alegreya" pitchFamily="2" charset="0"/>
              </a:rPr>
              <a:t>After completing this session, participants will be able to:</a:t>
            </a:r>
          </a:p>
          <a:p>
            <a:pPr marL="457200" indent="-457200" eaLnBrk="1" hangingPunct="1">
              <a:buFont typeface="Arial" panose="020B0604020202020204" pitchFamily="34" charset="0"/>
              <a:buChar char="•"/>
            </a:pPr>
            <a:r>
              <a:rPr lang="en-US" altLang="en-US" sz="3000" dirty="0">
                <a:latin typeface="Alegreya" pitchFamily="2" charset="0"/>
              </a:rPr>
              <a:t>start a </a:t>
            </a:r>
            <a:r>
              <a:rPr lang="en-US" altLang="en-US" sz="3000" cap="small" dirty="0">
                <a:latin typeface="Alegreya" pitchFamily="2" charset="0"/>
              </a:rPr>
              <a:t>Growth record </a:t>
            </a:r>
            <a:r>
              <a:rPr lang="en-US" altLang="en-US" sz="3000" dirty="0">
                <a:latin typeface="Alegreya" pitchFamily="2" charset="0"/>
              </a:rPr>
              <a:t>for a child and select pages to use at a given visit</a:t>
            </a:r>
          </a:p>
          <a:p>
            <a:pPr marL="457200" indent="-457200" eaLnBrk="1" hangingPunct="1">
              <a:buFont typeface="Arial" panose="020B0604020202020204" pitchFamily="34" charset="0"/>
              <a:buChar char="•"/>
            </a:pPr>
            <a:r>
              <a:rPr lang="en-US" altLang="en-US" sz="3000" dirty="0">
                <a:latin typeface="Alegreya" pitchFamily="2" charset="0"/>
              </a:rPr>
              <a:t>determine a child’s age on the visit day</a:t>
            </a:r>
          </a:p>
          <a:p>
            <a:pPr marL="457200" indent="-457200" eaLnBrk="1" hangingPunct="1">
              <a:buFont typeface="Arial" panose="020B0604020202020204" pitchFamily="34" charset="0"/>
              <a:buChar char="•"/>
            </a:pPr>
            <a:r>
              <a:rPr lang="en-US" altLang="en-US" sz="3000" dirty="0">
                <a:latin typeface="Alegreya" pitchFamily="2" charset="0"/>
              </a:rPr>
              <a:t>identify the correct charts to use (age and sex) on a given visit, and where these charts are in the </a:t>
            </a:r>
            <a:r>
              <a:rPr lang="en-US" altLang="en-US" sz="3000" cap="small" dirty="0">
                <a:latin typeface="Alegreya" pitchFamily="2" charset="0"/>
              </a:rPr>
              <a:t>Growth record </a:t>
            </a:r>
            <a:endParaRPr lang="en-GB" altLang="en-US" sz="3000" dirty="0">
              <a:latin typeface="Alegreya" pitchFamily="2" charset="0"/>
            </a:endParaRPr>
          </a:p>
        </p:txBody>
      </p:sp>
      <p:sp>
        <p:nvSpPr>
          <p:cNvPr id="4100" name="Text Box 6"/>
          <p:cNvSpPr txBox="1">
            <a:spLocks noChangeArrowheads="1"/>
          </p:cNvSpPr>
          <p:nvPr/>
        </p:nvSpPr>
        <p:spPr bwMode="auto">
          <a:xfrm>
            <a:off x="9809163" y="74613"/>
            <a:ext cx="800100" cy="413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spAutoFit/>
          </a:bodyPr>
          <a:lstStyle>
            <a:lvl1pPr defTabSz="1042988">
              <a:spcBef>
                <a:spcPct val="20000"/>
              </a:spcBef>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algn="r" defTabSz="914400" eaLnBrk="1" hangingPunct="1">
              <a:spcBef>
                <a:spcPct val="50000"/>
              </a:spcBef>
            </a:pPr>
            <a:r>
              <a:rPr lang="en-GB" altLang="en-US" sz="2000" b="1" dirty="0">
                <a:latin typeface="Roboto Black" panose="02000000000000000000" pitchFamily="2" charset="0"/>
                <a:ea typeface="Roboto Black" panose="02000000000000000000" pitchFamily="2" charset="0"/>
              </a:rPr>
              <a:t>56/1</a:t>
            </a:r>
          </a:p>
        </p:txBody>
      </p:sp>
      <p:sp>
        <p:nvSpPr>
          <p:cNvPr id="4101" name="Rectangle 10"/>
          <p:cNvSpPr>
            <a:spLocks noChangeArrowheads="1"/>
          </p:cNvSpPr>
          <p:nvPr/>
        </p:nvSpPr>
        <p:spPr bwMode="auto">
          <a:xfrm>
            <a:off x="0" y="2574925"/>
            <a:ext cx="1069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defRPr sz="37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a:spcBef>
                <a:spcPct val="20000"/>
              </a:spcBef>
              <a:buChar char="–"/>
              <a:defRPr sz="2300">
                <a:solidFill>
                  <a:schemeClr val="tx1"/>
                </a:solidFill>
                <a:latin typeface="Arial" panose="020B0604020202020204" pitchFamily="34" charset="0"/>
              </a:defRPr>
            </a:lvl4pPr>
            <a:lvl5pPr marL="2057400" indent="-228600">
              <a:spcBef>
                <a:spcPct val="20000"/>
              </a:spcBef>
              <a:buChar char="»"/>
              <a:defRPr sz="2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defRPr>
            </a:lvl9pPr>
          </a:lstStyle>
          <a:p>
            <a:pPr eaLnBrk="1" hangingPunct="1">
              <a:spcBef>
                <a:spcPct val="0"/>
              </a:spcBef>
            </a:pPr>
            <a:endParaRPr lang="en-US" altLang="en-US" sz="21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descr="IMG_0028.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93621" y="351122"/>
            <a:ext cx="5144264" cy="685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a:extLst>
              <a:ext uri="{FF2B5EF4-FFF2-40B4-BE49-F238E27FC236}">
                <a16:creationId xmlns:a16="http://schemas.microsoft.com/office/drawing/2014/main" id="{C318B3A8-6BDB-0A49-928A-D5B026E1E439}"/>
              </a:ext>
            </a:extLst>
          </p:cNvPr>
          <p:cNvSpPr txBox="1">
            <a:spLocks noChangeArrowheads="1"/>
          </p:cNvSpPr>
          <p:nvPr/>
        </p:nvSpPr>
        <p:spPr bwMode="auto">
          <a:xfrm>
            <a:off x="9452560" y="74858"/>
            <a:ext cx="1158279" cy="41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321" tIns="52161" rIns="104321" bIns="52161">
            <a:spAutoFit/>
          </a:bodyPr>
          <a:lstStyle>
            <a:lvl1pPr defTabSz="1042988">
              <a:spcBef>
                <a:spcPct val="20000"/>
              </a:spcBef>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algn="r" defTabSz="914491" eaLnBrk="1" hangingPunct="1">
              <a:spcBef>
                <a:spcPct val="50000"/>
              </a:spcBef>
            </a:pPr>
            <a:r>
              <a:rPr lang="en-GB" altLang="en-US" sz="2000" b="1" dirty="0">
                <a:latin typeface="Roboto Black" panose="02000000000000000000" pitchFamily="2" charset="0"/>
                <a:ea typeface="Roboto Black" panose="02000000000000000000" pitchFamily="2" charset="0"/>
              </a:rPr>
              <a:t>58/11</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descr="Length--Going into position.jpg"/>
          <p:cNvPicPr>
            <a:picLocks noGrp="1" noChangeAspect="1"/>
          </p:cNvPicPr>
          <p:nvPr isPhoto="1"/>
        </p:nvPicPr>
        <p:blipFill>
          <a:blip r:embed="rId3" cstate="email">
            <a:extLst>
              <a:ext uri="{28A0092B-C50C-407E-A947-70E740481C1C}">
                <a14:useLocalDpi xmlns:a14="http://schemas.microsoft.com/office/drawing/2010/main"/>
              </a:ext>
            </a:extLst>
          </a:blip>
          <a:srcRect/>
          <a:stretch>
            <a:fillRect/>
          </a:stretch>
        </p:blipFill>
        <p:spPr bwMode="auto">
          <a:xfrm>
            <a:off x="875636" y="427333"/>
            <a:ext cx="8942128" cy="6706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a:extLst>
              <a:ext uri="{FF2B5EF4-FFF2-40B4-BE49-F238E27FC236}">
                <a16:creationId xmlns:a16="http://schemas.microsoft.com/office/drawing/2014/main" id="{BF201DF0-85A0-374A-9CF2-970E5A6EB73A}"/>
              </a:ext>
            </a:extLst>
          </p:cNvPr>
          <p:cNvSpPr txBox="1">
            <a:spLocks noChangeArrowheads="1"/>
          </p:cNvSpPr>
          <p:nvPr/>
        </p:nvSpPr>
        <p:spPr bwMode="auto">
          <a:xfrm>
            <a:off x="9452560" y="74858"/>
            <a:ext cx="1158279" cy="41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321" tIns="52161" rIns="104321" bIns="52161">
            <a:spAutoFit/>
          </a:bodyPr>
          <a:lstStyle>
            <a:lvl1pPr defTabSz="1042988">
              <a:spcBef>
                <a:spcPct val="20000"/>
              </a:spcBef>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algn="r" defTabSz="914491" eaLnBrk="1" hangingPunct="1">
              <a:spcBef>
                <a:spcPct val="50000"/>
              </a:spcBef>
            </a:pPr>
            <a:r>
              <a:rPr lang="en-GB" altLang="en-US" sz="2000" b="1" dirty="0">
                <a:latin typeface="Roboto Black" panose="02000000000000000000" pitchFamily="2" charset="0"/>
                <a:ea typeface="Roboto Black" panose="02000000000000000000" pitchFamily="2" charset="0"/>
              </a:rPr>
              <a:t>58/12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descr="Length--In good position. Note how knees are held.jpg"/>
          <p:cNvPicPr>
            <a:picLocks noGrp="1" noChangeAspect="1"/>
          </p:cNvPicPr>
          <p:nvPr isPhoto="1"/>
        </p:nvPicPr>
        <p:blipFill>
          <a:blip r:embed="rId3" cstate="email">
            <a:extLst>
              <a:ext uri="{28A0092B-C50C-407E-A947-70E740481C1C}">
                <a14:useLocalDpi xmlns:a14="http://schemas.microsoft.com/office/drawing/2010/main"/>
              </a:ext>
            </a:extLst>
          </a:blip>
          <a:srcRect/>
          <a:stretch>
            <a:fillRect/>
          </a:stretch>
        </p:blipFill>
        <p:spPr bwMode="auto">
          <a:xfrm>
            <a:off x="875636" y="427333"/>
            <a:ext cx="8942128" cy="6706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a:extLst>
              <a:ext uri="{FF2B5EF4-FFF2-40B4-BE49-F238E27FC236}">
                <a16:creationId xmlns:a16="http://schemas.microsoft.com/office/drawing/2014/main" id="{D6B9C7DC-03FD-A14E-BBF3-9D1621A703E2}"/>
              </a:ext>
            </a:extLst>
          </p:cNvPr>
          <p:cNvSpPr txBox="1">
            <a:spLocks noChangeArrowheads="1"/>
          </p:cNvSpPr>
          <p:nvPr/>
        </p:nvSpPr>
        <p:spPr bwMode="auto">
          <a:xfrm>
            <a:off x="9452560" y="74858"/>
            <a:ext cx="1158279" cy="41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321" tIns="52161" rIns="104321" bIns="52161">
            <a:spAutoFit/>
          </a:bodyPr>
          <a:lstStyle>
            <a:lvl1pPr defTabSz="1042988">
              <a:spcBef>
                <a:spcPct val="20000"/>
              </a:spcBef>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algn="r" defTabSz="914491" eaLnBrk="1" hangingPunct="1">
              <a:spcBef>
                <a:spcPct val="50000"/>
              </a:spcBef>
            </a:pPr>
            <a:r>
              <a:rPr lang="en-GB" altLang="en-US" sz="2000" b="1" dirty="0">
                <a:latin typeface="Roboto Black" panose="02000000000000000000" pitchFamily="2" charset="0"/>
                <a:ea typeface="Roboto Black" panose="02000000000000000000" pitchFamily="2" charset="0"/>
              </a:rPr>
              <a:t>58/13</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descr="Length--Good position of knees and feet.jpg"/>
          <p:cNvPicPr>
            <a:picLocks noGrp="1" noChangeAspect="1"/>
          </p:cNvPicPr>
          <p:nvPr isPhoto="1"/>
        </p:nvPicPr>
        <p:blipFill>
          <a:blip r:embed="rId3" cstate="email">
            <a:extLst>
              <a:ext uri="{28A0092B-C50C-407E-A947-70E740481C1C}">
                <a14:useLocalDpi xmlns:a14="http://schemas.microsoft.com/office/drawing/2010/main"/>
              </a:ext>
            </a:extLst>
          </a:blip>
          <a:srcRect/>
          <a:stretch>
            <a:fillRect/>
          </a:stretch>
        </p:blipFill>
        <p:spPr bwMode="auto">
          <a:xfrm>
            <a:off x="926444" y="465439"/>
            <a:ext cx="8840512" cy="663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a:extLst>
              <a:ext uri="{FF2B5EF4-FFF2-40B4-BE49-F238E27FC236}">
                <a16:creationId xmlns:a16="http://schemas.microsoft.com/office/drawing/2014/main" id="{C04710B4-DF0C-E14E-940D-1F19CC320574}"/>
              </a:ext>
            </a:extLst>
          </p:cNvPr>
          <p:cNvSpPr txBox="1">
            <a:spLocks noChangeArrowheads="1"/>
          </p:cNvSpPr>
          <p:nvPr/>
        </p:nvSpPr>
        <p:spPr bwMode="auto">
          <a:xfrm>
            <a:off x="9452560" y="74858"/>
            <a:ext cx="1158279" cy="41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321" tIns="52161" rIns="104321" bIns="52161">
            <a:spAutoFit/>
          </a:bodyPr>
          <a:lstStyle>
            <a:lvl1pPr defTabSz="1042988">
              <a:spcBef>
                <a:spcPct val="20000"/>
              </a:spcBef>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algn="r" defTabSz="914491" eaLnBrk="1" hangingPunct="1">
              <a:spcBef>
                <a:spcPct val="50000"/>
              </a:spcBef>
            </a:pPr>
            <a:r>
              <a:rPr lang="en-GB" altLang="en-US" sz="2000" b="1" dirty="0">
                <a:latin typeface="Roboto Black" panose="02000000000000000000" pitchFamily="2" charset="0"/>
                <a:ea typeface="Roboto Black" panose="02000000000000000000" pitchFamily="2" charset="0"/>
              </a:rPr>
              <a:t>58/14</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descr="Length--Poor head position.jpg"/>
          <p:cNvPicPr>
            <a:picLocks noGrp="1" noChangeAspect="1"/>
          </p:cNvPicPr>
          <p:nvPr isPhoto="1"/>
        </p:nvPicPr>
        <p:blipFill>
          <a:blip r:embed="rId3" cstate="email">
            <a:extLst>
              <a:ext uri="{28A0092B-C50C-407E-A947-70E740481C1C}">
                <a14:useLocalDpi xmlns:a14="http://schemas.microsoft.com/office/drawing/2010/main"/>
              </a:ext>
            </a:extLst>
          </a:blip>
          <a:srcRect/>
          <a:stretch>
            <a:fillRect/>
          </a:stretch>
        </p:blipFill>
        <p:spPr bwMode="auto">
          <a:xfrm>
            <a:off x="1236759" y="427333"/>
            <a:ext cx="8218298" cy="6706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a:extLst>
              <a:ext uri="{FF2B5EF4-FFF2-40B4-BE49-F238E27FC236}">
                <a16:creationId xmlns:a16="http://schemas.microsoft.com/office/drawing/2014/main" id="{BC0C4360-A3E5-FE4E-82DC-17BC305F42DA}"/>
              </a:ext>
            </a:extLst>
          </p:cNvPr>
          <p:cNvSpPr txBox="1">
            <a:spLocks noChangeArrowheads="1"/>
          </p:cNvSpPr>
          <p:nvPr/>
        </p:nvSpPr>
        <p:spPr bwMode="auto">
          <a:xfrm>
            <a:off x="9452560" y="74858"/>
            <a:ext cx="1158279" cy="41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321" tIns="52161" rIns="104321" bIns="52161">
            <a:spAutoFit/>
          </a:bodyPr>
          <a:lstStyle>
            <a:lvl1pPr defTabSz="1042988">
              <a:spcBef>
                <a:spcPct val="20000"/>
              </a:spcBef>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algn="r" defTabSz="914491" eaLnBrk="1" hangingPunct="1">
              <a:spcBef>
                <a:spcPct val="50000"/>
              </a:spcBef>
            </a:pPr>
            <a:r>
              <a:rPr lang="en-GB" altLang="en-US" sz="2000" b="1" dirty="0">
                <a:latin typeface="Roboto Black" panose="02000000000000000000" pitchFamily="2" charset="0"/>
                <a:ea typeface="Roboto Black" panose="02000000000000000000" pitchFamily="2" charset="0"/>
              </a:rPr>
              <a:t>58/15</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descr="Length--Torso not straight; better if undressed.jpg"/>
          <p:cNvPicPr>
            <a:picLocks noGrp="1" noChangeAspect="1"/>
          </p:cNvPicPr>
          <p:nvPr isPhoto="1"/>
        </p:nvPicPr>
        <p:blipFill>
          <a:blip r:embed="rId3" cstate="email">
            <a:extLst>
              <a:ext uri="{28A0092B-C50C-407E-A947-70E740481C1C}">
                <a14:useLocalDpi xmlns:a14="http://schemas.microsoft.com/office/drawing/2010/main"/>
              </a:ext>
            </a:extLst>
          </a:blip>
          <a:srcRect/>
          <a:stretch>
            <a:fillRect/>
          </a:stretch>
        </p:blipFill>
        <p:spPr bwMode="auto">
          <a:xfrm>
            <a:off x="2606270" y="351122"/>
            <a:ext cx="5479276" cy="685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a:extLst>
              <a:ext uri="{FF2B5EF4-FFF2-40B4-BE49-F238E27FC236}">
                <a16:creationId xmlns:a16="http://schemas.microsoft.com/office/drawing/2014/main" id="{943F6A89-BB67-1848-8F9D-47247DCB8682}"/>
              </a:ext>
            </a:extLst>
          </p:cNvPr>
          <p:cNvSpPr txBox="1">
            <a:spLocks noChangeArrowheads="1"/>
          </p:cNvSpPr>
          <p:nvPr/>
        </p:nvSpPr>
        <p:spPr bwMode="auto">
          <a:xfrm>
            <a:off x="9452560" y="74858"/>
            <a:ext cx="1158279" cy="41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321" tIns="52161" rIns="104321" bIns="52161">
            <a:spAutoFit/>
          </a:bodyPr>
          <a:lstStyle>
            <a:lvl1pPr defTabSz="1042988">
              <a:spcBef>
                <a:spcPct val="20000"/>
              </a:spcBef>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algn="r" defTabSz="914491" eaLnBrk="1" hangingPunct="1">
              <a:spcBef>
                <a:spcPct val="50000"/>
              </a:spcBef>
            </a:pPr>
            <a:r>
              <a:rPr lang="en-GB" altLang="en-US" sz="2000" b="1" dirty="0">
                <a:latin typeface="Roboto Black" panose="02000000000000000000" pitchFamily="2" charset="0"/>
                <a:ea typeface="Roboto Black" panose="02000000000000000000" pitchFamily="2" charset="0"/>
              </a:rPr>
              <a:t>58/16</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descr="IMG_0418.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8617" y="427333"/>
            <a:ext cx="9043743" cy="678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a:extLst>
              <a:ext uri="{FF2B5EF4-FFF2-40B4-BE49-F238E27FC236}">
                <a16:creationId xmlns:a16="http://schemas.microsoft.com/office/drawing/2014/main" id="{6632440D-84BB-204F-B3A9-52E8EB351AB0}"/>
              </a:ext>
            </a:extLst>
          </p:cNvPr>
          <p:cNvSpPr txBox="1">
            <a:spLocks noChangeArrowheads="1"/>
          </p:cNvSpPr>
          <p:nvPr/>
        </p:nvSpPr>
        <p:spPr bwMode="auto">
          <a:xfrm>
            <a:off x="9452560" y="74858"/>
            <a:ext cx="1158279" cy="41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321" tIns="52161" rIns="104321" bIns="52161">
            <a:spAutoFit/>
          </a:bodyPr>
          <a:lstStyle>
            <a:lvl1pPr defTabSz="1042988">
              <a:spcBef>
                <a:spcPct val="20000"/>
              </a:spcBef>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algn="r" defTabSz="914491" eaLnBrk="1" hangingPunct="1">
              <a:spcBef>
                <a:spcPct val="50000"/>
              </a:spcBef>
            </a:pPr>
            <a:r>
              <a:rPr lang="en-GB" altLang="en-US" sz="2000" b="1" dirty="0">
                <a:latin typeface="Roboto Black" panose="02000000000000000000" pitchFamily="2" charset="0"/>
                <a:ea typeface="Roboto Black" panose="02000000000000000000" pitchFamily="2" charset="0"/>
              </a:rPr>
              <a:t>58/17</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descr="IMG_031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74568" y="351122"/>
            <a:ext cx="5144264" cy="685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a:extLst>
              <a:ext uri="{FF2B5EF4-FFF2-40B4-BE49-F238E27FC236}">
                <a16:creationId xmlns:a16="http://schemas.microsoft.com/office/drawing/2014/main" id="{96CAD714-B2A4-F24F-BAD9-D92D8B7D45FF}"/>
              </a:ext>
            </a:extLst>
          </p:cNvPr>
          <p:cNvSpPr txBox="1">
            <a:spLocks noChangeArrowheads="1"/>
          </p:cNvSpPr>
          <p:nvPr/>
        </p:nvSpPr>
        <p:spPr bwMode="auto">
          <a:xfrm>
            <a:off x="9452560" y="74858"/>
            <a:ext cx="1158279" cy="41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321" tIns="52161" rIns="104321" bIns="52161">
            <a:spAutoFit/>
          </a:bodyPr>
          <a:lstStyle>
            <a:lvl1pPr defTabSz="1042988">
              <a:spcBef>
                <a:spcPct val="20000"/>
              </a:spcBef>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algn="r" defTabSz="914491" eaLnBrk="1" hangingPunct="1">
              <a:spcBef>
                <a:spcPct val="50000"/>
              </a:spcBef>
            </a:pPr>
            <a:r>
              <a:rPr lang="en-GB" altLang="en-US" sz="2000" b="1" dirty="0">
                <a:latin typeface="Roboto Black" panose="02000000000000000000" pitchFamily="2" charset="0"/>
                <a:ea typeface="Roboto Black" panose="02000000000000000000" pitchFamily="2" charset="0"/>
              </a:rPr>
              <a:t>58/18</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descr="IMG_0149.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4829" y="427333"/>
            <a:ext cx="9043743" cy="678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a:extLst>
              <a:ext uri="{FF2B5EF4-FFF2-40B4-BE49-F238E27FC236}">
                <a16:creationId xmlns:a16="http://schemas.microsoft.com/office/drawing/2014/main" id="{FFCF91E3-9978-9743-A442-30DF4DF40A86}"/>
              </a:ext>
            </a:extLst>
          </p:cNvPr>
          <p:cNvSpPr txBox="1">
            <a:spLocks noChangeArrowheads="1"/>
          </p:cNvSpPr>
          <p:nvPr/>
        </p:nvSpPr>
        <p:spPr bwMode="auto">
          <a:xfrm>
            <a:off x="9452560" y="74858"/>
            <a:ext cx="1158279" cy="41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321" tIns="52161" rIns="104321" bIns="52161">
            <a:spAutoFit/>
          </a:bodyPr>
          <a:lstStyle>
            <a:lvl1pPr defTabSz="1042988">
              <a:spcBef>
                <a:spcPct val="20000"/>
              </a:spcBef>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algn="r" defTabSz="914491" eaLnBrk="1" hangingPunct="1">
              <a:spcBef>
                <a:spcPct val="50000"/>
              </a:spcBef>
            </a:pPr>
            <a:r>
              <a:rPr lang="en-GB" altLang="en-US" sz="2000" b="1" dirty="0">
                <a:latin typeface="Roboto Black" panose="02000000000000000000" pitchFamily="2" charset="0"/>
                <a:ea typeface="Roboto Black" panose="02000000000000000000" pitchFamily="2" charset="0"/>
              </a:rPr>
              <a:t>58/19</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descr="IMG_027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74460" y="351122"/>
            <a:ext cx="5917491" cy="685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a:extLst>
              <a:ext uri="{FF2B5EF4-FFF2-40B4-BE49-F238E27FC236}">
                <a16:creationId xmlns:a16="http://schemas.microsoft.com/office/drawing/2014/main" id="{3494EA79-F58F-C344-9DC8-CFDCEA71DFF8}"/>
              </a:ext>
            </a:extLst>
          </p:cNvPr>
          <p:cNvSpPr txBox="1">
            <a:spLocks noChangeArrowheads="1"/>
          </p:cNvSpPr>
          <p:nvPr/>
        </p:nvSpPr>
        <p:spPr bwMode="auto">
          <a:xfrm>
            <a:off x="9452560" y="74858"/>
            <a:ext cx="1158279" cy="41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321" tIns="52161" rIns="104321" bIns="52161">
            <a:spAutoFit/>
          </a:bodyPr>
          <a:lstStyle>
            <a:lvl1pPr defTabSz="1042988">
              <a:spcBef>
                <a:spcPct val="20000"/>
              </a:spcBef>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algn="r" defTabSz="914491" eaLnBrk="1" hangingPunct="1">
              <a:spcBef>
                <a:spcPct val="50000"/>
              </a:spcBef>
            </a:pPr>
            <a:r>
              <a:rPr lang="en-GB" altLang="en-US" sz="2000" b="1" dirty="0">
                <a:latin typeface="Roboto Black" panose="02000000000000000000" pitchFamily="2" charset="0"/>
                <a:ea typeface="Roboto Black" panose="02000000000000000000" pitchFamily="2" charset="0"/>
              </a:rPr>
              <a:t>58/20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6"/>
          <p:cNvSpPr txBox="1">
            <a:spLocks noChangeArrowheads="1"/>
          </p:cNvSpPr>
          <p:nvPr/>
        </p:nvSpPr>
        <p:spPr bwMode="auto">
          <a:xfrm>
            <a:off x="9809163" y="74613"/>
            <a:ext cx="800100" cy="413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spAutoFit/>
          </a:bodyPr>
          <a:lstStyle>
            <a:lvl1pPr defTabSz="1042988">
              <a:spcBef>
                <a:spcPct val="20000"/>
              </a:spcBef>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algn="r" defTabSz="914400" eaLnBrk="1" hangingPunct="1">
              <a:spcBef>
                <a:spcPct val="50000"/>
              </a:spcBef>
            </a:pPr>
            <a:r>
              <a:rPr lang="en-GB" altLang="en-US" sz="2000" b="1" dirty="0">
                <a:latin typeface="Roboto Black" panose="02000000000000000000" pitchFamily="2" charset="0"/>
                <a:ea typeface="Roboto Black" panose="02000000000000000000" pitchFamily="2" charset="0"/>
              </a:rPr>
              <a:t>56/2</a:t>
            </a:r>
          </a:p>
        </p:txBody>
      </p:sp>
      <p:sp>
        <p:nvSpPr>
          <p:cNvPr id="4101" name="Rectangle 10"/>
          <p:cNvSpPr>
            <a:spLocks noChangeArrowheads="1"/>
          </p:cNvSpPr>
          <p:nvPr/>
        </p:nvSpPr>
        <p:spPr bwMode="auto">
          <a:xfrm>
            <a:off x="0" y="2574925"/>
            <a:ext cx="1069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defRPr sz="37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a:spcBef>
                <a:spcPct val="20000"/>
              </a:spcBef>
              <a:buChar char="–"/>
              <a:defRPr sz="2300">
                <a:solidFill>
                  <a:schemeClr val="tx1"/>
                </a:solidFill>
                <a:latin typeface="Arial" panose="020B0604020202020204" pitchFamily="34" charset="0"/>
              </a:defRPr>
            </a:lvl4pPr>
            <a:lvl5pPr marL="2057400" indent="-228600">
              <a:spcBef>
                <a:spcPct val="20000"/>
              </a:spcBef>
              <a:buChar char="»"/>
              <a:defRPr sz="2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defRPr>
            </a:lvl9pPr>
          </a:lstStyle>
          <a:p>
            <a:pPr eaLnBrk="1" hangingPunct="1">
              <a:spcBef>
                <a:spcPct val="0"/>
              </a:spcBef>
            </a:pPr>
            <a:endParaRPr lang="en-US" altLang="en-US" sz="2100"/>
          </a:p>
        </p:txBody>
      </p:sp>
      <p:sp>
        <p:nvSpPr>
          <p:cNvPr id="31" name="Rectangle 2">
            <a:extLst>
              <a:ext uri="{FF2B5EF4-FFF2-40B4-BE49-F238E27FC236}">
                <a16:creationId xmlns:a16="http://schemas.microsoft.com/office/drawing/2014/main" id="{851AA0A0-D579-1D42-94CF-9F0226BB4359}"/>
              </a:ext>
            </a:extLst>
          </p:cNvPr>
          <p:cNvSpPr>
            <a:spLocks noGrp="1" noChangeArrowheads="1"/>
          </p:cNvSpPr>
          <p:nvPr>
            <p:ph type="title"/>
          </p:nvPr>
        </p:nvSpPr>
        <p:spPr>
          <a:xfrm>
            <a:off x="355848" y="331828"/>
            <a:ext cx="10031412" cy="1260475"/>
          </a:xfrm>
        </p:spPr>
        <p:txBody>
          <a:bodyPr/>
          <a:lstStyle/>
          <a:p>
            <a:r>
              <a:rPr lang="en-GB" altLang="en-US" sz="3600" b="0" dirty="0">
                <a:solidFill>
                  <a:srgbClr val="004525"/>
                </a:solidFill>
                <a:latin typeface="Roboto Medium" panose="02000000000000000000" pitchFamily="2" charset="0"/>
                <a:ea typeface="Roboto Medium" panose="02000000000000000000" pitchFamily="2" charset="0"/>
              </a:rPr>
              <a:t>Child growth assessment 1</a:t>
            </a:r>
            <a:endParaRPr lang="en-GB" altLang="en-US" sz="3600" b="0" kern="1200" dirty="0">
              <a:solidFill>
                <a:srgbClr val="004525"/>
              </a:solidFill>
              <a:latin typeface="Roboto Medium" panose="02000000000000000000" pitchFamily="2" charset="0"/>
              <a:ea typeface="Roboto Medium" panose="02000000000000000000" pitchFamily="2" charset="0"/>
            </a:endParaRPr>
          </a:p>
        </p:txBody>
      </p:sp>
      <p:sp>
        <p:nvSpPr>
          <p:cNvPr id="32" name="Rectangle 3">
            <a:extLst>
              <a:ext uri="{FF2B5EF4-FFF2-40B4-BE49-F238E27FC236}">
                <a16:creationId xmlns:a16="http://schemas.microsoft.com/office/drawing/2014/main" id="{323C65C7-AC39-794A-A789-493958550849}"/>
              </a:ext>
            </a:extLst>
          </p:cNvPr>
          <p:cNvSpPr txBox="1">
            <a:spLocks noChangeArrowheads="1"/>
          </p:cNvSpPr>
          <p:nvPr/>
        </p:nvSpPr>
        <p:spPr bwMode="auto">
          <a:xfrm>
            <a:off x="355848" y="1821220"/>
            <a:ext cx="10031412" cy="554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t" anchorCtr="0" compatLnSpc="1">
            <a:prstTxWarp prst="textNoShape">
              <a:avLst/>
            </a:prstTxWarp>
          </a:bodyPr>
          <a:lstStyle>
            <a:lvl1pPr marL="390525" indent="-390525" algn="l" defTabSz="1042988" rtl="0" eaLnBrk="0" fontAlgn="base" hangingPunct="0">
              <a:spcBef>
                <a:spcPct val="20000"/>
              </a:spcBef>
              <a:spcAft>
                <a:spcPct val="0"/>
              </a:spcAft>
              <a:defRPr sz="3700">
                <a:solidFill>
                  <a:schemeClr val="tx1"/>
                </a:solidFill>
                <a:latin typeface="+mn-lt"/>
                <a:ea typeface="+mn-ea"/>
                <a:cs typeface="+mn-cs"/>
              </a:defRPr>
            </a:lvl1pPr>
            <a:lvl2pPr marL="847725" indent="-325438" algn="l" defTabSz="1042988" rtl="0" eaLnBrk="0" fontAlgn="base" hangingPunct="0">
              <a:spcBef>
                <a:spcPct val="20000"/>
              </a:spcBef>
              <a:spcAft>
                <a:spcPct val="0"/>
              </a:spcAft>
              <a:buChar char="•"/>
              <a:defRPr sz="3200">
                <a:solidFill>
                  <a:schemeClr val="tx1"/>
                </a:solidFill>
                <a:latin typeface="+mn-lt"/>
              </a:defRPr>
            </a:lvl2pPr>
            <a:lvl3pPr marL="1303338" indent="-260350" algn="l" defTabSz="1042988" rtl="0" eaLnBrk="0" fontAlgn="base" hangingPunct="0">
              <a:spcBef>
                <a:spcPct val="20000"/>
              </a:spcBef>
              <a:spcAft>
                <a:spcPct val="0"/>
              </a:spcAft>
              <a:buFont typeface="Arial" panose="020B0604020202020204" pitchFamily="34" charset="0"/>
              <a:buChar char="-"/>
              <a:defRPr sz="2700">
                <a:solidFill>
                  <a:schemeClr val="tx1"/>
                </a:solidFill>
                <a:latin typeface="+mn-lt"/>
              </a:defRPr>
            </a:lvl3pPr>
            <a:lvl4pPr marL="1825625" indent="-260350" algn="l" defTabSz="1042988" rtl="0" eaLnBrk="0" fontAlgn="base" hangingPunct="0">
              <a:spcBef>
                <a:spcPct val="20000"/>
              </a:spcBef>
              <a:spcAft>
                <a:spcPct val="0"/>
              </a:spcAft>
              <a:buChar char="–"/>
              <a:defRPr sz="2300">
                <a:solidFill>
                  <a:schemeClr val="tx1"/>
                </a:solidFill>
                <a:latin typeface="+mn-lt"/>
              </a:defRPr>
            </a:lvl4pPr>
            <a:lvl5pPr marL="2346325" indent="-260350" algn="l" defTabSz="1042988" rtl="0" eaLnBrk="0" fontAlgn="base" hangingPunct="0">
              <a:spcBef>
                <a:spcPct val="20000"/>
              </a:spcBef>
              <a:spcAft>
                <a:spcPct val="0"/>
              </a:spcAft>
              <a:buChar char="»"/>
              <a:defRPr sz="2300">
                <a:solidFill>
                  <a:schemeClr val="tx1"/>
                </a:solidFill>
                <a:latin typeface="+mn-lt"/>
              </a:defRPr>
            </a:lvl5pPr>
            <a:lvl6pPr marL="2803525" indent="-260350" algn="l" defTabSz="1042988" rtl="0" fontAlgn="base">
              <a:spcBef>
                <a:spcPct val="20000"/>
              </a:spcBef>
              <a:spcAft>
                <a:spcPct val="0"/>
              </a:spcAft>
              <a:buChar char="»"/>
              <a:defRPr sz="2300">
                <a:solidFill>
                  <a:schemeClr val="tx1"/>
                </a:solidFill>
                <a:latin typeface="+mn-lt"/>
              </a:defRPr>
            </a:lvl6pPr>
            <a:lvl7pPr marL="3260725" indent="-260350" algn="l" defTabSz="1042988" rtl="0" fontAlgn="base">
              <a:spcBef>
                <a:spcPct val="20000"/>
              </a:spcBef>
              <a:spcAft>
                <a:spcPct val="0"/>
              </a:spcAft>
              <a:buChar char="»"/>
              <a:defRPr sz="2300">
                <a:solidFill>
                  <a:schemeClr val="tx1"/>
                </a:solidFill>
                <a:latin typeface="+mn-lt"/>
              </a:defRPr>
            </a:lvl7pPr>
            <a:lvl8pPr marL="3717925" indent="-260350" algn="l" defTabSz="1042988" rtl="0" fontAlgn="base">
              <a:spcBef>
                <a:spcPct val="20000"/>
              </a:spcBef>
              <a:spcAft>
                <a:spcPct val="0"/>
              </a:spcAft>
              <a:buChar char="»"/>
              <a:defRPr sz="2300">
                <a:solidFill>
                  <a:schemeClr val="tx1"/>
                </a:solidFill>
                <a:latin typeface="+mn-lt"/>
              </a:defRPr>
            </a:lvl8pPr>
            <a:lvl9pPr marL="4175125" indent="-260350" algn="l" defTabSz="1042988" rtl="0" fontAlgn="base">
              <a:spcBef>
                <a:spcPct val="20000"/>
              </a:spcBef>
              <a:spcAft>
                <a:spcPct val="0"/>
              </a:spcAft>
              <a:buChar char="»"/>
              <a:defRPr sz="2300">
                <a:solidFill>
                  <a:schemeClr val="tx1"/>
                </a:solidFill>
                <a:latin typeface="+mn-lt"/>
              </a:defRPr>
            </a:lvl9pPr>
          </a:lstStyle>
          <a:p>
            <a:pPr marL="468000" indent="-457200" eaLnBrk="1" hangingPunct="1">
              <a:spcBef>
                <a:spcPts val="800"/>
              </a:spcBef>
              <a:buFont typeface="Arial" panose="020B0604020202020204" pitchFamily="34" charset="0"/>
              <a:buChar char="•"/>
            </a:pPr>
            <a:r>
              <a:rPr lang="en-GB" altLang="en-US" sz="3000" kern="0" dirty="0">
                <a:latin typeface="Alegreya" pitchFamily="2" charset="0"/>
              </a:rPr>
              <a:t>Basic growth assessment involves measuring a child’s weight and length/height</a:t>
            </a:r>
          </a:p>
          <a:p>
            <a:pPr marL="468000" indent="-457200" eaLnBrk="1" hangingPunct="1">
              <a:spcBef>
                <a:spcPts val="800"/>
              </a:spcBef>
              <a:buFont typeface="Arial" panose="020B0604020202020204" pitchFamily="34" charset="0"/>
              <a:buChar char="•"/>
            </a:pPr>
            <a:r>
              <a:rPr lang="en-GB" altLang="en-US" sz="3000" kern="0" dirty="0">
                <a:latin typeface="Alegreya" pitchFamily="2" charset="0"/>
              </a:rPr>
              <a:t>Measurements are then compared to growth standards</a:t>
            </a:r>
          </a:p>
          <a:p>
            <a:pPr marL="468000" indent="-457200" eaLnBrk="1" hangingPunct="1">
              <a:spcBef>
                <a:spcPts val="800"/>
              </a:spcBef>
              <a:buFont typeface="Arial" panose="020B0604020202020204" pitchFamily="34" charset="0"/>
              <a:buChar char="•"/>
            </a:pPr>
            <a:r>
              <a:rPr lang="en-GB" altLang="en-US" sz="3000" kern="0" dirty="0">
                <a:latin typeface="Alegreya" pitchFamily="2" charset="0"/>
              </a:rPr>
              <a:t>Why? To determine whether the child is growing normally or has a growth problem or trend towards a problem</a:t>
            </a:r>
          </a:p>
          <a:p>
            <a:pPr marL="468000" indent="-457200" eaLnBrk="1" hangingPunct="1">
              <a:spcBef>
                <a:spcPts val="800"/>
              </a:spcBef>
              <a:buFont typeface="Arial" panose="020B0604020202020204" pitchFamily="34" charset="0"/>
              <a:buChar char="•"/>
            </a:pPr>
            <a:r>
              <a:rPr lang="en-GB" altLang="en-US" sz="3000" kern="0" dirty="0">
                <a:latin typeface="Alegreya" pitchFamily="2" charset="0"/>
              </a:rPr>
              <a:t>Steps: measure, plot, interpret, take action to address or prevent growth problems</a:t>
            </a:r>
          </a:p>
          <a:p>
            <a:pPr marL="468000" indent="-457200" eaLnBrk="1" hangingPunct="1">
              <a:spcBef>
                <a:spcPts val="800"/>
              </a:spcBef>
              <a:buFont typeface="Arial" panose="020B0604020202020204" pitchFamily="34" charset="0"/>
              <a:buChar char="•"/>
            </a:pPr>
            <a:r>
              <a:rPr lang="en-GB" altLang="en-US" sz="3000" kern="0" dirty="0">
                <a:latin typeface="Alegreya" pitchFamily="2" charset="0"/>
              </a:rPr>
              <a:t>Correct measurement, plotting and interpretation is essential to identify problems correctly</a:t>
            </a:r>
          </a:p>
          <a:p>
            <a:pPr marL="468000" indent="-457200" eaLnBrk="1" hangingPunct="1">
              <a:spcBef>
                <a:spcPts val="800"/>
              </a:spcBef>
              <a:buFont typeface="Arial" panose="020B0604020202020204" pitchFamily="34" charset="0"/>
              <a:buChar char="•"/>
            </a:pPr>
            <a:endParaRPr lang="en-GB" altLang="en-US" sz="3000" kern="0" dirty="0">
              <a:latin typeface="Alegreya" pitchFamily="2" charset="0"/>
            </a:endParaRPr>
          </a:p>
        </p:txBody>
      </p:sp>
    </p:spTree>
    <p:extLst>
      <p:ext uri="{BB962C8B-B14F-4D97-AF65-F5344CB8AC3E}">
        <p14:creationId xmlns:p14="http://schemas.microsoft.com/office/powerpoint/2010/main" val="672379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descr="IMG_130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1040" y="465439"/>
            <a:ext cx="8891320" cy="666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a:extLst>
              <a:ext uri="{FF2B5EF4-FFF2-40B4-BE49-F238E27FC236}">
                <a16:creationId xmlns:a16="http://schemas.microsoft.com/office/drawing/2014/main" id="{8F267A86-2D0A-C448-BBBD-3A47169473F5}"/>
              </a:ext>
            </a:extLst>
          </p:cNvPr>
          <p:cNvSpPr txBox="1">
            <a:spLocks noChangeArrowheads="1"/>
          </p:cNvSpPr>
          <p:nvPr/>
        </p:nvSpPr>
        <p:spPr bwMode="auto">
          <a:xfrm>
            <a:off x="9452560" y="74858"/>
            <a:ext cx="1158279" cy="41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321" tIns="52161" rIns="104321" bIns="52161">
            <a:spAutoFit/>
          </a:bodyPr>
          <a:lstStyle>
            <a:lvl1pPr defTabSz="1042988">
              <a:spcBef>
                <a:spcPct val="20000"/>
              </a:spcBef>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algn="r" defTabSz="914491" eaLnBrk="1" hangingPunct="1">
              <a:spcBef>
                <a:spcPct val="50000"/>
              </a:spcBef>
            </a:pPr>
            <a:r>
              <a:rPr lang="en-GB" altLang="en-US" sz="2000" b="1" dirty="0">
                <a:latin typeface="Roboto Black" panose="02000000000000000000" pitchFamily="2" charset="0"/>
                <a:ea typeface="Roboto Black" panose="02000000000000000000" pitchFamily="2" charset="0"/>
              </a:rPr>
              <a:t>58/21</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 descr="IMG_129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7251" y="465439"/>
            <a:ext cx="8891320" cy="666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a:extLst>
              <a:ext uri="{FF2B5EF4-FFF2-40B4-BE49-F238E27FC236}">
                <a16:creationId xmlns:a16="http://schemas.microsoft.com/office/drawing/2014/main" id="{8010F54E-E831-7641-A5F8-4E40E4E7DD5F}"/>
              </a:ext>
            </a:extLst>
          </p:cNvPr>
          <p:cNvSpPr txBox="1">
            <a:spLocks noChangeArrowheads="1"/>
          </p:cNvSpPr>
          <p:nvPr/>
        </p:nvSpPr>
        <p:spPr bwMode="auto">
          <a:xfrm>
            <a:off x="9452560" y="74858"/>
            <a:ext cx="1158279" cy="41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321" tIns="52161" rIns="104321" bIns="52161">
            <a:spAutoFit/>
          </a:bodyPr>
          <a:lstStyle>
            <a:lvl1pPr defTabSz="1042988">
              <a:spcBef>
                <a:spcPct val="20000"/>
              </a:spcBef>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algn="r" defTabSz="914491" eaLnBrk="1" hangingPunct="1">
              <a:spcBef>
                <a:spcPct val="50000"/>
              </a:spcBef>
            </a:pPr>
            <a:r>
              <a:rPr lang="en-GB" altLang="en-US" sz="2000" b="1" dirty="0">
                <a:latin typeface="Roboto Black" panose="02000000000000000000" pitchFamily="2" charset="0"/>
                <a:ea typeface="Roboto Black" panose="02000000000000000000" pitchFamily="2" charset="0"/>
              </a:rPr>
              <a:t>58/22</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descr="IMG_4066.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4829" y="427333"/>
            <a:ext cx="9043743" cy="678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a:extLst>
              <a:ext uri="{FF2B5EF4-FFF2-40B4-BE49-F238E27FC236}">
                <a16:creationId xmlns:a16="http://schemas.microsoft.com/office/drawing/2014/main" id="{B691FAE8-06CB-A640-A1CF-DFA4C2FDFC6F}"/>
              </a:ext>
            </a:extLst>
          </p:cNvPr>
          <p:cNvSpPr txBox="1">
            <a:spLocks noChangeArrowheads="1"/>
          </p:cNvSpPr>
          <p:nvPr/>
        </p:nvSpPr>
        <p:spPr bwMode="auto">
          <a:xfrm>
            <a:off x="9452560" y="74858"/>
            <a:ext cx="1158279" cy="41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321" tIns="52161" rIns="104321" bIns="52161">
            <a:spAutoFit/>
          </a:bodyPr>
          <a:lstStyle>
            <a:lvl1pPr defTabSz="1042988">
              <a:spcBef>
                <a:spcPct val="20000"/>
              </a:spcBef>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algn="r" defTabSz="914491" eaLnBrk="1" hangingPunct="1">
              <a:spcBef>
                <a:spcPct val="50000"/>
              </a:spcBef>
            </a:pPr>
            <a:r>
              <a:rPr lang="en-GB" altLang="en-US" sz="2000" b="1" dirty="0">
                <a:latin typeface="Roboto Black" panose="02000000000000000000" pitchFamily="2" charset="0"/>
                <a:ea typeface="Roboto Black" panose="02000000000000000000" pitchFamily="2" charset="0"/>
              </a:rPr>
              <a:t>58/23</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6" descr="DSC0027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7810" y="447101"/>
            <a:ext cx="8992935" cy="6735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a:extLst>
              <a:ext uri="{FF2B5EF4-FFF2-40B4-BE49-F238E27FC236}">
                <a16:creationId xmlns:a16="http://schemas.microsoft.com/office/drawing/2014/main" id="{BADC8938-00E6-5D4F-8E05-61FAC1E574AB}"/>
              </a:ext>
            </a:extLst>
          </p:cNvPr>
          <p:cNvSpPr txBox="1">
            <a:spLocks noChangeArrowheads="1"/>
          </p:cNvSpPr>
          <p:nvPr/>
        </p:nvSpPr>
        <p:spPr bwMode="auto">
          <a:xfrm>
            <a:off x="9452560" y="74858"/>
            <a:ext cx="1158279" cy="41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321" tIns="52161" rIns="104321" bIns="52161">
            <a:spAutoFit/>
          </a:bodyPr>
          <a:lstStyle>
            <a:lvl1pPr defTabSz="1042988">
              <a:spcBef>
                <a:spcPct val="20000"/>
              </a:spcBef>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algn="r" defTabSz="914491" eaLnBrk="1" hangingPunct="1">
              <a:spcBef>
                <a:spcPct val="50000"/>
              </a:spcBef>
            </a:pPr>
            <a:r>
              <a:rPr lang="en-GB" altLang="en-US" sz="2000" b="1" dirty="0">
                <a:latin typeface="Roboto Black" panose="02000000000000000000" pitchFamily="2" charset="0"/>
                <a:ea typeface="Roboto Black" panose="02000000000000000000" pitchFamily="2" charset="0"/>
              </a:rPr>
              <a:t>58/24</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 descr="Copy of DSC0120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74568" y="351122"/>
            <a:ext cx="5144264" cy="685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a:extLst>
              <a:ext uri="{FF2B5EF4-FFF2-40B4-BE49-F238E27FC236}">
                <a16:creationId xmlns:a16="http://schemas.microsoft.com/office/drawing/2014/main" id="{3B456DEF-09AB-674C-8F60-AAB3F07C35F9}"/>
              </a:ext>
            </a:extLst>
          </p:cNvPr>
          <p:cNvSpPr txBox="1">
            <a:spLocks noChangeArrowheads="1"/>
          </p:cNvSpPr>
          <p:nvPr/>
        </p:nvSpPr>
        <p:spPr bwMode="auto">
          <a:xfrm>
            <a:off x="9452560" y="74858"/>
            <a:ext cx="1158279" cy="41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321" tIns="52161" rIns="104321" bIns="52161">
            <a:spAutoFit/>
          </a:bodyPr>
          <a:lstStyle>
            <a:lvl1pPr defTabSz="1042988">
              <a:spcBef>
                <a:spcPct val="20000"/>
              </a:spcBef>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algn="r" defTabSz="914491" eaLnBrk="1" hangingPunct="1">
              <a:spcBef>
                <a:spcPct val="50000"/>
              </a:spcBef>
            </a:pPr>
            <a:r>
              <a:rPr lang="en-GB" altLang="en-US" sz="2000" b="1" dirty="0">
                <a:latin typeface="Roboto Black" panose="02000000000000000000" pitchFamily="2" charset="0"/>
                <a:ea typeface="Roboto Black" panose="02000000000000000000" pitchFamily="2" charset="0"/>
              </a:rPr>
              <a:t>58/25</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descr="IMG_020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93623" y="376525"/>
            <a:ext cx="5115684" cy="682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a:extLst>
              <a:ext uri="{FF2B5EF4-FFF2-40B4-BE49-F238E27FC236}">
                <a16:creationId xmlns:a16="http://schemas.microsoft.com/office/drawing/2014/main" id="{74DDD677-05AC-2244-BD54-CFECC0A3C9BE}"/>
              </a:ext>
            </a:extLst>
          </p:cNvPr>
          <p:cNvSpPr txBox="1">
            <a:spLocks noChangeArrowheads="1"/>
          </p:cNvSpPr>
          <p:nvPr/>
        </p:nvSpPr>
        <p:spPr bwMode="auto">
          <a:xfrm>
            <a:off x="9452560" y="74858"/>
            <a:ext cx="1158279" cy="41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321" tIns="52161" rIns="104321" bIns="52161">
            <a:spAutoFit/>
          </a:bodyPr>
          <a:lstStyle>
            <a:lvl1pPr defTabSz="1042988">
              <a:spcBef>
                <a:spcPct val="20000"/>
              </a:spcBef>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algn="r" defTabSz="914491" eaLnBrk="1" hangingPunct="1">
              <a:spcBef>
                <a:spcPct val="50000"/>
              </a:spcBef>
            </a:pPr>
            <a:r>
              <a:rPr lang="en-GB" altLang="en-US" sz="2000" b="1" dirty="0">
                <a:latin typeface="Roboto Black" panose="02000000000000000000" pitchFamily="2" charset="0"/>
                <a:ea typeface="Roboto Black" panose="02000000000000000000" pitchFamily="2" charset="0"/>
              </a:rPr>
              <a:t>58/26</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descr="Weight--Error message when robe swings and covers solar panel.jpg"/>
          <p:cNvPicPr>
            <a:picLocks noGrp="1" noChangeAspect="1"/>
          </p:cNvPicPr>
          <p:nvPr isPhoto="1"/>
        </p:nvPicPr>
        <p:blipFill>
          <a:blip r:embed="rId3" cstate="print">
            <a:extLst>
              <a:ext uri="{28A0092B-C50C-407E-A947-70E740481C1C}">
                <a14:useLocalDpi xmlns:a14="http://schemas.microsoft.com/office/drawing/2010/main" val="0"/>
              </a:ext>
            </a:extLst>
          </a:blip>
          <a:srcRect/>
          <a:stretch>
            <a:fillRect/>
          </a:stretch>
        </p:blipFill>
        <p:spPr bwMode="auto">
          <a:xfrm>
            <a:off x="3433480" y="1037024"/>
            <a:ext cx="3824855" cy="5487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2" descr="Facilitator training days 007.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74568" y="351122"/>
            <a:ext cx="5144264" cy="685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a:extLst>
              <a:ext uri="{FF2B5EF4-FFF2-40B4-BE49-F238E27FC236}">
                <a16:creationId xmlns:a16="http://schemas.microsoft.com/office/drawing/2014/main" id="{3C881D21-E4EA-224D-A985-E125E86B67B4}"/>
              </a:ext>
            </a:extLst>
          </p:cNvPr>
          <p:cNvSpPr txBox="1">
            <a:spLocks noChangeArrowheads="1"/>
          </p:cNvSpPr>
          <p:nvPr/>
        </p:nvSpPr>
        <p:spPr bwMode="auto">
          <a:xfrm>
            <a:off x="9452560" y="74858"/>
            <a:ext cx="1158279" cy="41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321" tIns="52161" rIns="104321" bIns="52161">
            <a:spAutoFit/>
          </a:bodyPr>
          <a:lstStyle>
            <a:lvl1pPr defTabSz="1042988">
              <a:spcBef>
                <a:spcPct val="20000"/>
              </a:spcBef>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algn="r" defTabSz="914491" eaLnBrk="1" hangingPunct="1">
              <a:spcBef>
                <a:spcPct val="50000"/>
              </a:spcBef>
            </a:pPr>
            <a:r>
              <a:rPr lang="en-GB" altLang="en-US" sz="2000" b="1" dirty="0">
                <a:latin typeface="Roboto Black" panose="02000000000000000000" pitchFamily="2" charset="0"/>
                <a:ea typeface="Roboto Black" panose="02000000000000000000" pitchFamily="2" charset="0"/>
              </a:rPr>
              <a:t>58/27</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Group 7"/>
          <p:cNvGrpSpPr>
            <a:grpSpLocks/>
          </p:cNvGrpSpPr>
          <p:nvPr/>
        </p:nvGrpSpPr>
        <p:grpSpPr bwMode="auto">
          <a:xfrm>
            <a:off x="2865070" y="351122"/>
            <a:ext cx="5149026" cy="6859018"/>
            <a:chOff x="1317" y="0"/>
            <a:chExt cx="3243" cy="4320"/>
          </a:xfrm>
        </p:grpSpPr>
        <p:pic>
          <p:nvPicPr>
            <p:cNvPr id="58372" name="Picture 8" descr="DSC0027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17" y="0"/>
              <a:ext cx="324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Rectangle 6"/>
            <p:cNvSpPr>
              <a:spLocks noChangeArrowheads="1"/>
            </p:cNvSpPr>
            <p:nvPr/>
          </p:nvSpPr>
          <p:spPr bwMode="auto">
            <a:xfrm>
              <a:off x="3065" y="21"/>
              <a:ext cx="1152" cy="816"/>
            </a:xfrm>
            <a:prstGeom prst="rect">
              <a:avLst/>
            </a:prstGeom>
            <a:solidFill>
              <a:srgbClr val="800000"/>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grpSp>
      <p:sp>
        <p:nvSpPr>
          <p:cNvPr id="6" name="Text Box 6">
            <a:extLst>
              <a:ext uri="{FF2B5EF4-FFF2-40B4-BE49-F238E27FC236}">
                <a16:creationId xmlns:a16="http://schemas.microsoft.com/office/drawing/2014/main" id="{CA6C5B0A-0D40-834E-B97D-CDFEA0EC406D}"/>
              </a:ext>
            </a:extLst>
          </p:cNvPr>
          <p:cNvSpPr txBox="1">
            <a:spLocks noChangeArrowheads="1"/>
          </p:cNvSpPr>
          <p:nvPr/>
        </p:nvSpPr>
        <p:spPr bwMode="auto">
          <a:xfrm>
            <a:off x="9452560" y="74858"/>
            <a:ext cx="1158279" cy="41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321" tIns="52161" rIns="104321" bIns="52161">
            <a:spAutoFit/>
          </a:bodyPr>
          <a:lstStyle>
            <a:lvl1pPr defTabSz="1042988">
              <a:spcBef>
                <a:spcPct val="20000"/>
              </a:spcBef>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algn="r" defTabSz="914491" eaLnBrk="1" hangingPunct="1">
              <a:spcBef>
                <a:spcPct val="50000"/>
              </a:spcBef>
            </a:pPr>
            <a:r>
              <a:rPr lang="en-GB" altLang="en-US" sz="2000" b="1" dirty="0">
                <a:latin typeface="Roboto Black" panose="02000000000000000000" pitchFamily="2" charset="0"/>
                <a:ea typeface="Roboto Black" panose="02000000000000000000" pitchFamily="2" charset="0"/>
              </a:rPr>
              <a:t>58/28</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8" name="Group 7"/>
          <p:cNvGrpSpPr>
            <a:grpSpLocks/>
          </p:cNvGrpSpPr>
          <p:nvPr/>
        </p:nvGrpSpPr>
        <p:grpSpPr bwMode="auto">
          <a:xfrm>
            <a:off x="2145825" y="551177"/>
            <a:ext cx="6122309" cy="6859018"/>
            <a:chOff x="864" y="0"/>
            <a:chExt cx="3856" cy="4320"/>
          </a:xfrm>
        </p:grpSpPr>
        <p:pic>
          <p:nvPicPr>
            <p:cNvPr id="60420" name="Picture 4" descr="DSC00280"/>
            <p:cNvPicPr>
              <a:picLocks noChangeAspect="1" noChangeArrowheads="1"/>
            </p:cNvPicPr>
            <p:nvPr/>
          </p:nvPicPr>
          <p:blipFill>
            <a:blip r:embed="rId2" cstate="email">
              <a:extLst>
                <a:ext uri="{28A0092B-C50C-407E-A947-70E740481C1C}">
                  <a14:useLocalDpi xmlns:a14="http://schemas.microsoft.com/office/drawing/2010/main"/>
                </a:ext>
              </a:extLst>
            </a:blip>
            <a:srcRect l="-467" r="-124" b="-5805"/>
            <a:stretch>
              <a:fillRect/>
            </a:stretch>
          </p:blipFill>
          <p:spPr bwMode="auto">
            <a:xfrm>
              <a:off x="864" y="0"/>
              <a:ext cx="385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Rectangle 6"/>
            <p:cNvSpPr>
              <a:spLocks noChangeArrowheads="1"/>
            </p:cNvSpPr>
            <p:nvPr/>
          </p:nvSpPr>
          <p:spPr bwMode="auto">
            <a:xfrm>
              <a:off x="3264" y="0"/>
              <a:ext cx="720" cy="432"/>
            </a:xfrm>
            <a:prstGeom prst="rect">
              <a:avLst/>
            </a:prstGeom>
            <a:solidFill>
              <a:srgbClr val="800000"/>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grpSp>
      <p:sp>
        <p:nvSpPr>
          <p:cNvPr id="6" name="Text Box 6">
            <a:extLst>
              <a:ext uri="{FF2B5EF4-FFF2-40B4-BE49-F238E27FC236}">
                <a16:creationId xmlns:a16="http://schemas.microsoft.com/office/drawing/2014/main" id="{9F5646C0-449E-0646-AB05-38E58CB70A14}"/>
              </a:ext>
            </a:extLst>
          </p:cNvPr>
          <p:cNvSpPr txBox="1">
            <a:spLocks noChangeArrowheads="1"/>
          </p:cNvSpPr>
          <p:nvPr/>
        </p:nvSpPr>
        <p:spPr bwMode="auto">
          <a:xfrm>
            <a:off x="9452560" y="74858"/>
            <a:ext cx="1158279" cy="41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321" tIns="52161" rIns="104321" bIns="52161">
            <a:spAutoFit/>
          </a:bodyPr>
          <a:lstStyle>
            <a:lvl1pPr defTabSz="1042988">
              <a:spcBef>
                <a:spcPct val="20000"/>
              </a:spcBef>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algn="r" defTabSz="914491" eaLnBrk="1" hangingPunct="1">
              <a:spcBef>
                <a:spcPct val="50000"/>
              </a:spcBef>
            </a:pPr>
            <a:r>
              <a:rPr lang="en-GB" altLang="en-US" sz="2000" b="1" dirty="0">
                <a:latin typeface="Roboto Black" panose="02000000000000000000" pitchFamily="2" charset="0"/>
                <a:ea typeface="Roboto Black" panose="02000000000000000000" pitchFamily="2" charset="0"/>
              </a:rPr>
              <a:t>58/29</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CB5A29FF-EC0B-5244-8518-4EA698922CEB}"/>
              </a:ext>
            </a:extLst>
          </p:cNvPr>
          <p:cNvSpPr txBox="1">
            <a:spLocks noChangeArrowheads="1"/>
          </p:cNvSpPr>
          <p:nvPr/>
        </p:nvSpPr>
        <p:spPr bwMode="auto">
          <a:xfrm>
            <a:off x="355901" y="1821723"/>
            <a:ext cx="10032901" cy="5547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4" tIns="45727" rIns="91454" bIns="45727"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eaLnBrk="1" hangingPunct="1">
              <a:spcBef>
                <a:spcPts val="0"/>
              </a:spcBef>
              <a:spcAft>
                <a:spcPts val="800"/>
              </a:spcAft>
              <a:buNone/>
            </a:pPr>
            <a:r>
              <a:rPr lang="en-GB" altLang="en-US" sz="3000" kern="0" dirty="0">
                <a:latin typeface="Alegreya" pitchFamily="2" charset="0"/>
              </a:rPr>
              <a:t>After completing this session, participants will be able to:</a:t>
            </a:r>
          </a:p>
          <a:p>
            <a:pPr eaLnBrk="1" hangingPunct="1">
              <a:spcBef>
                <a:spcPts val="0"/>
              </a:spcBef>
              <a:spcAft>
                <a:spcPts val="800"/>
              </a:spcAft>
            </a:pPr>
            <a:r>
              <a:rPr lang="en-GB" altLang="en-US" sz="3000" kern="0" dirty="0">
                <a:latin typeface="Alegreya" pitchFamily="2" charset="0"/>
              </a:rPr>
              <a:t>identify axes on growth-indicator charts</a:t>
            </a:r>
          </a:p>
          <a:p>
            <a:pPr eaLnBrk="1" hangingPunct="1">
              <a:spcBef>
                <a:spcPts val="0"/>
              </a:spcBef>
              <a:spcAft>
                <a:spcPts val="800"/>
              </a:spcAft>
            </a:pPr>
            <a:r>
              <a:rPr lang="en-GB" altLang="en-US" sz="3000" kern="0" dirty="0">
                <a:latin typeface="Alegreya" pitchFamily="2" charset="0"/>
              </a:rPr>
              <a:t>plot single points on height-for-age, weight-for-age and weight-for-height charts</a:t>
            </a:r>
          </a:p>
          <a:p>
            <a:pPr eaLnBrk="1" hangingPunct="1">
              <a:spcBef>
                <a:spcPts val="0"/>
              </a:spcBef>
              <a:spcAft>
                <a:spcPts val="800"/>
              </a:spcAft>
            </a:pPr>
            <a:endParaRPr lang="en-GB" altLang="en-US" sz="3000" kern="0" dirty="0">
              <a:latin typeface="Alegreya" pitchFamily="2" charset="0"/>
            </a:endParaRPr>
          </a:p>
        </p:txBody>
      </p:sp>
      <p:sp>
        <p:nvSpPr>
          <p:cNvPr id="5" name="Rectangle 2">
            <a:extLst>
              <a:ext uri="{FF2B5EF4-FFF2-40B4-BE49-F238E27FC236}">
                <a16:creationId xmlns:a16="http://schemas.microsoft.com/office/drawing/2014/main" id="{CAD112E0-F322-6549-960F-AC93D541A451}"/>
              </a:ext>
            </a:extLst>
          </p:cNvPr>
          <p:cNvSpPr txBox="1">
            <a:spLocks noChangeArrowheads="1"/>
          </p:cNvSpPr>
          <p:nvPr/>
        </p:nvSpPr>
        <p:spPr bwMode="auto">
          <a:xfrm>
            <a:off x="355901" y="332111"/>
            <a:ext cx="9527976" cy="126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4" tIns="45727" rIns="91454" bIns="45727"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lgn="l"/>
            <a:r>
              <a:rPr lang="en-GB" altLang="en-US" sz="3600" kern="0" dirty="0">
                <a:solidFill>
                  <a:srgbClr val="004525"/>
                </a:solidFill>
                <a:latin typeface="Roboto Medium" panose="02000000000000000000" pitchFamily="2" charset="0"/>
                <a:ea typeface="Roboto Medium" panose="02000000000000000000" pitchFamily="2" charset="0"/>
              </a:rPr>
              <a:t>Session 59: Plotting points for growth indicators – objectives</a:t>
            </a:r>
            <a:endParaRPr lang="en-GB" altLang="en-US" sz="3600" dirty="0">
              <a:solidFill>
                <a:srgbClr val="004525"/>
              </a:solidFill>
              <a:latin typeface="Roboto Medium" panose="02000000000000000000" pitchFamily="2" charset="0"/>
              <a:ea typeface="Roboto Medium" panose="02000000000000000000" pitchFamily="2" charset="0"/>
            </a:endParaRPr>
          </a:p>
        </p:txBody>
      </p:sp>
      <p:sp>
        <p:nvSpPr>
          <p:cNvPr id="7" name="Text Box 6">
            <a:extLst>
              <a:ext uri="{FF2B5EF4-FFF2-40B4-BE49-F238E27FC236}">
                <a16:creationId xmlns:a16="http://schemas.microsoft.com/office/drawing/2014/main" id="{E42AEE26-6A2D-F347-847D-4F19564876FE}"/>
              </a:ext>
            </a:extLst>
          </p:cNvPr>
          <p:cNvSpPr txBox="1">
            <a:spLocks noChangeArrowheads="1"/>
          </p:cNvSpPr>
          <p:nvPr/>
        </p:nvSpPr>
        <p:spPr bwMode="auto">
          <a:xfrm>
            <a:off x="9452560" y="74858"/>
            <a:ext cx="1158279" cy="41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321" tIns="52161" rIns="104321" bIns="52161">
            <a:spAutoFit/>
          </a:bodyPr>
          <a:lstStyle>
            <a:lvl1pPr defTabSz="1042988">
              <a:spcBef>
                <a:spcPct val="20000"/>
              </a:spcBef>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algn="r" defTabSz="914491" eaLnBrk="1" hangingPunct="1">
              <a:spcBef>
                <a:spcPct val="50000"/>
              </a:spcBef>
            </a:pPr>
            <a:r>
              <a:rPr lang="en-GB" altLang="en-US" sz="2000" b="1" dirty="0">
                <a:latin typeface="Roboto Black" panose="02000000000000000000" pitchFamily="2" charset="0"/>
                <a:ea typeface="Roboto Black" panose="02000000000000000000" pitchFamily="2" charset="0"/>
              </a:rPr>
              <a:t>59/1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6"/>
          <p:cNvSpPr txBox="1">
            <a:spLocks noChangeArrowheads="1"/>
          </p:cNvSpPr>
          <p:nvPr/>
        </p:nvSpPr>
        <p:spPr bwMode="auto">
          <a:xfrm>
            <a:off x="9809163" y="74613"/>
            <a:ext cx="800100" cy="413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spAutoFit/>
          </a:bodyPr>
          <a:lstStyle>
            <a:lvl1pPr defTabSz="1042988">
              <a:spcBef>
                <a:spcPct val="20000"/>
              </a:spcBef>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algn="r" defTabSz="914400" eaLnBrk="1" hangingPunct="1">
              <a:spcBef>
                <a:spcPct val="50000"/>
              </a:spcBef>
            </a:pPr>
            <a:r>
              <a:rPr lang="en-GB" altLang="en-US" sz="2000" b="1" dirty="0">
                <a:latin typeface="Roboto Black" panose="02000000000000000000" pitchFamily="2" charset="0"/>
                <a:ea typeface="Roboto Black" panose="02000000000000000000" pitchFamily="2" charset="0"/>
              </a:rPr>
              <a:t>56/3</a:t>
            </a:r>
          </a:p>
        </p:txBody>
      </p:sp>
      <p:sp>
        <p:nvSpPr>
          <p:cNvPr id="15" name="Rectangle 2">
            <a:extLst>
              <a:ext uri="{FF2B5EF4-FFF2-40B4-BE49-F238E27FC236}">
                <a16:creationId xmlns:a16="http://schemas.microsoft.com/office/drawing/2014/main" id="{A7AFD3D8-EA44-9449-A56D-634E43B74706}"/>
              </a:ext>
            </a:extLst>
          </p:cNvPr>
          <p:cNvSpPr>
            <a:spLocks noGrp="1" noChangeArrowheads="1"/>
          </p:cNvSpPr>
          <p:nvPr>
            <p:ph type="title"/>
          </p:nvPr>
        </p:nvSpPr>
        <p:spPr>
          <a:xfrm>
            <a:off x="355848" y="331828"/>
            <a:ext cx="10031412" cy="1260475"/>
          </a:xfrm>
        </p:spPr>
        <p:txBody>
          <a:bodyPr/>
          <a:lstStyle/>
          <a:p>
            <a:r>
              <a:rPr lang="en-GB" altLang="en-US" sz="3600" b="0" dirty="0">
                <a:solidFill>
                  <a:srgbClr val="004525"/>
                </a:solidFill>
                <a:latin typeface="Roboto Medium" panose="02000000000000000000" pitchFamily="2" charset="0"/>
                <a:ea typeface="Roboto Medium" panose="02000000000000000000" pitchFamily="2" charset="0"/>
              </a:rPr>
              <a:t>Child growth assessment 2</a:t>
            </a:r>
            <a:endParaRPr lang="en-GB" altLang="en-US" sz="3600" b="0" kern="1200" dirty="0">
              <a:solidFill>
                <a:srgbClr val="004525"/>
              </a:solidFill>
              <a:latin typeface="Roboto Medium" panose="02000000000000000000" pitchFamily="2" charset="0"/>
              <a:ea typeface="Roboto Medium" panose="02000000000000000000" pitchFamily="2" charset="0"/>
            </a:endParaRPr>
          </a:p>
        </p:txBody>
      </p:sp>
      <p:sp>
        <p:nvSpPr>
          <p:cNvPr id="16" name="Rectangle 3">
            <a:extLst>
              <a:ext uri="{FF2B5EF4-FFF2-40B4-BE49-F238E27FC236}">
                <a16:creationId xmlns:a16="http://schemas.microsoft.com/office/drawing/2014/main" id="{6C6818E6-E070-D240-A356-326824757F91}"/>
              </a:ext>
            </a:extLst>
          </p:cNvPr>
          <p:cNvSpPr txBox="1">
            <a:spLocks noChangeArrowheads="1"/>
          </p:cNvSpPr>
          <p:nvPr/>
        </p:nvSpPr>
        <p:spPr bwMode="auto">
          <a:xfrm>
            <a:off x="355847" y="1821220"/>
            <a:ext cx="10253415" cy="554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t" anchorCtr="0" compatLnSpc="1">
            <a:prstTxWarp prst="textNoShape">
              <a:avLst/>
            </a:prstTxWarp>
          </a:bodyPr>
          <a:lstStyle>
            <a:lvl1pPr marL="390525" indent="-390525" algn="l" defTabSz="1042988" rtl="0" eaLnBrk="0" fontAlgn="base" hangingPunct="0">
              <a:spcBef>
                <a:spcPct val="20000"/>
              </a:spcBef>
              <a:spcAft>
                <a:spcPct val="0"/>
              </a:spcAft>
              <a:defRPr sz="3700">
                <a:solidFill>
                  <a:schemeClr val="tx1"/>
                </a:solidFill>
                <a:latin typeface="+mn-lt"/>
                <a:ea typeface="+mn-ea"/>
                <a:cs typeface="+mn-cs"/>
              </a:defRPr>
            </a:lvl1pPr>
            <a:lvl2pPr marL="847725" indent="-325438" algn="l" defTabSz="1042988" rtl="0" eaLnBrk="0" fontAlgn="base" hangingPunct="0">
              <a:spcBef>
                <a:spcPct val="20000"/>
              </a:spcBef>
              <a:spcAft>
                <a:spcPct val="0"/>
              </a:spcAft>
              <a:buChar char="•"/>
              <a:defRPr sz="3200">
                <a:solidFill>
                  <a:schemeClr val="tx1"/>
                </a:solidFill>
                <a:latin typeface="+mn-lt"/>
              </a:defRPr>
            </a:lvl2pPr>
            <a:lvl3pPr marL="1303338" indent="-260350" algn="l" defTabSz="1042988" rtl="0" eaLnBrk="0" fontAlgn="base" hangingPunct="0">
              <a:spcBef>
                <a:spcPct val="20000"/>
              </a:spcBef>
              <a:spcAft>
                <a:spcPct val="0"/>
              </a:spcAft>
              <a:buFont typeface="Arial" panose="020B0604020202020204" pitchFamily="34" charset="0"/>
              <a:buChar char="-"/>
              <a:defRPr sz="2700">
                <a:solidFill>
                  <a:schemeClr val="tx1"/>
                </a:solidFill>
                <a:latin typeface="+mn-lt"/>
              </a:defRPr>
            </a:lvl3pPr>
            <a:lvl4pPr marL="1825625" indent="-260350" algn="l" defTabSz="1042988" rtl="0" eaLnBrk="0" fontAlgn="base" hangingPunct="0">
              <a:spcBef>
                <a:spcPct val="20000"/>
              </a:spcBef>
              <a:spcAft>
                <a:spcPct val="0"/>
              </a:spcAft>
              <a:buChar char="–"/>
              <a:defRPr sz="2300">
                <a:solidFill>
                  <a:schemeClr val="tx1"/>
                </a:solidFill>
                <a:latin typeface="+mn-lt"/>
              </a:defRPr>
            </a:lvl4pPr>
            <a:lvl5pPr marL="2346325" indent="-260350" algn="l" defTabSz="1042988" rtl="0" eaLnBrk="0" fontAlgn="base" hangingPunct="0">
              <a:spcBef>
                <a:spcPct val="20000"/>
              </a:spcBef>
              <a:spcAft>
                <a:spcPct val="0"/>
              </a:spcAft>
              <a:buChar char="»"/>
              <a:defRPr sz="2300">
                <a:solidFill>
                  <a:schemeClr val="tx1"/>
                </a:solidFill>
                <a:latin typeface="+mn-lt"/>
              </a:defRPr>
            </a:lvl5pPr>
            <a:lvl6pPr marL="2803525" indent="-260350" algn="l" defTabSz="1042988" rtl="0" fontAlgn="base">
              <a:spcBef>
                <a:spcPct val="20000"/>
              </a:spcBef>
              <a:spcAft>
                <a:spcPct val="0"/>
              </a:spcAft>
              <a:buChar char="»"/>
              <a:defRPr sz="2300">
                <a:solidFill>
                  <a:schemeClr val="tx1"/>
                </a:solidFill>
                <a:latin typeface="+mn-lt"/>
              </a:defRPr>
            </a:lvl6pPr>
            <a:lvl7pPr marL="3260725" indent="-260350" algn="l" defTabSz="1042988" rtl="0" fontAlgn="base">
              <a:spcBef>
                <a:spcPct val="20000"/>
              </a:spcBef>
              <a:spcAft>
                <a:spcPct val="0"/>
              </a:spcAft>
              <a:buChar char="»"/>
              <a:defRPr sz="2300">
                <a:solidFill>
                  <a:schemeClr val="tx1"/>
                </a:solidFill>
                <a:latin typeface="+mn-lt"/>
              </a:defRPr>
            </a:lvl7pPr>
            <a:lvl8pPr marL="3717925" indent="-260350" algn="l" defTabSz="1042988" rtl="0" fontAlgn="base">
              <a:spcBef>
                <a:spcPct val="20000"/>
              </a:spcBef>
              <a:spcAft>
                <a:spcPct val="0"/>
              </a:spcAft>
              <a:buChar char="»"/>
              <a:defRPr sz="2300">
                <a:solidFill>
                  <a:schemeClr val="tx1"/>
                </a:solidFill>
                <a:latin typeface="+mn-lt"/>
              </a:defRPr>
            </a:lvl8pPr>
            <a:lvl9pPr marL="4175125" indent="-260350" algn="l" defTabSz="1042988" rtl="0" fontAlgn="base">
              <a:spcBef>
                <a:spcPct val="20000"/>
              </a:spcBef>
              <a:spcAft>
                <a:spcPct val="0"/>
              </a:spcAft>
              <a:buChar char="»"/>
              <a:defRPr sz="2300">
                <a:solidFill>
                  <a:schemeClr val="tx1"/>
                </a:solidFill>
                <a:latin typeface="+mn-lt"/>
              </a:defRPr>
            </a:lvl9pPr>
          </a:lstStyle>
          <a:p>
            <a:pPr marL="457200" indent="-457200" eaLnBrk="1" hangingPunct="1">
              <a:spcBef>
                <a:spcPts val="800"/>
              </a:spcBef>
              <a:buFont typeface="Arial" panose="020B0604020202020204" pitchFamily="34" charset="0"/>
              <a:buChar char="•"/>
            </a:pPr>
            <a:r>
              <a:rPr lang="en-GB" altLang="en-US" sz="2500" kern="0" dirty="0">
                <a:latin typeface="Alegreya" pitchFamily="2" charset="0"/>
              </a:rPr>
              <a:t>If there is a growth problem, determine the causes</a:t>
            </a:r>
          </a:p>
          <a:p>
            <a:pPr marL="457200" indent="-457200" eaLnBrk="1" hangingPunct="1">
              <a:spcBef>
                <a:spcPts val="800"/>
              </a:spcBef>
              <a:buFont typeface="Arial" panose="020B0604020202020204" pitchFamily="34" charset="0"/>
              <a:buChar char="•"/>
            </a:pPr>
            <a:r>
              <a:rPr lang="en-GB" altLang="en-US" sz="2500" kern="0" dirty="0">
                <a:latin typeface="Alegreya" pitchFamily="2" charset="0"/>
              </a:rPr>
              <a:t>Take action to address the causes of poor growth; without appropriate action, programmes are  ineffective in improving child health </a:t>
            </a:r>
          </a:p>
          <a:p>
            <a:pPr marL="457200" indent="-457200" eaLnBrk="1" hangingPunct="1">
              <a:spcBef>
                <a:spcPts val="800"/>
              </a:spcBef>
              <a:buFont typeface="Arial" panose="020B0604020202020204" pitchFamily="34" charset="0"/>
              <a:buChar char="•"/>
            </a:pPr>
            <a:r>
              <a:rPr lang="en-GB" altLang="en-US" sz="2500" kern="0" dirty="0">
                <a:latin typeface="Alegreya" pitchFamily="2" charset="0"/>
              </a:rPr>
              <a:t>In extreme poverty or emergencies, growth assessment aims to identify children who need urgent intervention, (therapeutic or supplementary feeding), to prevent death</a:t>
            </a:r>
          </a:p>
          <a:p>
            <a:pPr marL="457200" indent="-457200" eaLnBrk="1" hangingPunct="1">
              <a:spcBef>
                <a:spcPts val="800"/>
              </a:spcBef>
              <a:buFont typeface="Arial" panose="020B0604020202020204" pitchFamily="34" charset="0"/>
              <a:buChar char="•"/>
            </a:pPr>
            <a:r>
              <a:rPr lang="en-GB" altLang="en-US" sz="2500" kern="0" dirty="0">
                <a:latin typeface="Alegreya" pitchFamily="2" charset="0"/>
              </a:rPr>
              <a:t>In health-facility settings, children with severe forms of undernutrition should be referred for specialized care</a:t>
            </a:r>
          </a:p>
          <a:p>
            <a:pPr marL="457200" indent="-457200" eaLnBrk="1" hangingPunct="1">
              <a:spcBef>
                <a:spcPts val="800"/>
              </a:spcBef>
              <a:buFont typeface="Arial" panose="020B0604020202020204" pitchFamily="34" charset="0"/>
              <a:buChar char="•"/>
            </a:pPr>
            <a:r>
              <a:rPr lang="en-GB" altLang="en-US" sz="2500" kern="0" dirty="0">
                <a:latin typeface="Alegreya" pitchFamily="2" charset="0"/>
              </a:rPr>
              <a:t>Obese children need medical assessment and specialized management; non-severe problems can be managed through counselling, including age-appropriate advice on feeding and physical activity</a:t>
            </a:r>
          </a:p>
        </p:txBody>
      </p:sp>
    </p:spTree>
    <p:extLst>
      <p:ext uri="{BB962C8B-B14F-4D97-AF65-F5344CB8AC3E}">
        <p14:creationId xmlns:p14="http://schemas.microsoft.com/office/powerpoint/2010/main" val="33606595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2CF10C5B-123D-0344-BDC3-8A96EAD2EA16}"/>
              </a:ext>
            </a:extLst>
          </p:cNvPr>
          <p:cNvSpPr txBox="1">
            <a:spLocks noChangeArrowheads="1"/>
          </p:cNvSpPr>
          <p:nvPr/>
        </p:nvSpPr>
        <p:spPr bwMode="auto">
          <a:xfrm>
            <a:off x="355901" y="1821723"/>
            <a:ext cx="9816051" cy="5547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4" tIns="45727" rIns="91454" bIns="45727"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spcBef>
                <a:spcPts val="0"/>
              </a:spcBef>
              <a:spcAft>
                <a:spcPts val="800"/>
              </a:spcAft>
            </a:pPr>
            <a:r>
              <a:rPr lang="en-GB" altLang="en-US" sz="3000" kern="0" dirty="0">
                <a:latin typeface="Alegreya" pitchFamily="2" charset="0"/>
              </a:rPr>
              <a:t>Select charts in the </a:t>
            </a:r>
            <a:r>
              <a:rPr lang="en-US" altLang="en-US" sz="3000" cap="small" dirty="0">
                <a:latin typeface="Alegreya" pitchFamily="2" charset="0"/>
              </a:rPr>
              <a:t>Growth record</a:t>
            </a:r>
            <a:r>
              <a:rPr lang="en-GB" altLang="en-US" sz="3000" kern="0" dirty="0">
                <a:latin typeface="Alegreya" pitchFamily="2" charset="0"/>
              </a:rPr>
              <a:t>, based on the child's age at this visit</a:t>
            </a:r>
          </a:p>
          <a:p>
            <a:pPr eaLnBrk="1" hangingPunct="1">
              <a:spcBef>
                <a:spcPts val="0"/>
              </a:spcBef>
              <a:spcAft>
                <a:spcPts val="800"/>
              </a:spcAft>
            </a:pPr>
            <a:r>
              <a:rPr lang="en-GB" altLang="en-US" sz="3000" kern="0" dirty="0">
                <a:latin typeface="Alegreya" pitchFamily="2" charset="0"/>
              </a:rPr>
              <a:t>Is the child growing normally?</a:t>
            </a:r>
          </a:p>
          <a:p>
            <a:pPr eaLnBrk="1" hangingPunct="1">
              <a:spcBef>
                <a:spcPts val="0"/>
              </a:spcBef>
              <a:spcAft>
                <a:spcPts val="800"/>
              </a:spcAft>
            </a:pPr>
            <a:r>
              <a:rPr lang="en-GB" altLang="en-US" sz="3000" kern="0" dirty="0">
                <a:latin typeface="Alegreya" pitchFamily="2" charset="0"/>
              </a:rPr>
              <a:t>Note the plotting convention in this course</a:t>
            </a:r>
          </a:p>
          <a:p>
            <a:pPr eaLnBrk="1" hangingPunct="1">
              <a:spcBef>
                <a:spcPts val="0"/>
              </a:spcBef>
              <a:spcAft>
                <a:spcPts val="800"/>
              </a:spcAft>
            </a:pPr>
            <a:r>
              <a:rPr lang="en-GB" altLang="en-US" sz="3000" kern="0" dirty="0">
                <a:latin typeface="Alegreya" pitchFamily="2" charset="0"/>
              </a:rPr>
              <a:t>The </a:t>
            </a:r>
            <a:r>
              <a:rPr lang="en-GB" altLang="en-US" sz="3000" i="1" kern="0" dirty="0">
                <a:latin typeface="Alegreya" pitchFamily="2" charset="0"/>
              </a:rPr>
              <a:t>x</a:t>
            </a:r>
            <a:r>
              <a:rPr lang="en-GB" altLang="en-US" sz="3000" kern="0" dirty="0">
                <a:latin typeface="Alegreya" pitchFamily="2" charset="0"/>
              </a:rPr>
              <a:t>-axis (horizontal)</a:t>
            </a:r>
          </a:p>
          <a:p>
            <a:pPr eaLnBrk="1" hangingPunct="1">
              <a:spcBef>
                <a:spcPts val="0"/>
              </a:spcBef>
              <a:spcAft>
                <a:spcPts val="800"/>
              </a:spcAft>
            </a:pPr>
            <a:r>
              <a:rPr lang="en-GB" altLang="en-US" sz="3000" kern="0" dirty="0">
                <a:latin typeface="Alegreya" pitchFamily="2" charset="0"/>
              </a:rPr>
              <a:t>The </a:t>
            </a:r>
            <a:r>
              <a:rPr lang="en-GB" altLang="en-US" sz="3000" i="1" kern="0" dirty="0">
                <a:latin typeface="Alegreya" pitchFamily="2" charset="0"/>
              </a:rPr>
              <a:t>y</a:t>
            </a:r>
            <a:r>
              <a:rPr lang="en-GB" altLang="en-US" sz="3000" kern="0" dirty="0">
                <a:latin typeface="Alegreya" pitchFamily="2" charset="0"/>
              </a:rPr>
              <a:t>-axis (vertical)</a:t>
            </a:r>
          </a:p>
          <a:p>
            <a:pPr eaLnBrk="1" hangingPunct="1">
              <a:spcBef>
                <a:spcPts val="0"/>
              </a:spcBef>
              <a:spcAft>
                <a:spcPts val="800"/>
              </a:spcAft>
            </a:pPr>
            <a:r>
              <a:rPr lang="en-GB" altLang="en-US" sz="3000" kern="0" dirty="0">
                <a:latin typeface="Alegreya" pitchFamily="2" charset="0"/>
              </a:rPr>
              <a:t>Plotted point</a:t>
            </a:r>
          </a:p>
        </p:txBody>
      </p:sp>
      <p:sp>
        <p:nvSpPr>
          <p:cNvPr id="6" name="Rectangle 2">
            <a:extLst>
              <a:ext uri="{FF2B5EF4-FFF2-40B4-BE49-F238E27FC236}">
                <a16:creationId xmlns:a16="http://schemas.microsoft.com/office/drawing/2014/main" id="{89D0B160-A0B9-0847-B25C-0A656AF06510}"/>
              </a:ext>
            </a:extLst>
          </p:cNvPr>
          <p:cNvSpPr txBox="1">
            <a:spLocks noChangeArrowheads="1"/>
          </p:cNvSpPr>
          <p:nvPr/>
        </p:nvSpPr>
        <p:spPr bwMode="auto">
          <a:xfrm>
            <a:off x="355901" y="332111"/>
            <a:ext cx="9455958" cy="126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4" tIns="45727" rIns="91454" bIns="45727"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lgn="l"/>
            <a:r>
              <a:rPr lang="en-GB" altLang="en-US" sz="3600" kern="0" dirty="0">
                <a:solidFill>
                  <a:srgbClr val="004525"/>
                </a:solidFill>
                <a:latin typeface="Roboto Medium" panose="02000000000000000000" pitchFamily="2" charset="0"/>
                <a:ea typeface="Roboto Medium" panose="02000000000000000000" pitchFamily="2" charset="0"/>
              </a:rPr>
              <a:t>Plot points for growth indicators</a:t>
            </a:r>
            <a:endParaRPr lang="en-GB" altLang="en-US" sz="3600" dirty="0">
              <a:solidFill>
                <a:srgbClr val="004525"/>
              </a:solidFill>
              <a:latin typeface="Roboto Medium" panose="02000000000000000000" pitchFamily="2" charset="0"/>
              <a:ea typeface="Roboto Medium" panose="02000000000000000000" pitchFamily="2" charset="0"/>
            </a:endParaRPr>
          </a:p>
        </p:txBody>
      </p:sp>
      <p:sp>
        <p:nvSpPr>
          <p:cNvPr id="13" name="Text Box 6">
            <a:extLst>
              <a:ext uri="{FF2B5EF4-FFF2-40B4-BE49-F238E27FC236}">
                <a16:creationId xmlns:a16="http://schemas.microsoft.com/office/drawing/2014/main" id="{348FD6F2-0FD0-A349-ABD0-16BE4384C56C}"/>
              </a:ext>
            </a:extLst>
          </p:cNvPr>
          <p:cNvSpPr txBox="1">
            <a:spLocks noChangeArrowheads="1"/>
          </p:cNvSpPr>
          <p:nvPr/>
        </p:nvSpPr>
        <p:spPr bwMode="auto">
          <a:xfrm>
            <a:off x="9452560" y="74858"/>
            <a:ext cx="1158279" cy="41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321" tIns="52161" rIns="104321" bIns="52161">
            <a:spAutoFit/>
          </a:bodyPr>
          <a:lstStyle>
            <a:lvl1pPr defTabSz="1042988">
              <a:spcBef>
                <a:spcPct val="20000"/>
              </a:spcBef>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algn="r" defTabSz="914491" eaLnBrk="1" hangingPunct="1">
              <a:spcBef>
                <a:spcPct val="50000"/>
              </a:spcBef>
            </a:pPr>
            <a:r>
              <a:rPr lang="en-GB" altLang="en-US" sz="2000" b="1" dirty="0">
                <a:latin typeface="Roboto Black" panose="02000000000000000000" pitchFamily="2" charset="0"/>
                <a:ea typeface="Roboto Black" panose="02000000000000000000" pitchFamily="2" charset="0"/>
              </a:rPr>
              <a:t>59/2</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5BAE4D-BE0C-F847-8677-7B527C56D7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9692" y="1404014"/>
            <a:ext cx="8952201" cy="5890548"/>
          </a:xfrm>
          <a:prstGeom prst="rect">
            <a:avLst/>
          </a:prstGeom>
        </p:spPr>
      </p:pic>
      <p:sp>
        <p:nvSpPr>
          <p:cNvPr id="11" name="Rectangle 2">
            <a:extLst>
              <a:ext uri="{FF2B5EF4-FFF2-40B4-BE49-F238E27FC236}">
                <a16:creationId xmlns:a16="http://schemas.microsoft.com/office/drawing/2014/main" id="{0DADCD8F-D87A-7548-921F-E52ABDC64222}"/>
              </a:ext>
            </a:extLst>
          </p:cNvPr>
          <p:cNvSpPr txBox="1">
            <a:spLocks noChangeArrowheads="1"/>
          </p:cNvSpPr>
          <p:nvPr/>
        </p:nvSpPr>
        <p:spPr bwMode="auto">
          <a:xfrm>
            <a:off x="355901" y="332111"/>
            <a:ext cx="8952201" cy="126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4" tIns="45727" rIns="91454" bIns="45727"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lgn="l"/>
            <a:r>
              <a:rPr lang="en-GB" altLang="en-US" sz="3600" kern="0" dirty="0">
                <a:solidFill>
                  <a:srgbClr val="004525"/>
                </a:solidFill>
                <a:latin typeface="Roboto Medium" panose="02000000000000000000" pitchFamily="2" charset="0"/>
                <a:ea typeface="Roboto Medium" panose="02000000000000000000" pitchFamily="2" charset="0"/>
              </a:rPr>
              <a:t>Example: plotted weight-for-age point</a:t>
            </a:r>
            <a:endParaRPr lang="en-GB" altLang="en-US" sz="3600" dirty="0">
              <a:solidFill>
                <a:srgbClr val="004525"/>
              </a:solidFill>
              <a:latin typeface="Roboto Medium" panose="02000000000000000000" pitchFamily="2" charset="0"/>
              <a:ea typeface="Roboto Medium" panose="02000000000000000000" pitchFamily="2" charset="0"/>
            </a:endParaRPr>
          </a:p>
        </p:txBody>
      </p:sp>
      <p:sp>
        <p:nvSpPr>
          <p:cNvPr id="12" name="Text Box 6">
            <a:extLst>
              <a:ext uri="{FF2B5EF4-FFF2-40B4-BE49-F238E27FC236}">
                <a16:creationId xmlns:a16="http://schemas.microsoft.com/office/drawing/2014/main" id="{F805C1FE-5CF0-7043-97A9-2F168FE363CF}"/>
              </a:ext>
            </a:extLst>
          </p:cNvPr>
          <p:cNvSpPr txBox="1">
            <a:spLocks noChangeArrowheads="1"/>
          </p:cNvSpPr>
          <p:nvPr/>
        </p:nvSpPr>
        <p:spPr bwMode="auto">
          <a:xfrm>
            <a:off x="9452560" y="74858"/>
            <a:ext cx="1158279" cy="41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321" tIns="52161" rIns="104321" bIns="52161">
            <a:spAutoFit/>
          </a:bodyPr>
          <a:lstStyle>
            <a:lvl1pPr defTabSz="1042988">
              <a:spcBef>
                <a:spcPct val="20000"/>
              </a:spcBef>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algn="r" defTabSz="914491" eaLnBrk="1" hangingPunct="1">
              <a:spcBef>
                <a:spcPct val="50000"/>
              </a:spcBef>
            </a:pPr>
            <a:r>
              <a:rPr lang="en-GB" altLang="en-US" sz="2000" b="1" dirty="0">
                <a:latin typeface="Roboto Black" panose="02000000000000000000" pitchFamily="2" charset="0"/>
                <a:ea typeface="Roboto Black" panose="02000000000000000000" pitchFamily="2" charset="0"/>
              </a:rPr>
              <a:t>59/3</a:t>
            </a:r>
          </a:p>
        </p:txBody>
      </p:sp>
      <p:sp>
        <p:nvSpPr>
          <p:cNvPr id="10" name="TextBox 9">
            <a:extLst>
              <a:ext uri="{FF2B5EF4-FFF2-40B4-BE49-F238E27FC236}">
                <a16:creationId xmlns:a16="http://schemas.microsoft.com/office/drawing/2014/main" id="{F78C38B2-1774-344D-8B98-44A59DBD6FD7}"/>
              </a:ext>
            </a:extLst>
          </p:cNvPr>
          <p:cNvSpPr txBox="1"/>
          <p:nvPr/>
        </p:nvSpPr>
        <p:spPr>
          <a:xfrm>
            <a:off x="3876685" y="6805416"/>
            <a:ext cx="2941618" cy="276999"/>
          </a:xfrm>
          <a:prstGeom prst="rect">
            <a:avLst/>
          </a:prstGeom>
          <a:solidFill>
            <a:schemeClr val="bg1"/>
          </a:solidFill>
        </p:spPr>
        <p:txBody>
          <a:bodyPr wrap="square" rtlCol="0">
            <a:spAutoFit/>
          </a:bodyPr>
          <a:lstStyle/>
          <a:p>
            <a:r>
              <a:rPr lang="en-US" sz="1200" dirty="0"/>
              <a:t>Age (completed weeks or months)</a:t>
            </a:r>
          </a:p>
        </p:txBody>
      </p:sp>
      <p:sp>
        <p:nvSpPr>
          <p:cNvPr id="8" name="AutoShape 9">
            <a:extLst>
              <a:ext uri="{FF2B5EF4-FFF2-40B4-BE49-F238E27FC236}">
                <a16:creationId xmlns:a16="http://schemas.microsoft.com/office/drawing/2014/main" id="{A152375D-7141-4B4D-9BD8-5EE6EAC7E773}"/>
              </a:ext>
            </a:extLst>
          </p:cNvPr>
          <p:cNvSpPr>
            <a:spLocks noChangeArrowheads="1"/>
          </p:cNvSpPr>
          <p:nvPr/>
        </p:nvSpPr>
        <p:spPr bwMode="auto">
          <a:xfrm>
            <a:off x="2105859" y="2797225"/>
            <a:ext cx="1998309" cy="911387"/>
          </a:xfrm>
          <a:prstGeom prst="wedgeRoundRectCallout">
            <a:avLst>
              <a:gd name="adj1" fmla="val 26907"/>
              <a:gd name="adj2" fmla="val 160713"/>
              <a:gd name="adj3" fmla="val 16667"/>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zh-CN" sz="1800" dirty="0">
                <a:latin typeface="Roboto Medium" panose="02000000000000000000" pitchFamily="2" charset="0"/>
                <a:ea typeface="Roboto Medium" panose="02000000000000000000" pitchFamily="2" charset="0"/>
              </a:rPr>
              <a:t>The boy is </a:t>
            </a:r>
          </a:p>
          <a:p>
            <a:pPr eaLnBrk="1" hangingPunct="1">
              <a:spcBef>
                <a:spcPct val="0"/>
              </a:spcBef>
              <a:buFontTx/>
              <a:buNone/>
            </a:pPr>
            <a:r>
              <a:rPr lang="en-US" altLang="zh-CN" sz="1800" dirty="0">
                <a:latin typeface="Roboto Medium" panose="02000000000000000000" pitchFamily="2" charset="0"/>
                <a:ea typeface="Roboto Medium" panose="02000000000000000000" pitchFamily="2" charset="0"/>
              </a:rPr>
              <a:t>6 weeks old and weighs 5 kg</a:t>
            </a:r>
            <a:endParaRPr lang="en-US" altLang="en-US" sz="1800" dirty="0">
              <a:latin typeface="Roboto Medium" panose="02000000000000000000" pitchFamily="2" charset="0"/>
              <a:ea typeface="Roboto Medium" panose="02000000000000000000" pitchFamily="2" charset="0"/>
            </a:endParaRPr>
          </a:p>
        </p:txBody>
      </p:sp>
      <p:sp>
        <p:nvSpPr>
          <p:cNvPr id="14" name="Rectangle 10">
            <a:extLst>
              <a:ext uri="{FF2B5EF4-FFF2-40B4-BE49-F238E27FC236}">
                <a16:creationId xmlns:a16="http://schemas.microsoft.com/office/drawing/2014/main" id="{AD9CFDB1-29AF-B942-AFBA-EED9B0499767}"/>
              </a:ext>
            </a:extLst>
          </p:cNvPr>
          <p:cNvSpPr>
            <a:spLocks noChangeArrowheads="1"/>
          </p:cNvSpPr>
          <p:nvPr/>
        </p:nvSpPr>
        <p:spPr bwMode="auto">
          <a:xfrm>
            <a:off x="3474214" y="4621139"/>
            <a:ext cx="309746" cy="523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dirty="0"/>
              <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a:extLst>
              <a:ext uri="{FF2B5EF4-FFF2-40B4-BE49-F238E27FC236}">
                <a16:creationId xmlns:a16="http://schemas.microsoft.com/office/drawing/2014/main" id="{3CB4D853-3E99-F445-9EFF-EEC0FC7FAD54}"/>
              </a:ext>
            </a:extLst>
          </p:cNvPr>
          <p:cNvSpPr txBox="1">
            <a:spLocks noChangeArrowheads="1"/>
          </p:cNvSpPr>
          <p:nvPr/>
        </p:nvSpPr>
        <p:spPr bwMode="auto">
          <a:xfrm>
            <a:off x="9452560" y="74858"/>
            <a:ext cx="1158279" cy="41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321" tIns="52161" rIns="104321" bIns="52161">
            <a:spAutoFit/>
          </a:bodyPr>
          <a:lstStyle>
            <a:lvl1pPr defTabSz="1042988">
              <a:spcBef>
                <a:spcPct val="20000"/>
              </a:spcBef>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algn="r" defTabSz="914491" eaLnBrk="1" hangingPunct="1">
              <a:spcBef>
                <a:spcPct val="50000"/>
              </a:spcBef>
            </a:pPr>
            <a:r>
              <a:rPr lang="en-GB" altLang="en-US" sz="2000" b="1" dirty="0">
                <a:latin typeface="Roboto Black" panose="02000000000000000000" pitchFamily="2" charset="0"/>
                <a:ea typeface="Roboto Black" panose="02000000000000000000" pitchFamily="2" charset="0"/>
              </a:rPr>
              <a:t>59/4</a:t>
            </a:r>
          </a:p>
        </p:txBody>
      </p:sp>
      <p:sp>
        <p:nvSpPr>
          <p:cNvPr id="6" name="Rectangle 2">
            <a:extLst>
              <a:ext uri="{FF2B5EF4-FFF2-40B4-BE49-F238E27FC236}">
                <a16:creationId xmlns:a16="http://schemas.microsoft.com/office/drawing/2014/main" id="{CE9865F1-50C7-8049-83DA-03C070906172}"/>
              </a:ext>
            </a:extLst>
          </p:cNvPr>
          <p:cNvSpPr txBox="1">
            <a:spLocks noChangeArrowheads="1"/>
          </p:cNvSpPr>
          <p:nvPr/>
        </p:nvSpPr>
        <p:spPr bwMode="auto">
          <a:xfrm>
            <a:off x="355901" y="332111"/>
            <a:ext cx="8952201" cy="126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4" tIns="45727" rIns="91454" bIns="45727"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lgn="l"/>
            <a:r>
              <a:rPr lang="en-GB" altLang="en-US" sz="3600" kern="0" dirty="0">
                <a:solidFill>
                  <a:srgbClr val="004525"/>
                </a:solidFill>
                <a:latin typeface="Roboto Medium" panose="02000000000000000000" pitchFamily="2" charset="0"/>
                <a:ea typeface="Roboto Medium" panose="02000000000000000000" pitchFamily="2" charset="0"/>
              </a:rPr>
              <a:t>Plot length/height-for-age</a:t>
            </a:r>
            <a:endParaRPr lang="en-GB" altLang="en-US" sz="3600" dirty="0">
              <a:solidFill>
                <a:srgbClr val="004525"/>
              </a:solidFill>
              <a:latin typeface="Roboto Medium" panose="02000000000000000000" pitchFamily="2" charset="0"/>
              <a:ea typeface="Roboto Medium" panose="02000000000000000000" pitchFamily="2" charset="0"/>
            </a:endParaRPr>
          </a:p>
        </p:txBody>
      </p:sp>
      <p:sp>
        <p:nvSpPr>
          <p:cNvPr id="7" name="Rectangle 3">
            <a:extLst>
              <a:ext uri="{FF2B5EF4-FFF2-40B4-BE49-F238E27FC236}">
                <a16:creationId xmlns:a16="http://schemas.microsoft.com/office/drawing/2014/main" id="{75D5D739-0360-AB4B-BEE7-BB20981E32AE}"/>
              </a:ext>
            </a:extLst>
          </p:cNvPr>
          <p:cNvSpPr txBox="1">
            <a:spLocks noChangeArrowheads="1"/>
          </p:cNvSpPr>
          <p:nvPr/>
        </p:nvSpPr>
        <p:spPr bwMode="auto">
          <a:xfrm>
            <a:off x="355901" y="1821723"/>
            <a:ext cx="10032901" cy="5547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4" tIns="45727" rIns="91454" bIns="45727"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spcAft>
                <a:spcPts val="800"/>
              </a:spcAft>
            </a:pPr>
            <a:r>
              <a:rPr lang="en-GB" altLang="en-US" sz="3000" kern="0" dirty="0">
                <a:latin typeface="Alegreya" pitchFamily="2" charset="0"/>
              </a:rPr>
              <a:t>Indicator of stunting or excess height</a:t>
            </a:r>
          </a:p>
          <a:p>
            <a:pPr eaLnBrk="1" hangingPunct="1">
              <a:spcAft>
                <a:spcPts val="800"/>
              </a:spcAft>
            </a:pPr>
            <a:r>
              <a:rPr lang="en-GB" altLang="en-US" sz="3000" kern="0" dirty="0">
                <a:latin typeface="Alegreya" pitchFamily="2" charset="0"/>
              </a:rPr>
              <a:t>Length from 0 to 23 months and height from 2 years </a:t>
            </a:r>
          </a:p>
          <a:p>
            <a:pPr eaLnBrk="1" hangingPunct="1">
              <a:spcAft>
                <a:spcPts val="800"/>
              </a:spcAft>
            </a:pPr>
            <a:r>
              <a:rPr lang="en-GB" altLang="en-US" sz="3000" kern="0" dirty="0">
                <a:latin typeface="Alegreya" pitchFamily="2" charset="0"/>
              </a:rPr>
              <a:t>Age on </a:t>
            </a:r>
            <a:r>
              <a:rPr lang="en-GB" altLang="en-US" sz="3000" i="1" kern="0" dirty="0">
                <a:latin typeface="Alegreya" pitchFamily="2" charset="0"/>
              </a:rPr>
              <a:t>x</a:t>
            </a:r>
            <a:r>
              <a:rPr lang="en-GB" altLang="en-US" sz="3000" kern="0" dirty="0">
                <a:latin typeface="Alegreya" pitchFamily="2" charset="0"/>
              </a:rPr>
              <a:t>-axis and length/height on </a:t>
            </a:r>
            <a:r>
              <a:rPr lang="en-GB" altLang="en-US" sz="3000" i="1" kern="0" dirty="0">
                <a:latin typeface="Alegreya" pitchFamily="2" charset="0"/>
              </a:rPr>
              <a:t>y</a:t>
            </a:r>
            <a:r>
              <a:rPr lang="en-GB" altLang="en-US" sz="3000" kern="0" dirty="0">
                <a:latin typeface="Alegreya" pitchFamily="2" charset="0"/>
              </a:rPr>
              <a:t>-axis</a:t>
            </a:r>
          </a:p>
          <a:p>
            <a:pPr eaLnBrk="1" hangingPunct="1">
              <a:spcAft>
                <a:spcPts val="800"/>
              </a:spcAft>
            </a:pPr>
            <a:r>
              <a:rPr lang="en-GB" altLang="en-US" sz="3000" kern="0" dirty="0">
                <a:latin typeface="Alegreya" pitchFamily="2" charset="0"/>
              </a:rPr>
              <a:t>Plot age on vertical line showing completed weeks, months, or years and months, not in the middle</a:t>
            </a:r>
          </a:p>
          <a:p>
            <a:pPr eaLnBrk="1" hangingPunct="1">
              <a:spcBef>
                <a:spcPts val="0"/>
              </a:spcBef>
              <a:spcAft>
                <a:spcPts val="800"/>
              </a:spcAft>
            </a:pPr>
            <a:r>
              <a:rPr lang="en-GB" altLang="en-US" sz="3000" kern="0" dirty="0">
                <a:latin typeface="Alegreya" pitchFamily="2" charset="0"/>
              </a:rPr>
              <a:t>Plot length/height on or between horizontal lines to the closest estimated measurement</a:t>
            </a:r>
          </a:p>
          <a:p>
            <a:pPr eaLnBrk="1" hangingPunct="1">
              <a:spcAft>
                <a:spcPts val="800"/>
              </a:spcAft>
            </a:pPr>
            <a:r>
              <a:rPr lang="en-GB" altLang="en-US" sz="3000" kern="0" dirty="0">
                <a:latin typeface="Alegreya" pitchFamily="2" charset="0"/>
              </a:rPr>
              <a:t>Connect points from several visits to see trend</a:t>
            </a:r>
          </a:p>
          <a:p>
            <a:pPr eaLnBrk="1" hangingPunct="1">
              <a:spcAft>
                <a:spcPts val="800"/>
              </a:spcAft>
            </a:pPr>
            <a:r>
              <a:rPr lang="en-GB" altLang="en-US" sz="3000" kern="0" dirty="0">
                <a:latin typeface="Alegreya" pitchFamily="2" charset="0"/>
              </a:rPr>
              <a:t>Do the plotted points make sense?</a:t>
            </a:r>
          </a:p>
          <a:p>
            <a:pPr eaLnBrk="1" hangingPunct="1">
              <a:spcAft>
                <a:spcPts val="800"/>
              </a:spcAft>
            </a:pPr>
            <a:endParaRPr lang="en-GB" altLang="en-US" sz="3000" kern="0" dirty="0">
              <a:latin typeface="Alegreya" pitchFamily="2"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C1F5138C-20A4-144F-AB96-B9E9CF8F02C0}"/>
              </a:ext>
            </a:extLst>
          </p:cNvPr>
          <p:cNvSpPr txBox="1">
            <a:spLocks noChangeArrowheads="1"/>
          </p:cNvSpPr>
          <p:nvPr/>
        </p:nvSpPr>
        <p:spPr bwMode="auto">
          <a:xfrm>
            <a:off x="355901" y="332111"/>
            <a:ext cx="8952201" cy="126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4" tIns="45727" rIns="91454" bIns="45727"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lgn="l"/>
            <a:r>
              <a:rPr lang="en-GB" altLang="en-US" sz="3600" kern="0" dirty="0">
                <a:solidFill>
                  <a:srgbClr val="004525"/>
                </a:solidFill>
                <a:latin typeface="Roboto Medium" panose="02000000000000000000" pitchFamily="2" charset="0"/>
                <a:ea typeface="Roboto Medium" panose="02000000000000000000" pitchFamily="2" charset="0"/>
              </a:rPr>
              <a:t>Plot weight-for-age</a:t>
            </a:r>
            <a:endParaRPr lang="en-GB" altLang="en-US" sz="3600" dirty="0">
              <a:solidFill>
                <a:srgbClr val="004525"/>
              </a:solidFill>
              <a:latin typeface="Roboto Medium" panose="02000000000000000000" pitchFamily="2" charset="0"/>
              <a:ea typeface="Roboto Medium" panose="02000000000000000000" pitchFamily="2" charset="0"/>
            </a:endParaRPr>
          </a:p>
        </p:txBody>
      </p:sp>
      <p:sp>
        <p:nvSpPr>
          <p:cNvPr id="7" name="Rectangle 3">
            <a:extLst>
              <a:ext uri="{FF2B5EF4-FFF2-40B4-BE49-F238E27FC236}">
                <a16:creationId xmlns:a16="http://schemas.microsoft.com/office/drawing/2014/main" id="{7D36BBEB-C5A4-424E-8E55-112BD60C862B}"/>
              </a:ext>
            </a:extLst>
          </p:cNvPr>
          <p:cNvSpPr txBox="1">
            <a:spLocks noChangeArrowheads="1"/>
          </p:cNvSpPr>
          <p:nvPr/>
        </p:nvSpPr>
        <p:spPr bwMode="auto">
          <a:xfrm>
            <a:off x="355901" y="1821723"/>
            <a:ext cx="10032901" cy="5547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4" tIns="45727" rIns="91454" bIns="45727"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spcBef>
                <a:spcPts val="0"/>
              </a:spcBef>
              <a:spcAft>
                <a:spcPts val="800"/>
              </a:spcAft>
            </a:pPr>
            <a:r>
              <a:rPr lang="en-GB" altLang="en-US" sz="3000" kern="0" dirty="0">
                <a:latin typeface="Alegreya" pitchFamily="2" charset="0"/>
              </a:rPr>
              <a:t>Indicator of underweight owing to thinness or shortness</a:t>
            </a:r>
          </a:p>
          <a:p>
            <a:pPr eaLnBrk="1" hangingPunct="1">
              <a:spcBef>
                <a:spcPts val="0"/>
              </a:spcBef>
              <a:spcAft>
                <a:spcPts val="800"/>
              </a:spcAft>
            </a:pPr>
            <a:r>
              <a:rPr lang="en-GB" altLang="en-US" sz="3000" kern="0" dirty="0">
                <a:latin typeface="Alegreya" pitchFamily="2" charset="0"/>
              </a:rPr>
              <a:t>Not used to classify overweight</a:t>
            </a:r>
          </a:p>
          <a:p>
            <a:pPr eaLnBrk="1" hangingPunct="1">
              <a:spcBef>
                <a:spcPts val="0"/>
              </a:spcBef>
              <a:spcAft>
                <a:spcPts val="800"/>
              </a:spcAft>
            </a:pPr>
            <a:r>
              <a:rPr lang="en-GB" altLang="en-US" sz="3000" kern="0" dirty="0">
                <a:latin typeface="Alegreya" pitchFamily="2" charset="0"/>
              </a:rPr>
              <a:t>Not valid in the case of oedema</a:t>
            </a:r>
          </a:p>
          <a:p>
            <a:pPr eaLnBrk="1" hangingPunct="1">
              <a:spcBef>
                <a:spcPts val="0"/>
              </a:spcBef>
              <a:spcAft>
                <a:spcPts val="800"/>
              </a:spcAft>
            </a:pPr>
            <a:r>
              <a:rPr lang="en-GB" altLang="en-US" sz="3000" kern="0" dirty="0">
                <a:latin typeface="Alegreya" pitchFamily="2" charset="0"/>
              </a:rPr>
              <a:t>Age on </a:t>
            </a:r>
            <a:r>
              <a:rPr lang="en-GB" altLang="en-US" sz="3000" i="1" kern="0" dirty="0">
                <a:latin typeface="Alegreya" pitchFamily="2" charset="0"/>
              </a:rPr>
              <a:t>x</a:t>
            </a:r>
            <a:r>
              <a:rPr lang="en-GB" altLang="en-US" sz="3000" kern="0" dirty="0">
                <a:latin typeface="Alegreya" pitchFamily="2" charset="0"/>
              </a:rPr>
              <a:t>-axis and weight on </a:t>
            </a:r>
            <a:r>
              <a:rPr lang="en-GB" altLang="en-US" sz="3000" i="1" kern="0" dirty="0">
                <a:latin typeface="Alegreya" pitchFamily="2" charset="0"/>
              </a:rPr>
              <a:t>y</a:t>
            </a:r>
            <a:r>
              <a:rPr lang="en-GB" altLang="en-US" sz="3000" kern="0" dirty="0">
                <a:latin typeface="Alegreya" pitchFamily="2" charset="0"/>
              </a:rPr>
              <a:t>-axis</a:t>
            </a:r>
          </a:p>
          <a:p>
            <a:pPr eaLnBrk="1" hangingPunct="1">
              <a:spcBef>
                <a:spcPts val="0"/>
              </a:spcBef>
              <a:spcAft>
                <a:spcPts val="800"/>
              </a:spcAft>
            </a:pPr>
            <a:r>
              <a:rPr lang="en-GB" altLang="en-US" sz="3000" kern="0" dirty="0">
                <a:latin typeface="Alegreya" pitchFamily="2" charset="0"/>
              </a:rPr>
              <a:t>Plot age </a:t>
            </a:r>
            <a:r>
              <a:rPr lang="en-GB" altLang="en-US" sz="3000" b="1" kern="0" dirty="0">
                <a:latin typeface="Alegreya" pitchFamily="2" charset="0"/>
              </a:rPr>
              <a:t>on</a:t>
            </a:r>
            <a:r>
              <a:rPr lang="en-GB" altLang="en-US" sz="3000" kern="0" dirty="0">
                <a:latin typeface="Alegreya" pitchFamily="2" charset="0"/>
              </a:rPr>
              <a:t> vertical line showing completed weeks, months, or years and months, not in the middle</a:t>
            </a:r>
          </a:p>
          <a:p>
            <a:pPr eaLnBrk="1" hangingPunct="1">
              <a:spcBef>
                <a:spcPts val="0"/>
              </a:spcBef>
              <a:spcAft>
                <a:spcPts val="800"/>
              </a:spcAft>
            </a:pPr>
            <a:r>
              <a:rPr lang="en-GB" altLang="en-US" sz="3000" kern="0" dirty="0">
                <a:latin typeface="Alegreya" pitchFamily="2" charset="0"/>
              </a:rPr>
              <a:t>Plot weight </a:t>
            </a:r>
            <a:r>
              <a:rPr lang="en-GB" altLang="en-US" sz="3000" b="1" kern="0" dirty="0">
                <a:latin typeface="Alegreya" pitchFamily="2" charset="0"/>
              </a:rPr>
              <a:t>on or between </a:t>
            </a:r>
            <a:r>
              <a:rPr lang="en-GB" altLang="en-US" sz="3000" kern="0" dirty="0">
                <a:latin typeface="Alegreya" pitchFamily="2" charset="0"/>
              </a:rPr>
              <a:t>horizontal lines, to the closest estimated measurement</a:t>
            </a:r>
          </a:p>
          <a:p>
            <a:pPr eaLnBrk="1" hangingPunct="1">
              <a:spcBef>
                <a:spcPts val="0"/>
              </a:spcBef>
              <a:spcAft>
                <a:spcPts val="800"/>
              </a:spcAft>
            </a:pPr>
            <a:r>
              <a:rPr lang="en-GB" altLang="en-US" sz="3000" kern="0" dirty="0">
                <a:latin typeface="Alegreya" pitchFamily="2" charset="0"/>
              </a:rPr>
              <a:t>Connect points from several visits to see trend</a:t>
            </a:r>
          </a:p>
          <a:p>
            <a:pPr eaLnBrk="1" hangingPunct="1">
              <a:spcBef>
                <a:spcPts val="0"/>
              </a:spcBef>
              <a:spcAft>
                <a:spcPts val="800"/>
              </a:spcAft>
            </a:pPr>
            <a:endParaRPr lang="en-GB" altLang="en-US" sz="3000" kern="0" dirty="0">
              <a:latin typeface="Alegreya" pitchFamily="2" charset="0"/>
            </a:endParaRPr>
          </a:p>
        </p:txBody>
      </p:sp>
      <p:sp>
        <p:nvSpPr>
          <p:cNvPr id="5" name="Text Box 6">
            <a:extLst>
              <a:ext uri="{FF2B5EF4-FFF2-40B4-BE49-F238E27FC236}">
                <a16:creationId xmlns:a16="http://schemas.microsoft.com/office/drawing/2014/main" id="{D48FAD3D-C373-DC47-BDD5-B87021F6DB4F}"/>
              </a:ext>
            </a:extLst>
          </p:cNvPr>
          <p:cNvSpPr txBox="1">
            <a:spLocks noChangeArrowheads="1"/>
          </p:cNvSpPr>
          <p:nvPr/>
        </p:nvSpPr>
        <p:spPr bwMode="auto">
          <a:xfrm>
            <a:off x="9452560" y="74858"/>
            <a:ext cx="1158279" cy="41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321" tIns="52161" rIns="104321" bIns="52161">
            <a:spAutoFit/>
          </a:bodyPr>
          <a:lstStyle>
            <a:lvl1pPr defTabSz="1042988">
              <a:spcBef>
                <a:spcPct val="20000"/>
              </a:spcBef>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algn="r" defTabSz="914491" eaLnBrk="1" hangingPunct="1">
              <a:spcBef>
                <a:spcPct val="50000"/>
              </a:spcBef>
            </a:pPr>
            <a:r>
              <a:rPr lang="en-GB" altLang="en-US" sz="2000" b="1" dirty="0">
                <a:latin typeface="Roboto Black" panose="02000000000000000000" pitchFamily="2" charset="0"/>
                <a:ea typeface="Roboto Black" panose="02000000000000000000" pitchFamily="2" charset="0"/>
              </a:rPr>
              <a:t>59/5</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a:extLst>
              <a:ext uri="{FF2B5EF4-FFF2-40B4-BE49-F238E27FC236}">
                <a16:creationId xmlns:a16="http://schemas.microsoft.com/office/drawing/2014/main" id="{CD19F055-292A-2F43-8319-DC11420E5CCC}"/>
              </a:ext>
            </a:extLst>
          </p:cNvPr>
          <p:cNvSpPr txBox="1">
            <a:spLocks noChangeArrowheads="1"/>
          </p:cNvSpPr>
          <p:nvPr/>
        </p:nvSpPr>
        <p:spPr bwMode="auto">
          <a:xfrm>
            <a:off x="9452560" y="74858"/>
            <a:ext cx="1158279" cy="41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321" tIns="52161" rIns="104321" bIns="52161">
            <a:spAutoFit/>
          </a:bodyPr>
          <a:lstStyle>
            <a:lvl1pPr defTabSz="1042988">
              <a:spcBef>
                <a:spcPct val="20000"/>
              </a:spcBef>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algn="r" defTabSz="914491" eaLnBrk="1" hangingPunct="1">
              <a:spcBef>
                <a:spcPct val="50000"/>
              </a:spcBef>
            </a:pPr>
            <a:r>
              <a:rPr lang="en-GB" altLang="en-US" sz="2000" b="1" dirty="0">
                <a:latin typeface="Roboto Black" panose="02000000000000000000" pitchFamily="2" charset="0"/>
                <a:ea typeface="Roboto Black" panose="02000000000000000000" pitchFamily="2" charset="0"/>
              </a:rPr>
              <a:t>59/6</a:t>
            </a:r>
          </a:p>
        </p:txBody>
      </p:sp>
      <p:sp>
        <p:nvSpPr>
          <p:cNvPr id="6" name="Rectangle 2">
            <a:extLst>
              <a:ext uri="{FF2B5EF4-FFF2-40B4-BE49-F238E27FC236}">
                <a16:creationId xmlns:a16="http://schemas.microsoft.com/office/drawing/2014/main" id="{535A993E-5193-6B4E-86F0-0ACE62E12DA0}"/>
              </a:ext>
            </a:extLst>
          </p:cNvPr>
          <p:cNvSpPr txBox="1">
            <a:spLocks noChangeArrowheads="1"/>
          </p:cNvSpPr>
          <p:nvPr/>
        </p:nvSpPr>
        <p:spPr bwMode="auto">
          <a:xfrm>
            <a:off x="355901" y="332111"/>
            <a:ext cx="8952201" cy="126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4" tIns="45727" rIns="91454" bIns="45727"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lgn="l"/>
            <a:r>
              <a:rPr lang="en-GB" altLang="en-US" sz="3600" kern="0" dirty="0">
                <a:solidFill>
                  <a:srgbClr val="004525"/>
                </a:solidFill>
                <a:latin typeface="Roboto Medium" panose="02000000000000000000" pitchFamily="2" charset="0"/>
                <a:ea typeface="Roboto Medium" panose="02000000000000000000" pitchFamily="2" charset="0"/>
              </a:rPr>
              <a:t>Plot weight-for-length/height</a:t>
            </a:r>
            <a:endParaRPr lang="en-GB" altLang="en-US" sz="3600" dirty="0">
              <a:solidFill>
                <a:srgbClr val="004525"/>
              </a:solidFill>
              <a:latin typeface="Roboto Medium" panose="02000000000000000000" pitchFamily="2" charset="0"/>
              <a:ea typeface="Roboto Medium" panose="02000000000000000000" pitchFamily="2" charset="0"/>
            </a:endParaRPr>
          </a:p>
        </p:txBody>
      </p:sp>
      <p:sp>
        <p:nvSpPr>
          <p:cNvPr id="8" name="Rectangle 3">
            <a:extLst>
              <a:ext uri="{FF2B5EF4-FFF2-40B4-BE49-F238E27FC236}">
                <a16:creationId xmlns:a16="http://schemas.microsoft.com/office/drawing/2014/main" id="{C8B8BB32-AEF7-1B43-9295-2E30BEF45668}"/>
              </a:ext>
            </a:extLst>
          </p:cNvPr>
          <p:cNvSpPr txBox="1">
            <a:spLocks noChangeArrowheads="1"/>
          </p:cNvSpPr>
          <p:nvPr/>
        </p:nvSpPr>
        <p:spPr bwMode="auto">
          <a:xfrm>
            <a:off x="355901" y="1821723"/>
            <a:ext cx="10032901" cy="5547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4" tIns="45727" rIns="91454" bIns="45727"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spcBef>
                <a:spcPts val="0"/>
              </a:spcBef>
              <a:spcAft>
                <a:spcPts val="700"/>
              </a:spcAft>
            </a:pPr>
            <a:r>
              <a:rPr lang="en-GB" altLang="en-US" sz="2700" kern="0" dirty="0">
                <a:latin typeface="Alegreya" pitchFamily="2" charset="0"/>
              </a:rPr>
              <a:t>Measure of weight in proportion to length/height</a:t>
            </a:r>
          </a:p>
          <a:p>
            <a:pPr eaLnBrk="1" hangingPunct="1">
              <a:spcBef>
                <a:spcPts val="0"/>
              </a:spcBef>
              <a:spcAft>
                <a:spcPts val="700"/>
              </a:spcAft>
            </a:pPr>
            <a:r>
              <a:rPr lang="en-GB" altLang="en-US" sz="2700" kern="0" dirty="0">
                <a:latin typeface="Alegreya" pitchFamily="2" charset="0"/>
              </a:rPr>
              <a:t>Wasting – result of acute illness or food shortage that leads to severe weight loss</a:t>
            </a:r>
          </a:p>
          <a:p>
            <a:pPr eaLnBrk="1" hangingPunct="1">
              <a:spcBef>
                <a:spcPts val="0"/>
              </a:spcBef>
              <a:spcAft>
                <a:spcPts val="700"/>
              </a:spcAft>
            </a:pPr>
            <a:r>
              <a:rPr lang="en-GB" altLang="en-US" sz="2700" kern="0" dirty="0">
                <a:latin typeface="Alegreya" pitchFamily="2" charset="0"/>
              </a:rPr>
              <a:t>Wight-for-length/height is also an indicator of overweight/obesity</a:t>
            </a:r>
          </a:p>
          <a:p>
            <a:pPr eaLnBrk="1" hangingPunct="1">
              <a:spcBef>
                <a:spcPts val="0"/>
              </a:spcBef>
              <a:spcAft>
                <a:spcPts val="700"/>
              </a:spcAft>
            </a:pPr>
            <a:r>
              <a:rPr lang="en-GB" altLang="en-US" sz="2700" kern="0" dirty="0">
                <a:latin typeface="Alegreya" pitchFamily="2" charset="0"/>
              </a:rPr>
              <a:t>Not valid in the case of oedema</a:t>
            </a:r>
          </a:p>
          <a:p>
            <a:pPr eaLnBrk="1" hangingPunct="1">
              <a:spcBef>
                <a:spcPts val="0"/>
              </a:spcBef>
              <a:spcAft>
                <a:spcPts val="700"/>
              </a:spcAft>
            </a:pPr>
            <a:r>
              <a:rPr lang="en-GB" altLang="en-US" sz="2700" kern="0" dirty="0">
                <a:latin typeface="Alegreya" pitchFamily="2" charset="0"/>
              </a:rPr>
              <a:t>Length/height on </a:t>
            </a:r>
            <a:r>
              <a:rPr lang="en-GB" altLang="en-US" sz="2700" i="1" kern="0" dirty="0">
                <a:latin typeface="Alegreya" pitchFamily="2" charset="0"/>
              </a:rPr>
              <a:t>x</a:t>
            </a:r>
            <a:r>
              <a:rPr lang="en-GB" altLang="en-US" sz="2700" kern="0" dirty="0">
                <a:latin typeface="Alegreya" pitchFamily="2" charset="0"/>
              </a:rPr>
              <a:t>-axis and weight on </a:t>
            </a:r>
            <a:r>
              <a:rPr lang="en-GB" altLang="en-US" sz="2700" i="1" kern="0" dirty="0">
                <a:latin typeface="Alegreya" pitchFamily="2" charset="0"/>
              </a:rPr>
              <a:t>y</a:t>
            </a:r>
            <a:r>
              <a:rPr lang="en-GB" altLang="en-US" sz="2700" kern="0" dirty="0">
                <a:latin typeface="Alegreya" pitchFamily="2" charset="0"/>
              </a:rPr>
              <a:t>-axis</a:t>
            </a:r>
          </a:p>
          <a:p>
            <a:pPr eaLnBrk="1" hangingPunct="1">
              <a:spcBef>
                <a:spcPts val="0"/>
              </a:spcBef>
              <a:spcAft>
                <a:spcPts val="700"/>
              </a:spcAft>
            </a:pPr>
            <a:r>
              <a:rPr lang="en-GB" altLang="en-US" sz="2700" kern="0" dirty="0">
                <a:latin typeface="Alegreya" pitchFamily="2" charset="0"/>
              </a:rPr>
              <a:t>Plot length/height </a:t>
            </a:r>
            <a:r>
              <a:rPr lang="en-GB" altLang="en-US" sz="2700" b="1" kern="0" dirty="0">
                <a:latin typeface="Alegreya" pitchFamily="2" charset="0"/>
              </a:rPr>
              <a:t>on </a:t>
            </a:r>
            <a:r>
              <a:rPr lang="en-GB" altLang="en-US" sz="2700" kern="0" dirty="0">
                <a:latin typeface="Alegreya" pitchFamily="2" charset="0"/>
              </a:rPr>
              <a:t>a vertical line rounded up or down to the nearest whole cm </a:t>
            </a:r>
          </a:p>
          <a:p>
            <a:pPr eaLnBrk="1" hangingPunct="1">
              <a:spcBef>
                <a:spcPts val="0"/>
              </a:spcBef>
              <a:spcAft>
                <a:spcPts val="700"/>
              </a:spcAft>
            </a:pPr>
            <a:r>
              <a:rPr lang="en-GB" altLang="en-US" sz="2700" kern="0" dirty="0">
                <a:latin typeface="Alegreya" pitchFamily="2" charset="0"/>
              </a:rPr>
              <a:t>Plot weight </a:t>
            </a:r>
            <a:r>
              <a:rPr lang="en-GB" altLang="en-US" sz="2700" b="1" kern="0" dirty="0">
                <a:latin typeface="Alegreya" pitchFamily="2" charset="0"/>
              </a:rPr>
              <a:t>on or between </a:t>
            </a:r>
            <a:r>
              <a:rPr lang="en-GB" altLang="en-US" sz="2700" kern="0" dirty="0">
                <a:latin typeface="Alegreya" pitchFamily="2" charset="0"/>
              </a:rPr>
              <a:t>horizontal lines to the closest estimated measurement</a:t>
            </a:r>
          </a:p>
          <a:p>
            <a:pPr eaLnBrk="1" hangingPunct="1">
              <a:spcBef>
                <a:spcPts val="0"/>
              </a:spcBef>
              <a:spcAft>
                <a:spcPts val="700"/>
              </a:spcAft>
            </a:pPr>
            <a:r>
              <a:rPr lang="en-GB" altLang="en-US" sz="2700" kern="0" dirty="0">
                <a:latin typeface="Alegreya" pitchFamily="2" charset="0"/>
              </a:rPr>
              <a:t>Connect points from several visits to see trend</a:t>
            </a:r>
          </a:p>
          <a:p>
            <a:pPr eaLnBrk="1" hangingPunct="1">
              <a:spcBef>
                <a:spcPts val="0"/>
              </a:spcBef>
              <a:spcAft>
                <a:spcPts val="700"/>
              </a:spcAft>
            </a:pPr>
            <a:endParaRPr lang="en-GB" altLang="en-US" sz="2700" kern="0" dirty="0">
              <a:latin typeface="Alegreya" pitchFamily="2"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FA33F6-D9D0-8D43-B780-5ED266FA36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7504" y="378508"/>
            <a:ext cx="9145360" cy="6859020"/>
          </a:xfrm>
          <a:prstGeom prst="rect">
            <a:avLst/>
          </a:prstGeom>
        </p:spPr>
      </p:pic>
      <p:sp>
        <p:nvSpPr>
          <p:cNvPr id="8194" name="Rectangle 2"/>
          <p:cNvSpPr>
            <a:spLocks noChangeArrowheads="1"/>
          </p:cNvSpPr>
          <p:nvPr/>
        </p:nvSpPr>
        <p:spPr bwMode="auto">
          <a:xfrm>
            <a:off x="774023" y="423642"/>
            <a:ext cx="184758" cy="3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8196" name="Freeform 4"/>
          <p:cNvSpPr>
            <a:spLocks/>
          </p:cNvSpPr>
          <p:nvPr/>
        </p:nvSpPr>
        <p:spPr bwMode="auto">
          <a:xfrm>
            <a:off x="5856365" y="3626623"/>
            <a:ext cx="2245058" cy="797043"/>
          </a:xfrm>
          <a:custGeom>
            <a:avLst/>
            <a:gdLst>
              <a:gd name="T0" fmla="*/ 0 w 1414"/>
              <a:gd name="T1" fmla="*/ 2147483646 h 502"/>
              <a:gd name="T2" fmla="*/ 2147483646 w 1414"/>
              <a:gd name="T3" fmla="*/ 0 h 502"/>
              <a:gd name="T4" fmla="*/ 0 60000 65536"/>
              <a:gd name="T5" fmla="*/ 0 60000 65536"/>
            </a:gdLst>
            <a:ahLst/>
            <a:cxnLst>
              <a:cxn ang="T4">
                <a:pos x="T0" y="T1"/>
              </a:cxn>
              <a:cxn ang="T5">
                <a:pos x="T2" y="T3"/>
              </a:cxn>
            </a:cxnLst>
            <a:rect l="0" t="0" r="r" b="b"/>
            <a:pathLst>
              <a:path w="1414" h="502">
                <a:moveTo>
                  <a:pt x="0" y="502"/>
                </a:moveTo>
                <a:lnTo>
                  <a:pt x="1414" y="0"/>
                </a:ln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197" name="Text Box 5"/>
          <p:cNvSpPr txBox="1">
            <a:spLocks noChangeArrowheads="1"/>
          </p:cNvSpPr>
          <p:nvPr/>
        </p:nvSpPr>
        <p:spPr bwMode="auto">
          <a:xfrm>
            <a:off x="7979167" y="3496427"/>
            <a:ext cx="320723" cy="3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zh-CN" sz="1000">
                <a:latin typeface="Times New Roman" panose="02020603050405020304" pitchFamily="18" charset="0"/>
                <a:ea typeface="SimSun" panose="02010600030101010101" pitchFamily="2" charset="-122"/>
              </a:rPr>
              <a:t>●</a:t>
            </a:r>
            <a:endParaRPr lang="en-US" altLang="en-US" sz="1000"/>
          </a:p>
        </p:txBody>
      </p:sp>
      <p:sp>
        <p:nvSpPr>
          <p:cNvPr id="8198" name="Text Box 6"/>
          <p:cNvSpPr txBox="1">
            <a:spLocks noChangeArrowheads="1"/>
          </p:cNvSpPr>
          <p:nvPr/>
        </p:nvSpPr>
        <p:spPr bwMode="auto">
          <a:xfrm>
            <a:off x="5707118" y="4312523"/>
            <a:ext cx="320723" cy="3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zh-CN" sz="1000">
                <a:latin typeface="Times New Roman" panose="02020603050405020304" pitchFamily="18" charset="0"/>
                <a:ea typeface="SimSun" panose="02010600030101010101" pitchFamily="2" charset="-122"/>
              </a:rPr>
              <a:t>●</a:t>
            </a:r>
            <a:endParaRPr lang="en-US" altLang="en-US" sz="1000"/>
          </a:p>
        </p:txBody>
      </p:sp>
      <p:sp>
        <p:nvSpPr>
          <p:cNvPr id="8199" name="Text Box 7"/>
          <p:cNvSpPr txBox="1">
            <a:spLocks noChangeArrowheads="1"/>
          </p:cNvSpPr>
          <p:nvPr/>
        </p:nvSpPr>
        <p:spPr bwMode="auto">
          <a:xfrm>
            <a:off x="8371337" y="732180"/>
            <a:ext cx="1028853" cy="282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zh-CN" sz="1100" b="1">
                <a:ea typeface="SimSun" panose="02010600030101010101" pitchFamily="2" charset="-122"/>
              </a:rPr>
              <a:t>Overhead 1</a:t>
            </a:r>
            <a:endParaRPr lang="en-US" altLang="en-US" sz="1800"/>
          </a:p>
        </p:txBody>
      </p:sp>
      <p:sp>
        <p:nvSpPr>
          <p:cNvPr id="8" name="Text Box 6">
            <a:extLst>
              <a:ext uri="{FF2B5EF4-FFF2-40B4-BE49-F238E27FC236}">
                <a16:creationId xmlns:a16="http://schemas.microsoft.com/office/drawing/2014/main" id="{36307DD5-2D54-CD46-8CB6-CB069AA1CCB8}"/>
              </a:ext>
            </a:extLst>
          </p:cNvPr>
          <p:cNvSpPr txBox="1">
            <a:spLocks noChangeArrowheads="1"/>
          </p:cNvSpPr>
          <p:nvPr/>
        </p:nvSpPr>
        <p:spPr bwMode="auto">
          <a:xfrm>
            <a:off x="9452560" y="74858"/>
            <a:ext cx="1158279" cy="41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321" tIns="52161" rIns="104321" bIns="52161">
            <a:spAutoFit/>
          </a:bodyPr>
          <a:lstStyle>
            <a:lvl1pPr defTabSz="1042988">
              <a:spcBef>
                <a:spcPct val="20000"/>
              </a:spcBef>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algn="r" defTabSz="914491" eaLnBrk="1" hangingPunct="1">
              <a:spcBef>
                <a:spcPct val="50000"/>
              </a:spcBef>
            </a:pPr>
            <a:r>
              <a:rPr lang="en-GB" altLang="en-US" sz="2000" b="1" dirty="0">
                <a:latin typeface="Roboto Black" panose="02000000000000000000" pitchFamily="2" charset="0"/>
                <a:ea typeface="Roboto Black" panose="02000000000000000000" pitchFamily="2" charset="0"/>
              </a:rPr>
              <a:t>59/7</a:t>
            </a:r>
          </a:p>
        </p:txBody>
      </p:sp>
      <p:sp>
        <p:nvSpPr>
          <p:cNvPr id="9" name="TextBox 8">
            <a:extLst>
              <a:ext uri="{FF2B5EF4-FFF2-40B4-BE49-F238E27FC236}">
                <a16:creationId xmlns:a16="http://schemas.microsoft.com/office/drawing/2014/main" id="{E5E955CC-5BB0-AC44-B729-EF4BD15FF1A8}"/>
              </a:ext>
            </a:extLst>
          </p:cNvPr>
          <p:cNvSpPr txBox="1"/>
          <p:nvPr/>
        </p:nvSpPr>
        <p:spPr>
          <a:xfrm>
            <a:off x="3954110" y="6733398"/>
            <a:ext cx="3024784" cy="277040"/>
          </a:xfrm>
          <a:prstGeom prst="rect">
            <a:avLst/>
          </a:prstGeom>
          <a:solidFill>
            <a:schemeClr val="bg1"/>
          </a:solidFill>
        </p:spPr>
        <p:txBody>
          <a:bodyPr wrap="square" rtlCol="0">
            <a:spAutoFit/>
          </a:bodyPr>
          <a:lstStyle/>
          <a:p>
            <a:r>
              <a:rPr lang="en-US" sz="1200" dirty="0"/>
              <a:t>Age (completed months and years)</a:t>
            </a:r>
          </a:p>
        </p:txBody>
      </p:sp>
      <p:sp>
        <p:nvSpPr>
          <p:cNvPr id="10" name="TextBox 9">
            <a:extLst>
              <a:ext uri="{FF2B5EF4-FFF2-40B4-BE49-F238E27FC236}">
                <a16:creationId xmlns:a16="http://schemas.microsoft.com/office/drawing/2014/main" id="{8C9C50FF-7B68-B841-9C93-08DDB449B53D}"/>
              </a:ext>
            </a:extLst>
          </p:cNvPr>
          <p:cNvSpPr txBox="1"/>
          <p:nvPr/>
        </p:nvSpPr>
        <p:spPr>
          <a:xfrm>
            <a:off x="7745526" y="715916"/>
            <a:ext cx="2519583" cy="277040"/>
          </a:xfrm>
          <a:prstGeom prst="rect">
            <a:avLst/>
          </a:prstGeom>
          <a:solidFill>
            <a:schemeClr val="bg1"/>
          </a:solidFill>
        </p:spPr>
        <p:txBody>
          <a:bodyPr wrap="square" rtlCol="0">
            <a:spAutoFit/>
          </a:bodyPr>
          <a:lstStyle/>
          <a:p>
            <a:endParaRPr lang="en-US" sz="1200" dirty="0"/>
          </a:p>
        </p:txBody>
      </p:sp>
      <p:sp>
        <p:nvSpPr>
          <p:cNvPr id="11" name="TextBox 10">
            <a:extLst>
              <a:ext uri="{FF2B5EF4-FFF2-40B4-BE49-F238E27FC236}">
                <a16:creationId xmlns:a16="http://schemas.microsoft.com/office/drawing/2014/main" id="{80FF3E89-1539-0F42-9A4D-4AF6F551EBF4}"/>
              </a:ext>
            </a:extLst>
          </p:cNvPr>
          <p:cNvSpPr txBox="1"/>
          <p:nvPr/>
        </p:nvSpPr>
        <p:spPr>
          <a:xfrm>
            <a:off x="3834307" y="488019"/>
            <a:ext cx="3594012" cy="661818"/>
          </a:xfrm>
          <a:prstGeom prst="rect">
            <a:avLst/>
          </a:prstGeom>
          <a:solidFill>
            <a:schemeClr val="bg1"/>
          </a:solidFill>
        </p:spPr>
        <p:txBody>
          <a:bodyPr wrap="square" rtlCol="0">
            <a:spAutoFit/>
          </a:bodyPr>
          <a:lstStyle/>
          <a:p>
            <a:r>
              <a:rPr lang="en-US" sz="2000" dirty="0"/>
              <a:t>Weight-for-age BOYS</a:t>
            </a:r>
          </a:p>
          <a:p>
            <a:r>
              <a:rPr lang="en-US" sz="1700" dirty="0"/>
              <a:t>6 months to 2 years (</a:t>
            </a:r>
            <a:r>
              <a:rPr lang="en-US" sz="1700" i="1" dirty="0"/>
              <a:t>z</a:t>
            </a:r>
            <a:r>
              <a:rPr lang="en-US" sz="1700" dirty="0"/>
              <a:t>-scores)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04FD1F-DDB6-4342-8645-24F0395369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7504" y="395753"/>
            <a:ext cx="9145358" cy="6838713"/>
          </a:xfrm>
          <a:prstGeom prst="rect">
            <a:avLst/>
          </a:prstGeom>
        </p:spPr>
      </p:pic>
      <p:sp>
        <p:nvSpPr>
          <p:cNvPr id="9218" name="Rectangle 2"/>
          <p:cNvSpPr>
            <a:spLocks noChangeArrowheads="1"/>
          </p:cNvSpPr>
          <p:nvPr/>
        </p:nvSpPr>
        <p:spPr bwMode="auto">
          <a:xfrm>
            <a:off x="774023" y="652275"/>
            <a:ext cx="184758" cy="3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9220" name="Line 4"/>
          <p:cNvSpPr>
            <a:spLocks noChangeShapeType="1"/>
          </p:cNvSpPr>
          <p:nvPr/>
        </p:nvSpPr>
        <p:spPr bwMode="auto">
          <a:xfrm flipV="1">
            <a:off x="3363619" y="3420216"/>
            <a:ext cx="2487981" cy="95264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21" name="Text Box 5"/>
          <p:cNvSpPr txBox="1">
            <a:spLocks noChangeArrowheads="1"/>
          </p:cNvSpPr>
          <p:nvPr/>
        </p:nvSpPr>
        <p:spPr bwMode="auto">
          <a:xfrm>
            <a:off x="5676950" y="3328127"/>
            <a:ext cx="320723" cy="3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zh-CN" sz="1000">
                <a:latin typeface="Times New Roman" panose="02020603050405020304" pitchFamily="18" charset="0"/>
                <a:ea typeface="SimSun" panose="02010600030101010101" pitchFamily="2" charset="-122"/>
              </a:rPr>
              <a:t>●</a:t>
            </a:r>
            <a:endParaRPr lang="en-US" altLang="en-US" sz="1000"/>
          </a:p>
        </p:txBody>
      </p:sp>
      <p:sp>
        <p:nvSpPr>
          <p:cNvPr id="9222" name="Text Box 6"/>
          <p:cNvSpPr txBox="1">
            <a:spLocks noChangeArrowheads="1"/>
          </p:cNvSpPr>
          <p:nvPr/>
        </p:nvSpPr>
        <p:spPr bwMode="auto">
          <a:xfrm>
            <a:off x="3208022" y="4247427"/>
            <a:ext cx="320723" cy="3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zh-CN" sz="1000">
                <a:latin typeface="Times New Roman" panose="02020603050405020304" pitchFamily="18" charset="0"/>
                <a:ea typeface="SimSun" panose="02010600030101010101" pitchFamily="2" charset="-122"/>
              </a:rPr>
              <a:t>●</a:t>
            </a:r>
            <a:endParaRPr lang="en-US" altLang="en-US" sz="1000"/>
          </a:p>
        </p:txBody>
      </p:sp>
      <p:sp>
        <p:nvSpPr>
          <p:cNvPr id="9223" name="Text Box 7"/>
          <p:cNvSpPr txBox="1">
            <a:spLocks noChangeArrowheads="1"/>
          </p:cNvSpPr>
          <p:nvPr/>
        </p:nvSpPr>
        <p:spPr bwMode="auto">
          <a:xfrm>
            <a:off x="8350696" y="690897"/>
            <a:ext cx="1028853" cy="28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zh-CN" sz="1100" b="1">
                <a:ea typeface="SimSun" panose="02010600030101010101" pitchFamily="2" charset="-122"/>
              </a:rPr>
              <a:t>Overhead 2</a:t>
            </a:r>
            <a:endParaRPr lang="en-US" altLang="en-US" sz="1800"/>
          </a:p>
        </p:txBody>
      </p:sp>
      <p:sp>
        <p:nvSpPr>
          <p:cNvPr id="8" name="Text Box 6">
            <a:extLst>
              <a:ext uri="{FF2B5EF4-FFF2-40B4-BE49-F238E27FC236}">
                <a16:creationId xmlns:a16="http://schemas.microsoft.com/office/drawing/2014/main" id="{86BABFDC-7664-544A-B974-835D5F92147A}"/>
              </a:ext>
            </a:extLst>
          </p:cNvPr>
          <p:cNvSpPr txBox="1">
            <a:spLocks noChangeArrowheads="1"/>
          </p:cNvSpPr>
          <p:nvPr/>
        </p:nvSpPr>
        <p:spPr bwMode="auto">
          <a:xfrm>
            <a:off x="9452560" y="74858"/>
            <a:ext cx="1158279" cy="41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321" tIns="52161" rIns="104321" bIns="52161">
            <a:spAutoFit/>
          </a:bodyPr>
          <a:lstStyle>
            <a:lvl1pPr defTabSz="1042988">
              <a:spcBef>
                <a:spcPct val="20000"/>
              </a:spcBef>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algn="r" defTabSz="914491" eaLnBrk="1" hangingPunct="1">
              <a:spcBef>
                <a:spcPct val="50000"/>
              </a:spcBef>
            </a:pPr>
            <a:r>
              <a:rPr lang="en-GB" altLang="en-US" sz="2000" b="1" dirty="0">
                <a:latin typeface="Roboto Black" panose="02000000000000000000" pitchFamily="2" charset="0"/>
                <a:ea typeface="Roboto Black" panose="02000000000000000000" pitchFamily="2" charset="0"/>
              </a:rPr>
              <a:t>59/8</a:t>
            </a:r>
          </a:p>
        </p:txBody>
      </p:sp>
      <p:sp>
        <p:nvSpPr>
          <p:cNvPr id="9" name="TextBox 8">
            <a:extLst>
              <a:ext uri="{FF2B5EF4-FFF2-40B4-BE49-F238E27FC236}">
                <a16:creationId xmlns:a16="http://schemas.microsoft.com/office/drawing/2014/main" id="{75ABD4D8-BE3B-D24A-AA47-B9F63E301BE4}"/>
              </a:ext>
            </a:extLst>
          </p:cNvPr>
          <p:cNvSpPr txBox="1"/>
          <p:nvPr/>
        </p:nvSpPr>
        <p:spPr>
          <a:xfrm>
            <a:off x="7745526" y="715916"/>
            <a:ext cx="2519583" cy="277040"/>
          </a:xfrm>
          <a:prstGeom prst="rect">
            <a:avLst/>
          </a:prstGeom>
          <a:solidFill>
            <a:schemeClr val="bg1"/>
          </a:solidFill>
        </p:spPr>
        <p:txBody>
          <a:bodyPr wrap="square" rtlCol="0">
            <a:spAutoFit/>
          </a:bodyPr>
          <a:lstStyle/>
          <a:p>
            <a:endParaRPr lang="en-US" sz="1200" dirty="0"/>
          </a:p>
        </p:txBody>
      </p:sp>
      <p:sp>
        <p:nvSpPr>
          <p:cNvPr id="12" name="TextBox 11">
            <a:extLst>
              <a:ext uri="{FF2B5EF4-FFF2-40B4-BE49-F238E27FC236}">
                <a16:creationId xmlns:a16="http://schemas.microsoft.com/office/drawing/2014/main" id="{7C6CF528-91C2-8B4E-9F90-F928A6FDB8AF}"/>
              </a:ext>
            </a:extLst>
          </p:cNvPr>
          <p:cNvSpPr txBox="1"/>
          <p:nvPr/>
        </p:nvSpPr>
        <p:spPr>
          <a:xfrm>
            <a:off x="3834307" y="526140"/>
            <a:ext cx="3594012" cy="661818"/>
          </a:xfrm>
          <a:prstGeom prst="rect">
            <a:avLst/>
          </a:prstGeom>
          <a:solidFill>
            <a:schemeClr val="bg1"/>
          </a:solidFill>
        </p:spPr>
        <p:txBody>
          <a:bodyPr wrap="square" rtlCol="0">
            <a:spAutoFit/>
          </a:bodyPr>
          <a:lstStyle/>
          <a:p>
            <a:r>
              <a:rPr lang="en-US" sz="2000" dirty="0"/>
              <a:t>Height-for-age BOYS</a:t>
            </a:r>
          </a:p>
          <a:p>
            <a:r>
              <a:rPr lang="en-US" sz="1700" dirty="0"/>
              <a:t>2 to 5 years (</a:t>
            </a:r>
            <a:r>
              <a:rPr lang="en-US" sz="1700" i="1" dirty="0"/>
              <a:t>z</a:t>
            </a:r>
            <a:r>
              <a:rPr lang="en-US" sz="1700" dirty="0"/>
              <a:t>-scores)</a:t>
            </a:r>
          </a:p>
        </p:txBody>
      </p:sp>
      <p:sp>
        <p:nvSpPr>
          <p:cNvPr id="13" name="TextBox 12">
            <a:extLst>
              <a:ext uri="{FF2B5EF4-FFF2-40B4-BE49-F238E27FC236}">
                <a16:creationId xmlns:a16="http://schemas.microsoft.com/office/drawing/2014/main" id="{443A7F32-8B84-244C-BFE2-000961276F4B}"/>
              </a:ext>
            </a:extLst>
          </p:cNvPr>
          <p:cNvSpPr txBox="1"/>
          <p:nvPr/>
        </p:nvSpPr>
        <p:spPr>
          <a:xfrm>
            <a:off x="3954110" y="6733398"/>
            <a:ext cx="3024784" cy="277040"/>
          </a:xfrm>
          <a:prstGeom prst="rect">
            <a:avLst/>
          </a:prstGeom>
          <a:solidFill>
            <a:schemeClr val="bg1"/>
          </a:solidFill>
        </p:spPr>
        <p:txBody>
          <a:bodyPr wrap="square" rtlCol="0">
            <a:spAutoFit/>
          </a:bodyPr>
          <a:lstStyle/>
          <a:p>
            <a:r>
              <a:rPr lang="en-US" sz="1200" dirty="0"/>
              <a:t>Age (completed months and years)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1F43AE-FA49-3F43-B991-2914301E79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3222" y="390469"/>
            <a:ext cx="9324419" cy="6991097"/>
          </a:xfrm>
          <a:prstGeom prst="rect">
            <a:avLst/>
          </a:prstGeom>
        </p:spPr>
      </p:pic>
      <p:sp>
        <p:nvSpPr>
          <p:cNvPr id="10242" name="Rectangle 2"/>
          <p:cNvSpPr>
            <a:spLocks noChangeArrowheads="1"/>
          </p:cNvSpPr>
          <p:nvPr/>
        </p:nvSpPr>
        <p:spPr bwMode="auto">
          <a:xfrm>
            <a:off x="774023" y="642749"/>
            <a:ext cx="184758" cy="3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0244" name="Freeform 4"/>
          <p:cNvSpPr>
            <a:spLocks/>
          </p:cNvSpPr>
          <p:nvPr/>
        </p:nvSpPr>
        <p:spPr bwMode="auto">
          <a:xfrm>
            <a:off x="4109854" y="3804448"/>
            <a:ext cx="1721106" cy="743060"/>
          </a:xfrm>
          <a:custGeom>
            <a:avLst/>
            <a:gdLst>
              <a:gd name="T0" fmla="*/ 0 w 1084"/>
              <a:gd name="T1" fmla="*/ 2147483646 h 468"/>
              <a:gd name="T2" fmla="*/ 2147483646 w 1084"/>
              <a:gd name="T3" fmla="*/ 0 h 468"/>
              <a:gd name="T4" fmla="*/ 0 60000 65536"/>
              <a:gd name="T5" fmla="*/ 0 60000 65536"/>
            </a:gdLst>
            <a:ahLst/>
            <a:cxnLst>
              <a:cxn ang="T4">
                <a:pos x="T0" y="T1"/>
              </a:cxn>
              <a:cxn ang="T5">
                <a:pos x="T2" y="T3"/>
              </a:cxn>
            </a:cxnLst>
            <a:rect l="0" t="0" r="r" b="b"/>
            <a:pathLst>
              <a:path w="1084" h="468">
                <a:moveTo>
                  <a:pt x="0" y="468"/>
                </a:moveTo>
                <a:lnTo>
                  <a:pt x="1084" y="0"/>
                </a:ln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245" name="Text Box 5"/>
          <p:cNvSpPr txBox="1">
            <a:spLocks noChangeArrowheads="1"/>
          </p:cNvSpPr>
          <p:nvPr/>
        </p:nvSpPr>
        <p:spPr bwMode="auto">
          <a:xfrm>
            <a:off x="5688065" y="3688544"/>
            <a:ext cx="320723" cy="3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zh-CN" sz="1000">
                <a:latin typeface="Times New Roman" panose="02020603050405020304" pitchFamily="18" charset="0"/>
                <a:ea typeface="SimSun" panose="02010600030101010101" pitchFamily="2" charset="-122"/>
              </a:rPr>
              <a:t>●</a:t>
            </a:r>
            <a:endParaRPr lang="en-US" altLang="en-US" sz="1000"/>
          </a:p>
        </p:txBody>
      </p:sp>
      <p:sp>
        <p:nvSpPr>
          <p:cNvPr id="10246" name="Text Box 6"/>
          <p:cNvSpPr txBox="1">
            <a:spLocks noChangeArrowheads="1"/>
          </p:cNvSpPr>
          <p:nvPr/>
        </p:nvSpPr>
        <p:spPr bwMode="auto">
          <a:xfrm>
            <a:off x="3939967" y="4442717"/>
            <a:ext cx="320723" cy="3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zh-CN" sz="1000">
                <a:latin typeface="Times New Roman" panose="02020603050405020304" pitchFamily="18" charset="0"/>
                <a:ea typeface="SimSun" panose="02010600030101010101" pitchFamily="2" charset="-122"/>
              </a:rPr>
              <a:t>●</a:t>
            </a:r>
            <a:endParaRPr lang="en-US" altLang="en-US" sz="1000"/>
          </a:p>
        </p:txBody>
      </p:sp>
      <p:sp>
        <p:nvSpPr>
          <p:cNvPr id="10247" name="Text Box 7"/>
          <p:cNvSpPr txBox="1">
            <a:spLocks noChangeArrowheads="1"/>
          </p:cNvSpPr>
          <p:nvPr/>
        </p:nvSpPr>
        <p:spPr bwMode="auto">
          <a:xfrm>
            <a:off x="8371337" y="684546"/>
            <a:ext cx="1028853" cy="28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zh-CN" sz="1100" b="1">
                <a:ea typeface="SimSun" panose="02010600030101010101" pitchFamily="2" charset="-122"/>
              </a:rPr>
              <a:t>Overhead 3</a:t>
            </a:r>
            <a:endParaRPr lang="en-US" altLang="en-US" sz="1800"/>
          </a:p>
        </p:txBody>
      </p:sp>
      <p:sp>
        <p:nvSpPr>
          <p:cNvPr id="8" name="Text Box 6">
            <a:extLst>
              <a:ext uri="{FF2B5EF4-FFF2-40B4-BE49-F238E27FC236}">
                <a16:creationId xmlns:a16="http://schemas.microsoft.com/office/drawing/2014/main" id="{859A337D-A538-9047-8C04-BDC238A507DB}"/>
              </a:ext>
            </a:extLst>
          </p:cNvPr>
          <p:cNvSpPr txBox="1">
            <a:spLocks noChangeArrowheads="1"/>
          </p:cNvSpPr>
          <p:nvPr/>
        </p:nvSpPr>
        <p:spPr bwMode="auto">
          <a:xfrm>
            <a:off x="9452560" y="74858"/>
            <a:ext cx="1158279" cy="41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321" tIns="52161" rIns="104321" bIns="52161">
            <a:spAutoFit/>
          </a:bodyPr>
          <a:lstStyle>
            <a:lvl1pPr defTabSz="1042988">
              <a:spcBef>
                <a:spcPct val="20000"/>
              </a:spcBef>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algn="r" defTabSz="914491" eaLnBrk="1" hangingPunct="1">
              <a:spcBef>
                <a:spcPct val="50000"/>
              </a:spcBef>
            </a:pPr>
            <a:r>
              <a:rPr lang="en-GB" altLang="en-US" sz="2000" b="1" dirty="0">
                <a:latin typeface="Roboto Black" panose="02000000000000000000" pitchFamily="2" charset="0"/>
                <a:ea typeface="Roboto Black" panose="02000000000000000000" pitchFamily="2" charset="0"/>
              </a:rPr>
              <a:t>59/9</a:t>
            </a:r>
          </a:p>
        </p:txBody>
      </p:sp>
      <p:sp>
        <p:nvSpPr>
          <p:cNvPr id="9" name="TextBox 8">
            <a:extLst>
              <a:ext uri="{FF2B5EF4-FFF2-40B4-BE49-F238E27FC236}">
                <a16:creationId xmlns:a16="http://schemas.microsoft.com/office/drawing/2014/main" id="{423ACEA4-1900-2546-9144-41A01026EF97}"/>
              </a:ext>
            </a:extLst>
          </p:cNvPr>
          <p:cNvSpPr txBox="1"/>
          <p:nvPr/>
        </p:nvSpPr>
        <p:spPr>
          <a:xfrm>
            <a:off x="7745526" y="715916"/>
            <a:ext cx="2519583" cy="277040"/>
          </a:xfrm>
          <a:prstGeom prst="rect">
            <a:avLst/>
          </a:prstGeom>
          <a:solidFill>
            <a:schemeClr val="bg1"/>
          </a:solidFill>
        </p:spPr>
        <p:txBody>
          <a:bodyPr wrap="square" rtlCol="0">
            <a:spAutoFit/>
          </a:bodyPr>
          <a:lstStyle/>
          <a:p>
            <a:endParaRPr lang="en-US" sz="1200" dirty="0"/>
          </a:p>
        </p:txBody>
      </p:sp>
      <p:sp>
        <p:nvSpPr>
          <p:cNvPr id="12" name="TextBox 11">
            <a:extLst>
              <a:ext uri="{FF2B5EF4-FFF2-40B4-BE49-F238E27FC236}">
                <a16:creationId xmlns:a16="http://schemas.microsoft.com/office/drawing/2014/main" id="{335B84EC-9D5D-C24C-914A-7DCE0A188D41}"/>
              </a:ext>
            </a:extLst>
          </p:cNvPr>
          <p:cNvSpPr txBox="1"/>
          <p:nvPr/>
        </p:nvSpPr>
        <p:spPr>
          <a:xfrm>
            <a:off x="3834307" y="488019"/>
            <a:ext cx="3594012" cy="661818"/>
          </a:xfrm>
          <a:prstGeom prst="rect">
            <a:avLst/>
          </a:prstGeom>
          <a:solidFill>
            <a:schemeClr val="bg1"/>
          </a:solidFill>
        </p:spPr>
        <p:txBody>
          <a:bodyPr wrap="square" rtlCol="0">
            <a:spAutoFit/>
          </a:bodyPr>
          <a:lstStyle/>
          <a:p>
            <a:r>
              <a:rPr lang="en-US" sz="2000" dirty="0"/>
              <a:t>Weight-for-length  GIRLS</a:t>
            </a:r>
          </a:p>
          <a:p>
            <a:r>
              <a:rPr lang="en-US" sz="1700" dirty="0"/>
              <a:t>Birth to 2 years (</a:t>
            </a:r>
            <a:r>
              <a:rPr lang="en-US" sz="1700" i="1" dirty="0"/>
              <a:t>z</a:t>
            </a:r>
            <a:r>
              <a:rPr lang="en-US" sz="1700" dirty="0"/>
              <a:t>-scores)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4FBA16-6500-3C4D-8386-C5EC9D3FBD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9724" y="372395"/>
            <a:ext cx="9266172" cy="6937152"/>
          </a:xfrm>
          <a:prstGeom prst="rect">
            <a:avLst/>
          </a:prstGeom>
        </p:spPr>
      </p:pic>
      <p:sp>
        <p:nvSpPr>
          <p:cNvPr id="11266" name="Rectangle 2"/>
          <p:cNvSpPr>
            <a:spLocks noChangeArrowheads="1"/>
          </p:cNvSpPr>
          <p:nvPr/>
        </p:nvSpPr>
        <p:spPr bwMode="auto">
          <a:xfrm>
            <a:off x="774023" y="709434"/>
            <a:ext cx="184758" cy="3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1268" name="Freeform 4"/>
          <p:cNvSpPr>
            <a:spLocks/>
          </p:cNvSpPr>
          <p:nvPr/>
        </p:nvSpPr>
        <p:spPr bwMode="auto">
          <a:xfrm>
            <a:off x="4632219" y="3342417"/>
            <a:ext cx="800219" cy="181002"/>
          </a:xfrm>
          <a:custGeom>
            <a:avLst/>
            <a:gdLst>
              <a:gd name="T0" fmla="*/ 0 w 504"/>
              <a:gd name="T1" fmla="*/ 0 h 114"/>
              <a:gd name="T2" fmla="*/ 2147483646 w 504"/>
              <a:gd name="T3" fmla="*/ 2147483646 h 114"/>
              <a:gd name="T4" fmla="*/ 0 60000 65536"/>
              <a:gd name="T5" fmla="*/ 0 60000 65536"/>
            </a:gdLst>
            <a:ahLst/>
            <a:cxnLst>
              <a:cxn ang="T4">
                <a:pos x="T0" y="T1"/>
              </a:cxn>
              <a:cxn ang="T5">
                <a:pos x="T2" y="T3"/>
              </a:cxn>
            </a:cxnLst>
            <a:rect l="0" t="0" r="r" b="b"/>
            <a:pathLst>
              <a:path w="504" h="114">
                <a:moveTo>
                  <a:pt x="0" y="0"/>
                </a:moveTo>
                <a:lnTo>
                  <a:pt x="504" y="114"/>
                </a:lnTo>
              </a:path>
            </a:pathLst>
          </a:custGeom>
          <a:noFill/>
          <a:ln w="28575" cmpd="sng">
            <a:solidFill>
              <a:srgbClr val="000000"/>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269" name="Text Box 5"/>
          <p:cNvSpPr txBox="1">
            <a:spLocks noChangeArrowheads="1"/>
          </p:cNvSpPr>
          <p:nvPr/>
        </p:nvSpPr>
        <p:spPr bwMode="auto">
          <a:xfrm>
            <a:off x="8442785" y="611510"/>
            <a:ext cx="1028853" cy="28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zh-CN" sz="1100" b="1">
                <a:ea typeface="SimSun" panose="02010600030101010101" pitchFamily="2" charset="-122"/>
              </a:rPr>
              <a:t>Overhead 5</a:t>
            </a:r>
            <a:endParaRPr lang="en-US" altLang="en-US" sz="1800"/>
          </a:p>
        </p:txBody>
      </p:sp>
      <p:sp>
        <p:nvSpPr>
          <p:cNvPr id="6" name="Text Box 6">
            <a:extLst>
              <a:ext uri="{FF2B5EF4-FFF2-40B4-BE49-F238E27FC236}">
                <a16:creationId xmlns:a16="http://schemas.microsoft.com/office/drawing/2014/main" id="{9692E449-ABC9-144C-B190-413D30545F66}"/>
              </a:ext>
            </a:extLst>
          </p:cNvPr>
          <p:cNvSpPr txBox="1">
            <a:spLocks noChangeArrowheads="1"/>
          </p:cNvSpPr>
          <p:nvPr/>
        </p:nvSpPr>
        <p:spPr bwMode="auto">
          <a:xfrm>
            <a:off x="9452560" y="74858"/>
            <a:ext cx="1158279" cy="41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321" tIns="52161" rIns="104321" bIns="52161">
            <a:spAutoFit/>
          </a:bodyPr>
          <a:lstStyle>
            <a:lvl1pPr defTabSz="1042988">
              <a:spcBef>
                <a:spcPct val="20000"/>
              </a:spcBef>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algn="r" defTabSz="914491" eaLnBrk="1" hangingPunct="1">
              <a:spcBef>
                <a:spcPct val="50000"/>
              </a:spcBef>
            </a:pPr>
            <a:r>
              <a:rPr lang="en-GB" altLang="en-US" sz="2000" b="1" dirty="0">
                <a:latin typeface="Roboto Black" panose="02000000000000000000" pitchFamily="2" charset="0"/>
                <a:ea typeface="Roboto Black" panose="02000000000000000000" pitchFamily="2" charset="0"/>
              </a:rPr>
              <a:t>59/10</a:t>
            </a:r>
          </a:p>
        </p:txBody>
      </p:sp>
      <p:sp>
        <p:nvSpPr>
          <p:cNvPr id="7" name="TextBox 6">
            <a:extLst>
              <a:ext uri="{FF2B5EF4-FFF2-40B4-BE49-F238E27FC236}">
                <a16:creationId xmlns:a16="http://schemas.microsoft.com/office/drawing/2014/main" id="{1FFD8E99-66B3-B042-A80D-F28F8FA8036E}"/>
              </a:ext>
            </a:extLst>
          </p:cNvPr>
          <p:cNvSpPr txBox="1"/>
          <p:nvPr/>
        </p:nvSpPr>
        <p:spPr>
          <a:xfrm>
            <a:off x="7745526" y="611809"/>
            <a:ext cx="2519583" cy="277040"/>
          </a:xfrm>
          <a:prstGeom prst="rect">
            <a:avLst/>
          </a:prstGeom>
          <a:solidFill>
            <a:schemeClr val="bg1"/>
          </a:solidFill>
        </p:spPr>
        <p:txBody>
          <a:bodyPr wrap="square" rtlCol="0">
            <a:spAutoFit/>
          </a:bodyPr>
          <a:lstStyle/>
          <a:p>
            <a:endParaRPr lang="en-US" sz="1200" dirty="0"/>
          </a:p>
        </p:txBody>
      </p:sp>
      <p:sp>
        <p:nvSpPr>
          <p:cNvPr id="8" name="TextBox 7">
            <a:extLst>
              <a:ext uri="{FF2B5EF4-FFF2-40B4-BE49-F238E27FC236}">
                <a16:creationId xmlns:a16="http://schemas.microsoft.com/office/drawing/2014/main" id="{90B445DC-6B19-F64A-9825-47B6651AA124}"/>
              </a:ext>
            </a:extLst>
          </p:cNvPr>
          <p:cNvSpPr txBox="1"/>
          <p:nvPr/>
        </p:nvSpPr>
        <p:spPr>
          <a:xfrm>
            <a:off x="3954110" y="6733398"/>
            <a:ext cx="3024784" cy="277040"/>
          </a:xfrm>
          <a:prstGeom prst="rect">
            <a:avLst/>
          </a:prstGeom>
          <a:solidFill>
            <a:schemeClr val="bg1"/>
          </a:solidFill>
        </p:spPr>
        <p:txBody>
          <a:bodyPr wrap="square" rtlCol="0">
            <a:spAutoFit/>
          </a:bodyPr>
          <a:lstStyle/>
          <a:p>
            <a:r>
              <a:rPr lang="en-US" sz="1200" dirty="0"/>
              <a:t>Age (completed weeks or months)</a:t>
            </a:r>
          </a:p>
        </p:txBody>
      </p:sp>
      <p:sp>
        <p:nvSpPr>
          <p:cNvPr id="2" name="TextBox 1">
            <a:extLst>
              <a:ext uri="{FF2B5EF4-FFF2-40B4-BE49-F238E27FC236}">
                <a16:creationId xmlns:a16="http://schemas.microsoft.com/office/drawing/2014/main" id="{25CE36B0-4801-1D40-9300-4C86EDDA672C}"/>
              </a:ext>
            </a:extLst>
          </p:cNvPr>
          <p:cNvSpPr txBox="1"/>
          <p:nvPr/>
        </p:nvSpPr>
        <p:spPr>
          <a:xfrm>
            <a:off x="3954110" y="362170"/>
            <a:ext cx="3497392" cy="754165"/>
          </a:xfrm>
          <a:prstGeom prst="rect">
            <a:avLst/>
          </a:prstGeom>
          <a:solidFill>
            <a:schemeClr val="bg1"/>
          </a:solidFill>
        </p:spPr>
        <p:txBody>
          <a:bodyPr wrap="square" rtlCol="0">
            <a:spAutoFit/>
          </a:bodyPr>
          <a:lstStyle/>
          <a:p>
            <a:r>
              <a:rPr lang="en-US" sz="2200" dirty="0"/>
              <a:t>Length-for-age  BOYS</a:t>
            </a:r>
          </a:p>
          <a:p>
            <a:r>
              <a:rPr lang="en-US" dirty="0"/>
              <a:t>Birth to 6 months (</a:t>
            </a:r>
            <a:r>
              <a:rPr lang="en-US" i="1" dirty="0"/>
              <a:t>z</a:t>
            </a:r>
            <a:r>
              <a:rPr lang="en-US" dirty="0"/>
              <a:t>-scores)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936023-BE2B-FB4C-8111-308E8BA5A2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8036" y="383264"/>
            <a:ext cx="9221343" cy="6887979"/>
          </a:xfrm>
          <a:prstGeom prst="rect">
            <a:avLst/>
          </a:prstGeom>
        </p:spPr>
      </p:pic>
      <p:sp>
        <p:nvSpPr>
          <p:cNvPr id="12290" name="Rectangle 2"/>
          <p:cNvSpPr>
            <a:spLocks noChangeArrowheads="1"/>
          </p:cNvSpPr>
          <p:nvPr/>
        </p:nvSpPr>
        <p:spPr bwMode="auto">
          <a:xfrm>
            <a:off x="774023" y="585591"/>
            <a:ext cx="184758" cy="3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2292" name="Freeform 4"/>
          <p:cNvSpPr>
            <a:spLocks/>
          </p:cNvSpPr>
          <p:nvPr/>
        </p:nvSpPr>
        <p:spPr bwMode="auto">
          <a:xfrm>
            <a:off x="2021981" y="4095003"/>
            <a:ext cx="781166" cy="1352751"/>
          </a:xfrm>
          <a:custGeom>
            <a:avLst/>
            <a:gdLst>
              <a:gd name="T0" fmla="*/ 0 w 492"/>
              <a:gd name="T1" fmla="*/ 2147483646 h 852"/>
              <a:gd name="T2" fmla="*/ 2147483646 w 492"/>
              <a:gd name="T3" fmla="*/ 0 h 852"/>
              <a:gd name="T4" fmla="*/ 0 60000 65536"/>
              <a:gd name="T5" fmla="*/ 0 60000 65536"/>
            </a:gdLst>
            <a:ahLst/>
            <a:cxnLst>
              <a:cxn ang="T4">
                <a:pos x="T0" y="T1"/>
              </a:cxn>
              <a:cxn ang="T5">
                <a:pos x="T2" y="T3"/>
              </a:cxn>
            </a:cxnLst>
            <a:rect l="0" t="0" r="r" b="b"/>
            <a:pathLst>
              <a:path w="492" h="852">
                <a:moveTo>
                  <a:pt x="0" y="852"/>
                </a:moveTo>
                <a:lnTo>
                  <a:pt x="492" y="0"/>
                </a:lnTo>
              </a:path>
            </a:pathLst>
          </a:custGeom>
          <a:noFill/>
          <a:ln w="28575" cmpd="sng">
            <a:solidFill>
              <a:srgbClr val="000000"/>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2293" name="Text Box 5"/>
          <p:cNvSpPr txBox="1">
            <a:spLocks noChangeArrowheads="1"/>
          </p:cNvSpPr>
          <p:nvPr/>
        </p:nvSpPr>
        <p:spPr bwMode="auto">
          <a:xfrm>
            <a:off x="8442785" y="684548"/>
            <a:ext cx="1028853" cy="282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zh-CN" sz="1100" b="1">
                <a:ea typeface="SimSun" panose="02010600030101010101" pitchFamily="2" charset="-122"/>
              </a:rPr>
              <a:t>Overhead 6</a:t>
            </a:r>
            <a:endParaRPr lang="en-US" altLang="en-US" sz="1800"/>
          </a:p>
        </p:txBody>
      </p:sp>
      <p:sp>
        <p:nvSpPr>
          <p:cNvPr id="6" name="Text Box 6">
            <a:extLst>
              <a:ext uri="{FF2B5EF4-FFF2-40B4-BE49-F238E27FC236}">
                <a16:creationId xmlns:a16="http://schemas.microsoft.com/office/drawing/2014/main" id="{21A36CE2-8A84-754C-8C28-6941744A56F2}"/>
              </a:ext>
            </a:extLst>
          </p:cNvPr>
          <p:cNvSpPr txBox="1">
            <a:spLocks noChangeArrowheads="1"/>
          </p:cNvSpPr>
          <p:nvPr/>
        </p:nvSpPr>
        <p:spPr bwMode="auto">
          <a:xfrm>
            <a:off x="9452560" y="74858"/>
            <a:ext cx="1158279" cy="41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321" tIns="52161" rIns="104321" bIns="52161">
            <a:spAutoFit/>
          </a:bodyPr>
          <a:lstStyle>
            <a:lvl1pPr defTabSz="1042988">
              <a:spcBef>
                <a:spcPct val="20000"/>
              </a:spcBef>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algn="r" defTabSz="914491" eaLnBrk="1" hangingPunct="1">
              <a:spcBef>
                <a:spcPct val="50000"/>
              </a:spcBef>
            </a:pPr>
            <a:r>
              <a:rPr lang="en-GB" altLang="en-US" sz="2000" b="1" dirty="0">
                <a:latin typeface="Roboto Black" panose="02000000000000000000" pitchFamily="2" charset="0"/>
                <a:ea typeface="Roboto Black" panose="02000000000000000000" pitchFamily="2" charset="0"/>
              </a:rPr>
              <a:t>59/11</a:t>
            </a:r>
          </a:p>
        </p:txBody>
      </p:sp>
      <p:sp>
        <p:nvSpPr>
          <p:cNvPr id="7" name="TextBox 6">
            <a:extLst>
              <a:ext uri="{FF2B5EF4-FFF2-40B4-BE49-F238E27FC236}">
                <a16:creationId xmlns:a16="http://schemas.microsoft.com/office/drawing/2014/main" id="{63513B96-F779-BF4A-9F9F-7428E9723E50}"/>
              </a:ext>
            </a:extLst>
          </p:cNvPr>
          <p:cNvSpPr txBox="1"/>
          <p:nvPr/>
        </p:nvSpPr>
        <p:spPr>
          <a:xfrm>
            <a:off x="7745526" y="715916"/>
            <a:ext cx="2519583" cy="277040"/>
          </a:xfrm>
          <a:prstGeom prst="rect">
            <a:avLst/>
          </a:prstGeom>
          <a:solidFill>
            <a:schemeClr val="bg1"/>
          </a:solidFill>
        </p:spPr>
        <p:txBody>
          <a:bodyPr wrap="square" rtlCol="0">
            <a:spAutoFit/>
          </a:bodyPr>
          <a:lstStyle/>
          <a:p>
            <a:endParaRPr lang="en-US" sz="1200" dirty="0"/>
          </a:p>
        </p:txBody>
      </p:sp>
      <p:sp>
        <p:nvSpPr>
          <p:cNvPr id="8" name="TextBox 7">
            <a:extLst>
              <a:ext uri="{FF2B5EF4-FFF2-40B4-BE49-F238E27FC236}">
                <a16:creationId xmlns:a16="http://schemas.microsoft.com/office/drawing/2014/main" id="{5A685795-C89E-8841-AB05-A4D533924F96}"/>
              </a:ext>
            </a:extLst>
          </p:cNvPr>
          <p:cNvSpPr txBox="1"/>
          <p:nvPr/>
        </p:nvSpPr>
        <p:spPr>
          <a:xfrm>
            <a:off x="3954110" y="6733398"/>
            <a:ext cx="3024784" cy="277040"/>
          </a:xfrm>
          <a:prstGeom prst="rect">
            <a:avLst/>
          </a:prstGeom>
          <a:solidFill>
            <a:schemeClr val="bg1"/>
          </a:solidFill>
        </p:spPr>
        <p:txBody>
          <a:bodyPr wrap="square" rtlCol="0">
            <a:spAutoFit/>
          </a:bodyPr>
          <a:lstStyle/>
          <a:p>
            <a:r>
              <a:rPr lang="en-US" sz="1200" dirty="0"/>
              <a:t>Age (completed weeks or months)</a:t>
            </a:r>
          </a:p>
        </p:txBody>
      </p:sp>
      <p:sp>
        <p:nvSpPr>
          <p:cNvPr id="11" name="TextBox 10">
            <a:extLst>
              <a:ext uri="{FF2B5EF4-FFF2-40B4-BE49-F238E27FC236}">
                <a16:creationId xmlns:a16="http://schemas.microsoft.com/office/drawing/2014/main" id="{3ED0BEE5-F2A7-984C-930D-0F7B6F8ED4AE}"/>
              </a:ext>
            </a:extLst>
          </p:cNvPr>
          <p:cNvSpPr txBox="1"/>
          <p:nvPr/>
        </p:nvSpPr>
        <p:spPr>
          <a:xfrm>
            <a:off x="3954110" y="467772"/>
            <a:ext cx="3497392" cy="754165"/>
          </a:xfrm>
          <a:prstGeom prst="rect">
            <a:avLst/>
          </a:prstGeom>
          <a:solidFill>
            <a:schemeClr val="bg1"/>
          </a:solidFill>
        </p:spPr>
        <p:txBody>
          <a:bodyPr wrap="square" rtlCol="0">
            <a:spAutoFit/>
          </a:bodyPr>
          <a:lstStyle/>
          <a:p>
            <a:r>
              <a:rPr lang="en-US" sz="2200" dirty="0"/>
              <a:t>Weight-for-age  GIRLS</a:t>
            </a:r>
          </a:p>
          <a:p>
            <a:r>
              <a:rPr lang="en-US" dirty="0"/>
              <a:t>Birth to 6 months (</a:t>
            </a:r>
            <a:r>
              <a:rPr lang="en-US" i="1" dirty="0"/>
              <a:t>z</a:t>
            </a:r>
            <a:r>
              <a:rPr lang="en-US" dirty="0"/>
              <a:t>-scores)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55848" y="331828"/>
            <a:ext cx="10031412" cy="1260475"/>
          </a:xfrm>
        </p:spPr>
        <p:txBody>
          <a:bodyPr/>
          <a:lstStyle/>
          <a:p>
            <a:r>
              <a:rPr lang="en-GB" altLang="en-US" sz="3600" b="0" dirty="0">
                <a:solidFill>
                  <a:srgbClr val="004525"/>
                </a:solidFill>
                <a:latin typeface="Roboto Medium" panose="02000000000000000000" pitchFamily="2" charset="0"/>
                <a:ea typeface="Roboto Medium" panose="02000000000000000000" pitchFamily="2" charset="0"/>
              </a:rPr>
              <a:t>The </a:t>
            </a:r>
            <a:r>
              <a:rPr lang="en-GB" altLang="en-US" sz="3600" b="0" cap="small" dirty="0">
                <a:solidFill>
                  <a:srgbClr val="004525"/>
                </a:solidFill>
                <a:latin typeface="Roboto Medium" panose="02000000000000000000" pitchFamily="2" charset="0"/>
                <a:ea typeface="Roboto Medium" panose="02000000000000000000" pitchFamily="2" charset="0"/>
              </a:rPr>
              <a:t>Child growth record</a:t>
            </a:r>
            <a:endParaRPr lang="en-GB" altLang="en-US" sz="3600" b="0" kern="1200" dirty="0">
              <a:solidFill>
                <a:srgbClr val="004525"/>
              </a:solidFill>
              <a:latin typeface="Roboto Medium" panose="02000000000000000000" pitchFamily="2" charset="0"/>
              <a:ea typeface="Roboto Medium" panose="02000000000000000000" pitchFamily="2" charset="0"/>
            </a:endParaRPr>
          </a:p>
        </p:txBody>
      </p:sp>
      <p:sp>
        <p:nvSpPr>
          <p:cNvPr id="4100" name="Text Box 6"/>
          <p:cNvSpPr txBox="1">
            <a:spLocks noChangeArrowheads="1"/>
          </p:cNvSpPr>
          <p:nvPr/>
        </p:nvSpPr>
        <p:spPr bwMode="auto">
          <a:xfrm>
            <a:off x="9809163" y="74613"/>
            <a:ext cx="800100" cy="413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spAutoFit/>
          </a:bodyPr>
          <a:lstStyle>
            <a:lvl1pPr defTabSz="1042988">
              <a:spcBef>
                <a:spcPct val="20000"/>
              </a:spcBef>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algn="r" defTabSz="914400" eaLnBrk="1" hangingPunct="1">
              <a:spcBef>
                <a:spcPct val="50000"/>
              </a:spcBef>
            </a:pPr>
            <a:r>
              <a:rPr lang="en-GB" altLang="en-US" sz="2000" b="1" dirty="0">
                <a:latin typeface="Roboto Black" panose="02000000000000000000" pitchFamily="2" charset="0"/>
                <a:ea typeface="Roboto Black" panose="02000000000000000000" pitchFamily="2" charset="0"/>
              </a:rPr>
              <a:t>56/4</a:t>
            </a:r>
          </a:p>
        </p:txBody>
      </p:sp>
      <p:sp>
        <p:nvSpPr>
          <p:cNvPr id="4101" name="Rectangle 10"/>
          <p:cNvSpPr>
            <a:spLocks noChangeArrowheads="1"/>
          </p:cNvSpPr>
          <p:nvPr/>
        </p:nvSpPr>
        <p:spPr bwMode="auto">
          <a:xfrm>
            <a:off x="0" y="2574925"/>
            <a:ext cx="1069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defRPr sz="37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a:spcBef>
                <a:spcPct val="20000"/>
              </a:spcBef>
              <a:buChar char="–"/>
              <a:defRPr sz="2300">
                <a:solidFill>
                  <a:schemeClr val="tx1"/>
                </a:solidFill>
                <a:latin typeface="Arial" panose="020B0604020202020204" pitchFamily="34" charset="0"/>
              </a:defRPr>
            </a:lvl4pPr>
            <a:lvl5pPr marL="2057400" indent="-228600">
              <a:spcBef>
                <a:spcPct val="20000"/>
              </a:spcBef>
              <a:buChar char="»"/>
              <a:defRPr sz="2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defRPr>
            </a:lvl9pPr>
          </a:lstStyle>
          <a:p>
            <a:pPr eaLnBrk="1" hangingPunct="1">
              <a:spcBef>
                <a:spcPct val="0"/>
              </a:spcBef>
            </a:pPr>
            <a:endParaRPr lang="en-US" altLang="en-US" sz="2100"/>
          </a:p>
        </p:txBody>
      </p:sp>
      <p:sp>
        <p:nvSpPr>
          <p:cNvPr id="19" name="Rectangle 3">
            <a:extLst>
              <a:ext uri="{FF2B5EF4-FFF2-40B4-BE49-F238E27FC236}">
                <a16:creationId xmlns:a16="http://schemas.microsoft.com/office/drawing/2014/main" id="{BC43E31D-C750-7241-B85F-FC93855F3A3F}"/>
              </a:ext>
            </a:extLst>
          </p:cNvPr>
          <p:cNvSpPr txBox="1">
            <a:spLocks noChangeArrowheads="1"/>
          </p:cNvSpPr>
          <p:nvPr/>
        </p:nvSpPr>
        <p:spPr bwMode="auto">
          <a:xfrm>
            <a:off x="355848" y="4860751"/>
            <a:ext cx="10031412" cy="2391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t" anchorCtr="0" compatLnSpc="1">
            <a:prstTxWarp prst="textNoShape">
              <a:avLst/>
            </a:prstTxWarp>
          </a:bodyPr>
          <a:lstStyle>
            <a:lvl1pPr marL="390525" indent="-390525" algn="l" defTabSz="1042988" rtl="0" eaLnBrk="0" fontAlgn="base" hangingPunct="0">
              <a:spcBef>
                <a:spcPct val="20000"/>
              </a:spcBef>
              <a:spcAft>
                <a:spcPct val="0"/>
              </a:spcAft>
              <a:defRPr sz="3700">
                <a:solidFill>
                  <a:schemeClr val="tx1"/>
                </a:solidFill>
                <a:latin typeface="+mn-lt"/>
                <a:ea typeface="+mn-ea"/>
                <a:cs typeface="+mn-cs"/>
              </a:defRPr>
            </a:lvl1pPr>
            <a:lvl2pPr marL="847725" indent="-325438" algn="l" defTabSz="1042988" rtl="0" eaLnBrk="0" fontAlgn="base" hangingPunct="0">
              <a:spcBef>
                <a:spcPct val="20000"/>
              </a:spcBef>
              <a:spcAft>
                <a:spcPct val="0"/>
              </a:spcAft>
              <a:buChar char="•"/>
              <a:defRPr sz="3200">
                <a:solidFill>
                  <a:schemeClr val="tx1"/>
                </a:solidFill>
                <a:latin typeface="+mn-lt"/>
              </a:defRPr>
            </a:lvl2pPr>
            <a:lvl3pPr marL="1303338" indent="-260350" algn="l" defTabSz="1042988" rtl="0" eaLnBrk="0" fontAlgn="base" hangingPunct="0">
              <a:spcBef>
                <a:spcPct val="20000"/>
              </a:spcBef>
              <a:spcAft>
                <a:spcPct val="0"/>
              </a:spcAft>
              <a:buFont typeface="Arial" panose="020B0604020202020204" pitchFamily="34" charset="0"/>
              <a:buChar char="-"/>
              <a:defRPr sz="2700">
                <a:solidFill>
                  <a:schemeClr val="tx1"/>
                </a:solidFill>
                <a:latin typeface="+mn-lt"/>
              </a:defRPr>
            </a:lvl3pPr>
            <a:lvl4pPr marL="1825625" indent="-260350" algn="l" defTabSz="1042988" rtl="0" eaLnBrk="0" fontAlgn="base" hangingPunct="0">
              <a:spcBef>
                <a:spcPct val="20000"/>
              </a:spcBef>
              <a:spcAft>
                <a:spcPct val="0"/>
              </a:spcAft>
              <a:buChar char="–"/>
              <a:defRPr sz="2300">
                <a:solidFill>
                  <a:schemeClr val="tx1"/>
                </a:solidFill>
                <a:latin typeface="+mn-lt"/>
              </a:defRPr>
            </a:lvl4pPr>
            <a:lvl5pPr marL="2346325" indent="-260350" algn="l" defTabSz="1042988" rtl="0" eaLnBrk="0" fontAlgn="base" hangingPunct="0">
              <a:spcBef>
                <a:spcPct val="20000"/>
              </a:spcBef>
              <a:spcAft>
                <a:spcPct val="0"/>
              </a:spcAft>
              <a:buChar char="»"/>
              <a:defRPr sz="2300">
                <a:solidFill>
                  <a:schemeClr val="tx1"/>
                </a:solidFill>
                <a:latin typeface="+mn-lt"/>
              </a:defRPr>
            </a:lvl5pPr>
            <a:lvl6pPr marL="2803525" indent="-260350" algn="l" defTabSz="1042988" rtl="0" fontAlgn="base">
              <a:spcBef>
                <a:spcPct val="20000"/>
              </a:spcBef>
              <a:spcAft>
                <a:spcPct val="0"/>
              </a:spcAft>
              <a:buChar char="»"/>
              <a:defRPr sz="2300">
                <a:solidFill>
                  <a:schemeClr val="tx1"/>
                </a:solidFill>
                <a:latin typeface="+mn-lt"/>
              </a:defRPr>
            </a:lvl6pPr>
            <a:lvl7pPr marL="3260725" indent="-260350" algn="l" defTabSz="1042988" rtl="0" fontAlgn="base">
              <a:spcBef>
                <a:spcPct val="20000"/>
              </a:spcBef>
              <a:spcAft>
                <a:spcPct val="0"/>
              </a:spcAft>
              <a:buChar char="»"/>
              <a:defRPr sz="2300">
                <a:solidFill>
                  <a:schemeClr val="tx1"/>
                </a:solidFill>
                <a:latin typeface="+mn-lt"/>
              </a:defRPr>
            </a:lvl7pPr>
            <a:lvl8pPr marL="3717925" indent="-260350" algn="l" defTabSz="1042988" rtl="0" fontAlgn="base">
              <a:spcBef>
                <a:spcPct val="20000"/>
              </a:spcBef>
              <a:spcAft>
                <a:spcPct val="0"/>
              </a:spcAft>
              <a:buChar char="»"/>
              <a:defRPr sz="2300">
                <a:solidFill>
                  <a:schemeClr val="tx1"/>
                </a:solidFill>
                <a:latin typeface="+mn-lt"/>
              </a:defRPr>
            </a:lvl8pPr>
            <a:lvl9pPr marL="4175125" indent="-260350" algn="l" defTabSz="1042988" rtl="0" fontAlgn="base">
              <a:spcBef>
                <a:spcPct val="20000"/>
              </a:spcBef>
              <a:spcAft>
                <a:spcPct val="0"/>
              </a:spcAft>
              <a:buChar char="»"/>
              <a:defRPr sz="2300">
                <a:solidFill>
                  <a:schemeClr val="tx1"/>
                </a:solidFill>
                <a:latin typeface="+mn-lt"/>
              </a:defRPr>
            </a:lvl9pPr>
          </a:lstStyle>
          <a:p>
            <a:pPr eaLnBrk="1" hangingPunct="1">
              <a:spcBef>
                <a:spcPts val="0"/>
              </a:spcBef>
              <a:spcAft>
                <a:spcPts val="800"/>
              </a:spcAft>
              <a:buFontTx/>
              <a:buChar char="•"/>
            </a:pPr>
            <a:r>
              <a:rPr lang="en-GB" altLang="en-US" sz="3000" kern="0" dirty="0">
                <a:latin typeface="Alegreya" pitchFamily="2" charset="0"/>
              </a:rPr>
              <a:t>Contains  all of the charts needed to record and assess the growth of a child from birth up to 5 years of age </a:t>
            </a:r>
          </a:p>
          <a:p>
            <a:pPr eaLnBrk="1" hangingPunct="1">
              <a:spcBef>
                <a:spcPts val="0"/>
              </a:spcBef>
              <a:spcAft>
                <a:spcPts val="800"/>
              </a:spcAft>
              <a:buFontTx/>
              <a:buChar char="•"/>
            </a:pPr>
            <a:r>
              <a:rPr lang="en-GB" altLang="en-US" sz="3000" kern="0" dirty="0">
                <a:latin typeface="Alegreya" pitchFamily="2" charset="0"/>
              </a:rPr>
              <a:t>A different </a:t>
            </a:r>
            <a:r>
              <a:rPr lang="en-US" altLang="en-US" sz="3000" cap="small" dirty="0">
                <a:latin typeface="Alegreya" pitchFamily="2" charset="0"/>
              </a:rPr>
              <a:t>Growth record </a:t>
            </a:r>
            <a:r>
              <a:rPr lang="en-GB" altLang="en-US" sz="3000" kern="0" dirty="0">
                <a:latin typeface="Alegreya" pitchFamily="2" charset="0"/>
              </a:rPr>
              <a:t>is needed for boys and girls because boys and girls have different weights and lengths from birth </a:t>
            </a:r>
          </a:p>
        </p:txBody>
      </p:sp>
      <p:grpSp>
        <p:nvGrpSpPr>
          <p:cNvPr id="3" name="Group 2">
            <a:extLst>
              <a:ext uri="{FF2B5EF4-FFF2-40B4-BE49-F238E27FC236}">
                <a16:creationId xmlns:a16="http://schemas.microsoft.com/office/drawing/2014/main" id="{86A23DBD-70E7-C04A-9A1F-08BEB1232F76}"/>
              </a:ext>
            </a:extLst>
          </p:cNvPr>
          <p:cNvGrpSpPr/>
          <p:nvPr/>
        </p:nvGrpSpPr>
        <p:grpSpPr>
          <a:xfrm>
            <a:off x="450156" y="1484313"/>
            <a:ext cx="9654718" cy="3160408"/>
            <a:chOff x="611188" y="1484313"/>
            <a:chExt cx="7516954" cy="2460625"/>
          </a:xfrm>
        </p:grpSpPr>
        <p:pic>
          <p:nvPicPr>
            <p:cNvPr id="11" name="Picture 8">
              <a:extLst>
                <a:ext uri="{FF2B5EF4-FFF2-40B4-BE49-F238E27FC236}">
                  <a16:creationId xmlns:a16="http://schemas.microsoft.com/office/drawing/2014/main" id="{D44F9B61-082D-114A-91B7-36451C329B0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188" y="1484313"/>
              <a:ext cx="3651250" cy="246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9">
              <a:extLst>
                <a:ext uri="{FF2B5EF4-FFF2-40B4-BE49-F238E27FC236}">
                  <a16:creationId xmlns:a16="http://schemas.microsoft.com/office/drawing/2014/main" id="{AC9FC7B4-0670-A64C-B272-251390C4B9C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17777" y="1519435"/>
              <a:ext cx="3610365" cy="242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43753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BF8B32-9BF2-524F-BE20-C6AA78835D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0538" y="395753"/>
            <a:ext cx="9145358" cy="6851917"/>
          </a:xfrm>
          <a:prstGeom prst="rect">
            <a:avLst/>
          </a:prstGeom>
        </p:spPr>
      </p:pic>
      <p:sp>
        <p:nvSpPr>
          <p:cNvPr id="13314" name="Rectangle 2"/>
          <p:cNvSpPr>
            <a:spLocks noChangeArrowheads="1"/>
          </p:cNvSpPr>
          <p:nvPr/>
        </p:nvSpPr>
        <p:spPr bwMode="auto">
          <a:xfrm>
            <a:off x="774023" y="642749"/>
            <a:ext cx="184758" cy="3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3316" name="Freeform 4"/>
          <p:cNvSpPr>
            <a:spLocks/>
          </p:cNvSpPr>
          <p:nvPr/>
        </p:nvSpPr>
        <p:spPr bwMode="auto">
          <a:xfrm>
            <a:off x="3155625" y="4218848"/>
            <a:ext cx="2305392" cy="1228907"/>
          </a:xfrm>
          <a:custGeom>
            <a:avLst/>
            <a:gdLst>
              <a:gd name="T0" fmla="*/ 0 w 1452"/>
              <a:gd name="T1" fmla="*/ 0 h 774"/>
              <a:gd name="T2" fmla="*/ 2147483646 w 1452"/>
              <a:gd name="T3" fmla="*/ 2147483646 h 774"/>
              <a:gd name="T4" fmla="*/ 0 60000 65536"/>
              <a:gd name="T5" fmla="*/ 0 60000 65536"/>
            </a:gdLst>
            <a:ahLst/>
            <a:cxnLst>
              <a:cxn ang="T4">
                <a:pos x="T0" y="T1"/>
              </a:cxn>
              <a:cxn ang="T5">
                <a:pos x="T2" y="T3"/>
              </a:cxn>
            </a:cxnLst>
            <a:rect l="0" t="0" r="r" b="b"/>
            <a:pathLst>
              <a:path w="1452" h="774">
                <a:moveTo>
                  <a:pt x="0" y="0"/>
                </a:moveTo>
                <a:lnTo>
                  <a:pt x="1452" y="774"/>
                </a:lnTo>
              </a:path>
            </a:pathLst>
          </a:custGeom>
          <a:noFill/>
          <a:ln w="28575" cmpd="sng">
            <a:solidFill>
              <a:srgbClr val="000000"/>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317" name="Text Box 5"/>
          <p:cNvSpPr txBox="1">
            <a:spLocks noChangeArrowheads="1"/>
          </p:cNvSpPr>
          <p:nvPr/>
        </p:nvSpPr>
        <p:spPr bwMode="auto">
          <a:xfrm>
            <a:off x="8587269" y="611512"/>
            <a:ext cx="1028853" cy="282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zh-CN" sz="1100" b="1">
                <a:ea typeface="SimSun" panose="02010600030101010101" pitchFamily="2" charset="-122"/>
              </a:rPr>
              <a:t>Overhead 7</a:t>
            </a:r>
            <a:endParaRPr lang="en-US" altLang="en-US" sz="1800"/>
          </a:p>
        </p:txBody>
      </p:sp>
      <p:sp>
        <p:nvSpPr>
          <p:cNvPr id="6" name="Text Box 6">
            <a:extLst>
              <a:ext uri="{FF2B5EF4-FFF2-40B4-BE49-F238E27FC236}">
                <a16:creationId xmlns:a16="http://schemas.microsoft.com/office/drawing/2014/main" id="{11B7000A-B617-EC40-9B60-745DD5CDB57D}"/>
              </a:ext>
            </a:extLst>
          </p:cNvPr>
          <p:cNvSpPr txBox="1">
            <a:spLocks noChangeArrowheads="1"/>
          </p:cNvSpPr>
          <p:nvPr/>
        </p:nvSpPr>
        <p:spPr bwMode="auto">
          <a:xfrm>
            <a:off x="9452560" y="74858"/>
            <a:ext cx="1158279" cy="41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321" tIns="52161" rIns="104321" bIns="52161">
            <a:spAutoFit/>
          </a:bodyPr>
          <a:lstStyle>
            <a:lvl1pPr defTabSz="1042988">
              <a:spcBef>
                <a:spcPct val="20000"/>
              </a:spcBef>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algn="r" defTabSz="914491" eaLnBrk="1" hangingPunct="1">
              <a:spcBef>
                <a:spcPct val="50000"/>
              </a:spcBef>
            </a:pPr>
            <a:r>
              <a:rPr lang="en-GB" altLang="en-US" sz="2000" b="1" dirty="0">
                <a:latin typeface="Roboto Black" panose="02000000000000000000" pitchFamily="2" charset="0"/>
                <a:ea typeface="Roboto Black" panose="02000000000000000000" pitchFamily="2" charset="0"/>
              </a:rPr>
              <a:t>59/12</a:t>
            </a:r>
          </a:p>
        </p:txBody>
      </p:sp>
      <p:sp>
        <p:nvSpPr>
          <p:cNvPr id="7" name="TextBox 6">
            <a:extLst>
              <a:ext uri="{FF2B5EF4-FFF2-40B4-BE49-F238E27FC236}">
                <a16:creationId xmlns:a16="http://schemas.microsoft.com/office/drawing/2014/main" id="{61598AA0-3D12-B748-9017-7796DB501B96}"/>
              </a:ext>
            </a:extLst>
          </p:cNvPr>
          <p:cNvSpPr txBox="1"/>
          <p:nvPr/>
        </p:nvSpPr>
        <p:spPr>
          <a:xfrm>
            <a:off x="7745526" y="539790"/>
            <a:ext cx="2519583" cy="277040"/>
          </a:xfrm>
          <a:prstGeom prst="rect">
            <a:avLst/>
          </a:prstGeom>
          <a:solidFill>
            <a:schemeClr val="bg1"/>
          </a:solidFill>
        </p:spPr>
        <p:txBody>
          <a:bodyPr wrap="square" rtlCol="0">
            <a:spAutoFit/>
          </a:bodyPr>
          <a:lstStyle/>
          <a:p>
            <a:endParaRPr lang="en-US" sz="1200" dirty="0"/>
          </a:p>
        </p:txBody>
      </p:sp>
      <p:sp>
        <p:nvSpPr>
          <p:cNvPr id="8" name="TextBox 7">
            <a:extLst>
              <a:ext uri="{FF2B5EF4-FFF2-40B4-BE49-F238E27FC236}">
                <a16:creationId xmlns:a16="http://schemas.microsoft.com/office/drawing/2014/main" id="{2A71CB44-92DC-A848-BE76-C178B98355C7}"/>
              </a:ext>
            </a:extLst>
          </p:cNvPr>
          <p:cNvSpPr txBox="1"/>
          <p:nvPr/>
        </p:nvSpPr>
        <p:spPr>
          <a:xfrm>
            <a:off x="3954110" y="6733398"/>
            <a:ext cx="3024784" cy="277040"/>
          </a:xfrm>
          <a:prstGeom prst="rect">
            <a:avLst/>
          </a:prstGeom>
          <a:solidFill>
            <a:schemeClr val="bg1"/>
          </a:solidFill>
        </p:spPr>
        <p:txBody>
          <a:bodyPr wrap="square" rtlCol="0">
            <a:spAutoFit/>
          </a:bodyPr>
          <a:lstStyle/>
          <a:p>
            <a:r>
              <a:rPr lang="en-US" sz="1200" dirty="0"/>
              <a:t>Age (completed weeks or months)</a:t>
            </a:r>
          </a:p>
        </p:txBody>
      </p:sp>
      <p:sp>
        <p:nvSpPr>
          <p:cNvPr id="10" name="TextBox 9">
            <a:extLst>
              <a:ext uri="{FF2B5EF4-FFF2-40B4-BE49-F238E27FC236}">
                <a16:creationId xmlns:a16="http://schemas.microsoft.com/office/drawing/2014/main" id="{1C60633F-7C8A-9E49-9F8C-7C7A37A52362}"/>
              </a:ext>
            </a:extLst>
          </p:cNvPr>
          <p:cNvSpPr txBox="1"/>
          <p:nvPr/>
        </p:nvSpPr>
        <p:spPr>
          <a:xfrm>
            <a:off x="3474902" y="362282"/>
            <a:ext cx="4032038" cy="754053"/>
          </a:xfrm>
          <a:prstGeom prst="rect">
            <a:avLst/>
          </a:prstGeom>
          <a:solidFill>
            <a:schemeClr val="bg1"/>
          </a:solidFill>
        </p:spPr>
        <p:txBody>
          <a:bodyPr wrap="square" rtlCol="0">
            <a:spAutoFit/>
          </a:bodyPr>
          <a:lstStyle/>
          <a:p>
            <a:r>
              <a:rPr lang="en-US" sz="2200" dirty="0"/>
              <a:t>Weight-for-age  BOYS</a:t>
            </a:r>
          </a:p>
          <a:p>
            <a:r>
              <a:rPr lang="en-US" dirty="0"/>
              <a:t>6 months to 2 years (</a:t>
            </a:r>
            <a:r>
              <a:rPr lang="en-US" i="1" dirty="0"/>
              <a:t>z</a:t>
            </a:r>
            <a:r>
              <a:rPr lang="en-US" dirty="0"/>
              <a:t>-scores)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CB5A29FF-EC0B-5244-8518-4EA698922CEB}"/>
              </a:ext>
            </a:extLst>
          </p:cNvPr>
          <p:cNvSpPr txBox="1">
            <a:spLocks noChangeArrowheads="1"/>
          </p:cNvSpPr>
          <p:nvPr/>
        </p:nvSpPr>
        <p:spPr bwMode="auto">
          <a:xfrm>
            <a:off x="355901" y="1821723"/>
            <a:ext cx="10032901" cy="5547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4" tIns="45727" rIns="91454" bIns="45727"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eaLnBrk="1" hangingPunct="1">
              <a:spcBef>
                <a:spcPts val="0"/>
              </a:spcBef>
              <a:spcAft>
                <a:spcPts val="800"/>
              </a:spcAft>
              <a:buNone/>
            </a:pPr>
            <a:r>
              <a:rPr lang="en-GB" altLang="en-US" sz="3000" kern="0" dirty="0">
                <a:latin typeface="Alegreya" pitchFamily="2" charset="0"/>
              </a:rPr>
              <a:t>After completing this session, participants will be able to:</a:t>
            </a:r>
          </a:p>
          <a:p>
            <a:pPr eaLnBrk="1" hangingPunct="1">
              <a:spcBef>
                <a:spcPts val="0"/>
              </a:spcBef>
              <a:spcAft>
                <a:spcPts val="800"/>
              </a:spcAft>
            </a:pPr>
            <a:r>
              <a:rPr lang="en-GB" altLang="en-US" sz="3000" kern="0" dirty="0">
                <a:latin typeface="Alegreya" pitchFamily="2" charset="0"/>
              </a:rPr>
              <a:t>identify growth problems from plotted points on a single indicator chart </a:t>
            </a:r>
          </a:p>
          <a:p>
            <a:pPr eaLnBrk="1" hangingPunct="1">
              <a:spcBef>
                <a:spcPts val="0"/>
              </a:spcBef>
              <a:spcAft>
                <a:spcPts val="800"/>
              </a:spcAft>
            </a:pPr>
            <a:r>
              <a:rPr lang="en-GB" altLang="en-US" sz="3000" kern="0" dirty="0">
                <a:latin typeface="Alegreya" pitchFamily="2" charset="0"/>
              </a:rPr>
              <a:t>define a growth problem using several indicator charts and observations</a:t>
            </a:r>
          </a:p>
          <a:p>
            <a:pPr eaLnBrk="1" hangingPunct="1">
              <a:spcBef>
                <a:spcPts val="0"/>
              </a:spcBef>
              <a:spcAft>
                <a:spcPts val="800"/>
              </a:spcAft>
            </a:pPr>
            <a:endParaRPr lang="en-GB" altLang="en-US" sz="3000" kern="0" dirty="0">
              <a:latin typeface="Alegreya" pitchFamily="2" charset="0"/>
            </a:endParaRPr>
          </a:p>
          <a:p>
            <a:pPr eaLnBrk="1" hangingPunct="1">
              <a:spcBef>
                <a:spcPts val="0"/>
              </a:spcBef>
              <a:spcAft>
                <a:spcPts val="800"/>
              </a:spcAft>
            </a:pPr>
            <a:endParaRPr lang="en-GB" altLang="en-US" sz="3000" kern="0" dirty="0">
              <a:latin typeface="Alegreya" pitchFamily="2" charset="0"/>
            </a:endParaRPr>
          </a:p>
        </p:txBody>
      </p:sp>
      <p:sp>
        <p:nvSpPr>
          <p:cNvPr id="5" name="Rectangle 2">
            <a:extLst>
              <a:ext uri="{FF2B5EF4-FFF2-40B4-BE49-F238E27FC236}">
                <a16:creationId xmlns:a16="http://schemas.microsoft.com/office/drawing/2014/main" id="{CAD112E0-F322-6549-960F-AC93D541A451}"/>
              </a:ext>
            </a:extLst>
          </p:cNvPr>
          <p:cNvSpPr txBox="1">
            <a:spLocks noChangeArrowheads="1"/>
          </p:cNvSpPr>
          <p:nvPr/>
        </p:nvSpPr>
        <p:spPr bwMode="auto">
          <a:xfrm>
            <a:off x="355901" y="332111"/>
            <a:ext cx="9527976" cy="126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4" tIns="45727" rIns="91454" bIns="45727"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lgn="l"/>
            <a:r>
              <a:rPr lang="en-GB" altLang="en-US" sz="3600" kern="0" dirty="0">
                <a:solidFill>
                  <a:srgbClr val="004525"/>
                </a:solidFill>
                <a:latin typeface="Roboto Medium" panose="02000000000000000000" pitchFamily="2" charset="0"/>
                <a:ea typeface="Roboto Medium" panose="02000000000000000000" pitchFamily="2" charset="0"/>
              </a:rPr>
              <a:t>Session 60: Interpreting plotted points </a:t>
            </a:r>
            <a:br>
              <a:rPr lang="en-GB" altLang="en-US" sz="3600" kern="0" dirty="0">
                <a:solidFill>
                  <a:srgbClr val="004525"/>
                </a:solidFill>
                <a:latin typeface="Roboto Medium" panose="02000000000000000000" pitchFamily="2" charset="0"/>
                <a:ea typeface="Roboto Medium" panose="02000000000000000000" pitchFamily="2" charset="0"/>
              </a:rPr>
            </a:br>
            <a:r>
              <a:rPr lang="en-GB" altLang="en-US" sz="3600" kern="0" dirty="0">
                <a:solidFill>
                  <a:srgbClr val="004525"/>
                </a:solidFill>
                <a:latin typeface="Roboto Medium" panose="02000000000000000000" pitchFamily="2" charset="0"/>
                <a:ea typeface="Roboto Medium" panose="02000000000000000000" pitchFamily="2" charset="0"/>
              </a:rPr>
              <a:t>for growth indicators – objectives</a:t>
            </a:r>
            <a:endParaRPr lang="en-GB" altLang="en-US" sz="3600" dirty="0">
              <a:solidFill>
                <a:srgbClr val="004525"/>
              </a:solidFill>
              <a:latin typeface="Roboto Medium" panose="02000000000000000000" pitchFamily="2" charset="0"/>
              <a:ea typeface="Roboto Medium" panose="02000000000000000000" pitchFamily="2" charset="0"/>
            </a:endParaRPr>
          </a:p>
        </p:txBody>
      </p:sp>
      <p:sp>
        <p:nvSpPr>
          <p:cNvPr id="7" name="Text Box 6">
            <a:extLst>
              <a:ext uri="{FF2B5EF4-FFF2-40B4-BE49-F238E27FC236}">
                <a16:creationId xmlns:a16="http://schemas.microsoft.com/office/drawing/2014/main" id="{E42AEE26-6A2D-F347-847D-4F19564876FE}"/>
              </a:ext>
            </a:extLst>
          </p:cNvPr>
          <p:cNvSpPr txBox="1">
            <a:spLocks noChangeArrowheads="1"/>
          </p:cNvSpPr>
          <p:nvPr/>
        </p:nvSpPr>
        <p:spPr bwMode="auto">
          <a:xfrm>
            <a:off x="9452560" y="74858"/>
            <a:ext cx="1158279" cy="41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321" tIns="52161" rIns="104321" bIns="52161">
            <a:spAutoFit/>
          </a:bodyPr>
          <a:lstStyle>
            <a:lvl1pPr defTabSz="1042988">
              <a:spcBef>
                <a:spcPct val="20000"/>
              </a:spcBef>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algn="r" defTabSz="914491" eaLnBrk="1" hangingPunct="1">
              <a:spcBef>
                <a:spcPct val="50000"/>
              </a:spcBef>
            </a:pPr>
            <a:r>
              <a:rPr lang="en-GB" altLang="en-US" sz="2000" b="1" dirty="0">
                <a:latin typeface="Roboto Black" panose="02000000000000000000" pitchFamily="2" charset="0"/>
                <a:ea typeface="Roboto Black" panose="02000000000000000000" pitchFamily="2" charset="0"/>
              </a:rPr>
              <a:t>60/1</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2CF10C5B-123D-0344-BDC3-8A96EAD2EA16}"/>
              </a:ext>
            </a:extLst>
          </p:cNvPr>
          <p:cNvSpPr txBox="1">
            <a:spLocks noChangeArrowheads="1"/>
          </p:cNvSpPr>
          <p:nvPr/>
        </p:nvSpPr>
        <p:spPr bwMode="auto">
          <a:xfrm>
            <a:off x="355901" y="1821723"/>
            <a:ext cx="10032901" cy="5547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4" tIns="45727" rIns="91454" bIns="45727"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spcBef>
                <a:spcPts val="0"/>
              </a:spcBef>
              <a:spcAft>
                <a:spcPts val="800"/>
              </a:spcAft>
            </a:pPr>
            <a:r>
              <a:rPr lang="en-GB" altLang="en-US" sz="3000" kern="0" dirty="0">
                <a:latin typeface="Alegreya" pitchFamily="2" charset="0"/>
              </a:rPr>
              <a:t>Growth curves to help you interpret plotted points</a:t>
            </a:r>
          </a:p>
          <a:p>
            <a:pPr eaLnBrk="1" hangingPunct="1">
              <a:spcBef>
                <a:spcPts val="0"/>
              </a:spcBef>
              <a:spcAft>
                <a:spcPts val="800"/>
              </a:spcAft>
            </a:pPr>
            <a:r>
              <a:rPr lang="en-GB" altLang="en-US" sz="3000" kern="0" dirty="0">
                <a:latin typeface="Alegreya" pitchFamily="2" charset="0"/>
              </a:rPr>
              <a:t>Median and </a:t>
            </a:r>
            <a:r>
              <a:rPr lang="en-GB" altLang="en-US" sz="3000" i="1" kern="0" dirty="0">
                <a:latin typeface="Alegreya" pitchFamily="2" charset="0"/>
              </a:rPr>
              <a:t>z</a:t>
            </a:r>
            <a:r>
              <a:rPr lang="en-GB" altLang="en-US" sz="3000" kern="0" dirty="0">
                <a:latin typeface="Alegreya" pitchFamily="2" charset="0"/>
              </a:rPr>
              <a:t>-score (standard deviation = SD) lines</a:t>
            </a:r>
          </a:p>
          <a:p>
            <a:pPr eaLnBrk="1" hangingPunct="1">
              <a:spcBef>
                <a:spcPts val="0"/>
              </a:spcBef>
              <a:spcAft>
                <a:spcPts val="800"/>
              </a:spcAft>
            </a:pPr>
            <a:r>
              <a:rPr lang="en-GB" altLang="en-US" sz="3000" kern="0" dirty="0">
                <a:latin typeface="Alegreya" pitchFamily="2" charset="0"/>
              </a:rPr>
              <a:t>Positive and negative </a:t>
            </a:r>
            <a:r>
              <a:rPr lang="en-GB" altLang="en-US" sz="3000" i="1" kern="0" dirty="0">
                <a:latin typeface="Alegreya" pitchFamily="2" charset="0"/>
              </a:rPr>
              <a:t>z</a:t>
            </a:r>
            <a:r>
              <a:rPr lang="en-GB" altLang="en-US" sz="3000" kern="0" dirty="0">
                <a:latin typeface="Alegreya" pitchFamily="2" charset="0"/>
              </a:rPr>
              <a:t>-scores</a:t>
            </a:r>
          </a:p>
          <a:p>
            <a:pPr eaLnBrk="1" hangingPunct="1">
              <a:spcBef>
                <a:spcPts val="0"/>
              </a:spcBef>
              <a:spcAft>
                <a:spcPts val="800"/>
              </a:spcAft>
            </a:pPr>
            <a:r>
              <a:rPr lang="en-GB" altLang="en-US" sz="3000" kern="0" dirty="0">
                <a:latin typeface="Alegreya" pitchFamily="2" charset="0"/>
              </a:rPr>
              <a:t>The farther from the median, the more likely that there is a growth problem</a:t>
            </a:r>
          </a:p>
          <a:p>
            <a:pPr eaLnBrk="1" hangingPunct="1">
              <a:spcBef>
                <a:spcPts val="0"/>
              </a:spcBef>
              <a:spcAft>
                <a:spcPts val="800"/>
              </a:spcAft>
            </a:pPr>
            <a:r>
              <a:rPr lang="en-GB" altLang="en-US" sz="3000" kern="0" dirty="0">
                <a:latin typeface="Alegreya" pitchFamily="2" charset="0"/>
              </a:rPr>
              <a:t>Consider other facts when interpreting points (health condition, parent size, etc.)</a:t>
            </a:r>
          </a:p>
          <a:p>
            <a:pPr eaLnBrk="1" hangingPunct="1">
              <a:spcBef>
                <a:spcPts val="0"/>
              </a:spcBef>
              <a:spcAft>
                <a:spcPts val="800"/>
              </a:spcAft>
            </a:pPr>
            <a:endParaRPr lang="en-GB" altLang="en-US" sz="3000" kern="0" dirty="0">
              <a:latin typeface="Alegreya" pitchFamily="2" charset="0"/>
            </a:endParaRPr>
          </a:p>
        </p:txBody>
      </p:sp>
      <p:sp>
        <p:nvSpPr>
          <p:cNvPr id="6" name="Rectangle 2">
            <a:extLst>
              <a:ext uri="{FF2B5EF4-FFF2-40B4-BE49-F238E27FC236}">
                <a16:creationId xmlns:a16="http://schemas.microsoft.com/office/drawing/2014/main" id="{89D0B160-A0B9-0847-B25C-0A656AF06510}"/>
              </a:ext>
            </a:extLst>
          </p:cNvPr>
          <p:cNvSpPr txBox="1">
            <a:spLocks noChangeArrowheads="1"/>
          </p:cNvSpPr>
          <p:nvPr/>
        </p:nvSpPr>
        <p:spPr bwMode="auto">
          <a:xfrm>
            <a:off x="355901" y="332111"/>
            <a:ext cx="9455958" cy="126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4" tIns="45727" rIns="91454" bIns="45727"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lgn="l"/>
            <a:r>
              <a:rPr lang="en-GB" altLang="en-US" sz="3600" kern="0" dirty="0">
                <a:solidFill>
                  <a:srgbClr val="004525"/>
                </a:solidFill>
                <a:latin typeface="Roboto Medium" panose="02000000000000000000" pitchFamily="2" charset="0"/>
                <a:ea typeface="Roboto Medium" panose="02000000000000000000" pitchFamily="2" charset="0"/>
              </a:rPr>
              <a:t>Interpret plotted points for growth indicators</a:t>
            </a:r>
            <a:endParaRPr lang="en-GB" altLang="en-US" sz="3600" dirty="0">
              <a:solidFill>
                <a:srgbClr val="004525"/>
              </a:solidFill>
              <a:latin typeface="Roboto Medium" panose="02000000000000000000" pitchFamily="2" charset="0"/>
              <a:ea typeface="Roboto Medium" panose="02000000000000000000" pitchFamily="2" charset="0"/>
            </a:endParaRPr>
          </a:p>
        </p:txBody>
      </p:sp>
      <p:sp>
        <p:nvSpPr>
          <p:cNvPr id="13" name="Text Box 6">
            <a:extLst>
              <a:ext uri="{FF2B5EF4-FFF2-40B4-BE49-F238E27FC236}">
                <a16:creationId xmlns:a16="http://schemas.microsoft.com/office/drawing/2014/main" id="{348FD6F2-0FD0-A349-ABD0-16BE4384C56C}"/>
              </a:ext>
            </a:extLst>
          </p:cNvPr>
          <p:cNvSpPr txBox="1">
            <a:spLocks noChangeArrowheads="1"/>
          </p:cNvSpPr>
          <p:nvPr/>
        </p:nvSpPr>
        <p:spPr bwMode="auto">
          <a:xfrm>
            <a:off x="9452560" y="74858"/>
            <a:ext cx="1158279" cy="41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321" tIns="52161" rIns="104321" bIns="52161">
            <a:spAutoFit/>
          </a:bodyPr>
          <a:lstStyle>
            <a:lvl1pPr defTabSz="1042988">
              <a:spcBef>
                <a:spcPct val="20000"/>
              </a:spcBef>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algn="r" defTabSz="914491" eaLnBrk="1" hangingPunct="1">
              <a:spcBef>
                <a:spcPct val="50000"/>
              </a:spcBef>
            </a:pPr>
            <a:r>
              <a:rPr lang="en-GB" altLang="en-US" sz="2000" b="1" dirty="0">
                <a:latin typeface="Roboto Black" panose="02000000000000000000" pitchFamily="2" charset="0"/>
                <a:ea typeface="Roboto Black" panose="02000000000000000000" pitchFamily="2" charset="0"/>
              </a:rPr>
              <a:t>60/2</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0DADCD8F-D87A-7548-921F-E52ABDC64222}"/>
              </a:ext>
            </a:extLst>
          </p:cNvPr>
          <p:cNvSpPr txBox="1">
            <a:spLocks noChangeArrowheads="1"/>
          </p:cNvSpPr>
          <p:nvPr/>
        </p:nvSpPr>
        <p:spPr bwMode="auto">
          <a:xfrm>
            <a:off x="355901" y="332111"/>
            <a:ext cx="9527976" cy="126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4" tIns="45727" rIns="91454" bIns="45727"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lgn="l"/>
            <a:r>
              <a:rPr lang="en-GB" altLang="en-US" sz="3600" kern="0" dirty="0">
                <a:solidFill>
                  <a:srgbClr val="004525"/>
                </a:solidFill>
                <a:latin typeface="Roboto Medium" panose="02000000000000000000" pitchFamily="2" charset="0"/>
                <a:ea typeface="Roboto Medium" panose="02000000000000000000" pitchFamily="2" charset="0"/>
              </a:rPr>
              <a:t>Identify growth problems from plotted points</a:t>
            </a:r>
            <a:endParaRPr lang="en-GB" altLang="en-US" sz="3600" dirty="0">
              <a:solidFill>
                <a:srgbClr val="004525"/>
              </a:solidFill>
              <a:latin typeface="Roboto Medium" panose="02000000000000000000" pitchFamily="2" charset="0"/>
              <a:ea typeface="Roboto Medium" panose="02000000000000000000" pitchFamily="2" charset="0"/>
            </a:endParaRPr>
          </a:p>
        </p:txBody>
      </p:sp>
      <p:sp>
        <p:nvSpPr>
          <p:cNvPr id="12" name="Text Box 6">
            <a:extLst>
              <a:ext uri="{FF2B5EF4-FFF2-40B4-BE49-F238E27FC236}">
                <a16:creationId xmlns:a16="http://schemas.microsoft.com/office/drawing/2014/main" id="{F805C1FE-5CF0-7043-97A9-2F168FE363CF}"/>
              </a:ext>
            </a:extLst>
          </p:cNvPr>
          <p:cNvSpPr txBox="1">
            <a:spLocks noChangeArrowheads="1"/>
          </p:cNvSpPr>
          <p:nvPr/>
        </p:nvSpPr>
        <p:spPr bwMode="auto">
          <a:xfrm>
            <a:off x="9452560" y="74858"/>
            <a:ext cx="1158279" cy="41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321" tIns="52161" rIns="104321" bIns="52161">
            <a:spAutoFit/>
          </a:bodyPr>
          <a:lstStyle>
            <a:lvl1pPr defTabSz="1042988">
              <a:spcBef>
                <a:spcPct val="20000"/>
              </a:spcBef>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algn="r" defTabSz="914491" eaLnBrk="1" hangingPunct="1">
              <a:spcBef>
                <a:spcPct val="50000"/>
              </a:spcBef>
            </a:pPr>
            <a:r>
              <a:rPr lang="en-GB" altLang="en-US" sz="2000" b="1" dirty="0">
                <a:latin typeface="Roboto Black" panose="02000000000000000000" pitchFamily="2" charset="0"/>
                <a:ea typeface="Roboto Black" panose="02000000000000000000" pitchFamily="2" charset="0"/>
              </a:rPr>
              <a:t>60/3</a:t>
            </a:r>
          </a:p>
        </p:txBody>
      </p:sp>
      <p:sp>
        <p:nvSpPr>
          <p:cNvPr id="13" name="Rectangle 3">
            <a:extLst>
              <a:ext uri="{FF2B5EF4-FFF2-40B4-BE49-F238E27FC236}">
                <a16:creationId xmlns:a16="http://schemas.microsoft.com/office/drawing/2014/main" id="{D9D5BFB7-0CC2-7445-B85C-C94F9DA08045}"/>
              </a:ext>
            </a:extLst>
          </p:cNvPr>
          <p:cNvSpPr txBox="1">
            <a:spLocks noChangeArrowheads="1"/>
          </p:cNvSpPr>
          <p:nvPr/>
        </p:nvSpPr>
        <p:spPr bwMode="auto">
          <a:xfrm>
            <a:off x="355901" y="1821723"/>
            <a:ext cx="10032901" cy="5547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4" tIns="45727" rIns="91454" bIns="45727"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eaLnBrk="1" hangingPunct="1">
              <a:spcBef>
                <a:spcPts val="0"/>
              </a:spcBef>
              <a:spcAft>
                <a:spcPts val="800"/>
              </a:spcAft>
              <a:buNone/>
            </a:pPr>
            <a:r>
              <a:rPr lang="en-GB" altLang="en-US" sz="3000" kern="0" dirty="0">
                <a:latin typeface="Alegreya" pitchFamily="2" charset="0"/>
              </a:rPr>
              <a:t>Review list of problems in each indicator chart:</a:t>
            </a:r>
          </a:p>
          <a:p>
            <a:pPr eaLnBrk="1" hangingPunct="1">
              <a:spcBef>
                <a:spcPts val="0"/>
              </a:spcBef>
              <a:spcAft>
                <a:spcPts val="800"/>
              </a:spcAft>
            </a:pPr>
            <a:r>
              <a:rPr lang="en-GB" altLang="en-US" sz="3000" kern="0" dirty="0">
                <a:latin typeface="Alegreya" pitchFamily="2" charset="0"/>
              </a:rPr>
              <a:t>stunted, severely stunted (length/height-for-age) </a:t>
            </a:r>
            <a:br>
              <a:rPr lang="en-GB" altLang="en-US" sz="3000" kern="0" dirty="0">
                <a:latin typeface="Alegreya" pitchFamily="2" charset="0"/>
              </a:rPr>
            </a:br>
            <a:r>
              <a:rPr lang="en-GB" altLang="en-US" sz="3000" kern="0" dirty="0">
                <a:latin typeface="Alegreya" pitchFamily="2" charset="0"/>
              </a:rPr>
              <a:t>–  pages 29, 33, 37</a:t>
            </a:r>
          </a:p>
          <a:p>
            <a:pPr eaLnBrk="1" hangingPunct="1">
              <a:spcBef>
                <a:spcPts val="0"/>
              </a:spcBef>
              <a:spcAft>
                <a:spcPts val="800"/>
              </a:spcAft>
            </a:pPr>
            <a:r>
              <a:rPr lang="en-GB" altLang="en-US" sz="3000" kern="0" dirty="0">
                <a:latin typeface="Alegreya" pitchFamily="2" charset="0"/>
              </a:rPr>
              <a:t>underweight, severely underweight (weight-for-age) </a:t>
            </a:r>
            <a:br>
              <a:rPr lang="en-GB" altLang="en-US" sz="3000" kern="0" dirty="0">
                <a:latin typeface="Alegreya" pitchFamily="2" charset="0"/>
              </a:rPr>
            </a:br>
            <a:r>
              <a:rPr lang="en-GB" altLang="en-US" sz="3000" kern="0" dirty="0">
                <a:latin typeface="Alegreya" pitchFamily="2" charset="0"/>
              </a:rPr>
              <a:t>–  pages 30, 34, 38</a:t>
            </a:r>
          </a:p>
          <a:p>
            <a:pPr eaLnBrk="1" hangingPunct="1">
              <a:spcBef>
                <a:spcPts val="0"/>
              </a:spcBef>
              <a:spcAft>
                <a:spcPts val="800"/>
              </a:spcAft>
            </a:pPr>
            <a:r>
              <a:rPr lang="en-GB" altLang="en-US" sz="3000" kern="0" dirty="0">
                <a:latin typeface="Alegreya" pitchFamily="2" charset="0"/>
              </a:rPr>
              <a:t>wasted, severely wasted (weight-for-length/height) </a:t>
            </a:r>
            <a:br>
              <a:rPr lang="en-GB" altLang="en-US" sz="3000" kern="0" dirty="0">
                <a:latin typeface="Alegreya" pitchFamily="2" charset="0"/>
              </a:rPr>
            </a:br>
            <a:r>
              <a:rPr lang="en-GB" altLang="en-US" sz="3000" kern="0" dirty="0">
                <a:latin typeface="Alegreya" pitchFamily="2" charset="0"/>
              </a:rPr>
              <a:t>–  pages 31, 35, 39</a:t>
            </a:r>
          </a:p>
          <a:p>
            <a:pPr eaLnBrk="1" hangingPunct="1">
              <a:spcBef>
                <a:spcPts val="0"/>
              </a:spcBef>
              <a:spcAft>
                <a:spcPts val="800"/>
              </a:spcAft>
            </a:pPr>
            <a:r>
              <a:rPr lang="en-GB" altLang="en-US" sz="3000" kern="0" dirty="0">
                <a:latin typeface="Alegreya" pitchFamily="2" charset="0"/>
              </a:rPr>
              <a:t>possible risk of overweight, overweight, obese </a:t>
            </a:r>
            <a:br>
              <a:rPr lang="en-GB" altLang="en-US" sz="3000" kern="0" dirty="0">
                <a:latin typeface="Alegreya" pitchFamily="2" charset="0"/>
              </a:rPr>
            </a:br>
            <a:r>
              <a:rPr lang="en-GB" altLang="en-US" sz="3000" kern="0" dirty="0">
                <a:latin typeface="Alegreya" pitchFamily="2" charset="0"/>
              </a:rPr>
              <a:t>(weight-for-length/height) – pages 31, 35, 39</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a:extLst>
              <a:ext uri="{FF2B5EF4-FFF2-40B4-BE49-F238E27FC236}">
                <a16:creationId xmlns:a16="http://schemas.microsoft.com/office/drawing/2014/main" id="{3CB4D853-3E99-F445-9EFF-EEC0FC7FAD54}"/>
              </a:ext>
            </a:extLst>
          </p:cNvPr>
          <p:cNvSpPr txBox="1">
            <a:spLocks noChangeArrowheads="1"/>
          </p:cNvSpPr>
          <p:nvPr/>
        </p:nvSpPr>
        <p:spPr bwMode="auto">
          <a:xfrm>
            <a:off x="9452560" y="74858"/>
            <a:ext cx="1158279" cy="41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321" tIns="52161" rIns="104321" bIns="52161">
            <a:spAutoFit/>
          </a:bodyPr>
          <a:lstStyle>
            <a:lvl1pPr defTabSz="1042988">
              <a:spcBef>
                <a:spcPct val="20000"/>
              </a:spcBef>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algn="r" defTabSz="914491" eaLnBrk="1" hangingPunct="1">
              <a:spcBef>
                <a:spcPct val="50000"/>
              </a:spcBef>
            </a:pPr>
            <a:r>
              <a:rPr lang="en-GB" altLang="en-US" sz="2000" b="1" dirty="0">
                <a:latin typeface="Roboto Black" panose="02000000000000000000" pitchFamily="2" charset="0"/>
                <a:ea typeface="Roboto Black" panose="02000000000000000000" pitchFamily="2" charset="0"/>
              </a:rPr>
              <a:t>60/4</a:t>
            </a:r>
          </a:p>
        </p:txBody>
      </p:sp>
      <p:sp>
        <p:nvSpPr>
          <p:cNvPr id="6" name="Rectangle 2">
            <a:extLst>
              <a:ext uri="{FF2B5EF4-FFF2-40B4-BE49-F238E27FC236}">
                <a16:creationId xmlns:a16="http://schemas.microsoft.com/office/drawing/2014/main" id="{CE9865F1-50C7-8049-83DA-03C070906172}"/>
              </a:ext>
            </a:extLst>
          </p:cNvPr>
          <p:cNvSpPr txBox="1">
            <a:spLocks noChangeArrowheads="1"/>
          </p:cNvSpPr>
          <p:nvPr/>
        </p:nvSpPr>
        <p:spPr bwMode="auto">
          <a:xfrm>
            <a:off x="342541" y="523174"/>
            <a:ext cx="9383939" cy="126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4" tIns="45727" rIns="91454" bIns="45727"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lgn="l"/>
            <a:r>
              <a:rPr lang="en-GB" altLang="en-US" sz="3600" kern="0" dirty="0">
                <a:solidFill>
                  <a:srgbClr val="004525"/>
                </a:solidFill>
                <a:latin typeface="Roboto Medium" panose="02000000000000000000" pitchFamily="2" charset="0"/>
                <a:ea typeface="Roboto Medium" panose="02000000000000000000" pitchFamily="2" charset="0"/>
              </a:rPr>
              <a:t>Consider all growth charts and observations</a:t>
            </a:r>
            <a:endParaRPr lang="en-GB" altLang="en-US" sz="3600" dirty="0">
              <a:solidFill>
                <a:srgbClr val="004525"/>
              </a:solidFill>
              <a:latin typeface="Roboto Medium" panose="02000000000000000000" pitchFamily="2" charset="0"/>
              <a:ea typeface="Roboto Medium" panose="02000000000000000000" pitchFamily="2" charset="0"/>
            </a:endParaRPr>
          </a:p>
        </p:txBody>
      </p:sp>
      <p:sp>
        <p:nvSpPr>
          <p:cNvPr id="7" name="Rectangle 3">
            <a:extLst>
              <a:ext uri="{FF2B5EF4-FFF2-40B4-BE49-F238E27FC236}">
                <a16:creationId xmlns:a16="http://schemas.microsoft.com/office/drawing/2014/main" id="{75D5D739-0360-AB4B-BEE7-BB20981E32AE}"/>
              </a:ext>
            </a:extLst>
          </p:cNvPr>
          <p:cNvSpPr txBox="1">
            <a:spLocks noChangeArrowheads="1"/>
          </p:cNvSpPr>
          <p:nvPr/>
        </p:nvSpPr>
        <p:spPr bwMode="auto">
          <a:xfrm>
            <a:off x="359288" y="1548383"/>
            <a:ext cx="9816051" cy="5547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4" tIns="45727" rIns="91454" bIns="45727"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spcBef>
                <a:spcPts val="0"/>
              </a:spcBef>
              <a:spcAft>
                <a:spcPts val="800"/>
              </a:spcAft>
            </a:pPr>
            <a:r>
              <a:rPr lang="en-GB" altLang="en-US" sz="3000" kern="0" dirty="0">
                <a:latin typeface="Alegreya" pitchFamily="2" charset="0"/>
              </a:rPr>
              <a:t>Consider all growth charts together: there may be a problem with one but not the others </a:t>
            </a:r>
          </a:p>
          <a:p>
            <a:pPr eaLnBrk="1" hangingPunct="1">
              <a:spcBef>
                <a:spcPts val="0"/>
              </a:spcBef>
              <a:spcAft>
                <a:spcPts val="800"/>
              </a:spcAft>
            </a:pPr>
            <a:r>
              <a:rPr lang="en-GB" altLang="en-US" sz="3000" kern="0" dirty="0">
                <a:latin typeface="Alegreya" pitchFamily="2" charset="0"/>
              </a:rPr>
              <a:t>Low weight-for-age could be due to wasting or shortness: look at weight-for length/height and length-for-age when there is a problem with weight-for-age</a:t>
            </a:r>
          </a:p>
          <a:p>
            <a:pPr eaLnBrk="1" hangingPunct="1">
              <a:spcBef>
                <a:spcPts val="0"/>
              </a:spcBef>
              <a:spcAft>
                <a:spcPts val="800"/>
              </a:spcAft>
            </a:pPr>
            <a:r>
              <a:rPr lang="en-GB" altLang="en-US" sz="3000" kern="0" dirty="0">
                <a:latin typeface="Alegreya" pitchFamily="2" charset="0"/>
              </a:rPr>
              <a:t>A stunted child may have a normal weight-for-height, </a:t>
            </a:r>
            <a:br>
              <a:rPr lang="en-GB" altLang="en-US" sz="3000" kern="0" dirty="0">
                <a:latin typeface="Alegreya" pitchFamily="2" charset="0"/>
              </a:rPr>
            </a:br>
            <a:r>
              <a:rPr lang="en-GB" altLang="en-US" sz="3000" kern="0" dirty="0">
                <a:latin typeface="Alegreya" pitchFamily="2" charset="0"/>
              </a:rPr>
              <a:t>but have low weight-for-age </a:t>
            </a:r>
          </a:p>
          <a:p>
            <a:pPr eaLnBrk="1" hangingPunct="1">
              <a:spcBef>
                <a:spcPts val="0"/>
              </a:spcBef>
              <a:spcAft>
                <a:spcPts val="800"/>
              </a:spcAft>
            </a:pPr>
            <a:r>
              <a:rPr lang="en-GB" altLang="en-US" sz="3000" kern="0" dirty="0">
                <a:latin typeface="Alegreya" pitchFamily="2" charset="0"/>
              </a:rPr>
              <a:t>Weight-for-length/height is usable even when age is not known</a:t>
            </a:r>
          </a:p>
          <a:p>
            <a:pPr eaLnBrk="1" hangingPunct="1">
              <a:spcBef>
                <a:spcPts val="0"/>
              </a:spcBef>
              <a:spcAft>
                <a:spcPts val="800"/>
              </a:spcAft>
            </a:pPr>
            <a:r>
              <a:rPr lang="en-GB" altLang="en-US" sz="3000" kern="0" dirty="0">
                <a:latin typeface="Alegreya" pitchFamily="2" charset="0"/>
              </a:rPr>
              <a:t>Looking at the growth charts all together is useful to determine the nature of growth problems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a:extLst>
              <a:ext uri="{FF2B5EF4-FFF2-40B4-BE49-F238E27FC236}">
                <a16:creationId xmlns:a16="http://schemas.microsoft.com/office/drawing/2014/main" id="{D48FAD3D-C373-DC47-BDD5-B87021F6DB4F}"/>
              </a:ext>
            </a:extLst>
          </p:cNvPr>
          <p:cNvSpPr txBox="1">
            <a:spLocks noChangeArrowheads="1"/>
          </p:cNvSpPr>
          <p:nvPr/>
        </p:nvSpPr>
        <p:spPr bwMode="auto">
          <a:xfrm>
            <a:off x="9452560" y="74858"/>
            <a:ext cx="1158279" cy="41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321" tIns="52161" rIns="104321" bIns="52161">
            <a:spAutoFit/>
          </a:bodyPr>
          <a:lstStyle>
            <a:lvl1pPr defTabSz="1042988">
              <a:spcBef>
                <a:spcPct val="20000"/>
              </a:spcBef>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algn="r" defTabSz="914491" eaLnBrk="1" hangingPunct="1">
              <a:spcBef>
                <a:spcPct val="50000"/>
              </a:spcBef>
            </a:pPr>
            <a:r>
              <a:rPr lang="en-GB" altLang="en-US" sz="2000" b="1" dirty="0">
                <a:latin typeface="Roboto Black" panose="02000000000000000000" pitchFamily="2" charset="0"/>
                <a:ea typeface="Roboto Black" panose="02000000000000000000" pitchFamily="2" charset="0"/>
              </a:rPr>
              <a:t>60/5</a:t>
            </a:r>
          </a:p>
        </p:txBody>
      </p:sp>
      <p:sp>
        <p:nvSpPr>
          <p:cNvPr id="8" name="Rectangle 2">
            <a:extLst>
              <a:ext uri="{FF2B5EF4-FFF2-40B4-BE49-F238E27FC236}">
                <a16:creationId xmlns:a16="http://schemas.microsoft.com/office/drawing/2014/main" id="{1A460515-B855-0E45-AAA4-848BF5B7D4FF}"/>
              </a:ext>
            </a:extLst>
          </p:cNvPr>
          <p:cNvSpPr txBox="1">
            <a:spLocks noChangeArrowheads="1"/>
          </p:cNvSpPr>
          <p:nvPr/>
        </p:nvSpPr>
        <p:spPr bwMode="auto">
          <a:xfrm>
            <a:off x="355901" y="332111"/>
            <a:ext cx="8952201" cy="126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4" tIns="45727" rIns="91454" bIns="45727"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lgn="l"/>
            <a:r>
              <a:rPr lang="en-GB" altLang="en-US" sz="3600" kern="0" dirty="0">
                <a:solidFill>
                  <a:srgbClr val="004525"/>
                </a:solidFill>
                <a:latin typeface="Roboto Medium" panose="02000000000000000000" pitchFamily="2" charset="0"/>
                <a:ea typeface="Roboto Medium" panose="02000000000000000000" pitchFamily="2" charset="0"/>
              </a:rPr>
              <a:t>Measurements for two girls</a:t>
            </a:r>
          </a:p>
          <a:p>
            <a:pPr algn="l"/>
            <a:endParaRPr lang="en-GB" altLang="en-US" sz="3600" kern="0" dirty="0">
              <a:solidFill>
                <a:srgbClr val="004525"/>
              </a:solidFill>
              <a:latin typeface="Roboto Medium" panose="02000000000000000000" pitchFamily="2" charset="0"/>
              <a:ea typeface="Roboto Medium" panose="02000000000000000000" pitchFamily="2" charset="0"/>
            </a:endParaRPr>
          </a:p>
          <a:p>
            <a:pPr algn="l"/>
            <a:endParaRPr lang="en-GB" altLang="en-US" sz="3600" kern="0" dirty="0">
              <a:solidFill>
                <a:srgbClr val="004525"/>
              </a:solidFill>
              <a:latin typeface="Roboto Medium" panose="02000000000000000000" pitchFamily="2" charset="0"/>
              <a:ea typeface="Roboto Medium" panose="02000000000000000000" pitchFamily="2" charset="0"/>
            </a:endParaRPr>
          </a:p>
          <a:p>
            <a:pPr algn="l"/>
            <a:endParaRPr lang="en-GB" altLang="en-US" sz="3600" kern="0" dirty="0">
              <a:solidFill>
                <a:srgbClr val="004525"/>
              </a:solidFill>
              <a:latin typeface="Roboto Medium" panose="02000000000000000000" pitchFamily="2" charset="0"/>
              <a:ea typeface="Roboto Medium" panose="02000000000000000000" pitchFamily="2" charset="0"/>
            </a:endParaRPr>
          </a:p>
        </p:txBody>
      </p:sp>
      <p:graphicFrame>
        <p:nvGraphicFramePr>
          <p:cNvPr id="9" name="Group 6">
            <a:extLst>
              <a:ext uri="{FF2B5EF4-FFF2-40B4-BE49-F238E27FC236}">
                <a16:creationId xmlns:a16="http://schemas.microsoft.com/office/drawing/2014/main" id="{A039AD46-9B55-2541-9FC2-8E8AF254898B}"/>
              </a:ext>
            </a:extLst>
          </p:cNvPr>
          <p:cNvGraphicFramePr>
            <a:graphicFrameLocks noGrp="1"/>
          </p:cNvGraphicFramePr>
          <p:nvPr/>
        </p:nvGraphicFramePr>
        <p:xfrm>
          <a:off x="470701" y="2412276"/>
          <a:ext cx="9560997" cy="1791337"/>
        </p:xfrm>
        <a:graphic>
          <a:graphicData uri="http://schemas.openxmlformats.org/drawingml/2006/table">
            <a:tbl>
              <a:tblPr/>
              <a:tblGrid>
                <a:gridCol w="1912558">
                  <a:extLst>
                    <a:ext uri="{9D8B030D-6E8A-4147-A177-3AD203B41FA5}">
                      <a16:colId xmlns:a16="http://schemas.microsoft.com/office/drawing/2014/main" val="20000"/>
                    </a:ext>
                  </a:extLst>
                </a:gridCol>
                <a:gridCol w="2238672">
                  <a:extLst>
                    <a:ext uri="{9D8B030D-6E8A-4147-A177-3AD203B41FA5}">
                      <a16:colId xmlns:a16="http://schemas.microsoft.com/office/drawing/2014/main" val="20001"/>
                    </a:ext>
                  </a:extLst>
                </a:gridCol>
                <a:gridCol w="1584651">
                  <a:extLst>
                    <a:ext uri="{9D8B030D-6E8A-4147-A177-3AD203B41FA5}">
                      <a16:colId xmlns:a16="http://schemas.microsoft.com/office/drawing/2014/main" val="20002"/>
                    </a:ext>
                  </a:extLst>
                </a:gridCol>
                <a:gridCol w="1912558">
                  <a:extLst>
                    <a:ext uri="{9D8B030D-6E8A-4147-A177-3AD203B41FA5}">
                      <a16:colId xmlns:a16="http://schemas.microsoft.com/office/drawing/2014/main" val="20003"/>
                    </a:ext>
                  </a:extLst>
                </a:gridCol>
                <a:gridCol w="1912558">
                  <a:extLst>
                    <a:ext uri="{9D8B030D-6E8A-4147-A177-3AD203B41FA5}">
                      <a16:colId xmlns:a16="http://schemas.microsoft.com/office/drawing/2014/main" val="20004"/>
                    </a:ext>
                  </a:extLst>
                </a:gridCol>
              </a:tblGrid>
              <a:tr h="491851">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27125" algn="l"/>
                        </a:tabLst>
                      </a:pPr>
                      <a:r>
                        <a:rPr kumimoji="0" lang="en-US" sz="2000" b="1" i="0" u="none" strike="noStrike" cap="none" normalizeH="0" baseline="0" dirty="0">
                          <a:ln>
                            <a:noFill/>
                          </a:ln>
                          <a:solidFill>
                            <a:schemeClr val="tx1"/>
                          </a:solidFill>
                          <a:effectLst/>
                          <a:latin typeface="Alegreya" pitchFamily="2" charset="0"/>
                          <a:cs typeface="Times New Roman" pitchFamily="18" charset="0"/>
                        </a:rPr>
                        <a:t>	</a:t>
                      </a:r>
                      <a:endParaRPr kumimoji="0" lang="en-US" sz="2000" b="1" i="0" u="none" strike="noStrike" cap="none" normalizeH="0" baseline="0" dirty="0">
                        <a:ln>
                          <a:noFill/>
                        </a:ln>
                        <a:solidFill>
                          <a:schemeClr val="tx1"/>
                        </a:solidFill>
                        <a:effectLst/>
                        <a:latin typeface="Alegreya" pitchFamily="2" charset="0"/>
                        <a:cs typeface="Arial" pitchFamily="34" charset="0"/>
                      </a:endParaRPr>
                    </a:p>
                  </a:txBody>
                  <a:tcPr marL="98260" marR="98260" marT="49100" marB="49100"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4525"/>
                          </a:solidFill>
                          <a:effectLst/>
                          <a:latin typeface="Roboto" panose="02000000000000000000" pitchFamily="2" charset="0"/>
                          <a:ea typeface="Roboto" panose="02000000000000000000" pitchFamily="2" charset="0"/>
                          <a:cs typeface="Times New Roman" pitchFamily="18" charset="0"/>
                        </a:rPr>
                        <a:t>Age</a:t>
                      </a:r>
                      <a:endParaRPr kumimoji="0" lang="en-US" sz="2000" b="1" i="0" u="none" strike="noStrike" cap="none" normalizeH="0" baseline="0" dirty="0">
                        <a:ln>
                          <a:noFill/>
                        </a:ln>
                        <a:solidFill>
                          <a:srgbClr val="004525"/>
                        </a:solidFill>
                        <a:effectLst/>
                        <a:latin typeface="Roboto" panose="02000000000000000000" pitchFamily="2" charset="0"/>
                        <a:ea typeface="Roboto" panose="02000000000000000000" pitchFamily="2" charset="0"/>
                        <a:cs typeface="Arial" pitchFamily="34" charset="0"/>
                      </a:endParaRPr>
                    </a:p>
                  </a:txBody>
                  <a:tcPr marL="98260" marR="98260" marT="49100" marB="49100"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4525"/>
                          </a:solidFill>
                          <a:effectLst/>
                          <a:latin typeface="Roboto" panose="02000000000000000000" pitchFamily="2" charset="0"/>
                          <a:ea typeface="Roboto" panose="02000000000000000000" pitchFamily="2" charset="0"/>
                          <a:cs typeface="Times New Roman" pitchFamily="18" charset="0"/>
                        </a:rPr>
                        <a:t>Height</a:t>
                      </a:r>
                      <a:endParaRPr kumimoji="0" lang="en-US" sz="2000" b="1" i="0" u="none" strike="noStrike" cap="none" normalizeH="0" baseline="0" dirty="0">
                        <a:ln>
                          <a:noFill/>
                        </a:ln>
                        <a:solidFill>
                          <a:srgbClr val="004525"/>
                        </a:solidFill>
                        <a:effectLst/>
                        <a:latin typeface="Roboto" panose="02000000000000000000" pitchFamily="2" charset="0"/>
                        <a:ea typeface="Roboto" panose="02000000000000000000" pitchFamily="2" charset="0"/>
                        <a:cs typeface="Arial" pitchFamily="34" charset="0"/>
                      </a:endParaRPr>
                    </a:p>
                  </a:txBody>
                  <a:tcPr marL="98260" marR="98260" marT="49100" marB="49100"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4525"/>
                          </a:solidFill>
                          <a:effectLst/>
                          <a:latin typeface="Roboto" panose="02000000000000000000" pitchFamily="2" charset="0"/>
                          <a:ea typeface="Roboto" panose="02000000000000000000" pitchFamily="2" charset="0"/>
                          <a:cs typeface="Times New Roman" pitchFamily="18" charset="0"/>
                        </a:rPr>
                        <a:t>Weight</a:t>
                      </a:r>
                      <a:endParaRPr kumimoji="0" lang="en-US" sz="2000" b="1" i="0" u="none" strike="noStrike" cap="none" normalizeH="0" baseline="0" dirty="0">
                        <a:ln>
                          <a:noFill/>
                        </a:ln>
                        <a:solidFill>
                          <a:srgbClr val="004525"/>
                        </a:solidFill>
                        <a:effectLst/>
                        <a:latin typeface="Roboto" panose="02000000000000000000" pitchFamily="2" charset="0"/>
                        <a:ea typeface="Roboto" panose="02000000000000000000" pitchFamily="2" charset="0"/>
                        <a:cs typeface="Arial" pitchFamily="34" charset="0"/>
                      </a:endParaRPr>
                    </a:p>
                  </a:txBody>
                  <a:tcPr marL="98260" marR="98260" marT="49100" marB="49100"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4525"/>
                          </a:solidFill>
                          <a:effectLst/>
                          <a:latin typeface="Roboto" panose="02000000000000000000" pitchFamily="2" charset="0"/>
                          <a:ea typeface="Roboto" panose="02000000000000000000" pitchFamily="2" charset="0"/>
                          <a:cs typeface="Times New Roman" pitchFamily="18" charset="0"/>
                        </a:rPr>
                        <a:t>BMI</a:t>
                      </a:r>
                      <a:endParaRPr kumimoji="0" lang="en-US" sz="2000" b="1" i="0" u="none" strike="noStrike" cap="none" normalizeH="0" baseline="0" dirty="0">
                        <a:ln>
                          <a:noFill/>
                        </a:ln>
                        <a:solidFill>
                          <a:srgbClr val="004525"/>
                        </a:solidFill>
                        <a:effectLst/>
                        <a:latin typeface="Roboto" panose="02000000000000000000" pitchFamily="2" charset="0"/>
                        <a:ea typeface="Roboto" panose="02000000000000000000" pitchFamily="2" charset="0"/>
                        <a:cs typeface="Arial" pitchFamily="34" charset="0"/>
                      </a:endParaRPr>
                    </a:p>
                  </a:txBody>
                  <a:tcPr marL="98260" marR="98260" marT="49100" marB="49100"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188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legreya" pitchFamily="2" charset="0"/>
                          <a:ea typeface="Roboto" panose="02000000000000000000" pitchFamily="2" charset="0"/>
                          <a:cs typeface="Times New Roman" pitchFamily="18" charset="0"/>
                        </a:rPr>
                        <a:t>Girl X</a:t>
                      </a:r>
                      <a:endParaRPr kumimoji="0" lang="en-US" sz="2000" b="0" i="0" u="none" strike="noStrike" cap="none" normalizeH="0" baseline="0" dirty="0">
                        <a:ln>
                          <a:noFill/>
                        </a:ln>
                        <a:solidFill>
                          <a:schemeClr val="tx1"/>
                        </a:solidFill>
                        <a:effectLst/>
                        <a:latin typeface="Alegreya" pitchFamily="2" charset="0"/>
                        <a:ea typeface="Roboto" panose="02000000000000000000" pitchFamily="2" charset="0"/>
                        <a:cs typeface="Arial" pitchFamily="34" charset="0"/>
                      </a:endParaRPr>
                    </a:p>
                  </a:txBody>
                  <a:tcPr marL="98260" marR="98260" marT="49100" marB="491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legreya" pitchFamily="2" charset="0"/>
                          <a:ea typeface="Roboto" panose="02000000000000000000" pitchFamily="2" charset="0"/>
                          <a:cs typeface="Times New Roman" pitchFamily="18" charset="0"/>
                        </a:rPr>
                        <a:t>2 years 2 months</a:t>
                      </a:r>
                      <a:endParaRPr kumimoji="0" lang="en-US" sz="2000" b="0" i="0" u="none" strike="noStrike" cap="none" normalizeH="0" baseline="0" dirty="0">
                        <a:ln>
                          <a:noFill/>
                        </a:ln>
                        <a:solidFill>
                          <a:schemeClr val="tx1"/>
                        </a:solidFill>
                        <a:effectLst/>
                        <a:latin typeface="Alegreya" pitchFamily="2" charset="0"/>
                        <a:ea typeface="Roboto" panose="02000000000000000000" pitchFamily="2" charset="0"/>
                        <a:cs typeface="Arial" pitchFamily="34" charset="0"/>
                      </a:endParaRPr>
                    </a:p>
                  </a:txBody>
                  <a:tcPr marL="98260" marR="98260" marT="49100" marB="491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legreya" pitchFamily="2" charset="0"/>
                          <a:ea typeface="Roboto" panose="02000000000000000000" pitchFamily="2" charset="0"/>
                          <a:cs typeface="Times New Roman" pitchFamily="18" charset="0"/>
                        </a:rPr>
                        <a:t>86 cm</a:t>
                      </a:r>
                      <a:endParaRPr kumimoji="0" lang="en-US" sz="2000" b="0" i="0" u="none" strike="noStrike" cap="none" normalizeH="0" baseline="0" dirty="0">
                        <a:ln>
                          <a:noFill/>
                        </a:ln>
                        <a:solidFill>
                          <a:schemeClr val="tx1"/>
                        </a:solidFill>
                        <a:effectLst/>
                        <a:latin typeface="Alegreya" pitchFamily="2" charset="0"/>
                        <a:ea typeface="Roboto" panose="02000000000000000000" pitchFamily="2" charset="0"/>
                        <a:cs typeface="Arial" pitchFamily="34" charset="0"/>
                      </a:endParaRPr>
                    </a:p>
                  </a:txBody>
                  <a:tcPr marL="98260" marR="98260" marT="49100" marB="491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legreya" pitchFamily="2" charset="0"/>
                          <a:ea typeface="Roboto" panose="02000000000000000000" pitchFamily="2" charset="0"/>
                          <a:cs typeface="Times New Roman" pitchFamily="18" charset="0"/>
                        </a:rPr>
                        <a:t>12 kg</a:t>
                      </a:r>
                      <a:endParaRPr kumimoji="0" lang="en-US" sz="2000" b="0" i="0" u="none" strike="noStrike" cap="none" normalizeH="0" baseline="0" dirty="0">
                        <a:ln>
                          <a:noFill/>
                        </a:ln>
                        <a:solidFill>
                          <a:schemeClr val="tx1"/>
                        </a:solidFill>
                        <a:effectLst/>
                        <a:latin typeface="Alegreya" pitchFamily="2" charset="0"/>
                        <a:ea typeface="Roboto" panose="02000000000000000000" pitchFamily="2" charset="0"/>
                        <a:cs typeface="Arial" pitchFamily="34" charset="0"/>
                      </a:endParaRPr>
                    </a:p>
                  </a:txBody>
                  <a:tcPr marL="98260" marR="98260" marT="49100" marB="491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legreya" pitchFamily="2" charset="0"/>
                          <a:ea typeface="Roboto" panose="02000000000000000000" pitchFamily="2" charset="0"/>
                          <a:cs typeface="Times New Roman" pitchFamily="18" charset="0"/>
                        </a:rPr>
                        <a:t>16.2 kg/m</a:t>
                      </a:r>
                      <a:r>
                        <a:rPr kumimoji="0" lang="en-US" sz="2000" b="0" i="0" u="none" strike="noStrike" cap="none" normalizeH="0" baseline="30000" dirty="0">
                          <a:ln>
                            <a:noFill/>
                          </a:ln>
                          <a:solidFill>
                            <a:schemeClr val="tx1"/>
                          </a:solidFill>
                          <a:effectLst/>
                          <a:latin typeface="Alegreya" pitchFamily="2" charset="0"/>
                          <a:ea typeface="Roboto" panose="02000000000000000000" pitchFamily="2" charset="0"/>
                          <a:cs typeface="Times New Roman" pitchFamily="18" charset="0"/>
                        </a:rPr>
                        <a:t>2</a:t>
                      </a:r>
                      <a:endParaRPr kumimoji="0" lang="en-US" sz="2000" b="0" i="0" u="none" strike="noStrike" cap="none" normalizeH="0" baseline="30000" dirty="0">
                        <a:ln>
                          <a:noFill/>
                        </a:ln>
                        <a:solidFill>
                          <a:schemeClr val="tx1"/>
                        </a:solidFill>
                        <a:effectLst/>
                        <a:latin typeface="Alegreya" pitchFamily="2" charset="0"/>
                        <a:ea typeface="Roboto" panose="02000000000000000000" pitchFamily="2" charset="0"/>
                        <a:cs typeface="Arial" pitchFamily="34" charset="0"/>
                      </a:endParaRPr>
                    </a:p>
                  </a:txBody>
                  <a:tcPr marL="98260" marR="98260" marT="49100" marB="491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06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legreya" pitchFamily="2" charset="0"/>
                          <a:ea typeface="Roboto" panose="02000000000000000000" pitchFamily="2" charset="0"/>
                          <a:cs typeface="Times New Roman" pitchFamily="18" charset="0"/>
                        </a:rPr>
                        <a:t>Girl ●</a:t>
                      </a:r>
                      <a:endParaRPr kumimoji="0" lang="en-US" sz="2000" b="0" i="0" u="none" strike="noStrike" cap="none" normalizeH="0" baseline="0" dirty="0">
                        <a:ln>
                          <a:noFill/>
                        </a:ln>
                        <a:solidFill>
                          <a:schemeClr val="tx1"/>
                        </a:solidFill>
                        <a:effectLst/>
                        <a:latin typeface="Alegreya" pitchFamily="2" charset="0"/>
                        <a:ea typeface="Roboto" panose="02000000000000000000" pitchFamily="2" charset="0"/>
                        <a:cs typeface="Arial" pitchFamily="34" charset="0"/>
                      </a:endParaRPr>
                    </a:p>
                  </a:txBody>
                  <a:tcPr marL="98260" marR="98260" marT="49100" marB="491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legreya" pitchFamily="2" charset="0"/>
                          <a:ea typeface="Roboto" panose="02000000000000000000" pitchFamily="2" charset="0"/>
                          <a:cs typeface="Times New Roman" pitchFamily="18" charset="0"/>
                        </a:rPr>
                        <a:t>4 years 4 months</a:t>
                      </a:r>
                      <a:endParaRPr kumimoji="0" lang="en-US" sz="2000" b="0" i="0" u="none" strike="noStrike" cap="none" normalizeH="0" baseline="0" dirty="0">
                        <a:ln>
                          <a:noFill/>
                        </a:ln>
                        <a:solidFill>
                          <a:schemeClr val="tx1"/>
                        </a:solidFill>
                        <a:effectLst/>
                        <a:latin typeface="Alegreya" pitchFamily="2" charset="0"/>
                        <a:ea typeface="Roboto" panose="02000000000000000000" pitchFamily="2" charset="0"/>
                        <a:cs typeface="Arial" pitchFamily="34" charset="0"/>
                      </a:endParaRPr>
                    </a:p>
                  </a:txBody>
                  <a:tcPr marL="98260" marR="98260" marT="49100" marB="491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legreya" pitchFamily="2" charset="0"/>
                          <a:ea typeface="Roboto" panose="02000000000000000000" pitchFamily="2" charset="0"/>
                          <a:cs typeface="Times New Roman" pitchFamily="18" charset="0"/>
                        </a:rPr>
                        <a:t>86 cm</a:t>
                      </a:r>
                      <a:endParaRPr kumimoji="0" lang="en-US" sz="2000" b="0" i="0" u="none" strike="noStrike" cap="none" normalizeH="0" baseline="0" dirty="0">
                        <a:ln>
                          <a:noFill/>
                        </a:ln>
                        <a:solidFill>
                          <a:schemeClr val="tx1"/>
                        </a:solidFill>
                        <a:effectLst/>
                        <a:latin typeface="Alegreya" pitchFamily="2" charset="0"/>
                        <a:ea typeface="Roboto" panose="02000000000000000000" pitchFamily="2" charset="0"/>
                        <a:cs typeface="Arial" pitchFamily="34" charset="0"/>
                      </a:endParaRPr>
                    </a:p>
                  </a:txBody>
                  <a:tcPr marL="98260" marR="98260" marT="49100" marB="491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legreya" pitchFamily="2" charset="0"/>
                          <a:ea typeface="Roboto" panose="02000000000000000000" pitchFamily="2" charset="0"/>
                          <a:cs typeface="Times New Roman" pitchFamily="18" charset="0"/>
                        </a:rPr>
                        <a:t>12 kg</a:t>
                      </a:r>
                      <a:endParaRPr kumimoji="0" lang="en-US" sz="2000" b="0" i="0" u="none" strike="noStrike" cap="none" normalizeH="0" baseline="0" dirty="0">
                        <a:ln>
                          <a:noFill/>
                        </a:ln>
                        <a:solidFill>
                          <a:schemeClr val="tx1"/>
                        </a:solidFill>
                        <a:effectLst/>
                        <a:latin typeface="Alegreya" pitchFamily="2" charset="0"/>
                        <a:ea typeface="Roboto" panose="02000000000000000000" pitchFamily="2" charset="0"/>
                        <a:cs typeface="Arial" pitchFamily="34" charset="0"/>
                      </a:endParaRPr>
                    </a:p>
                  </a:txBody>
                  <a:tcPr marL="98260" marR="98260" marT="49100" marB="491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legreya" pitchFamily="2" charset="0"/>
                          <a:ea typeface="Roboto" panose="02000000000000000000" pitchFamily="2" charset="0"/>
                          <a:cs typeface="Times New Roman" pitchFamily="18" charset="0"/>
                        </a:rPr>
                        <a:t>16.2 kg/m</a:t>
                      </a:r>
                      <a:r>
                        <a:rPr kumimoji="0" lang="en-US" sz="2000" b="0" i="0" u="none" strike="noStrike" cap="none" normalizeH="0" baseline="30000" dirty="0">
                          <a:ln>
                            <a:noFill/>
                          </a:ln>
                          <a:solidFill>
                            <a:schemeClr val="tx1"/>
                          </a:solidFill>
                          <a:effectLst/>
                          <a:latin typeface="Alegreya" pitchFamily="2" charset="0"/>
                          <a:ea typeface="Roboto" panose="02000000000000000000" pitchFamily="2" charset="0"/>
                          <a:cs typeface="Times New Roman" pitchFamily="18" charset="0"/>
                        </a:rPr>
                        <a:t>2</a:t>
                      </a:r>
                      <a:endParaRPr kumimoji="0" lang="en-US" sz="2000" b="0" i="0" u="none" strike="noStrike" cap="none" normalizeH="0" baseline="30000" dirty="0">
                        <a:ln>
                          <a:noFill/>
                        </a:ln>
                        <a:solidFill>
                          <a:schemeClr val="tx1"/>
                        </a:solidFill>
                        <a:effectLst/>
                        <a:latin typeface="Alegreya" pitchFamily="2" charset="0"/>
                        <a:ea typeface="Roboto" panose="02000000000000000000" pitchFamily="2" charset="0"/>
                        <a:cs typeface="Arial" pitchFamily="34" charset="0"/>
                      </a:endParaRPr>
                    </a:p>
                  </a:txBody>
                  <a:tcPr marL="98260" marR="98260" marT="49100" marB="491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9220B4A-2C1F-4841-84F3-F43CAD9072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2686" y="166946"/>
            <a:ext cx="9628029" cy="7227373"/>
          </a:xfrm>
          <a:prstGeom prst="rect">
            <a:avLst/>
          </a:prstGeom>
        </p:spPr>
      </p:pic>
      <p:sp>
        <p:nvSpPr>
          <p:cNvPr id="5" name="Text Box 6">
            <a:extLst>
              <a:ext uri="{FF2B5EF4-FFF2-40B4-BE49-F238E27FC236}">
                <a16:creationId xmlns:a16="http://schemas.microsoft.com/office/drawing/2014/main" id="{CD19F055-292A-2F43-8319-DC11420E5CCC}"/>
              </a:ext>
            </a:extLst>
          </p:cNvPr>
          <p:cNvSpPr txBox="1">
            <a:spLocks noChangeArrowheads="1"/>
          </p:cNvSpPr>
          <p:nvPr/>
        </p:nvSpPr>
        <p:spPr bwMode="auto">
          <a:xfrm>
            <a:off x="9452560" y="74858"/>
            <a:ext cx="1158279" cy="41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321" tIns="52161" rIns="104321" bIns="52161">
            <a:spAutoFit/>
          </a:bodyPr>
          <a:lstStyle>
            <a:lvl1pPr defTabSz="1042988">
              <a:spcBef>
                <a:spcPct val="20000"/>
              </a:spcBef>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algn="r" defTabSz="914491" eaLnBrk="1" hangingPunct="1">
              <a:spcBef>
                <a:spcPct val="50000"/>
              </a:spcBef>
            </a:pPr>
            <a:r>
              <a:rPr lang="en-GB" altLang="en-US" sz="2000" b="1" dirty="0">
                <a:latin typeface="Roboto Black" panose="02000000000000000000" pitchFamily="2" charset="0"/>
                <a:ea typeface="Roboto Black" panose="02000000000000000000" pitchFamily="2" charset="0"/>
              </a:rPr>
              <a:t>60/6</a:t>
            </a:r>
          </a:p>
        </p:txBody>
      </p:sp>
      <p:sp>
        <p:nvSpPr>
          <p:cNvPr id="4" name="TextBox 3">
            <a:extLst>
              <a:ext uri="{FF2B5EF4-FFF2-40B4-BE49-F238E27FC236}">
                <a16:creationId xmlns:a16="http://schemas.microsoft.com/office/drawing/2014/main" id="{0298F0D2-29E7-F949-8390-B39BC75C1CA0}"/>
              </a:ext>
            </a:extLst>
          </p:cNvPr>
          <p:cNvSpPr txBox="1"/>
          <p:nvPr/>
        </p:nvSpPr>
        <p:spPr>
          <a:xfrm>
            <a:off x="3906326" y="6888470"/>
            <a:ext cx="3168822" cy="277040"/>
          </a:xfrm>
          <a:prstGeom prst="rect">
            <a:avLst/>
          </a:prstGeom>
          <a:solidFill>
            <a:schemeClr val="bg1"/>
          </a:solidFill>
        </p:spPr>
        <p:txBody>
          <a:bodyPr wrap="square" rtlCol="0">
            <a:spAutoFit/>
          </a:bodyPr>
          <a:lstStyle/>
          <a:p>
            <a:r>
              <a:rPr lang="en-US" sz="1200" dirty="0"/>
              <a:t>Age (completed months and years)</a:t>
            </a:r>
          </a:p>
        </p:txBody>
      </p:sp>
      <p:sp>
        <p:nvSpPr>
          <p:cNvPr id="6" name="TextBox 5">
            <a:extLst>
              <a:ext uri="{FF2B5EF4-FFF2-40B4-BE49-F238E27FC236}">
                <a16:creationId xmlns:a16="http://schemas.microsoft.com/office/drawing/2014/main" id="{73728ECB-42CE-EE48-AA87-B24D314FE896}"/>
              </a:ext>
            </a:extLst>
          </p:cNvPr>
          <p:cNvSpPr txBox="1"/>
          <p:nvPr/>
        </p:nvSpPr>
        <p:spPr>
          <a:xfrm>
            <a:off x="3834307" y="382103"/>
            <a:ext cx="3594012" cy="661818"/>
          </a:xfrm>
          <a:prstGeom prst="rect">
            <a:avLst/>
          </a:prstGeom>
          <a:solidFill>
            <a:schemeClr val="bg1"/>
          </a:solidFill>
        </p:spPr>
        <p:txBody>
          <a:bodyPr wrap="square" rtlCol="0">
            <a:spAutoFit/>
          </a:bodyPr>
          <a:lstStyle/>
          <a:p>
            <a:r>
              <a:rPr lang="en-US" sz="2000" dirty="0"/>
              <a:t>Height-for-age  GIRLS</a:t>
            </a:r>
          </a:p>
          <a:p>
            <a:r>
              <a:rPr lang="en-US" sz="1700" dirty="0"/>
              <a:t>2 to 5 years (</a:t>
            </a:r>
            <a:r>
              <a:rPr lang="en-US" sz="1700" i="1" dirty="0"/>
              <a:t>z</a:t>
            </a:r>
            <a:r>
              <a:rPr lang="en-US" sz="1700" dirty="0"/>
              <a:t>-scores)</a:t>
            </a:r>
          </a:p>
        </p:txBody>
      </p:sp>
      <p:sp>
        <p:nvSpPr>
          <p:cNvPr id="7" name="Text Box 4">
            <a:extLst>
              <a:ext uri="{FF2B5EF4-FFF2-40B4-BE49-F238E27FC236}">
                <a16:creationId xmlns:a16="http://schemas.microsoft.com/office/drawing/2014/main" id="{6BAE5C0D-D805-B845-A8EB-2FA7CAAE828C}"/>
              </a:ext>
            </a:extLst>
          </p:cNvPr>
          <p:cNvSpPr txBox="1">
            <a:spLocks noChangeArrowheads="1"/>
          </p:cNvSpPr>
          <p:nvPr/>
        </p:nvSpPr>
        <p:spPr bwMode="auto">
          <a:xfrm>
            <a:off x="2113474" y="5068136"/>
            <a:ext cx="274679" cy="29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zh-CN" sz="1400" b="1">
                <a:ea typeface="SimSun" panose="02010600030101010101" pitchFamily="2" charset="-122"/>
              </a:rPr>
              <a:t>X</a:t>
            </a:r>
            <a:endParaRPr lang="en-US" altLang="en-US" sz="1400"/>
          </a:p>
        </p:txBody>
      </p:sp>
      <p:sp>
        <p:nvSpPr>
          <p:cNvPr id="9" name="Text Box 5">
            <a:extLst>
              <a:ext uri="{FF2B5EF4-FFF2-40B4-BE49-F238E27FC236}">
                <a16:creationId xmlns:a16="http://schemas.microsoft.com/office/drawing/2014/main" id="{31E323ED-0678-9947-98C7-3C4BE264D423}"/>
              </a:ext>
            </a:extLst>
          </p:cNvPr>
          <p:cNvSpPr txBox="1">
            <a:spLocks noChangeArrowheads="1"/>
          </p:cNvSpPr>
          <p:nvPr/>
        </p:nvSpPr>
        <p:spPr bwMode="auto">
          <a:xfrm>
            <a:off x="7291205" y="5004949"/>
            <a:ext cx="244511" cy="249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zh-CN" sz="1000">
                <a:latin typeface="Times New Roman" panose="02020603050405020304" pitchFamily="18" charset="0"/>
                <a:ea typeface="SimSun" panose="02010600030101010101" pitchFamily="2" charset="-122"/>
              </a:rPr>
              <a:t>●</a:t>
            </a:r>
            <a:endParaRPr lang="en-US" altLang="en-US" sz="10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038F70-DFB4-4341-B915-0A48BDC7A05F}"/>
              </a:ext>
            </a:extLst>
          </p:cNvPr>
          <p:cNvPicPr>
            <a:picLocks noChangeAspect="1"/>
          </p:cNvPicPr>
          <p:nvPr/>
        </p:nvPicPr>
        <p:blipFill>
          <a:blip r:embed="rId2"/>
          <a:stretch>
            <a:fillRect/>
          </a:stretch>
        </p:blipFill>
        <p:spPr>
          <a:xfrm>
            <a:off x="449429" y="191031"/>
            <a:ext cx="9670814" cy="7273010"/>
          </a:xfrm>
          <a:prstGeom prst="rect">
            <a:avLst/>
          </a:prstGeom>
        </p:spPr>
      </p:pic>
      <p:sp>
        <p:nvSpPr>
          <p:cNvPr id="8194" name="Rectangle 2"/>
          <p:cNvSpPr>
            <a:spLocks noChangeArrowheads="1"/>
          </p:cNvSpPr>
          <p:nvPr/>
        </p:nvSpPr>
        <p:spPr bwMode="auto">
          <a:xfrm>
            <a:off x="774023" y="423642"/>
            <a:ext cx="184758" cy="3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8" name="Text Box 6">
            <a:extLst>
              <a:ext uri="{FF2B5EF4-FFF2-40B4-BE49-F238E27FC236}">
                <a16:creationId xmlns:a16="http://schemas.microsoft.com/office/drawing/2014/main" id="{36307DD5-2D54-CD46-8CB6-CB069AA1CCB8}"/>
              </a:ext>
            </a:extLst>
          </p:cNvPr>
          <p:cNvSpPr txBox="1">
            <a:spLocks noChangeArrowheads="1"/>
          </p:cNvSpPr>
          <p:nvPr/>
        </p:nvSpPr>
        <p:spPr bwMode="auto">
          <a:xfrm>
            <a:off x="9452560" y="74858"/>
            <a:ext cx="1158279" cy="41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321" tIns="52161" rIns="104321" bIns="52161">
            <a:spAutoFit/>
          </a:bodyPr>
          <a:lstStyle>
            <a:lvl1pPr defTabSz="1042988">
              <a:spcBef>
                <a:spcPct val="20000"/>
              </a:spcBef>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algn="r" defTabSz="914491" eaLnBrk="1" hangingPunct="1">
              <a:spcBef>
                <a:spcPct val="50000"/>
              </a:spcBef>
            </a:pPr>
            <a:r>
              <a:rPr lang="en-GB" altLang="en-US" sz="2000" b="1" dirty="0">
                <a:latin typeface="Roboto Black" panose="02000000000000000000" pitchFamily="2" charset="0"/>
                <a:ea typeface="Roboto Black" panose="02000000000000000000" pitchFamily="2" charset="0"/>
              </a:rPr>
              <a:t>60/7</a:t>
            </a:r>
          </a:p>
        </p:txBody>
      </p:sp>
      <p:sp>
        <p:nvSpPr>
          <p:cNvPr id="5" name="TextBox 4">
            <a:extLst>
              <a:ext uri="{FF2B5EF4-FFF2-40B4-BE49-F238E27FC236}">
                <a16:creationId xmlns:a16="http://schemas.microsoft.com/office/drawing/2014/main" id="{6E5F89CE-AF39-3247-80B2-A957BAAE0B0C}"/>
              </a:ext>
            </a:extLst>
          </p:cNvPr>
          <p:cNvSpPr txBox="1"/>
          <p:nvPr/>
        </p:nvSpPr>
        <p:spPr>
          <a:xfrm>
            <a:off x="3906326" y="6888470"/>
            <a:ext cx="3168822" cy="277040"/>
          </a:xfrm>
          <a:prstGeom prst="rect">
            <a:avLst/>
          </a:prstGeom>
          <a:solidFill>
            <a:schemeClr val="bg1"/>
          </a:solidFill>
        </p:spPr>
        <p:txBody>
          <a:bodyPr wrap="square" rtlCol="0">
            <a:spAutoFit/>
          </a:bodyPr>
          <a:lstStyle/>
          <a:p>
            <a:r>
              <a:rPr lang="en-US" sz="1200" dirty="0"/>
              <a:t>Age (completed months and years)</a:t>
            </a:r>
          </a:p>
        </p:txBody>
      </p:sp>
      <p:sp>
        <p:nvSpPr>
          <p:cNvPr id="6" name="TextBox 5">
            <a:extLst>
              <a:ext uri="{FF2B5EF4-FFF2-40B4-BE49-F238E27FC236}">
                <a16:creationId xmlns:a16="http://schemas.microsoft.com/office/drawing/2014/main" id="{ED47F9F3-ADEA-8343-888A-9342F5060F83}"/>
              </a:ext>
            </a:extLst>
          </p:cNvPr>
          <p:cNvSpPr txBox="1"/>
          <p:nvPr/>
        </p:nvSpPr>
        <p:spPr>
          <a:xfrm>
            <a:off x="3913249" y="238065"/>
            <a:ext cx="3594012" cy="661818"/>
          </a:xfrm>
          <a:prstGeom prst="rect">
            <a:avLst/>
          </a:prstGeom>
          <a:solidFill>
            <a:schemeClr val="bg1"/>
          </a:solidFill>
        </p:spPr>
        <p:txBody>
          <a:bodyPr wrap="square" rtlCol="0">
            <a:spAutoFit/>
          </a:bodyPr>
          <a:lstStyle/>
          <a:p>
            <a:r>
              <a:rPr lang="en-US" sz="2000" dirty="0"/>
              <a:t>Weight-for-age  GIRLS</a:t>
            </a:r>
          </a:p>
          <a:p>
            <a:r>
              <a:rPr lang="en-US" sz="1700" dirty="0"/>
              <a:t>2 to 5 years (</a:t>
            </a:r>
            <a:r>
              <a:rPr lang="en-US" sz="1700" i="1" dirty="0"/>
              <a:t>z</a:t>
            </a:r>
            <a:r>
              <a:rPr lang="en-US" sz="1700" dirty="0"/>
              <a:t>-scores)</a:t>
            </a:r>
          </a:p>
        </p:txBody>
      </p:sp>
      <p:sp>
        <p:nvSpPr>
          <p:cNvPr id="7" name="TextBox 6">
            <a:extLst>
              <a:ext uri="{FF2B5EF4-FFF2-40B4-BE49-F238E27FC236}">
                <a16:creationId xmlns:a16="http://schemas.microsoft.com/office/drawing/2014/main" id="{620D85E9-463A-9646-B066-9654B264A80A}"/>
              </a:ext>
            </a:extLst>
          </p:cNvPr>
          <p:cNvSpPr txBox="1"/>
          <p:nvPr/>
        </p:nvSpPr>
        <p:spPr>
          <a:xfrm rot="16200000">
            <a:off x="265246" y="3569583"/>
            <a:ext cx="1197452" cy="323213"/>
          </a:xfrm>
          <a:prstGeom prst="rect">
            <a:avLst/>
          </a:prstGeom>
          <a:solidFill>
            <a:schemeClr val="bg1"/>
          </a:solidFill>
        </p:spPr>
        <p:txBody>
          <a:bodyPr wrap="square" rtlCol="0">
            <a:spAutoFit/>
          </a:bodyPr>
          <a:lstStyle/>
          <a:p>
            <a:r>
              <a:rPr lang="en-US" sz="1500" dirty="0"/>
              <a:t>Weight (kg)</a:t>
            </a:r>
          </a:p>
        </p:txBody>
      </p:sp>
      <p:sp>
        <p:nvSpPr>
          <p:cNvPr id="9" name="Text Box 7">
            <a:extLst>
              <a:ext uri="{FF2B5EF4-FFF2-40B4-BE49-F238E27FC236}">
                <a16:creationId xmlns:a16="http://schemas.microsoft.com/office/drawing/2014/main" id="{BFEA9948-3C21-A54E-869D-645054DE2604}"/>
              </a:ext>
            </a:extLst>
          </p:cNvPr>
          <p:cNvSpPr txBox="1">
            <a:spLocks noChangeArrowheads="1"/>
          </p:cNvSpPr>
          <p:nvPr/>
        </p:nvSpPr>
        <p:spPr bwMode="auto">
          <a:xfrm>
            <a:off x="2033840" y="5138567"/>
            <a:ext cx="273091" cy="298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zh-CN" sz="1400" b="1">
                <a:ea typeface="SimSun" panose="02010600030101010101" pitchFamily="2" charset="-122"/>
              </a:rPr>
              <a:t>X</a:t>
            </a:r>
            <a:endParaRPr lang="en-US" altLang="en-US" sz="1400"/>
          </a:p>
        </p:txBody>
      </p:sp>
      <p:sp>
        <p:nvSpPr>
          <p:cNvPr id="10" name="Text Box 8">
            <a:extLst>
              <a:ext uri="{FF2B5EF4-FFF2-40B4-BE49-F238E27FC236}">
                <a16:creationId xmlns:a16="http://schemas.microsoft.com/office/drawing/2014/main" id="{66049C0F-4E8D-9C4F-8B4C-2B32C3A6871E}"/>
              </a:ext>
            </a:extLst>
          </p:cNvPr>
          <p:cNvSpPr txBox="1">
            <a:spLocks noChangeArrowheads="1"/>
          </p:cNvSpPr>
          <p:nvPr/>
        </p:nvSpPr>
        <p:spPr bwMode="auto">
          <a:xfrm>
            <a:off x="7262750" y="5148986"/>
            <a:ext cx="244511" cy="2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zh-CN" sz="1000">
                <a:latin typeface="Times New Roman" panose="02020603050405020304" pitchFamily="18" charset="0"/>
                <a:ea typeface="SimSun" panose="02010600030101010101" pitchFamily="2" charset="-122"/>
              </a:rPr>
              <a:t>●</a:t>
            </a:r>
            <a:endParaRPr lang="en-US" altLang="en-US" sz="10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575282-9342-3040-8BE1-FAC4BF4AD8FB}"/>
              </a:ext>
            </a:extLst>
          </p:cNvPr>
          <p:cNvPicPr>
            <a:picLocks noChangeAspect="1"/>
          </p:cNvPicPr>
          <p:nvPr/>
        </p:nvPicPr>
        <p:blipFill>
          <a:blip r:embed="rId2"/>
          <a:stretch>
            <a:fillRect/>
          </a:stretch>
        </p:blipFill>
        <p:spPr>
          <a:xfrm>
            <a:off x="321282" y="-14072"/>
            <a:ext cx="10052424" cy="7560797"/>
          </a:xfrm>
          <a:prstGeom prst="rect">
            <a:avLst/>
          </a:prstGeom>
        </p:spPr>
      </p:pic>
      <p:sp>
        <p:nvSpPr>
          <p:cNvPr id="9218" name="Rectangle 2"/>
          <p:cNvSpPr>
            <a:spLocks noChangeArrowheads="1"/>
          </p:cNvSpPr>
          <p:nvPr/>
        </p:nvSpPr>
        <p:spPr bwMode="auto">
          <a:xfrm>
            <a:off x="774023" y="652275"/>
            <a:ext cx="184758" cy="3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8" name="Text Box 6">
            <a:extLst>
              <a:ext uri="{FF2B5EF4-FFF2-40B4-BE49-F238E27FC236}">
                <a16:creationId xmlns:a16="http://schemas.microsoft.com/office/drawing/2014/main" id="{86BABFDC-7664-544A-B974-835D5F92147A}"/>
              </a:ext>
            </a:extLst>
          </p:cNvPr>
          <p:cNvSpPr txBox="1">
            <a:spLocks noChangeArrowheads="1"/>
          </p:cNvSpPr>
          <p:nvPr/>
        </p:nvSpPr>
        <p:spPr bwMode="auto">
          <a:xfrm>
            <a:off x="9452560" y="74858"/>
            <a:ext cx="1158279" cy="41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321" tIns="52161" rIns="104321" bIns="52161">
            <a:spAutoFit/>
          </a:bodyPr>
          <a:lstStyle>
            <a:lvl1pPr defTabSz="1042988">
              <a:spcBef>
                <a:spcPct val="20000"/>
              </a:spcBef>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algn="r" defTabSz="914491" eaLnBrk="1" hangingPunct="1">
              <a:spcBef>
                <a:spcPct val="50000"/>
              </a:spcBef>
            </a:pPr>
            <a:r>
              <a:rPr lang="en-GB" altLang="en-US" sz="2000" b="1" dirty="0">
                <a:latin typeface="Roboto Black" panose="02000000000000000000" pitchFamily="2" charset="0"/>
                <a:ea typeface="Roboto Black" panose="02000000000000000000" pitchFamily="2" charset="0"/>
              </a:rPr>
              <a:t>60/8</a:t>
            </a:r>
          </a:p>
        </p:txBody>
      </p:sp>
      <p:sp>
        <p:nvSpPr>
          <p:cNvPr id="5" name="TextBox 4">
            <a:extLst>
              <a:ext uri="{FF2B5EF4-FFF2-40B4-BE49-F238E27FC236}">
                <a16:creationId xmlns:a16="http://schemas.microsoft.com/office/drawing/2014/main" id="{853A380F-897D-504B-95A9-681ED226B41A}"/>
              </a:ext>
            </a:extLst>
          </p:cNvPr>
          <p:cNvSpPr txBox="1"/>
          <p:nvPr/>
        </p:nvSpPr>
        <p:spPr>
          <a:xfrm rot="16200000">
            <a:off x="121208" y="3497564"/>
            <a:ext cx="1197452" cy="323213"/>
          </a:xfrm>
          <a:prstGeom prst="rect">
            <a:avLst/>
          </a:prstGeom>
          <a:solidFill>
            <a:schemeClr val="bg1"/>
          </a:solidFill>
        </p:spPr>
        <p:txBody>
          <a:bodyPr wrap="square" rtlCol="0">
            <a:spAutoFit/>
          </a:bodyPr>
          <a:lstStyle/>
          <a:p>
            <a:r>
              <a:rPr lang="en-US" sz="1500" dirty="0"/>
              <a:t>Weight (kg)</a:t>
            </a:r>
          </a:p>
        </p:txBody>
      </p:sp>
      <p:sp>
        <p:nvSpPr>
          <p:cNvPr id="6" name="Text Box 4">
            <a:extLst>
              <a:ext uri="{FF2B5EF4-FFF2-40B4-BE49-F238E27FC236}">
                <a16:creationId xmlns:a16="http://schemas.microsoft.com/office/drawing/2014/main" id="{48280752-9B27-EB4D-9BAF-3F3D960A6764}"/>
              </a:ext>
            </a:extLst>
          </p:cNvPr>
          <p:cNvSpPr txBox="1">
            <a:spLocks noChangeArrowheads="1"/>
          </p:cNvSpPr>
          <p:nvPr/>
        </p:nvSpPr>
        <p:spPr bwMode="auto">
          <a:xfrm>
            <a:off x="4338439" y="4789587"/>
            <a:ext cx="288968" cy="28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zh-CN" sz="1600" b="1">
                <a:ea typeface="SimSun" panose="02010600030101010101" pitchFamily="2" charset="-122"/>
              </a:rPr>
              <a:t>X</a:t>
            </a:r>
            <a:endParaRPr lang="en-US" altLang="en-US" sz="1600" b="1"/>
          </a:p>
        </p:txBody>
      </p:sp>
      <p:sp>
        <p:nvSpPr>
          <p:cNvPr id="7" name="Text Box 8">
            <a:extLst>
              <a:ext uri="{FF2B5EF4-FFF2-40B4-BE49-F238E27FC236}">
                <a16:creationId xmlns:a16="http://schemas.microsoft.com/office/drawing/2014/main" id="{C1BCF0D8-F807-5C47-A0B4-25C6A82D3162}"/>
              </a:ext>
            </a:extLst>
          </p:cNvPr>
          <p:cNvSpPr txBox="1">
            <a:spLocks noChangeArrowheads="1"/>
          </p:cNvSpPr>
          <p:nvPr/>
        </p:nvSpPr>
        <p:spPr bwMode="auto">
          <a:xfrm>
            <a:off x="4338439" y="4829281"/>
            <a:ext cx="244511" cy="2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zh-CN" sz="1000">
                <a:latin typeface="Times New Roman" panose="02020603050405020304" pitchFamily="18" charset="0"/>
                <a:ea typeface="SimSun" panose="02010600030101010101" pitchFamily="2" charset="-122"/>
              </a:rPr>
              <a:t>●</a:t>
            </a:r>
            <a:endParaRPr lang="en-US" altLang="en-US" sz="1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55848" y="331828"/>
            <a:ext cx="10031412" cy="1260475"/>
          </a:xfrm>
        </p:spPr>
        <p:txBody>
          <a:bodyPr/>
          <a:lstStyle/>
          <a:p>
            <a:r>
              <a:rPr lang="en-GB" altLang="en-US" sz="3600" b="0" cap="small" dirty="0">
                <a:solidFill>
                  <a:srgbClr val="004525"/>
                </a:solidFill>
                <a:latin typeface="Roboto Medium" panose="02000000000000000000" pitchFamily="2" charset="0"/>
                <a:ea typeface="Roboto Medium" panose="02000000000000000000" pitchFamily="2" charset="0"/>
              </a:rPr>
              <a:t>Growth record </a:t>
            </a:r>
            <a:r>
              <a:rPr lang="en-GB" altLang="en-US" sz="3600" b="0" dirty="0">
                <a:solidFill>
                  <a:srgbClr val="004525"/>
                </a:solidFill>
                <a:latin typeface="Roboto Medium" panose="02000000000000000000" pitchFamily="2" charset="0"/>
                <a:ea typeface="Roboto Medium" panose="02000000000000000000" pitchFamily="2" charset="0"/>
              </a:rPr>
              <a:t>contents</a:t>
            </a:r>
            <a:endParaRPr lang="en-GB" altLang="en-US" sz="3600" b="0" kern="1200" dirty="0">
              <a:solidFill>
                <a:srgbClr val="004525"/>
              </a:solidFill>
              <a:latin typeface="Roboto Medium" panose="02000000000000000000" pitchFamily="2" charset="0"/>
              <a:ea typeface="Roboto Medium" panose="02000000000000000000" pitchFamily="2" charset="0"/>
            </a:endParaRPr>
          </a:p>
        </p:txBody>
      </p:sp>
      <p:sp>
        <p:nvSpPr>
          <p:cNvPr id="4100" name="Text Box 6"/>
          <p:cNvSpPr txBox="1">
            <a:spLocks noChangeArrowheads="1"/>
          </p:cNvSpPr>
          <p:nvPr/>
        </p:nvSpPr>
        <p:spPr bwMode="auto">
          <a:xfrm>
            <a:off x="9809163" y="74613"/>
            <a:ext cx="800100" cy="413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spAutoFit/>
          </a:bodyPr>
          <a:lstStyle>
            <a:lvl1pPr defTabSz="1042988">
              <a:spcBef>
                <a:spcPct val="20000"/>
              </a:spcBef>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algn="r" defTabSz="914400" eaLnBrk="1" hangingPunct="1">
              <a:spcBef>
                <a:spcPct val="50000"/>
              </a:spcBef>
            </a:pPr>
            <a:r>
              <a:rPr lang="en-GB" altLang="en-US" sz="2000" b="1" dirty="0">
                <a:latin typeface="Roboto Black" panose="02000000000000000000" pitchFamily="2" charset="0"/>
                <a:ea typeface="Roboto Black" panose="02000000000000000000" pitchFamily="2" charset="0"/>
              </a:rPr>
              <a:t>56/5</a:t>
            </a:r>
          </a:p>
        </p:txBody>
      </p:sp>
      <p:sp>
        <p:nvSpPr>
          <p:cNvPr id="4101" name="Rectangle 10"/>
          <p:cNvSpPr>
            <a:spLocks noChangeArrowheads="1"/>
          </p:cNvSpPr>
          <p:nvPr/>
        </p:nvSpPr>
        <p:spPr bwMode="auto">
          <a:xfrm>
            <a:off x="0" y="2574925"/>
            <a:ext cx="1069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defRPr sz="37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a:spcBef>
                <a:spcPct val="20000"/>
              </a:spcBef>
              <a:buChar char="–"/>
              <a:defRPr sz="2300">
                <a:solidFill>
                  <a:schemeClr val="tx1"/>
                </a:solidFill>
                <a:latin typeface="Arial" panose="020B0604020202020204" pitchFamily="34" charset="0"/>
              </a:defRPr>
            </a:lvl4pPr>
            <a:lvl5pPr marL="2057400" indent="-228600">
              <a:spcBef>
                <a:spcPct val="20000"/>
              </a:spcBef>
              <a:buChar char="»"/>
              <a:defRPr sz="2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defRPr>
            </a:lvl9pPr>
          </a:lstStyle>
          <a:p>
            <a:pPr eaLnBrk="1" hangingPunct="1">
              <a:spcBef>
                <a:spcPct val="0"/>
              </a:spcBef>
            </a:pPr>
            <a:endParaRPr lang="en-US" altLang="en-US" sz="2100"/>
          </a:p>
        </p:txBody>
      </p:sp>
      <p:sp>
        <p:nvSpPr>
          <p:cNvPr id="14" name="Rectangle 3">
            <a:extLst>
              <a:ext uri="{FF2B5EF4-FFF2-40B4-BE49-F238E27FC236}">
                <a16:creationId xmlns:a16="http://schemas.microsoft.com/office/drawing/2014/main" id="{7434CD17-44B4-8C47-8E92-F93E8E0C4CA5}"/>
              </a:ext>
            </a:extLst>
          </p:cNvPr>
          <p:cNvSpPr txBox="1">
            <a:spLocks noChangeArrowheads="1"/>
          </p:cNvSpPr>
          <p:nvPr/>
        </p:nvSpPr>
        <p:spPr bwMode="auto">
          <a:xfrm>
            <a:off x="355848" y="1821220"/>
            <a:ext cx="9527356" cy="554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t" anchorCtr="0" compatLnSpc="1">
            <a:prstTxWarp prst="textNoShape">
              <a:avLst/>
            </a:prstTxWarp>
          </a:bodyPr>
          <a:lstStyle>
            <a:lvl1pPr marL="390525" indent="-390525" algn="l" defTabSz="1042988" rtl="0" eaLnBrk="0" fontAlgn="base" hangingPunct="0">
              <a:spcBef>
                <a:spcPct val="20000"/>
              </a:spcBef>
              <a:spcAft>
                <a:spcPct val="0"/>
              </a:spcAft>
              <a:defRPr sz="3700">
                <a:solidFill>
                  <a:schemeClr val="tx1"/>
                </a:solidFill>
                <a:latin typeface="+mn-lt"/>
                <a:ea typeface="+mn-ea"/>
                <a:cs typeface="+mn-cs"/>
              </a:defRPr>
            </a:lvl1pPr>
            <a:lvl2pPr marL="847725" indent="-325438" algn="l" defTabSz="1042988" rtl="0" eaLnBrk="0" fontAlgn="base" hangingPunct="0">
              <a:spcBef>
                <a:spcPct val="20000"/>
              </a:spcBef>
              <a:spcAft>
                <a:spcPct val="0"/>
              </a:spcAft>
              <a:buChar char="•"/>
              <a:defRPr sz="3200">
                <a:solidFill>
                  <a:schemeClr val="tx1"/>
                </a:solidFill>
                <a:latin typeface="+mn-lt"/>
              </a:defRPr>
            </a:lvl2pPr>
            <a:lvl3pPr marL="1303338" indent="-260350" algn="l" defTabSz="1042988" rtl="0" eaLnBrk="0" fontAlgn="base" hangingPunct="0">
              <a:spcBef>
                <a:spcPct val="20000"/>
              </a:spcBef>
              <a:spcAft>
                <a:spcPct val="0"/>
              </a:spcAft>
              <a:buFont typeface="Arial" panose="020B0604020202020204" pitchFamily="34" charset="0"/>
              <a:buChar char="-"/>
              <a:defRPr sz="2700">
                <a:solidFill>
                  <a:schemeClr val="tx1"/>
                </a:solidFill>
                <a:latin typeface="+mn-lt"/>
              </a:defRPr>
            </a:lvl3pPr>
            <a:lvl4pPr marL="1825625" indent="-260350" algn="l" defTabSz="1042988" rtl="0" eaLnBrk="0" fontAlgn="base" hangingPunct="0">
              <a:spcBef>
                <a:spcPct val="20000"/>
              </a:spcBef>
              <a:spcAft>
                <a:spcPct val="0"/>
              </a:spcAft>
              <a:buChar char="–"/>
              <a:defRPr sz="2300">
                <a:solidFill>
                  <a:schemeClr val="tx1"/>
                </a:solidFill>
                <a:latin typeface="+mn-lt"/>
              </a:defRPr>
            </a:lvl4pPr>
            <a:lvl5pPr marL="2346325" indent="-260350" algn="l" defTabSz="1042988" rtl="0" eaLnBrk="0" fontAlgn="base" hangingPunct="0">
              <a:spcBef>
                <a:spcPct val="20000"/>
              </a:spcBef>
              <a:spcAft>
                <a:spcPct val="0"/>
              </a:spcAft>
              <a:buChar char="»"/>
              <a:defRPr sz="2300">
                <a:solidFill>
                  <a:schemeClr val="tx1"/>
                </a:solidFill>
                <a:latin typeface="+mn-lt"/>
              </a:defRPr>
            </a:lvl5pPr>
            <a:lvl6pPr marL="2803525" indent="-260350" algn="l" defTabSz="1042988" rtl="0" fontAlgn="base">
              <a:spcBef>
                <a:spcPct val="20000"/>
              </a:spcBef>
              <a:spcAft>
                <a:spcPct val="0"/>
              </a:spcAft>
              <a:buChar char="»"/>
              <a:defRPr sz="2300">
                <a:solidFill>
                  <a:schemeClr val="tx1"/>
                </a:solidFill>
                <a:latin typeface="+mn-lt"/>
              </a:defRPr>
            </a:lvl6pPr>
            <a:lvl7pPr marL="3260725" indent="-260350" algn="l" defTabSz="1042988" rtl="0" fontAlgn="base">
              <a:spcBef>
                <a:spcPct val="20000"/>
              </a:spcBef>
              <a:spcAft>
                <a:spcPct val="0"/>
              </a:spcAft>
              <a:buChar char="»"/>
              <a:defRPr sz="2300">
                <a:solidFill>
                  <a:schemeClr val="tx1"/>
                </a:solidFill>
                <a:latin typeface="+mn-lt"/>
              </a:defRPr>
            </a:lvl7pPr>
            <a:lvl8pPr marL="3717925" indent="-260350" algn="l" defTabSz="1042988" rtl="0" fontAlgn="base">
              <a:spcBef>
                <a:spcPct val="20000"/>
              </a:spcBef>
              <a:spcAft>
                <a:spcPct val="0"/>
              </a:spcAft>
              <a:buChar char="»"/>
              <a:defRPr sz="2300">
                <a:solidFill>
                  <a:schemeClr val="tx1"/>
                </a:solidFill>
                <a:latin typeface="+mn-lt"/>
              </a:defRPr>
            </a:lvl8pPr>
            <a:lvl9pPr marL="4175125" indent="-260350" algn="l" defTabSz="1042988" rtl="0" fontAlgn="base">
              <a:spcBef>
                <a:spcPct val="20000"/>
              </a:spcBef>
              <a:spcAft>
                <a:spcPct val="0"/>
              </a:spcAft>
              <a:buChar char="»"/>
              <a:defRPr sz="2300">
                <a:solidFill>
                  <a:schemeClr val="tx1"/>
                </a:solidFill>
                <a:latin typeface="+mn-lt"/>
              </a:defRPr>
            </a:lvl9pPr>
          </a:lstStyle>
          <a:p>
            <a:pPr marL="457200" indent="-457200" eaLnBrk="1" hangingPunct="1">
              <a:spcBef>
                <a:spcPts val="0"/>
              </a:spcBef>
              <a:spcAft>
                <a:spcPts val="800"/>
              </a:spcAft>
              <a:buFont typeface="Arial" panose="020B0604020202020204" pitchFamily="34" charset="0"/>
              <a:buChar char="•"/>
            </a:pPr>
            <a:r>
              <a:rPr lang="en-GB" altLang="en-US" sz="2600" cap="small" dirty="0">
                <a:latin typeface="Alegreya" pitchFamily="2" charset="0"/>
              </a:rPr>
              <a:t>Personal data </a:t>
            </a:r>
            <a:r>
              <a:rPr lang="en-GB" altLang="en-US" sz="2600" dirty="0">
                <a:latin typeface="Alegreya" pitchFamily="2" charset="0"/>
              </a:rPr>
              <a:t>(page 1)</a:t>
            </a:r>
          </a:p>
          <a:p>
            <a:pPr marL="457200" indent="-457200" eaLnBrk="1" hangingPunct="1">
              <a:spcBef>
                <a:spcPts val="0"/>
              </a:spcBef>
              <a:spcAft>
                <a:spcPts val="800"/>
              </a:spcAft>
              <a:buFont typeface="Arial" panose="020B0604020202020204" pitchFamily="34" charset="0"/>
              <a:buChar char="•"/>
            </a:pPr>
            <a:r>
              <a:rPr lang="en-GB" altLang="en-US" sz="2600" cap="small" dirty="0">
                <a:latin typeface="Alegreya" pitchFamily="2" charset="0"/>
              </a:rPr>
              <a:t>Visit notes </a:t>
            </a:r>
            <a:r>
              <a:rPr lang="en-GB" altLang="en-US" sz="2600" dirty="0">
                <a:latin typeface="Alegreya" pitchFamily="2" charset="0"/>
              </a:rPr>
              <a:t>(pages 6</a:t>
            </a:r>
            <a:r>
              <a:rPr lang="en-GB" sz="2600" dirty="0">
                <a:latin typeface="Alegreya" pitchFamily="2" charset="0"/>
              </a:rPr>
              <a:t>–</a:t>
            </a:r>
            <a:r>
              <a:rPr lang="en-GB" altLang="en-US" sz="2600" dirty="0">
                <a:latin typeface="Alegreya" pitchFamily="2" charset="0"/>
              </a:rPr>
              <a:t>11)</a:t>
            </a:r>
          </a:p>
          <a:p>
            <a:pPr marL="457200" indent="-457200" eaLnBrk="1" hangingPunct="1">
              <a:spcBef>
                <a:spcPts val="0"/>
              </a:spcBef>
              <a:spcAft>
                <a:spcPts val="800"/>
              </a:spcAft>
              <a:buFont typeface="Arial" panose="020B0604020202020204" pitchFamily="34" charset="0"/>
              <a:buChar char="•"/>
            </a:pPr>
            <a:r>
              <a:rPr lang="en-GB" altLang="en-US" sz="2600" cap="small" dirty="0">
                <a:latin typeface="Alegreya" pitchFamily="2" charset="0"/>
              </a:rPr>
              <a:t>Special care </a:t>
            </a:r>
            <a:r>
              <a:rPr lang="en-GB" altLang="en-US" sz="2600" dirty="0">
                <a:latin typeface="Alegreya" pitchFamily="2" charset="0"/>
              </a:rPr>
              <a:t>(page 12)</a:t>
            </a:r>
          </a:p>
          <a:p>
            <a:pPr marL="457200" indent="-457200" eaLnBrk="1" hangingPunct="1">
              <a:spcBef>
                <a:spcPts val="0"/>
              </a:spcBef>
              <a:spcAft>
                <a:spcPts val="800"/>
              </a:spcAft>
              <a:buFont typeface="Arial" panose="020B0604020202020204" pitchFamily="34" charset="0"/>
              <a:buChar char="•"/>
            </a:pPr>
            <a:r>
              <a:rPr lang="en-GB" altLang="en-US" sz="2600" cap="small" dirty="0">
                <a:latin typeface="Alegreya" pitchFamily="2" charset="0"/>
              </a:rPr>
              <a:t>Feeding recommendations </a:t>
            </a:r>
            <a:r>
              <a:rPr lang="en-GB" altLang="en-US" sz="2600" dirty="0">
                <a:latin typeface="Alegreya" pitchFamily="2" charset="0"/>
              </a:rPr>
              <a:t>(pages 13</a:t>
            </a:r>
            <a:r>
              <a:rPr lang="en-GB" sz="2600" dirty="0">
                <a:latin typeface="Alegreya" pitchFamily="2" charset="0"/>
              </a:rPr>
              <a:t>–</a:t>
            </a:r>
            <a:r>
              <a:rPr lang="en-GB" altLang="en-US" sz="2600" dirty="0">
                <a:latin typeface="Alegreya" pitchFamily="2" charset="0"/>
              </a:rPr>
              <a:t>18)</a:t>
            </a:r>
          </a:p>
          <a:p>
            <a:pPr marL="457200" indent="-457200" eaLnBrk="1" hangingPunct="1">
              <a:spcBef>
                <a:spcPts val="0"/>
              </a:spcBef>
              <a:spcAft>
                <a:spcPts val="800"/>
              </a:spcAft>
              <a:buFont typeface="Arial" panose="020B0604020202020204" pitchFamily="34" charset="0"/>
              <a:buChar char="•"/>
            </a:pPr>
            <a:r>
              <a:rPr lang="en-GB" altLang="en-US" sz="2600" cap="small" dirty="0">
                <a:latin typeface="Alegreya" pitchFamily="2" charset="0"/>
              </a:rPr>
              <a:t>Food safety and hygiene </a:t>
            </a:r>
            <a:r>
              <a:rPr lang="en-GB" altLang="en-US" sz="2600" dirty="0">
                <a:latin typeface="Alegreya" pitchFamily="2" charset="0"/>
              </a:rPr>
              <a:t>(page 20)</a:t>
            </a:r>
          </a:p>
          <a:p>
            <a:pPr marL="457200" indent="-457200" eaLnBrk="1" hangingPunct="1">
              <a:spcBef>
                <a:spcPts val="0"/>
              </a:spcBef>
              <a:spcAft>
                <a:spcPts val="800"/>
              </a:spcAft>
              <a:buFont typeface="Arial" panose="020B0604020202020204" pitchFamily="34" charset="0"/>
              <a:buChar char="•"/>
            </a:pPr>
            <a:r>
              <a:rPr lang="en-GB" altLang="en-US" sz="2600" cap="small" dirty="0">
                <a:latin typeface="Alegreya" pitchFamily="2" charset="0"/>
              </a:rPr>
              <a:t>Care for development </a:t>
            </a:r>
            <a:r>
              <a:rPr lang="en-GB" altLang="en-US" sz="2600" dirty="0">
                <a:latin typeface="Alegreya" pitchFamily="2" charset="0"/>
              </a:rPr>
              <a:t>(pages 21</a:t>
            </a:r>
            <a:r>
              <a:rPr lang="en-GB" sz="2600" dirty="0">
                <a:latin typeface="Alegreya" pitchFamily="2" charset="0"/>
              </a:rPr>
              <a:t>–</a:t>
            </a:r>
            <a:r>
              <a:rPr lang="en-GB" altLang="en-US" sz="2600" dirty="0">
                <a:latin typeface="Alegreya" pitchFamily="2" charset="0"/>
              </a:rPr>
              <a:t>26)</a:t>
            </a:r>
          </a:p>
          <a:p>
            <a:pPr marL="457200" indent="-457200" eaLnBrk="1" hangingPunct="1">
              <a:spcBef>
                <a:spcPts val="0"/>
              </a:spcBef>
              <a:spcAft>
                <a:spcPts val="800"/>
              </a:spcAft>
              <a:buFont typeface="Arial" panose="020B0604020202020204" pitchFamily="34" charset="0"/>
              <a:buChar char="•"/>
            </a:pPr>
            <a:r>
              <a:rPr lang="en-GB" altLang="en-US" sz="2600" cap="small" dirty="0">
                <a:latin typeface="Alegreya" pitchFamily="2" charset="0"/>
              </a:rPr>
              <a:t>Growth charts </a:t>
            </a:r>
            <a:r>
              <a:rPr lang="en-GB" altLang="en-US" sz="2600" dirty="0">
                <a:latin typeface="Alegreya" pitchFamily="2" charset="0"/>
              </a:rPr>
              <a:t>(length/height-for-age; weight-for-age; weight-for-length/height)</a:t>
            </a:r>
          </a:p>
          <a:p>
            <a:pPr marL="457200" lvl="1" indent="0" eaLnBrk="1" hangingPunct="1">
              <a:spcBef>
                <a:spcPts val="0"/>
              </a:spcBef>
              <a:spcAft>
                <a:spcPts val="0"/>
              </a:spcAft>
              <a:buNone/>
            </a:pPr>
            <a:r>
              <a:rPr lang="en-GB" altLang="en-US" sz="2600" dirty="0">
                <a:latin typeface="Alegreya" pitchFamily="2" charset="0"/>
              </a:rPr>
              <a:t>– 0</a:t>
            </a:r>
            <a:r>
              <a:rPr lang="en-GB" sz="2600" dirty="0">
                <a:latin typeface="Alegreya" pitchFamily="2" charset="0"/>
              </a:rPr>
              <a:t>–</a:t>
            </a:r>
            <a:r>
              <a:rPr lang="en-GB" altLang="en-US" sz="2600" dirty="0">
                <a:latin typeface="Alegreya" pitchFamily="2" charset="0"/>
              </a:rPr>
              <a:t>6 months (pages 29</a:t>
            </a:r>
            <a:r>
              <a:rPr lang="en-GB" sz="2600" dirty="0">
                <a:latin typeface="Alegreya" pitchFamily="2" charset="0"/>
              </a:rPr>
              <a:t>–</a:t>
            </a:r>
            <a:r>
              <a:rPr lang="en-GB" altLang="en-US" sz="2600" dirty="0">
                <a:latin typeface="Alegreya" pitchFamily="2" charset="0"/>
              </a:rPr>
              <a:t>31)</a:t>
            </a:r>
          </a:p>
          <a:p>
            <a:pPr marL="457200" lvl="1" indent="0" eaLnBrk="1" hangingPunct="1">
              <a:spcBef>
                <a:spcPts val="0"/>
              </a:spcBef>
              <a:spcAft>
                <a:spcPts val="0"/>
              </a:spcAft>
              <a:buNone/>
            </a:pPr>
            <a:r>
              <a:rPr lang="en-GB" altLang="en-US" sz="2600" dirty="0">
                <a:latin typeface="Alegreya" pitchFamily="2" charset="0"/>
              </a:rPr>
              <a:t>– 6</a:t>
            </a:r>
            <a:r>
              <a:rPr lang="en-GB" sz="2600" dirty="0">
                <a:latin typeface="Alegreya" pitchFamily="2" charset="0"/>
              </a:rPr>
              <a:t>–</a:t>
            </a:r>
            <a:r>
              <a:rPr lang="en-GB" altLang="en-US" sz="2600" dirty="0">
                <a:latin typeface="Alegreya" pitchFamily="2" charset="0"/>
              </a:rPr>
              <a:t>24 months (pages 33</a:t>
            </a:r>
            <a:r>
              <a:rPr lang="en-GB" sz="2600" dirty="0">
                <a:latin typeface="Alegreya" pitchFamily="2" charset="0"/>
              </a:rPr>
              <a:t>–</a:t>
            </a:r>
            <a:r>
              <a:rPr lang="en-GB" altLang="en-US" sz="2600" dirty="0">
                <a:latin typeface="Alegreya" pitchFamily="2" charset="0"/>
              </a:rPr>
              <a:t>35)</a:t>
            </a:r>
          </a:p>
          <a:p>
            <a:pPr marL="457200" lvl="1" indent="0" eaLnBrk="1" hangingPunct="1">
              <a:spcBef>
                <a:spcPts val="0"/>
              </a:spcBef>
              <a:spcAft>
                <a:spcPts val="0"/>
              </a:spcAft>
              <a:buNone/>
            </a:pPr>
            <a:r>
              <a:rPr lang="en-GB" altLang="en-US" sz="2600" dirty="0">
                <a:latin typeface="Alegreya" pitchFamily="2" charset="0"/>
              </a:rPr>
              <a:t>– 2</a:t>
            </a:r>
            <a:r>
              <a:rPr lang="en-GB" sz="2600" dirty="0">
                <a:latin typeface="Alegreya" pitchFamily="2" charset="0"/>
              </a:rPr>
              <a:t>–</a:t>
            </a:r>
            <a:r>
              <a:rPr lang="en-GB" altLang="en-US" sz="2600" dirty="0">
                <a:latin typeface="Alegreya" pitchFamily="2" charset="0"/>
              </a:rPr>
              <a:t>5 years (pages 37</a:t>
            </a:r>
            <a:r>
              <a:rPr lang="en-GB" sz="2600" dirty="0">
                <a:latin typeface="Alegreya" pitchFamily="2" charset="0"/>
              </a:rPr>
              <a:t>–</a:t>
            </a:r>
            <a:r>
              <a:rPr lang="en-GB" altLang="en-US" sz="2600" dirty="0">
                <a:latin typeface="Alegreya" pitchFamily="2" charset="0"/>
              </a:rPr>
              <a:t>39)</a:t>
            </a:r>
          </a:p>
          <a:p>
            <a:pPr marL="457200" indent="-457200" eaLnBrk="1" hangingPunct="1">
              <a:spcBef>
                <a:spcPts val="0"/>
              </a:spcBef>
              <a:spcAft>
                <a:spcPts val="800"/>
              </a:spcAft>
              <a:buFont typeface="Arial" panose="020B0604020202020204" pitchFamily="34" charset="0"/>
              <a:buChar char="•"/>
            </a:pPr>
            <a:r>
              <a:rPr lang="en-GB" altLang="en-US" sz="2600" cap="small" dirty="0">
                <a:latin typeface="Alegreya" pitchFamily="2" charset="0"/>
              </a:rPr>
              <a:t>Gross motor milestones </a:t>
            </a:r>
            <a:r>
              <a:rPr lang="en-GB" altLang="en-US" sz="2600" dirty="0">
                <a:latin typeface="Alegreya" pitchFamily="2" charset="0"/>
              </a:rPr>
              <a:t>(page 41)</a:t>
            </a:r>
            <a:endParaRPr lang="en-US" altLang="en-US" sz="2600" dirty="0">
              <a:latin typeface="Alegreya" pitchFamily="2" charset="0"/>
            </a:endParaRPr>
          </a:p>
        </p:txBody>
      </p:sp>
    </p:spTree>
    <p:extLst>
      <p:ext uri="{BB962C8B-B14F-4D97-AF65-F5344CB8AC3E}">
        <p14:creationId xmlns:p14="http://schemas.microsoft.com/office/powerpoint/2010/main" val="1990585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55848" y="331828"/>
            <a:ext cx="10031412" cy="1260475"/>
          </a:xfrm>
        </p:spPr>
        <p:txBody>
          <a:bodyPr/>
          <a:lstStyle/>
          <a:p>
            <a:r>
              <a:rPr lang="en-GB" altLang="en-US" sz="3600" b="0" dirty="0">
                <a:solidFill>
                  <a:srgbClr val="004525"/>
                </a:solidFill>
                <a:latin typeface="Roboto Medium" panose="02000000000000000000" pitchFamily="2" charset="0"/>
                <a:ea typeface="Roboto Medium" panose="02000000000000000000" pitchFamily="2" charset="0"/>
              </a:rPr>
              <a:t>Start a new </a:t>
            </a:r>
            <a:r>
              <a:rPr lang="en-GB" altLang="en-US" sz="3600" b="0" cap="small" dirty="0">
                <a:solidFill>
                  <a:srgbClr val="004525"/>
                </a:solidFill>
                <a:latin typeface="Roboto Medium" panose="02000000000000000000" pitchFamily="2" charset="0"/>
                <a:ea typeface="Roboto Medium" panose="02000000000000000000" pitchFamily="2" charset="0"/>
              </a:rPr>
              <a:t>Growth record</a:t>
            </a:r>
            <a:endParaRPr lang="en-GB" altLang="en-US" sz="3600" b="0" kern="1200" dirty="0">
              <a:solidFill>
                <a:srgbClr val="004525"/>
              </a:solidFill>
              <a:latin typeface="Roboto Medium" panose="02000000000000000000" pitchFamily="2" charset="0"/>
              <a:ea typeface="Roboto Medium" panose="02000000000000000000" pitchFamily="2" charset="0"/>
            </a:endParaRPr>
          </a:p>
        </p:txBody>
      </p:sp>
      <p:sp>
        <p:nvSpPr>
          <p:cNvPr id="4100" name="Text Box 6"/>
          <p:cNvSpPr txBox="1">
            <a:spLocks noChangeArrowheads="1"/>
          </p:cNvSpPr>
          <p:nvPr/>
        </p:nvSpPr>
        <p:spPr bwMode="auto">
          <a:xfrm>
            <a:off x="9809163" y="74613"/>
            <a:ext cx="800100" cy="413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spAutoFit/>
          </a:bodyPr>
          <a:lstStyle>
            <a:lvl1pPr defTabSz="1042988">
              <a:spcBef>
                <a:spcPct val="20000"/>
              </a:spcBef>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algn="r" defTabSz="914400" eaLnBrk="1" hangingPunct="1">
              <a:spcBef>
                <a:spcPct val="50000"/>
              </a:spcBef>
            </a:pPr>
            <a:r>
              <a:rPr lang="en-GB" altLang="en-US" sz="2000" b="1" dirty="0">
                <a:latin typeface="Roboto Black" panose="02000000000000000000" pitchFamily="2" charset="0"/>
                <a:ea typeface="Roboto Black" panose="02000000000000000000" pitchFamily="2" charset="0"/>
              </a:rPr>
              <a:t>56/6</a:t>
            </a:r>
          </a:p>
        </p:txBody>
      </p:sp>
      <p:sp>
        <p:nvSpPr>
          <p:cNvPr id="4101" name="Rectangle 10"/>
          <p:cNvSpPr>
            <a:spLocks noChangeArrowheads="1"/>
          </p:cNvSpPr>
          <p:nvPr/>
        </p:nvSpPr>
        <p:spPr bwMode="auto">
          <a:xfrm>
            <a:off x="0" y="2574925"/>
            <a:ext cx="1069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defRPr sz="37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a:spcBef>
                <a:spcPct val="20000"/>
              </a:spcBef>
              <a:buChar char="–"/>
              <a:defRPr sz="2300">
                <a:solidFill>
                  <a:schemeClr val="tx1"/>
                </a:solidFill>
                <a:latin typeface="Arial" panose="020B0604020202020204" pitchFamily="34" charset="0"/>
              </a:defRPr>
            </a:lvl4pPr>
            <a:lvl5pPr marL="2057400" indent="-228600">
              <a:spcBef>
                <a:spcPct val="20000"/>
              </a:spcBef>
              <a:buChar char="»"/>
              <a:defRPr sz="2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defRPr>
            </a:lvl9pPr>
          </a:lstStyle>
          <a:p>
            <a:pPr eaLnBrk="1" hangingPunct="1">
              <a:spcBef>
                <a:spcPct val="0"/>
              </a:spcBef>
            </a:pPr>
            <a:endParaRPr lang="en-US" altLang="en-US" sz="2100"/>
          </a:p>
        </p:txBody>
      </p:sp>
      <p:sp>
        <p:nvSpPr>
          <p:cNvPr id="6" name="Rectangle 3">
            <a:extLst>
              <a:ext uri="{FF2B5EF4-FFF2-40B4-BE49-F238E27FC236}">
                <a16:creationId xmlns:a16="http://schemas.microsoft.com/office/drawing/2014/main" id="{C2391B13-BB2C-BD4C-9DEB-CABBD11061EC}"/>
              </a:ext>
            </a:extLst>
          </p:cNvPr>
          <p:cNvSpPr txBox="1">
            <a:spLocks noChangeArrowheads="1"/>
          </p:cNvSpPr>
          <p:nvPr/>
        </p:nvSpPr>
        <p:spPr bwMode="auto">
          <a:xfrm>
            <a:off x="355848" y="1821220"/>
            <a:ext cx="9095308" cy="554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t" anchorCtr="0" compatLnSpc="1">
            <a:prstTxWarp prst="textNoShape">
              <a:avLst/>
            </a:prstTxWarp>
          </a:bodyPr>
          <a:lstStyle>
            <a:lvl1pPr marL="390525" indent="-390525" algn="l" defTabSz="1042988" rtl="0" eaLnBrk="0" fontAlgn="base" hangingPunct="0">
              <a:spcBef>
                <a:spcPct val="20000"/>
              </a:spcBef>
              <a:spcAft>
                <a:spcPct val="0"/>
              </a:spcAft>
              <a:defRPr sz="3700">
                <a:solidFill>
                  <a:schemeClr val="tx1"/>
                </a:solidFill>
                <a:latin typeface="+mn-lt"/>
                <a:ea typeface="+mn-ea"/>
                <a:cs typeface="+mn-cs"/>
              </a:defRPr>
            </a:lvl1pPr>
            <a:lvl2pPr marL="847725" indent="-325438" algn="l" defTabSz="1042988" rtl="0" eaLnBrk="0" fontAlgn="base" hangingPunct="0">
              <a:spcBef>
                <a:spcPct val="20000"/>
              </a:spcBef>
              <a:spcAft>
                <a:spcPct val="0"/>
              </a:spcAft>
              <a:buChar char="•"/>
              <a:defRPr sz="3200">
                <a:solidFill>
                  <a:schemeClr val="tx1"/>
                </a:solidFill>
                <a:latin typeface="+mn-lt"/>
              </a:defRPr>
            </a:lvl2pPr>
            <a:lvl3pPr marL="1303338" indent="-260350" algn="l" defTabSz="1042988" rtl="0" eaLnBrk="0" fontAlgn="base" hangingPunct="0">
              <a:spcBef>
                <a:spcPct val="20000"/>
              </a:spcBef>
              <a:spcAft>
                <a:spcPct val="0"/>
              </a:spcAft>
              <a:buFont typeface="Arial" panose="020B0604020202020204" pitchFamily="34" charset="0"/>
              <a:buChar char="-"/>
              <a:defRPr sz="2700">
                <a:solidFill>
                  <a:schemeClr val="tx1"/>
                </a:solidFill>
                <a:latin typeface="+mn-lt"/>
              </a:defRPr>
            </a:lvl3pPr>
            <a:lvl4pPr marL="1825625" indent="-260350" algn="l" defTabSz="1042988" rtl="0" eaLnBrk="0" fontAlgn="base" hangingPunct="0">
              <a:spcBef>
                <a:spcPct val="20000"/>
              </a:spcBef>
              <a:spcAft>
                <a:spcPct val="0"/>
              </a:spcAft>
              <a:buChar char="–"/>
              <a:defRPr sz="2300">
                <a:solidFill>
                  <a:schemeClr val="tx1"/>
                </a:solidFill>
                <a:latin typeface="+mn-lt"/>
              </a:defRPr>
            </a:lvl4pPr>
            <a:lvl5pPr marL="2346325" indent="-260350" algn="l" defTabSz="1042988" rtl="0" eaLnBrk="0" fontAlgn="base" hangingPunct="0">
              <a:spcBef>
                <a:spcPct val="20000"/>
              </a:spcBef>
              <a:spcAft>
                <a:spcPct val="0"/>
              </a:spcAft>
              <a:buChar char="»"/>
              <a:defRPr sz="2300">
                <a:solidFill>
                  <a:schemeClr val="tx1"/>
                </a:solidFill>
                <a:latin typeface="+mn-lt"/>
              </a:defRPr>
            </a:lvl5pPr>
            <a:lvl6pPr marL="2803525" indent="-260350" algn="l" defTabSz="1042988" rtl="0" fontAlgn="base">
              <a:spcBef>
                <a:spcPct val="20000"/>
              </a:spcBef>
              <a:spcAft>
                <a:spcPct val="0"/>
              </a:spcAft>
              <a:buChar char="»"/>
              <a:defRPr sz="2300">
                <a:solidFill>
                  <a:schemeClr val="tx1"/>
                </a:solidFill>
                <a:latin typeface="+mn-lt"/>
              </a:defRPr>
            </a:lvl6pPr>
            <a:lvl7pPr marL="3260725" indent="-260350" algn="l" defTabSz="1042988" rtl="0" fontAlgn="base">
              <a:spcBef>
                <a:spcPct val="20000"/>
              </a:spcBef>
              <a:spcAft>
                <a:spcPct val="0"/>
              </a:spcAft>
              <a:buChar char="»"/>
              <a:defRPr sz="2300">
                <a:solidFill>
                  <a:schemeClr val="tx1"/>
                </a:solidFill>
                <a:latin typeface="+mn-lt"/>
              </a:defRPr>
            </a:lvl7pPr>
            <a:lvl8pPr marL="3717925" indent="-260350" algn="l" defTabSz="1042988" rtl="0" fontAlgn="base">
              <a:spcBef>
                <a:spcPct val="20000"/>
              </a:spcBef>
              <a:spcAft>
                <a:spcPct val="0"/>
              </a:spcAft>
              <a:buChar char="»"/>
              <a:defRPr sz="2300">
                <a:solidFill>
                  <a:schemeClr val="tx1"/>
                </a:solidFill>
                <a:latin typeface="+mn-lt"/>
              </a:defRPr>
            </a:lvl8pPr>
            <a:lvl9pPr marL="4175125" indent="-260350" algn="l" defTabSz="1042988" rtl="0" fontAlgn="base">
              <a:spcBef>
                <a:spcPct val="20000"/>
              </a:spcBef>
              <a:spcAft>
                <a:spcPct val="0"/>
              </a:spcAft>
              <a:buChar char="»"/>
              <a:defRPr sz="2300">
                <a:solidFill>
                  <a:schemeClr val="tx1"/>
                </a:solidFill>
                <a:latin typeface="+mn-lt"/>
              </a:defRPr>
            </a:lvl9pPr>
          </a:lstStyle>
          <a:p>
            <a:pPr marL="457200" indent="-457200" eaLnBrk="1" hangingPunct="1">
              <a:spcBef>
                <a:spcPts val="0"/>
              </a:spcBef>
              <a:spcAft>
                <a:spcPts val="800"/>
              </a:spcAft>
              <a:buFont typeface="Arial" panose="020B0604020202020204" pitchFamily="34" charset="0"/>
              <a:buChar char="•"/>
            </a:pPr>
            <a:r>
              <a:rPr lang="en-GB" altLang="en-US" sz="3000" kern="0" dirty="0">
                <a:latin typeface="Alegreya" pitchFamily="2" charset="0"/>
              </a:rPr>
              <a:t>Select a boy's or girl's record as appropriate</a:t>
            </a:r>
          </a:p>
          <a:p>
            <a:pPr marL="457200" indent="-457200" eaLnBrk="1" hangingPunct="1">
              <a:spcBef>
                <a:spcPts val="0"/>
              </a:spcBef>
              <a:spcAft>
                <a:spcPts val="800"/>
              </a:spcAft>
              <a:buFont typeface="Arial" panose="020B0604020202020204" pitchFamily="34" charset="0"/>
              <a:buChar char="•"/>
            </a:pPr>
            <a:r>
              <a:rPr lang="en-GB" altLang="en-US" sz="3000" kern="0" dirty="0">
                <a:latin typeface="Alegreya" pitchFamily="2" charset="0"/>
              </a:rPr>
              <a:t>Ensure the date of birth is correct</a:t>
            </a:r>
          </a:p>
          <a:p>
            <a:pPr marL="457200" indent="-457200" eaLnBrk="1" hangingPunct="1">
              <a:spcBef>
                <a:spcPts val="0"/>
              </a:spcBef>
              <a:spcAft>
                <a:spcPts val="800"/>
              </a:spcAft>
              <a:buFont typeface="Arial" panose="020B0604020202020204" pitchFamily="34" charset="0"/>
              <a:buChar char="•"/>
            </a:pPr>
            <a:r>
              <a:rPr lang="en-GB" altLang="en-US" sz="3000" kern="0" dirty="0">
                <a:latin typeface="Alegreya" pitchFamily="2" charset="0"/>
              </a:rPr>
              <a:t>Record measurements at birth (weight, length, head circumference)</a:t>
            </a:r>
          </a:p>
          <a:p>
            <a:pPr marL="457200" indent="-457200" eaLnBrk="1" hangingPunct="1">
              <a:spcBef>
                <a:spcPts val="0"/>
              </a:spcBef>
              <a:spcAft>
                <a:spcPts val="800"/>
              </a:spcAft>
              <a:buFont typeface="Arial" panose="020B0604020202020204" pitchFamily="34" charset="0"/>
              <a:buChar char="•"/>
            </a:pPr>
            <a:r>
              <a:rPr lang="en-GB" altLang="en-US" sz="3000" kern="0" dirty="0">
                <a:latin typeface="Alegreya" pitchFamily="2" charset="0"/>
              </a:rPr>
              <a:t>Later growth assessment depends on the correctness of the birth date and measurements</a:t>
            </a:r>
          </a:p>
          <a:p>
            <a:pPr marL="457200" indent="-457200" eaLnBrk="1" hangingPunct="1">
              <a:spcBef>
                <a:spcPts val="0"/>
              </a:spcBef>
              <a:spcAft>
                <a:spcPts val="800"/>
              </a:spcAft>
              <a:buFont typeface="Arial" panose="020B0604020202020204" pitchFamily="34" charset="0"/>
              <a:buChar char="•"/>
            </a:pPr>
            <a:r>
              <a:rPr lang="en-GB" altLang="en-US" sz="3000" kern="0" dirty="0">
                <a:latin typeface="Alegreya" pitchFamily="2" charset="0"/>
              </a:rPr>
              <a:t>Other information will be entered later (birth of the next child, feeding history, any adverse events)</a:t>
            </a:r>
          </a:p>
        </p:txBody>
      </p:sp>
    </p:spTree>
    <p:extLst>
      <p:ext uri="{BB962C8B-B14F-4D97-AF65-F5344CB8AC3E}">
        <p14:creationId xmlns:p14="http://schemas.microsoft.com/office/powerpoint/2010/main" val="240754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55848" y="331828"/>
            <a:ext cx="10031412" cy="1260475"/>
          </a:xfrm>
        </p:spPr>
        <p:txBody>
          <a:bodyPr/>
          <a:lstStyle/>
          <a:p>
            <a:r>
              <a:rPr lang="en-GB" altLang="en-US" sz="3600" b="0" dirty="0">
                <a:solidFill>
                  <a:srgbClr val="004525"/>
                </a:solidFill>
                <a:latin typeface="Roboto Medium" panose="02000000000000000000" pitchFamily="2" charset="0"/>
                <a:ea typeface="Roboto Medium" panose="02000000000000000000" pitchFamily="2" charset="0"/>
              </a:rPr>
              <a:t>The </a:t>
            </a:r>
            <a:r>
              <a:rPr lang="en-GB" altLang="en-US" sz="3600" b="0" cap="small" dirty="0">
                <a:solidFill>
                  <a:srgbClr val="004525"/>
                </a:solidFill>
                <a:latin typeface="Roboto Medium" panose="02000000000000000000" pitchFamily="2" charset="0"/>
                <a:ea typeface="Roboto Medium" panose="02000000000000000000" pitchFamily="2" charset="0"/>
              </a:rPr>
              <a:t>Child age calculator</a:t>
            </a:r>
            <a:endParaRPr lang="en-GB" altLang="en-US" sz="3600" b="0" kern="1200" dirty="0">
              <a:solidFill>
                <a:srgbClr val="004525"/>
              </a:solidFill>
              <a:latin typeface="Roboto Medium" panose="02000000000000000000" pitchFamily="2" charset="0"/>
              <a:ea typeface="Roboto Medium" panose="02000000000000000000" pitchFamily="2" charset="0"/>
            </a:endParaRPr>
          </a:p>
        </p:txBody>
      </p:sp>
      <p:sp>
        <p:nvSpPr>
          <p:cNvPr id="4100" name="Text Box 6"/>
          <p:cNvSpPr txBox="1">
            <a:spLocks noChangeArrowheads="1"/>
          </p:cNvSpPr>
          <p:nvPr/>
        </p:nvSpPr>
        <p:spPr bwMode="auto">
          <a:xfrm>
            <a:off x="9809163" y="74613"/>
            <a:ext cx="800100" cy="413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spAutoFit/>
          </a:bodyPr>
          <a:lstStyle>
            <a:lvl1pPr defTabSz="1042988">
              <a:spcBef>
                <a:spcPct val="20000"/>
              </a:spcBef>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algn="r" defTabSz="914400" eaLnBrk="1" hangingPunct="1">
              <a:spcBef>
                <a:spcPct val="50000"/>
              </a:spcBef>
            </a:pPr>
            <a:r>
              <a:rPr lang="en-GB" altLang="en-US" sz="2000" b="1" dirty="0">
                <a:latin typeface="Roboto Black" panose="02000000000000000000" pitchFamily="2" charset="0"/>
                <a:ea typeface="Roboto Black" panose="02000000000000000000" pitchFamily="2" charset="0"/>
              </a:rPr>
              <a:t>56/7</a:t>
            </a:r>
          </a:p>
        </p:txBody>
      </p:sp>
      <p:sp>
        <p:nvSpPr>
          <p:cNvPr id="4101" name="Rectangle 10"/>
          <p:cNvSpPr>
            <a:spLocks noChangeArrowheads="1"/>
          </p:cNvSpPr>
          <p:nvPr/>
        </p:nvSpPr>
        <p:spPr bwMode="auto">
          <a:xfrm>
            <a:off x="0" y="2574925"/>
            <a:ext cx="1069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defRPr sz="37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a:spcBef>
                <a:spcPct val="20000"/>
              </a:spcBef>
              <a:buChar char="–"/>
              <a:defRPr sz="2300">
                <a:solidFill>
                  <a:schemeClr val="tx1"/>
                </a:solidFill>
                <a:latin typeface="Arial" panose="020B0604020202020204" pitchFamily="34" charset="0"/>
              </a:defRPr>
            </a:lvl4pPr>
            <a:lvl5pPr marL="2057400" indent="-228600">
              <a:spcBef>
                <a:spcPct val="20000"/>
              </a:spcBef>
              <a:buChar char="»"/>
              <a:defRPr sz="2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defRPr>
            </a:lvl9pPr>
          </a:lstStyle>
          <a:p>
            <a:pPr eaLnBrk="1" hangingPunct="1">
              <a:spcBef>
                <a:spcPct val="0"/>
              </a:spcBef>
            </a:pPr>
            <a:endParaRPr lang="en-US" altLang="en-US" sz="2100"/>
          </a:p>
        </p:txBody>
      </p:sp>
      <p:sp>
        <p:nvSpPr>
          <p:cNvPr id="6" name="Rectangle 3">
            <a:extLst>
              <a:ext uri="{FF2B5EF4-FFF2-40B4-BE49-F238E27FC236}">
                <a16:creationId xmlns:a16="http://schemas.microsoft.com/office/drawing/2014/main" id="{C2391B13-BB2C-BD4C-9DEB-CABBD11061EC}"/>
              </a:ext>
            </a:extLst>
          </p:cNvPr>
          <p:cNvSpPr txBox="1">
            <a:spLocks noChangeArrowheads="1"/>
          </p:cNvSpPr>
          <p:nvPr/>
        </p:nvSpPr>
        <p:spPr bwMode="auto">
          <a:xfrm>
            <a:off x="355848" y="1821220"/>
            <a:ext cx="10031412" cy="554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t" anchorCtr="0" compatLnSpc="1">
            <a:prstTxWarp prst="textNoShape">
              <a:avLst/>
            </a:prstTxWarp>
          </a:bodyPr>
          <a:lstStyle>
            <a:lvl1pPr marL="390525" indent="-390525" algn="l" defTabSz="1042988" rtl="0" eaLnBrk="0" fontAlgn="base" hangingPunct="0">
              <a:spcBef>
                <a:spcPct val="20000"/>
              </a:spcBef>
              <a:spcAft>
                <a:spcPct val="0"/>
              </a:spcAft>
              <a:defRPr sz="3700">
                <a:solidFill>
                  <a:schemeClr val="tx1"/>
                </a:solidFill>
                <a:latin typeface="+mn-lt"/>
                <a:ea typeface="+mn-ea"/>
                <a:cs typeface="+mn-cs"/>
              </a:defRPr>
            </a:lvl1pPr>
            <a:lvl2pPr marL="847725" indent="-325438" algn="l" defTabSz="1042988" rtl="0" eaLnBrk="0" fontAlgn="base" hangingPunct="0">
              <a:spcBef>
                <a:spcPct val="20000"/>
              </a:spcBef>
              <a:spcAft>
                <a:spcPct val="0"/>
              </a:spcAft>
              <a:buChar char="•"/>
              <a:defRPr sz="3200">
                <a:solidFill>
                  <a:schemeClr val="tx1"/>
                </a:solidFill>
                <a:latin typeface="+mn-lt"/>
              </a:defRPr>
            </a:lvl2pPr>
            <a:lvl3pPr marL="1303338" indent="-260350" algn="l" defTabSz="1042988" rtl="0" eaLnBrk="0" fontAlgn="base" hangingPunct="0">
              <a:spcBef>
                <a:spcPct val="20000"/>
              </a:spcBef>
              <a:spcAft>
                <a:spcPct val="0"/>
              </a:spcAft>
              <a:buFont typeface="Arial" panose="020B0604020202020204" pitchFamily="34" charset="0"/>
              <a:buChar char="-"/>
              <a:defRPr sz="2700">
                <a:solidFill>
                  <a:schemeClr val="tx1"/>
                </a:solidFill>
                <a:latin typeface="+mn-lt"/>
              </a:defRPr>
            </a:lvl3pPr>
            <a:lvl4pPr marL="1825625" indent="-260350" algn="l" defTabSz="1042988" rtl="0" eaLnBrk="0" fontAlgn="base" hangingPunct="0">
              <a:spcBef>
                <a:spcPct val="20000"/>
              </a:spcBef>
              <a:spcAft>
                <a:spcPct val="0"/>
              </a:spcAft>
              <a:buChar char="–"/>
              <a:defRPr sz="2300">
                <a:solidFill>
                  <a:schemeClr val="tx1"/>
                </a:solidFill>
                <a:latin typeface="+mn-lt"/>
              </a:defRPr>
            </a:lvl4pPr>
            <a:lvl5pPr marL="2346325" indent="-260350" algn="l" defTabSz="1042988" rtl="0" eaLnBrk="0" fontAlgn="base" hangingPunct="0">
              <a:spcBef>
                <a:spcPct val="20000"/>
              </a:spcBef>
              <a:spcAft>
                <a:spcPct val="0"/>
              </a:spcAft>
              <a:buChar char="»"/>
              <a:defRPr sz="2300">
                <a:solidFill>
                  <a:schemeClr val="tx1"/>
                </a:solidFill>
                <a:latin typeface="+mn-lt"/>
              </a:defRPr>
            </a:lvl5pPr>
            <a:lvl6pPr marL="2803525" indent="-260350" algn="l" defTabSz="1042988" rtl="0" fontAlgn="base">
              <a:spcBef>
                <a:spcPct val="20000"/>
              </a:spcBef>
              <a:spcAft>
                <a:spcPct val="0"/>
              </a:spcAft>
              <a:buChar char="»"/>
              <a:defRPr sz="2300">
                <a:solidFill>
                  <a:schemeClr val="tx1"/>
                </a:solidFill>
                <a:latin typeface="+mn-lt"/>
              </a:defRPr>
            </a:lvl6pPr>
            <a:lvl7pPr marL="3260725" indent="-260350" algn="l" defTabSz="1042988" rtl="0" fontAlgn="base">
              <a:spcBef>
                <a:spcPct val="20000"/>
              </a:spcBef>
              <a:spcAft>
                <a:spcPct val="0"/>
              </a:spcAft>
              <a:buChar char="»"/>
              <a:defRPr sz="2300">
                <a:solidFill>
                  <a:schemeClr val="tx1"/>
                </a:solidFill>
                <a:latin typeface="+mn-lt"/>
              </a:defRPr>
            </a:lvl7pPr>
            <a:lvl8pPr marL="3717925" indent="-260350" algn="l" defTabSz="1042988" rtl="0" fontAlgn="base">
              <a:spcBef>
                <a:spcPct val="20000"/>
              </a:spcBef>
              <a:spcAft>
                <a:spcPct val="0"/>
              </a:spcAft>
              <a:buChar char="»"/>
              <a:defRPr sz="2300">
                <a:solidFill>
                  <a:schemeClr val="tx1"/>
                </a:solidFill>
                <a:latin typeface="+mn-lt"/>
              </a:defRPr>
            </a:lvl8pPr>
            <a:lvl9pPr marL="4175125" indent="-260350" algn="l" defTabSz="1042988" rtl="0" fontAlgn="base">
              <a:spcBef>
                <a:spcPct val="20000"/>
              </a:spcBef>
              <a:spcAft>
                <a:spcPct val="0"/>
              </a:spcAft>
              <a:buChar char="»"/>
              <a:defRPr sz="2300">
                <a:solidFill>
                  <a:schemeClr val="tx1"/>
                </a:solidFill>
                <a:latin typeface="+mn-lt"/>
              </a:defRPr>
            </a:lvl9pPr>
          </a:lstStyle>
          <a:p>
            <a:pPr marL="457200" indent="-457200" eaLnBrk="1" hangingPunct="1">
              <a:spcAft>
                <a:spcPts val="800"/>
              </a:spcAft>
              <a:buFont typeface="Arial" panose="020B0604020202020204" pitchFamily="34" charset="0"/>
              <a:buChar char="•"/>
            </a:pPr>
            <a:r>
              <a:rPr lang="en-GB" altLang="en-US" sz="2600" kern="0" dirty="0">
                <a:latin typeface="Alegreya" pitchFamily="2" charset="0"/>
              </a:rPr>
              <a:t>Important to know the precise child's age today, in order to assess certain growth indicators</a:t>
            </a:r>
          </a:p>
          <a:p>
            <a:pPr marL="457200" indent="-457200" eaLnBrk="1" hangingPunct="1">
              <a:spcBef>
                <a:spcPts val="0"/>
              </a:spcBef>
              <a:spcAft>
                <a:spcPts val="0"/>
              </a:spcAft>
              <a:buFont typeface="Arial" panose="020B0604020202020204" pitchFamily="34" charset="0"/>
              <a:buChar char="•"/>
            </a:pPr>
            <a:r>
              <a:rPr lang="en-GB" altLang="en-US" sz="2600" kern="0" dirty="0">
                <a:latin typeface="Alegreya" pitchFamily="2" charset="0"/>
              </a:rPr>
              <a:t>Study the C</a:t>
            </a:r>
            <a:r>
              <a:rPr lang="en-US" altLang="en-US" sz="2800" cap="small" dirty="0" err="1">
                <a:latin typeface="Alegreya" pitchFamily="2" charset="0"/>
              </a:rPr>
              <a:t>hild</a:t>
            </a:r>
            <a:r>
              <a:rPr lang="en-US" altLang="en-US" sz="2800" cap="small" dirty="0">
                <a:latin typeface="Alegreya" pitchFamily="2" charset="0"/>
              </a:rPr>
              <a:t> age calculator</a:t>
            </a:r>
            <a:endParaRPr lang="en-GB" altLang="en-US" sz="2600" kern="0" dirty="0">
              <a:latin typeface="Alegreya" pitchFamily="2" charset="0"/>
            </a:endParaRPr>
          </a:p>
          <a:p>
            <a:pPr marL="457200" indent="0" eaLnBrk="1" hangingPunct="1">
              <a:spcBef>
                <a:spcPts val="0"/>
              </a:spcBef>
              <a:spcAft>
                <a:spcPts val="0"/>
              </a:spcAft>
            </a:pPr>
            <a:r>
              <a:rPr lang="en-GB" altLang="en-US" sz="2600" kern="0" dirty="0">
                <a:latin typeface="Alegreya" pitchFamily="2" charset="0"/>
              </a:rPr>
              <a:t>– Circular 12-month calendar</a:t>
            </a:r>
          </a:p>
          <a:p>
            <a:pPr marL="457200" indent="0" eaLnBrk="1" hangingPunct="1">
              <a:spcBef>
                <a:spcPts val="0"/>
              </a:spcBef>
              <a:spcAft>
                <a:spcPts val="0"/>
              </a:spcAft>
            </a:pPr>
            <a:r>
              <a:rPr lang="en-GB" altLang="en-US" sz="2600" kern="0" dirty="0">
                <a:latin typeface="Alegreya" pitchFamily="2" charset="0"/>
              </a:rPr>
              <a:t>– Rotating disk</a:t>
            </a:r>
          </a:p>
          <a:p>
            <a:pPr marL="457200" indent="0" eaLnBrk="1" hangingPunct="1">
              <a:spcBef>
                <a:spcPts val="0"/>
              </a:spcBef>
              <a:spcAft>
                <a:spcPts val="0"/>
              </a:spcAft>
            </a:pPr>
            <a:r>
              <a:rPr lang="en-GB" altLang="en-US" sz="2600" kern="0" dirty="0">
                <a:latin typeface="Alegreya" pitchFamily="2" charset="0"/>
              </a:rPr>
              <a:t>– Age in completed weeks for the </a:t>
            </a:r>
            <a:r>
              <a:rPr lang="en-GB" altLang="en-US" sz="2600" kern="0">
                <a:latin typeface="Alegreya" pitchFamily="2" charset="0"/>
              </a:rPr>
              <a:t>first 3 months </a:t>
            </a:r>
            <a:endParaRPr lang="en-GB" altLang="en-US" sz="2600" kern="0" dirty="0">
              <a:latin typeface="Alegreya" pitchFamily="2" charset="0"/>
            </a:endParaRPr>
          </a:p>
          <a:p>
            <a:pPr marL="457200" indent="0" eaLnBrk="1" hangingPunct="1">
              <a:spcBef>
                <a:spcPts val="0"/>
              </a:spcBef>
              <a:spcAft>
                <a:spcPts val="800"/>
              </a:spcAft>
            </a:pPr>
            <a:r>
              <a:rPr lang="en-GB" altLang="en-US" sz="2600" kern="0" dirty="0">
                <a:latin typeface="Alegreya" pitchFamily="2" charset="0"/>
              </a:rPr>
              <a:t>– Age in completed months for 3–12 months</a:t>
            </a:r>
          </a:p>
          <a:p>
            <a:pPr marL="457200" indent="-457200" eaLnBrk="1" hangingPunct="1">
              <a:spcBef>
                <a:spcPts val="0"/>
              </a:spcBef>
              <a:spcAft>
                <a:spcPts val="0"/>
              </a:spcAft>
              <a:buFont typeface="Arial" panose="020B0604020202020204" pitchFamily="34" charset="0"/>
              <a:buChar char="•"/>
            </a:pPr>
            <a:r>
              <a:rPr lang="en-GB" altLang="en-US" sz="2600" kern="0" dirty="0">
                <a:latin typeface="Alegreya" pitchFamily="2" charset="0"/>
              </a:rPr>
              <a:t>To calculate age:</a:t>
            </a:r>
          </a:p>
          <a:p>
            <a:pPr marL="457200" indent="0" eaLnBrk="1" hangingPunct="1">
              <a:spcBef>
                <a:spcPts val="0"/>
              </a:spcBef>
              <a:spcAft>
                <a:spcPts val="0"/>
              </a:spcAft>
            </a:pPr>
            <a:r>
              <a:rPr lang="en-GB" altLang="en-US" sz="2600" kern="0" dirty="0">
                <a:latin typeface="Alegreya" pitchFamily="2" charset="0"/>
              </a:rPr>
              <a:t>– Work out completed years</a:t>
            </a:r>
          </a:p>
          <a:p>
            <a:pPr marL="457200" indent="0" eaLnBrk="1" hangingPunct="1">
              <a:spcBef>
                <a:spcPts val="0"/>
              </a:spcBef>
              <a:spcAft>
                <a:spcPts val="0"/>
              </a:spcAft>
            </a:pPr>
            <a:r>
              <a:rPr lang="en-GB" altLang="en-US" sz="2600" kern="0" dirty="0">
                <a:latin typeface="Alegreya" pitchFamily="2" charset="0"/>
              </a:rPr>
              <a:t>– Bold arrow points to the child's birthday</a:t>
            </a:r>
          </a:p>
          <a:p>
            <a:pPr marL="457200" indent="0" eaLnBrk="1" hangingPunct="1">
              <a:spcBef>
                <a:spcPts val="0"/>
              </a:spcBef>
              <a:spcAft>
                <a:spcPts val="0"/>
              </a:spcAft>
            </a:pPr>
            <a:r>
              <a:rPr lang="en-GB" altLang="en-US" sz="2600" kern="0" dirty="0">
                <a:latin typeface="Alegreya" pitchFamily="2" charset="0"/>
              </a:rPr>
              <a:t>– Locate today's date on stationary calendar</a:t>
            </a:r>
          </a:p>
          <a:p>
            <a:pPr marL="457200" indent="0" eaLnBrk="1" hangingPunct="1">
              <a:spcBef>
                <a:spcPts val="0"/>
              </a:spcBef>
              <a:spcAft>
                <a:spcPts val="0"/>
              </a:spcAft>
            </a:pPr>
            <a:r>
              <a:rPr lang="en-GB" altLang="en-US" sz="2600" kern="0" dirty="0">
                <a:latin typeface="Alegreya" pitchFamily="2" charset="0"/>
              </a:rPr>
              <a:t>– Count on rotating disk completed weeks/months since last birthday</a:t>
            </a:r>
          </a:p>
        </p:txBody>
      </p:sp>
    </p:spTree>
    <p:extLst>
      <p:ext uri="{BB962C8B-B14F-4D97-AF65-F5344CB8AC3E}">
        <p14:creationId xmlns:p14="http://schemas.microsoft.com/office/powerpoint/2010/main" val="3449679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55848" y="331828"/>
            <a:ext cx="10031412" cy="1260475"/>
          </a:xfrm>
        </p:spPr>
        <p:txBody>
          <a:bodyPr/>
          <a:lstStyle/>
          <a:p>
            <a:r>
              <a:rPr lang="en-GB" altLang="en-US" sz="3600" b="0" dirty="0">
                <a:solidFill>
                  <a:srgbClr val="004525"/>
                </a:solidFill>
                <a:latin typeface="Roboto Medium" panose="02000000000000000000" pitchFamily="2" charset="0"/>
                <a:ea typeface="Roboto Medium" panose="02000000000000000000" pitchFamily="2" charset="0"/>
              </a:rPr>
              <a:t>Session 57: Measuring weight, length and height – objectives</a:t>
            </a:r>
            <a:endParaRPr lang="en-GB" altLang="en-US" sz="3600" b="0" kern="1200" dirty="0">
              <a:solidFill>
                <a:srgbClr val="004525"/>
              </a:solidFill>
              <a:latin typeface="Roboto Medium" panose="02000000000000000000" pitchFamily="2" charset="0"/>
              <a:ea typeface="Roboto Medium" panose="02000000000000000000" pitchFamily="2" charset="0"/>
            </a:endParaRPr>
          </a:p>
        </p:txBody>
      </p:sp>
      <p:sp>
        <p:nvSpPr>
          <p:cNvPr id="4099" name="Rectangle 3"/>
          <p:cNvSpPr>
            <a:spLocks noGrp="1" noChangeArrowheads="1"/>
          </p:cNvSpPr>
          <p:nvPr>
            <p:ph type="body" idx="1"/>
          </p:nvPr>
        </p:nvSpPr>
        <p:spPr>
          <a:xfrm>
            <a:off x="355848" y="1821220"/>
            <a:ext cx="10031412" cy="5546725"/>
          </a:xfrm>
        </p:spPr>
        <p:txBody>
          <a:bodyPr/>
          <a:lstStyle/>
          <a:p>
            <a:pPr marL="0" eaLnBrk="1" hangingPunct="1">
              <a:spcBef>
                <a:spcPts val="0"/>
              </a:spcBef>
              <a:spcAft>
                <a:spcPts val="800"/>
              </a:spcAft>
            </a:pPr>
            <a:r>
              <a:rPr lang="en-GB" altLang="en-US" sz="3000" dirty="0">
                <a:latin typeface="Alegreya" pitchFamily="2" charset="0"/>
              </a:rPr>
              <a:t>After completing this session, participants will be able to:</a:t>
            </a:r>
          </a:p>
          <a:p>
            <a:pPr marL="0" indent="-457200" eaLnBrk="1" hangingPunct="1">
              <a:spcBef>
                <a:spcPts val="0"/>
              </a:spcBef>
              <a:spcAft>
                <a:spcPts val="800"/>
              </a:spcAft>
              <a:buFont typeface="Arial" panose="020B0604020202020204" pitchFamily="34" charset="0"/>
              <a:buChar char="•"/>
            </a:pPr>
            <a:r>
              <a:rPr lang="en-US" altLang="en-US" sz="3000" dirty="0">
                <a:latin typeface="Alegreya" pitchFamily="2" charset="0"/>
              </a:rPr>
              <a:t>use the available weighing and measuring equipment</a:t>
            </a:r>
          </a:p>
          <a:p>
            <a:pPr marL="0" indent="-457200" eaLnBrk="1" hangingPunct="1">
              <a:spcBef>
                <a:spcPts val="0"/>
              </a:spcBef>
              <a:spcAft>
                <a:spcPts val="800"/>
              </a:spcAft>
              <a:buFont typeface="Arial" panose="020B0604020202020204" pitchFamily="34" charset="0"/>
              <a:buChar char="•"/>
            </a:pPr>
            <a:r>
              <a:rPr lang="en-US" altLang="en-US" sz="3000" dirty="0">
                <a:latin typeface="Alegreya" pitchFamily="2" charset="0"/>
              </a:rPr>
              <a:t> weigh a child</a:t>
            </a:r>
          </a:p>
          <a:p>
            <a:pPr marL="0" indent="-457200" eaLnBrk="1" hangingPunct="1">
              <a:spcBef>
                <a:spcPts val="0"/>
              </a:spcBef>
              <a:spcAft>
                <a:spcPts val="800"/>
              </a:spcAft>
              <a:buFont typeface="Arial" panose="020B0604020202020204" pitchFamily="34" charset="0"/>
              <a:buChar char="•"/>
            </a:pPr>
            <a:r>
              <a:rPr lang="en-US" altLang="en-US" sz="3000" dirty="0">
                <a:latin typeface="Alegreya" pitchFamily="2" charset="0"/>
              </a:rPr>
              <a:t> measure a child’s length </a:t>
            </a:r>
          </a:p>
          <a:p>
            <a:pPr marL="0" indent="-457200" eaLnBrk="1" hangingPunct="1">
              <a:spcBef>
                <a:spcPts val="0"/>
              </a:spcBef>
              <a:spcAft>
                <a:spcPts val="800"/>
              </a:spcAft>
              <a:buFont typeface="Arial" panose="020B0604020202020204" pitchFamily="34" charset="0"/>
              <a:buChar char="•"/>
            </a:pPr>
            <a:r>
              <a:rPr lang="en-US" altLang="en-US" sz="3000" dirty="0">
                <a:latin typeface="Alegreya" pitchFamily="2" charset="0"/>
              </a:rPr>
              <a:t> measure a </a:t>
            </a:r>
            <a:r>
              <a:rPr lang="en-US" altLang="en-US" sz="3000">
                <a:latin typeface="Alegreya" pitchFamily="2" charset="0"/>
              </a:rPr>
              <a:t>child’s height</a:t>
            </a:r>
            <a:endParaRPr lang="en-US" altLang="en-US" sz="3000" dirty="0">
              <a:latin typeface="Alegreya" pitchFamily="2" charset="0"/>
            </a:endParaRPr>
          </a:p>
        </p:txBody>
      </p:sp>
      <p:sp>
        <p:nvSpPr>
          <p:cNvPr id="4100" name="Text Box 6"/>
          <p:cNvSpPr txBox="1">
            <a:spLocks noChangeArrowheads="1"/>
          </p:cNvSpPr>
          <p:nvPr/>
        </p:nvSpPr>
        <p:spPr bwMode="auto">
          <a:xfrm>
            <a:off x="9809163" y="74613"/>
            <a:ext cx="800100" cy="413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spAutoFit/>
          </a:bodyPr>
          <a:lstStyle>
            <a:lvl1pPr defTabSz="1042988">
              <a:spcBef>
                <a:spcPct val="20000"/>
              </a:spcBef>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algn="r" defTabSz="914400" eaLnBrk="1" hangingPunct="1">
              <a:spcBef>
                <a:spcPct val="50000"/>
              </a:spcBef>
            </a:pPr>
            <a:r>
              <a:rPr lang="en-GB" altLang="en-US" sz="2000" b="1" dirty="0">
                <a:latin typeface="Roboto Black" panose="02000000000000000000" pitchFamily="2" charset="0"/>
                <a:ea typeface="Roboto Black" panose="02000000000000000000" pitchFamily="2" charset="0"/>
              </a:rPr>
              <a:t>57/1</a:t>
            </a:r>
          </a:p>
        </p:txBody>
      </p:sp>
      <p:sp>
        <p:nvSpPr>
          <p:cNvPr id="4101" name="Rectangle 10"/>
          <p:cNvSpPr>
            <a:spLocks noChangeArrowheads="1"/>
          </p:cNvSpPr>
          <p:nvPr/>
        </p:nvSpPr>
        <p:spPr bwMode="auto">
          <a:xfrm>
            <a:off x="0" y="2574925"/>
            <a:ext cx="1069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defRPr sz="37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700">
                <a:solidFill>
                  <a:schemeClr val="tx1"/>
                </a:solidFill>
                <a:latin typeface="Arial" panose="020B0604020202020204" pitchFamily="34" charset="0"/>
              </a:defRPr>
            </a:lvl3pPr>
            <a:lvl4pPr marL="1600200" indent="-228600">
              <a:spcBef>
                <a:spcPct val="20000"/>
              </a:spcBef>
              <a:buChar char="–"/>
              <a:defRPr sz="2300">
                <a:solidFill>
                  <a:schemeClr val="tx1"/>
                </a:solidFill>
                <a:latin typeface="Arial" panose="020B0604020202020204" pitchFamily="34" charset="0"/>
              </a:defRPr>
            </a:lvl4pPr>
            <a:lvl5pPr marL="2057400" indent="-228600">
              <a:spcBef>
                <a:spcPct val="20000"/>
              </a:spcBef>
              <a:buChar char="»"/>
              <a:defRPr sz="2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defRPr>
            </a:lvl9pPr>
          </a:lstStyle>
          <a:p>
            <a:pPr eaLnBrk="1" hangingPunct="1">
              <a:spcBef>
                <a:spcPct val="0"/>
              </a:spcBef>
            </a:pPr>
            <a:endParaRPr lang="en-US" altLang="en-US" sz="2100"/>
          </a:p>
        </p:txBody>
      </p:sp>
    </p:spTree>
  </p:cSld>
  <p:clrMapOvr>
    <a:masterClrMapping/>
  </p:clrMapOvr>
</p:sld>
</file>

<file path=ppt/theme/theme1.xml><?xml version="1.0" encoding="utf-8"?>
<a:theme xmlns:a="http://schemas.openxmlformats.org/drawingml/2006/main" name="WHO OHP">
  <a:themeElements>
    <a:clrScheme name="WHO OH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HO OH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en-GB" sz="2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en-GB" sz="2100" b="0" i="0" u="none" strike="noStrike" cap="none" normalizeH="0" baseline="0" smtClean="0">
            <a:ln>
              <a:noFill/>
            </a:ln>
            <a:solidFill>
              <a:schemeClr val="tx1"/>
            </a:solidFill>
            <a:effectLst/>
            <a:latin typeface="Arial" charset="0"/>
          </a:defRPr>
        </a:defPPr>
      </a:lstStyle>
    </a:lnDef>
  </a:objectDefaults>
  <a:extraClrSchemeLst>
    <a:extraClrScheme>
      <a:clrScheme name="WHO OH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O OH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O OH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O OH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O OH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O OH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O OH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O OH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O OH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O OH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O OH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O OH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4A4C8916452745AAD91177667FB02F" ma:contentTypeVersion="13" ma:contentTypeDescription="Create a new document." ma:contentTypeScope="" ma:versionID="c5718e98db4e824f5ca1bdcede806c0b">
  <xsd:schema xmlns:xsd="http://www.w3.org/2001/XMLSchema" xmlns:xs="http://www.w3.org/2001/XMLSchema" xmlns:p="http://schemas.microsoft.com/office/2006/metadata/properties" xmlns:ns3="ef9bea4a-d054-4e58-a0c2-c6c4503e8e98" xmlns:ns4="c9966233-d46a-4f38-ae21-9eb5e1285037" targetNamespace="http://schemas.microsoft.com/office/2006/metadata/properties" ma:root="true" ma:fieldsID="365fb14081386240b1ec24b812f880ab" ns3:_="" ns4:_="">
    <xsd:import namespace="ef9bea4a-d054-4e58-a0c2-c6c4503e8e98"/>
    <xsd:import namespace="c9966233-d46a-4f38-ae21-9eb5e128503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9bea4a-d054-4e58-a0c2-c6c4503e8e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966233-d46a-4f38-ae21-9eb5e128503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118E425-BBA5-4846-AFE5-FF7ED0DDBC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9bea4a-d054-4e58-a0c2-c6c4503e8e98"/>
    <ds:schemaRef ds:uri="c9966233-d46a-4f38-ae21-9eb5e12850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575020-38EC-4D64-8F4C-AC8BACED9E53}">
  <ds:schemaRefs>
    <ds:schemaRef ds:uri="http://schemas.microsoft.com/sharepoint/v3/contenttype/forms"/>
  </ds:schemaRefs>
</ds:datastoreItem>
</file>

<file path=customXml/itemProps3.xml><?xml version="1.0" encoding="utf-8"?>
<ds:datastoreItem xmlns:ds="http://schemas.openxmlformats.org/officeDocument/2006/customXml" ds:itemID="{D32E1ABB-E61F-4A88-BE8D-B94CE99F579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1553</TotalTime>
  <Words>2173</Words>
  <Application>Microsoft Office PowerPoint</Application>
  <PresentationFormat>Custom</PresentationFormat>
  <Paragraphs>306</Paragraphs>
  <Slides>58</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Alegreya</vt:lpstr>
      <vt:lpstr>Arial</vt:lpstr>
      <vt:lpstr>Calibri</vt:lpstr>
      <vt:lpstr>Roboto</vt:lpstr>
      <vt:lpstr>Roboto Black</vt:lpstr>
      <vt:lpstr>Roboto Medium</vt:lpstr>
      <vt:lpstr>Times New Roman</vt:lpstr>
      <vt:lpstr>WHO OHP</vt:lpstr>
      <vt:lpstr>PowerPoint Presentation</vt:lpstr>
      <vt:lpstr>Session 56: Introducing child growth assessment – objectives</vt:lpstr>
      <vt:lpstr>Child growth assessment 1</vt:lpstr>
      <vt:lpstr>Child growth assessment 2</vt:lpstr>
      <vt:lpstr>The Child growth record</vt:lpstr>
      <vt:lpstr>Growth record contents</vt:lpstr>
      <vt:lpstr>Start a new Growth record</vt:lpstr>
      <vt:lpstr>The Child age calculator</vt:lpstr>
      <vt:lpstr>Session 57: Measuring weight, length and height –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infant and young child feeding</dc:title>
  <dc:creator>Ian</dc:creator>
  <cp:lastModifiedBy>ROGERS, Lisa</cp:lastModifiedBy>
  <cp:revision>85</cp:revision>
  <dcterms:created xsi:type="dcterms:W3CDTF">2005-04-20T18:51:46Z</dcterms:created>
  <dcterms:modified xsi:type="dcterms:W3CDTF">2021-12-16T10:53:54Z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0x010100984A4C8916452745AAD91177667FB02F</vt:lpwstr>
  </property>
</Properties>
</file>