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75" r:id="rId2"/>
    <p:sldId id="259" r:id="rId3"/>
  </p:sldIdLst>
  <p:sldSz cx="10691813" cy="75596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143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287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431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857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607183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128620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650056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171493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F4D3A-0E68-4151-B996-A13F9BDEDBDE}" v="6" dt="2021-07-06T21:54:30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4694"/>
  </p:normalViewPr>
  <p:slideViewPr>
    <p:cSldViewPr>
      <p:cViewPr varScale="1">
        <p:scale>
          <a:sx n="58" d="100"/>
          <a:sy n="58" d="100"/>
        </p:scale>
        <p:origin x="1386" y="78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ERS, Lisa" userId="adc75809-e3a5-437d-93cd-0119b62c6e29" providerId="ADAL" clId="{D78F4D3A-0E68-4151-B996-A13F9BDEDBDE}"/>
    <pc:docChg chg="addSld delSld modSld">
      <pc:chgData name="ROGERS, Lisa" userId="adc75809-e3a5-437d-93cd-0119b62c6e29" providerId="ADAL" clId="{D78F4D3A-0E68-4151-B996-A13F9BDEDBDE}" dt="2021-07-06T21:55:06.507" v="66" actId="2696"/>
      <pc:docMkLst>
        <pc:docMk/>
      </pc:docMkLst>
      <pc:sldChg chg="addSp delSp">
        <pc:chgData name="ROGERS, Lisa" userId="adc75809-e3a5-437d-93cd-0119b62c6e29" providerId="ADAL" clId="{D78F4D3A-0E68-4151-B996-A13F9BDEDBDE}" dt="2021-07-06T21:52:22.452" v="1"/>
        <pc:sldMkLst>
          <pc:docMk/>
          <pc:sldMk cId="4279371257" sldId="259"/>
        </pc:sldMkLst>
        <pc:spChg chg="add del">
          <ac:chgData name="ROGERS, Lisa" userId="adc75809-e3a5-437d-93cd-0119b62c6e29" providerId="ADAL" clId="{D78F4D3A-0E68-4151-B996-A13F9BDEDBDE}" dt="2021-07-06T21:52:22.452" v="1"/>
          <ac:spMkLst>
            <pc:docMk/>
            <pc:sldMk cId="4279371257" sldId="259"/>
            <ac:spMk id="2" creationId="{A9A0611C-E792-43C8-ACD8-BD7C05CAE1AC}"/>
          </ac:spMkLst>
        </pc:spChg>
      </pc:sldChg>
      <pc:sldChg chg="addSp delSp modSp add del">
        <pc:chgData name="ROGERS, Lisa" userId="adc75809-e3a5-437d-93cd-0119b62c6e29" providerId="ADAL" clId="{D78F4D3A-0E68-4151-B996-A13F9BDEDBDE}" dt="2021-07-06T21:55:06.507" v="66" actId="2696"/>
        <pc:sldMkLst>
          <pc:docMk/>
          <pc:sldMk cId="0" sldId="304"/>
        </pc:sldMkLst>
        <pc:spChg chg="add del">
          <ac:chgData name="ROGERS, Lisa" userId="adc75809-e3a5-437d-93cd-0119b62c6e29" providerId="ADAL" clId="{D78F4D3A-0E68-4151-B996-A13F9BDEDBDE}" dt="2021-07-06T21:54:19.843" v="12"/>
          <ac:spMkLst>
            <pc:docMk/>
            <pc:sldMk cId="0" sldId="304"/>
            <ac:spMk id="2" creationId="{C58E4D5A-BA27-4440-A145-6AA7D9062C0F}"/>
          </ac:spMkLst>
        </pc:spChg>
        <pc:spChg chg="mod">
          <ac:chgData name="ROGERS, Lisa" userId="adc75809-e3a5-437d-93cd-0119b62c6e29" providerId="ADAL" clId="{D78F4D3A-0E68-4151-B996-A13F9BDEDBDE}" dt="2021-07-06T21:52:42.645" v="4" actId="20577"/>
          <ac:spMkLst>
            <pc:docMk/>
            <pc:sldMk cId="0" sldId="304"/>
            <ac:spMk id="7" creationId="{3CBB86DB-95E1-4ACD-9747-D61EF6A9578B}"/>
          </ac:spMkLst>
        </pc:spChg>
        <pc:spChg chg="mod">
          <ac:chgData name="ROGERS, Lisa" userId="adc75809-e3a5-437d-93cd-0119b62c6e29" providerId="ADAL" clId="{D78F4D3A-0E68-4151-B996-A13F9BDEDBDE}" dt="2021-07-06T21:52:49.948" v="10" actId="20577"/>
          <ac:spMkLst>
            <pc:docMk/>
            <pc:sldMk cId="0" sldId="304"/>
            <ac:spMk id="10" creationId="{797B3CF5-5474-4509-B1C6-CBC8111892DE}"/>
          </ac:spMkLst>
        </pc:spChg>
      </pc:sldChg>
      <pc:sldChg chg="modSp add">
        <pc:chgData name="ROGERS, Lisa" userId="adc75809-e3a5-437d-93cd-0119b62c6e29" providerId="ADAL" clId="{D78F4D3A-0E68-4151-B996-A13F9BDEDBDE}" dt="2021-07-06T21:54:56.540" v="65" actId="20577"/>
        <pc:sldMkLst>
          <pc:docMk/>
          <pc:sldMk cId="0" sldId="375"/>
        </pc:sldMkLst>
        <pc:spChg chg="mod">
          <ac:chgData name="ROGERS, Lisa" userId="adc75809-e3a5-437d-93cd-0119b62c6e29" providerId="ADAL" clId="{D78F4D3A-0E68-4151-B996-A13F9BDEDBDE}" dt="2021-07-06T21:54:34.894" v="15" actId="20577"/>
          <ac:spMkLst>
            <pc:docMk/>
            <pc:sldMk cId="0" sldId="375"/>
            <ac:spMk id="7" creationId="{3CBB86DB-95E1-4ACD-9747-D61EF6A9578B}"/>
          </ac:spMkLst>
        </pc:spChg>
        <pc:spChg chg="mod">
          <ac:chgData name="ROGERS, Lisa" userId="adc75809-e3a5-437d-93cd-0119b62c6e29" providerId="ADAL" clId="{D78F4D3A-0E68-4151-B996-A13F9BDEDBDE}" dt="2021-07-06T21:54:56.540" v="65" actId="20577"/>
          <ac:spMkLst>
            <pc:docMk/>
            <pc:sldMk cId="0" sldId="375"/>
            <ac:spMk id="10" creationId="{797B3CF5-5474-4509-B1C6-CBC8111892DE}"/>
          </ac:spMkLst>
        </pc:spChg>
        <pc:spChg chg="mod">
          <ac:chgData name="ROGERS, Lisa" userId="adc75809-e3a5-437d-93cd-0119b62c6e29" providerId="ADAL" clId="{D78F4D3A-0E68-4151-B996-A13F9BDEDBDE}" dt="2021-07-06T21:54:50.344" v="61" actId="20577"/>
          <ac:spMkLst>
            <pc:docMk/>
            <pc:sldMk cId="0" sldId="375"/>
            <ac:spMk id="12" creationId="{8BCBBED4-0A72-4332-8224-ABA5FFF6B9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5E471-097E-3342-9A18-9B7D1EB040AE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DCCB9-6AFC-5346-9C77-0D1943C6D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3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348400"/>
            <a:ext cx="9088041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BF559-4D5D-4F2F-8BB4-72317DD9A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31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71E92-278B-4C57-86D1-48B2E7D2E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62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302738"/>
            <a:ext cx="2405658" cy="64502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1" y="302738"/>
            <a:ext cx="7038777" cy="64502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66EE6-C48E-41F5-B6AA-D8888CEDAE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41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736FB-1DDF-4092-B089-97DC0C3870EE}" type="datetimeFigureOut">
              <a:rPr lang="en-GB"/>
              <a:pPr>
                <a:defRPr/>
              </a:pPr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980F-D75D-4540-B84F-3B07BFF4F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665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65431-C8B1-43D8-B70C-73D2F4310E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3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80" y="4857792"/>
            <a:ext cx="9088041" cy="15014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8213F-6FD5-40FE-B53E-43B0993783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11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E3E9-2BBE-47F0-B67F-DFF9D71900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25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B8A77-C8C4-4505-BD68-C6F0AAFFA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77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E5B1-7F8E-4F63-B433-6CBB9E17E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30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3652-5812-4D7D-9C1A-0A0689E936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74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2" y="300988"/>
            <a:ext cx="5977020" cy="645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1581933"/>
            <a:ext cx="3517533" cy="51710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F430-202A-46D8-B108-132234131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08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12FDE-B9C0-40D9-83CE-6F736BEFCF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39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591" y="302737"/>
            <a:ext cx="9622632" cy="12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591" y="1763925"/>
            <a:ext cx="9622632" cy="498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591" y="6884204"/>
            <a:ext cx="249475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036" y="6884204"/>
            <a:ext cx="3385741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466" y="6884204"/>
            <a:ext cx="249475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017A07E-3D35-4719-930C-ECFF353F2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ig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9">
            <a:extLst>
              <a:ext uri="{FF2B5EF4-FFF2-40B4-BE49-F238E27FC236}">
                <a16:creationId xmlns:a16="http://schemas.microsoft.com/office/drawing/2014/main" id="{EC95D6BD-09C6-465E-A164-39A8DDE0015B}"/>
              </a:ext>
            </a:extLst>
          </p:cNvPr>
          <p:cNvSpPr txBox="1">
            <a:spLocks/>
          </p:cNvSpPr>
          <p:nvPr/>
        </p:nvSpPr>
        <p:spPr bwMode="gray">
          <a:xfrm>
            <a:off x="-4209" y="540158"/>
            <a:ext cx="10695693" cy="1752231"/>
          </a:xfrm>
          <a:prstGeom prst="rect">
            <a:avLst/>
          </a:prstGeom>
          <a:solidFill>
            <a:srgbClr val="183A63"/>
          </a:solidFill>
        </p:spPr>
        <p:txBody>
          <a:bodyPr vert="horz" lIns="467902" tIns="359924" rIns="359924" bIns="827826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defRPr sz="24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tabLst>
                <a:tab pos="1074738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Roboto Medium" panose="02000000000000000000"/>
            </a:endParaRPr>
          </a:p>
          <a:p>
            <a:pPr>
              <a:spcAft>
                <a:spcPts val="0"/>
              </a:spcAft>
            </a:pPr>
            <a:r>
              <a:rPr lang="en-US" sz="3999" b="0" dirty="0">
                <a:latin typeface="Roboto Medium" panose="02000000000000000000"/>
              </a:rPr>
              <a:t>Infant and young child feeding counselling: an integrated course</a:t>
            </a:r>
          </a:p>
          <a:p>
            <a:pPr>
              <a:spcBef>
                <a:spcPts val="300"/>
              </a:spcBef>
            </a:pPr>
            <a:r>
              <a:rPr lang="en-US" sz="2000" b="0" dirty="0">
                <a:latin typeface="Roboto Medium" panose="02000000000000000000"/>
              </a:rPr>
              <a:t>2</a:t>
            </a:r>
            <a:r>
              <a:rPr lang="en-US" sz="2000" b="0" baseline="30000" dirty="0">
                <a:latin typeface="Roboto Medium" panose="02000000000000000000"/>
              </a:rPr>
              <a:t>nd</a:t>
            </a:r>
            <a:r>
              <a:rPr lang="en-US" sz="2000" b="0" dirty="0">
                <a:latin typeface="Roboto Medium" panose="02000000000000000000"/>
              </a:rPr>
              <a:t> edition</a:t>
            </a:r>
            <a:endParaRPr lang="en-GB" sz="1800" b="0" dirty="0">
              <a:latin typeface="Roboto Medium" panose="0200000000000000000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B86DB-95E1-4ACD-9747-D61EF6A9578B}"/>
              </a:ext>
            </a:extLst>
          </p:cNvPr>
          <p:cNvSpPr txBox="1"/>
          <p:nvPr/>
        </p:nvSpPr>
        <p:spPr>
          <a:xfrm>
            <a:off x="2322205" y="2949015"/>
            <a:ext cx="5759431" cy="83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799" b="1" dirty="0">
                <a:solidFill>
                  <a:srgbClr val="183A63"/>
                </a:solidFill>
                <a:latin typeface="Roboto Medium" panose="02000000000000000000"/>
              </a:rPr>
              <a:t>Module 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BBED4-0A72-4332-8224-ABA5FFF6B9B2}"/>
              </a:ext>
            </a:extLst>
          </p:cNvPr>
          <p:cNvSpPr txBox="1"/>
          <p:nvPr/>
        </p:nvSpPr>
        <p:spPr>
          <a:xfrm>
            <a:off x="1600006" y="3790268"/>
            <a:ext cx="7487260" cy="646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9" dirty="0">
                <a:solidFill>
                  <a:srgbClr val="183A63"/>
                </a:solidFill>
                <a:latin typeface="Roboto Medium" panose="02000000000000000000"/>
              </a:rPr>
              <a:t>Follow-up after training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5EAF782-17EC-4F95-9FE8-C2C78D67C9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360" y="6061637"/>
            <a:ext cx="1484318" cy="4539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6D11F4-BE53-4C9A-BA94-94904B15C52D}"/>
              </a:ext>
            </a:extLst>
          </p:cNvPr>
          <p:cNvSpPr txBox="1"/>
          <p:nvPr/>
        </p:nvSpPr>
        <p:spPr>
          <a:xfrm>
            <a:off x="378398" y="7163503"/>
            <a:ext cx="8599395" cy="461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Roboto Medium" panose="02000000000000000000"/>
                <a:ea typeface="SimSun" panose="02010600030101010101" pitchFamily="2" charset="-122"/>
              </a:rPr>
              <a:t>© World Health Organization 2021</a:t>
            </a:r>
            <a:r>
              <a:rPr lang="en-US" sz="1200" dirty="0">
                <a:latin typeface="Roboto Medium" panose="02000000000000000000"/>
                <a:ea typeface="SimSun" panose="02010600030101010101" pitchFamily="2" charset="-122"/>
              </a:rPr>
              <a:t>. Some rights reserved. This work is available under the </a:t>
            </a:r>
            <a:r>
              <a:rPr lang="en-US" sz="1200" u="sng" dirty="0">
                <a:solidFill>
                  <a:srgbClr val="0000FF"/>
                </a:solidFill>
                <a:latin typeface="Roboto Medium" panose="02000000000000000000"/>
                <a:ea typeface="SimSun" panose="0201060003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 3.0 IGO</a:t>
            </a:r>
            <a:r>
              <a:rPr lang="en-US" sz="1200" dirty="0">
                <a:latin typeface="Roboto Medium" panose="02000000000000000000"/>
                <a:ea typeface="SimSun" panose="02010600030101010101" pitchFamily="2" charset="-122"/>
              </a:rPr>
              <a:t> </a:t>
            </a:r>
            <a:r>
              <a:rPr lang="en-US" sz="1200" dirty="0" err="1">
                <a:latin typeface="Roboto Medium" panose="02000000000000000000"/>
                <a:ea typeface="SimSun" panose="02010600030101010101" pitchFamily="2" charset="-122"/>
              </a:rPr>
              <a:t>licence</a:t>
            </a:r>
            <a:r>
              <a:rPr lang="en-US" sz="1200" dirty="0">
                <a:latin typeface="Roboto Medium" panose="02000000000000000000"/>
                <a:ea typeface="SimSun" panose="02010600030101010101" pitchFamily="2" charset="-122"/>
              </a:rPr>
              <a:t>.</a:t>
            </a:r>
            <a:endParaRPr lang="en-US" sz="1200" dirty="0">
              <a:latin typeface="Roboto Medium" panose="02000000000000000000"/>
            </a:endParaRPr>
          </a:p>
          <a:p>
            <a:endParaRPr lang="en-US" sz="1200" dirty="0">
              <a:latin typeface="Roboto Medium" panose="0200000000000000000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7B3CF5-5474-4509-B1C6-CBC8111892DE}"/>
              </a:ext>
            </a:extLst>
          </p:cNvPr>
          <p:cNvSpPr txBox="1"/>
          <p:nvPr/>
        </p:nvSpPr>
        <p:spPr>
          <a:xfrm>
            <a:off x="450390" y="6958555"/>
            <a:ext cx="1697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Roboto Medium" panose="02000000000000000000"/>
              </a:rPr>
              <a:t>WHO/HEP/NFS/21.23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B2CF835-9B66-43F9-8FF7-9309976CBD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530" y="6155930"/>
            <a:ext cx="1505921" cy="3656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FBB54951-FCA0-244A-A608-0AA38A84C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848" y="2337568"/>
            <a:ext cx="10031412" cy="4322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700"/>
              </a:spcAft>
              <a:buNone/>
              <a:defRPr/>
            </a:pPr>
            <a:r>
              <a:rPr lang="en-GB" altLang="en-US" sz="2900" dirty="0">
                <a:latin typeface="Alegreya" pitchFamily="2" charset="0"/>
                <a:cs typeface="Arial" panose="020B0604020202020204" pitchFamily="34" charset="0"/>
              </a:rPr>
              <a:t>After completing this session, participants will be able to:</a:t>
            </a:r>
          </a:p>
          <a:p>
            <a:pPr marL="457200" indent="-457200"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2900" dirty="0">
                <a:latin typeface="Alegreya" pitchFamily="2" charset="0"/>
                <a:cs typeface="Arial" panose="020B0604020202020204" pitchFamily="34" charset="0"/>
              </a:rPr>
              <a:t>describe the contents and arrangement of the table of competencies they are expected to acquire</a:t>
            </a:r>
          </a:p>
          <a:p>
            <a:pPr marL="457200" indent="-457200"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2900" dirty="0">
                <a:latin typeface="Alegreya" pitchFamily="2" charset="0"/>
                <a:cs typeface="Arial" panose="020B0604020202020204" pitchFamily="34" charset="0"/>
              </a:rPr>
              <a:t>describe the components of the follow-up session</a:t>
            </a:r>
          </a:p>
          <a:p>
            <a:pPr marL="457200" indent="-457200"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2900" dirty="0">
                <a:latin typeface="Alegreya" pitchFamily="2" charset="0"/>
                <a:cs typeface="Arial" panose="020B0604020202020204" pitchFamily="34" charset="0"/>
              </a:rPr>
              <a:t>list the tasks they should complete for the follow-up session</a:t>
            </a:r>
          </a:p>
          <a:p>
            <a:pPr marL="457200" indent="-457200"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2900" dirty="0">
                <a:latin typeface="Alegreya" pitchFamily="2" charset="0"/>
                <a:cs typeface="Arial" panose="020B0604020202020204" pitchFamily="34" charset="0"/>
              </a:rPr>
              <a:t>describe the linkages between the follow-up session and ongoing supportive supervision/mentoring</a:t>
            </a:r>
          </a:p>
          <a:p>
            <a:pPr marL="457200" indent="-457200"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endParaRPr lang="en-GB" sz="2900" dirty="0">
              <a:latin typeface="Alegreya" pitchFamily="2" charset="0"/>
              <a:cs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E7AD069-8485-134E-85D8-4380B6628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848" y="331828"/>
            <a:ext cx="9526562" cy="1719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36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Follow-up after training</a:t>
            </a:r>
            <a:endParaRPr lang="en-GB" altLang="en-US" sz="3600" kern="12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D406024-03C3-1A43-935E-33AA4C45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1156" y="74613"/>
            <a:ext cx="1158107" cy="41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306" tIns="52153" rIns="104306" bIns="52153">
            <a:spAutoFit/>
          </a:bodyPr>
          <a:lstStyle>
            <a:lvl1pPr defTabSz="1042988">
              <a:spcBef>
                <a:spcPct val="20000"/>
              </a:spcBef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Font typeface="Arial" panose="020B0604020202020204" pitchFamily="34" charset="0"/>
              <a:buChar char="-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eaLnBrk="1" hangingPunct="1">
              <a:spcBef>
                <a:spcPct val="50000"/>
              </a:spcBef>
            </a:pPr>
            <a:r>
              <a:rPr lang="en-GB" altLang="en-US" sz="2000" b="1" dirty="0">
                <a:latin typeface="Roboto Black" panose="02000000000000000000" pitchFamily="2" charset="0"/>
                <a:ea typeface="Roboto Black" panose="02000000000000000000" pitchFamily="2" charset="0"/>
              </a:rPr>
              <a:t>79/1</a:t>
            </a:r>
          </a:p>
        </p:txBody>
      </p:sp>
    </p:spTree>
    <p:extLst>
      <p:ext uri="{BB962C8B-B14F-4D97-AF65-F5344CB8AC3E}">
        <p14:creationId xmlns:p14="http://schemas.microsoft.com/office/powerpoint/2010/main" val="42793712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106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Alegreya</vt:lpstr>
      <vt:lpstr>Arial</vt:lpstr>
      <vt:lpstr>Calibri</vt:lpstr>
      <vt:lpstr>Roboto Black</vt:lpstr>
      <vt:lpstr>Roboto Medium</vt:lpstr>
      <vt:lpstr>Default Design</vt:lpstr>
      <vt:lpstr>PowerPoint Presentation</vt:lpstr>
      <vt:lpstr>PowerPoint Presentation</vt:lpstr>
    </vt:vector>
  </TitlesOfParts>
  <Company>World Health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casanovasm</dc:creator>
  <cp:lastModifiedBy>ROGERS, Lisa</cp:lastModifiedBy>
  <cp:revision>73</cp:revision>
  <dcterms:created xsi:type="dcterms:W3CDTF">2010-09-12T01:47:37Z</dcterms:created>
  <dcterms:modified xsi:type="dcterms:W3CDTF">2021-07-06T21:55:11Z</dcterms:modified>
</cp:coreProperties>
</file>