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8"/>
  </p:notesMasterIdLst>
  <p:sldIdLst>
    <p:sldId id="345" r:id="rId5"/>
    <p:sldId id="360" r:id="rId6"/>
    <p:sldId id="347" r:id="rId7"/>
    <p:sldId id="348" r:id="rId8"/>
    <p:sldId id="367" r:id="rId9"/>
    <p:sldId id="351" r:id="rId10"/>
    <p:sldId id="353" r:id="rId11"/>
    <p:sldId id="354" r:id="rId12"/>
    <p:sldId id="355" r:id="rId13"/>
    <p:sldId id="356" r:id="rId14"/>
    <p:sldId id="357" r:id="rId15"/>
    <p:sldId id="358" r:id="rId16"/>
    <p:sldId id="3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italic r:id="rId28"/>
    </p:embeddedFont>
    <p:embeddedFont>
      <p:font typeface="Montserrat SemiBold" panose="00000700000000000000" pitchFamily="2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.varlamova" initials="m" lastIdx="2" clrIdx="0">
    <p:extLst>
      <p:ext uri="{19B8F6BF-5375-455C-9EA6-DF929625EA0E}">
        <p15:presenceInfo xmlns:p15="http://schemas.microsoft.com/office/powerpoint/2012/main" userId="maria.varlam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CFF"/>
    <a:srgbClr val="E2FB0C"/>
    <a:srgbClr val="7F86FF"/>
    <a:srgbClr val="FFFFFF"/>
    <a:srgbClr val="D6EA23"/>
    <a:srgbClr val="E1FA0B"/>
    <a:srgbClr val="78857D"/>
    <a:srgbClr val="EBEB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9EB9C-C64C-418F-8185-39B30EF1079C}" v="30" dt="2021-09-24T14:29:56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 autoAdjust="0"/>
    <p:restoredTop sz="96229" autoAdjust="0"/>
  </p:normalViewPr>
  <p:slideViewPr>
    <p:cSldViewPr snapToGrid="0">
      <p:cViewPr varScale="1">
        <p:scale>
          <a:sx n="110" d="100"/>
          <a:sy n="110" d="100"/>
        </p:scale>
        <p:origin x="8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 FUENTE NÚÑEZ, Vânia" userId="e9f76533-4aad-4858-aa19-4a8cfa0241e0" providerId="ADAL" clId="{4E05F17A-25BE-44EA-9210-002E7F82DD36}"/>
    <pc:docChg chg="undo redo custSel modSld modMainMaster">
      <pc:chgData name="DE LA FUENTE NÚÑEZ, Vânia" userId="e9f76533-4aad-4858-aa19-4a8cfa0241e0" providerId="ADAL" clId="{4E05F17A-25BE-44EA-9210-002E7F82DD36}" dt="2021-09-20T16:21:39.983" v="216" actId="207"/>
      <pc:docMkLst>
        <pc:docMk/>
      </pc:docMkLst>
      <pc:sldChg chg="delSp modSp delCm">
        <pc:chgData name="DE LA FUENTE NÚÑEZ, Vânia" userId="e9f76533-4aad-4858-aa19-4a8cfa0241e0" providerId="ADAL" clId="{4E05F17A-25BE-44EA-9210-002E7F82DD36}" dt="2021-09-20T16:21:13.736" v="215" actId="6549"/>
        <pc:sldMkLst>
          <pc:docMk/>
          <pc:sldMk cId="3772825339" sldId="345"/>
        </pc:sldMkLst>
        <pc:spChg chg="mod">
          <ac:chgData name="DE LA FUENTE NÚÑEZ, Vânia" userId="e9f76533-4aad-4858-aa19-4a8cfa0241e0" providerId="ADAL" clId="{4E05F17A-25BE-44EA-9210-002E7F82DD36}" dt="2021-09-20T16:21:13.736" v="215" actId="6549"/>
          <ac:spMkLst>
            <pc:docMk/>
            <pc:sldMk cId="3772825339" sldId="345"/>
            <ac:spMk id="2" creationId="{0D20AC6B-05A5-4CED-A249-AED8A344AA69}"/>
          </ac:spMkLst>
        </pc:spChg>
        <pc:spChg chg="del mod">
          <ac:chgData name="DE LA FUENTE NÚÑEZ, Vânia" userId="e9f76533-4aad-4858-aa19-4a8cfa0241e0" providerId="ADAL" clId="{4E05F17A-25BE-44EA-9210-002E7F82DD36}" dt="2021-09-20T15:53:04.908" v="14" actId="478"/>
          <ac:spMkLst>
            <pc:docMk/>
            <pc:sldMk cId="3772825339" sldId="345"/>
            <ac:spMk id="3" creationId="{EED1402D-CC5C-45BC-8952-6CB20520A4DE}"/>
          </ac:spMkLst>
        </pc:spChg>
        <pc:spChg chg="del mod">
          <ac:chgData name="DE LA FUENTE NÚÑEZ, Vânia" userId="e9f76533-4aad-4858-aa19-4a8cfa0241e0" providerId="ADAL" clId="{4E05F17A-25BE-44EA-9210-002E7F82DD36}" dt="2021-09-20T15:53:03.684" v="13" actId="478"/>
          <ac:spMkLst>
            <pc:docMk/>
            <pc:sldMk cId="3772825339" sldId="345"/>
            <ac:spMk id="4" creationId="{014E52E4-F8BD-405D-89B6-03ABACD7097F}"/>
          </ac:spMkLst>
        </pc:spChg>
      </pc:sldChg>
      <pc:sldChg chg="modSp">
        <pc:chgData name="DE LA FUENTE NÚÑEZ, Vânia" userId="e9f76533-4aad-4858-aa19-4a8cfa0241e0" providerId="ADAL" clId="{4E05F17A-25BE-44EA-9210-002E7F82DD36}" dt="2021-09-20T16:04:01.602" v="20" actId="2085"/>
        <pc:sldMkLst>
          <pc:docMk/>
          <pc:sldMk cId="2347355370" sldId="347"/>
        </pc:sldMkLst>
        <pc:spChg chg="mod">
          <ac:chgData name="DE LA FUENTE NÚÑEZ, Vânia" userId="e9f76533-4aad-4858-aa19-4a8cfa0241e0" providerId="ADAL" clId="{4E05F17A-25BE-44EA-9210-002E7F82DD36}" dt="2021-09-20T16:03:35.817" v="19" actId="1076"/>
          <ac:spMkLst>
            <pc:docMk/>
            <pc:sldMk cId="2347355370" sldId="347"/>
            <ac:spMk id="3" creationId="{AB0768AF-3E79-4877-A4C6-90C90C2CE24D}"/>
          </ac:spMkLst>
        </pc:spChg>
        <pc:picChg chg="mod">
          <ac:chgData name="DE LA FUENTE NÚÑEZ, Vânia" userId="e9f76533-4aad-4858-aa19-4a8cfa0241e0" providerId="ADAL" clId="{4E05F17A-25BE-44EA-9210-002E7F82DD36}" dt="2021-09-20T16:04:01.602" v="20" actId="2085"/>
          <ac:picMkLst>
            <pc:docMk/>
            <pc:sldMk cId="2347355370" sldId="347"/>
            <ac:picMk id="14" creationId="{2230974F-9241-48F5-A06C-BF7266A5863C}"/>
          </ac:picMkLst>
        </pc:picChg>
      </pc:sldChg>
      <pc:sldChg chg="modSp">
        <pc:chgData name="DE LA FUENTE NÚÑEZ, Vânia" userId="e9f76533-4aad-4858-aa19-4a8cfa0241e0" providerId="ADAL" clId="{4E05F17A-25BE-44EA-9210-002E7F82DD36}" dt="2021-09-20T16:07:59.502" v="34" actId="1036"/>
        <pc:sldMkLst>
          <pc:docMk/>
          <pc:sldMk cId="3369801235" sldId="348"/>
        </pc:sldMkLst>
        <pc:picChg chg="mod">
          <ac:chgData name="DE LA FUENTE NÚÑEZ, Vânia" userId="e9f76533-4aad-4858-aa19-4a8cfa0241e0" providerId="ADAL" clId="{4E05F17A-25BE-44EA-9210-002E7F82DD36}" dt="2021-09-20T16:07:59.502" v="34" actId="1036"/>
          <ac:picMkLst>
            <pc:docMk/>
            <pc:sldMk cId="3369801235" sldId="348"/>
            <ac:picMk id="7" creationId="{CF3BB02D-7945-490D-B537-36577EE26E39}"/>
          </ac:picMkLst>
        </pc:picChg>
      </pc:sldChg>
      <pc:sldChg chg="modSp">
        <pc:chgData name="DE LA FUENTE NÚÑEZ, Vânia" userId="e9f76533-4aad-4858-aa19-4a8cfa0241e0" providerId="ADAL" clId="{4E05F17A-25BE-44EA-9210-002E7F82DD36}" dt="2021-09-20T16:08:32.967" v="35" actId="14100"/>
        <pc:sldMkLst>
          <pc:docMk/>
          <pc:sldMk cId="1285185424" sldId="351"/>
        </pc:sldMkLst>
        <pc:spChg chg="mod">
          <ac:chgData name="DE LA FUENTE NÚÑEZ, Vânia" userId="e9f76533-4aad-4858-aa19-4a8cfa0241e0" providerId="ADAL" clId="{4E05F17A-25BE-44EA-9210-002E7F82DD36}" dt="2021-09-20T16:08:32.967" v="35" actId="14100"/>
          <ac:spMkLst>
            <pc:docMk/>
            <pc:sldMk cId="1285185424" sldId="351"/>
            <ac:spMk id="3" creationId="{B487E984-FA4D-4179-9774-8CD7FE8949F9}"/>
          </ac:spMkLst>
        </pc:spChg>
      </pc:sldChg>
      <pc:sldChg chg="modSp">
        <pc:chgData name="DE LA FUENTE NÚÑEZ, Vânia" userId="e9f76533-4aad-4858-aa19-4a8cfa0241e0" providerId="ADAL" clId="{4E05F17A-25BE-44EA-9210-002E7F82DD36}" dt="2021-09-20T15:52:41.651" v="4" actId="27636"/>
        <pc:sldMkLst>
          <pc:docMk/>
          <pc:sldMk cId="2584570910" sldId="353"/>
        </pc:sldMkLst>
        <pc:spChg chg="mod">
          <ac:chgData name="DE LA FUENTE NÚÑEZ, Vânia" userId="e9f76533-4aad-4858-aa19-4a8cfa0241e0" providerId="ADAL" clId="{4E05F17A-25BE-44EA-9210-002E7F82DD36}" dt="2021-09-20T15:52:41.651" v="4" actId="27636"/>
          <ac:spMkLst>
            <pc:docMk/>
            <pc:sldMk cId="2584570910" sldId="353"/>
            <ac:spMk id="7" creationId="{094627F8-170B-4210-BB98-9030DD836A09}"/>
          </ac:spMkLst>
        </pc:spChg>
      </pc:sldChg>
      <pc:sldChg chg="modSp">
        <pc:chgData name="DE LA FUENTE NÚÑEZ, Vânia" userId="e9f76533-4aad-4858-aa19-4a8cfa0241e0" providerId="ADAL" clId="{4E05F17A-25BE-44EA-9210-002E7F82DD36}" dt="2021-09-20T16:11:48.295" v="156" actId="1035"/>
        <pc:sldMkLst>
          <pc:docMk/>
          <pc:sldMk cId="2423592536" sldId="354"/>
        </pc:sldMkLst>
        <pc:spChg chg="mod">
          <ac:chgData name="DE LA FUENTE NÚÑEZ, Vânia" userId="e9f76533-4aad-4858-aa19-4a8cfa0241e0" providerId="ADAL" clId="{4E05F17A-25BE-44EA-9210-002E7F82DD36}" dt="2021-09-20T16:11:48.295" v="156" actId="1035"/>
          <ac:spMkLst>
            <pc:docMk/>
            <pc:sldMk cId="2423592536" sldId="354"/>
            <ac:spMk id="2" creationId="{49DD7391-4803-4661-8409-C14349167650}"/>
          </ac:spMkLst>
        </pc:spChg>
      </pc:sldChg>
      <pc:sldChg chg="modSp">
        <pc:chgData name="DE LA FUENTE NÚÑEZ, Vânia" userId="e9f76533-4aad-4858-aa19-4a8cfa0241e0" providerId="ADAL" clId="{4E05F17A-25BE-44EA-9210-002E7F82DD36}" dt="2021-09-20T16:11:57.886" v="157" actId="255"/>
        <pc:sldMkLst>
          <pc:docMk/>
          <pc:sldMk cId="991501710" sldId="355"/>
        </pc:sldMkLst>
        <pc:spChg chg="mod">
          <ac:chgData name="DE LA FUENTE NÚÑEZ, Vânia" userId="e9f76533-4aad-4858-aa19-4a8cfa0241e0" providerId="ADAL" clId="{4E05F17A-25BE-44EA-9210-002E7F82DD36}" dt="2021-09-20T16:11:57.886" v="157" actId="255"/>
          <ac:spMkLst>
            <pc:docMk/>
            <pc:sldMk cId="991501710" sldId="355"/>
            <ac:spMk id="2" creationId="{49DD7391-4803-4661-8409-C14349167650}"/>
          </ac:spMkLst>
        </pc:spChg>
      </pc:sldChg>
      <pc:sldChg chg="modSp">
        <pc:chgData name="DE LA FUENTE NÚÑEZ, Vânia" userId="e9f76533-4aad-4858-aa19-4a8cfa0241e0" providerId="ADAL" clId="{4E05F17A-25BE-44EA-9210-002E7F82DD36}" dt="2021-09-20T16:11:39.215" v="148" actId="1036"/>
        <pc:sldMkLst>
          <pc:docMk/>
          <pc:sldMk cId="3987408607" sldId="356"/>
        </pc:sldMkLst>
        <pc:spChg chg="mod">
          <ac:chgData name="DE LA FUENTE NÚÑEZ, Vânia" userId="e9f76533-4aad-4858-aa19-4a8cfa0241e0" providerId="ADAL" clId="{4E05F17A-25BE-44EA-9210-002E7F82DD36}" dt="2021-09-20T16:11:39.215" v="148" actId="1036"/>
          <ac:spMkLst>
            <pc:docMk/>
            <pc:sldMk cId="3987408607" sldId="356"/>
            <ac:spMk id="2" creationId="{49DD7391-4803-4661-8409-C14349167650}"/>
          </ac:spMkLst>
        </pc:spChg>
      </pc:sldChg>
      <pc:sldChg chg="modSp">
        <pc:chgData name="DE LA FUENTE NÚÑEZ, Vânia" userId="e9f76533-4aad-4858-aa19-4a8cfa0241e0" providerId="ADAL" clId="{4E05F17A-25BE-44EA-9210-002E7F82DD36}" dt="2021-09-20T16:12:18.602" v="160" actId="14100"/>
        <pc:sldMkLst>
          <pc:docMk/>
          <pc:sldMk cId="2416289288" sldId="357"/>
        </pc:sldMkLst>
        <pc:spChg chg="mod">
          <ac:chgData name="DE LA FUENTE NÚÑEZ, Vânia" userId="e9f76533-4aad-4858-aa19-4a8cfa0241e0" providerId="ADAL" clId="{4E05F17A-25BE-44EA-9210-002E7F82DD36}" dt="2021-09-20T16:12:18.602" v="160" actId="14100"/>
          <ac:spMkLst>
            <pc:docMk/>
            <pc:sldMk cId="2416289288" sldId="357"/>
            <ac:spMk id="7" creationId="{094627F8-170B-4210-BB98-9030DD836A09}"/>
          </ac:spMkLst>
        </pc:spChg>
      </pc:sldChg>
      <pc:sldChg chg="modSp">
        <pc:chgData name="DE LA FUENTE NÚÑEZ, Vânia" userId="e9f76533-4aad-4858-aa19-4a8cfa0241e0" providerId="ADAL" clId="{4E05F17A-25BE-44EA-9210-002E7F82DD36}" dt="2021-09-20T16:21:39.983" v="216" actId="207"/>
        <pc:sldMkLst>
          <pc:docMk/>
          <pc:sldMk cId="2896199881" sldId="358"/>
        </pc:sldMkLst>
        <pc:spChg chg="mod">
          <ac:chgData name="DE LA FUENTE NÚÑEZ, Vânia" userId="e9f76533-4aad-4858-aa19-4a8cfa0241e0" providerId="ADAL" clId="{4E05F17A-25BE-44EA-9210-002E7F82DD36}" dt="2021-09-20T16:13:29.520" v="190" actId="14100"/>
          <ac:spMkLst>
            <pc:docMk/>
            <pc:sldMk cId="2896199881" sldId="358"/>
            <ac:spMk id="2" creationId="{97DF1ED3-DE3B-4337-A680-0FF71F4AF877}"/>
          </ac:spMkLst>
        </pc:spChg>
        <pc:spChg chg="mod">
          <ac:chgData name="DE LA FUENTE NÚÑEZ, Vânia" userId="e9f76533-4aad-4858-aa19-4a8cfa0241e0" providerId="ADAL" clId="{4E05F17A-25BE-44EA-9210-002E7F82DD36}" dt="2021-09-20T16:12:38.880" v="182" actId="1038"/>
          <ac:spMkLst>
            <pc:docMk/>
            <pc:sldMk cId="2896199881" sldId="358"/>
            <ac:spMk id="4" creationId="{76174124-F2BF-4D5C-ACF5-3E1EF3C556D0}"/>
          </ac:spMkLst>
        </pc:spChg>
        <pc:spChg chg="mod">
          <ac:chgData name="DE LA FUENTE NÚÑEZ, Vânia" userId="e9f76533-4aad-4858-aa19-4a8cfa0241e0" providerId="ADAL" clId="{4E05F17A-25BE-44EA-9210-002E7F82DD36}" dt="2021-09-20T16:21:39.983" v="216" actId="207"/>
          <ac:spMkLst>
            <pc:docMk/>
            <pc:sldMk cId="2896199881" sldId="358"/>
            <ac:spMk id="7" creationId="{A4668D6B-DEF1-4ABB-9375-7E691B294192}"/>
          </ac:spMkLst>
        </pc:spChg>
      </pc:sldChg>
      <pc:sldChg chg="modSp">
        <pc:chgData name="DE LA FUENTE NÚÑEZ, Vânia" userId="e9f76533-4aad-4858-aa19-4a8cfa0241e0" providerId="ADAL" clId="{4E05F17A-25BE-44EA-9210-002E7F82DD36}" dt="2021-09-20T16:02:42.909" v="18" actId="14100"/>
        <pc:sldMkLst>
          <pc:docMk/>
          <pc:sldMk cId="1289796719" sldId="360"/>
        </pc:sldMkLst>
        <pc:spChg chg="mod">
          <ac:chgData name="DE LA FUENTE NÚÑEZ, Vânia" userId="e9f76533-4aad-4858-aa19-4a8cfa0241e0" providerId="ADAL" clId="{4E05F17A-25BE-44EA-9210-002E7F82DD36}" dt="2021-09-20T16:02:22.478" v="16" actId="1076"/>
          <ac:spMkLst>
            <pc:docMk/>
            <pc:sldMk cId="1289796719" sldId="360"/>
            <ac:spMk id="2" creationId="{62D802B9-8E07-49D1-86B4-9FF686AED62E}"/>
          </ac:spMkLst>
        </pc:spChg>
        <pc:spChg chg="mod">
          <ac:chgData name="DE LA FUENTE NÚÑEZ, Vânia" userId="e9f76533-4aad-4858-aa19-4a8cfa0241e0" providerId="ADAL" clId="{4E05F17A-25BE-44EA-9210-002E7F82DD36}" dt="2021-09-20T16:02:42.909" v="18" actId="14100"/>
          <ac:spMkLst>
            <pc:docMk/>
            <pc:sldMk cId="1289796719" sldId="360"/>
            <ac:spMk id="7" creationId="{094627F8-170B-4210-BB98-9030DD836A09}"/>
          </ac:spMkLst>
        </pc:spChg>
      </pc:sldChg>
      <pc:sldChg chg="delSp modSp">
        <pc:chgData name="DE LA FUENTE NÚÑEZ, Vânia" userId="e9f76533-4aad-4858-aa19-4a8cfa0241e0" providerId="ADAL" clId="{4E05F17A-25BE-44EA-9210-002E7F82DD36}" dt="2021-09-20T16:15:06.486" v="210" actId="478"/>
        <pc:sldMkLst>
          <pc:docMk/>
          <pc:sldMk cId="4265210590" sldId="368"/>
        </pc:sldMkLst>
        <pc:spChg chg="del mod">
          <ac:chgData name="DE LA FUENTE NÚÑEZ, Vânia" userId="e9f76533-4aad-4858-aa19-4a8cfa0241e0" providerId="ADAL" clId="{4E05F17A-25BE-44EA-9210-002E7F82DD36}" dt="2021-09-20T16:15:06.486" v="210" actId="478"/>
          <ac:spMkLst>
            <pc:docMk/>
            <pc:sldMk cId="4265210590" sldId="368"/>
            <ac:spMk id="2" creationId="{8F7D389B-1D89-43B7-8B87-6781D0D2FCDC}"/>
          </ac:spMkLst>
        </pc:spChg>
        <pc:spChg chg="del mod">
          <ac:chgData name="DE LA FUENTE NÚÑEZ, Vânia" userId="e9f76533-4aad-4858-aa19-4a8cfa0241e0" providerId="ADAL" clId="{4E05F17A-25BE-44EA-9210-002E7F82DD36}" dt="2021-09-20T16:15:06.486" v="210" actId="478"/>
          <ac:spMkLst>
            <pc:docMk/>
            <pc:sldMk cId="4265210590" sldId="368"/>
            <ac:spMk id="3" creationId="{4054AE2B-DA1B-4399-8FDA-4E38A9567E02}"/>
          </ac:spMkLst>
        </pc:spChg>
      </pc:sldChg>
      <pc:sldMasterChg chg="modSldLayout">
        <pc:chgData name="DE LA FUENTE NÚÑEZ, Vânia" userId="e9f76533-4aad-4858-aa19-4a8cfa0241e0" providerId="ADAL" clId="{4E05F17A-25BE-44EA-9210-002E7F82DD36}" dt="2021-09-20T16:21:09.821" v="214"/>
        <pc:sldMasterMkLst>
          <pc:docMk/>
          <pc:sldMasterMk cId="3096820562" sldId="2147483648"/>
        </pc:sldMasterMkLst>
        <pc:sldLayoutChg chg="addSp delSp modSp">
          <pc:chgData name="DE LA FUENTE NÚÑEZ, Vânia" userId="e9f76533-4aad-4858-aa19-4a8cfa0241e0" providerId="ADAL" clId="{4E05F17A-25BE-44EA-9210-002E7F82DD36}" dt="2021-09-20T16:21:09.821" v="214"/>
          <pc:sldLayoutMkLst>
            <pc:docMk/>
            <pc:sldMasterMk cId="3096820562" sldId="2147483648"/>
            <pc:sldLayoutMk cId="507254403" sldId="2147483649"/>
          </pc:sldLayoutMkLst>
          <pc:spChg chg="mod">
            <ac:chgData name="DE LA FUENTE NÚÑEZ, Vânia" userId="e9f76533-4aad-4858-aa19-4a8cfa0241e0" providerId="ADAL" clId="{4E05F17A-25BE-44EA-9210-002E7F82DD36}" dt="2021-09-20T16:21:09.821" v="214"/>
            <ac:spMkLst>
              <pc:docMk/>
              <pc:sldMasterMk cId="3096820562" sldId="2147483648"/>
              <pc:sldLayoutMk cId="507254403" sldId="2147483649"/>
              <ac:spMk id="3" creationId="{9486AA0B-30DE-4340-8234-F2336F2B940D}"/>
            </ac:spMkLst>
          </pc:spChg>
          <pc:spChg chg="add del">
            <ac:chgData name="DE LA FUENTE NÚÑEZ, Vânia" userId="e9f76533-4aad-4858-aa19-4a8cfa0241e0" providerId="ADAL" clId="{4E05F17A-25BE-44EA-9210-002E7F82DD36}" dt="2021-09-20T15:52:55.733" v="11" actId="478"/>
            <ac:spMkLst>
              <pc:docMk/>
              <pc:sldMasterMk cId="3096820562" sldId="2147483648"/>
              <pc:sldLayoutMk cId="507254403" sldId="2147483649"/>
              <ac:spMk id="7" creationId="{FEC2483E-C609-42D1-8BC4-0C01AD7DC322}"/>
            </ac:spMkLst>
          </pc:spChg>
          <pc:spChg chg="add del">
            <ac:chgData name="DE LA FUENTE NÚÑEZ, Vânia" userId="e9f76533-4aad-4858-aa19-4a8cfa0241e0" providerId="ADAL" clId="{4E05F17A-25BE-44EA-9210-002E7F82DD36}" dt="2021-09-20T15:52:54.334" v="10" actId="478"/>
            <ac:spMkLst>
              <pc:docMk/>
              <pc:sldMasterMk cId="3096820562" sldId="2147483648"/>
              <pc:sldLayoutMk cId="507254403" sldId="2147483649"/>
              <ac:spMk id="8" creationId="{908D6673-ED2F-4A64-AF74-9BDAF2DDE780}"/>
            </ac:spMkLst>
          </pc:spChg>
          <pc:spChg chg="mod">
            <ac:chgData name="DE LA FUENTE NÚÑEZ, Vânia" userId="e9f76533-4aad-4858-aa19-4a8cfa0241e0" providerId="ADAL" clId="{4E05F17A-25BE-44EA-9210-002E7F82DD36}" dt="2021-09-20T15:52:52.029" v="9"/>
            <ac:spMkLst>
              <pc:docMk/>
              <pc:sldMasterMk cId="3096820562" sldId="2147483648"/>
              <pc:sldLayoutMk cId="507254403" sldId="2147483649"/>
              <ac:spMk id="10" creationId="{283CE4A8-89D2-4DA8-81D1-00B61BD9B2C1}"/>
            </ac:spMkLst>
          </pc:spChg>
        </pc:sldLayoutChg>
        <pc:sldLayoutChg chg="addSp delSp modSp">
          <pc:chgData name="DE LA FUENTE NÚÑEZ, Vânia" userId="e9f76533-4aad-4858-aa19-4a8cfa0241e0" providerId="ADAL" clId="{4E05F17A-25BE-44EA-9210-002E7F82DD36}" dt="2021-09-20T16:14:59.074" v="209" actId="1036"/>
          <pc:sldLayoutMkLst>
            <pc:docMk/>
            <pc:sldMasterMk cId="3096820562" sldId="2147483648"/>
            <pc:sldLayoutMk cId="701216641" sldId="2147483655"/>
          </pc:sldLayoutMkLst>
          <pc:spChg chg="mod">
            <ac:chgData name="DE LA FUENTE NÚÑEZ, Vânia" userId="e9f76533-4aad-4858-aa19-4a8cfa0241e0" providerId="ADAL" clId="{4E05F17A-25BE-44EA-9210-002E7F82DD36}" dt="2021-09-20T16:14:59.074" v="209" actId="1036"/>
            <ac:spMkLst>
              <pc:docMk/>
              <pc:sldMasterMk cId="3096820562" sldId="2147483648"/>
              <pc:sldLayoutMk cId="701216641" sldId="2147483655"/>
              <ac:spMk id="6" creationId="{B9EA9399-516B-4074-BDB8-C9B25D4E94C1}"/>
            </ac:spMkLst>
          </pc:spChg>
          <pc:spChg chg="add del mod">
            <ac:chgData name="DE LA FUENTE NÚÑEZ, Vânia" userId="e9f76533-4aad-4858-aa19-4a8cfa0241e0" providerId="ADAL" clId="{4E05F17A-25BE-44EA-9210-002E7F82DD36}" dt="2021-09-20T16:14:55.600" v="207" actId="478"/>
            <ac:spMkLst>
              <pc:docMk/>
              <pc:sldMasterMk cId="3096820562" sldId="2147483648"/>
              <pc:sldLayoutMk cId="701216641" sldId="2147483655"/>
              <ac:spMk id="8" creationId="{2F7229C4-AE20-4BD5-881E-E93820547A0E}"/>
            </ac:spMkLst>
          </pc:spChg>
          <pc:spChg chg="add del mod">
            <ac:chgData name="DE LA FUENTE NÚÑEZ, Vânia" userId="e9f76533-4aad-4858-aa19-4a8cfa0241e0" providerId="ADAL" clId="{4E05F17A-25BE-44EA-9210-002E7F82DD36}" dt="2021-09-20T16:14:55.600" v="207" actId="478"/>
            <ac:spMkLst>
              <pc:docMk/>
              <pc:sldMasterMk cId="3096820562" sldId="2147483648"/>
              <pc:sldLayoutMk cId="701216641" sldId="2147483655"/>
              <ac:spMk id="10" creationId="{63B905A9-4816-41BE-A538-D3F9CF63F564}"/>
            </ac:spMkLst>
          </pc:spChg>
          <pc:picChg chg="del">
            <ac:chgData name="DE LA FUENTE NÚÑEZ, Vânia" userId="e9f76533-4aad-4858-aa19-4a8cfa0241e0" providerId="ADAL" clId="{4E05F17A-25BE-44EA-9210-002E7F82DD36}" dt="2021-09-20T16:14:20.663" v="198" actId="478"/>
            <ac:picMkLst>
              <pc:docMk/>
              <pc:sldMasterMk cId="3096820562" sldId="2147483648"/>
              <pc:sldLayoutMk cId="701216641" sldId="2147483655"/>
              <ac:picMk id="7" creationId="{58A0E4FF-0C8E-4262-AA89-A87113663489}"/>
            </ac:picMkLst>
          </pc:picChg>
          <pc:picChg chg="add mod">
            <ac:chgData name="DE LA FUENTE NÚÑEZ, Vânia" userId="e9f76533-4aad-4858-aa19-4a8cfa0241e0" providerId="ADAL" clId="{4E05F17A-25BE-44EA-9210-002E7F82DD36}" dt="2021-09-20T16:14:40.215" v="203" actId="1076"/>
            <ac:picMkLst>
              <pc:docMk/>
              <pc:sldMasterMk cId="3096820562" sldId="2147483648"/>
              <pc:sldLayoutMk cId="701216641" sldId="2147483655"/>
              <ac:picMk id="11" creationId="{E3FF7B1E-8057-4B37-9B90-10EC1E3A9082}"/>
            </ac:picMkLst>
          </pc:picChg>
          <pc:cxnChg chg="mod">
            <ac:chgData name="DE LA FUENTE NÚÑEZ, Vânia" userId="e9f76533-4aad-4858-aa19-4a8cfa0241e0" providerId="ADAL" clId="{4E05F17A-25BE-44EA-9210-002E7F82DD36}" dt="2021-09-20T16:14:43.158" v="204" actId="14100"/>
            <ac:cxnSpMkLst>
              <pc:docMk/>
              <pc:sldMasterMk cId="3096820562" sldId="2147483648"/>
              <pc:sldLayoutMk cId="701216641" sldId="2147483655"/>
              <ac:cxnSpMk id="9" creationId="{C953F91B-ECB8-4668-B00E-E4B668781867}"/>
            </ac:cxnSpMkLst>
          </pc:cxnChg>
        </pc:sldLayoutChg>
      </pc:sldMasterChg>
    </pc:docChg>
  </pc:docChgLst>
  <pc:docChgLst>
    <pc:chgData name="DE LA FUENTE NÚÑEZ, Vânia" userId="e9f76533-4aad-4858-aa19-4a8cfa0241e0" providerId="ADAL" clId="{2999EB9C-C64C-418F-8185-39B30EF1079C}"/>
    <pc:docChg chg="undo custSel addSld delSld modSld">
      <pc:chgData name="DE LA FUENTE NÚÑEZ, Vânia" userId="e9f76533-4aad-4858-aa19-4a8cfa0241e0" providerId="ADAL" clId="{2999EB9C-C64C-418F-8185-39B30EF1079C}" dt="2021-09-24T14:29:56.376" v="113" actId="207"/>
      <pc:docMkLst>
        <pc:docMk/>
      </pc:docMkLst>
      <pc:sldChg chg="addSp delSp modSp">
        <pc:chgData name="DE LA FUENTE NÚÑEZ, Vânia" userId="e9f76533-4aad-4858-aa19-4a8cfa0241e0" providerId="ADAL" clId="{2999EB9C-C64C-418F-8185-39B30EF1079C}" dt="2021-09-21T11:08:16.843" v="99" actId="1076"/>
        <pc:sldMkLst>
          <pc:docMk/>
          <pc:sldMk cId="2347355370" sldId="347"/>
        </pc:sldMkLst>
        <pc:grpChg chg="add del mod">
          <ac:chgData name="DE LA FUENTE NÚÑEZ, Vânia" userId="e9f76533-4aad-4858-aa19-4a8cfa0241e0" providerId="ADAL" clId="{2999EB9C-C64C-418F-8185-39B30EF1079C}" dt="2021-09-21T11:06:03.243" v="72"/>
          <ac:grpSpMkLst>
            <pc:docMk/>
            <pc:sldMk cId="2347355370" sldId="347"/>
            <ac:grpSpMk id="28" creationId="{38923C89-C75A-42C2-98FA-C7B1BF599B93}"/>
          </ac:grpSpMkLst>
        </pc:grpChg>
        <pc:grpChg chg="add del">
          <ac:chgData name="DE LA FUENTE NÚÑEZ, Vânia" userId="e9f76533-4aad-4858-aa19-4a8cfa0241e0" providerId="ADAL" clId="{2999EB9C-C64C-418F-8185-39B30EF1079C}" dt="2021-09-21T11:06:06.635" v="74"/>
          <ac:grpSpMkLst>
            <pc:docMk/>
            <pc:sldMk cId="2347355370" sldId="347"/>
            <ac:grpSpMk id="29" creationId="{9B567981-7F97-424A-8150-998282BC3CBE}"/>
          </ac:grpSpMkLst>
        </pc:grpChg>
        <pc:picChg chg="add del mod">
          <ac:chgData name="DE LA FUENTE NÚÑEZ, Vânia" userId="e9f76533-4aad-4858-aa19-4a8cfa0241e0" providerId="ADAL" clId="{2999EB9C-C64C-418F-8185-39B30EF1079C}" dt="2021-09-21T11:03:46.021" v="6" actId="478"/>
          <ac:picMkLst>
            <pc:docMk/>
            <pc:sldMk cId="2347355370" sldId="347"/>
            <ac:picMk id="8" creationId="{6FA537BE-D5FD-4720-B5D4-51D23F1E651A}"/>
          </ac:picMkLst>
        </pc:picChg>
        <pc:picChg chg="mod">
          <ac:chgData name="DE LA FUENTE NÚÑEZ, Vânia" userId="e9f76533-4aad-4858-aa19-4a8cfa0241e0" providerId="ADAL" clId="{2999EB9C-C64C-418F-8185-39B30EF1079C}" dt="2021-09-21T11:06:02.152" v="71" actId="164"/>
          <ac:picMkLst>
            <pc:docMk/>
            <pc:sldMk cId="2347355370" sldId="347"/>
            <ac:picMk id="14" creationId="{2230974F-9241-48F5-A06C-BF7266A5863C}"/>
          </ac:picMkLst>
        </pc:picChg>
        <pc:picChg chg="add del mod">
          <ac:chgData name="DE LA FUENTE NÚÑEZ, Vânia" userId="e9f76533-4aad-4858-aa19-4a8cfa0241e0" providerId="ADAL" clId="{2999EB9C-C64C-418F-8185-39B30EF1079C}" dt="2021-09-21T11:07:32.491" v="86"/>
          <ac:picMkLst>
            <pc:docMk/>
            <pc:sldMk cId="2347355370" sldId="347"/>
            <ac:picMk id="35" creationId="{1135DDB0-F36F-449F-A879-116C33600803}"/>
          </ac:picMkLst>
        </pc:picChg>
        <pc:picChg chg="add mod">
          <ac:chgData name="DE LA FUENTE NÚÑEZ, Vânia" userId="e9f76533-4aad-4858-aa19-4a8cfa0241e0" providerId="ADAL" clId="{2999EB9C-C64C-418F-8185-39B30EF1079C}" dt="2021-09-21T11:08:16.843" v="99" actId="1076"/>
          <ac:picMkLst>
            <pc:docMk/>
            <pc:sldMk cId="2347355370" sldId="347"/>
            <ac:picMk id="37" creationId="{CD799694-5E38-4899-A68A-62111F84C1A0}"/>
          </ac:picMkLst>
        </pc:picChg>
        <pc:picChg chg="add del mod">
          <ac:chgData name="DE LA FUENTE NÚÑEZ, Vânia" userId="e9f76533-4aad-4858-aa19-4a8cfa0241e0" providerId="ADAL" clId="{2999EB9C-C64C-418F-8185-39B30EF1079C}" dt="2021-09-21T11:08:12.119" v="96" actId="478"/>
          <ac:picMkLst>
            <pc:docMk/>
            <pc:sldMk cId="2347355370" sldId="347"/>
            <ac:picMk id="38" creationId="{B2A80EEF-1C21-4731-A223-BFF0270A96F2}"/>
          </ac:picMkLst>
        </pc:picChg>
        <pc:cxnChg chg="add mod">
          <ac:chgData name="DE LA FUENTE NÚÑEZ, Vânia" userId="e9f76533-4aad-4858-aa19-4a8cfa0241e0" providerId="ADAL" clId="{2999EB9C-C64C-418F-8185-39B30EF1079C}" dt="2021-09-21T11:06:02.152" v="71" actId="164"/>
          <ac:cxnSpMkLst>
            <pc:docMk/>
            <pc:sldMk cId="2347355370" sldId="347"/>
            <ac:cxnSpMk id="10" creationId="{E8528C6E-F1F8-41E7-B9F0-15F4A443C1A6}"/>
          </ac:cxnSpMkLst>
        </pc:cxnChg>
        <pc:cxnChg chg="add mod">
          <ac:chgData name="DE LA FUENTE NÚÑEZ, Vânia" userId="e9f76533-4aad-4858-aa19-4a8cfa0241e0" providerId="ADAL" clId="{2999EB9C-C64C-418F-8185-39B30EF1079C}" dt="2021-09-21T11:06:02.152" v="71" actId="164"/>
          <ac:cxnSpMkLst>
            <pc:docMk/>
            <pc:sldMk cId="2347355370" sldId="347"/>
            <ac:cxnSpMk id="13" creationId="{E80651C3-3355-4A67-82CB-231694875246}"/>
          </ac:cxnSpMkLst>
        </pc:cxnChg>
        <pc:cxnChg chg="add mod">
          <ac:chgData name="DE LA FUENTE NÚÑEZ, Vânia" userId="e9f76533-4aad-4858-aa19-4a8cfa0241e0" providerId="ADAL" clId="{2999EB9C-C64C-418F-8185-39B30EF1079C}" dt="2021-09-21T11:06:02.152" v="71" actId="164"/>
          <ac:cxnSpMkLst>
            <pc:docMk/>
            <pc:sldMk cId="2347355370" sldId="347"/>
            <ac:cxnSpMk id="17" creationId="{C128A28F-A805-48A8-ADCB-305F2ED3318C}"/>
          </ac:cxnSpMkLst>
        </pc:cxnChg>
        <pc:cxnChg chg="add mod">
          <ac:chgData name="DE LA FUENTE NÚÑEZ, Vânia" userId="e9f76533-4aad-4858-aa19-4a8cfa0241e0" providerId="ADAL" clId="{2999EB9C-C64C-418F-8185-39B30EF1079C}" dt="2021-09-21T11:06:02.152" v="71" actId="164"/>
          <ac:cxnSpMkLst>
            <pc:docMk/>
            <pc:sldMk cId="2347355370" sldId="347"/>
            <ac:cxnSpMk id="24" creationId="{DDF9CA89-4C42-46A1-91FC-AFB390ADBBE8}"/>
          </ac:cxnSpMkLst>
        </pc:cxnChg>
      </pc:sldChg>
      <pc:sldChg chg="modSp">
        <pc:chgData name="DE LA FUENTE NÚÑEZ, Vânia" userId="e9f76533-4aad-4858-aa19-4a8cfa0241e0" providerId="ADAL" clId="{2999EB9C-C64C-418F-8185-39B30EF1079C}" dt="2021-09-24T14:29:03.370" v="112" actId="20577"/>
        <pc:sldMkLst>
          <pc:docMk/>
          <pc:sldMk cId="991501710" sldId="355"/>
        </pc:sldMkLst>
        <pc:spChg chg="mod">
          <ac:chgData name="DE LA FUENTE NÚÑEZ, Vânia" userId="e9f76533-4aad-4858-aa19-4a8cfa0241e0" providerId="ADAL" clId="{2999EB9C-C64C-418F-8185-39B30EF1079C}" dt="2021-09-24T14:29:03.370" v="112" actId="20577"/>
          <ac:spMkLst>
            <pc:docMk/>
            <pc:sldMk cId="991501710" sldId="355"/>
            <ac:spMk id="2" creationId="{49DD7391-4803-4661-8409-C14349167650}"/>
          </ac:spMkLst>
        </pc:spChg>
      </pc:sldChg>
      <pc:sldChg chg="modSp">
        <pc:chgData name="DE LA FUENTE NÚÑEZ, Vânia" userId="e9f76533-4aad-4858-aa19-4a8cfa0241e0" providerId="ADAL" clId="{2999EB9C-C64C-418F-8185-39B30EF1079C}" dt="2021-09-24T14:29:56.376" v="113" actId="207"/>
        <pc:sldMkLst>
          <pc:docMk/>
          <pc:sldMk cId="2896199881" sldId="358"/>
        </pc:sldMkLst>
        <pc:spChg chg="mod">
          <ac:chgData name="DE LA FUENTE NÚÑEZ, Vânia" userId="e9f76533-4aad-4858-aa19-4a8cfa0241e0" providerId="ADAL" clId="{2999EB9C-C64C-418F-8185-39B30EF1079C}" dt="2021-09-24T14:29:56.376" v="113" actId="207"/>
          <ac:spMkLst>
            <pc:docMk/>
            <pc:sldMk cId="2896199881" sldId="358"/>
            <ac:spMk id="7" creationId="{A4668D6B-DEF1-4ABB-9375-7E691B294192}"/>
          </ac:spMkLst>
        </pc:spChg>
      </pc:sldChg>
      <pc:sldChg chg="addSp delSp modSp add del">
        <pc:chgData name="DE LA FUENTE NÚÑEZ, Vânia" userId="e9f76533-4aad-4858-aa19-4a8cfa0241e0" providerId="ADAL" clId="{2999EB9C-C64C-418F-8185-39B30EF1079C}" dt="2021-09-21T11:08:19.069" v="100" actId="2696"/>
        <pc:sldMkLst>
          <pc:docMk/>
          <pc:sldMk cId="1275108105" sldId="369"/>
        </pc:sldMkLst>
        <pc:grpChg chg="add del mod">
          <ac:chgData name="DE LA FUENTE NÚÑEZ, Vânia" userId="e9f76533-4aad-4858-aa19-4a8cfa0241e0" providerId="ADAL" clId="{2999EB9C-C64C-418F-8185-39B30EF1079C}" dt="2021-09-21T11:06:30.407" v="80" actId="478"/>
          <ac:grpSpMkLst>
            <pc:docMk/>
            <pc:sldMk cId="1275108105" sldId="369"/>
            <ac:grpSpMk id="6" creationId="{2B12DC55-C768-4140-8C11-CCA000FE0E19}"/>
          </ac:grpSpMkLst>
        </pc:grpChg>
        <pc:picChg chg="add del mod">
          <ac:chgData name="DE LA FUENTE NÚÑEZ, Vânia" userId="e9f76533-4aad-4858-aa19-4a8cfa0241e0" providerId="ADAL" clId="{2999EB9C-C64C-418F-8185-39B30EF1079C}" dt="2021-09-21T11:06:52.176" v="83" actId="478"/>
          <ac:picMkLst>
            <pc:docMk/>
            <pc:sldMk cId="1275108105" sldId="369"/>
            <ac:picMk id="12" creationId="{20EDDD6E-85BD-48C6-8994-588B523DFB96}"/>
          </ac:picMkLst>
        </pc:picChg>
        <pc:picChg chg="add">
          <ac:chgData name="DE LA FUENTE NÚÑEZ, Vânia" userId="e9f76533-4aad-4858-aa19-4a8cfa0241e0" providerId="ADAL" clId="{2999EB9C-C64C-418F-8185-39B30EF1079C}" dt="2021-09-21T11:07:34.192" v="87"/>
          <ac:picMkLst>
            <pc:docMk/>
            <pc:sldMk cId="1275108105" sldId="369"/>
            <ac:picMk id="13" creationId="{A32704E4-4780-4B50-B220-B3C8C37D4183}"/>
          </ac:picMkLst>
        </pc:picChg>
      </pc:sldChg>
      <pc:sldMasterChg chg="delSldLayout">
        <pc:chgData name="DE LA FUENTE NÚÑEZ, Vânia" userId="e9f76533-4aad-4858-aa19-4a8cfa0241e0" providerId="ADAL" clId="{2999EB9C-C64C-418F-8185-39B30EF1079C}" dt="2021-09-21T11:08:35.496" v="110" actId="2696"/>
        <pc:sldMasterMkLst>
          <pc:docMk/>
          <pc:sldMasterMk cId="3096820562" sldId="2147483648"/>
        </pc:sldMasterMkLst>
        <pc:sldLayoutChg chg="del">
          <pc:chgData name="DE LA FUENTE NÚÑEZ, Vânia" userId="e9f76533-4aad-4858-aa19-4a8cfa0241e0" providerId="ADAL" clId="{2999EB9C-C64C-418F-8185-39B30EF1079C}" dt="2021-09-21T11:08:27.315" v="101" actId="2696"/>
          <pc:sldLayoutMkLst>
            <pc:docMk/>
            <pc:sldMasterMk cId="3096820562" sldId="2147483648"/>
            <pc:sldLayoutMk cId="3463895645" sldId="2147483651"/>
          </pc:sldLayoutMkLst>
        </pc:sldLayoutChg>
        <pc:sldLayoutChg chg="del">
          <pc:chgData name="DE LA FUENTE NÚÑEZ, Vânia" userId="e9f76533-4aad-4858-aa19-4a8cfa0241e0" providerId="ADAL" clId="{2999EB9C-C64C-418F-8185-39B30EF1079C}" dt="2021-09-21T11:08:28.892" v="103" actId="2696"/>
          <pc:sldLayoutMkLst>
            <pc:docMk/>
            <pc:sldMasterMk cId="3096820562" sldId="2147483648"/>
            <pc:sldLayoutMk cId="3878222248" sldId="2147483652"/>
          </pc:sldLayoutMkLst>
        </pc:sldLayoutChg>
        <pc:sldLayoutChg chg="del">
          <pc:chgData name="DE LA FUENTE NÚÑEZ, Vânia" userId="e9f76533-4aad-4858-aa19-4a8cfa0241e0" providerId="ADAL" clId="{2999EB9C-C64C-418F-8185-39B30EF1079C}" dt="2021-09-21T11:08:29.532" v="104" actId="2696"/>
          <pc:sldLayoutMkLst>
            <pc:docMk/>
            <pc:sldMasterMk cId="3096820562" sldId="2147483648"/>
            <pc:sldLayoutMk cId="1157805412" sldId="2147483653"/>
          </pc:sldLayoutMkLst>
        </pc:sldLayoutChg>
        <pc:sldLayoutChg chg="del">
          <pc:chgData name="DE LA FUENTE NÚÑEZ, Vânia" userId="e9f76533-4aad-4858-aa19-4a8cfa0241e0" providerId="ADAL" clId="{2999EB9C-C64C-418F-8185-39B30EF1079C}" dt="2021-09-21T11:08:30.198" v="105" actId="2696"/>
          <pc:sldLayoutMkLst>
            <pc:docMk/>
            <pc:sldMasterMk cId="3096820562" sldId="2147483648"/>
            <pc:sldLayoutMk cId="1747852070" sldId="2147483654"/>
          </pc:sldLayoutMkLst>
        </pc:sldLayoutChg>
        <pc:sldLayoutChg chg="del">
          <pc:chgData name="DE LA FUENTE NÚÑEZ, Vânia" userId="e9f76533-4aad-4858-aa19-4a8cfa0241e0" providerId="ADAL" clId="{2999EB9C-C64C-418F-8185-39B30EF1079C}" dt="2021-09-21T11:08:33.849" v="107" actId="2696"/>
          <pc:sldLayoutMkLst>
            <pc:docMk/>
            <pc:sldMasterMk cId="3096820562" sldId="2147483648"/>
            <pc:sldLayoutMk cId="2234768259" sldId="2147483656"/>
          </pc:sldLayoutMkLst>
        </pc:sldLayoutChg>
        <pc:sldLayoutChg chg="del">
          <pc:chgData name="DE LA FUENTE NÚÑEZ, Vânia" userId="e9f76533-4aad-4858-aa19-4a8cfa0241e0" providerId="ADAL" clId="{2999EB9C-C64C-418F-8185-39B30EF1079C}" dt="2021-09-21T11:08:34.457" v="108" actId="2696"/>
          <pc:sldLayoutMkLst>
            <pc:docMk/>
            <pc:sldMasterMk cId="3096820562" sldId="2147483648"/>
            <pc:sldLayoutMk cId="2008651476" sldId="2147483657"/>
          </pc:sldLayoutMkLst>
        </pc:sldLayoutChg>
        <pc:sldLayoutChg chg="del">
          <pc:chgData name="DE LA FUENTE NÚÑEZ, Vânia" userId="e9f76533-4aad-4858-aa19-4a8cfa0241e0" providerId="ADAL" clId="{2999EB9C-C64C-418F-8185-39B30EF1079C}" dt="2021-09-21T11:08:34.960" v="109" actId="2696"/>
          <pc:sldLayoutMkLst>
            <pc:docMk/>
            <pc:sldMasterMk cId="3096820562" sldId="2147483648"/>
            <pc:sldLayoutMk cId="387505528" sldId="2147483658"/>
          </pc:sldLayoutMkLst>
        </pc:sldLayoutChg>
        <pc:sldLayoutChg chg="del">
          <pc:chgData name="DE LA FUENTE NÚÑEZ, Vânia" userId="e9f76533-4aad-4858-aa19-4a8cfa0241e0" providerId="ADAL" clId="{2999EB9C-C64C-418F-8185-39B30EF1079C}" dt="2021-09-21T11:08:35.496" v="110" actId="2696"/>
          <pc:sldLayoutMkLst>
            <pc:docMk/>
            <pc:sldMasterMk cId="3096820562" sldId="2147483648"/>
            <pc:sldLayoutMk cId="2680334152" sldId="2147483659"/>
          </pc:sldLayoutMkLst>
        </pc:sldLayoutChg>
        <pc:sldLayoutChg chg="del">
          <pc:chgData name="DE LA FUENTE NÚÑEZ, Vânia" userId="e9f76533-4aad-4858-aa19-4a8cfa0241e0" providerId="ADAL" clId="{2999EB9C-C64C-418F-8185-39B30EF1079C}" dt="2021-09-21T11:08:27.922" v="102" actId="2696"/>
          <pc:sldLayoutMkLst>
            <pc:docMk/>
            <pc:sldMasterMk cId="3096820562" sldId="2147483648"/>
            <pc:sldLayoutMk cId="2009899461" sldId="2147483660"/>
          </pc:sldLayoutMkLst>
        </pc:sldLayoutChg>
        <pc:sldLayoutChg chg="del">
          <pc:chgData name="DE LA FUENTE NÚÑEZ, Vânia" userId="e9f76533-4aad-4858-aa19-4a8cfa0241e0" providerId="ADAL" clId="{2999EB9C-C64C-418F-8185-39B30EF1079C}" dt="2021-09-21T11:08:32.833" v="106" actId="2696"/>
          <pc:sldLayoutMkLst>
            <pc:docMk/>
            <pc:sldMasterMk cId="3096820562" sldId="2147483648"/>
            <pc:sldLayoutMk cId="2796833779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AB7D-CC8A-4FC8-B556-BA488104FE60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Нажмите для редактирования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2129-BFB5-42AA-B2CB-238D10935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4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F96E-DB27-4F09-AB2D-B8A3DB03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4EBA6-AB96-4664-8B79-20AB94BCBDAB}" type="datetime1">
              <a:rPr lang="en-GB" smtClean="0"/>
              <a:t>24/09/2021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8059F-F22C-47FC-AA61-29B860FB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BA8E4-1263-4ECB-A287-409DBA148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3"/>
          <a:stretch/>
        </p:blipFill>
        <p:spPr>
          <a:xfrm>
            <a:off x="5023536" y="3067050"/>
            <a:ext cx="7168464" cy="3790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3CE4A8-89D2-4DA8-81D1-00B61BD9B2C1}"/>
              </a:ext>
            </a:extLst>
          </p:cNvPr>
          <p:cNvSpPr txBox="1"/>
          <p:nvPr userDrawn="1"/>
        </p:nvSpPr>
        <p:spPr>
          <a:xfrm>
            <a:off x="1628504" y="1750493"/>
            <a:ext cx="925721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Глобальный доклад о проблеме</a:t>
            </a:r>
          </a:p>
          <a:p>
            <a:r>
              <a:rPr lang="az-Cyrl-AZ" sz="10100" b="1" dirty="0">
                <a:solidFill>
                  <a:srgbClr val="FFFF00"/>
                </a:solidFill>
                <a:latin typeface="Montserrat" panose="00000500000000000000" pitchFamily="2" charset="0"/>
              </a:rPr>
              <a:t>эйджизма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6AA0B-30DE-4340-8234-F2336F2B94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8504" y="3889541"/>
            <a:ext cx="5202237" cy="365126"/>
          </a:xfrm>
        </p:spPr>
        <p:txBody>
          <a:bodyPr/>
          <a:lstStyle>
            <a:lvl1pPr marL="0" indent="0">
              <a:buNone/>
              <a:defRPr sz="2400">
                <a:latin typeface="Montserrat" panose="00000500000000000000" pitchFamily="2" charset="0"/>
              </a:defRPr>
            </a:lvl1pPr>
            <a:lvl2pPr marL="0" indent="0">
              <a:buNone/>
              <a:defRPr sz="1800">
                <a:latin typeface="Montserrat" panose="00000500000000000000" pitchFamily="2" charset="0"/>
              </a:defRPr>
            </a:lvl2pPr>
          </a:lstStyle>
          <a:p>
            <a:pPr lvl="0"/>
            <a:r>
              <a:rPr lang="az-Cyrl-AZ" dirty="0"/>
              <a:t>Имя докладчика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5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4DF81-F654-4D62-A422-DB10C74A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0A9635-E9D0-4594-9E96-9A5BE6428797}" type="datetime1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13F53-C26A-41E6-9A41-45743719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Global report on ageism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3765-FFAB-4530-9637-B06C269E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F31738-3649-4D39-B11B-73E7ED2E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6958"/>
            <a:ext cx="10515600" cy="1325563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E1193-0B9B-4190-ADFE-EFC09BA5F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02267"/>
          </a:xfrm>
        </p:spPr>
        <p:txBody>
          <a:bodyPr/>
          <a:lstStyle>
            <a:lvl1pPr>
              <a:defRPr sz="2600"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353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10107C-4204-4A03-B59E-73D954D44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02267"/>
          </a:xfrm>
        </p:spPr>
        <p:txBody>
          <a:bodyPr/>
          <a:lstStyle>
            <a:lvl1pPr>
              <a:defRPr sz="2600">
                <a:solidFill>
                  <a:schemeClr val="accent3"/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1B44D5-92F7-4057-BE77-9EDF812F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1888FD-4319-4D03-AF80-A337E6614C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BB1E8C-6FCB-438A-8636-C34114A54624}" type="datetime1">
              <a:rPr lang="en-GB" smtClean="0"/>
              <a:pPr/>
              <a:t>24/09/2021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70BF2A-136D-4998-BA5B-289378DACD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Global report on ageism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FA8025-CDA0-4013-AD1B-AE2D20A36E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9B4C22-7C78-4805-A338-9D3CD31E99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7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40BB-8A77-4F52-9A89-091B0D47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670AD-BFD0-416A-B0F8-88CADB34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3516DB0-35EF-489B-AD7B-CDE7CFAC992A}" type="datetime1">
              <a:rPr lang="en-GB" smtClean="0"/>
              <a:t>24/09/2021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8EB76-F286-482E-B4EB-965A99EA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Global report on ageism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AB831-A704-4755-ADFA-D4B5A061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39B4C22-7C78-4805-A338-9D3CD31E99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431460-AB9D-4005-A595-2B78E2751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11338"/>
            <a:ext cx="5053013" cy="43656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9B21DE-50FD-4239-9570-63D45E4D3F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03925" y="1811338"/>
            <a:ext cx="5349875" cy="4365625"/>
          </a:xfrm>
        </p:spPr>
        <p:txBody>
          <a:bodyPr/>
          <a:lstStyle>
            <a:lvl1pPr>
              <a:defRPr sz="26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28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1D837-2CD9-4D04-9F73-7AECAFE5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E0936-F541-42E5-AADD-1AD7FB559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3"/>
          <a:stretch/>
        </p:blipFill>
        <p:spPr>
          <a:xfrm>
            <a:off x="6400659" y="3800858"/>
            <a:ext cx="5791341" cy="3057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A9399-516B-4074-BDB8-C9B25D4E94C1}"/>
              </a:ext>
            </a:extLst>
          </p:cNvPr>
          <p:cNvSpPr txBox="1"/>
          <p:nvPr userDrawn="1"/>
        </p:nvSpPr>
        <p:spPr>
          <a:xfrm>
            <a:off x="560989" y="4456849"/>
            <a:ext cx="6867544" cy="955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i="1" dirty="0">
                <a:latin typeface="+mj-lt"/>
                <a:ea typeface="+mj-ea"/>
                <a:cs typeface="+mj-cs"/>
              </a:rPr>
              <a:t>Помогите создать #AWorld4AllAges – мир для всех возрастов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3F91B-ECB8-4668-B00E-E4B66878186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547545"/>
            <a:ext cx="4511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3FF7B1E-8057-4B37-9B90-10EC1E3A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" b="76721"/>
          <a:stretch/>
        </p:blipFill>
        <p:spPr>
          <a:xfrm>
            <a:off x="201188" y="3844702"/>
            <a:ext cx="5355893" cy="5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1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132F-845D-4930-9C1C-97EE019D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Нажмите для редактирования стилей основного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D277-9284-45BF-BCE3-8AA93459F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1E78F-C956-4BDB-B914-815C04EE5874}" type="datetime1">
              <a:rPr lang="en-GB" smtClean="0"/>
              <a:t>24/09/2021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BD0F-F7E1-4C01-B343-EA48909AB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Глобальный доклад об эйджизме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2F22-3ED0-433B-AAD2-435982B2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5AAEDAD-5F01-46A0-A645-9FBC9333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Нажмите для редактирования стиля главного заголовка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8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7" r:id="rId4"/>
    <p:sldLayoutId id="214748365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0020504" TargetMode="External"/><Relationship Id="rId2" Type="http://schemas.openxmlformats.org/officeDocument/2006/relationships/hyperlink" Target="https://www.who.int/publications/i/item/global-report-on-ageis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0AC6B-05A5-4CED-A249-AED8A344A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8504" y="3864438"/>
            <a:ext cx="5202237" cy="36512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82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207"/>
            <a:ext cx="10850880" cy="40022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ru-RU" sz="2200" dirty="0">
                <a:solidFill>
                  <a:schemeClr val="tx1"/>
                </a:solidFill>
                <a:latin typeface="+mn-lt"/>
              </a:rPr>
              <a:t>Взаимодействие между поколениями может способствовать </a:t>
            </a:r>
            <a:r>
              <a:rPr lang="ru-RU" sz="2200" b="1" dirty="0">
                <a:solidFill>
                  <a:srgbClr val="FFFF00"/>
                </a:solidFill>
                <a:latin typeface="+mn-lt"/>
              </a:rPr>
              <a:t>взаимопониманию и сотрудничеству людей разных возрастов</a:t>
            </a:r>
            <a:r>
              <a:rPr lang="ru-RU" sz="2200" dirty="0">
                <a:solidFill>
                  <a:srgbClr val="FFFF00"/>
                </a:solidFill>
                <a:latin typeface="+mn-lt"/>
              </a:rPr>
              <a:t>.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ru-RU" sz="2200" dirty="0">
                <a:solidFill>
                  <a:schemeClr val="tx1"/>
                </a:solidFill>
              </a:rPr>
              <a:t>Взаимодействие между поколениями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являются </a:t>
            </a:r>
            <a:r>
              <a:rPr lang="ru-RU" sz="2200" b="1" dirty="0">
                <a:latin typeface="+mj-lt"/>
              </a:rPr>
              <a:t>эффективными для снижения уровня эйджизма в отношении пожилых людей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и перспективными для снижения эйджизма в отношении молодых людей.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ru-RU" sz="2200" dirty="0">
                <a:solidFill>
                  <a:schemeClr val="tx1"/>
                </a:solidFill>
                <a:latin typeface="+mn-lt"/>
              </a:rPr>
              <a:t>Взаимодействия, сочетающие образование и контакты между поколениями, оказывают несколько </a:t>
            </a:r>
            <a:r>
              <a:rPr lang="ru-RU" sz="2200" b="1" dirty="0">
                <a:solidFill>
                  <a:srgbClr val="E2FB0C"/>
                </a:solidFill>
                <a:latin typeface="+mn-lt"/>
              </a:rPr>
              <a:t>большее влияние на мировоззрения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участников, чем мероприятия, включающие только один из компонентов. </a:t>
            </a:r>
          </a:p>
          <a:p>
            <a:pPr>
              <a:spcAft>
                <a:spcPts val="1800"/>
              </a:spcAft>
            </a:pPr>
            <a:endParaRPr lang="ru-RU" sz="22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800"/>
              </a:spcAft>
            </a:pPr>
            <a:endParaRPr lang="ru-RU" sz="22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ru-RU" sz="22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/>
              <a:t>Взаимодействие между поколениями</a:t>
            </a:r>
            <a:endParaRPr lang="en-GB" sz="3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24/09/2021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 err="1"/>
              <a:t>Глобальный</a:t>
            </a:r>
            <a:r>
              <a:rPr lang="en-GB" i="1" dirty="0"/>
              <a:t> </a:t>
            </a:r>
            <a:r>
              <a:rPr lang="en-GB" i="1" dirty="0" err="1"/>
              <a:t>доклад</a:t>
            </a:r>
            <a:r>
              <a:rPr lang="en-GB" i="1" dirty="0"/>
              <a:t> о</a:t>
            </a:r>
            <a:r>
              <a:rPr lang="ru-RU" i="1" dirty="0"/>
              <a:t> проблеме</a:t>
            </a:r>
            <a:r>
              <a:rPr lang="en-GB" i="1" dirty="0"/>
              <a:t> </a:t>
            </a:r>
            <a:r>
              <a:rPr lang="en-GB" i="1" dirty="0" err="1"/>
              <a:t>эйджизм</a:t>
            </a:r>
            <a:r>
              <a:rPr lang="ru-RU" i="1" dirty="0"/>
              <a:t>а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0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D980D-FAA0-42CF-A447-23CA41395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12" y="0"/>
            <a:ext cx="53522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5736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800" dirty="0">
                <a:solidFill>
                  <a:schemeClr val="accent1"/>
                </a:solidFill>
                <a:latin typeface="+mj-lt"/>
              </a:rPr>
              <a:t>3 рекомендации к действию</a:t>
            </a:r>
            <a:endParaRPr lang="ru-RU" sz="3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5654" y="2172430"/>
            <a:ext cx="6475225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628650" indent="-342900">
              <a:spcAft>
                <a:spcPts val="1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Инвестируйте в </a:t>
            </a:r>
            <a:r>
              <a:rPr lang="ru-RU" sz="2400" b="1" dirty="0">
                <a:solidFill>
                  <a:schemeClr val="accent1"/>
                </a:solidFill>
                <a:latin typeface="+mj-lt"/>
              </a:rPr>
              <a:t>3 научно обоснованные стратегии </a:t>
            </a:r>
            <a:r>
              <a:rPr lang="ru-RU" sz="2400" dirty="0">
                <a:solidFill>
                  <a:schemeClr val="tx1"/>
                </a:solidFill>
              </a:rPr>
              <a:t>борьбы с эйджизмом</a:t>
            </a:r>
          </a:p>
          <a:p>
            <a:pPr marL="628650" indent="-342900">
              <a:spcAft>
                <a:spcPts val="1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Повышайте количество и качество </a:t>
            </a:r>
            <a:r>
              <a:rPr lang="ru-RU" sz="2400" b="1" dirty="0">
                <a:solidFill>
                  <a:schemeClr val="accent1"/>
                </a:solidFill>
                <a:latin typeface="+mj-lt"/>
              </a:rPr>
              <a:t>данных и исследований</a:t>
            </a:r>
            <a:r>
              <a:rPr lang="ru-RU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для лучшего понимания эйджизма и способов его снижения</a:t>
            </a:r>
          </a:p>
          <a:p>
            <a:pPr marL="628650" indent="-342900">
              <a:spcAft>
                <a:spcPts val="1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Создайте </a:t>
            </a:r>
            <a:r>
              <a:rPr lang="ru-RU" sz="2400" b="1" dirty="0">
                <a:solidFill>
                  <a:schemeClr val="accent1"/>
                </a:solidFill>
                <a:latin typeface="+mj-lt"/>
              </a:rPr>
              <a:t>движение, чтобы изменить представление о </a:t>
            </a:r>
            <a:r>
              <a:rPr lang="ru-RU" sz="2400" dirty="0">
                <a:solidFill>
                  <a:schemeClr val="tx1"/>
                </a:solidFill>
              </a:rPr>
              <a:t>возрасте и старении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C22CD2-F9C6-4D4C-82C0-F96D4AC882D3}"/>
              </a:ext>
            </a:extLst>
          </p:cNvPr>
          <p:cNvCxnSpPr>
            <a:cxnSpLocks/>
          </p:cNvCxnSpPr>
          <p:nvPr/>
        </p:nvCxnSpPr>
        <p:spPr>
          <a:xfrm>
            <a:off x="947450" y="2021595"/>
            <a:ext cx="512651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F94875F-B45D-4954-A75E-E54A19D5B4E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B1E8C-6FCB-438A-8636-C34114A54624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24/09/2021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FD2545-537A-49D9-A53A-4AC191835A3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 err="1"/>
              <a:t>Глобальный</a:t>
            </a:r>
            <a:r>
              <a:rPr lang="en-GB" i="1" dirty="0"/>
              <a:t> </a:t>
            </a:r>
            <a:r>
              <a:rPr lang="en-GB" i="1" dirty="0" err="1"/>
              <a:t>доклад</a:t>
            </a:r>
            <a:r>
              <a:rPr lang="en-GB" i="1" dirty="0"/>
              <a:t> о</a:t>
            </a:r>
            <a:r>
              <a:rPr lang="ru-RU" i="1" dirty="0"/>
              <a:t> проблеме</a:t>
            </a:r>
            <a:r>
              <a:rPr lang="en-GB" i="1" dirty="0"/>
              <a:t> </a:t>
            </a:r>
            <a:r>
              <a:rPr lang="en-GB" i="1" dirty="0" err="1"/>
              <a:t>эйджизм</a:t>
            </a:r>
            <a:r>
              <a:rPr lang="ru-RU" i="1" dirty="0"/>
              <a:t>а</a:t>
            </a:r>
            <a:endParaRPr lang="en-GB" i="1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0C49C23-484F-4499-9857-3562F43774C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B4C22-7C78-4805-A338-9D3CD31E993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28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1ED3-DE3B-4337-A680-0FF71F4A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224" y="365125"/>
            <a:ext cx="5735816" cy="1325563"/>
          </a:xfrm>
        </p:spPr>
        <p:txBody>
          <a:bodyPr>
            <a:normAutofit/>
          </a:bodyPr>
          <a:lstStyle/>
          <a:p>
            <a:r>
              <a:rPr lang="en-GB" sz="3800" dirty="0"/>
              <a:t>Дополнительная информация: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5C5A4-EFC3-4FBF-AFE1-9A97C059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6DB0-35EF-489B-AD7B-CDE7CFAC992A}" type="datetime1">
              <a:rPr lang="en-GB" smtClean="0"/>
              <a:t>24/09/2021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74124-F2BF-4D5C-ACF5-3E1EF3C5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4114800" cy="365125"/>
          </a:xfrm>
        </p:spPr>
        <p:txBody>
          <a:bodyPr/>
          <a:lstStyle/>
          <a:p>
            <a:r>
              <a:rPr lang="en-GB" i="1" dirty="0" err="1"/>
              <a:t>Глобальный</a:t>
            </a:r>
            <a:r>
              <a:rPr lang="en-GB" i="1" dirty="0"/>
              <a:t> </a:t>
            </a:r>
            <a:r>
              <a:rPr lang="en-GB" i="1" dirty="0" err="1"/>
              <a:t>доклад</a:t>
            </a:r>
            <a:r>
              <a:rPr lang="en-GB" i="1" dirty="0"/>
              <a:t> о</a:t>
            </a:r>
            <a:r>
              <a:rPr lang="ru-RU" i="1" dirty="0"/>
              <a:t> проблеме</a:t>
            </a:r>
            <a:r>
              <a:rPr lang="en-GB" i="1" dirty="0"/>
              <a:t> </a:t>
            </a:r>
            <a:r>
              <a:rPr lang="en-GB" i="1" dirty="0" err="1"/>
              <a:t>эйджизм</a:t>
            </a:r>
            <a:r>
              <a:rPr lang="ru-RU" i="1" dirty="0"/>
              <a:t>а</a:t>
            </a:r>
            <a:endParaRPr lang="en-GB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57737-ED11-41C0-9417-2BC916A2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12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668D6B-DEF1-4ABB-9375-7E691B2941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2224" y="1811338"/>
            <a:ext cx="5478205" cy="4365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http://bit.ly/combatageism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Полный отчет: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endParaRPr lang="en-US" dirty="0">
              <a:solidFill>
                <a:schemeClr val="accent1"/>
              </a:solidFill>
            </a:endParaRPr>
          </a:p>
          <a:p>
            <a:pPr marL="12065" lvl="0" indent="0">
              <a:lnSpc>
                <a:spcPct val="100000"/>
              </a:lnSpc>
              <a:spcBef>
                <a:spcPts val="760"/>
              </a:spcBef>
              <a:buNone/>
              <a:tabLst>
                <a:tab pos="241300" algn="l"/>
                <a:tab pos="241935" algn="l"/>
              </a:tabLst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Резюме: </a:t>
            </a:r>
            <a:r>
              <a:rPr lang="ru-RU" u="sng" spc="55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cs typeface="Century Gothic"/>
              </a:rPr>
              <a:t>Все </a:t>
            </a:r>
            <a:r>
              <a:rPr lang="ru-RU" u="sng" spc="55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языки</a:t>
            </a:r>
            <a:r>
              <a:rPr lang="ru-RU" u="sng" spc="55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cs typeface="Century Gothic"/>
              </a:rPr>
              <a:t> ООН</a:t>
            </a:r>
            <a:endParaRPr lang="ru-RU" dirty="0">
              <a:solidFill>
                <a:schemeClr val="accent1"/>
              </a:solidFill>
              <a:latin typeface="Montserrat" panose="00000500000000000000" pitchFamily="2" charset="0"/>
              <a:cs typeface="Century Gothic"/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191EEF06-D196-4455-AE27-F752215798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741" r="3145" b="648"/>
          <a:stretch/>
        </p:blipFill>
        <p:spPr>
          <a:xfrm>
            <a:off x="-7366" y="0"/>
            <a:ext cx="4923980" cy="685800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619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21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470DB-7E58-4EA2-988D-84FDA9D7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11" y="0"/>
            <a:ext cx="59618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59" y="467218"/>
            <a:ext cx="7014881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i="1" dirty="0">
                <a:solidFill>
                  <a:schemeClr val="tx1"/>
                </a:solidFill>
                <a:latin typeface="+mj-lt"/>
              </a:rPr>
              <a:t>Глобальный доклад о проблеме </a:t>
            </a:r>
            <a:r>
              <a:rPr lang="ru-RU" sz="3600" i="1" dirty="0">
                <a:solidFill>
                  <a:schemeClr val="accent1"/>
                </a:solidFill>
                <a:latin typeface="+mj-lt"/>
              </a:rPr>
              <a:t>эйджизма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49" y="2608320"/>
            <a:ext cx="5268951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Обобщает </a:t>
            </a:r>
            <a:r>
              <a:rPr lang="ru-RU" sz="2400" b="1" dirty="0">
                <a:solidFill>
                  <a:schemeClr val="accent1"/>
                </a:solidFill>
                <a:latin typeface="+mj-lt"/>
              </a:rPr>
              <a:t>наиболее достоверную информацию </a:t>
            </a:r>
            <a:r>
              <a:rPr lang="ru-RU" sz="2400" dirty="0">
                <a:solidFill>
                  <a:schemeClr val="tx1"/>
                </a:solidFill>
              </a:rPr>
              <a:t>об эйджизме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Описывает </a:t>
            </a:r>
            <a:r>
              <a:rPr lang="ru-RU" sz="2400" b="1" dirty="0">
                <a:solidFill>
                  <a:srgbClr val="E2FB0C"/>
                </a:solidFill>
                <a:latin typeface="+mj-lt"/>
              </a:rPr>
              <a:t>3 стратегии </a:t>
            </a:r>
            <a:r>
              <a:rPr lang="ru-RU" sz="2400" dirty="0">
                <a:solidFill>
                  <a:schemeClr val="tx1"/>
                </a:solidFill>
              </a:rPr>
              <a:t>борьбы с эйджизмом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Включает </a:t>
            </a:r>
            <a:r>
              <a:rPr lang="ru-RU" sz="2400" b="1" dirty="0">
                <a:solidFill>
                  <a:schemeClr val="accent1"/>
                </a:solidFill>
                <a:latin typeface="+mj-lt"/>
              </a:rPr>
              <a:t>3 рекомендации к действию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ACFA8B2-CDDD-4D49-B11B-EC2EDD5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0A9635-E9D0-4594-9E96-9A5BE6428797}" type="datetime1">
              <a:rPr lang="en-GB" smtClean="0"/>
              <a:t>24/09/2021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1422AA-1EFC-4735-9715-ABBC303D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i="1" dirty="0"/>
              <a:t>Глобальный </a:t>
            </a:r>
            <a:r>
              <a:rPr lang="en-GB" i="1" dirty="0" err="1"/>
              <a:t>доклад</a:t>
            </a:r>
            <a:r>
              <a:rPr lang="en-GB" i="1" dirty="0"/>
              <a:t> </a:t>
            </a:r>
            <a:r>
              <a:rPr lang="ru-RU" i="1" dirty="0"/>
              <a:t>о проблеме</a:t>
            </a:r>
            <a:r>
              <a:rPr lang="en-GB" i="1" dirty="0"/>
              <a:t> </a:t>
            </a:r>
            <a:r>
              <a:rPr lang="en-GB" i="1" dirty="0" err="1"/>
              <a:t>эйджизм</a:t>
            </a:r>
            <a:r>
              <a:rPr lang="ru-RU" i="1" dirty="0"/>
              <a:t>а</a:t>
            </a:r>
            <a:endParaRPr lang="en-GB" i="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50796D-E607-422A-85C9-5AB09730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2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C0C55E-40D0-46DD-B193-9A6363F93FCC}"/>
              </a:ext>
            </a:extLst>
          </p:cNvPr>
          <p:cNvCxnSpPr>
            <a:cxnSpLocks/>
          </p:cNvCxnSpPr>
          <p:nvPr/>
        </p:nvCxnSpPr>
        <p:spPr>
          <a:xfrm>
            <a:off x="936434" y="2131765"/>
            <a:ext cx="46821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9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3B90-E471-4C3C-A703-114FA4C8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Эйджизм</a:t>
            </a:r>
            <a:endParaRPr lang="en-GB" sz="3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768AF-3E79-4877-A4C6-90C90C2CE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40" y="2121453"/>
            <a:ext cx="5257800" cy="3392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Эйджизм - это то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,</a:t>
            </a:r>
            <a:r>
              <a:rPr lang="ru-RU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+mj-lt"/>
              </a:rPr>
              <a:t>как мы думаем </a:t>
            </a:r>
            <a:r>
              <a:rPr lang="ru-RU" sz="2400" dirty="0">
                <a:solidFill>
                  <a:schemeClr val="tx1"/>
                </a:solidFill>
              </a:rPr>
              <a:t>(стереотипы),  </a:t>
            </a:r>
            <a:r>
              <a:rPr lang="ru-RU" sz="2400" b="1" dirty="0">
                <a:solidFill>
                  <a:srgbClr val="E2FB0C"/>
                </a:solidFill>
              </a:rPr>
              <a:t>что мы </a:t>
            </a:r>
            <a:r>
              <a:rPr lang="ru-RU" sz="2400" b="1" dirty="0">
                <a:solidFill>
                  <a:srgbClr val="E2FB0C"/>
                </a:solidFill>
                <a:latin typeface="+mj-lt"/>
              </a:rPr>
              <a:t>чувствуем </a:t>
            </a:r>
            <a:r>
              <a:rPr lang="ru-RU" sz="2400" dirty="0">
                <a:solidFill>
                  <a:schemeClr val="tx1"/>
                </a:solidFill>
              </a:rPr>
              <a:t>(предрассудки) и </a:t>
            </a:r>
            <a:r>
              <a:rPr lang="ru-RU" sz="2400" b="1" dirty="0">
                <a:solidFill>
                  <a:srgbClr val="E2FB0C"/>
                </a:solidFill>
              </a:rPr>
              <a:t>как мы </a:t>
            </a:r>
            <a:r>
              <a:rPr lang="ru-RU" sz="2400" b="1" dirty="0">
                <a:solidFill>
                  <a:srgbClr val="E2FB0C"/>
                </a:solidFill>
                <a:latin typeface="+mj-lt"/>
              </a:rPr>
              <a:t>действуем </a:t>
            </a:r>
            <a:r>
              <a:rPr lang="ru-RU" sz="2400" dirty="0">
                <a:solidFill>
                  <a:schemeClr val="tx1"/>
                </a:solidFill>
              </a:rPr>
              <a:t>(дискриминация) по отношению к другим или к себе </a:t>
            </a:r>
            <a:r>
              <a:rPr lang="ru-RU" sz="2400" b="1" dirty="0">
                <a:solidFill>
                  <a:srgbClr val="E2FB0C"/>
                </a:solidFill>
              </a:rPr>
              <a:t>на основании </a:t>
            </a:r>
            <a:r>
              <a:rPr lang="ru-RU" sz="2400" b="1" dirty="0">
                <a:solidFill>
                  <a:schemeClr val="accent1"/>
                </a:solidFill>
                <a:latin typeface="+mj-lt"/>
              </a:rPr>
              <a:t>возраста</a:t>
            </a:r>
            <a:r>
              <a:rPr lang="ru-RU" sz="2400" dirty="0">
                <a:solidFill>
                  <a:schemeClr val="accent1"/>
                </a:solidFill>
                <a:latin typeface="+mj-lt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B4839-07CF-4974-92FB-A749D1BD86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Глобальный </a:t>
            </a:r>
            <a:r>
              <a:rPr lang="en-GB" i="1" dirty="0" err="1"/>
              <a:t>доклад</a:t>
            </a:r>
            <a:r>
              <a:rPr lang="en-GB" i="1" dirty="0"/>
              <a:t> о</a:t>
            </a:r>
            <a:r>
              <a:rPr lang="ru-RU" i="1" dirty="0"/>
              <a:t> проблеме</a:t>
            </a:r>
            <a:r>
              <a:rPr lang="en-GB" i="1" dirty="0"/>
              <a:t> </a:t>
            </a:r>
            <a:r>
              <a:rPr lang="en-GB" i="1" dirty="0" err="1"/>
              <a:t>эйджизм</a:t>
            </a:r>
            <a:r>
              <a:rPr lang="ru-RU" i="1" dirty="0"/>
              <a:t>а</a:t>
            </a:r>
            <a:endParaRPr lang="en-GB" i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8EEBF-8A15-4E11-AC5B-4BF7F7D164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3B8D8-FCF4-4B6C-98A4-F2E8147802F5}" type="datetime1">
              <a:rPr lang="en-GB" smtClean="0"/>
              <a:t>24/09/2021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0694-531B-4744-B34E-E3720EB978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3</a:t>
            </a:fld>
            <a:endParaRPr lang="en-GB" dirty="0"/>
          </a:p>
        </p:txBody>
      </p:sp>
      <p:pic>
        <p:nvPicPr>
          <p:cNvPr id="37" name="Picture 36" descr="Diagram, map&#10;&#10;Description automatically generated">
            <a:extLst>
              <a:ext uri="{FF2B5EF4-FFF2-40B4-BE49-F238E27FC236}">
                <a16:creationId xmlns:a16="http://schemas.microsoft.com/office/drawing/2014/main" id="{CD799694-5E38-4899-A68A-62111F84C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44" y="1001908"/>
            <a:ext cx="6301641" cy="48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5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1DD9E9-3D18-43CE-AB2C-FCFC63E7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/>
              <a:t>Эйджизм встречается повсюду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8ACC-7D3A-42CC-9464-BE2708FEB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24/09/2021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F8448-212D-4AAE-8399-74A553C279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 err="1"/>
              <a:t>Глобальный</a:t>
            </a:r>
            <a:r>
              <a:rPr lang="en-GB" i="1" dirty="0"/>
              <a:t> </a:t>
            </a:r>
            <a:r>
              <a:rPr lang="en-GB" i="1" dirty="0" err="1"/>
              <a:t>доклад</a:t>
            </a:r>
            <a:r>
              <a:rPr lang="en-GB" i="1" dirty="0"/>
              <a:t> о</a:t>
            </a:r>
            <a:r>
              <a:rPr lang="ru-RU" i="1" dirty="0"/>
              <a:t> проблеме</a:t>
            </a:r>
            <a:r>
              <a:rPr lang="en-GB" i="1" dirty="0"/>
              <a:t> </a:t>
            </a:r>
            <a:r>
              <a:rPr lang="en-GB" i="1" dirty="0" err="1"/>
              <a:t>эйджизм</a:t>
            </a:r>
            <a:r>
              <a:rPr lang="ru-RU" i="1" dirty="0"/>
              <a:t>а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607C-458C-4C4B-BE64-D8C700F06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4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2745185-9107-4638-95D5-2B0D72AD1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3335" y="2006563"/>
            <a:ext cx="6525253" cy="874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Эйджизм </a:t>
            </a:r>
            <a:r>
              <a:rPr lang="en-US" b="1" dirty="0">
                <a:solidFill>
                  <a:srgbClr val="E2FB0C"/>
                </a:solidFill>
                <a:latin typeface="+mj-lt"/>
              </a:rPr>
              <a:t>затрагивает людей </a:t>
            </a:r>
            <a:r>
              <a:rPr lang="en-US" b="1" dirty="0" err="1">
                <a:solidFill>
                  <a:srgbClr val="E2FB0C"/>
                </a:solidFill>
                <a:latin typeface="+mj-lt"/>
              </a:rPr>
              <a:t>всех</a:t>
            </a:r>
            <a:r>
              <a:rPr lang="en-US" b="1" dirty="0">
                <a:solidFill>
                  <a:srgbClr val="E2FB0C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E2FB0C"/>
                </a:solidFill>
                <a:latin typeface="+mj-lt"/>
              </a:rPr>
              <a:t>возрастов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.</a:t>
            </a:r>
            <a:endParaRPr lang="en-US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9C9ED-9854-4E07-BEC8-B61C735284AF}"/>
              </a:ext>
            </a:extLst>
          </p:cNvPr>
          <p:cNvSpPr/>
          <p:nvPr/>
        </p:nvSpPr>
        <p:spPr>
          <a:xfrm>
            <a:off x="565907" y="4290769"/>
            <a:ext cx="49204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Montserrat" panose="00000500000000000000" pitchFamily="2" charset="0"/>
              </a:rPr>
              <a:t>Эйджизм существует в наших </a:t>
            </a:r>
            <a:r>
              <a:rPr lang="en-US" sz="2600" b="1" dirty="0">
                <a:solidFill>
                  <a:schemeClr val="accent1"/>
                </a:solidFill>
                <a:latin typeface="+mj-lt"/>
              </a:rPr>
              <a:t>учреждениях</a:t>
            </a:r>
            <a:r>
              <a:rPr lang="en-US" sz="2600" dirty="0">
                <a:latin typeface="Montserrat" panose="00000500000000000000" pitchFamily="2" charset="0"/>
              </a:rPr>
              <a:t>, в наших </a:t>
            </a:r>
            <a:r>
              <a:rPr lang="en-US" sz="2600" b="1" dirty="0">
                <a:solidFill>
                  <a:schemeClr val="accent1"/>
                </a:solidFill>
                <a:latin typeface="+mj-lt"/>
              </a:rPr>
              <a:t>отношениях</a:t>
            </a:r>
            <a:r>
              <a:rPr lang="en-US" sz="2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600" dirty="0">
                <a:latin typeface="Montserrat" panose="00000500000000000000" pitchFamily="2" charset="0"/>
              </a:rPr>
              <a:t>и в </a:t>
            </a:r>
            <a:r>
              <a:rPr lang="en-US" sz="2600" b="1" dirty="0" err="1">
                <a:solidFill>
                  <a:schemeClr val="accent1"/>
                </a:solidFill>
                <a:latin typeface="+mj-lt"/>
              </a:rPr>
              <a:t>нас</a:t>
            </a:r>
            <a:r>
              <a:rPr lang="en-US" sz="26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  <a:latin typeface="+mj-lt"/>
              </a:rPr>
              <a:t>самих</a:t>
            </a:r>
            <a:r>
              <a:rPr lang="ru-RU" sz="2600" dirty="0">
                <a:solidFill>
                  <a:schemeClr val="accent1"/>
                </a:solidFill>
                <a:latin typeface="+mj-lt"/>
              </a:rPr>
              <a:t>.</a:t>
            </a:r>
            <a:endParaRPr lang="en-GB" sz="2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B100F2-E987-4599-B074-541475FC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35" y="1616324"/>
            <a:ext cx="3359187" cy="23532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3BB02D-7945-490D-B537-36577EE26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62" y="2945354"/>
            <a:ext cx="6953290" cy="33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CBE65-4FD8-4F06-99FF-12436A851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ru-RU" b="1" dirty="0">
                <a:solidFill>
                  <a:srgbClr val="E2FB0C"/>
                </a:solidFill>
                <a:latin typeface="+mj-lt"/>
              </a:rPr>
              <a:t>Каждый второй человек </a:t>
            </a:r>
            <a:r>
              <a:rPr lang="ru-RU" dirty="0">
                <a:solidFill>
                  <a:schemeClr val="tx1"/>
                </a:solidFill>
              </a:rPr>
              <a:t>проявляет </a:t>
            </a:r>
            <a:r>
              <a:rPr lang="ru-RU" b="1" dirty="0">
                <a:solidFill>
                  <a:srgbClr val="E2FB0C"/>
                </a:solidFill>
                <a:latin typeface="+mj-lt"/>
              </a:rPr>
              <a:t>эйджизм по отношению к пожилым людям.</a:t>
            </a:r>
          </a:p>
          <a:p>
            <a:pPr>
              <a:spcAft>
                <a:spcPts val="1800"/>
              </a:spcAft>
            </a:pPr>
            <a:r>
              <a:rPr lang="ru-RU" b="1" dirty="0">
                <a:solidFill>
                  <a:schemeClr val="accent1"/>
                </a:solidFill>
                <a:latin typeface="+mj-lt"/>
              </a:rPr>
              <a:t>В Европе молодые люди чаще сообщают об эйджизме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чем представители других возрастных групп.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7E984-FA4D-4179-9774-8CD7FE8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Эйджизм широко распространен </a:t>
            </a:r>
            <a:endParaRPr lang="en-GB" sz="3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0CB32-89D3-4D13-814B-A78C27CD86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6B1C-5F86-41FF-8F40-86A5C2DD5D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Глобальный </a:t>
            </a:r>
            <a:r>
              <a:rPr lang="en-GB" i="1" dirty="0" err="1"/>
              <a:t>доклад</a:t>
            </a:r>
            <a:r>
              <a:rPr lang="en-GB" i="1" dirty="0"/>
              <a:t> о</a:t>
            </a:r>
            <a:r>
              <a:rPr lang="ru-RU" i="1" dirty="0"/>
              <a:t> проблеме</a:t>
            </a:r>
            <a:r>
              <a:rPr lang="en-GB" i="1" dirty="0"/>
              <a:t> </a:t>
            </a:r>
            <a:r>
              <a:rPr lang="en-GB" i="1" dirty="0" err="1"/>
              <a:t>эйджизм</a:t>
            </a:r>
            <a:r>
              <a:rPr lang="ru-RU" i="1" dirty="0"/>
              <a:t>а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4447-8A2F-4F9A-ADC6-F140D4BB3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2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CBE65-4FD8-4F06-99FF-12436A851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dirty="0">
                <a:solidFill>
                  <a:schemeClr val="tx1"/>
                </a:solidFill>
              </a:rPr>
              <a:t>Эйджизм </a:t>
            </a:r>
            <a:r>
              <a:rPr lang="ru-RU" b="1" dirty="0">
                <a:solidFill>
                  <a:schemeClr val="accent1"/>
                </a:solidFill>
                <a:latin typeface="+mj-lt"/>
              </a:rPr>
              <a:t>оказывает далеко идущее воздействие на все аспекты здоровья людей </a:t>
            </a:r>
            <a:r>
              <a:rPr lang="ru-RU" dirty="0">
                <a:solidFill>
                  <a:schemeClr val="tx1"/>
                </a:solidFill>
              </a:rPr>
              <a:t>- их физическое и психическое здоровье и социальное благополучие. </a:t>
            </a:r>
          </a:p>
          <a:p>
            <a:pPr>
              <a:spcAft>
                <a:spcPts val="1800"/>
              </a:spcAft>
              <a:buSzPct val="80000"/>
              <a:tabLst>
                <a:tab pos="699135" algn="l"/>
              </a:tabLst>
            </a:pPr>
            <a:r>
              <a:rPr lang="ru-RU" dirty="0">
                <a:solidFill>
                  <a:schemeClr val="tx1"/>
                </a:solidFill>
              </a:rPr>
              <a:t>Эйджизм </a:t>
            </a:r>
            <a:r>
              <a:rPr lang="ru-RU" b="1" dirty="0">
                <a:solidFill>
                  <a:srgbClr val="FFFF00"/>
                </a:solidFill>
              </a:rPr>
              <a:t>тесно переплетается и взаимно усугубляет другие аспекты неравноправия</a:t>
            </a:r>
            <a:r>
              <a:rPr lang="ru-RU" dirty="0">
                <a:solidFill>
                  <a:schemeClr val="tx1"/>
                </a:solidFill>
              </a:rPr>
              <a:t>, в том числе связанные с полом, расой и состоянием здоровья.</a:t>
            </a:r>
          </a:p>
          <a:p>
            <a:pPr>
              <a:spcAft>
                <a:spcPts val="1800"/>
              </a:spcAft>
            </a:pPr>
            <a:r>
              <a:rPr lang="ru-RU" dirty="0">
                <a:solidFill>
                  <a:schemeClr val="tx1"/>
                </a:solidFill>
              </a:rPr>
              <a:t>Эйджизм </a:t>
            </a:r>
            <a:r>
              <a:rPr lang="ru-RU" b="1" dirty="0">
                <a:solidFill>
                  <a:schemeClr val="accent1"/>
                </a:solidFill>
              </a:rPr>
              <a:t>наносит тяжелый экономический ущерб </a:t>
            </a:r>
            <a:r>
              <a:rPr lang="ru-RU" dirty="0">
                <a:solidFill>
                  <a:schemeClr val="tx1"/>
                </a:solidFill>
              </a:rPr>
              <a:t>людям и обществу.</a:t>
            </a:r>
          </a:p>
          <a:p>
            <a:pPr>
              <a:spcAft>
                <a:spcPts val="18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7E984-FA4D-4179-9774-8CD7FE89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2800" cy="1325563"/>
          </a:xfrm>
        </p:spPr>
        <p:txBody>
          <a:bodyPr>
            <a:normAutofit/>
          </a:bodyPr>
          <a:lstStyle/>
          <a:p>
            <a:r>
              <a:rPr lang="ru-RU" sz="3800" dirty="0"/>
              <a:t>Эйджизм </a:t>
            </a:r>
            <a:r>
              <a:rPr lang="ru-RU" dirty="0"/>
              <a:t>губителен</a:t>
            </a:r>
            <a:r>
              <a:rPr lang="ru-RU" sz="3800" dirty="0"/>
              <a:t> и дорого обходится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0CB32-89D3-4D13-814B-A78C27CD86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6B1C-5F86-41FF-8F40-86A5C2DD5D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 err="1"/>
              <a:t>Глобальный</a:t>
            </a:r>
            <a:r>
              <a:rPr lang="en-GB" i="1" dirty="0"/>
              <a:t> </a:t>
            </a:r>
            <a:r>
              <a:rPr lang="en-GB" i="1" dirty="0" err="1"/>
              <a:t>доклад</a:t>
            </a:r>
            <a:r>
              <a:rPr lang="en-GB" i="1" dirty="0"/>
              <a:t> о</a:t>
            </a:r>
            <a:r>
              <a:rPr lang="ru-RU" i="1" dirty="0"/>
              <a:t> проблеме</a:t>
            </a:r>
            <a:r>
              <a:rPr lang="en-GB" i="1" dirty="0"/>
              <a:t> </a:t>
            </a:r>
            <a:r>
              <a:rPr lang="en-GB" i="1" dirty="0" err="1"/>
              <a:t>эйджизм</a:t>
            </a:r>
            <a:r>
              <a:rPr lang="ru-RU" i="1" dirty="0"/>
              <a:t>а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4447-8A2F-4F9A-ADC6-F140D4BB3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8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778" y="987552"/>
            <a:ext cx="5074921" cy="10881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800" dirty="0"/>
              <a:t>С эйджизмом можно бороться</a:t>
            </a:r>
            <a:endParaRPr lang="en-US" sz="3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38083" y="2561589"/>
            <a:ext cx="4803354" cy="35844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В борьбе с </a:t>
            </a:r>
            <a:r>
              <a:rPr lang="en-US" dirty="0" err="1">
                <a:solidFill>
                  <a:schemeClr val="tx1"/>
                </a:solidFill>
              </a:rPr>
              <a:t>эйджизмом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эффективны</a:t>
            </a:r>
            <a:r>
              <a:rPr lang="en-US" dirty="0">
                <a:solidFill>
                  <a:schemeClr val="tx1"/>
                </a:solidFill>
              </a:rPr>
              <a:t> 3 стратегии: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latin typeface="+mj-lt"/>
              </a:rPr>
              <a:t>Политика и законодательство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Образовательные мероприятия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Взаимодействие между поколениями</a:t>
            </a:r>
            <a:endParaRPr lang="en-US" sz="2400" b="1" dirty="0">
              <a:latin typeface="+mj-lt"/>
            </a:endParaRPr>
          </a:p>
          <a:p>
            <a:pPr marL="51435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97DC0-CAC2-4B85-ADFB-40C150FC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79" y="6356350"/>
            <a:ext cx="1371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3516DB0-35EF-489B-AD7B-CDE7CFAC992A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9/24/2021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EF7FB-BF9F-4891-9CF1-2B86DDD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Глобальный доклад об эйджизме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75F9F-B0F9-4108-B06B-149FDE8CC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 r="1930" b="10792"/>
          <a:stretch/>
        </p:blipFill>
        <p:spPr>
          <a:xfrm flipH="1">
            <a:off x="0" y="10"/>
            <a:ext cx="673749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45402-D8E2-4EF1-B278-78F2E99D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9B4C22-7C78-4805-A338-9D3CD31E9933}" type="slidenum">
              <a:rPr lang="en-US">
                <a:solidFill>
                  <a:schemeClr val="bg1"/>
                </a:solidFill>
                <a:latin typeface="Calibri" panose="020F0502020204030204"/>
              </a:rPr>
              <a:t>7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838580-D031-4722-9CAE-D1B4BE5E0F5E}"/>
              </a:ext>
            </a:extLst>
          </p:cNvPr>
          <p:cNvCxnSpPr/>
          <p:nvPr/>
        </p:nvCxnSpPr>
        <p:spPr>
          <a:xfrm>
            <a:off x="7238082" y="2286000"/>
            <a:ext cx="419742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47A10DC-B2BC-4284-99ED-FD37B1B0ECD3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B1E8C-6FCB-438A-8636-C34114A54624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24/09/2021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BF92A6AC-F7B9-42E8-90C0-9744A406CB0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 err="1"/>
              <a:t>Глобальный</a:t>
            </a:r>
            <a:r>
              <a:rPr lang="en-GB" i="1" dirty="0"/>
              <a:t> </a:t>
            </a:r>
            <a:r>
              <a:rPr lang="en-GB" i="1" dirty="0" err="1"/>
              <a:t>доклад</a:t>
            </a:r>
            <a:r>
              <a:rPr lang="en-GB" i="1" dirty="0"/>
              <a:t> о</a:t>
            </a:r>
            <a:r>
              <a:rPr lang="ru-RU" i="1" dirty="0"/>
              <a:t> проблеме</a:t>
            </a:r>
            <a:r>
              <a:rPr lang="en-GB" i="1" dirty="0"/>
              <a:t> </a:t>
            </a:r>
            <a:r>
              <a:rPr lang="en-GB" i="1" dirty="0" err="1"/>
              <a:t>эйджизм</a:t>
            </a:r>
            <a:r>
              <a:rPr lang="ru-RU" i="1" dirty="0"/>
              <a:t>а</a:t>
            </a:r>
            <a:endParaRPr lang="en-GB" i="1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949B194-1FC6-485F-8EBA-E6F3E067651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B4C22-7C78-4805-A338-9D3CD31E993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7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15807"/>
            <a:ext cx="10515599" cy="4002267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2200" dirty="0">
                <a:solidFill>
                  <a:schemeClr val="tx1"/>
                </a:solidFill>
                <a:latin typeface="+mn-lt"/>
              </a:rPr>
              <a:t>Политика и законодательство могут бороться с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b="1" dirty="0">
                <a:latin typeface="+mj-lt"/>
              </a:rPr>
              <a:t>дискриминацией и неравенством по возрастному</a:t>
            </a:r>
            <a:r>
              <a:rPr lang="ru-RU" sz="2200" dirty="0">
                <a:latin typeface="+mj-lt"/>
              </a:rPr>
              <a:t> </a:t>
            </a:r>
            <a:r>
              <a:rPr lang="ru-RU" sz="2200" b="1" dirty="0">
                <a:solidFill>
                  <a:srgbClr val="E2FB0C"/>
                </a:solidFill>
                <a:latin typeface="+mn-lt"/>
              </a:rPr>
              <a:t>признаку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 и </a:t>
            </a:r>
            <a:r>
              <a:rPr lang="ru-RU" sz="2200" b="1" dirty="0">
                <a:latin typeface="+mj-lt"/>
              </a:rPr>
              <a:t>защищать права каждого человека во всех сферах жизни.</a:t>
            </a:r>
            <a:r>
              <a:rPr lang="ru-RU" sz="2200" dirty="0">
                <a:latin typeface="+mj-lt"/>
              </a:rPr>
              <a:t> 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2200" dirty="0">
                <a:solidFill>
                  <a:schemeClr val="tx1"/>
                </a:solidFill>
                <a:latin typeface="+mn-lt"/>
              </a:rPr>
              <a:t>Политика и законодательство могут быть использованы </a:t>
            </a:r>
            <a:r>
              <a:rPr lang="ru-RU" sz="2200" b="1" dirty="0">
                <a:solidFill>
                  <a:srgbClr val="E2FB0C"/>
                </a:solidFill>
                <a:latin typeface="+mj-lt"/>
              </a:rPr>
              <a:t>для снижения или устранения эйджизма в отношении любой возрастной группы</a:t>
            </a:r>
            <a:r>
              <a:rPr lang="ru-RU" sz="2200" dirty="0">
                <a:latin typeface="+mj-lt"/>
              </a:rPr>
              <a:t>.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2200" b="1" dirty="0">
                <a:latin typeface="+mj-lt"/>
              </a:rPr>
              <a:t>Для реализации и мониторинга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политики и законов используются </a:t>
            </a:r>
            <a:r>
              <a:rPr lang="ru-RU" sz="2200" b="1" dirty="0">
                <a:latin typeface="+mj-lt"/>
              </a:rPr>
              <a:t>различные механизмы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, включая правозащитные учреждения, суды, омбудсменов и органы, работающие над соблюдением конвенций и договоров.</a:t>
            </a:r>
          </a:p>
          <a:p>
            <a:pPr>
              <a:spcAft>
                <a:spcPts val="1800"/>
              </a:spcAft>
            </a:pPr>
            <a:endParaRPr lang="ru-RU" sz="22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ru-RU" sz="22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ru-RU" sz="22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ru-RU" sz="22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Политика и законодательство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 err="1"/>
              <a:t>Глобальный</a:t>
            </a:r>
            <a:r>
              <a:rPr lang="en-GB" i="1" dirty="0"/>
              <a:t> </a:t>
            </a:r>
            <a:r>
              <a:rPr lang="en-GB" i="1" dirty="0" err="1"/>
              <a:t>доклад</a:t>
            </a:r>
            <a:r>
              <a:rPr lang="en-GB" i="1" dirty="0"/>
              <a:t> о</a:t>
            </a:r>
            <a:r>
              <a:rPr lang="ru-RU" i="1" dirty="0"/>
              <a:t> проблеме</a:t>
            </a:r>
            <a:r>
              <a:rPr lang="en-GB" i="1" dirty="0"/>
              <a:t> </a:t>
            </a:r>
            <a:r>
              <a:rPr lang="en-GB" i="1" dirty="0" err="1"/>
              <a:t>эйджизм</a:t>
            </a:r>
            <a:r>
              <a:rPr lang="ru-RU" i="1" dirty="0"/>
              <a:t>а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59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50719"/>
            <a:ext cx="10515599" cy="4297681"/>
          </a:xfrm>
        </p:spPr>
        <p:txBody>
          <a:bodyPr wrap="square">
            <a:norm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ru-RU" sz="2200" dirty="0">
                <a:solidFill>
                  <a:schemeClr val="tx1"/>
                </a:solidFill>
                <a:latin typeface="+mn-lt"/>
              </a:rPr>
              <a:t>Образовательные мероприятия включают </a:t>
            </a:r>
            <a:r>
              <a:rPr lang="ru-RU" sz="2200" b="1" dirty="0">
                <a:latin typeface="+mj-lt"/>
              </a:rPr>
              <a:t>обучение, передающее информацию, знания и навыки</a:t>
            </a:r>
            <a:r>
              <a:rPr lang="ru-RU" sz="2200" dirty="0">
                <a:latin typeface="+mn-lt"/>
              </a:rPr>
              <a:t>,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а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также мероприятия по </a:t>
            </a:r>
            <a:r>
              <a:rPr lang="ru-RU" sz="2200" b="1" dirty="0">
                <a:solidFill>
                  <a:schemeClr val="accent1"/>
                </a:solidFill>
                <a:latin typeface="+mj-lt"/>
              </a:rPr>
              <a:t>усилению эмпатии</a:t>
            </a:r>
            <a:r>
              <a:rPr lang="ru-RU" sz="2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посредством ролевых игр, симуляций и виртуальной реальности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.</a:t>
            </a:r>
            <a:endParaRPr lang="ru-RU" sz="2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ru-RU" sz="2200" dirty="0">
                <a:solidFill>
                  <a:schemeClr val="tx1"/>
                </a:solidFill>
                <a:latin typeface="+mn-lt"/>
              </a:rPr>
              <a:t>Образовательные мероприятия являются </a:t>
            </a:r>
            <a:r>
              <a:rPr lang="ru-RU" sz="2200" b="1" dirty="0">
                <a:latin typeface="+mj-lt"/>
              </a:rPr>
              <a:t>одной из наиболее эффективных стратегий по снижению эйджизма в отношении пожилых людей</a:t>
            </a:r>
            <a:r>
              <a:rPr lang="ru-RU" sz="2200" dirty="0">
                <a:latin typeface="+mn-lt"/>
              </a:rPr>
              <a:t>.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В настоящий момент еще недостаточно данных об эффективности данной меры для снижения эйджизма в отношении более молодых людей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.</a:t>
            </a:r>
            <a:endParaRPr lang="ru-RU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3800" dirty="0"/>
              <a:t>Образовательные мероприятия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 err="1"/>
              <a:t>Глобальный</a:t>
            </a:r>
            <a:r>
              <a:rPr lang="en-GB" i="1" dirty="0"/>
              <a:t> </a:t>
            </a:r>
            <a:r>
              <a:rPr lang="en-GB" i="1" dirty="0" err="1"/>
              <a:t>доклад</a:t>
            </a:r>
            <a:r>
              <a:rPr lang="en-GB" i="1" dirty="0"/>
              <a:t> о</a:t>
            </a:r>
            <a:r>
              <a:rPr lang="ru-RU" i="1" dirty="0"/>
              <a:t> проблеме</a:t>
            </a:r>
            <a:r>
              <a:rPr lang="en-GB" i="1" dirty="0"/>
              <a:t> </a:t>
            </a:r>
            <a:r>
              <a:rPr lang="en-GB" i="1" dirty="0" err="1"/>
              <a:t>эйджизм</a:t>
            </a:r>
            <a:r>
              <a:rPr lang="ru-RU" i="1" dirty="0"/>
              <a:t>а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01710"/>
      </p:ext>
    </p:extLst>
  </p:cSld>
  <p:clrMapOvr>
    <a:masterClrMapping/>
  </p:clrMapOvr>
</p:sld>
</file>

<file path=ppt/theme/theme1.xml><?xml version="1.0" encoding="utf-8"?>
<a:theme xmlns:a="http://schemas.openxmlformats.org/drawingml/2006/main" name="Ageism Campaign Toolkit">
  <a:themeElements>
    <a:clrScheme name="Ageism campaign">
      <a:dk1>
        <a:srgbClr val="000CFF"/>
      </a:dk1>
      <a:lt1>
        <a:srgbClr val="FFFFFF"/>
      </a:lt1>
      <a:dk2>
        <a:srgbClr val="000CFF"/>
      </a:dk2>
      <a:lt2>
        <a:srgbClr val="EBEBFF"/>
      </a:lt2>
      <a:accent1>
        <a:srgbClr val="FFFF00"/>
      </a:accent1>
      <a:accent2>
        <a:srgbClr val="000CFF"/>
      </a:accent2>
      <a:accent3>
        <a:srgbClr val="FFFF00"/>
      </a:accent3>
      <a:accent4>
        <a:srgbClr val="78857D"/>
      </a:accent4>
      <a:accent5>
        <a:srgbClr val="EBEBFF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742755BFBB840A7DF641BA6176A3A" ma:contentTypeVersion="13" ma:contentTypeDescription="Create a new document." ma:contentTypeScope="" ma:versionID="6a72d15d5e0197ef4da2640e15564bd0">
  <xsd:schema xmlns:xsd="http://www.w3.org/2001/XMLSchema" xmlns:xs="http://www.w3.org/2001/XMLSchema" xmlns:p="http://schemas.microsoft.com/office/2006/metadata/properties" xmlns:ns3="ce90b564-79aa-47ca-9571-6ba494b773a5" xmlns:ns4="3dec9b34-e41c-422d-8d52-2fba5a99f273" targetNamespace="http://schemas.microsoft.com/office/2006/metadata/properties" ma:root="true" ma:fieldsID="14742a985cf956985a841629576c3990" ns3:_="" ns4:_="">
    <xsd:import namespace="ce90b564-79aa-47ca-9571-6ba494b773a5"/>
    <xsd:import namespace="3dec9b34-e41c-422d-8d52-2fba5a99f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0b564-79aa-47ca-9571-6ba494b77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c9b34-e41c-422d-8d52-2fba5a99f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FF5429-07C5-4EA4-A2B7-F762F7DB7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0b564-79aa-47ca-9571-6ba494b773a5"/>
    <ds:schemaRef ds:uri="3dec9b34-e41c-422d-8d52-2fba5a99f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ED7DC6-7F26-4A6E-A549-AC615ADFC1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179D4C-C57A-4A71-88A3-9A0CCF54AB9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535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Montserrat</vt:lpstr>
      <vt:lpstr>Montserrat Medium</vt:lpstr>
      <vt:lpstr>Arial</vt:lpstr>
      <vt:lpstr>Montserrat SemiBold</vt:lpstr>
      <vt:lpstr>Calibri</vt:lpstr>
      <vt:lpstr>Ageism Campaign Toolkit</vt:lpstr>
      <vt:lpstr>PowerPoint Presentation</vt:lpstr>
      <vt:lpstr>Глобальный доклад о проблеме эйджизма</vt:lpstr>
      <vt:lpstr>Эйджизм</vt:lpstr>
      <vt:lpstr>Эйджизм встречается повсюду </vt:lpstr>
      <vt:lpstr>Эйджизм широко распространен </vt:lpstr>
      <vt:lpstr>Эйджизм губителен и дорого обходится </vt:lpstr>
      <vt:lpstr>С эйджизмом можно бороться</vt:lpstr>
      <vt:lpstr>Политика и законодательство </vt:lpstr>
      <vt:lpstr>Образовательные мероприятия</vt:lpstr>
      <vt:lpstr>Взаимодействие между поколениями</vt:lpstr>
      <vt:lpstr>3 рекомендации к действию</vt:lpstr>
      <vt:lpstr>Дополнительная информация: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report on ageism</dc:title>
  <dc:creator>DE LA FUENTE NÚÑEZ, Vânia</dc:creator>
  <cp:keywords>Power point presentation - English</cp:keywords>
  <cp:lastModifiedBy>DE LA FUENTE NÚÑEZ, Vânia</cp:lastModifiedBy>
  <cp:revision>15</cp:revision>
  <dcterms:created xsi:type="dcterms:W3CDTF">2021-02-22T16:20:25Z</dcterms:created>
  <dcterms:modified xsi:type="dcterms:W3CDTF">2021-09-24T14:30:02Z</dcterms:modified>
</cp:coreProperties>
</file>