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A"/>
    <a:srgbClr val="1E75A9"/>
    <a:srgbClr val="1C9742"/>
    <a:srgbClr val="ED2C26"/>
    <a:srgbClr val="5A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1" autoAdjust="0"/>
    <p:restoredTop sz="96400" autoAdjust="0"/>
  </p:normalViewPr>
  <p:slideViewPr>
    <p:cSldViewPr snapToGrid="0" showGuides="1">
      <p:cViewPr varScale="1">
        <p:scale>
          <a:sx n="56" d="100"/>
          <a:sy n="56" d="100"/>
        </p:scale>
        <p:origin x="677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AF5DE0E-87AF-4B72-A43A-02820F08C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6"/>
            <a:ext cx="7772399" cy="10056608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7F85672-ED58-4CDF-A372-F08B0F4F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276" y="1098660"/>
            <a:ext cx="3492131" cy="5547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5A81A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gif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image" Target="../media/image4.sv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042F07-2084-47D0-ADB2-A1D935851DCE}"/>
              </a:ext>
            </a:extLst>
          </p:cNvPr>
          <p:cNvSpPr txBox="1"/>
          <p:nvPr/>
        </p:nvSpPr>
        <p:spPr>
          <a:xfrm>
            <a:off x="4069724" y="1463376"/>
            <a:ext cx="35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dirty="0"/>
              <a:t>25 إلى 31 أكتوبر 2020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822CAA-4B00-4A76-97A9-7C9F614D74B7}"/>
              </a:ext>
            </a:extLst>
          </p:cNvPr>
          <p:cNvSpPr/>
          <p:nvPr/>
        </p:nvSpPr>
        <p:spPr>
          <a:xfrm>
            <a:off x="3741947" y="1949812"/>
            <a:ext cx="38862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AE" sz="4000" dirty="0">
                <a:solidFill>
                  <a:schemeClr val="bg1"/>
                </a:solidFill>
              </a:rPr>
              <a:t>الأسبوع الدولي للوقاية من التسمم بالرصاص 2020</a:t>
            </a:r>
          </a:p>
        </p:txBody>
      </p:sp>
      <p:pic>
        <p:nvPicPr>
          <p:cNvPr id="5" name="Picture 4" descr="صورة عن علامة لا">
            <a:extLst>
              <a:ext uri="{FF2B5EF4-FFF2-40B4-BE49-F238E27FC236}">
                <a16:creationId xmlns:a16="http://schemas.microsoft.com/office/drawing/2014/main" id="{1610052D-1E74-4895-8D96-914EB5881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325677"/>
            <a:ext cx="2768252" cy="2768252"/>
          </a:xfrm>
          <a:prstGeom prst="rect">
            <a:avLst/>
          </a:prstGeom>
        </p:spPr>
      </p:pic>
      <p:pic>
        <p:nvPicPr>
          <p:cNvPr id="2" name="Graphic 1" descr="Ban Lead Paint">
            <a:extLst>
              <a:ext uri="{FF2B5EF4-FFF2-40B4-BE49-F238E27FC236}">
                <a16:creationId xmlns:a16="http://schemas.microsoft.com/office/drawing/2014/main" id="{FF2D484C-7378-467B-8CB9-749F1F48C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297" y="3240326"/>
            <a:ext cx="2555545" cy="655268"/>
          </a:xfrm>
          <a:prstGeom prst="rect">
            <a:avLst/>
          </a:prstGeom>
        </p:spPr>
      </p:pic>
      <p:pic>
        <p:nvPicPr>
          <p:cNvPr id="9" name="Picture 8" descr="علامة عن اوراق و كمبيور">
            <a:extLst>
              <a:ext uri="{FF2B5EF4-FFF2-40B4-BE49-F238E27FC236}">
                <a16:creationId xmlns:a16="http://schemas.microsoft.com/office/drawing/2014/main" id="{A5DA81FE-A6FA-4856-9EE2-D75495BF1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" y="4353786"/>
            <a:ext cx="1224080" cy="1224080"/>
          </a:xfrm>
          <a:prstGeom prst="rect">
            <a:avLst/>
          </a:prstGeom>
        </p:spPr>
      </p:pic>
      <p:pic>
        <p:nvPicPr>
          <p:cNvPr id="13" name="Picture 12" descr="اعرفوا المخاطر">
            <a:extLst>
              <a:ext uri="{FF2B5EF4-FFF2-40B4-BE49-F238E27FC236}">
                <a16:creationId xmlns:a16="http://schemas.microsoft.com/office/drawing/2014/main" id="{EF9B6023-CF5E-4A77-B684-E4ACD780F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83" y="4856766"/>
            <a:ext cx="1664942" cy="304563"/>
          </a:xfrm>
          <a:prstGeom prst="rect">
            <a:avLst/>
          </a:prstGeom>
        </p:spPr>
      </p:pic>
      <p:pic>
        <p:nvPicPr>
          <p:cNvPr id="10" name="Picture 9" descr="علامة عن يداين">
            <a:extLst>
              <a:ext uri="{FF2B5EF4-FFF2-40B4-BE49-F238E27FC236}">
                <a16:creationId xmlns:a16="http://schemas.microsoft.com/office/drawing/2014/main" id="{0A1C3098-1E3E-4DC3-8B9D-42336F4B8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2" y="5570846"/>
            <a:ext cx="1202333" cy="1202333"/>
          </a:xfrm>
          <a:prstGeom prst="rect">
            <a:avLst/>
          </a:prstGeom>
        </p:spPr>
      </p:pic>
      <p:pic>
        <p:nvPicPr>
          <p:cNvPr id="14" name="Picture 13" descr="انضموا الى مسيرة العمل">
            <a:extLst>
              <a:ext uri="{FF2B5EF4-FFF2-40B4-BE49-F238E27FC236}">
                <a16:creationId xmlns:a16="http://schemas.microsoft.com/office/drawing/2014/main" id="{FD54ACF3-9CB6-41C3-80B3-CF06B5492C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78" y="5793489"/>
            <a:ext cx="1425147" cy="722394"/>
          </a:xfrm>
          <a:prstGeom prst="rect">
            <a:avLst/>
          </a:prstGeom>
        </p:spPr>
      </p:pic>
      <p:pic>
        <p:nvPicPr>
          <p:cNvPr id="11" name="Picture 10" descr="علامة عن كف يد">
            <a:extLst>
              <a:ext uri="{FF2B5EF4-FFF2-40B4-BE49-F238E27FC236}">
                <a16:creationId xmlns:a16="http://schemas.microsoft.com/office/drawing/2014/main" id="{370EC83D-7315-44A9-8099-93BF670559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1" y="6800459"/>
            <a:ext cx="1230294" cy="1230294"/>
          </a:xfrm>
          <a:prstGeom prst="rect">
            <a:avLst/>
          </a:prstGeom>
        </p:spPr>
      </p:pic>
      <p:pic>
        <p:nvPicPr>
          <p:cNvPr id="7" name="Picture 6" descr="تخلصوا من الرصاص في الطلاء">
            <a:extLst>
              <a:ext uri="{FF2B5EF4-FFF2-40B4-BE49-F238E27FC236}">
                <a16:creationId xmlns:a16="http://schemas.microsoft.com/office/drawing/2014/main" id="{AF0F97C6-FD47-45A5-9B0B-D2FE701BE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8" y="7128721"/>
            <a:ext cx="1777467" cy="651353"/>
          </a:xfrm>
          <a:prstGeom prst="rect">
            <a:avLst/>
          </a:prstGeom>
        </p:spPr>
      </p:pic>
      <p:sp>
        <p:nvSpPr>
          <p:cNvPr id="16" name="Title 15" descr="صورة عن علامة &quot;لا&quot;">
            <a:extLst>
              <a:ext uri="{FF2B5EF4-FFF2-40B4-BE49-F238E27FC236}">
                <a16:creationId xmlns:a16="http://schemas.microsoft.com/office/drawing/2014/main" id="{FB17DC2D-9CDA-4378-9FA4-EF199373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218" y="8786194"/>
            <a:ext cx="4356652" cy="6758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b="1" spc="50" dirty="0">
                <a:solidFill>
                  <a:schemeClr val="bg1"/>
                </a:solidFill>
              </a:rPr>
              <a:t>www.who.int/lead_campaign/ar/</a:t>
            </a:r>
            <a:br>
              <a:rPr lang="en-US" sz="1800" b="1" spc="50" dirty="0">
                <a:solidFill>
                  <a:schemeClr val="bg1"/>
                </a:solidFill>
              </a:rPr>
            </a:br>
            <a:r>
              <a:rPr lang="en-US" sz="1800" b="1" spc="50" dirty="0">
                <a:solidFill>
                  <a:schemeClr val="bg1"/>
                </a:solidFill>
              </a:rPr>
              <a:t>#ILPPW2020  #</a:t>
            </a:r>
            <a:r>
              <a:rPr lang="en-US" sz="1800" b="1" spc="50" dirty="0" err="1">
                <a:solidFill>
                  <a:schemeClr val="bg1"/>
                </a:solidFill>
              </a:rPr>
              <a:t>BanLeadPaint</a:t>
            </a:r>
            <a:endParaRPr lang="en-US" sz="1800" b="1" spc="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E088FA68B8D4BB57461763A47F1F8" ma:contentTypeVersion="36" ma:contentTypeDescription="Create a new document." ma:contentTypeScope="" ma:versionID="8fde82b573489aae265209c5574f45cf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fecc2597-e8fd-4279-ac06-bd7c891938be" xmlns:ns6="6408b95a-4633-4e9c-bd13-86181e6768eb" targetNamespace="http://schemas.microsoft.com/office/2006/metadata/properties" ma:root="true" ma:fieldsID="6b00e1f8f39c4eda368f4b614bc762cc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fecc2597-e8fd-4279-ac06-bd7c891938be"/>
    <xsd:import namespace="6408b95a-4633-4e9c-bd13-86181e6768eb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SharedWithUsers" minOccurs="0"/>
                <xsd:element ref="ns5:SharedWithDetails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OCR" minOccurs="0"/>
                <xsd:element ref="ns6:MediaServiceEventHashCode" minOccurs="0"/>
                <xsd:element ref="ns6:MediaServiceGenerationTime" minOccurs="0"/>
                <xsd:element ref="ns6:MediaServiceLocation" minOccurs="0"/>
                <xsd:element ref="ns1:_ip_UnifiedCompliancePolicyProperties" minOccurs="0"/>
                <xsd:element ref="ns1:_ip_UnifiedCompliancePolicyUIAction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3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description="" ma:hidden="true" ma:list="{160cad11-562a-4490-8456-b2fd6f157897}" ma:internalName="TaxCatchAllLabel" ma:readOnly="true" ma:showField="CatchAllDataLabel" ma:web="fecc2597-e8fd-4279-ac06-bd7c89193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description="" ma:hidden="true" ma:list="{160cad11-562a-4490-8456-b2fd6f157897}" ma:internalName="TaxCatchAll" ma:showField="CatchAllData" ma:web="fecc2597-e8fd-4279-ac06-bd7c89193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c2597-e8fd-4279-ac06-bd7c891938be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8b95a-4633-4e9c-bd13-86181e676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2020-06-09T07:20:50+00:00</Document_x0020_Creation_x0020_Date>
    <_Source xmlns="http://schemas.microsoft.com/sharepoint/v3/fields" xsi:nil="true"/>
    <_ip_UnifiedCompliancePolicyUIAction xmlns="http://schemas.microsoft.com/sharepoint/v3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INTERNATIONAL FLYER - ARABIC - 2020</TermName>
          <TermId xmlns="http://schemas.microsoft.com/office/infopath/2007/PartnerControls">887fd001-6026-4cb5-9855-fab0bac2ebc4</TermId>
        </TermInfo>
      </Terms>
    </TaxKeywordTaxHTField>
    <_ip_UnifiedCompliancePolicyProperties xmlns="http://schemas.microsoft.com/sharepoint/v3" xsi:nil="true"/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>
      <Value>1180</Value>
    </TaxCatchAll>
  </documentManagement>
</p:properties>
</file>

<file path=customXml/itemProps1.xml><?xml version="1.0" encoding="utf-8"?>
<ds:datastoreItem xmlns:ds="http://schemas.openxmlformats.org/officeDocument/2006/customXml" ds:itemID="{024FAE5C-0D91-408B-9C08-D91FAFB2FBBF}"/>
</file>

<file path=customXml/itemProps2.xml><?xml version="1.0" encoding="utf-8"?>
<ds:datastoreItem xmlns:ds="http://schemas.openxmlformats.org/officeDocument/2006/customXml" ds:itemID="{90FDF0E7-6038-423E-929D-BFECCD30A87F}"/>
</file>

<file path=customXml/itemProps3.xml><?xml version="1.0" encoding="utf-8"?>
<ds:datastoreItem xmlns:ds="http://schemas.openxmlformats.org/officeDocument/2006/customXml" ds:itemID="{22A01C8D-141A-475C-B91B-7449291F4CD3}"/>
</file>

<file path=customXml/itemProps4.xml><?xml version="1.0" encoding="utf-8"?>
<ds:datastoreItem xmlns:ds="http://schemas.openxmlformats.org/officeDocument/2006/customXml" ds:itemID="{00A5E85E-099E-4D36-B430-8A44109781B3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</vt:lpstr>
      <vt:lpstr>Office Theme</vt:lpstr>
      <vt:lpstr>www.who.int/lead_campaign/ar/ #ILPPW2020  #BanLeadPaint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FLYER - ARABIC - 2020</dc:title>
  <dc:subject>INTERNATIONAL FLYER - ARABIC - 2020</dc:subject>
  <dc:creator>EPA</dc:creator>
  <cp:keywords>INTERNATIONAL FLYER - ARABIC - 2020</cp:keywords>
  <cp:lastModifiedBy>Elhagmusa, Amira</cp:lastModifiedBy>
  <cp:revision>22</cp:revision>
  <dcterms:created xsi:type="dcterms:W3CDTF">2019-07-18T17:17:21Z</dcterms:created>
  <dcterms:modified xsi:type="dcterms:W3CDTF">2020-06-08T15:29:12Z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0x010100AB1E088FA68B8D4BB57461763A47F1F8</vt:lpwstr>
  </property>
  <property fmtid="{D5CDD505-2E9C-101B-9397-08002B2CF9AE}" pid="3" name="TaxKeyword">
    <vt:lpwstr>1180;#INTERNATIONAL FLYER - ARABIC - 2020|887fd001-6026-4cb5-9855-fab0bac2ebc4</vt:lpwstr>
  </property>
</Properties>
</file>