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 autoAdjust="0"/>
    <p:restoredTop sz="95220" autoAdjust="0"/>
  </p:normalViewPr>
  <p:slideViewPr>
    <p:cSldViewPr snapToGrid="0" showGuides="1">
      <p:cViewPr varScale="1">
        <p:scale>
          <a:sx n="56" d="100"/>
          <a:sy n="56" d="100"/>
        </p:scale>
        <p:origin x="1430" y="48"/>
      </p:cViewPr>
      <p:guideLst>
        <p:guide orient="horz" pos="319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AF5DE0E-87AF-4B72-A43A-02820F0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6"/>
            <a:ext cx="7772399" cy="1005660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76" y="1098660"/>
            <a:ext cx="3492131" cy="5547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8786194"/>
            <a:ext cx="4356652" cy="6758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pc="50" dirty="0">
                <a:solidFill>
                  <a:schemeClr val="bg1"/>
                </a:solidFill>
              </a:rPr>
              <a:t>www.who.int/lead_campaign/zh/</a:t>
            </a:r>
            <a:br>
              <a:rPr lang="en-US" sz="1800" b="1" spc="50" dirty="0">
                <a:solidFill>
                  <a:schemeClr val="bg1"/>
                </a:solidFill>
              </a:rPr>
            </a:br>
            <a:r>
              <a:rPr lang="en-US" sz="1800" b="1" spc="50" dirty="0">
                <a:solidFill>
                  <a:schemeClr val="bg1"/>
                </a:solidFill>
              </a:rPr>
              <a:t>#ILPPW2020  #</a:t>
            </a:r>
            <a:r>
              <a:rPr lang="en-US" sz="1800" b="1" spc="50" dirty="0" err="1">
                <a:solidFill>
                  <a:schemeClr val="bg1"/>
                </a:solidFill>
              </a:rPr>
              <a:t>BanLeadPaint</a:t>
            </a:r>
            <a:endParaRPr lang="en-US" sz="18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1676398" y="7306850"/>
            <a:ext cx="1855942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消除含铅涂料</a:t>
            </a:r>
            <a:endParaRPr lang="en-US" sz="2000" spc="0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图标&#10;手掌&#10;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9" y="6886729"/>
            <a:ext cx="1230294" cy="1230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676398" y="6091826"/>
            <a:ext cx="1668051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参与行动</a:t>
            </a:r>
            <a:endParaRPr lang="en-US" sz="2000" spc="0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图标&#10;兩人携手共进&#10;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9" y="5594486"/>
            <a:ext cx="1202333" cy="1202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1676398" y="4812083"/>
            <a:ext cx="1668051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了解风险</a:t>
            </a:r>
            <a:endParaRPr lang="en-US" sz="2000" spc="0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图标&#10;小册子和電脑显示屏&#10;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9" y="4353786"/>
            <a:ext cx="1224080" cy="1224080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301898E6-75A5-4090-8096-D3D2038C1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629" y="3273550"/>
            <a:ext cx="2751904" cy="450533"/>
          </a:xfrm>
          <a:prstGeom prst="rect">
            <a:avLst/>
          </a:prstGeom>
        </p:spPr>
      </p:pic>
      <p:pic>
        <p:nvPicPr>
          <p:cNvPr id="5" name="Picture 4" descr="图片&#10;“不”的通用符号&#10;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" y="402650"/>
            <a:ext cx="2768252" cy="276825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3672213" y="2206666"/>
            <a:ext cx="410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0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2020</a:t>
            </a:r>
            <a:r>
              <a:rPr lang="zh-CN" altLang="en-US" sz="40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年预防铅中毒国际行动周</a:t>
            </a:r>
            <a:endParaRPr lang="en-US" sz="4000" b="1" spc="50" baseline="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3672213" y="1409176"/>
            <a:ext cx="3918559" cy="59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ja-JP" sz="2500" b="1" spc="50" dirty="0">
                <a:latin typeface="Lucida Sans" panose="020B0602030504020204" pitchFamily="34" charset="0"/>
              </a:rPr>
              <a:t>2020</a:t>
            </a:r>
            <a:r>
              <a:rPr lang="ja-JP" altLang="en-US" sz="2500" b="1" spc="50" dirty="0">
                <a:latin typeface="Lucida Sans" panose="020B0602030504020204" pitchFamily="34" charset="0"/>
              </a:rPr>
              <a:t>年</a:t>
            </a:r>
            <a:r>
              <a:rPr lang="en-US" altLang="ja-JP" sz="2500" b="1" spc="50" dirty="0">
                <a:latin typeface="Lucida Sans" panose="020B0602030504020204" pitchFamily="34" charset="0"/>
              </a:rPr>
              <a:t>10</a:t>
            </a:r>
            <a:r>
              <a:rPr lang="ja-JP" altLang="en-US" sz="2500" b="1" spc="50" dirty="0">
                <a:latin typeface="Lucida Sans" panose="020B0602030504020204" pitchFamily="34" charset="0"/>
              </a:rPr>
              <a:t>月</a:t>
            </a:r>
            <a:r>
              <a:rPr lang="en-US" altLang="ja-JP" sz="2500" b="1" spc="50" dirty="0">
                <a:latin typeface="Lucida Sans" panose="020B0602030504020204" pitchFamily="34" charset="0"/>
              </a:rPr>
              <a:t>25</a:t>
            </a:r>
            <a:r>
              <a:rPr lang="ja-JP" altLang="en-US" sz="2500" b="1" spc="50" dirty="0">
                <a:latin typeface="Lucida Sans" panose="020B0602030504020204" pitchFamily="34" charset="0"/>
              </a:rPr>
              <a:t>日至</a:t>
            </a:r>
            <a:r>
              <a:rPr lang="en-US" altLang="ja-JP" sz="2500" b="1" spc="50" dirty="0">
                <a:latin typeface="Lucida Sans" panose="020B0602030504020204" pitchFamily="34" charset="0"/>
              </a:rPr>
              <a:t>31</a:t>
            </a:r>
            <a:r>
              <a:rPr lang="ja-JP" altLang="en-US" sz="2500" b="1" spc="50" dirty="0">
                <a:latin typeface="Lucida Sans" panose="020B0602030504020204" pitchFamily="34" charset="0"/>
              </a:rPr>
              <a:t>日</a:t>
            </a:r>
            <a:endParaRPr lang="en-US" sz="2500" b="1" spc="50" baseline="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Office Theme</vt:lpstr>
      <vt:lpstr>www.who.int/lead_campaign/zh/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Flyer - Chinese - 2020</dc:title>
  <dc:subject>International Flyer - Chinese - 2020</dc:subject>
  <dc:creator>EPA</dc:creator>
  <cp:keywords>International Flyer - Chinese - 2020</cp:keywords>
  <cp:lastModifiedBy>Elhagmusa, Amira</cp:lastModifiedBy>
  <cp:revision>18</cp:revision>
  <dcterms:created xsi:type="dcterms:W3CDTF">2019-07-18T17:17:21Z</dcterms:created>
  <dcterms:modified xsi:type="dcterms:W3CDTF">2020-06-08T20:20:01Z</dcterms:modified>
</cp:coreProperties>
</file>