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81A"/>
    <a:srgbClr val="1E75A9"/>
    <a:srgbClr val="1C9742"/>
    <a:srgbClr val="ED2C26"/>
    <a:srgbClr val="5A9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501" autoAdjust="0"/>
    <p:restoredTop sz="96400" autoAdjust="0"/>
  </p:normalViewPr>
  <p:slideViewPr>
    <p:cSldViewPr snapToGrid="0" showGuides="1">
      <p:cViewPr varScale="1">
        <p:scale>
          <a:sx n="59" d="100"/>
          <a:sy n="59" d="100"/>
        </p:scale>
        <p:origin x="3005" y="6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AF5DE0E-87AF-4B72-A43A-02820F08C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6"/>
            <a:ext cx="7772399" cy="10056608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7F85672-ED58-4CDF-A372-F08B0F4F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276" y="1098660"/>
            <a:ext cx="3492131" cy="5547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5A81A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3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17DC2D-9CDA-4378-9FA4-EF199373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218" y="8786194"/>
            <a:ext cx="4356652" cy="6758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800" b="1" spc="50" dirty="0">
                <a:solidFill>
                  <a:schemeClr val="bg1"/>
                </a:solidFill>
              </a:rPr>
              <a:t>www.who.int/lead_campaign/RU/</a:t>
            </a:r>
            <a:br>
              <a:rPr lang="en-US" sz="1800" b="1" spc="50" dirty="0">
                <a:solidFill>
                  <a:schemeClr val="bg1"/>
                </a:solidFill>
              </a:rPr>
            </a:br>
            <a:r>
              <a:rPr lang="en-US" sz="1800" b="1" spc="50" dirty="0">
                <a:solidFill>
                  <a:schemeClr val="bg1"/>
                </a:solidFill>
              </a:rPr>
              <a:t>#ILPPW2020  #</a:t>
            </a:r>
            <a:r>
              <a:rPr lang="en-US" sz="1800" b="1" spc="50" dirty="0" err="1">
                <a:solidFill>
                  <a:schemeClr val="bg1"/>
                </a:solidFill>
              </a:rPr>
              <a:t>BanLeadPaint</a:t>
            </a:r>
            <a:endParaRPr lang="en-US" sz="1800" b="1" spc="5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1DAE8-475A-4F59-B999-603015F11082}"/>
              </a:ext>
            </a:extLst>
          </p:cNvPr>
          <p:cNvSpPr txBox="1"/>
          <p:nvPr/>
        </p:nvSpPr>
        <p:spPr>
          <a:xfrm>
            <a:off x="1438404" y="7044472"/>
            <a:ext cx="2209802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az-Cyrl-AZ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Ликвидировать </a:t>
            </a:r>
            <a:r>
              <a:rPr lang="en-US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c</a:t>
            </a:r>
            <a:r>
              <a:rPr lang="az-Cyrl-AZ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винец в красках</a:t>
            </a:r>
            <a:endParaRPr lang="en-US" b="1" spc="0" dirty="0">
              <a:solidFill>
                <a:srgbClr val="ED2C26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1" name="Picture 10" descr="Икона ладони">
            <a:extLst>
              <a:ext uri="{FF2B5EF4-FFF2-40B4-BE49-F238E27FC236}">
                <a16:creationId xmlns:a16="http://schemas.microsoft.com/office/drawing/2014/main" id="{370EC83D-7315-44A9-8099-93BF67055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3" y="6787189"/>
            <a:ext cx="1142454" cy="11424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0D6BC4-1EC3-4F9E-B6DB-6A4448A2FFB9}"/>
              </a:ext>
            </a:extLst>
          </p:cNvPr>
          <p:cNvSpPr txBox="1"/>
          <p:nvPr/>
        </p:nvSpPr>
        <p:spPr>
          <a:xfrm>
            <a:off x="1438403" y="5890074"/>
            <a:ext cx="2144041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az-Cyrl-AZ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Присоединиться</a:t>
            </a:r>
            <a:r>
              <a:rPr lang="en-US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 </a:t>
            </a:r>
            <a:r>
              <a:rPr lang="az-Cyrl-AZ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к кампании</a:t>
            </a:r>
            <a:endParaRPr lang="en-US" b="1" spc="0" dirty="0">
              <a:solidFill>
                <a:srgbClr val="1C9742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0" name="Picture 9" descr="Икона двух человек со сложенными руками">
            <a:extLst>
              <a:ext uri="{FF2B5EF4-FFF2-40B4-BE49-F238E27FC236}">
                <a16:creationId xmlns:a16="http://schemas.microsoft.com/office/drawing/2014/main" id="{0A1C3098-1E3E-4DC3-8B9D-42336F4B8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3" y="5594152"/>
            <a:ext cx="1116489" cy="11164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E8F228-EAFA-4DFD-9D84-90AEE0271DA1}"/>
              </a:ext>
            </a:extLst>
          </p:cNvPr>
          <p:cNvSpPr txBox="1"/>
          <p:nvPr/>
        </p:nvSpPr>
        <p:spPr>
          <a:xfrm>
            <a:off x="1438404" y="4734923"/>
            <a:ext cx="16680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az-Cyrl-AZ" sz="1900" b="1" dirty="0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Изучить риски </a:t>
            </a:r>
            <a:endParaRPr lang="en-US" sz="1900" b="1" spc="0" dirty="0">
              <a:solidFill>
                <a:srgbClr val="1E75A9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9" name="Picture 8" descr="Иконка брошюры и экран компьютера">
            <a:extLst>
              <a:ext uri="{FF2B5EF4-FFF2-40B4-BE49-F238E27FC236}">
                <a16:creationId xmlns:a16="http://schemas.microsoft.com/office/drawing/2014/main" id="{A5DA81FE-A6FA-4856-9EE2-D75495BF1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3" y="4439464"/>
            <a:ext cx="1136684" cy="1136684"/>
          </a:xfrm>
          <a:prstGeom prst="rect">
            <a:avLst/>
          </a:prstGeom>
        </p:spPr>
      </p:pic>
      <p:pic>
        <p:nvPicPr>
          <p:cNvPr id="2" name="Graphic 1" descr="Ban Lead Paint">
            <a:extLst>
              <a:ext uri="{FF2B5EF4-FFF2-40B4-BE49-F238E27FC236}">
                <a16:creationId xmlns:a16="http://schemas.microsoft.com/office/drawing/2014/main" id="{F6119FD6-128F-4DCB-9311-AE122BE3E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927" y="3205924"/>
            <a:ext cx="2643569" cy="799219"/>
          </a:xfrm>
          <a:prstGeom prst="rect">
            <a:avLst/>
          </a:prstGeom>
        </p:spPr>
      </p:pic>
      <p:pic>
        <p:nvPicPr>
          <p:cNvPr id="5" name="Picture 4" descr="универсальное изображение знака «нет»">
            <a:extLst>
              <a:ext uri="{FF2B5EF4-FFF2-40B4-BE49-F238E27FC236}">
                <a16:creationId xmlns:a16="http://schemas.microsoft.com/office/drawing/2014/main" id="{1610052D-1E74-4895-8D96-914EB5881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7" y="250521"/>
            <a:ext cx="2768252" cy="276825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4D3362A-9F15-4B36-A4B3-93189F1A9FFD}"/>
              </a:ext>
            </a:extLst>
          </p:cNvPr>
          <p:cNvSpPr txBox="1"/>
          <p:nvPr/>
        </p:nvSpPr>
        <p:spPr>
          <a:xfrm>
            <a:off x="3622110" y="2056354"/>
            <a:ext cx="415029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</a:pPr>
            <a:r>
              <a:rPr lang="ru-RU" sz="3900" b="1" spc="50" dirty="0">
                <a:solidFill>
                  <a:schemeClr val="bg1"/>
                </a:solidFill>
                <a:latin typeface="Lucida Sans" panose="020B0602030504020204" pitchFamily="34" charset="0"/>
              </a:rPr>
              <a:t>Международная неделя по предотвращению отравления свинцом</a:t>
            </a:r>
            <a:br>
              <a:rPr lang="en-US" sz="3900" b="1" spc="5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ru-RU" sz="3900" b="1" spc="50" dirty="0">
                <a:solidFill>
                  <a:schemeClr val="bg1"/>
                </a:solidFill>
                <a:latin typeface="Lucida Sans" panose="020B0602030504020204" pitchFamily="34" charset="0"/>
              </a:rPr>
              <a:t>20</a:t>
            </a:r>
            <a:r>
              <a:rPr lang="en-US" sz="3900" b="1" spc="50" dirty="0">
                <a:solidFill>
                  <a:schemeClr val="bg1"/>
                </a:solidFill>
                <a:latin typeface="Lucida Sans" panose="020B0602030504020204" pitchFamily="34" charset="0"/>
              </a:rPr>
              <a:t>20</a:t>
            </a:r>
            <a:endParaRPr lang="en-US" sz="3900" b="1" spc="50" baseline="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6DB0F4F-842C-4226-A82A-BFD693C6F581}"/>
              </a:ext>
            </a:extLst>
          </p:cNvPr>
          <p:cNvSpPr txBox="1"/>
          <p:nvPr/>
        </p:nvSpPr>
        <p:spPr>
          <a:xfrm>
            <a:off x="3622110" y="1409176"/>
            <a:ext cx="3906033" cy="58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az-Cyrl-AZ" sz="2000" b="1" spc="50" dirty="0">
                <a:latin typeface="Lucida Sans" panose="020B0602030504020204" pitchFamily="34" charset="0"/>
              </a:rPr>
              <a:t>2</a:t>
            </a:r>
            <a:r>
              <a:rPr lang="en-US" sz="2000" b="1" spc="50" dirty="0">
                <a:latin typeface="Lucida Sans" panose="020B0602030504020204" pitchFamily="34" charset="0"/>
              </a:rPr>
              <a:t>5</a:t>
            </a:r>
            <a:r>
              <a:rPr lang="az-Cyrl-AZ" sz="2000" b="1" spc="50" dirty="0">
                <a:latin typeface="Lucida Sans" panose="020B0602030504020204" pitchFamily="34" charset="0"/>
              </a:rPr>
              <a:t>–</a:t>
            </a:r>
            <a:r>
              <a:rPr lang="en-US" sz="2000" b="1" spc="50" dirty="0">
                <a:latin typeface="Lucida Sans" panose="020B0602030504020204" pitchFamily="34" charset="0"/>
              </a:rPr>
              <a:t>31</a:t>
            </a:r>
            <a:r>
              <a:rPr lang="az-Cyrl-AZ" sz="2000" b="1" spc="50" dirty="0">
                <a:latin typeface="Lucida Sans" panose="020B0602030504020204" pitchFamily="34" charset="0"/>
              </a:rPr>
              <a:t> октября 20</a:t>
            </a:r>
            <a:r>
              <a:rPr lang="en-US" sz="2000" b="1" spc="50" dirty="0">
                <a:latin typeface="Lucida Sans" panose="020B0602030504020204" pitchFamily="34" charset="0"/>
              </a:rPr>
              <a:t>20</a:t>
            </a:r>
            <a:r>
              <a:rPr lang="az-Cyrl-AZ" sz="2000" b="1" spc="50" dirty="0">
                <a:latin typeface="Lucida Sans" panose="020B0602030504020204" pitchFamily="34" charset="0"/>
              </a:rPr>
              <a:t> г.</a:t>
            </a:r>
            <a:endParaRPr lang="en-US" sz="2000" b="1" spc="50" baseline="0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1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45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Lucida Sans</vt:lpstr>
      <vt:lpstr>Office Theme</vt:lpstr>
      <vt:lpstr>www.who.int/lead_campaign/RU/ #ILPPW2020  #BanLeadPaint</vt:lpstr>
    </vt:vector>
  </TitlesOfParts>
  <Company>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Flyer Russian 2020</dc:title>
  <dc:subject>International Flyer Russian 2020</dc:subject>
  <dc:creator>EPA</dc:creator>
  <cp:keywords>International Flyer, Russian, 2020</cp:keywords>
  <cp:lastModifiedBy>Elhagmusa, Amira</cp:lastModifiedBy>
  <cp:revision>21</cp:revision>
  <dcterms:created xsi:type="dcterms:W3CDTF">2019-07-18T17:17:21Z</dcterms:created>
  <dcterms:modified xsi:type="dcterms:W3CDTF">2020-06-03T18:57:00Z</dcterms:modified>
</cp:coreProperties>
</file>