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81A"/>
    <a:srgbClr val="1E75A9"/>
    <a:srgbClr val="1C9742"/>
    <a:srgbClr val="ED2C26"/>
    <a:srgbClr val="5A91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501" autoAdjust="0"/>
    <p:restoredTop sz="96400" autoAdjust="0"/>
  </p:normalViewPr>
  <p:slideViewPr>
    <p:cSldViewPr snapToGrid="0" showGuides="1">
      <p:cViewPr varScale="1">
        <p:scale>
          <a:sx n="59" d="100"/>
          <a:sy n="59" d="100"/>
        </p:scale>
        <p:origin x="3005" y="6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AF5DE0E-87AF-4B72-A43A-02820F08C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6"/>
            <a:ext cx="7772399" cy="1005660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D7F85672-ED58-4CDF-A372-F08B0F4F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276" y="1098660"/>
            <a:ext cx="3492131" cy="55477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5A81A"/>
                </a:solidFill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30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05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FB17DC2D-9CDA-4378-9FA4-EF199373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218" y="8786194"/>
            <a:ext cx="4356652" cy="6758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1800" b="1" spc="50" dirty="0">
                <a:solidFill>
                  <a:schemeClr val="bg1"/>
                </a:solidFill>
              </a:rPr>
              <a:t>www.who.int/lead_campaign/es/</a:t>
            </a:r>
            <a:br>
              <a:rPr lang="en-US" sz="1800" b="1" spc="50" dirty="0">
                <a:solidFill>
                  <a:schemeClr val="bg1"/>
                </a:solidFill>
              </a:rPr>
            </a:br>
            <a:r>
              <a:rPr lang="en-US" sz="1800" b="1" spc="50" dirty="0">
                <a:solidFill>
                  <a:schemeClr val="bg1"/>
                </a:solidFill>
              </a:rPr>
              <a:t>#ILPPW2020  #</a:t>
            </a:r>
            <a:r>
              <a:rPr lang="en-US" sz="1800" b="1" spc="50" dirty="0" err="1">
                <a:solidFill>
                  <a:schemeClr val="bg1"/>
                </a:solidFill>
              </a:rPr>
              <a:t>BanLeadPaint</a:t>
            </a:r>
            <a:endParaRPr lang="en-US" sz="1800" b="1" spc="5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1DAE8-475A-4F59-B999-603015F11082}"/>
              </a:ext>
            </a:extLst>
          </p:cNvPr>
          <p:cNvSpPr txBox="1"/>
          <p:nvPr/>
        </p:nvSpPr>
        <p:spPr>
          <a:xfrm>
            <a:off x="1663872" y="7031278"/>
            <a:ext cx="18559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s-ES" sz="20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Eliminar</a:t>
            </a:r>
            <a:br>
              <a:rPr lang="es-ES" sz="20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</a:br>
            <a:r>
              <a:rPr lang="es-ES" sz="20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las pinturas</a:t>
            </a:r>
          </a:p>
          <a:p>
            <a:pPr>
              <a:lnSpc>
                <a:spcPts val="2000"/>
              </a:lnSpc>
            </a:pPr>
            <a:r>
              <a:rPr lang="es-ES" sz="2000" b="1" dirty="0">
                <a:solidFill>
                  <a:srgbClr val="ED2C26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con plomo</a:t>
            </a:r>
          </a:p>
        </p:txBody>
      </p:sp>
      <p:pic>
        <p:nvPicPr>
          <p:cNvPr id="11" name="Picture 10" descr="Icono de palma de una mano">
            <a:extLst>
              <a:ext uri="{FF2B5EF4-FFF2-40B4-BE49-F238E27FC236}">
                <a16:creationId xmlns:a16="http://schemas.microsoft.com/office/drawing/2014/main" id="{370EC83D-7315-44A9-8099-93BF67055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1" y="6874203"/>
            <a:ext cx="1230294" cy="1230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0D6BC4-1EC3-4F9E-B6DB-6A4448A2FFB9}"/>
              </a:ext>
            </a:extLst>
          </p:cNvPr>
          <p:cNvSpPr txBox="1"/>
          <p:nvPr/>
        </p:nvSpPr>
        <p:spPr>
          <a:xfrm>
            <a:off x="1663872" y="5954040"/>
            <a:ext cx="18308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Participar</a:t>
            </a:r>
            <a:br>
              <a:rPr lang="en-US" sz="20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</a:br>
            <a:r>
              <a:rPr lang="en-US" sz="20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en</a:t>
            </a:r>
            <a:r>
              <a:rPr lang="en-US" sz="2000" b="1" dirty="0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 la </a:t>
            </a:r>
            <a:r>
              <a:rPr lang="en-US" sz="2000" b="1" dirty="0" err="1">
                <a:solidFill>
                  <a:srgbClr val="1C9742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acción</a:t>
            </a:r>
            <a:endParaRPr lang="en-US" sz="2000" b="1" dirty="0">
              <a:solidFill>
                <a:srgbClr val="1C9742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10" name="Picture 9" descr="Icono de dos personas con las manos unidas">
            <a:extLst>
              <a:ext uri="{FF2B5EF4-FFF2-40B4-BE49-F238E27FC236}">
                <a16:creationId xmlns:a16="http://schemas.microsoft.com/office/drawing/2014/main" id="{0A1C3098-1E3E-4DC3-8B9D-42336F4B8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1" y="5607012"/>
            <a:ext cx="1202333" cy="12023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8F228-EAFA-4DFD-9D84-90AEE0271DA1}"/>
              </a:ext>
            </a:extLst>
          </p:cNvPr>
          <p:cNvSpPr txBox="1"/>
          <p:nvPr/>
        </p:nvSpPr>
        <p:spPr>
          <a:xfrm>
            <a:off x="1663872" y="4688231"/>
            <a:ext cx="16680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Conocer</a:t>
            </a:r>
            <a:br>
              <a:rPr lang="en-US" sz="20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</a:br>
            <a:r>
              <a:rPr lang="en-US" sz="2000" b="1" dirty="0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los </a:t>
            </a:r>
            <a:r>
              <a:rPr lang="en-US" sz="2000" b="1" dirty="0" err="1">
                <a:solidFill>
                  <a:srgbClr val="1E75A9"/>
                </a:solidFill>
                <a:latin typeface="Lucida Sans" panose="020B0602030504020204" pitchFamily="34" charset="0"/>
                <a:ea typeface="Adobe Heiti Std R" panose="020B0400000000000000" pitchFamily="34" charset="-128"/>
              </a:rPr>
              <a:t>riesgos</a:t>
            </a:r>
            <a:endParaRPr lang="en-US" sz="2000" b="1" dirty="0">
              <a:solidFill>
                <a:srgbClr val="1E75A9"/>
              </a:solidFill>
              <a:latin typeface="Lucida Sans" panose="020B060203050402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9" name="Picture 8" descr="Icono de folleto y pantalla de ordenador">
            <a:extLst>
              <a:ext uri="{FF2B5EF4-FFF2-40B4-BE49-F238E27FC236}">
                <a16:creationId xmlns:a16="http://schemas.microsoft.com/office/drawing/2014/main" id="{A5DA81FE-A6FA-4856-9EE2-D75495BF1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1" y="4378838"/>
            <a:ext cx="1224080" cy="12240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ABC30D-2ED4-406D-AF14-51232C1779F5}"/>
              </a:ext>
            </a:extLst>
          </p:cNvPr>
          <p:cNvSpPr txBox="1"/>
          <p:nvPr/>
        </p:nvSpPr>
        <p:spPr>
          <a:xfrm>
            <a:off x="609600" y="3144033"/>
            <a:ext cx="23903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2800" b="1" spc="-150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PROHIBIR</a:t>
            </a:r>
            <a:br>
              <a:rPr lang="es-ES" sz="2800" b="1" spc="-150" dirty="0">
                <a:latin typeface="Neo Sans Std" panose="020B0804030504040204" pitchFamily="34" charset="0"/>
                <a:ea typeface="Adobe Heiti Std R" panose="020B0400000000000000" pitchFamily="34" charset="-128"/>
              </a:rPr>
            </a:br>
            <a:r>
              <a:rPr lang="es-ES" sz="2800" b="1" spc="-150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LA PINTURA</a:t>
            </a:r>
          </a:p>
          <a:p>
            <a:pPr algn="ctr">
              <a:lnSpc>
                <a:spcPts val="3000"/>
              </a:lnSpc>
            </a:pPr>
            <a:r>
              <a:rPr lang="es-ES" sz="2800" b="1" spc="-150" dirty="0">
                <a:latin typeface="Neo Sans Std" panose="020B0804030504040204" pitchFamily="34" charset="0"/>
                <a:ea typeface="Adobe Heiti Std R" panose="020B0400000000000000" pitchFamily="34" charset="-128"/>
              </a:rPr>
              <a:t>CON PLOMO</a:t>
            </a:r>
            <a:endParaRPr lang="en-US" sz="2800" b="1" spc="-150" dirty="0">
              <a:latin typeface="Neo Sans Std" panose="020B0804030504040204" pitchFamily="34" charset="0"/>
              <a:ea typeface="Adobe Heiti Std R" panose="020B0400000000000000" pitchFamily="34" charset="-128"/>
            </a:endParaRPr>
          </a:p>
        </p:txBody>
      </p:sp>
      <p:pic>
        <p:nvPicPr>
          <p:cNvPr id="5" name="Picture 4" descr="Imagen de universal sin símbolo">
            <a:extLst>
              <a:ext uri="{FF2B5EF4-FFF2-40B4-BE49-F238E27FC236}">
                <a16:creationId xmlns:a16="http://schemas.microsoft.com/office/drawing/2014/main" id="{1610052D-1E74-4895-8D96-914EB5881E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9" y="250520"/>
            <a:ext cx="2768252" cy="276825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A4D3362A-9F15-4B36-A4B3-93189F1A9FFD}"/>
              </a:ext>
            </a:extLst>
          </p:cNvPr>
          <p:cNvSpPr txBox="1"/>
          <p:nvPr/>
        </p:nvSpPr>
        <p:spPr>
          <a:xfrm>
            <a:off x="3684739" y="2056354"/>
            <a:ext cx="40876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Semana</a:t>
            </a:r>
            <a:b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internacional</a:t>
            </a:r>
            <a:b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para prevenir la intoxicación</a:t>
            </a:r>
            <a:b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por plomo</a:t>
            </a:r>
            <a:b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s-ES" sz="3600" b="1" spc="50" dirty="0">
                <a:solidFill>
                  <a:schemeClr val="bg1"/>
                </a:solidFill>
                <a:latin typeface="Lucida Sans" panose="020B0602030504020204" pitchFamily="34" charset="0"/>
              </a:rPr>
              <a:t>2020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6DB0F4F-842C-4226-A82A-BFD693C6F581}"/>
              </a:ext>
            </a:extLst>
          </p:cNvPr>
          <p:cNvSpPr txBox="1"/>
          <p:nvPr/>
        </p:nvSpPr>
        <p:spPr>
          <a:xfrm>
            <a:off x="3684740" y="1308968"/>
            <a:ext cx="3703530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s-ES" sz="2500" b="1" spc="50" dirty="0">
                <a:latin typeface="Lucida Sans" panose="020B0602030504020204" pitchFamily="34" charset="0"/>
              </a:rPr>
              <a:t>Del 25 al 31 de octubre de 2020</a:t>
            </a:r>
          </a:p>
        </p:txBody>
      </p:sp>
    </p:spTree>
    <p:extLst>
      <p:ext uri="{BB962C8B-B14F-4D97-AF65-F5344CB8AC3E}">
        <p14:creationId xmlns:p14="http://schemas.microsoft.com/office/powerpoint/2010/main" val="249921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59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Lucida Sans</vt:lpstr>
      <vt:lpstr>Neo Sans Std</vt:lpstr>
      <vt:lpstr>Office Theme</vt:lpstr>
      <vt:lpstr>www.who.int/lead_campaign/es/ #ILPPW2020  #BanLeadPaint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Flyer Spanish 2020</dc:title>
  <dc:subject>International Flyer Spanish 2020</dc:subject>
  <dc:creator>EPA</dc:creator>
  <cp:keywords>International Flyer, Spanish, 2020</cp:keywords>
  <cp:lastModifiedBy>Elhagmusa, Amira</cp:lastModifiedBy>
  <cp:revision>13</cp:revision>
  <dcterms:created xsi:type="dcterms:W3CDTF">2019-07-18T17:17:21Z</dcterms:created>
  <dcterms:modified xsi:type="dcterms:W3CDTF">2020-06-02T19:46:27Z</dcterms:modified>
</cp:coreProperties>
</file>