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344400"/>
  <p:notesSz cx="6858000" cy="9144000"/>
  <p:defaultTextStyle>
    <a:defPPr>
      <a:defRPr lang="en-US"/>
    </a:defPPr>
    <a:lvl1pPr marL="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1pPr>
    <a:lvl2pPr marL="56267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2pPr>
    <a:lvl3pPr marL="112535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3pPr>
    <a:lvl4pPr marL="168802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4pPr>
    <a:lvl5pPr marL="2250704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5pPr>
    <a:lvl6pPr marL="281338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6pPr>
    <a:lvl7pPr marL="337605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7pPr>
    <a:lvl8pPr marL="393873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8pPr>
    <a:lvl9pPr marL="450140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6400" autoAdjust="0"/>
  </p:normalViewPr>
  <p:slideViewPr>
    <p:cSldViewPr snapToGrid="0" showGuides="1">
      <p:cViewPr varScale="1">
        <p:scale>
          <a:sx n="48" d="100"/>
          <a:sy n="48" d="100"/>
        </p:scale>
        <p:origin x="2227" y="62"/>
      </p:cViewPr>
      <p:guideLst>
        <p:guide orient="horz" pos="388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10A4-F032-4E76-9C8C-53ADFB85B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0"/>
            <a:ext cx="9594772" cy="123444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18" y="10919076"/>
            <a:ext cx="6219922" cy="68086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61" y="10925237"/>
            <a:ext cx="5884912" cy="67586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300" b="1" spc="50" dirty="0">
                <a:solidFill>
                  <a:schemeClr val="bg1"/>
                </a:solidFill>
              </a:rPr>
              <a:t>www.who.int/lead_campaign/fr/</a:t>
            </a:r>
            <a:br>
              <a:rPr lang="en-US" sz="2300" b="1" spc="50" dirty="0">
                <a:solidFill>
                  <a:schemeClr val="bg1"/>
                </a:solidFill>
              </a:rPr>
            </a:br>
            <a:r>
              <a:rPr lang="en-US" sz="2300" b="1" spc="50" dirty="0">
                <a:solidFill>
                  <a:schemeClr val="bg1"/>
                </a:solidFill>
              </a:rPr>
              <a:t>#ILPPW2020  #</a:t>
            </a:r>
            <a:r>
              <a:rPr lang="en-US" sz="2300" b="1" spc="50" dirty="0" err="1">
                <a:solidFill>
                  <a:schemeClr val="bg1"/>
                </a:solidFill>
              </a:rPr>
              <a:t>BanLeadPaint</a:t>
            </a:r>
            <a:endParaRPr lang="en-US" sz="23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2089351" y="8660395"/>
            <a:ext cx="196487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fr-FR" sz="22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Éliminer la peinture au plomb</a:t>
            </a:r>
            <a:endParaRPr lang="en-US" sz="2200" b="1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Icône de la paume de la main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4" y="8362920"/>
            <a:ext cx="1526752" cy="15267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2089350" y="7141047"/>
            <a:ext cx="220243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Nous </a:t>
            </a:r>
            <a:r>
              <a:rPr lang="en-US" sz="22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rejoindre</a:t>
            </a:r>
            <a:r>
              <a:rPr lang="en-US" sz="22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dans </a:t>
            </a:r>
            <a:r>
              <a:rPr lang="en-US" sz="22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l’action</a:t>
            </a:r>
            <a:endParaRPr lang="en-US" sz="2200" b="1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Icône de deux personnes se tenant la main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4" y="6842459"/>
            <a:ext cx="1492053" cy="1492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2089351" y="5804772"/>
            <a:ext cx="202545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Connaître</a:t>
            </a:r>
            <a:r>
              <a:rPr lang="en-US" sz="22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les </a:t>
            </a:r>
            <a:r>
              <a:rPr lang="en-US" sz="22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risques</a:t>
            </a:r>
            <a:endParaRPr lang="en-US" sz="2200" b="1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Icône de la brochure et d’écran d’ordinateur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4" y="5333492"/>
            <a:ext cx="1519041" cy="1519041"/>
          </a:xfrm>
          <a:prstGeom prst="rect">
            <a:avLst/>
          </a:prstGeom>
        </p:spPr>
      </p:pic>
      <p:pic>
        <p:nvPicPr>
          <p:cNvPr id="2" name="Graphic 1" descr="Ban Lead Paint">
            <a:extLst>
              <a:ext uri="{FF2B5EF4-FFF2-40B4-BE49-F238E27FC236}">
                <a16:creationId xmlns:a16="http://schemas.microsoft.com/office/drawing/2014/main" id="{B6F1CC2F-BB3A-4700-9265-17499D95F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849" y="3982833"/>
            <a:ext cx="2770241" cy="1051208"/>
          </a:xfrm>
          <a:prstGeom prst="rect">
            <a:avLst/>
          </a:prstGeom>
        </p:spPr>
      </p:pic>
      <p:pic>
        <p:nvPicPr>
          <p:cNvPr id="5" name="Picture 4" descr="Image du symbole universel du non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" y="346357"/>
            <a:ext cx="3380909" cy="338090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4604059" y="2578867"/>
            <a:ext cx="4539942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fr-FR" sz="48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Semaine internationale pour la prévention de l’intoxication au plomb 2020</a:t>
            </a:r>
            <a:endParaRPr lang="en-US" sz="4800" b="1" spc="-15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4604058" y="1496090"/>
            <a:ext cx="4555671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fr-FR" sz="3200" b="1" spc="50" dirty="0">
                <a:latin typeface="Lucida Sans" panose="020B0602030504020204" pitchFamily="34" charset="0"/>
              </a:rPr>
              <a:t>Du 25 au 31 octobre 2020</a:t>
            </a:r>
            <a:endParaRPr lang="en-US" sz="3200" b="1" spc="5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Sans</vt:lpstr>
      <vt:lpstr>Office Theme</vt:lpstr>
      <vt:lpstr>www.who.int/lead_campaign/fr/ #ILPPW2020  #BanLeadPaint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Poster French 2020</dc:title>
  <dc:subject>International Poster French 2020</dc:subject>
  <dc:creator>EPA</dc:creator>
  <cp:keywords>International Poster French 2020</cp:keywords>
  <cp:lastModifiedBy>Elhagmusa, Amira</cp:lastModifiedBy>
  <cp:revision>22</cp:revision>
  <dcterms:created xsi:type="dcterms:W3CDTF">2019-07-18T17:17:21Z</dcterms:created>
  <dcterms:modified xsi:type="dcterms:W3CDTF">2020-06-03T19:16:32Z</dcterms:modified>
</cp:coreProperties>
</file>