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344400"/>
  <p:notesSz cx="6858000" cy="9144000"/>
  <p:defaultTextStyle>
    <a:defPPr>
      <a:defRPr lang="en-US"/>
    </a:defPPr>
    <a:lvl1pPr marL="0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1pPr>
    <a:lvl2pPr marL="562676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2pPr>
    <a:lvl3pPr marL="1125352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3pPr>
    <a:lvl4pPr marL="1688028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4pPr>
    <a:lvl5pPr marL="2250704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5pPr>
    <a:lvl6pPr marL="2813380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6pPr>
    <a:lvl7pPr marL="3376056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7pPr>
    <a:lvl8pPr marL="3938732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8pPr>
    <a:lvl9pPr marL="4501408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81A"/>
    <a:srgbClr val="1E75A9"/>
    <a:srgbClr val="1C9742"/>
    <a:srgbClr val="ED2C26"/>
    <a:srgbClr val="5A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57" autoAdjust="0"/>
    <p:restoredTop sz="96400" autoAdjust="0"/>
  </p:normalViewPr>
  <p:slideViewPr>
    <p:cSldViewPr snapToGrid="0" showGuides="1">
      <p:cViewPr varScale="1">
        <p:scale>
          <a:sx n="48" d="100"/>
          <a:sy n="48" d="100"/>
        </p:scale>
        <p:origin x="2227" y="62"/>
      </p:cViewPr>
      <p:guideLst>
        <p:guide orient="horz" pos="3888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910A4-F032-4E76-9C8C-53ADFB85B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0"/>
            <a:ext cx="9594772" cy="123444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7F85672-ED58-4CDF-A372-F08B0F4F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518" y="10919076"/>
            <a:ext cx="6219922" cy="68086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5A81A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7DC2D-9CDA-4378-9FA4-EF199373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61" y="10925237"/>
            <a:ext cx="5884912" cy="675860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300" b="1" spc="50" dirty="0">
                <a:solidFill>
                  <a:schemeClr val="bg1"/>
                </a:solidFill>
              </a:rPr>
              <a:t>www.who.int/lead_campaign/ru/</a:t>
            </a:r>
            <a:br>
              <a:rPr lang="en-US" sz="2300" b="1" spc="50" dirty="0">
                <a:solidFill>
                  <a:schemeClr val="bg1"/>
                </a:solidFill>
              </a:rPr>
            </a:br>
            <a:r>
              <a:rPr lang="en-US" sz="2300" b="1" spc="50" dirty="0">
                <a:solidFill>
                  <a:schemeClr val="bg1"/>
                </a:solidFill>
              </a:rPr>
              <a:t>#ILPPW2020  #</a:t>
            </a:r>
            <a:r>
              <a:rPr lang="en-US" sz="2300" b="1" spc="50" dirty="0" err="1">
                <a:solidFill>
                  <a:schemeClr val="bg1"/>
                </a:solidFill>
              </a:rPr>
              <a:t>BanLeadPaint</a:t>
            </a:r>
            <a:endParaRPr lang="en-US" sz="2300" b="1" spc="5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1DAE8-475A-4F59-B999-603015F11082}"/>
              </a:ext>
            </a:extLst>
          </p:cNvPr>
          <p:cNvSpPr txBox="1"/>
          <p:nvPr/>
        </p:nvSpPr>
        <p:spPr>
          <a:xfrm>
            <a:off x="1783074" y="8625487"/>
            <a:ext cx="2590135" cy="68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az-Cyrl-AZ" sz="23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Ликвидировать </a:t>
            </a:r>
            <a:r>
              <a:rPr lang="en-US" sz="23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c</a:t>
            </a:r>
            <a:r>
              <a:rPr lang="az-Cyrl-AZ" sz="23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винец в красках</a:t>
            </a:r>
            <a:endParaRPr lang="en-US" sz="2300" b="1" dirty="0">
              <a:solidFill>
                <a:srgbClr val="ED2C26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1" name="Picture 10" descr="Икона ладони">
            <a:extLst>
              <a:ext uri="{FF2B5EF4-FFF2-40B4-BE49-F238E27FC236}">
                <a16:creationId xmlns:a16="http://schemas.microsoft.com/office/drawing/2014/main" id="{370EC83D-7315-44A9-8099-93BF6705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3" y="8259179"/>
            <a:ext cx="1343302" cy="13433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0D6BC4-1EC3-4F9E-B6DB-6A4448A2FFB9}"/>
              </a:ext>
            </a:extLst>
          </p:cNvPr>
          <p:cNvSpPr txBox="1"/>
          <p:nvPr/>
        </p:nvSpPr>
        <p:spPr>
          <a:xfrm>
            <a:off x="1753578" y="7135635"/>
            <a:ext cx="2597197" cy="68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az-Cyrl-AZ" sz="23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Присоединиться</a:t>
            </a:r>
            <a:r>
              <a:rPr lang="en-US" sz="23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 </a:t>
            </a:r>
            <a:r>
              <a:rPr lang="az-Cyrl-AZ" sz="23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к кампании</a:t>
            </a:r>
            <a:endParaRPr lang="en-US" sz="2300" b="1" dirty="0">
              <a:solidFill>
                <a:srgbClr val="1C9742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0" name="Picture 9" descr="Икона двух человек со сложенными руками">
            <a:extLst>
              <a:ext uri="{FF2B5EF4-FFF2-40B4-BE49-F238E27FC236}">
                <a16:creationId xmlns:a16="http://schemas.microsoft.com/office/drawing/2014/main" id="{0A1C3098-1E3E-4DC3-8B9D-42336F4B8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3" y="6811980"/>
            <a:ext cx="1312772" cy="13127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E8F228-EAFA-4DFD-9D84-90AEE0271DA1}"/>
              </a:ext>
            </a:extLst>
          </p:cNvPr>
          <p:cNvSpPr txBox="1"/>
          <p:nvPr/>
        </p:nvSpPr>
        <p:spPr>
          <a:xfrm>
            <a:off x="1783075" y="5774292"/>
            <a:ext cx="1996445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az-Cyrl-AZ" sz="2300" b="1" dirty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Изучить риски</a:t>
            </a:r>
            <a:endParaRPr lang="en-US" sz="2300" b="1" dirty="0">
              <a:solidFill>
                <a:srgbClr val="1E75A9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9" name="Picture 8" descr="Иконка брошюры и экран компьютера">
            <a:extLst>
              <a:ext uri="{FF2B5EF4-FFF2-40B4-BE49-F238E27FC236}">
                <a16:creationId xmlns:a16="http://schemas.microsoft.com/office/drawing/2014/main" id="{A5DA81FE-A6FA-4856-9EE2-D75495BF1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3" y="5409693"/>
            <a:ext cx="1336518" cy="1336518"/>
          </a:xfrm>
          <a:prstGeom prst="rect">
            <a:avLst/>
          </a:prstGeom>
        </p:spPr>
      </p:pic>
      <p:pic>
        <p:nvPicPr>
          <p:cNvPr id="2" name="Graphic 1" descr="Ban Lead Paint">
            <a:extLst>
              <a:ext uri="{FF2B5EF4-FFF2-40B4-BE49-F238E27FC236}">
                <a16:creationId xmlns:a16="http://schemas.microsoft.com/office/drawing/2014/main" id="{87CBBECC-B3D2-44D3-9874-BE1405A2E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1715" y="3925252"/>
            <a:ext cx="3197837" cy="966788"/>
          </a:xfrm>
          <a:prstGeom prst="rect">
            <a:avLst/>
          </a:prstGeom>
        </p:spPr>
      </p:pic>
      <p:pic>
        <p:nvPicPr>
          <p:cNvPr id="5" name="Picture 4" descr="универсальное изображение знака «нет»">
            <a:extLst>
              <a:ext uri="{FF2B5EF4-FFF2-40B4-BE49-F238E27FC236}">
                <a16:creationId xmlns:a16="http://schemas.microsoft.com/office/drawing/2014/main" id="{1610052D-1E74-4895-8D96-914EB5881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5" y="346357"/>
            <a:ext cx="3380909" cy="3380909"/>
          </a:xfrm>
          <a:prstGeom prst="rect">
            <a:avLst/>
          </a:prstGeom>
        </p:spPr>
      </p:pic>
      <p:sp>
        <p:nvSpPr>
          <p:cNvPr id="7" name="TextBox 2" descr="Международная неделя по предотвращению отравления свинцом&#10;2020&#10;">
            <a:extLst>
              <a:ext uri="{FF2B5EF4-FFF2-40B4-BE49-F238E27FC236}">
                <a16:creationId xmlns:a16="http://schemas.microsoft.com/office/drawing/2014/main" id="{A4D3362A-9F15-4B36-A4B3-93189F1A9FFD}"/>
              </a:ext>
            </a:extLst>
          </p:cNvPr>
          <p:cNvSpPr txBox="1"/>
          <p:nvPr/>
        </p:nvSpPr>
        <p:spPr>
          <a:xfrm>
            <a:off x="4512618" y="2578867"/>
            <a:ext cx="508858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ru-RU" sz="52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Международная неделя по предотвращению отравления свинцом</a:t>
            </a:r>
            <a:br>
              <a:rPr lang="en-US" sz="52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ru-RU" sz="52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20</a:t>
            </a:r>
            <a:r>
              <a:rPr lang="en-US" sz="5200" b="1" spc="-150" dirty="0">
                <a:solidFill>
                  <a:schemeClr val="bg1"/>
                </a:solidFill>
                <a:latin typeface="Lucida Sans" panose="020B0602030504020204" pitchFamily="34" charset="0"/>
              </a:rPr>
              <a:t>20</a:t>
            </a:r>
          </a:p>
        </p:txBody>
      </p:sp>
      <p:sp>
        <p:nvSpPr>
          <p:cNvPr id="8" name="TextBox 1" descr="20–26 октября 2019 г.&#10;">
            <a:extLst>
              <a:ext uri="{FF2B5EF4-FFF2-40B4-BE49-F238E27FC236}">
                <a16:creationId xmlns:a16="http://schemas.microsoft.com/office/drawing/2014/main" id="{56DB0F4F-842C-4226-A82A-BFD693C6F581}"/>
              </a:ext>
            </a:extLst>
          </p:cNvPr>
          <p:cNvSpPr txBox="1"/>
          <p:nvPr/>
        </p:nvSpPr>
        <p:spPr>
          <a:xfrm>
            <a:off x="4512618" y="1850048"/>
            <a:ext cx="4859982" cy="61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az-Cyrl-AZ" sz="2800" b="1" spc="50" dirty="0">
                <a:latin typeface="Lucida Sans" panose="020B0602030504020204" pitchFamily="34" charset="0"/>
              </a:rPr>
              <a:t>2</a:t>
            </a:r>
            <a:r>
              <a:rPr lang="en-US" sz="2800" b="1" spc="50" dirty="0">
                <a:latin typeface="Lucida Sans" panose="020B0602030504020204" pitchFamily="34" charset="0"/>
              </a:rPr>
              <a:t>5</a:t>
            </a:r>
            <a:r>
              <a:rPr lang="az-Cyrl-AZ" sz="2800" b="1" spc="50" dirty="0">
                <a:latin typeface="Lucida Sans" panose="020B0602030504020204" pitchFamily="34" charset="0"/>
              </a:rPr>
              <a:t>–</a:t>
            </a:r>
            <a:r>
              <a:rPr lang="en-US" sz="2800" b="1" spc="50" dirty="0">
                <a:latin typeface="Lucida Sans" panose="020B0602030504020204" pitchFamily="34" charset="0"/>
              </a:rPr>
              <a:t>31</a:t>
            </a:r>
            <a:r>
              <a:rPr lang="az-Cyrl-AZ" sz="2800" b="1" spc="50" dirty="0">
                <a:latin typeface="Lucida Sans" panose="020B0602030504020204" pitchFamily="34" charset="0"/>
              </a:rPr>
              <a:t> октября 20</a:t>
            </a:r>
            <a:r>
              <a:rPr lang="en-US" sz="2800" b="1" spc="50" dirty="0">
                <a:latin typeface="Lucida Sans" panose="020B0602030504020204" pitchFamily="34" charset="0"/>
              </a:rPr>
              <a:t>20</a:t>
            </a:r>
            <a:r>
              <a:rPr lang="az-Cyrl-AZ" sz="2800" b="1" spc="50" dirty="0">
                <a:latin typeface="Lucida Sans" panose="020B0602030504020204" pitchFamily="34" charset="0"/>
              </a:rPr>
              <a:t> г.</a:t>
            </a:r>
            <a:endParaRPr lang="en-US" sz="2800" b="1" spc="5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1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Lucida Sans</vt:lpstr>
      <vt:lpstr>Office Theme</vt:lpstr>
      <vt:lpstr>www.who.int/lead_campaign/ru/ #ILPPW2020  #BanLeadPaint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Poster Russian 2020</dc:title>
  <dc:subject>International Poster Russian 2020</dc:subject>
  <dc:creator>EPA</dc:creator>
  <cp:keywords>International Poster, Russian, 2020</cp:keywords>
  <cp:lastModifiedBy>Elhagmusa, Amira</cp:lastModifiedBy>
  <cp:revision>26</cp:revision>
  <dcterms:created xsi:type="dcterms:W3CDTF">2019-07-18T17:17:21Z</dcterms:created>
  <dcterms:modified xsi:type="dcterms:W3CDTF">2020-06-03T19:09:17Z</dcterms:modified>
</cp:coreProperties>
</file>