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344400"/>
  <p:notesSz cx="6858000" cy="9144000"/>
  <p:defaultTextStyle>
    <a:defPPr>
      <a:defRPr lang="en-US"/>
    </a:defPPr>
    <a:lvl1pPr marL="0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1pPr>
    <a:lvl2pPr marL="562676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2pPr>
    <a:lvl3pPr marL="1125352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3pPr>
    <a:lvl4pPr marL="1688028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4pPr>
    <a:lvl5pPr marL="2250704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5pPr>
    <a:lvl6pPr marL="2813380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6pPr>
    <a:lvl7pPr marL="3376056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7pPr>
    <a:lvl8pPr marL="3938732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8pPr>
    <a:lvl9pPr marL="4501408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81A"/>
    <a:srgbClr val="1E75A9"/>
    <a:srgbClr val="1C9742"/>
    <a:srgbClr val="ED2C26"/>
    <a:srgbClr val="5A9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68" autoAdjust="0"/>
    <p:restoredTop sz="96400" autoAdjust="0"/>
  </p:normalViewPr>
  <p:slideViewPr>
    <p:cSldViewPr snapToGrid="0" showGuides="1">
      <p:cViewPr varScale="1">
        <p:scale>
          <a:sx n="46" d="100"/>
          <a:sy n="46" d="100"/>
        </p:scale>
        <p:origin x="2928" y="34"/>
      </p:cViewPr>
      <p:guideLst>
        <p:guide orient="horz" pos="3888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A910A4-F032-4E76-9C8C-53ADFB85B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" y="0"/>
            <a:ext cx="9594772" cy="123444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D7F85672-ED58-4CDF-A372-F08B0F4F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518" y="10919076"/>
            <a:ext cx="6219922" cy="68086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5A81A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30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05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B17DC2D-9CDA-4378-9FA4-EF199373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61" y="10925237"/>
            <a:ext cx="5884912" cy="675860"/>
          </a:xfr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300" b="1" spc="50" dirty="0">
                <a:solidFill>
                  <a:schemeClr val="bg1"/>
                </a:solidFill>
              </a:rPr>
              <a:t>www.who.int/lead_campaign/es/</a:t>
            </a:r>
            <a:br>
              <a:rPr lang="en-US" sz="2300" b="1" spc="50" dirty="0">
                <a:solidFill>
                  <a:schemeClr val="bg1"/>
                </a:solidFill>
              </a:rPr>
            </a:br>
            <a:r>
              <a:rPr lang="en-US" sz="2300" b="1" spc="50" dirty="0">
                <a:solidFill>
                  <a:schemeClr val="bg1"/>
                </a:solidFill>
              </a:rPr>
              <a:t>#ILPPW2020  #</a:t>
            </a:r>
            <a:r>
              <a:rPr lang="en-US" sz="2300" b="1" spc="50" dirty="0" err="1">
                <a:solidFill>
                  <a:schemeClr val="bg1"/>
                </a:solidFill>
              </a:rPr>
              <a:t>BanLeadPaint</a:t>
            </a:r>
            <a:endParaRPr lang="en-US" sz="2300" b="1" spc="5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11DAE8-475A-4F59-B999-603015F11082}"/>
              </a:ext>
            </a:extLst>
          </p:cNvPr>
          <p:cNvSpPr txBox="1"/>
          <p:nvPr/>
        </p:nvSpPr>
        <p:spPr>
          <a:xfrm>
            <a:off x="2072634" y="8661581"/>
            <a:ext cx="2133605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s-ES" sz="2400" b="1" dirty="0">
                <a:solidFill>
                  <a:srgbClr val="ED2C26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Eliminar</a:t>
            </a:r>
            <a:br>
              <a:rPr lang="es-ES" sz="2400" b="1" dirty="0">
                <a:solidFill>
                  <a:srgbClr val="ED2C26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</a:br>
            <a:r>
              <a:rPr lang="es-ES" sz="2400" b="1" dirty="0">
                <a:solidFill>
                  <a:srgbClr val="ED2C26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las pinturas</a:t>
            </a:r>
          </a:p>
          <a:p>
            <a:pPr>
              <a:lnSpc>
                <a:spcPts val="2300"/>
              </a:lnSpc>
            </a:pPr>
            <a:r>
              <a:rPr lang="es-ES" sz="2400" b="1" dirty="0">
                <a:solidFill>
                  <a:srgbClr val="ED2C26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con plomo</a:t>
            </a:r>
            <a:endParaRPr lang="en-US" sz="2400" b="1" dirty="0">
              <a:solidFill>
                <a:srgbClr val="ED2C26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11" name="Picture 10" descr="Icono de palma de una mano">
            <a:extLst>
              <a:ext uri="{FF2B5EF4-FFF2-40B4-BE49-F238E27FC236}">
                <a16:creationId xmlns:a16="http://schemas.microsoft.com/office/drawing/2014/main" id="{370EC83D-7315-44A9-8099-93BF67055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8" y="8399014"/>
            <a:ext cx="1526752" cy="15267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0D6BC4-1EC3-4F9E-B6DB-6A4448A2FFB9}"/>
              </a:ext>
            </a:extLst>
          </p:cNvPr>
          <p:cNvSpPr txBox="1"/>
          <p:nvPr/>
        </p:nvSpPr>
        <p:spPr>
          <a:xfrm>
            <a:off x="2072634" y="7303275"/>
            <a:ext cx="2148845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400" b="1" dirty="0" err="1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Participar</a:t>
            </a:r>
            <a:br>
              <a:rPr lang="en-US" sz="2400" b="1" dirty="0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</a:br>
            <a:r>
              <a:rPr lang="en-US" sz="2400" b="1" dirty="0" err="1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en</a:t>
            </a:r>
            <a:r>
              <a:rPr lang="en-US" sz="2400" b="1" dirty="0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 la </a:t>
            </a:r>
            <a:r>
              <a:rPr lang="en-US" sz="2400" b="1" dirty="0" err="1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acción</a:t>
            </a:r>
            <a:endParaRPr lang="en-US" sz="2400" b="1" dirty="0">
              <a:solidFill>
                <a:srgbClr val="1C9742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10" name="Picture 9" descr="Icono de dos personas con las manos unidas">
            <a:extLst>
              <a:ext uri="{FF2B5EF4-FFF2-40B4-BE49-F238E27FC236}">
                <a16:creationId xmlns:a16="http://schemas.microsoft.com/office/drawing/2014/main" id="{0A1C3098-1E3E-4DC3-8B9D-42336F4B8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8" y="6842459"/>
            <a:ext cx="1492053" cy="14920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E8F228-EAFA-4DFD-9D84-90AEE0271DA1}"/>
              </a:ext>
            </a:extLst>
          </p:cNvPr>
          <p:cNvSpPr txBox="1"/>
          <p:nvPr/>
        </p:nvSpPr>
        <p:spPr>
          <a:xfrm>
            <a:off x="2072634" y="5804772"/>
            <a:ext cx="1950725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400" b="1" dirty="0" err="1">
                <a:solidFill>
                  <a:srgbClr val="1E75A9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Conocer</a:t>
            </a:r>
            <a:br>
              <a:rPr lang="en-US" sz="2400" b="1" dirty="0">
                <a:solidFill>
                  <a:srgbClr val="1E75A9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</a:br>
            <a:r>
              <a:rPr lang="en-US" sz="2400" b="1" dirty="0">
                <a:solidFill>
                  <a:srgbClr val="1E75A9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los </a:t>
            </a:r>
            <a:r>
              <a:rPr lang="en-US" sz="2400" b="1" dirty="0" err="1">
                <a:solidFill>
                  <a:srgbClr val="1E75A9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riesgos</a:t>
            </a:r>
            <a:endParaRPr lang="en-US" sz="2400" b="1" dirty="0">
              <a:solidFill>
                <a:srgbClr val="1E75A9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9" name="Picture 8" descr="Icono de folleto y pantalla de ordenador">
            <a:extLst>
              <a:ext uri="{FF2B5EF4-FFF2-40B4-BE49-F238E27FC236}">
                <a16:creationId xmlns:a16="http://schemas.microsoft.com/office/drawing/2014/main" id="{A5DA81FE-A6FA-4856-9EE2-D75495BF1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8" y="5333492"/>
            <a:ext cx="1519041" cy="15190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ABC30D-2ED4-406D-AF14-51232C1779F5}"/>
              </a:ext>
            </a:extLst>
          </p:cNvPr>
          <p:cNvSpPr txBox="1"/>
          <p:nvPr/>
        </p:nvSpPr>
        <p:spPr>
          <a:xfrm>
            <a:off x="1128809" y="3883170"/>
            <a:ext cx="275738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s-ES" sz="3200" b="1" dirty="0">
                <a:latin typeface="Neo Sans Std" panose="020B0804030504040204" pitchFamily="34" charset="0"/>
                <a:ea typeface="Adobe Heiti Std R" panose="020B0400000000000000" pitchFamily="34" charset="-128"/>
              </a:rPr>
              <a:t>PROHIBIR</a:t>
            </a:r>
            <a:br>
              <a:rPr lang="es-ES" sz="3200" b="1" dirty="0">
                <a:latin typeface="Neo Sans Std" panose="020B0804030504040204" pitchFamily="34" charset="0"/>
                <a:ea typeface="Adobe Heiti Std R" panose="020B0400000000000000" pitchFamily="34" charset="-128"/>
              </a:rPr>
            </a:br>
            <a:r>
              <a:rPr lang="es-ES" sz="3200" b="1" dirty="0">
                <a:latin typeface="Neo Sans Std" panose="020B0804030504040204" pitchFamily="34" charset="0"/>
                <a:ea typeface="Adobe Heiti Std R" panose="020B0400000000000000" pitchFamily="34" charset="-128"/>
              </a:rPr>
              <a:t>LA PINTURA</a:t>
            </a:r>
          </a:p>
          <a:p>
            <a:pPr algn="ctr">
              <a:lnSpc>
                <a:spcPts val="3400"/>
              </a:lnSpc>
            </a:pPr>
            <a:r>
              <a:rPr lang="es-ES" sz="3200" b="1" dirty="0">
                <a:latin typeface="Neo Sans Std" panose="020B0804030504040204" pitchFamily="34" charset="0"/>
                <a:ea typeface="Adobe Heiti Std R" panose="020B0400000000000000" pitchFamily="34" charset="-128"/>
              </a:rPr>
              <a:t>CON PLOMO</a:t>
            </a:r>
            <a:endParaRPr lang="en-US" sz="3200" b="1" dirty="0">
              <a:latin typeface="Neo Sans Std" panose="020B080403050404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5" name="Picture 4" descr="Imagen de universal sin símbolo">
            <a:extLst>
              <a:ext uri="{FF2B5EF4-FFF2-40B4-BE49-F238E27FC236}">
                <a16:creationId xmlns:a16="http://schemas.microsoft.com/office/drawing/2014/main" id="{1610052D-1E74-4895-8D96-914EB5881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5" y="262938"/>
            <a:ext cx="3380909" cy="3380909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4D3362A-9F15-4B36-A4B3-93189F1A9FFD}"/>
              </a:ext>
            </a:extLst>
          </p:cNvPr>
          <p:cNvSpPr txBox="1"/>
          <p:nvPr/>
        </p:nvSpPr>
        <p:spPr>
          <a:xfrm>
            <a:off x="4604058" y="2578867"/>
            <a:ext cx="4890462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es-ES" sz="4600" b="1" spc="-150" dirty="0">
                <a:solidFill>
                  <a:schemeClr val="bg1"/>
                </a:solidFill>
                <a:latin typeface="Lucida Sans" panose="020B0602030504020204" pitchFamily="34" charset="0"/>
              </a:rPr>
              <a:t>Semana</a:t>
            </a:r>
            <a:br>
              <a:rPr lang="es-ES" sz="4600" b="1" spc="-15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s-ES" sz="4600" b="1" spc="-150" dirty="0">
                <a:solidFill>
                  <a:schemeClr val="bg1"/>
                </a:solidFill>
                <a:latin typeface="Lucida Sans" panose="020B0602030504020204" pitchFamily="34" charset="0"/>
              </a:rPr>
              <a:t>internacional</a:t>
            </a:r>
            <a:br>
              <a:rPr lang="es-ES" sz="4600" b="1" spc="-15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s-ES" sz="4600" b="1" spc="-150" dirty="0">
                <a:solidFill>
                  <a:schemeClr val="bg1"/>
                </a:solidFill>
                <a:latin typeface="Lucida Sans" panose="020B0602030504020204" pitchFamily="34" charset="0"/>
              </a:rPr>
              <a:t>para prevenir la intoxicación</a:t>
            </a:r>
            <a:br>
              <a:rPr lang="es-ES" sz="4600" b="1" spc="-15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s-ES" sz="4600" b="1" spc="-150" dirty="0">
                <a:solidFill>
                  <a:schemeClr val="bg1"/>
                </a:solidFill>
                <a:latin typeface="Lucida Sans" panose="020B0602030504020204" pitchFamily="34" charset="0"/>
              </a:rPr>
              <a:t>por plomo</a:t>
            </a:r>
            <a:br>
              <a:rPr lang="es-ES" sz="4600" b="1" spc="-15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s-ES" sz="4600" b="1" spc="-150" dirty="0">
                <a:solidFill>
                  <a:schemeClr val="bg1"/>
                </a:solidFill>
                <a:latin typeface="Lucida Sans" panose="020B0602030504020204" pitchFamily="34" charset="0"/>
              </a:rPr>
              <a:t>2020</a:t>
            </a:r>
            <a:endParaRPr lang="en-US" sz="4600" b="1" spc="-15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6DB0F4F-842C-4226-A82A-BFD693C6F581}"/>
              </a:ext>
            </a:extLst>
          </p:cNvPr>
          <p:cNvSpPr txBox="1"/>
          <p:nvPr/>
        </p:nvSpPr>
        <p:spPr>
          <a:xfrm>
            <a:off x="4604058" y="1530008"/>
            <a:ext cx="4555671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s-ES" sz="3200" b="1" spc="50" dirty="0">
                <a:latin typeface="Lucida Sans" panose="020B0602030504020204" pitchFamily="34" charset="0"/>
              </a:rPr>
              <a:t>Del 25 al 31 de octubre de 2020</a:t>
            </a:r>
            <a:endParaRPr lang="en-US" sz="3200" b="1" spc="5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1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Lucida Sans</vt:lpstr>
      <vt:lpstr>Neo Sans Std</vt:lpstr>
      <vt:lpstr>Office Theme</vt:lpstr>
      <vt:lpstr>www.who.int/lead_campaign/es/ #ILPPW2020  #BanLeadPaint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Poster Spanish 2020</dc:title>
  <dc:subject>International Poster Spanish 2020</dc:subject>
  <dc:creator>EPA</dc:creator>
  <cp:keywords>International Poster, Spanish, 2020</cp:keywords>
  <cp:lastModifiedBy>Elhagmusa, Amira</cp:lastModifiedBy>
  <cp:revision>18</cp:revision>
  <dcterms:created xsi:type="dcterms:W3CDTF">2019-07-18T17:17:21Z</dcterms:created>
  <dcterms:modified xsi:type="dcterms:W3CDTF">2020-06-02T19:48:37Z</dcterms:modified>
</cp:coreProperties>
</file>