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6" r:id="rId5"/>
  </p:sldIdLst>
  <p:sldSz cx="30279975" cy="42808525"/>
  <p:notesSz cx="6805613" cy="99393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00">
          <p15:clr>
            <a:srgbClr val="A4A3A4"/>
          </p15:clr>
        </p15:guide>
        <p15:guide id="2" pos="7782">
          <p15:clr>
            <a:srgbClr val="A4A3A4"/>
          </p15:clr>
        </p15:guide>
        <p15:guide id="3" pos="3609">
          <p15:clr>
            <a:srgbClr val="A4A3A4"/>
          </p15:clr>
        </p15:guide>
        <p15:guide id="4" pos="7385">
          <p15:clr>
            <a:srgbClr val="A4A3A4"/>
          </p15:clr>
        </p15:guide>
        <p15:guide id="5" pos="11159">
          <p15:clr>
            <a:srgbClr val="A4A3A4"/>
          </p15:clr>
        </p15:guide>
        <p15:guide id="6" pos="14935">
          <p15:clr>
            <a:srgbClr val="A4A3A4"/>
          </p15:clr>
        </p15:guide>
        <p15:guide id="7" pos="15343">
          <p15:clr>
            <a:srgbClr val="A4A3A4"/>
          </p15:clr>
        </p15:guide>
        <p15:guide id="8" pos="4007">
          <p15:clr>
            <a:srgbClr val="A4A3A4"/>
          </p15:clr>
        </p15:guide>
        <p15:guide id="9" pos="2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04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D86467-8E48-441A-9C7A-0B79C409D631}" v="53" dt="2019-04-07T13:06:49.5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1234" autoAdjust="0"/>
    <p:restoredTop sz="94660"/>
  </p:normalViewPr>
  <p:slideViewPr>
    <p:cSldViewPr>
      <p:cViewPr varScale="1">
        <p:scale>
          <a:sx n="11" d="100"/>
          <a:sy n="11" d="100"/>
        </p:scale>
        <p:origin x="2748" y="108"/>
      </p:cViewPr>
      <p:guideLst>
        <p:guide orient="horz" pos="6900"/>
        <p:guide pos="7782"/>
        <p:guide pos="3609"/>
        <p:guide pos="7385"/>
        <p:guide pos="11159"/>
        <p:guide pos="14935"/>
        <p:guide pos="15343"/>
        <p:guide pos="4007"/>
        <p:guide pos="2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39" tIns="45770" rIns="91539" bIns="45770" numCol="1" anchor="t" anchorCtr="0" compatLnSpc="1">
            <a:prstTxWarp prst="textNoShape">
              <a:avLst/>
            </a:prstTxWarp>
          </a:bodyPr>
          <a:lstStyle>
            <a:lvl1pPr defTabSz="915879">
              <a:defRPr sz="1200">
                <a:latin typeface="Times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4957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39" tIns="45770" rIns="91539" bIns="45770" numCol="1" anchor="t" anchorCtr="0" compatLnSpc="1">
            <a:prstTxWarp prst="textNoShape">
              <a:avLst/>
            </a:prstTxWarp>
          </a:bodyPr>
          <a:lstStyle>
            <a:lvl1pPr algn="r" defTabSz="915879">
              <a:defRPr sz="1200">
                <a:latin typeface="Times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5975" y="746125"/>
            <a:ext cx="263366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21225"/>
            <a:ext cx="5446713" cy="447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39" tIns="45770" rIns="91539" bIns="457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39" tIns="45770" rIns="91539" bIns="45770" numCol="1" anchor="b" anchorCtr="0" compatLnSpc="1">
            <a:prstTxWarp prst="textNoShape">
              <a:avLst/>
            </a:prstTxWarp>
          </a:bodyPr>
          <a:lstStyle>
            <a:lvl1pPr defTabSz="915879">
              <a:defRPr sz="1200">
                <a:latin typeface="Times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086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539" tIns="45770" rIns="91539" bIns="45770" numCol="1" anchor="b" anchorCtr="0" compatLnSpc="1">
            <a:prstTxWarp prst="textNoShape">
              <a:avLst/>
            </a:prstTxWarp>
          </a:bodyPr>
          <a:lstStyle>
            <a:lvl1pPr algn="r" defTabSz="915879">
              <a:defRPr sz="1200">
                <a:latin typeface="Times" charset="0"/>
              </a:defRPr>
            </a:lvl1pPr>
          </a:lstStyle>
          <a:p>
            <a:pPr>
              <a:defRPr/>
            </a:pPr>
            <a:fld id="{7BFD6B81-F4D1-48A2-95E5-992B86E4DD0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03198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defTabSz="914400"/>
            <a:fld id="{0908FE0F-48B5-40BA-A76A-A7B08A6DF767}" type="slidenum">
              <a:rPr lang="en-GB" sz="1200" smtClean="0">
                <a:latin typeface="Times" charset="0"/>
              </a:rPr>
              <a:pPr defTabSz="914400"/>
              <a:t>1</a:t>
            </a:fld>
            <a:endParaRPr lang="en-GB" sz="1200">
              <a:latin typeface="Times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1713" y="13298488"/>
            <a:ext cx="25736550" cy="91757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838" y="24258588"/>
            <a:ext cx="21196300" cy="10939462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31128-1E04-4B8D-814E-4A4E3F7CDE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68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05F78-D38F-4201-9CD0-1D26CDA9A6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602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574125" y="3806825"/>
            <a:ext cx="6434138" cy="342455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71713" y="3806825"/>
            <a:ext cx="19150012" cy="342455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247EF7-A7B0-4003-B8DB-F66542BBF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524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51471D-9200-44B6-A6E6-05FB65C42D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397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2363" y="27508200"/>
            <a:ext cx="25738137" cy="85026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2363" y="18143538"/>
            <a:ext cx="25738137" cy="936466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361ED-2C89-4B0A-A72F-153C2B9833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1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71713" y="12366625"/>
            <a:ext cx="12792075" cy="25685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16188" y="12366625"/>
            <a:ext cx="12792075" cy="25685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DCDCC-0E43-4336-91D3-7A21793A85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827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1714500"/>
            <a:ext cx="27251025" cy="71342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4475" y="9582150"/>
            <a:ext cx="13377863" cy="3994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4475" y="13576300"/>
            <a:ext cx="13377863" cy="24663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81288" y="9582150"/>
            <a:ext cx="13384212" cy="3994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1288" y="13576300"/>
            <a:ext cx="13384212" cy="24663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B26D0A-AD1F-4E83-BAB3-4B6CC6486A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322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A4CDB-0CB0-4AA8-B9BF-9D8993B0E1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167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A4633-C1DD-4048-9BAA-DB0855A2E7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763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1704975"/>
            <a:ext cx="9961563" cy="72532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7988" y="1704975"/>
            <a:ext cx="16927512" cy="365347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475" y="8958263"/>
            <a:ext cx="9961563" cy="292814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30686-5894-431A-BF18-56DE9015F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17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5663" y="29965650"/>
            <a:ext cx="18167350" cy="3538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5663" y="3824288"/>
            <a:ext cx="18167350" cy="256857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5663" y="33504188"/>
            <a:ext cx="18167350" cy="50228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D1CD4D-AC6F-4AB0-8FD8-0C635C8B5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83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71713" y="3806825"/>
            <a:ext cx="25736550" cy="713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6690" tIns="218344" rIns="436690" bIns="2183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71713" y="12366625"/>
            <a:ext cx="25736550" cy="256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6690" tIns="218344" rIns="436690" bIns="2183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71713" y="39001700"/>
            <a:ext cx="6308725" cy="28575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6690" tIns="218344" rIns="436690" bIns="218344" numCol="1" anchor="t" anchorCtr="0" compatLnSpc="1">
            <a:prstTxWarp prst="textNoShape">
              <a:avLst/>
            </a:prstTxWarp>
          </a:bodyPr>
          <a:lstStyle>
            <a:lvl1pPr>
              <a:defRPr sz="67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45738" y="39001700"/>
            <a:ext cx="9588500" cy="28575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6690" tIns="218344" rIns="436690" bIns="218344" numCol="1" anchor="t" anchorCtr="0" compatLnSpc="1">
            <a:prstTxWarp prst="textNoShape">
              <a:avLst/>
            </a:prstTxWarp>
          </a:bodyPr>
          <a:lstStyle>
            <a:lvl1pPr algn="ctr">
              <a:defRPr sz="6700">
                <a:latin typeface="Time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699538" y="39001700"/>
            <a:ext cx="6308725" cy="28575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6690" tIns="218344" rIns="436690" bIns="218344" numCol="1" anchor="t" anchorCtr="0" compatLnSpc="1">
            <a:prstTxWarp prst="textNoShape">
              <a:avLst/>
            </a:prstTxWarp>
          </a:bodyPr>
          <a:lstStyle>
            <a:lvl1pPr algn="r">
              <a:defRPr sz="6700">
                <a:latin typeface="Times" charset="0"/>
              </a:defRPr>
            </a:lvl1pPr>
          </a:lstStyle>
          <a:p>
            <a:pPr>
              <a:defRPr/>
            </a:pPr>
            <a:fld id="{CBA4A1F1-D541-4AB0-93CA-29DCCE4973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65625" rtl="0" eaLnBrk="0" fontAlgn="base" hangingPunct="0">
        <a:spcBef>
          <a:spcPct val="0"/>
        </a:spcBef>
        <a:spcAft>
          <a:spcPct val="0"/>
        </a:spcAft>
        <a:defRPr sz="21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365625" rtl="0" eaLnBrk="0" fontAlgn="base" hangingPunct="0">
        <a:spcBef>
          <a:spcPct val="0"/>
        </a:spcBef>
        <a:spcAft>
          <a:spcPct val="0"/>
        </a:spcAft>
        <a:defRPr sz="21000">
          <a:solidFill>
            <a:schemeClr val="tx2"/>
          </a:solidFill>
          <a:latin typeface="Times" charset="0"/>
        </a:defRPr>
      </a:lvl2pPr>
      <a:lvl3pPr algn="ctr" defTabSz="4365625" rtl="0" eaLnBrk="0" fontAlgn="base" hangingPunct="0">
        <a:spcBef>
          <a:spcPct val="0"/>
        </a:spcBef>
        <a:spcAft>
          <a:spcPct val="0"/>
        </a:spcAft>
        <a:defRPr sz="21000">
          <a:solidFill>
            <a:schemeClr val="tx2"/>
          </a:solidFill>
          <a:latin typeface="Times" charset="0"/>
        </a:defRPr>
      </a:lvl3pPr>
      <a:lvl4pPr algn="ctr" defTabSz="4365625" rtl="0" eaLnBrk="0" fontAlgn="base" hangingPunct="0">
        <a:spcBef>
          <a:spcPct val="0"/>
        </a:spcBef>
        <a:spcAft>
          <a:spcPct val="0"/>
        </a:spcAft>
        <a:defRPr sz="21000">
          <a:solidFill>
            <a:schemeClr val="tx2"/>
          </a:solidFill>
          <a:latin typeface="Times" charset="0"/>
        </a:defRPr>
      </a:lvl4pPr>
      <a:lvl5pPr algn="ctr" defTabSz="4365625" rtl="0" eaLnBrk="0" fontAlgn="base" hangingPunct="0">
        <a:spcBef>
          <a:spcPct val="0"/>
        </a:spcBef>
        <a:spcAft>
          <a:spcPct val="0"/>
        </a:spcAft>
        <a:defRPr sz="21000">
          <a:solidFill>
            <a:schemeClr val="tx2"/>
          </a:solidFill>
          <a:latin typeface="Times" charset="0"/>
        </a:defRPr>
      </a:lvl5pPr>
      <a:lvl6pPr marL="457200" algn="ctr" defTabSz="4365625" rtl="0" fontAlgn="base">
        <a:spcBef>
          <a:spcPct val="0"/>
        </a:spcBef>
        <a:spcAft>
          <a:spcPct val="0"/>
        </a:spcAft>
        <a:defRPr sz="21000">
          <a:solidFill>
            <a:schemeClr val="tx2"/>
          </a:solidFill>
          <a:latin typeface="Times" charset="0"/>
        </a:defRPr>
      </a:lvl6pPr>
      <a:lvl7pPr marL="914400" algn="ctr" defTabSz="4365625" rtl="0" fontAlgn="base">
        <a:spcBef>
          <a:spcPct val="0"/>
        </a:spcBef>
        <a:spcAft>
          <a:spcPct val="0"/>
        </a:spcAft>
        <a:defRPr sz="21000">
          <a:solidFill>
            <a:schemeClr val="tx2"/>
          </a:solidFill>
          <a:latin typeface="Times" charset="0"/>
        </a:defRPr>
      </a:lvl7pPr>
      <a:lvl8pPr marL="1371600" algn="ctr" defTabSz="4365625" rtl="0" fontAlgn="base">
        <a:spcBef>
          <a:spcPct val="0"/>
        </a:spcBef>
        <a:spcAft>
          <a:spcPct val="0"/>
        </a:spcAft>
        <a:defRPr sz="21000">
          <a:solidFill>
            <a:schemeClr val="tx2"/>
          </a:solidFill>
          <a:latin typeface="Times" charset="0"/>
        </a:defRPr>
      </a:lvl8pPr>
      <a:lvl9pPr marL="1828800" algn="ctr" defTabSz="4365625" rtl="0" fontAlgn="base">
        <a:spcBef>
          <a:spcPct val="0"/>
        </a:spcBef>
        <a:spcAft>
          <a:spcPct val="0"/>
        </a:spcAft>
        <a:defRPr sz="21000">
          <a:solidFill>
            <a:schemeClr val="tx2"/>
          </a:solidFill>
          <a:latin typeface="Times" charset="0"/>
        </a:defRPr>
      </a:lvl9pPr>
    </p:titleStyle>
    <p:bodyStyle>
      <a:lvl1pPr marL="1638300" indent="-1638300" algn="l" defTabSz="4365625" rtl="0" eaLnBrk="0" fontAlgn="base" hangingPunct="0">
        <a:spcBef>
          <a:spcPct val="20000"/>
        </a:spcBef>
        <a:spcAft>
          <a:spcPct val="0"/>
        </a:spcAft>
        <a:buChar char="•"/>
        <a:defRPr sz="15300">
          <a:solidFill>
            <a:schemeClr val="tx1"/>
          </a:solidFill>
          <a:latin typeface="+mn-lt"/>
          <a:ea typeface="+mn-ea"/>
          <a:cs typeface="+mn-cs"/>
        </a:defRPr>
      </a:lvl1pPr>
      <a:lvl2pPr marL="3548063" indent="-1365250" algn="l" defTabSz="4365625" rtl="0" eaLnBrk="0" fontAlgn="base" hangingPunct="0">
        <a:spcBef>
          <a:spcPct val="20000"/>
        </a:spcBef>
        <a:spcAft>
          <a:spcPct val="0"/>
        </a:spcAft>
        <a:buChar char="–"/>
        <a:defRPr sz="13400">
          <a:solidFill>
            <a:schemeClr val="tx1"/>
          </a:solidFill>
          <a:latin typeface="+mn-lt"/>
        </a:defRPr>
      </a:lvl2pPr>
      <a:lvl3pPr marL="5457825" indent="-1092200" algn="l" defTabSz="4365625" rtl="0" eaLnBrk="0" fontAlgn="base" hangingPunct="0">
        <a:spcBef>
          <a:spcPct val="20000"/>
        </a:spcBef>
        <a:spcAft>
          <a:spcPct val="0"/>
        </a:spcAft>
        <a:buChar char="•"/>
        <a:defRPr sz="11500">
          <a:solidFill>
            <a:schemeClr val="tx1"/>
          </a:solidFill>
          <a:latin typeface="+mn-lt"/>
        </a:defRPr>
      </a:lvl3pPr>
      <a:lvl4pPr marL="7642225" indent="-1092200" algn="l" defTabSz="4365625" rtl="0" eaLnBrk="0" fontAlgn="base" hangingPunct="0">
        <a:spcBef>
          <a:spcPct val="20000"/>
        </a:spcBef>
        <a:spcAft>
          <a:spcPct val="0"/>
        </a:spcAft>
        <a:buChar char="–"/>
        <a:defRPr sz="9500">
          <a:solidFill>
            <a:schemeClr val="tx1"/>
          </a:solidFill>
          <a:latin typeface="+mn-lt"/>
        </a:defRPr>
      </a:lvl4pPr>
      <a:lvl5pPr marL="9826625" indent="-1092200" algn="l" defTabSz="4365625" rtl="0" eaLnBrk="0" fontAlgn="base" hangingPunct="0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5pPr>
      <a:lvl6pPr marL="10283825" indent="-1092200" algn="l" defTabSz="436562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6pPr>
      <a:lvl7pPr marL="10741025" indent="-1092200" algn="l" defTabSz="436562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7pPr>
      <a:lvl8pPr marL="11198225" indent="-1092200" algn="l" defTabSz="436562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8pPr>
      <a:lvl9pPr marL="11655425" indent="-1092200" algn="l" defTabSz="436562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1" name="Group 2"/>
          <p:cNvGrpSpPr>
            <a:grpSpLocks/>
          </p:cNvGrpSpPr>
          <p:nvPr/>
        </p:nvGrpSpPr>
        <p:grpSpPr bwMode="auto">
          <a:xfrm>
            <a:off x="722313" y="7999413"/>
            <a:ext cx="9367837" cy="1081087"/>
            <a:chOff x="722313" y="7999413"/>
            <a:chExt cx="9367837" cy="1081087"/>
          </a:xfrm>
        </p:grpSpPr>
        <p:sp>
          <p:nvSpPr>
            <p:cNvPr id="2088" name="Rectangle 10"/>
            <p:cNvSpPr>
              <a:spLocks noChangeArrowheads="1"/>
            </p:cNvSpPr>
            <p:nvPr/>
          </p:nvSpPr>
          <p:spPr bwMode="auto">
            <a:xfrm>
              <a:off x="722313" y="7999413"/>
              <a:ext cx="9367837" cy="1081087"/>
            </a:xfrm>
            <a:prstGeom prst="rect">
              <a:avLst/>
            </a:prstGeom>
            <a:solidFill>
              <a:srgbClr val="E204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522" tIns="45761" rIns="91522" bIns="45761"/>
            <a:lstStyle/>
            <a:p>
              <a:pPr defTabSz="915988"/>
              <a:endParaRPr lang="en-GB" sz="2400"/>
            </a:p>
          </p:txBody>
        </p:sp>
        <p:sp>
          <p:nvSpPr>
            <p:cNvPr id="2089" name="Rectangle 15"/>
            <p:cNvSpPr>
              <a:spLocks noChangeArrowheads="1"/>
            </p:cNvSpPr>
            <p:nvPr/>
          </p:nvSpPr>
          <p:spPr bwMode="auto">
            <a:xfrm>
              <a:off x="1242443" y="8226425"/>
              <a:ext cx="8136507" cy="554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algn="ctr" defTabSz="915988"/>
              <a:r>
                <a:rPr lang="en-GB" b="1" dirty="0">
                  <a:solidFill>
                    <a:srgbClr val="FFFFFF"/>
                  </a:solidFill>
                </a:rPr>
                <a:t>Introduction</a:t>
              </a:r>
            </a:p>
          </p:txBody>
        </p:sp>
      </p:grpSp>
      <p:sp>
        <p:nvSpPr>
          <p:cNvPr id="2056" name="Text Box 31"/>
          <p:cNvSpPr txBox="1">
            <a:spLocks noChangeArrowheads="1"/>
          </p:cNvSpPr>
          <p:nvPr/>
        </p:nvSpPr>
        <p:spPr bwMode="auto">
          <a:xfrm>
            <a:off x="809625" y="9163051"/>
            <a:ext cx="9280525" cy="13897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22" tIns="45761" rIns="91522" bIns="45761"/>
          <a:lstStyle>
            <a:lvl1pPr defTabSz="915988">
              <a:defRPr sz="36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perspiciatis</a:t>
            </a:r>
            <a:r>
              <a:rPr lang="en-GB" dirty="0"/>
              <a:t> </a:t>
            </a:r>
            <a:r>
              <a:rPr lang="en-GB" dirty="0" err="1"/>
              <a:t>unde</a:t>
            </a:r>
            <a:r>
              <a:rPr lang="en-GB" dirty="0"/>
              <a:t>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iste</a:t>
            </a:r>
            <a:r>
              <a:rPr lang="en-GB" dirty="0"/>
              <a:t> </a:t>
            </a:r>
            <a:r>
              <a:rPr lang="en-GB" dirty="0" err="1"/>
              <a:t>natus</a:t>
            </a:r>
            <a:r>
              <a:rPr lang="en-GB" dirty="0"/>
              <a:t> error sit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accusantium</a:t>
            </a:r>
            <a:r>
              <a:rPr lang="en-GB" dirty="0"/>
              <a:t> </a:t>
            </a:r>
            <a:r>
              <a:rPr lang="en-GB" dirty="0" err="1"/>
              <a:t>doloremque</a:t>
            </a:r>
            <a:r>
              <a:rPr lang="en-GB" dirty="0"/>
              <a:t> </a:t>
            </a:r>
            <a:r>
              <a:rPr lang="en-GB" dirty="0" err="1"/>
              <a:t>laudantium</a:t>
            </a:r>
            <a:r>
              <a:rPr lang="en-GB" dirty="0"/>
              <a:t>, </a:t>
            </a:r>
            <a:r>
              <a:rPr lang="en-GB" dirty="0" err="1"/>
              <a:t>totam</a:t>
            </a:r>
            <a:r>
              <a:rPr lang="en-GB" dirty="0"/>
              <a:t> rem </a:t>
            </a:r>
            <a:r>
              <a:rPr lang="en-GB" dirty="0" err="1"/>
              <a:t>aperiam</a:t>
            </a:r>
            <a:r>
              <a:rPr lang="en-GB" dirty="0"/>
              <a:t>, </a:t>
            </a:r>
            <a:r>
              <a:rPr lang="en-GB" dirty="0" err="1"/>
              <a:t>eaque</a:t>
            </a:r>
            <a:r>
              <a:rPr lang="en-GB" dirty="0"/>
              <a:t> </a:t>
            </a:r>
            <a:r>
              <a:rPr lang="en-GB" dirty="0" err="1"/>
              <a:t>ipsa</a:t>
            </a:r>
            <a:r>
              <a:rPr lang="en-GB" dirty="0"/>
              <a:t> quae </a:t>
            </a:r>
            <a:r>
              <a:rPr lang="en-GB" dirty="0" err="1"/>
              <a:t>ab</a:t>
            </a:r>
            <a:r>
              <a:rPr lang="en-GB" dirty="0"/>
              <a:t> </a:t>
            </a:r>
            <a:r>
              <a:rPr lang="en-GB" dirty="0" err="1"/>
              <a:t>illo</a:t>
            </a:r>
            <a:r>
              <a:rPr lang="en-GB" dirty="0"/>
              <a:t> </a:t>
            </a:r>
            <a:r>
              <a:rPr lang="en-GB" dirty="0" err="1"/>
              <a:t>inventore</a:t>
            </a:r>
            <a:r>
              <a:rPr lang="en-GB" dirty="0"/>
              <a:t> </a:t>
            </a:r>
            <a:r>
              <a:rPr lang="en-GB" dirty="0" err="1"/>
              <a:t>veritatis</a:t>
            </a:r>
            <a:r>
              <a:rPr lang="en-GB" dirty="0"/>
              <a:t> et quasi </a:t>
            </a:r>
            <a:r>
              <a:rPr lang="en-GB" dirty="0" err="1"/>
              <a:t>architecto</a:t>
            </a:r>
            <a:r>
              <a:rPr lang="en-GB" dirty="0"/>
              <a:t> </a:t>
            </a:r>
            <a:r>
              <a:rPr lang="en-GB" dirty="0" err="1"/>
              <a:t>beatae</a:t>
            </a:r>
            <a:r>
              <a:rPr lang="en-GB" dirty="0"/>
              <a:t> vitae dicta </a:t>
            </a:r>
            <a:r>
              <a:rPr lang="en-GB" dirty="0" err="1"/>
              <a:t>sunt</a:t>
            </a:r>
            <a:r>
              <a:rPr lang="en-GB" dirty="0"/>
              <a:t> </a:t>
            </a:r>
            <a:r>
              <a:rPr lang="en-GB" dirty="0" err="1"/>
              <a:t>explicabo</a:t>
            </a:r>
            <a:r>
              <a:rPr lang="en-GB" dirty="0"/>
              <a:t>. </a:t>
            </a:r>
            <a:r>
              <a:rPr lang="en-GB" dirty="0" err="1"/>
              <a:t>Nemo</a:t>
            </a:r>
            <a:r>
              <a:rPr lang="en-GB" dirty="0"/>
              <a:t> </a:t>
            </a:r>
            <a:r>
              <a:rPr lang="en-GB" dirty="0" err="1"/>
              <a:t>enim</a:t>
            </a:r>
            <a:r>
              <a:rPr lang="en-GB" dirty="0"/>
              <a:t> </a:t>
            </a:r>
            <a:r>
              <a:rPr lang="en-GB" dirty="0" err="1"/>
              <a:t>ipsam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voluptas</a:t>
            </a:r>
            <a:r>
              <a:rPr lang="en-GB" dirty="0"/>
              <a:t> sit </a:t>
            </a:r>
            <a:r>
              <a:rPr lang="en-GB" dirty="0" err="1"/>
              <a:t>aspernatur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</a:t>
            </a:r>
            <a:r>
              <a:rPr lang="en-GB" dirty="0" err="1"/>
              <a:t>odit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fugit,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consequuntur</a:t>
            </a:r>
            <a:r>
              <a:rPr lang="en-GB" dirty="0"/>
              <a:t> </a:t>
            </a:r>
            <a:r>
              <a:rPr lang="en-GB" dirty="0" err="1"/>
              <a:t>magni</a:t>
            </a:r>
            <a:r>
              <a:rPr lang="en-GB" dirty="0"/>
              <a:t> </a:t>
            </a:r>
            <a:r>
              <a:rPr lang="en-GB" dirty="0" err="1"/>
              <a:t>dolores</a:t>
            </a:r>
            <a:r>
              <a:rPr lang="en-GB" dirty="0"/>
              <a:t> </a:t>
            </a:r>
            <a:r>
              <a:rPr lang="en-GB" dirty="0" err="1"/>
              <a:t>eos</a:t>
            </a:r>
            <a:r>
              <a:rPr lang="en-GB" dirty="0"/>
              <a:t> qui </a:t>
            </a:r>
            <a:r>
              <a:rPr lang="en-GB" dirty="0" err="1"/>
              <a:t>ratione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sequi</a:t>
            </a:r>
            <a:r>
              <a:rPr lang="en-GB" dirty="0"/>
              <a:t> </a:t>
            </a:r>
            <a:r>
              <a:rPr lang="en-GB" dirty="0" err="1"/>
              <a:t>nesciunt</a:t>
            </a:r>
            <a:r>
              <a:rPr lang="en-GB" dirty="0"/>
              <a:t>. </a:t>
            </a:r>
            <a:r>
              <a:rPr lang="en-GB" dirty="0" err="1"/>
              <a:t>Neque</a:t>
            </a:r>
            <a:r>
              <a:rPr lang="en-GB" dirty="0"/>
              <a:t> </a:t>
            </a:r>
            <a:r>
              <a:rPr lang="en-GB" dirty="0" err="1"/>
              <a:t>porro</a:t>
            </a:r>
            <a:r>
              <a:rPr lang="en-GB" dirty="0"/>
              <a:t>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ipsum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</a:t>
            </a:r>
            <a:r>
              <a:rPr lang="en-GB" dirty="0" err="1"/>
              <a:t>eius</a:t>
            </a:r>
            <a:r>
              <a:rPr lang="en-GB" dirty="0"/>
              <a:t>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labore</a:t>
            </a:r>
            <a:r>
              <a:rPr lang="en-GB" dirty="0"/>
              <a:t> et </a:t>
            </a:r>
            <a:r>
              <a:rPr lang="en-GB" dirty="0" err="1"/>
              <a:t>dolore</a:t>
            </a:r>
            <a:r>
              <a:rPr lang="en-GB" dirty="0"/>
              <a:t>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enim</a:t>
            </a:r>
            <a:r>
              <a:rPr lang="en-GB" dirty="0"/>
              <a:t> ad minima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nostrum </a:t>
            </a:r>
            <a:r>
              <a:rPr lang="en-GB" dirty="0" err="1"/>
              <a:t>exercitationem</a:t>
            </a:r>
            <a:r>
              <a:rPr lang="en-GB" dirty="0"/>
              <a:t> </a:t>
            </a:r>
            <a:r>
              <a:rPr lang="en-GB" dirty="0" err="1"/>
              <a:t>ullam</a:t>
            </a:r>
            <a:r>
              <a:rPr lang="en-GB" dirty="0"/>
              <a:t> </a:t>
            </a:r>
            <a:r>
              <a:rPr lang="en-GB" dirty="0" err="1"/>
              <a:t>corporis</a:t>
            </a:r>
            <a:r>
              <a:rPr lang="en-GB" dirty="0"/>
              <a:t>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laboriosam</a:t>
            </a:r>
            <a:r>
              <a:rPr lang="en-GB" dirty="0"/>
              <a:t>,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aliquid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commodi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? </a:t>
            </a:r>
            <a:r>
              <a:rPr lang="en-GB" dirty="0" err="1"/>
              <a:t>Quis</a:t>
            </a:r>
            <a:r>
              <a:rPr lang="en-GB" dirty="0"/>
              <a:t> </a:t>
            </a:r>
            <a:r>
              <a:rPr lang="en-GB" dirty="0" err="1"/>
              <a:t>autem</a:t>
            </a:r>
            <a:r>
              <a:rPr lang="en-GB" dirty="0"/>
              <a:t>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quam </a:t>
            </a:r>
            <a:r>
              <a:rPr lang="en-GB" dirty="0" err="1"/>
              <a:t>nihil</a:t>
            </a:r>
            <a:r>
              <a:rPr lang="en-GB" dirty="0"/>
              <a:t>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illum</a:t>
            </a:r>
            <a:r>
              <a:rPr lang="en-GB" dirty="0"/>
              <a:t>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</p:txBody>
      </p:sp>
      <p:grpSp>
        <p:nvGrpSpPr>
          <p:cNvPr id="2" name="Group 61"/>
          <p:cNvGrpSpPr>
            <a:grpSpLocks/>
          </p:cNvGrpSpPr>
          <p:nvPr/>
        </p:nvGrpSpPr>
        <p:grpSpPr bwMode="auto">
          <a:xfrm>
            <a:off x="8115300" y="1457325"/>
            <a:ext cx="14009688" cy="3473450"/>
            <a:chOff x="5001" y="918"/>
            <a:chExt cx="8825" cy="2188"/>
          </a:xfrm>
        </p:grpSpPr>
        <p:sp>
          <p:nvSpPr>
            <p:cNvPr id="2086" name="Text Box 5"/>
            <p:cNvSpPr txBox="1">
              <a:spLocks noChangeArrowheads="1"/>
            </p:cNvSpPr>
            <p:nvPr/>
          </p:nvSpPr>
          <p:spPr bwMode="auto">
            <a:xfrm>
              <a:off x="5001" y="918"/>
              <a:ext cx="8787" cy="6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522" tIns="45761" rIns="91522" bIns="45761">
              <a:spAutoFit/>
            </a:bodyPr>
            <a:lstStyle>
              <a:lvl1pPr defTabSz="915988">
                <a:defRPr sz="36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defTabSz="915988">
                <a:defRPr sz="36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defTabSz="915988">
                <a:defRPr sz="36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defTabSz="915988">
                <a:defRPr sz="36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defTabSz="915988">
                <a:defRPr sz="36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defTabSz="915988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defTabSz="915988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defTabSz="915988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defTabSz="915988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lnSpc>
                  <a:spcPct val="90000"/>
                </a:lnSpc>
              </a:pPr>
              <a:r>
                <a:rPr lang="en-GB" sz="7000" b="1" dirty="0"/>
                <a:t>TITLE</a:t>
              </a:r>
            </a:p>
          </p:txBody>
        </p:sp>
        <p:sp>
          <p:nvSpPr>
            <p:cNvPr id="2087" name="Text Box 6"/>
            <p:cNvSpPr txBox="1">
              <a:spLocks noChangeArrowheads="1"/>
            </p:cNvSpPr>
            <p:nvPr/>
          </p:nvSpPr>
          <p:spPr bwMode="auto">
            <a:xfrm>
              <a:off x="5001" y="2098"/>
              <a:ext cx="8825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522" tIns="45761" rIns="91522" bIns="45761">
              <a:spAutoFit/>
            </a:bodyPr>
            <a:lstStyle>
              <a:lvl1pPr defTabSz="915988">
                <a:defRPr sz="36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defTabSz="915988">
                <a:defRPr sz="36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defTabSz="915988">
                <a:defRPr sz="36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defTabSz="915988">
                <a:defRPr sz="36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defTabSz="915988">
                <a:defRPr sz="36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defTabSz="915988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defTabSz="915988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defTabSz="915988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defTabSz="915988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endParaRPr lang="en-GB" sz="5400"/>
            </a:p>
            <a:p>
              <a:pPr algn="ctr"/>
              <a:endParaRPr lang="en-GB" sz="4400"/>
            </a:p>
          </p:txBody>
        </p:sp>
      </p:grpSp>
      <p:grpSp>
        <p:nvGrpSpPr>
          <p:cNvPr id="2057" name="Group 56"/>
          <p:cNvGrpSpPr>
            <a:grpSpLocks/>
          </p:cNvGrpSpPr>
          <p:nvPr/>
        </p:nvGrpSpPr>
        <p:grpSpPr bwMode="auto">
          <a:xfrm>
            <a:off x="630237" y="5375279"/>
            <a:ext cx="28763912" cy="2308226"/>
            <a:chOff x="397" y="3282"/>
            <a:chExt cx="18119" cy="1454"/>
          </a:xfrm>
        </p:grpSpPr>
        <p:sp>
          <p:nvSpPr>
            <p:cNvPr id="2084" name="Rectangle 9"/>
            <p:cNvSpPr>
              <a:spLocks noChangeArrowheads="1"/>
            </p:cNvSpPr>
            <p:nvPr/>
          </p:nvSpPr>
          <p:spPr bwMode="auto">
            <a:xfrm>
              <a:off x="455" y="3315"/>
              <a:ext cx="1543" cy="382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085" name="Text Box 35"/>
            <p:cNvSpPr txBox="1">
              <a:spLocks noChangeArrowheads="1"/>
            </p:cNvSpPr>
            <p:nvPr/>
          </p:nvSpPr>
          <p:spPr bwMode="auto">
            <a:xfrm>
              <a:off x="397" y="3282"/>
              <a:ext cx="18119" cy="1454"/>
            </a:xfrm>
            <a:prstGeom prst="rect">
              <a:avLst/>
            </a:prstGeom>
            <a:noFill/>
            <a:ln w="15875">
              <a:solidFill>
                <a:srgbClr val="000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1522" tIns="45761" rIns="91522" bIns="45761">
              <a:spAutoFit/>
            </a:bodyPr>
            <a:lstStyle>
              <a:lvl1pPr defTabSz="915988">
                <a:defRPr sz="36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defTabSz="915988">
                <a:defRPr sz="36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defTabSz="915988">
                <a:defRPr sz="36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defTabSz="915988">
                <a:defRPr sz="36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defTabSz="915988">
                <a:defRPr sz="36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defTabSz="915988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defTabSz="915988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defTabSz="915988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defTabSz="915988" eaLnBrk="0" fontAlgn="base" hangingPunct="0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b="1" dirty="0">
                  <a:solidFill>
                    <a:srgbClr val="FFFFFF"/>
                  </a:solidFill>
                </a:rPr>
                <a:t>                  </a:t>
              </a:r>
              <a:r>
                <a:rPr lang="en-GB" dirty="0" err="1"/>
                <a:t>Lorem</a:t>
              </a:r>
              <a:r>
                <a:rPr lang="en-GB" dirty="0"/>
                <a:t> </a:t>
              </a:r>
              <a:r>
                <a:rPr lang="en-GB" dirty="0" err="1"/>
                <a:t>ipsum</a:t>
              </a:r>
              <a:r>
                <a:rPr lang="en-GB" dirty="0"/>
                <a:t> </a:t>
              </a:r>
              <a:r>
                <a:rPr lang="en-GB" dirty="0" err="1"/>
                <a:t>dolor</a:t>
              </a:r>
              <a:r>
                <a:rPr lang="en-GB" dirty="0"/>
                <a:t> sit </a:t>
              </a:r>
              <a:r>
                <a:rPr lang="en-GB" dirty="0" err="1"/>
                <a:t>amet</a:t>
              </a:r>
              <a:r>
                <a:rPr lang="en-GB" dirty="0"/>
                <a:t>, </a:t>
              </a:r>
              <a:r>
                <a:rPr lang="en-GB" dirty="0" err="1"/>
                <a:t>consectetur</a:t>
              </a:r>
              <a:r>
                <a:rPr lang="en-GB" dirty="0"/>
                <a:t> </a:t>
              </a:r>
              <a:r>
                <a:rPr lang="en-GB" dirty="0" err="1"/>
                <a:t>adipisicing</a:t>
              </a:r>
              <a:r>
                <a:rPr lang="en-GB" dirty="0"/>
                <a:t> </a:t>
              </a:r>
              <a:r>
                <a:rPr lang="en-GB" dirty="0" err="1"/>
                <a:t>elit</a:t>
              </a:r>
              <a:r>
                <a:rPr lang="en-GB" dirty="0"/>
                <a:t>, </a:t>
              </a:r>
              <a:r>
                <a:rPr lang="en-GB" dirty="0" err="1"/>
                <a:t>sed</a:t>
              </a:r>
              <a:r>
                <a:rPr lang="en-GB" dirty="0"/>
                <a:t> do </a:t>
              </a:r>
              <a:r>
                <a:rPr lang="en-GB" dirty="0" err="1"/>
                <a:t>eiusmod</a:t>
              </a:r>
              <a:r>
                <a:rPr lang="en-GB" dirty="0"/>
                <a:t> </a:t>
              </a:r>
              <a:r>
                <a:rPr lang="en-GB" dirty="0" err="1"/>
                <a:t>tempor</a:t>
              </a:r>
              <a:r>
                <a:rPr lang="en-GB" dirty="0"/>
                <a:t> </a:t>
              </a:r>
              <a:r>
                <a:rPr lang="en-GB" dirty="0" err="1"/>
                <a:t>incididunt</a:t>
              </a:r>
              <a:r>
                <a:rPr lang="en-GB" dirty="0"/>
                <a:t> </a:t>
              </a:r>
              <a:r>
                <a:rPr lang="en-GB" dirty="0" err="1"/>
                <a:t>ut</a:t>
              </a:r>
              <a:r>
                <a:rPr lang="en-GB" dirty="0"/>
                <a:t> </a:t>
              </a:r>
              <a:r>
                <a:rPr lang="en-GB" dirty="0" err="1"/>
                <a:t>labore</a:t>
              </a:r>
              <a:r>
                <a:rPr lang="en-GB" dirty="0"/>
                <a:t> et </a:t>
              </a:r>
              <a:r>
                <a:rPr lang="en-GB" dirty="0" err="1"/>
                <a:t>dolore</a:t>
              </a:r>
              <a:r>
                <a:rPr lang="en-GB" dirty="0"/>
                <a:t> magna </a:t>
              </a:r>
              <a:r>
                <a:rPr lang="en-GB" dirty="0" err="1"/>
                <a:t>aliqua</a:t>
              </a:r>
              <a:r>
                <a:rPr lang="en-GB" dirty="0"/>
                <a:t>. </a:t>
              </a:r>
              <a:r>
                <a:rPr lang="en-GB" dirty="0" err="1"/>
                <a:t>Ut</a:t>
              </a:r>
              <a:r>
                <a:rPr lang="en-GB" dirty="0"/>
                <a:t> </a:t>
              </a:r>
              <a:r>
                <a:rPr lang="en-GB" dirty="0" err="1"/>
                <a:t>enim</a:t>
              </a:r>
              <a:r>
                <a:rPr lang="en-GB" dirty="0"/>
                <a:t> ad minim </a:t>
              </a:r>
              <a:r>
                <a:rPr lang="en-GB" dirty="0" err="1"/>
                <a:t>veniam</a:t>
              </a:r>
              <a:r>
                <a:rPr lang="en-GB" dirty="0"/>
                <a:t>, </a:t>
              </a:r>
              <a:r>
                <a:rPr lang="en-GB" dirty="0" err="1"/>
                <a:t>quis</a:t>
              </a:r>
              <a:r>
                <a:rPr lang="en-GB" dirty="0"/>
                <a:t> </a:t>
              </a:r>
              <a:r>
                <a:rPr lang="en-GB" dirty="0" err="1"/>
                <a:t>nostrud</a:t>
              </a:r>
              <a:r>
                <a:rPr lang="en-GB" dirty="0"/>
                <a:t> exercitation </a:t>
              </a:r>
              <a:r>
                <a:rPr lang="en-GB" dirty="0" err="1"/>
                <a:t>ullamco</a:t>
              </a:r>
              <a:r>
                <a:rPr lang="en-GB" dirty="0"/>
                <a:t> </a:t>
              </a:r>
              <a:r>
                <a:rPr lang="en-GB" dirty="0" err="1"/>
                <a:t>laboris</a:t>
              </a:r>
              <a:r>
                <a:rPr lang="en-GB" dirty="0"/>
                <a:t> nisi </a:t>
              </a:r>
              <a:r>
                <a:rPr lang="en-GB" dirty="0" err="1"/>
                <a:t>ut</a:t>
              </a:r>
              <a:r>
                <a:rPr lang="en-GB" dirty="0"/>
                <a:t> </a:t>
              </a:r>
              <a:r>
                <a:rPr lang="en-GB" dirty="0" err="1"/>
                <a:t>aliquip</a:t>
              </a:r>
              <a:r>
                <a:rPr lang="en-GB" dirty="0"/>
                <a:t> ex </a:t>
              </a:r>
              <a:r>
                <a:rPr lang="en-GB" dirty="0" err="1"/>
                <a:t>ea</a:t>
              </a:r>
              <a:r>
                <a:rPr lang="en-GB" dirty="0"/>
                <a:t> </a:t>
              </a:r>
              <a:r>
                <a:rPr lang="en-GB" dirty="0" err="1"/>
                <a:t>commodo</a:t>
              </a:r>
              <a:r>
                <a:rPr lang="en-GB" dirty="0"/>
                <a:t> </a:t>
              </a:r>
              <a:r>
                <a:rPr lang="en-GB" dirty="0" err="1"/>
                <a:t>consequat</a:t>
              </a:r>
              <a:r>
                <a:rPr lang="en-GB" dirty="0"/>
                <a:t>. </a:t>
              </a:r>
              <a:r>
                <a:rPr lang="en-GB" dirty="0" err="1"/>
                <a:t>Duis</a:t>
              </a:r>
              <a:r>
                <a:rPr lang="en-GB" dirty="0"/>
                <a:t> </a:t>
              </a:r>
              <a:r>
                <a:rPr lang="en-GB" dirty="0" err="1"/>
                <a:t>aute</a:t>
              </a:r>
              <a:r>
                <a:rPr lang="en-GB" dirty="0"/>
                <a:t> </a:t>
              </a:r>
              <a:r>
                <a:rPr lang="en-GB" dirty="0" err="1"/>
                <a:t>irure</a:t>
              </a:r>
              <a:r>
                <a:rPr lang="en-GB" dirty="0"/>
                <a:t> </a:t>
              </a:r>
              <a:r>
                <a:rPr lang="en-GB" dirty="0" err="1"/>
                <a:t>dolor</a:t>
              </a:r>
              <a:r>
                <a:rPr lang="en-GB" dirty="0"/>
                <a:t> in </a:t>
              </a:r>
              <a:r>
                <a:rPr lang="en-GB" dirty="0" err="1"/>
                <a:t>reprehenderit</a:t>
              </a:r>
              <a:r>
                <a:rPr lang="en-GB" dirty="0"/>
                <a:t> in </a:t>
              </a:r>
              <a:r>
                <a:rPr lang="en-GB" dirty="0" err="1"/>
                <a:t>voluptate</a:t>
              </a:r>
              <a:r>
                <a:rPr lang="en-GB" dirty="0"/>
                <a:t> </a:t>
              </a:r>
              <a:r>
                <a:rPr lang="en-GB" dirty="0" err="1"/>
                <a:t>velit</a:t>
              </a:r>
              <a:r>
                <a:rPr lang="en-GB" dirty="0"/>
                <a:t> </a:t>
              </a:r>
              <a:r>
                <a:rPr lang="en-GB" dirty="0" err="1"/>
                <a:t>esse</a:t>
              </a:r>
              <a:r>
                <a:rPr lang="en-GB" dirty="0"/>
                <a:t> </a:t>
              </a:r>
              <a:r>
                <a:rPr lang="en-GB" dirty="0" err="1"/>
                <a:t>cillum</a:t>
              </a:r>
              <a:r>
                <a:rPr lang="en-GB" dirty="0"/>
                <a:t> </a:t>
              </a:r>
              <a:r>
                <a:rPr lang="en-GB" dirty="0" err="1"/>
                <a:t>dolore</a:t>
              </a:r>
              <a:r>
                <a:rPr lang="en-GB" dirty="0"/>
                <a:t> </a:t>
              </a:r>
              <a:r>
                <a:rPr lang="en-GB" dirty="0" err="1"/>
                <a:t>eu</a:t>
              </a:r>
              <a:r>
                <a:rPr lang="en-GB" dirty="0"/>
                <a:t> </a:t>
              </a:r>
              <a:r>
                <a:rPr lang="en-GB" dirty="0" err="1"/>
                <a:t>fugiat</a:t>
              </a:r>
              <a:r>
                <a:rPr lang="en-GB" dirty="0"/>
                <a:t> </a:t>
              </a:r>
              <a:r>
                <a:rPr lang="en-GB" dirty="0" err="1"/>
                <a:t>nulla</a:t>
              </a:r>
              <a:r>
                <a:rPr lang="en-GB" dirty="0"/>
                <a:t> </a:t>
              </a:r>
              <a:r>
                <a:rPr lang="en-GB" dirty="0" err="1"/>
                <a:t>pariatur</a:t>
              </a:r>
              <a:r>
                <a:rPr lang="en-GB" dirty="0"/>
                <a:t>. </a:t>
              </a:r>
              <a:r>
                <a:rPr lang="en-GB" dirty="0" err="1"/>
                <a:t>Excepteur</a:t>
              </a:r>
              <a:r>
                <a:rPr lang="en-GB" dirty="0"/>
                <a:t> </a:t>
              </a:r>
              <a:r>
                <a:rPr lang="en-GB" dirty="0" err="1"/>
                <a:t>sint</a:t>
              </a:r>
              <a:r>
                <a:rPr lang="en-GB" dirty="0"/>
                <a:t> </a:t>
              </a:r>
              <a:r>
                <a:rPr lang="en-GB" dirty="0" err="1"/>
                <a:t>occaecat</a:t>
              </a:r>
              <a:r>
                <a:rPr lang="en-GB" dirty="0"/>
                <a:t> </a:t>
              </a:r>
              <a:r>
                <a:rPr lang="en-GB" dirty="0" err="1"/>
                <a:t>cupidatat</a:t>
              </a:r>
              <a:r>
                <a:rPr lang="en-GB" dirty="0"/>
                <a:t> non </a:t>
              </a:r>
              <a:r>
                <a:rPr lang="en-GB" dirty="0" err="1"/>
                <a:t>proident</a:t>
              </a:r>
              <a:r>
                <a:rPr lang="en-GB" dirty="0"/>
                <a:t>, </a:t>
              </a:r>
              <a:r>
                <a:rPr lang="en-GB" dirty="0" err="1"/>
                <a:t>sunt</a:t>
              </a:r>
              <a:r>
                <a:rPr lang="en-GB" dirty="0"/>
                <a:t> in culpa qui </a:t>
              </a:r>
              <a:r>
                <a:rPr lang="en-GB" dirty="0" err="1"/>
                <a:t>officia</a:t>
              </a:r>
              <a:r>
                <a:rPr lang="en-GB" dirty="0"/>
                <a:t> </a:t>
              </a:r>
              <a:r>
                <a:rPr lang="en-GB" dirty="0" err="1"/>
                <a:t>deserunt</a:t>
              </a:r>
              <a:r>
                <a:rPr lang="en-GB" dirty="0"/>
                <a:t> </a:t>
              </a:r>
              <a:r>
                <a:rPr lang="en-GB" dirty="0" err="1"/>
                <a:t>mollit</a:t>
              </a:r>
              <a:r>
                <a:rPr lang="en-GB" dirty="0"/>
                <a:t> </a:t>
              </a:r>
              <a:r>
                <a:rPr lang="en-GB" dirty="0" err="1"/>
                <a:t>anim</a:t>
              </a:r>
              <a:r>
                <a:rPr lang="en-GB" dirty="0"/>
                <a:t> id </a:t>
              </a:r>
              <a:r>
                <a:rPr lang="en-GB" dirty="0" err="1"/>
                <a:t>est</a:t>
              </a:r>
              <a:r>
                <a:rPr lang="en-GB" dirty="0"/>
                <a:t> </a:t>
              </a:r>
              <a:r>
                <a:rPr lang="en-GB" dirty="0" err="1"/>
                <a:t>laborum</a:t>
              </a:r>
              <a:r>
                <a:rPr lang="en-GB" dirty="0"/>
                <a:t>.</a:t>
              </a:r>
            </a:p>
          </p:txBody>
        </p:sp>
      </p:grpSp>
      <p:sp>
        <p:nvSpPr>
          <p:cNvPr id="2058" name="Text Box 54"/>
          <p:cNvSpPr txBox="1">
            <a:spLocks noChangeArrowheads="1"/>
          </p:cNvSpPr>
          <p:nvPr/>
        </p:nvSpPr>
        <p:spPr bwMode="auto">
          <a:xfrm>
            <a:off x="21692716" y="1314450"/>
            <a:ext cx="7998298" cy="1477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522" tIns="45761" rIns="91522" bIns="45761">
            <a:spAutoFit/>
          </a:bodyPr>
          <a:lstStyle>
            <a:lvl1pPr defTabSz="915988">
              <a:defRPr sz="36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b="1" dirty="0">
                <a:solidFill>
                  <a:schemeClr val="accent2"/>
                </a:solidFill>
              </a:rPr>
              <a:t>18-22 October 2021        </a:t>
            </a:r>
          </a:p>
          <a:p>
            <a:pPr algn="r">
              <a:spcBef>
                <a:spcPct val="50000"/>
              </a:spcBef>
            </a:pPr>
            <a:r>
              <a:rPr lang="en-GB" b="1" dirty="0">
                <a:solidFill>
                  <a:schemeClr val="accent2"/>
                </a:solidFill>
              </a:rPr>
              <a:t>Virtual WHO-FIC</a:t>
            </a:r>
          </a:p>
        </p:txBody>
      </p:sp>
      <p:sp>
        <p:nvSpPr>
          <p:cNvPr id="2059" name="Text Box 55"/>
          <p:cNvSpPr txBox="1">
            <a:spLocks noChangeArrowheads="1"/>
          </p:cNvSpPr>
          <p:nvPr/>
        </p:nvSpPr>
        <p:spPr bwMode="auto">
          <a:xfrm>
            <a:off x="25436513" y="2970213"/>
            <a:ext cx="41751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915988">
              <a:defRPr sz="36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2400" b="1" dirty="0"/>
              <a:t>Poster Number</a:t>
            </a:r>
          </a:p>
          <a:p>
            <a:pPr algn="r">
              <a:spcBef>
                <a:spcPct val="50000"/>
              </a:spcBef>
            </a:pPr>
            <a:r>
              <a:rPr lang="en-GB" sz="2400" b="1" dirty="0"/>
              <a:t>WHO/CTS to insert</a:t>
            </a:r>
            <a:endParaRPr lang="en-GB" sz="3400" b="1" dirty="0"/>
          </a:p>
        </p:txBody>
      </p:sp>
      <p:sp>
        <p:nvSpPr>
          <p:cNvPr id="2060" name="Text Box 53"/>
          <p:cNvSpPr txBox="1">
            <a:spLocks noChangeArrowheads="1"/>
          </p:cNvSpPr>
          <p:nvPr/>
        </p:nvSpPr>
        <p:spPr bwMode="auto">
          <a:xfrm>
            <a:off x="360363" y="171450"/>
            <a:ext cx="299196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22" tIns="45761" rIns="91522" bIns="45761">
            <a:spAutoFit/>
          </a:bodyPr>
          <a:lstStyle>
            <a:lvl1pPr defTabSz="915988">
              <a:defRPr sz="36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4000" b="1" dirty="0">
                <a:solidFill>
                  <a:schemeClr val="accent2"/>
                </a:solidFill>
              </a:rPr>
              <a:t>WHO - FAMILY OF INTERNATIONAL CLASSIFICATIONS NETWORK ANNUAL MEETING 2021</a:t>
            </a:r>
            <a:endParaRPr lang="en-GB" sz="3800" b="1" dirty="0">
              <a:solidFill>
                <a:schemeClr val="accent2"/>
              </a:solidFill>
            </a:endParaRPr>
          </a:p>
        </p:txBody>
      </p:sp>
      <p:sp>
        <p:nvSpPr>
          <p:cNvPr id="2061" name="Rectangle 4"/>
          <p:cNvSpPr>
            <a:spLocks noChangeArrowheads="1"/>
          </p:cNvSpPr>
          <p:nvPr/>
        </p:nvSpPr>
        <p:spPr bwMode="auto">
          <a:xfrm>
            <a:off x="5922963" y="3421063"/>
            <a:ext cx="19192250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GB" sz="4400" dirty="0"/>
              <a:t>Authors: Name, Name, Name</a:t>
            </a:r>
            <a:endParaRPr lang="en-GB" sz="4400" baseline="30000" dirty="0"/>
          </a:p>
          <a:p>
            <a:pPr algn="ctr"/>
            <a:r>
              <a:rPr lang="en-GB" i="1" dirty="0"/>
              <a:t>Affiliation, Location</a:t>
            </a:r>
            <a:endParaRPr lang="it-IT" dirty="0"/>
          </a:p>
          <a:p>
            <a:endParaRPr lang="en-US" sz="4400" dirty="0"/>
          </a:p>
        </p:txBody>
      </p:sp>
      <p:grpSp>
        <p:nvGrpSpPr>
          <p:cNvPr id="2064" name="Group 2"/>
          <p:cNvGrpSpPr>
            <a:grpSpLocks/>
          </p:cNvGrpSpPr>
          <p:nvPr/>
        </p:nvGrpSpPr>
        <p:grpSpPr bwMode="auto">
          <a:xfrm>
            <a:off x="716922" y="23105688"/>
            <a:ext cx="9367837" cy="1081087"/>
            <a:chOff x="817613" y="21825747"/>
            <a:chExt cx="9367838" cy="1081088"/>
          </a:xfrm>
        </p:grpSpPr>
        <p:sp>
          <p:nvSpPr>
            <p:cNvPr id="2082" name="Rectangle 10"/>
            <p:cNvSpPr>
              <a:spLocks noChangeArrowheads="1"/>
            </p:cNvSpPr>
            <p:nvPr/>
          </p:nvSpPr>
          <p:spPr bwMode="auto">
            <a:xfrm>
              <a:off x="817613" y="21825747"/>
              <a:ext cx="9367838" cy="1081088"/>
            </a:xfrm>
            <a:prstGeom prst="rect">
              <a:avLst/>
            </a:prstGeom>
            <a:solidFill>
              <a:srgbClr val="E204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522" tIns="45761" rIns="91522" bIns="45761"/>
            <a:lstStyle/>
            <a:p>
              <a:pPr defTabSz="915988"/>
              <a:endParaRPr lang="en-GB" sz="2400"/>
            </a:p>
          </p:txBody>
        </p:sp>
        <p:sp>
          <p:nvSpPr>
            <p:cNvPr id="2083" name="Rectangle 15"/>
            <p:cNvSpPr>
              <a:spLocks noChangeArrowheads="1"/>
            </p:cNvSpPr>
            <p:nvPr/>
          </p:nvSpPr>
          <p:spPr bwMode="auto">
            <a:xfrm>
              <a:off x="1343135" y="22089269"/>
              <a:ext cx="8136507" cy="554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algn="ctr" defTabSz="915988"/>
              <a:r>
                <a:rPr lang="en-GB" b="1" dirty="0">
                  <a:solidFill>
                    <a:srgbClr val="FFFFFF"/>
                  </a:solidFill>
                </a:rPr>
                <a:t>Methods &amp; Materials</a:t>
              </a:r>
            </a:p>
          </p:txBody>
        </p:sp>
      </p:grpSp>
      <p:sp>
        <p:nvSpPr>
          <p:cNvPr id="27" name="Text Box 31"/>
          <p:cNvSpPr txBox="1">
            <a:spLocks noChangeArrowheads="1"/>
          </p:cNvSpPr>
          <p:nvPr/>
        </p:nvSpPr>
        <p:spPr bwMode="auto">
          <a:xfrm>
            <a:off x="10493374" y="17131408"/>
            <a:ext cx="9280525" cy="254367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22" tIns="45761" rIns="91522" bIns="45761"/>
          <a:lstStyle>
            <a:lvl1pPr defTabSz="915988">
              <a:defRPr sz="36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dirty="0" err="1"/>
              <a:t>Sed</a:t>
            </a:r>
            <a:r>
              <a:rPr lang="en-GB" dirty="0"/>
              <a:t> do </a:t>
            </a:r>
            <a:r>
              <a:rPr lang="en-GB" dirty="0" err="1"/>
              <a:t>eiusmod</a:t>
            </a:r>
            <a:r>
              <a:rPr lang="en-GB" dirty="0"/>
              <a:t> </a:t>
            </a:r>
            <a:r>
              <a:rPr lang="en-GB" dirty="0" err="1"/>
              <a:t>tempor</a:t>
            </a:r>
            <a:r>
              <a:rPr lang="en-GB" dirty="0"/>
              <a:t> </a:t>
            </a:r>
            <a:r>
              <a:rPr lang="en-GB" dirty="0" err="1"/>
              <a:t>incididunt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labore</a:t>
            </a:r>
            <a:r>
              <a:rPr lang="en-GB" dirty="0"/>
              <a:t> et </a:t>
            </a:r>
            <a:r>
              <a:rPr lang="en-GB" dirty="0" err="1"/>
              <a:t>dolore</a:t>
            </a:r>
            <a:r>
              <a:rPr lang="en-GB" dirty="0"/>
              <a:t> magna </a:t>
            </a:r>
            <a:r>
              <a:rPr lang="en-GB" dirty="0" err="1"/>
              <a:t>aliqua</a:t>
            </a:r>
            <a:r>
              <a:rPr lang="en-GB" dirty="0"/>
              <a:t>.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enim</a:t>
            </a:r>
            <a:r>
              <a:rPr lang="en-GB" dirty="0"/>
              <a:t> ad minim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</a:t>
            </a:r>
            <a:r>
              <a:rPr lang="en-GB" dirty="0" err="1"/>
              <a:t>nostrud</a:t>
            </a:r>
            <a:r>
              <a:rPr lang="en-GB" dirty="0"/>
              <a:t> exercitation </a:t>
            </a:r>
            <a:r>
              <a:rPr lang="en-GB" dirty="0" err="1"/>
              <a:t>ullamco</a:t>
            </a:r>
            <a:r>
              <a:rPr lang="en-GB" dirty="0"/>
              <a:t> </a:t>
            </a:r>
            <a:r>
              <a:rPr lang="en-GB" dirty="0" err="1"/>
              <a:t>laboris</a:t>
            </a:r>
            <a:r>
              <a:rPr lang="en-GB" dirty="0"/>
              <a:t>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aliquip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commodo</a:t>
            </a:r>
            <a:r>
              <a:rPr lang="en-GB" dirty="0"/>
              <a:t> </a:t>
            </a:r>
            <a:r>
              <a:rPr lang="en-GB" dirty="0" err="1"/>
              <a:t>consequat</a:t>
            </a:r>
            <a:r>
              <a:rPr lang="en-GB" dirty="0"/>
              <a:t>. </a:t>
            </a:r>
            <a:r>
              <a:rPr lang="en-GB" dirty="0" err="1"/>
              <a:t>Duis</a:t>
            </a:r>
            <a:r>
              <a:rPr lang="en-GB" dirty="0"/>
              <a:t> </a:t>
            </a:r>
            <a:r>
              <a:rPr lang="en-GB" dirty="0" err="1"/>
              <a:t>aute</a:t>
            </a:r>
            <a:r>
              <a:rPr lang="en-GB" dirty="0"/>
              <a:t> </a:t>
            </a:r>
            <a:r>
              <a:rPr lang="en-GB" dirty="0" err="1"/>
              <a:t>irure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in </a:t>
            </a:r>
            <a:r>
              <a:rPr lang="en-GB" dirty="0" err="1"/>
              <a:t>reprehenderit</a:t>
            </a:r>
            <a:r>
              <a:rPr lang="en-GB" dirty="0"/>
              <a:t> in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</a:t>
            </a:r>
            <a:r>
              <a:rPr lang="en-GB" dirty="0" err="1"/>
              <a:t>cillum</a:t>
            </a:r>
            <a:r>
              <a:rPr lang="en-GB" dirty="0"/>
              <a:t> </a:t>
            </a:r>
            <a:r>
              <a:rPr lang="en-GB" dirty="0" err="1"/>
              <a:t>dolore</a:t>
            </a:r>
            <a:r>
              <a:rPr lang="en-GB" dirty="0"/>
              <a:t> </a:t>
            </a:r>
            <a:r>
              <a:rPr lang="en-GB" dirty="0" err="1"/>
              <a:t>eu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. </a:t>
            </a:r>
            <a:r>
              <a:rPr lang="en-GB" dirty="0" err="1"/>
              <a:t>Excepteur</a:t>
            </a:r>
            <a:r>
              <a:rPr lang="en-GB" dirty="0"/>
              <a:t> </a:t>
            </a:r>
            <a:r>
              <a:rPr lang="en-GB" dirty="0" err="1"/>
              <a:t>sint</a:t>
            </a:r>
            <a:r>
              <a:rPr lang="en-GB" dirty="0"/>
              <a:t> </a:t>
            </a:r>
            <a:r>
              <a:rPr lang="en-GB" dirty="0" err="1"/>
              <a:t>occaecat</a:t>
            </a:r>
            <a:r>
              <a:rPr lang="en-GB" dirty="0"/>
              <a:t> </a:t>
            </a:r>
            <a:r>
              <a:rPr lang="en-GB" dirty="0" err="1"/>
              <a:t>cupidatat</a:t>
            </a:r>
            <a:r>
              <a:rPr lang="en-GB" dirty="0"/>
              <a:t> non </a:t>
            </a:r>
            <a:r>
              <a:rPr lang="en-GB" dirty="0" err="1"/>
              <a:t>proident</a:t>
            </a:r>
            <a:r>
              <a:rPr lang="en-GB" dirty="0"/>
              <a:t>, </a:t>
            </a:r>
            <a:r>
              <a:rPr lang="en-GB" dirty="0" err="1"/>
              <a:t>sunt</a:t>
            </a:r>
            <a:r>
              <a:rPr lang="en-GB" dirty="0"/>
              <a:t> in culpa qui </a:t>
            </a:r>
            <a:r>
              <a:rPr lang="en-GB" dirty="0" err="1"/>
              <a:t>officia</a:t>
            </a:r>
            <a:r>
              <a:rPr lang="en-GB" dirty="0"/>
              <a:t> </a:t>
            </a:r>
            <a:r>
              <a:rPr lang="en-GB" dirty="0" err="1"/>
              <a:t>deserunt</a:t>
            </a:r>
            <a:r>
              <a:rPr lang="en-GB" dirty="0"/>
              <a:t> </a:t>
            </a:r>
            <a:r>
              <a:rPr lang="en-GB" dirty="0" err="1"/>
              <a:t>mollit</a:t>
            </a:r>
            <a:r>
              <a:rPr lang="en-GB" dirty="0"/>
              <a:t> </a:t>
            </a:r>
            <a:r>
              <a:rPr lang="en-GB" dirty="0" err="1"/>
              <a:t>anim</a:t>
            </a:r>
            <a:r>
              <a:rPr lang="en-GB" dirty="0"/>
              <a:t> id </a:t>
            </a:r>
            <a:r>
              <a:rPr lang="en-GB" dirty="0" err="1"/>
              <a:t>est</a:t>
            </a:r>
            <a:r>
              <a:rPr lang="en-GB" dirty="0"/>
              <a:t> </a:t>
            </a:r>
            <a:r>
              <a:rPr lang="en-GB" dirty="0" err="1"/>
              <a:t>laborum</a:t>
            </a:r>
            <a:r>
              <a:rPr lang="en-GB" dirty="0"/>
              <a:t>.</a:t>
            </a:r>
            <a:endParaRPr lang="en-GB" sz="4800" dirty="0"/>
          </a:p>
          <a:p>
            <a:r>
              <a:rPr lang="en-GB" dirty="0"/>
              <a:t> </a:t>
            </a:r>
            <a:endParaRPr lang="en-GB" sz="4800" dirty="0"/>
          </a:p>
          <a:p>
            <a:r>
              <a:rPr lang="en-GB" dirty="0" err="1"/>
              <a:t>Totam</a:t>
            </a:r>
            <a:r>
              <a:rPr lang="en-GB" dirty="0"/>
              <a:t> rem </a:t>
            </a:r>
            <a:r>
              <a:rPr lang="en-GB" dirty="0" err="1"/>
              <a:t>aperiam</a:t>
            </a:r>
            <a:r>
              <a:rPr lang="en-GB" dirty="0"/>
              <a:t>, </a:t>
            </a:r>
            <a:r>
              <a:rPr lang="en-GB" dirty="0" err="1"/>
              <a:t>eaque</a:t>
            </a:r>
            <a:r>
              <a:rPr lang="en-GB" dirty="0"/>
              <a:t> </a:t>
            </a:r>
            <a:r>
              <a:rPr lang="en-GB" dirty="0" err="1"/>
              <a:t>ipsa</a:t>
            </a:r>
            <a:r>
              <a:rPr lang="en-GB" dirty="0"/>
              <a:t> quae </a:t>
            </a:r>
            <a:r>
              <a:rPr lang="en-GB" dirty="0" err="1"/>
              <a:t>ab</a:t>
            </a:r>
            <a:r>
              <a:rPr lang="en-GB" dirty="0"/>
              <a:t> </a:t>
            </a:r>
            <a:r>
              <a:rPr lang="en-GB" dirty="0" err="1"/>
              <a:t>illo</a:t>
            </a:r>
            <a:r>
              <a:rPr lang="en-GB" dirty="0"/>
              <a:t> </a:t>
            </a:r>
            <a:r>
              <a:rPr lang="en-GB" dirty="0" err="1"/>
              <a:t>inventore</a:t>
            </a:r>
            <a:r>
              <a:rPr lang="en-GB" dirty="0"/>
              <a:t> </a:t>
            </a:r>
            <a:r>
              <a:rPr lang="en-GB" dirty="0" err="1"/>
              <a:t>veritatis</a:t>
            </a:r>
            <a:r>
              <a:rPr lang="en-GB" dirty="0"/>
              <a:t> et quasi </a:t>
            </a:r>
            <a:r>
              <a:rPr lang="en-GB" dirty="0" err="1"/>
              <a:t>architecto</a:t>
            </a:r>
            <a:r>
              <a:rPr lang="en-GB" dirty="0"/>
              <a:t> </a:t>
            </a:r>
            <a:r>
              <a:rPr lang="en-GB" dirty="0" err="1"/>
              <a:t>beatae</a:t>
            </a:r>
            <a:r>
              <a:rPr lang="en-GB" dirty="0"/>
              <a:t> vitae dicta </a:t>
            </a:r>
            <a:r>
              <a:rPr lang="en-GB" dirty="0" err="1"/>
              <a:t>sunt</a:t>
            </a:r>
            <a:r>
              <a:rPr lang="en-GB" dirty="0"/>
              <a:t> </a:t>
            </a:r>
            <a:r>
              <a:rPr lang="en-GB" dirty="0" err="1"/>
              <a:t>explicabo</a:t>
            </a:r>
            <a:r>
              <a:rPr lang="en-GB" dirty="0"/>
              <a:t>. </a:t>
            </a:r>
            <a:r>
              <a:rPr lang="en-GB" dirty="0" err="1"/>
              <a:t>Nemo</a:t>
            </a:r>
            <a:r>
              <a:rPr lang="en-GB" dirty="0"/>
              <a:t> </a:t>
            </a:r>
            <a:r>
              <a:rPr lang="en-GB" dirty="0" err="1"/>
              <a:t>enim</a:t>
            </a:r>
            <a:r>
              <a:rPr lang="en-GB" dirty="0"/>
              <a:t> </a:t>
            </a:r>
            <a:r>
              <a:rPr lang="en-GB" dirty="0" err="1"/>
              <a:t>ipsam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voluptas</a:t>
            </a:r>
            <a:r>
              <a:rPr lang="en-GB" dirty="0"/>
              <a:t> sit </a:t>
            </a:r>
            <a:r>
              <a:rPr lang="en-GB" dirty="0" err="1"/>
              <a:t>aspernatur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</a:t>
            </a:r>
            <a:r>
              <a:rPr lang="en-GB" dirty="0" err="1"/>
              <a:t>odit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fugit,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consequuntur</a:t>
            </a:r>
            <a:r>
              <a:rPr lang="en-GB" dirty="0"/>
              <a:t> </a:t>
            </a:r>
            <a:r>
              <a:rPr lang="en-GB" dirty="0" err="1"/>
              <a:t>magni</a:t>
            </a:r>
            <a:r>
              <a:rPr lang="en-GB" dirty="0"/>
              <a:t> </a:t>
            </a:r>
            <a:r>
              <a:rPr lang="en-GB" dirty="0" err="1"/>
              <a:t>dolores</a:t>
            </a:r>
            <a:r>
              <a:rPr lang="en-GB" dirty="0"/>
              <a:t> </a:t>
            </a:r>
            <a:r>
              <a:rPr lang="en-GB" dirty="0" err="1"/>
              <a:t>eos</a:t>
            </a:r>
            <a:r>
              <a:rPr lang="en-GB" dirty="0"/>
              <a:t> qui </a:t>
            </a:r>
            <a:r>
              <a:rPr lang="en-GB" dirty="0" err="1"/>
              <a:t>ratione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sequi</a:t>
            </a:r>
            <a:r>
              <a:rPr lang="en-GB" dirty="0"/>
              <a:t> </a:t>
            </a:r>
            <a:r>
              <a:rPr lang="en-GB" dirty="0" err="1"/>
              <a:t>nesciunt</a:t>
            </a:r>
            <a:r>
              <a:rPr lang="en-GB" dirty="0"/>
              <a:t>. </a:t>
            </a:r>
            <a:r>
              <a:rPr lang="en-GB" dirty="0" err="1"/>
              <a:t>Neque</a:t>
            </a:r>
            <a:r>
              <a:rPr lang="en-GB" dirty="0"/>
              <a:t> </a:t>
            </a:r>
            <a:r>
              <a:rPr lang="en-GB" dirty="0" err="1"/>
              <a:t>porro</a:t>
            </a:r>
            <a:r>
              <a:rPr lang="en-GB" dirty="0"/>
              <a:t>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ipsum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</a:t>
            </a:r>
            <a:r>
              <a:rPr lang="en-GB" dirty="0" err="1"/>
              <a:t>eius</a:t>
            </a:r>
            <a:r>
              <a:rPr lang="en-GB" dirty="0"/>
              <a:t>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labore</a:t>
            </a:r>
            <a:r>
              <a:rPr lang="en-GB" dirty="0"/>
              <a:t> et </a:t>
            </a:r>
            <a:r>
              <a:rPr lang="en-GB" dirty="0" err="1"/>
              <a:t>dolore</a:t>
            </a:r>
            <a:r>
              <a:rPr lang="en-GB" dirty="0"/>
              <a:t>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enim</a:t>
            </a:r>
            <a:r>
              <a:rPr lang="en-GB" dirty="0"/>
              <a:t> ad minima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nostrum </a:t>
            </a:r>
            <a:r>
              <a:rPr lang="en-GB" dirty="0" err="1"/>
              <a:t>exercitationem</a:t>
            </a:r>
            <a:r>
              <a:rPr lang="en-GB" dirty="0"/>
              <a:t> </a:t>
            </a:r>
            <a:r>
              <a:rPr lang="en-GB" dirty="0" err="1"/>
              <a:t>ullam</a:t>
            </a:r>
            <a:r>
              <a:rPr lang="en-GB" dirty="0"/>
              <a:t> </a:t>
            </a:r>
            <a:r>
              <a:rPr lang="en-GB" dirty="0" err="1"/>
              <a:t>corporis</a:t>
            </a:r>
            <a:r>
              <a:rPr lang="en-GB" dirty="0"/>
              <a:t>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laboriosam</a:t>
            </a:r>
            <a:r>
              <a:rPr lang="en-GB" dirty="0"/>
              <a:t>,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aliquid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commodi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? </a:t>
            </a:r>
            <a:r>
              <a:rPr lang="en-GB" dirty="0" err="1"/>
              <a:t>Quis</a:t>
            </a:r>
            <a:r>
              <a:rPr lang="en-GB" dirty="0"/>
              <a:t> </a:t>
            </a:r>
            <a:r>
              <a:rPr lang="en-GB" dirty="0" err="1"/>
              <a:t>autem</a:t>
            </a:r>
            <a:r>
              <a:rPr lang="en-GB" dirty="0"/>
              <a:t>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quam </a:t>
            </a:r>
            <a:r>
              <a:rPr lang="en-GB" dirty="0" err="1"/>
              <a:t>nihil</a:t>
            </a:r>
            <a:r>
              <a:rPr lang="en-GB" dirty="0"/>
              <a:t>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illum</a:t>
            </a:r>
            <a:r>
              <a:rPr lang="en-GB" dirty="0"/>
              <a:t>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  <a:endParaRPr lang="en-GB" sz="4800" dirty="0"/>
          </a:p>
          <a:p>
            <a:r>
              <a:rPr lang="en-GB" dirty="0"/>
              <a:t> </a:t>
            </a:r>
            <a:endParaRPr lang="en-GB" sz="4800" dirty="0"/>
          </a:p>
          <a:p>
            <a:r>
              <a:rPr lang="en-GB" dirty="0"/>
              <a:t>At </a:t>
            </a:r>
            <a:r>
              <a:rPr lang="en-GB" dirty="0" err="1"/>
              <a:t>vero</a:t>
            </a:r>
            <a:r>
              <a:rPr lang="en-GB" dirty="0"/>
              <a:t> </a:t>
            </a:r>
            <a:r>
              <a:rPr lang="en-GB" dirty="0" err="1"/>
              <a:t>eos</a:t>
            </a:r>
            <a:r>
              <a:rPr lang="en-GB" dirty="0"/>
              <a:t> et </a:t>
            </a:r>
            <a:r>
              <a:rPr lang="en-GB" dirty="0" err="1"/>
              <a:t>accusamus</a:t>
            </a:r>
            <a:r>
              <a:rPr lang="en-GB" dirty="0"/>
              <a:t> et </a:t>
            </a:r>
            <a:r>
              <a:rPr lang="en-GB" dirty="0" err="1"/>
              <a:t>iusto</a:t>
            </a:r>
            <a:r>
              <a:rPr lang="en-GB" dirty="0"/>
              <a:t> </a:t>
            </a:r>
            <a:r>
              <a:rPr lang="en-GB" dirty="0" err="1"/>
              <a:t>odio</a:t>
            </a:r>
            <a:r>
              <a:rPr lang="en-GB" dirty="0"/>
              <a:t> </a:t>
            </a:r>
            <a:r>
              <a:rPr lang="en-GB" dirty="0" err="1"/>
              <a:t>dignissimos</a:t>
            </a:r>
            <a:r>
              <a:rPr lang="en-GB" dirty="0"/>
              <a:t> </a:t>
            </a:r>
            <a:r>
              <a:rPr lang="en-GB" dirty="0" err="1"/>
              <a:t>ducimus</a:t>
            </a:r>
            <a:r>
              <a:rPr lang="en-GB" dirty="0"/>
              <a:t> qui </a:t>
            </a:r>
            <a:r>
              <a:rPr lang="en-GB" dirty="0" err="1"/>
              <a:t>blanditiis</a:t>
            </a:r>
            <a:r>
              <a:rPr lang="en-GB" dirty="0"/>
              <a:t> </a:t>
            </a:r>
            <a:r>
              <a:rPr lang="en-GB" dirty="0" err="1"/>
              <a:t>praesentium</a:t>
            </a:r>
            <a:r>
              <a:rPr lang="en-GB" dirty="0"/>
              <a:t> </a:t>
            </a:r>
            <a:r>
              <a:rPr lang="en-GB" dirty="0" err="1"/>
              <a:t>voluptatum</a:t>
            </a:r>
            <a:r>
              <a:rPr lang="en-GB" dirty="0"/>
              <a:t> </a:t>
            </a:r>
            <a:r>
              <a:rPr lang="en-GB" dirty="0" err="1"/>
              <a:t>deleniti</a:t>
            </a:r>
            <a:r>
              <a:rPr lang="en-GB" dirty="0"/>
              <a:t> </a:t>
            </a:r>
            <a:r>
              <a:rPr lang="en-GB" dirty="0" err="1"/>
              <a:t>atque</a:t>
            </a:r>
            <a:r>
              <a:rPr lang="en-GB" dirty="0"/>
              <a:t> </a:t>
            </a:r>
            <a:r>
              <a:rPr lang="en-GB" dirty="0" err="1"/>
              <a:t>corrupti</a:t>
            </a:r>
            <a:r>
              <a:rPr lang="en-GB" dirty="0"/>
              <a:t> quos </a:t>
            </a:r>
            <a:r>
              <a:rPr lang="en-GB" dirty="0" err="1"/>
              <a:t>dolores</a:t>
            </a:r>
            <a:r>
              <a:rPr lang="en-GB" dirty="0"/>
              <a:t> et </a:t>
            </a:r>
            <a:r>
              <a:rPr lang="en-GB" dirty="0" err="1"/>
              <a:t>quas</a:t>
            </a:r>
            <a:r>
              <a:rPr lang="en-GB" dirty="0"/>
              <a:t> </a:t>
            </a:r>
            <a:r>
              <a:rPr lang="en-GB" dirty="0" err="1"/>
              <a:t>molestias</a:t>
            </a:r>
            <a:r>
              <a:rPr lang="en-GB" dirty="0"/>
              <a:t> </a:t>
            </a:r>
            <a:r>
              <a:rPr lang="en-GB" dirty="0" err="1"/>
              <a:t>excepturi</a:t>
            </a:r>
            <a:r>
              <a:rPr lang="en-GB" dirty="0"/>
              <a:t> </a:t>
            </a:r>
            <a:r>
              <a:rPr lang="en-GB" dirty="0" err="1"/>
              <a:t>sint</a:t>
            </a:r>
            <a:r>
              <a:rPr lang="en-GB" dirty="0"/>
              <a:t> </a:t>
            </a:r>
            <a:r>
              <a:rPr lang="en-GB" dirty="0" err="1"/>
              <a:t>occaecati</a:t>
            </a:r>
            <a:r>
              <a:rPr lang="en-GB" dirty="0"/>
              <a:t> </a:t>
            </a:r>
            <a:r>
              <a:rPr lang="en-GB" dirty="0" err="1"/>
              <a:t>cupiditate</a:t>
            </a:r>
            <a:r>
              <a:rPr lang="en-GB" dirty="0"/>
              <a:t> non provident, </a:t>
            </a:r>
            <a:r>
              <a:rPr lang="en-GB" dirty="0" err="1"/>
              <a:t>similique</a:t>
            </a:r>
            <a:r>
              <a:rPr lang="en-GB" dirty="0"/>
              <a:t> </a:t>
            </a:r>
            <a:r>
              <a:rPr lang="en-GB" dirty="0" err="1"/>
              <a:t>sunt</a:t>
            </a:r>
            <a:r>
              <a:rPr lang="en-GB" dirty="0"/>
              <a:t> in culpa qui </a:t>
            </a:r>
            <a:r>
              <a:rPr lang="en-GB" dirty="0" err="1"/>
              <a:t>officia</a:t>
            </a:r>
            <a:r>
              <a:rPr lang="en-GB" dirty="0"/>
              <a:t> </a:t>
            </a:r>
            <a:r>
              <a:rPr lang="en-GB" dirty="0" err="1"/>
              <a:t>deserunt</a:t>
            </a:r>
            <a:r>
              <a:rPr lang="en-GB" dirty="0"/>
              <a:t> </a:t>
            </a:r>
            <a:r>
              <a:rPr lang="en-GB" dirty="0" err="1"/>
              <a:t>mollitia</a:t>
            </a:r>
            <a:r>
              <a:rPr lang="en-GB" dirty="0"/>
              <a:t> animi, id </a:t>
            </a:r>
            <a:r>
              <a:rPr lang="en-GB" dirty="0" err="1"/>
              <a:t>est</a:t>
            </a:r>
            <a:r>
              <a:rPr lang="en-GB" dirty="0"/>
              <a:t> </a:t>
            </a:r>
            <a:r>
              <a:rPr lang="en-GB" dirty="0" err="1"/>
              <a:t>laborum</a:t>
            </a:r>
            <a:r>
              <a:rPr lang="en-GB" dirty="0"/>
              <a:t> et </a:t>
            </a:r>
            <a:r>
              <a:rPr lang="en-GB" dirty="0" err="1"/>
              <a:t>dolorum</a:t>
            </a:r>
            <a:r>
              <a:rPr lang="en-GB" dirty="0"/>
              <a:t> </a:t>
            </a:r>
            <a:r>
              <a:rPr lang="en-GB" dirty="0" err="1"/>
              <a:t>fuga</a:t>
            </a:r>
            <a:r>
              <a:rPr lang="en-GB" dirty="0"/>
              <a:t>. Et </a:t>
            </a:r>
            <a:r>
              <a:rPr lang="en-GB" dirty="0" err="1"/>
              <a:t>harum</a:t>
            </a:r>
            <a:r>
              <a:rPr lang="en-GB" dirty="0"/>
              <a:t> </a:t>
            </a:r>
            <a:r>
              <a:rPr lang="en-GB" dirty="0" err="1"/>
              <a:t>quidem</a:t>
            </a:r>
            <a:r>
              <a:rPr lang="en-GB" dirty="0"/>
              <a:t> </a:t>
            </a:r>
            <a:r>
              <a:rPr lang="en-GB" dirty="0" err="1"/>
              <a:t>rerum</a:t>
            </a:r>
            <a:r>
              <a:rPr lang="en-GB" dirty="0"/>
              <a:t> </a:t>
            </a:r>
            <a:r>
              <a:rPr lang="en-GB" dirty="0" err="1"/>
              <a:t>facilis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 et </a:t>
            </a:r>
            <a:r>
              <a:rPr lang="en-GB" dirty="0" err="1"/>
              <a:t>expedita</a:t>
            </a:r>
            <a:r>
              <a:rPr lang="en-GB" dirty="0"/>
              <a:t> </a:t>
            </a:r>
            <a:r>
              <a:rPr lang="en-GB" dirty="0" err="1"/>
              <a:t>distinctio</a:t>
            </a:r>
            <a:r>
              <a:rPr lang="en-GB" dirty="0"/>
              <a:t>. </a:t>
            </a:r>
            <a:endParaRPr lang="en-US" dirty="0"/>
          </a:p>
          <a:p>
            <a:pPr>
              <a:spcBef>
                <a:spcPct val="50000"/>
              </a:spcBef>
              <a:defRPr/>
            </a:pPr>
            <a:endParaRPr lang="en-GB" dirty="0"/>
          </a:p>
        </p:txBody>
      </p:sp>
      <p:grpSp>
        <p:nvGrpSpPr>
          <p:cNvPr id="2068" name="Group 36"/>
          <p:cNvGrpSpPr>
            <a:grpSpLocks/>
          </p:cNvGrpSpPr>
          <p:nvPr/>
        </p:nvGrpSpPr>
        <p:grpSpPr bwMode="auto">
          <a:xfrm>
            <a:off x="20173701" y="35038311"/>
            <a:ext cx="9367838" cy="955709"/>
            <a:chOff x="10518627" y="38623676"/>
            <a:chExt cx="9367838" cy="1081087"/>
          </a:xfrm>
        </p:grpSpPr>
        <p:sp>
          <p:nvSpPr>
            <p:cNvPr id="2078" name="Rectangle 10"/>
            <p:cNvSpPr>
              <a:spLocks noChangeArrowheads="1"/>
            </p:cNvSpPr>
            <p:nvPr/>
          </p:nvSpPr>
          <p:spPr bwMode="auto">
            <a:xfrm>
              <a:off x="10518627" y="38623676"/>
              <a:ext cx="9367838" cy="1081087"/>
            </a:xfrm>
            <a:prstGeom prst="rect">
              <a:avLst/>
            </a:prstGeom>
            <a:solidFill>
              <a:srgbClr val="E204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522" tIns="45761" rIns="91522" bIns="45761"/>
            <a:lstStyle/>
            <a:p>
              <a:pPr defTabSz="915988"/>
              <a:endParaRPr lang="en-GB" sz="2400"/>
            </a:p>
          </p:txBody>
        </p:sp>
        <p:sp>
          <p:nvSpPr>
            <p:cNvPr id="2079" name="Rectangle 15"/>
            <p:cNvSpPr>
              <a:spLocks noChangeArrowheads="1"/>
            </p:cNvSpPr>
            <p:nvPr/>
          </p:nvSpPr>
          <p:spPr bwMode="auto">
            <a:xfrm>
              <a:off x="11398500" y="38850882"/>
              <a:ext cx="7776864" cy="626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defTabSz="915988"/>
              <a:r>
                <a:rPr lang="en-GB" b="1" dirty="0">
                  <a:solidFill>
                    <a:srgbClr val="FFFFFF"/>
                  </a:solidFill>
                </a:rPr>
                <a:t>Acknowledgements or Notes</a:t>
              </a:r>
            </a:p>
          </p:txBody>
        </p:sp>
      </p:grp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10406062" y="7986589"/>
            <a:ext cx="9367837" cy="1082675"/>
            <a:chOff x="813370" y="21652669"/>
            <a:chExt cx="9367838" cy="1081087"/>
          </a:xfrm>
        </p:grpSpPr>
        <p:sp>
          <p:nvSpPr>
            <p:cNvPr id="2076" name="Rectangle 10"/>
            <p:cNvSpPr>
              <a:spLocks noChangeArrowheads="1"/>
            </p:cNvSpPr>
            <p:nvPr/>
          </p:nvSpPr>
          <p:spPr bwMode="auto">
            <a:xfrm>
              <a:off x="813370" y="21652669"/>
              <a:ext cx="9367838" cy="1081087"/>
            </a:xfrm>
            <a:prstGeom prst="rect">
              <a:avLst/>
            </a:prstGeom>
            <a:solidFill>
              <a:srgbClr val="E204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522" tIns="45761" rIns="91522" bIns="45761"/>
            <a:lstStyle/>
            <a:p>
              <a:pPr defTabSz="915988"/>
              <a:endParaRPr lang="en-GB" sz="2400"/>
            </a:p>
          </p:txBody>
        </p:sp>
        <p:sp>
          <p:nvSpPr>
            <p:cNvPr id="2077" name="Rectangle 15"/>
            <p:cNvSpPr>
              <a:spLocks noChangeArrowheads="1"/>
            </p:cNvSpPr>
            <p:nvPr/>
          </p:nvSpPr>
          <p:spPr bwMode="auto">
            <a:xfrm>
              <a:off x="1545010" y="21892194"/>
              <a:ext cx="8081443" cy="5531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algn="ctr" defTabSz="915988"/>
              <a:r>
                <a:rPr lang="en-GB" b="1" dirty="0">
                  <a:solidFill>
                    <a:srgbClr val="FFFFFF"/>
                  </a:solidFill>
                </a:rPr>
                <a:t>Results</a:t>
              </a:r>
            </a:p>
          </p:txBody>
        </p:sp>
      </p:grp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809625" y="24428599"/>
            <a:ext cx="9280525" cy="13897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22" tIns="45761" rIns="91522" bIns="45761"/>
          <a:lstStyle>
            <a:lvl1pPr defTabSz="915988">
              <a:defRPr sz="36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perspiciatis</a:t>
            </a:r>
            <a:r>
              <a:rPr lang="en-GB" dirty="0"/>
              <a:t> </a:t>
            </a:r>
            <a:r>
              <a:rPr lang="en-GB" dirty="0" err="1"/>
              <a:t>unde</a:t>
            </a:r>
            <a:r>
              <a:rPr lang="en-GB" dirty="0"/>
              <a:t>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iste</a:t>
            </a:r>
            <a:r>
              <a:rPr lang="en-GB" dirty="0"/>
              <a:t> </a:t>
            </a:r>
            <a:r>
              <a:rPr lang="en-GB" dirty="0" err="1"/>
              <a:t>natus</a:t>
            </a:r>
            <a:r>
              <a:rPr lang="en-GB" dirty="0"/>
              <a:t> error sit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accusantium</a:t>
            </a:r>
            <a:r>
              <a:rPr lang="en-GB" dirty="0"/>
              <a:t> </a:t>
            </a:r>
            <a:r>
              <a:rPr lang="en-GB" dirty="0" err="1"/>
              <a:t>doloremque</a:t>
            </a:r>
            <a:r>
              <a:rPr lang="en-GB" dirty="0"/>
              <a:t> </a:t>
            </a:r>
            <a:r>
              <a:rPr lang="en-GB" dirty="0" err="1"/>
              <a:t>laudantium</a:t>
            </a:r>
            <a:r>
              <a:rPr lang="en-GB" dirty="0"/>
              <a:t>, </a:t>
            </a:r>
            <a:r>
              <a:rPr lang="en-GB" dirty="0" err="1"/>
              <a:t>totam</a:t>
            </a:r>
            <a:r>
              <a:rPr lang="en-GB" dirty="0"/>
              <a:t> rem </a:t>
            </a:r>
            <a:r>
              <a:rPr lang="en-GB" dirty="0" err="1"/>
              <a:t>aperiam</a:t>
            </a:r>
            <a:r>
              <a:rPr lang="en-GB" dirty="0"/>
              <a:t>, </a:t>
            </a:r>
            <a:r>
              <a:rPr lang="en-GB" dirty="0" err="1"/>
              <a:t>eaque</a:t>
            </a:r>
            <a:r>
              <a:rPr lang="en-GB" dirty="0"/>
              <a:t> </a:t>
            </a:r>
            <a:r>
              <a:rPr lang="en-GB" dirty="0" err="1"/>
              <a:t>ipsa</a:t>
            </a:r>
            <a:r>
              <a:rPr lang="en-GB" dirty="0"/>
              <a:t> quae </a:t>
            </a:r>
            <a:r>
              <a:rPr lang="en-GB" dirty="0" err="1"/>
              <a:t>ab</a:t>
            </a:r>
            <a:r>
              <a:rPr lang="en-GB" dirty="0"/>
              <a:t> </a:t>
            </a:r>
            <a:r>
              <a:rPr lang="en-GB" dirty="0" err="1"/>
              <a:t>illo</a:t>
            </a:r>
            <a:r>
              <a:rPr lang="en-GB" dirty="0"/>
              <a:t> </a:t>
            </a:r>
            <a:r>
              <a:rPr lang="en-GB" dirty="0" err="1"/>
              <a:t>inventore</a:t>
            </a:r>
            <a:r>
              <a:rPr lang="en-GB" dirty="0"/>
              <a:t> </a:t>
            </a:r>
            <a:r>
              <a:rPr lang="en-GB" dirty="0" err="1"/>
              <a:t>veritatis</a:t>
            </a:r>
            <a:r>
              <a:rPr lang="en-GB" dirty="0"/>
              <a:t> et quasi </a:t>
            </a:r>
            <a:r>
              <a:rPr lang="en-GB" dirty="0" err="1"/>
              <a:t>architecto</a:t>
            </a:r>
            <a:r>
              <a:rPr lang="en-GB" dirty="0"/>
              <a:t> </a:t>
            </a:r>
            <a:r>
              <a:rPr lang="en-GB" dirty="0" err="1"/>
              <a:t>beatae</a:t>
            </a:r>
            <a:r>
              <a:rPr lang="en-GB" dirty="0"/>
              <a:t> vitae dicta </a:t>
            </a:r>
            <a:r>
              <a:rPr lang="en-GB" dirty="0" err="1"/>
              <a:t>sunt</a:t>
            </a:r>
            <a:r>
              <a:rPr lang="en-GB" dirty="0"/>
              <a:t> </a:t>
            </a:r>
            <a:r>
              <a:rPr lang="en-GB" dirty="0" err="1"/>
              <a:t>explicabo</a:t>
            </a:r>
            <a:r>
              <a:rPr lang="en-GB" dirty="0"/>
              <a:t>. </a:t>
            </a:r>
            <a:r>
              <a:rPr lang="en-GB" dirty="0" err="1"/>
              <a:t>Nemo</a:t>
            </a:r>
            <a:r>
              <a:rPr lang="en-GB" dirty="0"/>
              <a:t> </a:t>
            </a:r>
            <a:r>
              <a:rPr lang="en-GB" dirty="0" err="1"/>
              <a:t>enim</a:t>
            </a:r>
            <a:r>
              <a:rPr lang="en-GB" dirty="0"/>
              <a:t> </a:t>
            </a:r>
            <a:r>
              <a:rPr lang="en-GB" dirty="0" err="1"/>
              <a:t>ipsam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voluptas</a:t>
            </a:r>
            <a:r>
              <a:rPr lang="en-GB" dirty="0"/>
              <a:t> sit </a:t>
            </a:r>
            <a:r>
              <a:rPr lang="en-GB" dirty="0" err="1"/>
              <a:t>aspernatur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</a:t>
            </a:r>
            <a:r>
              <a:rPr lang="en-GB" dirty="0" err="1"/>
              <a:t>odit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fugit,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consequuntur</a:t>
            </a:r>
            <a:r>
              <a:rPr lang="en-GB" dirty="0"/>
              <a:t> </a:t>
            </a:r>
            <a:r>
              <a:rPr lang="en-GB" dirty="0" err="1"/>
              <a:t>magni</a:t>
            </a:r>
            <a:r>
              <a:rPr lang="en-GB" dirty="0"/>
              <a:t> </a:t>
            </a:r>
            <a:r>
              <a:rPr lang="en-GB" dirty="0" err="1"/>
              <a:t>dolores</a:t>
            </a:r>
            <a:r>
              <a:rPr lang="en-GB" dirty="0"/>
              <a:t> </a:t>
            </a:r>
            <a:r>
              <a:rPr lang="en-GB" dirty="0" err="1"/>
              <a:t>eos</a:t>
            </a:r>
            <a:r>
              <a:rPr lang="en-GB" dirty="0"/>
              <a:t> qui </a:t>
            </a:r>
            <a:r>
              <a:rPr lang="en-GB" dirty="0" err="1"/>
              <a:t>ratione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sequi</a:t>
            </a:r>
            <a:r>
              <a:rPr lang="en-GB" dirty="0"/>
              <a:t> </a:t>
            </a:r>
            <a:r>
              <a:rPr lang="en-GB" dirty="0" err="1"/>
              <a:t>nesciunt</a:t>
            </a:r>
            <a:r>
              <a:rPr lang="en-GB" dirty="0"/>
              <a:t>. </a:t>
            </a:r>
            <a:r>
              <a:rPr lang="en-GB" dirty="0" err="1"/>
              <a:t>Neque</a:t>
            </a:r>
            <a:r>
              <a:rPr lang="en-GB" dirty="0"/>
              <a:t> </a:t>
            </a:r>
            <a:r>
              <a:rPr lang="en-GB" dirty="0" err="1"/>
              <a:t>porro</a:t>
            </a:r>
            <a:r>
              <a:rPr lang="en-GB" dirty="0"/>
              <a:t>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ipsum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</a:t>
            </a:r>
            <a:r>
              <a:rPr lang="en-GB" dirty="0" err="1"/>
              <a:t>eius</a:t>
            </a:r>
            <a:r>
              <a:rPr lang="en-GB" dirty="0"/>
              <a:t>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labore</a:t>
            </a:r>
            <a:r>
              <a:rPr lang="en-GB" dirty="0"/>
              <a:t> et </a:t>
            </a:r>
            <a:r>
              <a:rPr lang="en-GB" dirty="0" err="1"/>
              <a:t>dolore</a:t>
            </a:r>
            <a:r>
              <a:rPr lang="en-GB" dirty="0"/>
              <a:t>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enim</a:t>
            </a:r>
            <a:r>
              <a:rPr lang="en-GB" dirty="0"/>
              <a:t> ad minima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nostrum </a:t>
            </a:r>
            <a:r>
              <a:rPr lang="en-GB" dirty="0" err="1"/>
              <a:t>exercitationem</a:t>
            </a:r>
            <a:r>
              <a:rPr lang="en-GB" dirty="0"/>
              <a:t> </a:t>
            </a:r>
            <a:r>
              <a:rPr lang="en-GB" dirty="0" err="1"/>
              <a:t>ullam</a:t>
            </a:r>
            <a:r>
              <a:rPr lang="en-GB" dirty="0"/>
              <a:t> </a:t>
            </a:r>
            <a:r>
              <a:rPr lang="en-GB" dirty="0" err="1"/>
              <a:t>corporis</a:t>
            </a:r>
            <a:r>
              <a:rPr lang="en-GB" dirty="0"/>
              <a:t>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laboriosam</a:t>
            </a:r>
            <a:r>
              <a:rPr lang="en-GB" dirty="0"/>
              <a:t>,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aliquid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commodi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? </a:t>
            </a:r>
            <a:r>
              <a:rPr lang="en-GB" dirty="0" err="1"/>
              <a:t>Quis</a:t>
            </a:r>
            <a:r>
              <a:rPr lang="en-GB" dirty="0"/>
              <a:t> </a:t>
            </a:r>
            <a:r>
              <a:rPr lang="en-GB" dirty="0" err="1"/>
              <a:t>autem</a:t>
            </a:r>
            <a:r>
              <a:rPr lang="en-GB" dirty="0"/>
              <a:t>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quam </a:t>
            </a:r>
            <a:r>
              <a:rPr lang="en-GB" dirty="0" err="1"/>
              <a:t>nihil</a:t>
            </a:r>
            <a:r>
              <a:rPr lang="en-GB" dirty="0"/>
              <a:t>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illum</a:t>
            </a:r>
            <a:r>
              <a:rPr lang="en-GB" dirty="0"/>
              <a:t>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endParaRPr lang="en-GB" dirty="0"/>
          </a:p>
        </p:txBody>
      </p:sp>
      <p:sp>
        <p:nvSpPr>
          <p:cNvPr id="50" name="Rectangle 10"/>
          <p:cNvSpPr>
            <a:spLocks noChangeArrowheads="1"/>
          </p:cNvSpPr>
          <p:nvPr/>
        </p:nvSpPr>
        <p:spPr bwMode="auto">
          <a:xfrm>
            <a:off x="20026313" y="7952969"/>
            <a:ext cx="9367838" cy="1100950"/>
          </a:xfrm>
          <a:prstGeom prst="rect">
            <a:avLst/>
          </a:prstGeom>
          <a:solidFill>
            <a:srgbClr val="E2041B"/>
          </a:solidFill>
          <a:ln>
            <a:noFill/>
          </a:ln>
        </p:spPr>
        <p:txBody>
          <a:bodyPr lIns="91522" tIns="45761" rIns="91522" bIns="45761"/>
          <a:lstStyle/>
          <a:p>
            <a:pPr defTabSz="915988"/>
            <a:endParaRPr lang="en-GB" sz="2400"/>
          </a:p>
        </p:txBody>
      </p:sp>
      <p:sp>
        <p:nvSpPr>
          <p:cNvPr id="52" name="Rectangle 15"/>
          <p:cNvSpPr>
            <a:spLocks noChangeArrowheads="1"/>
          </p:cNvSpPr>
          <p:nvPr/>
        </p:nvSpPr>
        <p:spPr bwMode="auto">
          <a:xfrm>
            <a:off x="20775079" y="8151425"/>
            <a:ext cx="8081442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 defTabSz="915988"/>
            <a:r>
              <a:rPr lang="en-GB" b="1" dirty="0">
                <a:solidFill>
                  <a:srgbClr val="FFFFFF"/>
                </a:solidFill>
              </a:rPr>
              <a:t>Conclusions</a:t>
            </a:r>
          </a:p>
        </p:txBody>
      </p:sp>
      <p:sp>
        <p:nvSpPr>
          <p:cNvPr id="54" name="Text Box 31"/>
          <p:cNvSpPr txBox="1">
            <a:spLocks noChangeArrowheads="1"/>
          </p:cNvSpPr>
          <p:nvPr/>
        </p:nvSpPr>
        <p:spPr bwMode="auto">
          <a:xfrm>
            <a:off x="20204622" y="36238895"/>
            <a:ext cx="9280525" cy="6120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22" tIns="45761" rIns="91522" bIns="45761"/>
          <a:lstStyle>
            <a:lvl1pPr defTabSz="915988">
              <a:defRPr sz="36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perspiciatis</a:t>
            </a:r>
            <a:r>
              <a:rPr lang="en-GB" dirty="0"/>
              <a:t> </a:t>
            </a:r>
            <a:r>
              <a:rPr lang="en-GB" dirty="0" err="1"/>
              <a:t>unde</a:t>
            </a:r>
            <a:r>
              <a:rPr lang="en-GB" dirty="0"/>
              <a:t>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iste</a:t>
            </a:r>
            <a:r>
              <a:rPr lang="en-GB" dirty="0"/>
              <a:t> </a:t>
            </a:r>
            <a:r>
              <a:rPr lang="en-GB" dirty="0" err="1"/>
              <a:t>natus</a:t>
            </a:r>
            <a:r>
              <a:rPr lang="en-GB" dirty="0"/>
              <a:t> error sit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accusantium</a:t>
            </a:r>
            <a:r>
              <a:rPr lang="en-GB" dirty="0"/>
              <a:t> </a:t>
            </a:r>
            <a:r>
              <a:rPr lang="en-GB" dirty="0" err="1"/>
              <a:t>doloremque</a:t>
            </a:r>
            <a:r>
              <a:rPr lang="en-GB" dirty="0"/>
              <a:t> </a:t>
            </a:r>
            <a:r>
              <a:rPr lang="en-GB" dirty="0" err="1"/>
              <a:t>laudantium</a:t>
            </a:r>
            <a:r>
              <a:rPr lang="en-GB" dirty="0"/>
              <a:t>, </a:t>
            </a:r>
            <a:r>
              <a:rPr lang="en-GB" dirty="0" err="1"/>
              <a:t>totam</a:t>
            </a:r>
            <a:r>
              <a:rPr lang="en-GB" dirty="0"/>
              <a:t> rem </a:t>
            </a:r>
            <a:r>
              <a:rPr lang="en-GB" dirty="0" err="1"/>
              <a:t>aperiam</a:t>
            </a:r>
            <a:r>
              <a:rPr lang="en-GB" dirty="0"/>
              <a:t>, </a:t>
            </a:r>
            <a:r>
              <a:rPr lang="en-GB" dirty="0" err="1"/>
              <a:t>eaque</a:t>
            </a:r>
            <a:r>
              <a:rPr lang="en-GB" dirty="0"/>
              <a:t> </a:t>
            </a:r>
            <a:r>
              <a:rPr lang="en-GB" dirty="0" err="1"/>
              <a:t>ipsa</a:t>
            </a:r>
            <a:r>
              <a:rPr lang="en-GB" dirty="0"/>
              <a:t> quae </a:t>
            </a:r>
            <a:r>
              <a:rPr lang="en-GB" dirty="0" err="1"/>
              <a:t>ab</a:t>
            </a:r>
            <a:r>
              <a:rPr lang="en-GB" dirty="0"/>
              <a:t> </a:t>
            </a:r>
            <a:r>
              <a:rPr lang="en-GB" dirty="0" err="1"/>
              <a:t>illo</a:t>
            </a:r>
            <a:r>
              <a:rPr lang="en-GB" dirty="0"/>
              <a:t> </a:t>
            </a:r>
            <a:r>
              <a:rPr lang="en-GB" dirty="0" err="1"/>
              <a:t>inventore</a:t>
            </a:r>
            <a:r>
              <a:rPr lang="en-GB" dirty="0"/>
              <a:t> </a:t>
            </a:r>
            <a:r>
              <a:rPr lang="en-GB" dirty="0" err="1"/>
              <a:t>veritatis</a:t>
            </a:r>
            <a:r>
              <a:rPr lang="en-GB" dirty="0"/>
              <a:t> et quasi </a:t>
            </a:r>
            <a:r>
              <a:rPr lang="en-GB" dirty="0" err="1"/>
              <a:t>architecto</a:t>
            </a:r>
            <a:r>
              <a:rPr lang="en-GB" dirty="0"/>
              <a:t> </a:t>
            </a:r>
            <a:r>
              <a:rPr lang="en-GB" dirty="0" err="1"/>
              <a:t>beatae</a:t>
            </a:r>
            <a:r>
              <a:rPr lang="en-GB" dirty="0"/>
              <a:t> vitae dicta </a:t>
            </a:r>
            <a:r>
              <a:rPr lang="en-GB" dirty="0" err="1"/>
              <a:t>sunt</a:t>
            </a:r>
            <a:r>
              <a:rPr lang="en-GB" dirty="0"/>
              <a:t> </a:t>
            </a:r>
            <a:r>
              <a:rPr lang="en-GB" dirty="0" err="1"/>
              <a:t>explicabo</a:t>
            </a:r>
            <a:r>
              <a:rPr lang="en-GB" dirty="0"/>
              <a:t>. </a:t>
            </a:r>
            <a:r>
              <a:rPr lang="en-GB" dirty="0" err="1"/>
              <a:t>Nemo</a:t>
            </a:r>
            <a:r>
              <a:rPr lang="en-GB" dirty="0"/>
              <a:t> </a:t>
            </a:r>
            <a:r>
              <a:rPr lang="en-GB" dirty="0" err="1"/>
              <a:t>enim</a:t>
            </a:r>
            <a:r>
              <a:rPr lang="en-GB" dirty="0"/>
              <a:t> </a:t>
            </a:r>
            <a:r>
              <a:rPr lang="en-GB" dirty="0" err="1"/>
              <a:t>ipsam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voluptas</a:t>
            </a:r>
            <a:r>
              <a:rPr lang="en-GB" dirty="0"/>
              <a:t> sit </a:t>
            </a:r>
            <a:r>
              <a:rPr lang="en-GB" dirty="0" err="1"/>
              <a:t>aspernatur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</a:t>
            </a:r>
            <a:r>
              <a:rPr lang="en-GB" dirty="0" err="1"/>
              <a:t>odit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fugit,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consequuntur</a:t>
            </a:r>
            <a:r>
              <a:rPr lang="en-GB" dirty="0"/>
              <a:t> </a:t>
            </a:r>
            <a:r>
              <a:rPr lang="en-GB" dirty="0" err="1"/>
              <a:t>magni</a:t>
            </a:r>
            <a:r>
              <a:rPr lang="en-GB" dirty="0"/>
              <a:t> </a:t>
            </a:r>
            <a:r>
              <a:rPr lang="en-GB" dirty="0" err="1"/>
              <a:t>dolores</a:t>
            </a:r>
            <a:r>
              <a:rPr lang="en-GB" dirty="0"/>
              <a:t> </a:t>
            </a:r>
            <a:r>
              <a:rPr lang="en-GB" dirty="0" err="1"/>
              <a:t>eos</a:t>
            </a:r>
            <a:r>
              <a:rPr lang="en-GB" dirty="0"/>
              <a:t> qui </a:t>
            </a:r>
            <a:r>
              <a:rPr lang="en-GB" dirty="0" err="1"/>
              <a:t>ratione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sequi</a:t>
            </a:r>
            <a:r>
              <a:rPr lang="en-GB" dirty="0"/>
              <a:t> </a:t>
            </a:r>
            <a:r>
              <a:rPr lang="en-GB" dirty="0" err="1"/>
              <a:t>nesciunt</a:t>
            </a:r>
            <a:r>
              <a:rPr lang="en-GB" dirty="0"/>
              <a:t>. </a:t>
            </a:r>
          </a:p>
        </p:txBody>
      </p:sp>
      <p:sp>
        <p:nvSpPr>
          <p:cNvPr id="55" name="Text Box 31"/>
          <p:cNvSpPr txBox="1">
            <a:spLocks noChangeArrowheads="1"/>
          </p:cNvSpPr>
          <p:nvPr/>
        </p:nvSpPr>
        <p:spPr bwMode="auto">
          <a:xfrm>
            <a:off x="20126326" y="9217025"/>
            <a:ext cx="9280525" cy="1830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22" tIns="45761" rIns="91522" bIns="45761"/>
          <a:lstStyle>
            <a:lvl1pPr defTabSz="915988">
              <a:defRPr sz="36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perspiciatis</a:t>
            </a:r>
            <a:r>
              <a:rPr lang="en-GB" dirty="0"/>
              <a:t> </a:t>
            </a:r>
            <a:r>
              <a:rPr lang="en-GB" dirty="0" err="1"/>
              <a:t>unde</a:t>
            </a:r>
            <a:r>
              <a:rPr lang="en-GB" dirty="0"/>
              <a:t>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iste</a:t>
            </a:r>
            <a:r>
              <a:rPr lang="en-GB" dirty="0"/>
              <a:t> </a:t>
            </a:r>
            <a:r>
              <a:rPr lang="en-GB" dirty="0" err="1"/>
              <a:t>natus</a:t>
            </a:r>
            <a:r>
              <a:rPr lang="en-GB" dirty="0"/>
              <a:t> error sit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accusantium</a:t>
            </a:r>
            <a:r>
              <a:rPr lang="en-GB" dirty="0"/>
              <a:t> </a:t>
            </a:r>
            <a:r>
              <a:rPr lang="en-GB" dirty="0" err="1"/>
              <a:t>doloremque</a:t>
            </a:r>
            <a:r>
              <a:rPr lang="en-GB" dirty="0"/>
              <a:t> </a:t>
            </a:r>
            <a:r>
              <a:rPr lang="en-GB" dirty="0" err="1"/>
              <a:t>laudantium</a:t>
            </a:r>
            <a:r>
              <a:rPr lang="en-GB" dirty="0"/>
              <a:t>, </a:t>
            </a:r>
            <a:r>
              <a:rPr lang="en-GB" dirty="0" err="1"/>
              <a:t>totam</a:t>
            </a:r>
            <a:r>
              <a:rPr lang="en-GB" dirty="0"/>
              <a:t> rem </a:t>
            </a:r>
            <a:r>
              <a:rPr lang="en-GB" dirty="0" err="1"/>
              <a:t>aperiam</a:t>
            </a:r>
            <a:r>
              <a:rPr lang="en-GB" dirty="0"/>
              <a:t>, </a:t>
            </a:r>
            <a:r>
              <a:rPr lang="en-GB" dirty="0" err="1"/>
              <a:t>eaque</a:t>
            </a:r>
            <a:r>
              <a:rPr lang="en-GB" dirty="0"/>
              <a:t> </a:t>
            </a:r>
            <a:r>
              <a:rPr lang="en-GB" dirty="0" err="1"/>
              <a:t>ipsa</a:t>
            </a:r>
            <a:r>
              <a:rPr lang="en-GB" dirty="0"/>
              <a:t> quae </a:t>
            </a:r>
            <a:r>
              <a:rPr lang="en-GB" dirty="0" err="1"/>
              <a:t>ab</a:t>
            </a:r>
            <a:r>
              <a:rPr lang="en-GB" dirty="0"/>
              <a:t> </a:t>
            </a:r>
            <a:r>
              <a:rPr lang="en-GB" dirty="0" err="1"/>
              <a:t>illo</a:t>
            </a:r>
            <a:r>
              <a:rPr lang="en-GB" dirty="0"/>
              <a:t> </a:t>
            </a:r>
            <a:r>
              <a:rPr lang="en-GB" dirty="0" err="1"/>
              <a:t>inventore</a:t>
            </a:r>
            <a:r>
              <a:rPr lang="en-GB" dirty="0"/>
              <a:t> </a:t>
            </a:r>
            <a:r>
              <a:rPr lang="en-GB" dirty="0" err="1"/>
              <a:t>veritatis</a:t>
            </a:r>
            <a:r>
              <a:rPr lang="en-GB" dirty="0"/>
              <a:t> et quasi </a:t>
            </a:r>
            <a:r>
              <a:rPr lang="en-GB" dirty="0" err="1"/>
              <a:t>architecto</a:t>
            </a:r>
            <a:r>
              <a:rPr lang="en-GB" dirty="0"/>
              <a:t> </a:t>
            </a:r>
            <a:r>
              <a:rPr lang="en-GB" dirty="0" err="1"/>
              <a:t>beatae</a:t>
            </a:r>
            <a:r>
              <a:rPr lang="en-GB" dirty="0"/>
              <a:t> vitae dicta </a:t>
            </a:r>
            <a:r>
              <a:rPr lang="en-GB" dirty="0" err="1"/>
              <a:t>sunt</a:t>
            </a:r>
            <a:r>
              <a:rPr lang="en-GB" dirty="0"/>
              <a:t> </a:t>
            </a:r>
            <a:r>
              <a:rPr lang="en-GB" dirty="0" err="1"/>
              <a:t>explicabo</a:t>
            </a:r>
            <a:r>
              <a:rPr lang="en-GB" dirty="0"/>
              <a:t>. </a:t>
            </a:r>
            <a:r>
              <a:rPr lang="en-GB" dirty="0" err="1"/>
              <a:t>Nemo</a:t>
            </a:r>
            <a:r>
              <a:rPr lang="en-GB" dirty="0"/>
              <a:t> </a:t>
            </a:r>
            <a:r>
              <a:rPr lang="en-GB" dirty="0" err="1"/>
              <a:t>enim</a:t>
            </a:r>
            <a:r>
              <a:rPr lang="en-GB" dirty="0"/>
              <a:t> </a:t>
            </a:r>
            <a:r>
              <a:rPr lang="en-GB" dirty="0" err="1"/>
              <a:t>ipsam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voluptas</a:t>
            </a:r>
            <a:r>
              <a:rPr lang="en-GB" dirty="0"/>
              <a:t> sit </a:t>
            </a:r>
            <a:r>
              <a:rPr lang="en-GB" dirty="0" err="1"/>
              <a:t>aspernatur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</a:t>
            </a:r>
            <a:r>
              <a:rPr lang="en-GB" dirty="0" err="1"/>
              <a:t>odit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fugit,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consequuntur</a:t>
            </a:r>
            <a:r>
              <a:rPr lang="en-GB" dirty="0"/>
              <a:t> </a:t>
            </a:r>
            <a:r>
              <a:rPr lang="en-GB" dirty="0" err="1"/>
              <a:t>magni</a:t>
            </a:r>
            <a:r>
              <a:rPr lang="en-GB" dirty="0"/>
              <a:t> </a:t>
            </a:r>
            <a:r>
              <a:rPr lang="en-GB" dirty="0" err="1"/>
              <a:t>dolores</a:t>
            </a:r>
            <a:r>
              <a:rPr lang="en-GB" dirty="0"/>
              <a:t> </a:t>
            </a:r>
            <a:r>
              <a:rPr lang="en-GB" dirty="0" err="1"/>
              <a:t>eos</a:t>
            </a:r>
            <a:r>
              <a:rPr lang="en-GB" dirty="0"/>
              <a:t> qui </a:t>
            </a:r>
            <a:r>
              <a:rPr lang="en-GB" dirty="0" err="1"/>
              <a:t>ratione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 </a:t>
            </a:r>
            <a:r>
              <a:rPr lang="en-GB" dirty="0" err="1"/>
              <a:t>sequi</a:t>
            </a:r>
            <a:r>
              <a:rPr lang="en-GB" dirty="0"/>
              <a:t> </a:t>
            </a:r>
            <a:r>
              <a:rPr lang="en-GB" dirty="0" err="1"/>
              <a:t>nesciunt</a:t>
            </a:r>
            <a:r>
              <a:rPr lang="en-GB" dirty="0"/>
              <a:t>. </a:t>
            </a:r>
            <a:r>
              <a:rPr lang="en-GB" dirty="0" err="1"/>
              <a:t>Neque</a:t>
            </a:r>
            <a:r>
              <a:rPr lang="en-GB" dirty="0"/>
              <a:t> </a:t>
            </a:r>
            <a:r>
              <a:rPr lang="en-GB" dirty="0" err="1"/>
              <a:t>porro</a:t>
            </a:r>
            <a:r>
              <a:rPr lang="en-GB" dirty="0"/>
              <a:t> </a:t>
            </a:r>
            <a:r>
              <a:rPr lang="en-GB" dirty="0" err="1"/>
              <a:t>quisquam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ipsum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, </a:t>
            </a:r>
            <a:r>
              <a:rPr lang="en-GB" dirty="0" err="1"/>
              <a:t>adipisci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quia</a:t>
            </a:r>
            <a:r>
              <a:rPr lang="en-GB" dirty="0"/>
              <a:t> non </a:t>
            </a:r>
            <a:r>
              <a:rPr lang="en-GB" dirty="0" err="1"/>
              <a:t>numquam</a:t>
            </a:r>
            <a:r>
              <a:rPr lang="en-GB" dirty="0"/>
              <a:t> </a:t>
            </a:r>
            <a:r>
              <a:rPr lang="en-GB" dirty="0" err="1"/>
              <a:t>eius</a:t>
            </a:r>
            <a:r>
              <a:rPr lang="en-GB" dirty="0"/>
              <a:t> </a:t>
            </a:r>
            <a:r>
              <a:rPr lang="en-GB" dirty="0" err="1"/>
              <a:t>modi</a:t>
            </a:r>
            <a:r>
              <a:rPr lang="en-GB" dirty="0"/>
              <a:t> </a:t>
            </a:r>
            <a:r>
              <a:rPr lang="en-GB" dirty="0" err="1"/>
              <a:t>tempora</a:t>
            </a:r>
            <a:r>
              <a:rPr lang="en-GB" dirty="0"/>
              <a:t> </a:t>
            </a:r>
            <a:r>
              <a:rPr lang="en-GB" dirty="0" err="1"/>
              <a:t>incidunt</a:t>
            </a:r>
            <a:r>
              <a:rPr lang="en-GB" dirty="0"/>
              <a:t>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labore</a:t>
            </a:r>
            <a:r>
              <a:rPr lang="en-GB" dirty="0"/>
              <a:t> et </a:t>
            </a:r>
            <a:r>
              <a:rPr lang="en-GB" dirty="0" err="1"/>
              <a:t>dolore</a:t>
            </a:r>
            <a:r>
              <a:rPr lang="en-GB" dirty="0"/>
              <a:t> </a:t>
            </a:r>
            <a:r>
              <a:rPr lang="en-GB" dirty="0" err="1"/>
              <a:t>magnam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quaerat</a:t>
            </a:r>
            <a:r>
              <a:rPr lang="en-GB" dirty="0"/>
              <a:t> </a:t>
            </a:r>
            <a:r>
              <a:rPr lang="en-GB" dirty="0" err="1"/>
              <a:t>voluptatem</a:t>
            </a:r>
            <a:r>
              <a:rPr lang="en-GB" dirty="0"/>
              <a:t>.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enim</a:t>
            </a:r>
            <a:r>
              <a:rPr lang="en-GB" dirty="0"/>
              <a:t> ad minima </a:t>
            </a:r>
            <a:r>
              <a:rPr lang="en-GB" dirty="0" err="1"/>
              <a:t>veniam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nostrum </a:t>
            </a:r>
            <a:r>
              <a:rPr lang="en-GB" dirty="0" err="1"/>
              <a:t>exercitationem</a:t>
            </a:r>
            <a:r>
              <a:rPr lang="en-GB" dirty="0"/>
              <a:t> </a:t>
            </a:r>
            <a:r>
              <a:rPr lang="en-GB" dirty="0" err="1"/>
              <a:t>ullam</a:t>
            </a:r>
            <a:r>
              <a:rPr lang="en-GB" dirty="0"/>
              <a:t> </a:t>
            </a:r>
            <a:r>
              <a:rPr lang="en-GB" dirty="0" err="1"/>
              <a:t>corporis</a:t>
            </a:r>
            <a:r>
              <a:rPr lang="en-GB" dirty="0"/>
              <a:t>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laboriosam</a:t>
            </a:r>
            <a:r>
              <a:rPr lang="en-GB" dirty="0"/>
              <a:t>, nisi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aliquid</a:t>
            </a:r>
            <a:r>
              <a:rPr lang="en-GB" dirty="0"/>
              <a:t> ex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commodi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? </a:t>
            </a:r>
            <a:r>
              <a:rPr lang="en-GB" dirty="0" err="1"/>
              <a:t>Quis</a:t>
            </a:r>
            <a:r>
              <a:rPr lang="en-GB" dirty="0"/>
              <a:t> </a:t>
            </a:r>
            <a:r>
              <a:rPr lang="en-GB" dirty="0" err="1"/>
              <a:t>autem</a:t>
            </a:r>
            <a:r>
              <a:rPr lang="en-GB" dirty="0"/>
              <a:t>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iure</a:t>
            </a:r>
            <a:r>
              <a:rPr lang="en-GB" dirty="0"/>
              <a:t> </a:t>
            </a:r>
            <a:r>
              <a:rPr lang="en-GB" dirty="0" err="1"/>
              <a:t>reprehenderit</a:t>
            </a:r>
            <a:r>
              <a:rPr lang="en-GB" dirty="0"/>
              <a:t> qui in </a:t>
            </a:r>
            <a:r>
              <a:rPr lang="en-GB" dirty="0" err="1"/>
              <a:t>ea</a:t>
            </a:r>
            <a:r>
              <a:rPr lang="en-GB" dirty="0"/>
              <a:t> </a:t>
            </a:r>
            <a:r>
              <a:rPr lang="en-GB" dirty="0" err="1"/>
              <a:t>voluptate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esse</a:t>
            </a:r>
            <a:r>
              <a:rPr lang="en-GB" dirty="0"/>
              <a:t> quam </a:t>
            </a:r>
            <a:r>
              <a:rPr lang="en-GB" dirty="0" err="1"/>
              <a:t>nihil</a:t>
            </a:r>
            <a:r>
              <a:rPr lang="en-GB" dirty="0"/>
              <a:t> </a:t>
            </a:r>
            <a:r>
              <a:rPr lang="en-GB" dirty="0" err="1"/>
              <a:t>molestiae</a:t>
            </a:r>
            <a:r>
              <a:rPr lang="en-GB" dirty="0"/>
              <a:t> </a:t>
            </a:r>
            <a:r>
              <a:rPr lang="en-GB" dirty="0" err="1"/>
              <a:t>consequatur</a:t>
            </a:r>
            <a:r>
              <a:rPr lang="en-GB" dirty="0"/>
              <a:t>,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illum</a:t>
            </a:r>
            <a:r>
              <a:rPr lang="en-GB" dirty="0"/>
              <a:t> qui </a:t>
            </a:r>
            <a:r>
              <a:rPr lang="en-GB" dirty="0" err="1"/>
              <a:t>dolorem</a:t>
            </a:r>
            <a:r>
              <a:rPr lang="en-GB" dirty="0"/>
              <a:t> </a:t>
            </a:r>
            <a:r>
              <a:rPr lang="en-GB" dirty="0" err="1"/>
              <a:t>eum</a:t>
            </a:r>
            <a:r>
              <a:rPr lang="en-GB" dirty="0"/>
              <a:t> </a:t>
            </a:r>
            <a:r>
              <a:rPr lang="en-GB" dirty="0" err="1"/>
              <a:t>fugiat</a:t>
            </a:r>
            <a:r>
              <a:rPr lang="en-GB" dirty="0"/>
              <a:t> quo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nulla</a:t>
            </a:r>
            <a:r>
              <a:rPr lang="en-GB" dirty="0"/>
              <a:t> </a:t>
            </a:r>
            <a:r>
              <a:rPr lang="en-GB" dirty="0" err="1"/>
              <a:t>pariatur</a:t>
            </a:r>
            <a:r>
              <a:rPr lang="en-GB" dirty="0"/>
              <a:t>?</a:t>
            </a:r>
          </a:p>
          <a:p>
            <a:endParaRPr lang="en-GB" dirty="0"/>
          </a:p>
          <a:p>
            <a:r>
              <a:rPr lang="en-GB" dirty="0"/>
              <a:t>Et </a:t>
            </a:r>
            <a:r>
              <a:rPr lang="en-GB" dirty="0" err="1"/>
              <a:t>harum</a:t>
            </a:r>
            <a:r>
              <a:rPr lang="en-GB" dirty="0"/>
              <a:t> </a:t>
            </a:r>
            <a:r>
              <a:rPr lang="en-GB" dirty="0" err="1"/>
              <a:t>quidem</a:t>
            </a:r>
            <a:r>
              <a:rPr lang="en-GB" dirty="0"/>
              <a:t> </a:t>
            </a:r>
            <a:r>
              <a:rPr lang="en-GB" dirty="0" err="1"/>
              <a:t>rerum</a:t>
            </a:r>
            <a:r>
              <a:rPr lang="en-GB" dirty="0"/>
              <a:t> </a:t>
            </a:r>
            <a:r>
              <a:rPr lang="en-GB" dirty="0" err="1"/>
              <a:t>facilis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 et </a:t>
            </a:r>
            <a:r>
              <a:rPr lang="en-GB" dirty="0" err="1"/>
              <a:t>expedita</a:t>
            </a:r>
            <a:r>
              <a:rPr lang="en-GB" dirty="0"/>
              <a:t> </a:t>
            </a:r>
            <a:r>
              <a:rPr lang="en-GB" dirty="0" err="1"/>
              <a:t>distinctio</a:t>
            </a:r>
            <a:r>
              <a:rPr lang="en-GB" dirty="0"/>
              <a:t>. Nam </a:t>
            </a:r>
            <a:r>
              <a:rPr lang="en-GB" dirty="0" err="1"/>
              <a:t>libero</a:t>
            </a:r>
            <a:r>
              <a:rPr lang="en-GB" dirty="0"/>
              <a:t> tempore, cum </a:t>
            </a:r>
            <a:r>
              <a:rPr lang="en-GB" dirty="0" err="1"/>
              <a:t>soluta</a:t>
            </a:r>
            <a:r>
              <a:rPr lang="en-GB" dirty="0"/>
              <a:t> </a:t>
            </a:r>
            <a:r>
              <a:rPr lang="en-GB" dirty="0" err="1"/>
              <a:t>nobis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 </a:t>
            </a:r>
            <a:r>
              <a:rPr lang="en-GB" dirty="0" err="1"/>
              <a:t>eligendi</a:t>
            </a:r>
            <a:r>
              <a:rPr lang="en-GB" dirty="0"/>
              <a:t> </a:t>
            </a:r>
            <a:r>
              <a:rPr lang="en-GB" dirty="0" err="1"/>
              <a:t>optio</a:t>
            </a:r>
            <a:r>
              <a:rPr lang="en-GB" dirty="0"/>
              <a:t> </a:t>
            </a:r>
            <a:r>
              <a:rPr lang="en-GB" dirty="0" err="1"/>
              <a:t>cumque</a:t>
            </a:r>
            <a:r>
              <a:rPr lang="en-GB" dirty="0"/>
              <a:t> </a:t>
            </a:r>
            <a:r>
              <a:rPr lang="en-GB" dirty="0" err="1"/>
              <a:t>nihil</a:t>
            </a:r>
            <a:r>
              <a:rPr lang="en-GB" dirty="0"/>
              <a:t> </a:t>
            </a:r>
            <a:r>
              <a:rPr lang="en-GB" dirty="0" err="1"/>
              <a:t>impedit</a:t>
            </a:r>
            <a:r>
              <a:rPr lang="en-GB" dirty="0"/>
              <a:t> quo minus id quod </a:t>
            </a:r>
            <a:r>
              <a:rPr lang="en-GB" dirty="0" err="1"/>
              <a:t>maxime</a:t>
            </a:r>
            <a:r>
              <a:rPr lang="en-GB" dirty="0"/>
              <a:t> </a:t>
            </a:r>
            <a:r>
              <a:rPr lang="en-GB" dirty="0" err="1"/>
              <a:t>placeat</a:t>
            </a:r>
            <a:r>
              <a:rPr lang="en-GB" dirty="0"/>
              <a:t> </a:t>
            </a:r>
            <a:r>
              <a:rPr lang="en-GB" dirty="0" err="1"/>
              <a:t>facere</a:t>
            </a:r>
            <a:r>
              <a:rPr lang="en-GB" dirty="0"/>
              <a:t> </a:t>
            </a:r>
            <a:r>
              <a:rPr lang="en-GB" dirty="0" err="1"/>
              <a:t>possimus</a:t>
            </a:r>
            <a:r>
              <a:rPr lang="en-GB" dirty="0"/>
              <a:t>,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voluptas</a:t>
            </a:r>
            <a:r>
              <a:rPr lang="en-GB" dirty="0"/>
              <a:t> </a:t>
            </a:r>
            <a:r>
              <a:rPr lang="en-GB" dirty="0" err="1"/>
              <a:t>assumenda</a:t>
            </a:r>
            <a:r>
              <a:rPr lang="en-GB" dirty="0"/>
              <a:t> </a:t>
            </a:r>
            <a:r>
              <a:rPr lang="en-GB" dirty="0" err="1"/>
              <a:t>est</a:t>
            </a:r>
            <a:r>
              <a:rPr lang="en-GB" dirty="0"/>
              <a:t>, </a:t>
            </a:r>
            <a:r>
              <a:rPr lang="en-GB" dirty="0" err="1"/>
              <a:t>omnis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</a:t>
            </a:r>
            <a:r>
              <a:rPr lang="en-GB" dirty="0" err="1"/>
              <a:t>repellendus</a:t>
            </a:r>
            <a:r>
              <a:rPr lang="en-GB" dirty="0"/>
              <a:t>.</a:t>
            </a:r>
          </a:p>
          <a:p>
            <a:endParaRPr lang="en-GB" dirty="0"/>
          </a:p>
          <a:p>
            <a:endParaRPr lang="en-GB" dirty="0"/>
          </a:p>
        </p:txBody>
      </p:sp>
      <p:grpSp>
        <p:nvGrpSpPr>
          <p:cNvPr id="9" name="Group 3"/>
          <p:cNvGrpSpPr>
            <a:grpSpLocks/>
          </p:cNvGrpSpPr>
          <p:nvPr/>
        </p:nvGrpSpPr>
        <p:grpSpPr bwMode="auto">
          <a:xfrm>
            <a:off x="10548554" y="10996868"/>
            <a:ext cx="8680984" cy="5999604"/>
            <a:chOff x="1248" y="240"/>
            <a:chExt cx="4176" cy="3600"/>
          </a:xfrm>
        </p:grpSpPr>
        <p:sp>
          <p:nvSpPr>
            <p:cNvPr id="10" name="Pyr1"/>
            <p:cNvSpPr>
              <a:spLocks noEditPoints="1" noChangeArrowheads="1"/>
            </p:cNvSpPr>
            <p:nvPr/>
          </p:nvSpPr>
          <p:spPr bwMode="auto">
            <a:xfrm>
              <a:off x="2873" y="240"/>
              <a:ext cx="936" cy="798"/>
            </a:xfrm>
            <a:custGeom>
              <a:avLst/>
              <a:gdLst>
                <a:gd name="T0" fmla="*/ 1080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  <a:gd name="T6" fmla="*/ 5400 w 21600"/>
                <a:gd name="T7" fmla="*/ 11800 h 21600"/>
                <a:gd name="T8" fmla="*/ 16200 w 21600"/>
                <a:gd name="T9" fmla="*/ 20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T6" t="T7" r="T8" b="T9"/>
              <a:pathLst>
                <a:path w="21600" h="21600">
                  <a:moveTo>
                    <a:pt x="108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10800" y="0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Pyr2"/>
            <p:cNvSpPr>
              <a:spLocks noEditPoints="1" noChangeArrowheads="1"/>
            </p:cNvSpPr>
            <p:nvPr/>
          </p:nvSpPr>
          <p:spPr bwMode="auto">
            <a:xfrm>
              <a:off x="2331" y="1038"/>
              <a:ext cx="2015" cy="936"/>
            </a:xfrm>
            <a:custGeom>
              <a:avLst/>
              <a:gdLst>
                <a:gd name="T0" fmla="*/ 5787 w 21600"/>
                <a:gd name="T1" fmla="*/ 0 h 21600"/>
                <a:gd name="T2" fmla="*/ 15812 w 21600"/>
                <a:gd name="T3" fmla="*/ 0 h 21600"/>
                <a:gd name="T4" fmla="*/ 21600 w 21600"/>
                <a:gd name="T5" fmla="*/ 21600 h 21600"/>
                <a:gd name="T6" fmla="*/ 0 w 21600"/>
                <a:gd name="T7" fmla="*/ 21600 h 21600"/>
                <a:gd name="T8" fmla="*/ 5787 w 21600"/>
                <a:gd name="T9" fmla="*/ 500 h 21600"/>
                <a:gd name="T10" fmla="*/ 15812 w 21600"/>
                <a:gd name="T11" fmla="*/ 21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5787" y="0"/>
                  </a:moveTo>
                  <a:lnTo>
                    <a:pt x="15812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5787" y="0"/>
                  </a:lnTo>
                  <a:close/>
                </a:path>
              </a:pathLst>
            </a:custGeom>
            <a:solidFill>
              <a:srgbClr val="CC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Pyr3"/>
            <p:cNvSpPr>
              <a:spLocks noEditPoints="1" noChangeArrowheads="1"/>
            </p:cNvSpPr>
            <p:nvPr/>
          </p:nvSpPr>
          <p:spPr bwMode="auto">
            <a:xfrm>
              <a:off x="1795" y="1974"/>
              <a:ext cx="3087" cy="935"/>
            </a:xfrm>
            <a:custGeom>
              <a:avLst/>
              <a:gdLst>
                <a:gd name="T0" fmla="*/ 3768 w 21600"/>
                <a:gd name="T1" fmla="*/ 0 h 21600"/>
                <a:gd name="T2" fmla="*/ 17831 w 21600"/>
                <a:gd name="T3" fmla="*/ 0 h 21600"/>
                <a:gd name="T4" fmla="*/ 21600 w 21600"/>
                <a:gd name="T5" fmla="*/ 21600 h 21600"/>
                <a:gd name="T6" fmla="*/ 0 w 21600"/>
                <a:gd name="T7" fmla="*/ 21600 h 21600"/>
                <a:gd name="T8" fmla="*/ 5287 w 21600"/>
                <a:gd name="T9" fmla="*/ 500 h 21600"/>
                <a:gd name="T10" fmla="*/ 16312 w 21600"/>
                <a:gd name="T11" fmla="*/ 21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3768" y="0"/>
                  </a:moveTo>
                  <a:lnTo>
                    <a:pt x="17831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3768" y="0"/>
                  </a:lnTo>
                  <a:close/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Pyr4"/>
            <p:cNvSpPr>
              <a:spLocks noEditPoints="1" noChangeArrowheads="1"/>
            </p:cNvSpPr>
            <p:nvPr/>
          </p:nvSpPr>
          <p:spPr bwMode="auto">
            <a:xfrm>
              <a:off x="1248" y="2904"/>
              <a:ext cx="4176" cy="936"/>
            </a:xfrm>
            <a:custGeom>
              <a:avLst/>
              <a:gdLst>
                <a:gd name="T0" fmla="*/ 2793 w 21600"/>
                <a:gd name="T1" fmla="*/ 0 h 21600"/>
                <a:gd name="T2" fmla="*/ 18806 w 21600"/>
                <a:gd name="T3" fmla="*/ 0 h 21600"/>
                <a:gd name="T4" fmla="*/ 21600 w 21600"/>
                <a:gd name="T5" fmla="*/ 21600 h 21600"/>
                <a:gd name="T6" fmla="*/ 0 w 21600"/>
                <a:gd name="T7" fmla="*/ 21600 h 21600"/>
                <a:gd name="T8" fmla="*/ 3287 w 21600"/>
                <a:gd name="T9" fmla="*/ 500 h 21600"/>
                <a:gd name="T10" fmla="*/ 17312 w 21600"/>
                <a:gd name="T11" fmla="*/ 21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2793" y="0"/>
                  </a:moveTo>
                  <a:lnTo>
                    <a:pt x="18806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2793" y="0"/>
                  </a:lnTo>
                  <a:close/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61" name="Text Box 31"/>
          <p:cNvSpPr txBox="1">
            <a:spLocks noChangeArrowheads="1"/>
          </p:cNvSpPr>
          <p:nvPr/>
        </p:nvSpPr>
        <p:spPr bwMode="auto">
          <a:xfrm>
            <a:off x="10538160" y="9267837"/>
            <a:ext cx="9280525" cy="1729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22" tIns="45761" rIns="91522" bIns="45761"/>
          <a:lstStyle>
            <a:lvl1pPr defTabSz="915988">
              <a:defRPr sz="36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Chart 1: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Sed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ut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perspiciatis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unde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omnis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iste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natus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error sit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voluptatem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accusantium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doloremque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laudantium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</p:txBody>
      </p:sp>
      <p:pic>
        <p:nvPicPr>
          <p:cNvPr id="1033" name="Picture 9" descr="C:\Program Files (x86)\Microsoft Office\MEDIA\CAGCAT10\j0285444.wmf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68" r="58731" b="10957"/>
          <a:stretch/>
        </p:blipFill>
        <p:spPr bwMode="auto">
          <a:xfrm>
            <a:off x="20361785" y="27627262"/>
            <a:ext cx="4753428" cy="7345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" name="Text Box 31"/>
          <p:cNvSpPr txBox="1">
            <a:spLocks noChangeArrowheads="1"/>
          </p:cNvSpPr>
          <p:nvPr/>
        </p:nvSpPr>
        <p:spPr bwMode="auto">
          <a:xfrm>
            <a:off x="25436514" y="27681160"/>
            <a:ext cx="3957638" cy="697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22" tIns="45761" rIns="91522" bIns="45761"/>
          <a:lstStyle>
            <a:lvl1pPr defTabSz="915988">
              <a:defRPr sz="36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Chart 1: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Neque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porro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quisquam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est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, qui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dolorem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ipsum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quia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dolor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sit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amet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consectetur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adipisci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velit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sed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quia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non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numquam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eius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modi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tempora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incidunt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ut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labore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et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dolore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magnam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aliquam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quaerat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voluptatem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681113"/>
              </p:ext>
            </p:extLst>
          </p:nvPr>
        </p:nvGraphicFramePr>
        <p:xfrm>
          <a:off x="825501" y="38326141"/>
          <a:ext cx="9264648" cy="302433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316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6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6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61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56084">
                <a:tc>
                  <a:txBody>
                    <a:bodyPr/>
                    <a:lstStyle/>
                    <a:p>
                      <a:r>
                        <a:rPr lang="en-GB" sz="3600" dirty="0"/>
                        <a:t>Title</a:t>
                      </a:r>
                    </a:p>
                  </a:txBody>
                  <a:tcPr>
                    <a:solidFill>
                      <a:srgbClr val="E2041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Data 1</a:t>
                      </a:r>
                    </a:p>
                  </a:txBody>
                  <a:tcPr>
                    <a:solidFill>
                      <a:srgbClr val="E2041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Data 2</a:t>
                      </a:r>
                    </a:p>
                  </a:txBody>
                  <a:tcPr>
                    <a:solidFill>
                      <a:srgbClr val="E2041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Data 3</a:t>
                      </a:r>
                    </a:p>
                  </a:txBody>
                  <a:tcPr>
                    <a:solidFill>
                      <a:srgbClr val="E2041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084">
                <a:tc>
                  <a:txBody>
                    <a:bodyPr/>
                    <a:lstStyle/>
                    <a:p>
                      <a:r>
                        <a:rPr lang="en-GB" sz="3600" dirty="0"/>
                        <a:t>Sub 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*3%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&amp;"@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`^/(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6084">
                <a:tc>
                  <a:txBody>
                    <a:bodyPr/>
                    <a:lstStyle/>
                    <a:p>
                      <a:r>
                        <a:rPr lang="en-GB" sz="3600" dirty="0"/>
                        <a:t>Subtitle</a:t>
                      </a:r>
                      <a:r>
                        <a:rPr lang="en-GB" sz="3600" baseline="0" dirty="0"/>
                        <a:t> 2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*3%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&amp;"@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`^/(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6084">
                <a:tc>
                  <a:txBody>
                    <a:bodyPr/>
                    <a:lstStyle/>
                    <a:p>
                      <a:r>
                        <a:rPr lang="en-GB" sz="3600" dirty="0"/>
                        <a:t>Subtitle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*3%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&amp;"@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600" dirty="0"/>
                        <a:t>`^/(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7" name="Text Box 31"/>
          <p:cNvSpPr txBox="1">
            <a:spLocks noChangeArrowheads="1"/>
          </p:cNvSpPr>
          <p:nvPr/>
        </p:nvSpPr>
        <p:spPr bwMode="auto">
          <a:xfrm>
            <a:off x="792253" y="41494494"/>
            <a:ext cx="9280525" cy="1285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22" tIns="45761" rIns="91522" bIns="45761"/>
          <a:lstStyle>
            <a:lvl1pPr defTabSz="915988">
              <a:defRPr sz="36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15988">
              <a:defRPr sz="36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Chart 1: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Sed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ut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perspiciatis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unde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omnis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iste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3200" i="1" dirty="0" err="1">
                <a:solidFill>
                  <a:schemeClr val="bg1">
                    <a:lumMod val="50000"/>
                  </a:schemeClr>
                </a:solidFill>
              </a:rPr>
              <a:t>natus</a:t>
            </a:r>
            <a:r>
              <a:rPr lang="en-GB" sz="3200" i="1" dirty="0">
                <a:solidFill>
                  <a:schemeClr val="bg1">
                    <a:lumMod val="50000"/>
                  </a:schemeClr>
                </a:solidFill>
              </a:rPr>
              <a:t> error sit</a:t>
            </a:r>
          </a:p>
        </p:txBody>
      </p:sp>
      <p:sp>
        <p:nvSpPr>
          <p:cNvPr id="4" name="AutoShape 5" descr="data:image/png;base64,iVBORw0KGgoAAAANSUhEUgAAARMAAAC3CAMAAAAGjUrGAAAAZlBMVEX////TAADUAADQAAD+9vb75+f1z8/niorfXV364uLtp6f87e3lf3/jdHTwtrbhZ2fsoaHaOTnbQEDxx8fkeXneVVXcSUnYMDDokpL319fXExPtq6v23NzxwMDxu7vcV1fqmprcTk6XVgh3AAADLklEQVR4nO3dgXaiMBCF4QYURdSqtVKtWn3/lyy2u2v3zPSIkmQa+39PwNwTICEheXgAAAAAAAAAAAAAAAAAgLvX65fltthNd8W2LPs968uxVhazyVudufwvl9Vvk1lRWl+YkWo3nmdNClKeZ/PxrrK+wNh6o9ppcXwJxtWj33Qf7Ydq+5DtZbi3vtQ4qkPWJpA/sWSH+7+H+oNWTeRrYxn0rS86qN7yijZybivLO36wvN6QyGcqr9aXHsh2cVsiH6ksttaXH8Lg9kQ+UhlYF+Bdf9UtkiaU1Z09a/ebjomcbO6qtzLu2kg+5WPrQvwZ+omkCWVoXYovHd43IpSFdTFeVHN/kTShzO+gr1/VHhM5qZMPpbfwHIlzi9R7+p27JVK+si6qm2f/kTShPFuX1cUyRCRNKEvrwm43DRNJE8rUurRblVmgSJzLUv2y7/+Vc5Zo383TIEeX5tCnCBlJE0phXeAN5kEjcW5uXeD1ZmGbSdNQZtYlXqsKnMhJagOfxwiZPFoXeZ1t6DvnJE/rW/4kQiTOTazLvEYZJRLnUurNBu2unaXUcavCDXT+l6Xz6hnFaSZJ9VGOkSJx7mhdaltlrGbSNJRUnrIvETN5sS62JR9zw21trIttJ+Ktk8zN8xo1kzRWMMUY/p2lMRCM1WH7lFmX28Y65q3T3Dxr64JbCDap800mKUz1dFzLd3UmKaz9e44aiXMpTB77Xm9ySW1d8GVVzF7syebnfy9YR47EuZ//4imiZ/LzJwQDT4lKCUySPkXP5Mm65Isid9mS6LRF+xb7L5ORdckXHaJncrAu+SLaicTzROK9I9E/kejHSox3JMbFCr6fSHxnk/geK/HdXmJ+R8E8oMR8scS6Aon1JwrWKUmsZ5NY96g4RsskmfWxrKNWsN5ewX8ZEv/vKPjPS+J/QAX/jUr8X6zgP3QF+xVI7GuhYP8TBfvkSOynpGDfLQX7synYx0/Bfo8S+4Iq2D9WwT7DGvajVrBvuYL97RWcg6DgvAwN56ooOH9HwzlNCs7z0nDum4bzAVWcI6nhvFEV59LqOL/4G5xzDQAAAAAAAAAAAAAAAODXeQffWz1+SxKuWw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722313" y="5421611"/>
            <a:ext cx="2449511" cy="646331"/>
          </a:xfrm>
          <a:prstGeom prst="rect">
            <a:avLst/>
          </a:prstGeom>
          <a:solidFill>
            <a:srgbClr val="E2041B"/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Abstract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x4">
  <a:themeElements>
    <a:clrScheme name="3x4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x4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59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59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3x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x4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x4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x4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x4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x4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x4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x4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x4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x4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x4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x4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64F2239FE9BA4581852F406D74B8E2" ma:contentTypeVersion="12" ma:contentTypeDescription="Create a new document." ma:contentTypeScope="" ma:versionID="3075791b0066861cbb63d053f7eb0804">
  <xsd:schema xmlns:xsd="http://www.w3.org/2001/XMLSchema" xmlns:xs="http://www.w3.org/2001/XMLSchema" xmlns:p="http://schemas.microsoft.com/office/2006/metadata/properties" xmlns:ns3="7d3c318a-d885-4fdc-a31f-a492707abb2b" xmlns:ns4="3309039e-f5ad-4304-8458-e3850f60b165" targetNamespace="http://schemas.microsoft.com/office/2006/metadata/properties" ma:root="true" ma:fieldsID="d2d80a990c7fdec908933fefd216b31c" ns3:_="" ns4:_="">
    <xsd:import namespace="7d3c318a-d885-4fdc-a31f-a492707abb2b"/>
    <xsd:import namespace="3309039e-f5ad-4304-8458-e3850f60b16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3c318a-d885-4fdc-a31f-a492707abb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09039e-f5ad-4304-8458-e3850f60b16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69A2C35-1243-4D4D-8662-C9E1C5D080CE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3309039e-f5ad-4304-8458-e3850f60b165"/>
    <ds:schemaRef ds:uri="7d3c318a-d885-4fdc-a31f-a492707abb2b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FE54A10-E717-4772-85AD-2BB02AF4CE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6BE042A-16C9-4B08-AE4C-0E696E5065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d3c318a-d885-4fdc-a31f-a492707abb2b"/>
    <ds:schemaRef ds:uri="3309039e-f5ad-4304-8458-e3850f60b1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STORAGE:vas forms:POSTER Templates:ppt temps:3x4.pot</Template>
  <TotalTime>1884</TotalTime>
  <Words>1004</Words>
  <Application>Microsoft Office PowerPoint</Application>
  <PresentationFormat>Custom</PresentationFormat>
  <Paragraphs>46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Times</vt:lpstr>
      <vt:lpstr>Verdana</vt:lpstr>
      <vt:lpstr>3x4</vt:lpstr>
      <vt:lpstr>PowerPoint Presentation</vt:lpstr>
    </vt:vector>
  </TitlesOfParts>
  <Company>WHO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Danielle Southern</dc:creator>
  <cp:lastModifiedBy>stephanie sokhn</cp:lastModifiedBy>
  <cp:revision>137</cp:revision>
  <cp:lastPrinted>2012-10-02T08:26:43Z</cp:lastPrinted>
  <dcterms:created xsi:type="dcterms:W3CDTF">2002-11-05T20:37:20Z</dcterms:created>
  <dcterms:modified xsi:type="dcterms:W3CDTF">2021-08-03T09:25:31Z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0x0101002064F2239FE9BA4581852F406D74B8E2</vt:lpwstr>
  </property>
</Properties>
</file>