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113_B39C11FE.xml" ContentType="application/vnd.ms-powerpoint.comment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7DA_9B1337E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8" r:id="rId3"/>
    <p:sldMasterId id="2147483673" r:id="rId4"/>
    <p:sldMasterId id="2147483676" r:id="rId5"/>
    <p:sldMasterId id="2147483679" r:id="rId6"/>
  </p:sldMasterIdLst>
  <p:notesMasterIdLst>
    <p:notesMasterId r:id="rId44"/>
  </p:notesMasterIdLst>
  <p:sldIdLst>
    <p:sldId id="260" r:id="rId7"/>
    <p:sldId id="258" r:id="rId8"/>
    <p:sldId id="2147481523" r:id="rId9"/>
    <p:sldId id="2147479918" r:id="rId10"/>
    <p:sldId id="2147481534" r:id="rId11"/>
    <p:sldId id="2147481529" r:id="rId12"/>
    <p:sldId id="2147479888" r:id="rId13"/>
    <p:sldId id="2147479827" r:id="rId14"/>
    <p:sldId id="2147481551" r:id="rId15"/>
    <p:sldId id="2147481547" r:id="rId16"/>
    <p:sldId id="2147481552" r:id="rId17"/>
    <p:sldId id="2147481561" r:id="rId18"/>
    <p:sldId id="2147481550" r:id="rId19"/>
    <p:sldId id="2147481555" r:id="rId20"/>
    <p:sldId id="2147481562" r:id="rId21"/>
    <p:sldId id="2147481563" r:id="rId22"/>
    <p:sldId id="2147481533" r:id="rId23"/>
    <p:sldId id="311" r:id="rId24"/>
    <p:sldId id="2147481669" r:id="rId25"/>
    <p:sldId id="2147374348" r:id="rId26"/>
    <p:sldId id="2147481670" r:id="rId27"/>
    <p:sldId id="339" r:id="rId28"/>
    <p:sldId id="259" r:id="rId29"/>
    <p:sldId id="257" r:id="rId30"/>
    <p:sldId id="298" r:id="rId31"/>
    <p:sldId id="302" r:id="rId32"/>
    <p:sldId id="303" r:id="rId33"/>
    <p:sldId id="271" r:id="rId34"/>
    <p:sldId id="363" r:id="rId35"/>
    <p:sldId id="2147476595" r:id="rId36"/>
    <p:sldId id="281" r:id="rId37"/>
    <p:sldId id="2147476625" r:id="rId38"/>
    <p:sldId id="2147476623" r:id="rId39"/>
    <p:sldId id="2147476624" r:id="rId40"/>
    <p:sldId id="2147476607" r:id="rId41"/>
    <p:sldId id="2147476626" r:id="rId42"/>
    <p:sldId id="343" r:id="rId4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F1D882-7242-487D-805F-12399B50AAEB}" name="BALLER, April" initials="BA" userId="S::ballera@who.int::9ccdef03-7b77-4c9c-91bc-bf0ddb2f6ae0" providerId="AD"/>
  <p188:author id="{8EB76498-D08F-EC50-7EA4-ABEF6F8836A5}" name="PADOVEZE FONSECA BARBOSA, Maria Clara" initials="" userId="S::mpadoveze@who.int::6ba5d186-98b3-435c-9417-34574d6a54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00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7B0C0-0EFC-4F61-89B5-5A9120A62402}" v="41" dt="2026-02-19T03:06:48.507"/>
    <p1510:client id="{2FB02D84-D88D-4369-A173-1B6965D713D8}" v="37" dt="2026-02-19T03:13:31.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244" y="56"/>
      </p:cViewPr>
      <p:guideLst/>
    </p:cSldViewPr>
  </p:slideViewPr>
  <p:notesTextViewPr>
    <p:cViewPr>
      <p:scale>
        <a:sx n="1" d="1"/>
        <a:sy n="1" d="1"/>
      </p:scale>
      <p:origin x="0" y="0"/>
    </p:cViewPr>
  </p:notesTextViewPr>
  <p:sorterViewPr>
    <p:cViewPr varScale="1">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DOVEZE FONSECA BARBOSA, Maria Clara" userId="6ba5d186-98b3-435c-9417-34574d6a543f" providerId="ADAL" clId="{2FB02D84-D88D-4369-A173-1B6965D713D8}"/>
    <pc:docChg chg="custSel addSld modSld sldOrd">
      <pc:chgData name="PADOVEZE FONSECA BARBOSA, Maria Clara" userId="6ba5d186-98b3-435c-9417-34574d6a543f" providerId="ADAL" clId="{2FB02D84-D88D-4369-A173-1B6965D713D8}" dt="2026-02-19T03:14:14.268" v="43" actId="1076"/>
      <pc:docMkLst>
        <pc:docMk/>
      </pc:docMkLst>
      <pc:sldChg chg="add">
        <pc:chgData name="PADOVEZE FONSECA BARBOSA, Maria Clara" userId="6ba5d186-98b3-435c-9417-34574d6a543f" providerId="ADAL" clId="{2FB02D84-D88D-4369-A173-1B6965D713D8}" dt="2026-02-19T03:12:18.065" v="23"/>
        <pc:sldMkLst>
          <pc:docMk/>
          <pc:sldMk cId="469017534" sldId="257"/>
        </pc:sldMkLst>
      </pc:sldChg>
      <pc:sldChg chg="add">
        <pc:chgData name="PADOVEZE FONSECA BARBOSA, Maria Clara" userId="6ba5d186-98b3-435c-9417-34574d6a543f" providerId="ADAL" clId="{2FB02D84-D88D-4369-A173-1B6965D713D8}" dt="2026-02-19T03:12:17.432" v="22"/>
        <pc:sldMkLst>
          <pc:docMk/>
          <pc:sldMk cId="2926656363" sldId="259"/>
        </pc:sldMkLst>
      </pc:sldChg>
      <pc:sldChg chg="add">
        <pc:chgData name="PADOVEZE FONSECA BARBOSA, Maria Clara" userId="6ba5d186-98b3-435c-9417-34574d6a543f" providerId="ADAL" clId="{2FB02D84-D88D-4369-A173-1B6965D713D8}" dt="2026-02-19T03:12:29.749" v="27"/>
        <pc:sldMkLst>
          <pc:docMk/>
          <pc:sldMk cId="3984713719" sldId="271"/>
        </pc:sldMkLst>
      </pc:sldChg>
      <pc:sldChg chg="add">
        <pc:chgData name="PADOVEZE FONSECA BARBOSA, Maria Clara" userId="6ba5d186-98b3-435c-9417-34574d6a543f" providerId="ADAL" clId="{2FB02D84-D88D-4369-A173-1B6965D713D8}" dt="2026-02-19T03:12:31.448" v="30"/>
        <pc:sldMkLst>
          <pc:docMk/>
          <pc:sldMk cId="2039405146" sldId="281"/>
        </pc:sldMkLst>
      </pc:sldChg>
      <pc:sldChg chg="add">
        <pc:chgData name="PADOVEZE FONSECA BARBOSA, Maria Clara" userId="6ba5d186-98b3-435c-9417-34574d6a543f" providerId="ADAL" clId="{2FB02D84-D88D-4369-A173-1B6965D713D8}" dt="2026-02-19T03:12:18.615" v="24"/>
        <pc:sldMkLst>
          <pc:docMk/>
          <pc:sldMk cId="2076234309" sldId="298"/>
        </pc:sldMkLst>
      </pc:sldChg>
      <pc:sldChg chg="add">
        <pc:chgData name="PADOVEZE FONSECA BARBOSA, Maria Clara" userId="6ba5d186-98b3-435c-9417-34574d6a543f" providerId="ADAL" clId="{2FB02D84-D88D-4369-A173-1B6965D713D8}" dt="2026-02-19T03:12:19.183" v="25"/>
        <pc:sldMkLst>
          <pc:docMk/>
          <pc:sldMk cId="2302316050" sldId="302"/>
        </pc:sldMkLst>
      </pc:sldChg>
      <pc:sldChg chg="add">
        <pc:chgData name="PADOVEZE FONSECA BARBOSA, Maria Clara" userId="6ba5d186-98b3-435c-9417-34574d6a543f" providerId="ADAL" clId="{2FB02D84-D88D-4369-A173-1B6965D713D8}" dt="2026-02-19T03:12:19.717" v="26"/>
        <pc:sldMkLst>
          <pc:docMk/>
          <pc:sldMk cId="1718478508" sldId="303"/>
        </pc:sldMkLst>
      </pc:sldChg>
      <pc:sldChg chg="add">
        <pc:chgData name="PADOVEZE FONSECA BARBOSA, Maria Clara" userId="6ba5d186-98b3-435c-9417-34574d6a543f" providerId="ADAL" clId="{2FB02D84-D88D-4369-A173-1B6965D713D8}" dt="2026-02-19T03:11:16.579" v="17"/>
        <pc:sldMkLst>
          <pc:docMk/>
          <pc:sldMk cId="3053039466" sldId="311"/>
        </pc:sldMkLst>
      </pc:sldChg>
      <pc:sldChg chg="add">
        <pc:chgData name="PADOVEZE FONSECA BARBOSA, Maria Clara" userId="6ba5d186-98b3-435c-9417-34574d6a543f" providerId="ADAL" clId="{2FB02D84-D88D-4369-A173-1B6965D713D8}" dt="2026-02-19T03:11:19.393" v="21"/>
        <pc:sldMkLst>
          <pc:docMk/>
          <pc:sldMk cId="4293688871" sldId="339"/>
        </pc:sldMkLst>
      </pc:sldChg>
      <pc:sldChg chg="add">
        <pc:chgData name="PADOVEZE FONSECA BARBOSA, Maria Clara" userId="6ba5d186-98b3-435c-9417-34574d6a543f" providerId="ADAL" clId="{2FB02D84-D88D-4369-A173-1B6965D713D8}" dt="2026-02-19T03:12:38.291" v="37"/>
        <pc:sldMkLst>
          <pc:docMk/>
          <pc:sldMk cId="838479668" sldId="343"/>
        </pc:sldMkLst>
      </pc:sldChg>
      <pc:sldChg chg="add">
        <pc:chgData name="PADOVEZE FONSECA BARBOSA, Maria Clara" userId="6ba5d186-98b3-435c-9417-34574d6a543f" providerId="ADAL" clId="{2FB02D84-D88D-4369-A173-1B6965D713D8}" dt="2026-02-19T03:12:30.387" v="28"/>
        <pc:sldMkLst>
          <pc:docMk/>
          <pc:sldMk cId="292471649" sldId="363"/>
        </pc:sldMkLst>
      </pc:sldChg>
      <pc:sldChg chg="add">
        <pc:chgData name="PADOVEZE FONSECA BARBOSA, Maria Clara" userId="6ba5d186-98b3-435c-9417-34574d6a543f" providerId="ADAL" clId="{2FB02D84-D88D-4369-A173-1B6965D713D8}" dt="2026-02-19T03:11:18.300" v="19"/>
        <pc:sldMkLst>
          <pc:docMk/>
          <pc:sldMk cId="1285987276" sldId="2147374348"/>
        </pc:sldMkLst>
      </pc:sldChg>
      <pc:sldChg chg="add">
        <pc:chgData name="PADOVEZE FONSECA BARBOSA, Maria Clara" userId="6ba5d186-98b3-435c-9417-34574d6a543f" providerId="ADAL" clId="{2FB02D84-D88D-4369-A173-1B6965D713D8}" dt="2026-02-19T03:12:30.926" v="29"/>
        <pc:sldMkLst>
          <pc:docMk/>
          <pc:sldMk cId="2441979783" sldId="2147476595"/>
        </pc:sldMkLst>
      </pc:sldChg>
      <pc:sldChg chg="add modNotes">
        <pc:chgData name="PADOVEZE FONSECA BARBOSA, Maria Clara" userId="6ba5d186-98b3-435c-9417-34574d6a543f" providerId="ADAL" clId="{2FB02D84-D88D-4369-A173-1B6965D713D8}" dt="2026-02-19T03:12:35.533" v="35"/>
        <pc:sldMkLst>
          <pc:docMk/>
          <pc:sldMk cId="3729806946" sldId="2147476607"/>
        </pc:sldMkLst>
      </pc:sldChg>
      <pc:sldChg chg="add">
        <pc:chgData name="PADOVEZE FONSECA BARBOSA, Maria Clara" userId="6ba5d186-98b3-435c-9417-34574d6a543f" providerId="ADAL" clId="{2FB02D84-D88D-4369-A173-1B6965D713D8}" dt="2026-02-19T03:12:34.485" v="32"/>
        <pc:sldMkLst>
          <pc:docMk/>
          <pc:sldMk cId="3539831596" sldId="2147476623"/>
        </pc:sldMkLst>
      </pc:sldChg>
      <pc:sldChg chg="add">
        <pc:chgData name="PADOVEZE FONSECA BARBOSA, Maria Clara" userId="6ba5d186-98b3-435c-9417-34574d6a543f" providerId="ADAL" clId="{2FB02D84-D88D-4369-A173-1B6965D713D8}" dt="2026-02-19T03:12:34.976" v="33"/>
        <pc:sldMkLst>
          <pc:docMk/>
          <pc:sldMk cId="2500485790" sldId="2147476624"/>
        </pc:sldMkLst>
      </pc:sldChg>
      <pc:sldChg chg="add">
        <pc:chgData name="PADOVEZE FONSECA BARBOSA, Maria Clara" userId="6ba5d186-98b3-435c-9417-34574d6a543f" providerId="ADAL" clId="{2FB02D84-D88D-4369-A173-1B6965D713D8}" dt="2026-02-19T03:12:31.952" v="31"/>
        <pc:sldMkLst>
          <pc:docMk/>
          <pc:sldMk cId="2762353191" sldId="2147476625"/>
        </pc:sldMkLst>
      </pc:sldChg>
      <pc:sldChg chg="add">
        <pc:chgData name="PADOVEZE FONSECA BARBOSA, Maria Clara" userId="6ba5d186-98b3-435c-9417-34574d6a543f" providerId="ADAL" clId="{2FB02D84-D88D-4369-A173-1B6965D713D8}" dt="2026-02-19T03:12:37.847" v="36"/>
        <pc:sldMkLst>
          <pc:docMk/>
          <pc:sldMk cId="1786237151" sldId="2147476626"/>
        </pc:sldMkLst>
      </pc:sldChg>
      <pc:sldChg chg="modSp add mod">
        <pc:chgData name="PADOVEZE FONSECA BARBOSA, Maria Clara" userId="6ba5d186-98b3-435c-9417-34574d6a543f" providerId="ADAL" clId="{2FB02D84-D88D-4369-A173-1B6965D713D8}" dt="2026-02-19T03:14:14.268" v="43" actId="1076"/>
        <pc:sldMkLst>
          <pc:docMk/>
          <pc:sldMk cId="3013349886" sldId="2147479827"/>
        </pc:sldMkLst>
        <pc:picChg chg="mod">
          <ac:chgData name="PADOVEZE FONSECA BARBOSA, Maria Clara" userId="6ba5d186-98b3-435c-9417-34574d6a543f" providerId="ADAL" clId="{2FB02D84-D88D-4369-A173-1B6965D713D8}" dt="2026-02-19T03:14:14.268" v="43" actId="1076"/>
          <ac:picMkLst>
            <pc:docMk/>
            <pc:sldMk cId="3013349886" sldId="2147479827"/>
            <ac:picMk id="5" creationId="{F88A7241-2C55-39F7-EC1C-CF2C9A37E785}"/>
          </ac:picMkLst>
        </pc:picChg>
      </pc:sldChg>
      <pc:sldChg chg="add">
        <pc:chgData name="PADOVEZE FONSECA BARBOSA, Maria Clara" userId="6ba5d186-98b3-435c-9417-34574d6a543f" providerId="ADAL" clId="{2FB02D84-D88D-4369-A173-1B6965D713D8}" dt="2026-02-19T03:10:25.921" v="6"/>
        <pc:sldMkLst>
          <pc:docMk/>
          <pc:sldMk cId="3996314240" sldId="2147479888"/>
        </pc:sldMkLst>
      </pc:sldChg>
      <pc:sldChg chg="add">
        <pc:chgData name="PADOVEZE FONSECA BARBOSA, Maria Clara" userId="6ba5d186-98b3-435c-9417-34574d6a543f" providerId="ADAL" clId="{2FB02D84-D88D-4369-A173-1B6965D713D8}" dt="2026-02-19T03:10:23.081" v="3"/>
        <pc:sldMkLst>
          <pc:docMk/>
          <pc:sldMk cId="924605246" sldId="2147479918"/>
        </pc:sldMkLst>
      </pc:sldChg>
      <pc:sldChg chg="modSp add mod ord modNotes">
        <pc:chgData name="PADOVEZE FONSECA BARBOSA, Maria Clara" userId="6ba5d186-98b3-435c-9417-34574d6a543f" providerId="ADAL" clId="{2FB02D84-D88D-4369-A173-1B6965D713D8}" dt="2026-02-19T03:13:56.796" v="42" actId="1076"/>
        <pc:sldMkLst>
          <pc:docMk/>
          <pc:sldMk cId="4087330346" sldId="2147481523"/>
        </pc:sldMkLst>
        <pc:spChg chg="mod">
          <ac:chgData name="PADOVEZE FONSECA BARBOSA, Maria Clara" userId="6ba5d186-98b3-435c-9417-34574d6a543f" providerId="ADAL" clId="{2FB02D84-D88D-4369-A173-1B6965D713D8}" dt="2026-02-19T03:13:56.796" v="42" actId="1076"/>
          <ac:spMkLst>
            <pc:docMk/>
            <pc:sldMk cId="4087330346" sldId="2147481523"/>
            <ac:spMk id="7" creationId="{C3590335-0410-D5FB-84F4-4E957DCD299B}"/>
          </ac:spMkLst>
        </pc:spChg>
      </pc:sldChg>
      <pc:sldChg chg="add">
        <pc:chgData name="PADOVEZE FONSECA BARBOSA, Maria Clara" userId="6ba5d186-98b3-435c-9417-34574d6a543f" providerId="ADAL" clId="{2FB02D84-D88D-4369-A173-1B6965D713D8}" dt="2026-02-19T03:10:24.730" v="5"/>
        <pc:sldMkLst>
          <pc:docMk/>
          <pc:sldMk cId="3661918107" sldId="2147481529"/>
        </pc:sldMkLst>
      </pc:sldChg>
      <pc:sldChg chg="add">
        <pc:chgData name="PADOVEZE FONSECA BARBOSA, Maria Clara" userId="6ba5d186-98b3-435c-9417-34574d6a543f" providerId="ADAL" clId="{2FB02D84-D88D-4369-A173-1B6965D713D8}" dt="2026-02-19T03:10:46.437" v="16"/>
        <pc:sldMkLst>
          <pc:docMk/>
          <pc:sldMk cId="2667915674" sldId="2147481533"/>
        </pc:sldMkLst>
      </pc:sldChg>
      <pc:sldChg chg="modSp add mod">
        <pc:chgData name="PADOVEZE FONSECA BARBOSA, Maria Clara" userId="6ba5d186-98b3-435c-9417-34574d6a543f" providerId="ADAL" clId="{2FB02D84-D88D-4369-A173-1B6965D713D8}" dt="2026-02-19T03:13:02.768" v="40" actId="1076"/>
        <pc:sldMkLst>
          <pc:docMk/>
          <pc:sldMk cId="1334642323" sldId="2147481534"/>
        </pc:sldMkLst>
        <pc:spChg chg="mod">
          <ac:chgData name="PADOVEZE FONSECA BARBOSA, Maria Clara" userId="6ba5d186-98b3-435c-9417-34574d6a543f" providerId="ADAL" clId="{2FB02D84-D88D-4369-A173-1B6965D713D8}" dt="2026-02-19T03:13:02.768" v="40" actId="1076"/>
          <ac:spMkLst>
            <pc:docMk/>
            <pc:sldMk cId="1334642323" sldId="2147481534"/>
            <ac:spMk id="6" creationId="{BADF6CAE-5E19-1904-616F-55E252D59868}"/>
          </ac:spMkLst>
        </pc:spChg>
      </pc:sldChg>
      <pc:sldChg chg="modSp add mod">
        <pc:chgData name="PADOVEZE FONSECA BARBOSA, Maria Clara" userId="6ba5d186-98b3-435c-9417-34574d6a543f" providerId="ADAL" clId="{2FB02D84-D88D-4369-A173-1B6965D713D8}" dt="2026-02-19T03:13:00.133" v="39" actId="27636"/>
        <pc:sldMkLst>
          <pc:docMk/>
          <pc:sldMk cId="3335247228" sldId="2147481547"/>
        </pc:sldMkLst>
        <pc:spChg chg="mod">
          <ac:chgData name="PADOVEZE FONSECA BARBOSA, Maria Clara" userId="6ba5d186-98b3-435c-9417-34574d6a543f" providerId="ADAL" clId="{2FB02D84-D88D-4369-A173-1B6965D713D8}" dt="2026-02-19T03:13:00.133" v="39" actId="27636"/>
          <ac:spMkLst>
            <pc:docMk/>
            <pc:sldMk cId="3335247228" sldId="2147481547"/>
            <ac:spMk id="2" creationId="{B085595D-7C9B-1702-2E22-DB2FF14C4670}"/>
          </ac:spMkLst>
        </pc:spChg>
      </pc:sldChg>
      <pc:sldChg chg="add">
        <pc:chgData name="PADOVEZE FONSECA BARBOSA, Maria Clara" userId="6ba5d186-98b3-435c-9417-34574d6a543f" providerId="ADAL" clId="{2FB02D84-D88D-4369-A173-1B6965D713D8}" dt="2026-02-19T03:10:37.225" v="12"/>
        <pc:sldMkLst>
          <pc:docMk/>
          <pc:sldMk cId="3125352212" sldId="2147481550"/>
        </pc:sldMkLst>
      </pc:sldChg>
      <pc:sldChg chg="add modNotes">
        <pc:chgData name="PADOVEZE FONSECA BARBOSA, Maria Clara" userId="6ba5d186-98b3-435c-9417-34574d6a543f" providerId="ADAL" clId="{2FB02D84-D88D-4369-A173-1B6965D713D8}" dt="2026-02-19T03:13:31.653" v="41"/>
        <pc:sldMkLst>
          <pc:docMk/>
          <pc:sldMk cId="926413454" sldId="2147481551"/>
        </pc:sldMkLst>
      </pc:sldChg>
      <pc:sldChg chg="add">
        <pc:chgData name="PADOVEZE FONSECA BARBOSA, Maria Clara" userId="6ba5d186-98b3-435c-9417-34574d6a543f" providerId="ADAL" clId="{2FB02D84-D88D-4369-A173-1B6965D713D8}" dt="2026-02-19T03:10:35.036" v="10"/>
        <pc:sldMkLst>
          <pc:docMk/>
          <pc:sldMk cId="877158316" sldId="2147481552"/>
        </pc:sldMkLst>
      </pc:sldChg>
      <pc:sldChg chg="add">
        <pc:chgData name="PADOVEZE FONSECA BARBOSA, Maria Clara" userId="6ba5d186-98b3-435c-9417-34574d6a543f" providerId="ADAL" clId="{2FB02D84-D88D-4369-A173-1B6965D713D8}" dt="2026-02-19T03:10:42.268" v="13"/>
        <pc:sldMkLst>
          <pc:docMk/>
          <pc:sldMk cId="2760020901" sldId="2147481555"/>
        </pc:sldMkLst>
      </pc:sldChg>
      <pc:sldChg chg="add">
        <pc:chgData name="PADOVEZE FONSECA BARBOSA, Maria Clara" userId="6ba5d186-98b3-435c-9417-34574d6a543f" providerId="ADAL" clId="{2FB02D84-D88D-4369-A173-1B6965D713D8}" dt="2026-02-19T03:10:36.157" v="11"/>
        <pc:sldMkLst>
          <pc:docMk/>
          <pc:sldMk cId="1185315626" sldId="2147481561"/>
        </pc:sldMkLst>
      </pc:sldChg>
      <pc:sldChg chg="add">
        <pc:chgData name="PADOVEZE FONSECA BARBOSA, Maria Clara" userId="6ba5d186-98b3-435c-9417-34574d6a543f" providerId="ADAL" clId="{2FB02D84-D88D-4369-A173-1B6965D713D8}" dt="2026-02-19T03:10:43.022" v="14"/>
        <pc:sldMkLst>
          <pc:docMk/>
          <pc:sldMk cId="2601727977" sldId="2147481562"/>
        </pc:sldMkLst>
      </pc:sldChg>
      <pc:sldChg chg="add">
        <pc:chgData name="PADOVEZE FONSECA BARBOSA, Maria Clara" userId="6ba5d186-98b3-435c-9417-34574d6a543f" providerId="ADAL" clId="{2FB02D84-D88D-4369-A173-1B6965D713D8}" dt="2026-02-19T03:10:43.603" v="15"/>
        <pc:sldMkLst>
          <pc:docMk/>
          <pc:sldMk cId="2363244367" sldId="2147481563"/>
        </pc:sldMkLst>
      </pc:sldChg>
      <pc:sldChg chg="add">
        <pc:chgData name="PADOVEZE FONSECA BARBOSA, Maria Clara" userId="6ba5d186-98b3-435c-9417-34574d6a543f" providerId="ADAL" clId="{2FB02D84-D88D-4369-A173-1B6965D713D8}" dt="2026-02-19T03:11:17.668" v="18"/>
        <pc:sldMkLst>
          <pc:docMk/>
          <pc:sldMk cId="1734532893" sldId="2147481669"/>
        </pc:sldMkLst>
      </pc:sldChg>
      <pc:sldChg chg="add">
        <pc:chgData name="PADOVEZE FONSECA BARBOSA, Maria Clara" userId="6ba5d186-98b3-435c-9417-34574d6a543f" providerId="ADAL" clId="{2FB02D84-D88D-4369-A173-1B6965D713D8}" dt="2026-02-19T03:11:18.851" v="20"/>
        <pc:sldMkLst>
          <pc:docMk/>
          <pc:sldMk cId="4031126093" sldId="21474816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orldhealthorg-my.sharepoint.com/personal/coutinhoa_who_int/Documents/IPC%20assessments/spar%20CC%209%202021%20and%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oleObject" Target="https://resolvetosavelives-my.sharepoint.com/personal/smearns_rtsl_org/Documents/Documents/RTSL/Resilient%20Health%20Services/ERPHC/ERPHC%20Learning/ERPHC%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esolvetosavelives-my.sharepoint.com/personal/smearns_rtsl_org/Documents/Documents/RTSL/Resilient%20Health%20Services/ERPHC/ERPHC%20Learning/ERPHC%20Analysi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IPC core capacity average</a:t>
            </a:r>
          </a:p>
          <a:p>
            <a:pPr>
              <a:defRPr/>
            </a:pPr>
            <a:r>
              <a:rPr lang="en-US"/>
              <a:t>WHO European Region 2021-2024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'2021 to 2024 analysis'!$L$31</c:f>
              <c:strCache>
                <c:ptCount val="1"/>
                <c:pt idx="0">
                  <c:v>Score 1 (0-20)</c:v>
                </c:pt>
              </c:strCache>
            </c:strRef>
          </c:tx>
          <c:spPr>
            <a:solidFill>
              <a:srgbClr val="FF0000"/>
            </a:solidFill>
            <a:ln>
              <a:noFill/>
            </a:ln>
            <a:effectLst/>
          </c:spPr>
          <c:invertIfNegative val="0"/>
          <c:dLbls>
            <c:delete val="1"/>
          </c:dLbls>
          <c:cat>
            <c:numRef>
              <c:f>'2021 to 2024 analysis'!$M$30:$P$30</c:f>
              <c:numCache>
                <c:formatCode>General</c:formatCode>
                <c:ptCount val="4"/>
                <c:pt idx="0">
                  <c:v>2021</c:v>
                </c:pt>
                <c:pt idx="1">
                  <c:v>2022</c:v>
                </c:pt>
                <c:pt idx="2">
                  <c:v>2023</c:v>
                </c:pt>
                <c:pt idx="3">
                  <c:v>2024</c:v>
                </c:pt>
              </c:numCache>
            </c:numRef>
          </c:cat>
          <c:val>
            <c:numRef>
              <c:f>'2021 to 2024 analysis'!$M$31:$P$31</c:f>
              <c:numCache>
                <c:formatCode>0</c:formatCode>
                <c:ptCount val="4"/>
                <c:pt idx="0">
                  <c:v>0</c:v>
                </c:pt>
                <c:pt idx="1">
                  <c:v>0</c:v>
                </c:pt>
                <c:pt idx="2">
                  <c:v>0</c:v>
                </c:pt>
                <c:pt idx="3">
                  <c:v>0</c:v>
                </c:pt>
              </c:numCache>
            </c:numRef>
          </c:val>
          <c:extLst>
            <c:ext xmlns:c16="http://schemas.microsoft.com/office/drawing/2014/chart" uri="{C3380CC4-5D6E-409C-BE32-E72D297353CC}">
              <c16:uniqueId val="{00000000-C291-46FC-A7C8-FE9C8B58D92A}"/>
            </c:ext>
          </c:extLst>
        </c:ser>
        <c:ser>
          <c:idx val="1"/>
          <c:order val="1"/>
          <c:tx>
            <c:strRef>
              <c:f>'2021 to 2024 analysis'!$L$32</c:f>
              <c:strCache>
                <c:ptCount val="1"/>
                <c:pt idx="0">
                  <c:v>Score 2 (21-40)</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'2021 to 2024 analysis'!$M$30:$P$30</c:f>
              <c:numCache>
                <c:formatCode>General</c:formatCode>
                <c:ptCount val="4"/>
                <c:pt idx="0">
                  <c:v>2021</c:v>
                </c:pt>
                <c:pt idx="1">
                  <c:v>2022</c:v>
                </c:pt>
                <c:pt idx="2">
                  <c:v>2023</c:v>
                </c:pt>
                <c:pt idx="3">
                  <c:v>2024</c:v>
                </c:pt>
              </c:numCache>
            </c:numRef>
          </c:cat>
          <c:val>
            <c:numRef>
              <c:f>'2021 to 2024 analysis'!$M$32:$P$32</c:f>
              <c:numCache>
                <c:formatCode>0</c:formatCode>
                <c:ptCount val="4"/>
                <c:pt idx="0">
                  <c:v>10.909090909090908</c:v>
                </c:pt>
                <c:pt idx="1">
                  <c:v>7.2727272727272725</c:v>
                </c:pt>
                <c:pt idx="2">
                  <c:v>10.909090909090908</c:v>
                </c:pt>
                <c:pt idx="3">
                  <c:v>1.8181818181818181</c:v>
                </c:pt>
              </c:numCache>
            </c:numRef>
          </c:val>
          <c:extLst>
            <c:ext xmlns:c16="http://schemas.microsoft.com/office/drawing/2014/chart" uri="{C3380CC4-5D6E-409C-BE32-E72D297353CC}">
              <c16:uniqueId val="{00000001-C291-46FC-A7C8-FE9C8B58D92A}"/>
            </c:ext>
          </c:extLst>
        </c:ser>
        <c:ser>
          <c:idx val="2"/>
          <c:order val="2"/>
          <c:tx>
            <c:strRef>
              <c:f>'2021 to 2024 analysis'!$L$33</c:f>
              <c:strCache>
                <c:ptCount val="1"/>
                <c:pt idx="0">
                  <c:v>Score 3 (41-60)</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'2021 to 2024 analysis'!$M$30:$P$30</c:f>
              <c:numCache>
                <c:formatCode>General</c:formatCode>
                <c:ptCount val="4"/>
                <c:pt idx="0">
                  <c:v>2021</c:v>
                </c:pt>
                <c:pt idx="1">
                  <c:v>2022</c:v>
                </c:pt>
                <c:pt idx="2">
                  <c:v>2023</c:v>
                </c:pt>
                <c:pt idx="3">
                  <c:v>2024</c:v>
                </c:pt>
              </c:numCache>
            </c:numRef>
          </c:cat>
          <c:val>
            <c:numRef>
              <c:f>'2021 to 2024 analysis'!$M$33:$P$33</c:f>
              <c:numCache>
                <c:formatCode>0</c:formatCode>
                <c:ptCount val="4"/>
                <c:pt idx="0">
                  <c:v>18.181818181818183</c:v>
                </c:pt>
                <c:pt idx="1">
                  <c:v>16.363636363636363</c:v>
                </c:pt>
                <c:pt idx="2">
                  <c:v>21.818181818181817</c:v>
                </c:pt>
                <c:pt idx="3">
                  <c:v>25.454545454545453</c:v>
                </c:pt>
              </c:numCache>
            </c:numRef>
          </c:val>
          <c:extLst>
            <c:ext xmlns:c16="http://schemas.microsoft.com/office/drawing/2014/chart" uri="{C3380CC4-5D6E-409C-BE32-E72D297353CC}">
              <c16:uniqueId val="{00000002-C291-46FC-A7C8-FE9C8B58D92A}"/>
            </c:ext>
          </c:extLst>
        </c:ser>
        <c:ser>
          <c:idx val="3"/>
          <c:order val="3"/>
          <c:tx>
            <c:strRef>
              <c:f>'2021 to 2024 analysis'!$L$34</c:f>
              <c:strCache>
                <c:ptCount val="1"/>
                <c:pt idx="0">
                  <c:v>Score 4 (61-80)</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'2021 to 2024 analysis'!$M$30:$P$30</c:f>
              <c:numCache>
                <c:formatCode>General</c:formatCode>
                <c:ptCount val="4"/>
                <c:pt idx="0">
                  <c:v>2021</c:v>
                </c:pt>
                <c:pt idx="1">
                  <c:v>2022</c:v>
                </c:pt>
                <c:pt idx="2">
                  <c:v>2023</c:v>
                </c:pt>
                <c:pt idx="3">
                  <c:v>2024</c:v>
                </c:pt>
              </c:numCache>
            </c:numRef>
          </c:cat>
          <c:val>
            <c:numRef>
              <c:f>'2021 to 2024 analysis'!$M$34:$P$34</c:f>
              <c:numCache>
                <c:formatCode>0</c:formatCode>
                <c:ptCount val="4"/>
                <c:pt idx="0">
                  <c:v>32.727272727272727</c:v>
                </c:pt>
                <c:pt idx="1">
                  <c:v>40</c:v>
                </c:pt>
                <c:pt idx="2">
                  <c:v>30.909090909090907</c:v>
                </c:pt>
                <c:pt idx="3">
                  <c:v>43.636363636363633</c:v>
                </c:pt>
              </c:numCache>
            </c:numRef>
          </c:val>
          <c:extLst>
            <c:ext xmlns:c16="http://schemas.microsoft.com/office/drawing/2014/chart" uri="{C3380CC4-5D6E-409C-BE32-E72D297353CC}">
              <c16:uniqueId val="{00000003-C291-46FC-A7C8-FE9C8B58D92A}"/>
            </c:ext>
          </c:extLst>
        </c:ser>
        <c:ser>
          <c:idx val="4"/>
          <c:order val="4"/>
          <c:tx>
            <c:strRef>
              <c:f>'2021 to 2024 analysis'!$L$35</c:f>
              <c:strCache>
                <c:ptCount val="1"/>
                <c:pt idx="0">
                  <c:v>Score 5 (81-100)</c:v>
                </c:pt>
              </c:strCache>
            </c:strRef>
          </c:tx>
          <c:spPr>
            <a:solidFill>
              <a:srgbClr val="008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'2021 to 2024 analysis'!$M$30:$P$30</c:f>
              <c:numCache>
                <c:formatCode>General</c:formatCode>
                <c:ptCount val="4"/>
                <c:pt idx="0">
                  <c:v>2021</c:v>
                </c:pt>
                <c:pt idx="1">
                  <c:v>2022</c:v>
                </c:pt>
                <c:pt idx="2">
                  <c:v>2023</c:v>
                </c:pt>
                <c:pt idx="3">
                  <c:v>2024</c:v>
                </c:pt>
              </c:numCache>
            </c:numRef>
          </c:cat>
          <c:val>
            <c:numRef>
              <c:f>'2021 to 2024 analysis'!$M$35:$P$35</c:f>
              <c:numCache>
                <c:formatCode>0</c:formatCode>
                <c:ptCount val="4"/>
                <c:pt idx="0">
                  <c:v>30.909090909090907</c:v>
                </c:pt>
                <c:pt idx="1">
                  <c:v>30.909090909090907</c:v>
                </c:pt>
                <c:pt idx="2">
                  <c:v>34.545454545454547</c:v>
                </c:pt>
                <c:pt idx="3">
                  <c:v>27.27272727272727</c:v>
                </c:pt>
              </c:numCache>
            </c:numRef>
          </c:val>
          <c:extLst>
            <c:ext xmlns:c16="http://schemas.microsoft.com/office/drawing/2014/chart" uri="{C3380CC4-5D6E-409C-BE32-E72D297353CC}">
              <c16:uniqueId val="{00000004-C291-46FC-A7C8-FE9C8B58D92A}"/>
            </c:ext>
          </c:extLst>
        </c:ser>
        <c:ser>
          <c:idx val="5"/>
          <c:order val="5"/>
          <c:tx>
            <c:strRef>
              <c:f>'2021 to 2024 analysis'!$L$36</c:f>
              <c:strCache>
                <c:ptCount val="1"/>
                <c:pt idx="0">
                  <c:v>No data</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'2021 to 2024 analysis'!$M$30:$P$30</c:f>
              <c:numCache>
                <c:formatCode>General</c:formatCode>
                <c:ptCount val="4"/>
                <c:pt idx="0">
                  <c:v>2021</c:v>
                </c:pt>
                <c:pt idx="1">
                  <c:v>2022</c:v>
                </c:pt>
                <c:pt idx="2">
                  <c:v>2023</c:v>
                </c:pt>
                <c:pt idx="3">
                  <c:v>2024</c:v>
                </c:pt>
              </c:numCache>
            </c:numRef>
          </c:cat>
          <c:val>
            <c:numRef>
              <c:f>'2021 to 2024 analysis'!$M$36:$P$36</c:f>
              <c:numCache>
                <c:formatCode>0</c:formatCode>
                <c:ptCount val="4"/>
                <c:pt idx="0">
                  <c:v>7.2727272727272725</c:v>
                </c:pt>
                <c:pt idx="1">
                  <c:v>5.4545454545454541</c:v>
                </c:pt>
                <c:pt idx="2">
                  <c:v>1.8181818181818181</c:v>
                </c:pt>
                <c:pt idx="3">
                  <c:v>1.8181818181818181</c:v>
                </c:pt>
              </c:numCache>
            </c:numRef>
          </c:val>
          <c:extLst>
            <c:ext xmlns:c16="http://schemas.microsoft.com/office/drawing/2014/chart" uri="{C3380CC4-5D6E-409C-BE32-E72D297353CC}">
              <c16:uniqueId val="{00000005-C291-46FC-A7C8-FE9C8B58D92A}"/>
            </c:ext>
          </c:extLst>
        </c:ser>
        <c:dLbls>
          <c:showLegendKey val="0"/>
          <c:showVal val="1"/>
          <c:showCatName val="0"/>
          <c:showSerName val="0"/>
          <c:showPercent val="0"/>
          <c:showBubbleSize val="0"/>
        </c:dLbls>
        <c:gapWidth val="95"/>
        <c:overlap val="100"/>
        <c:axId val="1345766536"/>
        <c:axId val="1345766896"/>
      </c:barChart>
      <c:catAx>
        <c:axId val="134576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5766896"/>
        <c:crosses val="autoZero"/>
        <c:auto val="1"/>
        <c:lblAlgn val="ctr"/>
        <c:lblOffset val="100"/>
        <c:noMultiLvlLbl val="0"/>
      </c:catAx>
      <c:valAx>
        <c:axId val="1345766896"/>
        <c:scaling>
          <c:orientation val="minMax"/>
        </c:scaling>
        <c:delete val="1"/>
        <c:axPos val="b"/>
        <c:numFmt formatCode="0%" sourceLinked="1"/>
        <c:majorTickMark val="none"/>
        <c:minorTickMark val="none"/>
        <c:tickLblPos val="nextTo"/>
        <c:crossAx val="13457665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2"/>
                </a:solidFill>
              </a:rPr>
              <a:t>Average Health Facility Scores Across Sub Domains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'IDSR V IPC'!$E$19</c:f>
              <c:strCache>
                <c:ptCount val="1"/>
                <c:pt idx="0">
                  <c:v>Baseline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'IDSR V IPC'!$F$18:$I$18</c:f>
              <c:strCache>
                <c:ptCount val="4"/>
                <c:pt idx="0">
                  <c:v>Overall ERPHC score</c:v>
                </c:pt>
                <c:pt idx="1">
                  <c:v>Surveillance score </c:v>
                </c:pt>
                <c:pt idx="2">
                  <c:v>IPC score </c:v>
                </c:pt>
                <c:pt idx="3">
                  <c:v>Preparedness score</c:v>
                </c:pt>
              </c:strCache>
            </c:strRef>
          </c:cat>
          <c:val>
            <c:numRef>
              <c:f>'IDSR V IPC'!$F$19:$I$19</c:f>
              <c:numCache>
                <c:formatCode>0%</c:formatCode>
                <c:ptCount val="4"/>
                <c:pt idx="0">
                  <c:v>0.55000000000000004</c:v>
                </c:pt>
                <c:pt idx="1">
                  <c:v>0.76</c:v>
                </c:pt>
                <c:pt idx="2">
                  <c:v>0.56000000000000005</c:v>
                </c:pt>
                <c:pt idx="3">
                  <c:v>0.33</c:v>
                </c:pt>
              </c:numCache>
            </c:numRef>
          </c:val>
          <c:extLst>
            <c:ext xmlns:c16="http://schemas.microsoft.com/office/drawing/2014/chart" uri="{C3380CC4-5D6E-409C-BE32-E72D297353CC}">
              <c16:uniqueId val="{00000000-ABF2-49B1-8B39-5780D511D882}"/>
            </c:ext>
          </c:extLst>
        </c:ser>
        <c:ser>
          <c:idx val="1"/>
          <c:order val="1"/>
          <c:tx>
            <c:strRef>
              <c:f>'IDSR V IPC'!$E$20</c:f>
              <c:strCache>
                <c:ptCount val="1"/>
                <c:pt idx="0">
                  <c:v>Jun-25</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'IDSR V IPC'!$F$18:$I$18</c:f>
              <c:strCache>
                <c:ptCount val="4"/>
                <c:pt idx="0">
                  <c:v>Overall ERPHC score</c:v>
                </c:pt>
                <c:pt idx="1">
                  <c:v>Surveillance score </c:v>
                </c:pt>
                <c:pt idx="2">
                  <c:v>IPC score </c:v>
                </c:pt>
                <c:pt idx="3">
                  <c:v>Preparedness score</c:v>
                </c:pt>
              </c:strCache>
            </c:strRef>
          </c:cat>
          <c:val>
            <c:numRef>
              <c:f>'IDSR V IPC'!$F$20:$I$20</c:f>
              <c:numCache>
                <c:formatCode>0%</c:formatCode>
                <c:ptCount val="4"/>
                <c:pt idx="0">
                  <c:v>0.9</c:v>
                </c:pt>
                <c:pt idx="1">
                  <c:v>0.98</c:v>
                </c:pt>
                <c:pt idx="2">
                  <c:v>0.95</c:v>
                </c:pt>
                <c:pt idx="3">
                  <c:v>0.77</c:v>
                </c:pt>
              </c:numCache>
            </c:numRef>
          </c:val>
          <c:extLst>
            <c:ext xmlns:c16="http://schemas.microsoft.com/office/drawing/2014/chart" uri="{C3380CC4-5D6E-409C-BE32-E72D297353CC}">
              <c16:uniqueId val="{00000001-ABF2-49B1-8B39-5780D511D882}"/>
            </c:ext>
          </c:extLst>
        </c:ser>
        <c:dLbls>
          <c:showLegendKey val="0"/>
          <c:showVal val="0"/>
          <c:showCatName val="0"/>
          <c:showSerName val="0"/>
          <c:showPercent val="0"/>
          <c:showBubbleSize val="0"/>
        </c:dLbls>
        <c:gapWidth val="219"/>
        <c:overlap val="-27"/>
        <c:axId val="197031552"/>
        <c:axId val="197036352"/>
      </c:barChart>
      <c:catAx>
        <c:axId val="1970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197036352"/>
        <c:crosses val="autoZero"/>
        <c:auto val="1"/>
        <c:lblAlgn val="ctr"/>
        <c:lblOffset val="100"/>
        <c:noMultiLvlLbl val="0"/>
      </c:catAx>
      <c:valAx>
        <c:axId val="19703635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1970315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2"/>
                </a:solidFill>
              </a:rPr>
              <a:t>Average IPC performance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'IDSR V IPC'!$A$57</c:f>
              <c:strCache>
                <c:ptCount val="1"/>
                <c:pt idx="0">
                  <c:v>Average IPC performance score</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2B66-469E-AB31-DC253A4855C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'IDSR V IPC'!$B$56:$C$56</c:f>
              <c:strCache>
                <c:ptCount val="2"/>
                <c:pt idx="0">
                  <c:v>Baseline </c:v>
                </c:pt>
                <c:pt idx="1">
                  <c:v>Jun-25</c:v>
                </c:pt>
              </c:strCache>
            </c:strRef>
          </c:cat>
          <c:val>
            <c:numRef>
              <c:f>'IDSR V IPC'!$B$57:$C$57</c:f>
              <c:numCache>
                <c:formatCode>0%</c:formatCode>
                <c:ptCount val="2"/>
                <c:pt idx="0">
                  <c:v>0.56000000000000005</c:v>
                </c:pt>
                <c:pt idx="1">
                  <c:v>0.95</c:v>
                </c:pt>
              </c:numCache>
            </c:numRef>
          </c:val>
          <c:extLst>
            <c:ext xmlns:c16="http://schemas.microsoft.com/office/drawing/2014/chart" uri="{C3380CC4-5D6E-409C-BE32-E72D297353CC}">
              <c16:uniqueId val="{00000000-2B66-469E-AB31-DC253A4855C0}"/>
            </c:ext>
          </c:extLst>
        </c:ser>
        <c:dLbls>
          <c:dLblPos val="outEnd"/>
          <c:showLegendKey val="0"/>
          <c:showVal val="1"/>
          <c:showCatName val="0"/>
          <c:showSerName val="0"/>
          <c:showPercent val="0"/>
          <c:showBubbleSize val="0"/>
        </c:dLbls>
        <c:gapWidth val="219"/>
        <c:overlap val="-27"/>
        <c:axId val="756939952"/>
        <c:axId val="756940432"/>
      </c:barChart>
      <c:catAx>
        <c:axId val="75693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756940432"/>
        <c:crosses val="autoZero"/>
        <c:auto val="1"/>
        <c:lblAlgn val="ctr"/>
        <c:lblOffset val="100"/>
        <c:noMultiLvlLbl val="0"/>
      </c:catAx>
      <c:valAx>
        <c:axId val="75694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756939952"/>
        <c:crosses val="autoZero"/>
        <c:crossBetween val="between"/>
        <c:majorUnit val="0.2"/>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500" b="1" dirty="0">
                <a:solidFill>
                  <a:schemeClr val="tx2"/>
                </a:solidFill>
              </a:rPr>
              <a:t>Proportion of facilities able to establish screening and isolation areas with minimum IPC requirements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Preparedness!$B$63</c:f>
              <c:strCache>
                <c:ptCount val="1"/>
                <c:pt idx="0">
                  <c:v>Baseline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Preparedness!$A$64:$A$65</c:f>
              <c:strCache>
                <c:ptCount val="2"/>
                <c:pt idx="0">
                  <c:v>Screening </c:v>
                </c:pt>
                <c:pt idx="1">
                  <c:v>Isolation </c:v>
                </c:pt>
              </c:strCache>
            </c:strRef>
          </c:cat>
          <c:val>
            <c:numRef>
              <c:f>Preparedness!$B$64:$B$65</c:f>
              <c:numCache>
                <c:formatCode>0%</c:formatCode>
                <c:ptCount val="2"/>
                <c:pt idx="0">
                  <c:v>0.2</c:v>
                </c:pt>
                <c:pt idx="1">
                  <c:v>0.17</c:v>
                </c:pt>
              </c:numCache>
            </c:numRef>
          </c:val>
          <c:extLst>
            <c:ext xmlns:c16="http://schemas.microsoft.com/office/drawing/2014/chart" uri="{C3380CC4-5D6E-409C-BE32-E72D297353CC}">
              <c16:uniqueId val="{00000000-EF42-4D16-89CA-A212544A9F76}"/>
            </c:ext>
          </c:extLst>
        </c:ser>
        <c:ser>
          <c:idx val="1"/>
          <c:order val="1"/>
          <c:tx>
            <c:strRef>
              <c:f>Preparedness!$C$63</c:f>
              <c:strCache>
                <c:ptCount val="1"/>
                <c:pt idx="0">
                  <c:v>Jun-25</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Preparedness!$A$64:$A$65</c:f>
              <c:strCache>
                <c:ptCount val="2"/>
                <c:pt idx="0">
                  <c:v>Screening </c:v>
                </c:pt>
                <c:pt idx="1">
                  <c:v>Isolation </c:v>
                </c:pt>
              </c:strCache>
            </c:strRef>
          </c:cat>
          <c:val>
            <c:numRef>
              <c:f>Preparedness!$C$64:$C$65</c:f>
              <c:numCache>
                <c:formatCode>0%</c:formatCode>
                <c:ptCount val="2"/>
                <c:pt idx="0">
                  <c:v>0.81</c:v>
                </c:pt>
                <c:pt idx="1">
                  <c:v>0.73</c:v>
                </c:pt>
              </c:numCache>
            </c:numRef>
          </c:val>
          <c:extLst>
            <c:ext xmlns:c16="http://schemas.microsoft.com/office/drawing/2014/chart" uri="{C3380CC4-5D6E-409C-BE32-E72D297353CC}">
              <c16:uniqueId val="{00000001-EF42-4D16-89CA-A212544A9F76}"/>
            </c:ext>
          </c:extLst>
        </c:ser>
        <c:dLbls>
          <c:dLblPos val="outEnd"/>
          <c:showLegendKey val="0"/>
          <c:showVal val="1"/>
          <c:showCatName val="0"/>
          <c:showSerName val="0"/>
          <c:showPercent val="0"/>
          <c:showBubbleSize val="0"/>
        </c:dLbls>
        <c:gapWidth val="219"/>
        <c:overlap val="-27"/>
        <c:axId val="1146665727"/>
        <c:axId val="1146665247"/>
      </c:barChart>
      <c:catAx>
        <c:axId val="1146665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1146665247"/>
        <c:crosses val="autoZero"/>
        <c:auto val="1"/>
        <c:lblAlgn val="ctr"/>
        <c:lblOffset val="100"/>
        <c:noMultiLvlLbl val="0"/>
      </c:catAx>
      <c:valAx>
        <c:axId val="1146665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1146665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113_B39C11FE.xml><?xml version="1.0" encoding="utf-8"?>
<p188:cmLst xmlns:a="http://schemas.openxmlformats.org/drawingml/2006/main" xmlns:r="http://schemas.openxmlformats.org/officeDocument/2006/relationships" xmlns:p188="http://schemas.microsoft.com/office/powerpoint/2018/8/main">
  <p188:cm id="{CC9E4DC2-9CC0-4E60-884F-120326809E94}" authorId="{8EF1D882-7242-487D-805F-12399B50AAEB}" created="2026-02-17T11:17:00.444">
    <ac:txMkLst xmlns:ac="http://schemas.microsoft.com/office/drawing/2013/main/command">
      <pc:docMk xmlns:pc="http://schemas.microsoft.com/office/powerpoint/2013/main/command"/>
      <pc:sldMk xmlns:pc="http://schemas.microsoft.com/office/powerpoint/2013/main/command" cId="1961959712" sldId="2147479827"/>
      <ac:spMk id="2" creationId="{00000000-0000-0000-0000-000000000000}"/>
      <ac:txMk cp="0" len="63">
        <ac:context len="64" hash="3141823036"/>
      </ac:txMk>
    </ac:txMkLst>
    <p188:pos x="12031578" y="521368"/>
    <p188:txBody>
      <a:bodyPr/>
      <a:lstStyle/>
      <a:p>
        <a:r>
          <a:rPr lang="en-GB"/>
          <a:t>[@PADOVEZE FONSECA BARBOSA, Maria Clara] - can the HCF OFT be added here?</a:t>
        </a:r>
      </a:p>
    </p188:txBody>
  </p188:cm>
</p188:cmLst>
</file>

<file path=ppt/comments/modernComment_7FFFF7DA_9B1337E9.xml><?xml version="1.0" encoding="utf-8"?>
<p188:cmLst xmlns:a="http://schemas.openxmlformats.org/drawingml/2006/main" xmlns:r="http://schemas.openxmlformats.org/officeDocument/2006/relationships" xmlns:p188="http://schemas.microsoft.com/office/powerpoint/2018/8/main">
  <p188:cm id="{A63C63F5-00B4-46AC-84F5-F6C1B7F431FC}" authorId="{8EB76498-D08F-EC50-7EA4-ABEF6F8836A5}" created="2026-02-18T13:33:34.679">
    <pc:sldMkLst xmlns:pc="http://schemas.microsoft.com/office/powerpoint/2013/main/command">
      <pc:docMk/>
      <pc:sldMk cId="1736195854" sldId="2147481562"/>
    </pc:sldMkLst>
    <p188:txBody>
      <a:bodyPr/>
      <a:lstStyle/>
      <a:p>
        <a:r>
          <a:rPr lang="pt-BR"/>
          <a:t>should we mention that the HERO CAPE is part of the tools for readiness?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56BE0D-7237-4570-8891-09324E0DA246}" type="doc">
      <dgm:prSet loTypeId="urn:microsoft.com/office/officeart/2016/7/layout/VerticalDownArrowProcess" loCatId="process" qsTypeId="urn:microsoft.com/office/officeart/2005/8/quickstyle/simple5" qsCatId="simple" csTypeId="urn:microsoft.com/office/officeart/2005/8/colors/accent1_2" csCatId="accent1" phldr="1"/>
      <dgm:spPr/>
      <dgm:t>
        <a:bodyPr/>
        <a:lstStyle/>
        <a:p>
          <a:endParaRPr lang="en-US"/>
        </a:p>
      </dgm:t>
    </dgm:pt>
    <dgm:pt modelId="{F64BBD41-BE14-4154-B73E-7A5DEA5FE88E}">
      <dgm:prSet/>
      <dgm:spPr/>
      <dgm:t>
        <a:bodyPr/>
        <a:lstStyle/>
        <a:p>
          <a:r>
            <a:rPr lang="en-US"/>
            <a:t>Identify</a:t>
          </a:r>
        </a:p>
      </dgm:t>
    </dgm:pt>
    <dgm:pt modelId="{617A638E-2DA0-4ADF-85BA-EBBEC76607F6}" type="parTrans" cxnId="{27629945-ED3F-4152-9605-9A2C78CF5925}">
      <dgm:prSet/>
      <dgm:spPr/>
      <dgm:t>
        <a:bodyPr/>
        <a:lstStyle/>
        <a:p>
          <a:endParaRPr lang="en-US"/>
        </a:p>
      </dgm:t>
    </dgm:pt>
    <dgm:pt modelId="{DD043335-B00E-4821-9B36-FD94D9175148}" type="sibTrans" cxnId="{27629945-ED3F-4152-9605-9A2C78CF5925}">
      <dgm:prSet/>
      <dgm:spPr/>
      <dgm:t>
        <a:bodyPr/>
        <a:lstStyle/>
        <a:p>
          <a:endParaRPr lang="en-US"/>
        </a:p>
      </dgm:t>
    </dgm:pt>
    <dgm:pt modelId="{703E878A-D83B-46A1-B9E3-DA267870D0BB}">
      <dgm:prSet/>
      <dgm:spPr/>
      <dgm:t>
        <a:bodyPr/>
        <a:lstStyle/>
        <a:p>
          <a:r>
            <a:rPr lang="en-US"/>
            <a:t>Identify the emergency phase</a:t>
          </a:r>
        </a:p>
      </dgm:t>
    </dgm:pt>
    <dgm:pt modelId="{36A8E34E-3F45-4EF8-A984-2042E1A0CDF7}" type="parTrans" cxnId="{60C46CBD-1EF7-486A-A62D-2BCC2FD5C714}">
      <dgm:prSet/>
      <dgm:spPr/>
      <dgm:t>
        <a:bodyPr/>
        <a:lstStyle/>
        <a:p>
          <a:endParaRPr lang="en-US"/>
        </a:p>
      </dgm:t>
    </dgm:pt>
    <dgm:pt modelId="{1AEC0AB9-6DB2-45FA-9987-4CC732138675}" type="sibTrans" cxnId="{60C46CBD-1EF7-486A-A62D-2BCC2FD5C714}">
      <dgm:prSet/>
      <dgm:spPr/>
      <dgm:t>
        <a:bodyPr/>
        <a:lstStyle/>
        <a:p>
          <a:endParaRPr lang="en-US"/>
        </a:p>
      </dgm:t>
    </dgm:pt>
    <dgm:pt modelId="{99F48EB4-07DC-4342-8858-355F54F0661A}">
      <dgm:prSet/>
      <dgm:spPr/>
      <dgm:t>
        <a:bodyPr/>
        <a:lstStyle/>
        <a:p>
          <a:r>
            <a:rPr lang="en-US"/>
            <a:t>Select</a:t>
          </a:r>
        </a:p>
      </dgm:t>
    </dgm:pt>
    <dgm:pt modelId="{88171081-CA1C-4E40-930F-F520F6D2F01E}" type="parTrans" cxnId="{6CA20CAF-7455-42B2-BC68-0866D7C9A498}">
      <dgm:prSet/>
      <dgm:spPr/>
      <dgm:t>
        <a:bodyPr/>
        <a:lstStyle/>
        <a:p>
          <a:endParaRPr lang="en-US"/>
        </a:p>
      </dgm:t>
    </dgm:pt>
    <dgm:pt modelId="{971727DC-ED5A-4D91-A445-993F0BE3FFCF}" type="sibTrans" cxnId="{6CA20CAF-7455-42B2-BC68-0866D7C9A498}">
      <dgm:prSet/>
      <dgm:spPr/>
      <dgm:t>
        <a:bodyPr/>
        <a:lstStyle/>
        <a:p>
          <a:endParaRPr lang="en-US"/>
        </a:p>
      </dgm:t>
    </dgm:pt>
    <dgm:pt modelId="{BBD9427B-A3B5-44FE-86C6-066CCB52E5B8}">
      <dgm:prSet/>
      <dgm:spPr/>
      <dgm:t>
        <a:bodyPr/>
        <a:lstStyle/>
        <a:p>
          <a:r>
            <a:rPr lang="en-US"/>
            <a:t>Select key action</a:t>
          </a:r>
        </a:p>
      </dgm:t>
    </dgm:pt>
    <dgm:pt modelId="{300FBC27-568E-4D4E-A79B-4781A3F1190D}" type="parTrans" cxnId="{0AD38426-C042-4272-9935-3B2D11CCAB5F}">
      <dgm:prSet/>
      <dgm:spPr/>
      <dgm:t>
        <a:bodyPr/>
        <a:lstStyle/>
        <a:p>
          <a:endParaRPr lang="en-US"/>
        </a:p>
      </dgm:t>
    </dgm:pt>
    <dgm:pt modelId="{FDF36C28-D7E0-4726-82A4-6336DBC9B532}" type="sibTrans" cxnId="{0AD38426-C042-4272-9935-3B2D11CCAB5F}">
      <dgm:prSet/>
      <dgm:spPr/>
      <dgm:t>
        <a:bodyPr/>
        <a:lstStyle/>
        <a:p>
          <a:endParaRPr lang="en-US"/>
        </a:p>
      </dgm:t>
    </dgm:pt>
    <dgm:pt modelId="{E0A95DA7-222E-479A-BF69-14B5B0B2B240}">
      <dgm:prSet/>
      <dgm:spPr/>
      <dgm:t>
        <a:bodyPr/>
        <a:lstStyle/>
        <a:p>
          <a:r>
            <a:rPr lang="en-US"/>
            <a:t>Follow</a:t>
          </a:r>
        </a:p>
      </dgm:t>
    </dgm:pt>
    <dgm:pt modelId="{6FA23A48-250D-47F2-9A5C-002CC8161A21}" type="parTrans" cxnId="{7B596D42-4C3F-4BCA-9995-9D719B1AED49}">
      <dgm:prSet/>
      <dgm:spPr/>
      <dgm:t>
        <a:bodyPr/>
        <a:lstStyle/>
        <a:p>
          <a:endParaRPr lang="en-US"/>
        </a:p>
      </dgm:t>
    </dgm:pt>
    <dgm:pt modelId="{39266C37-3ECB-447B-B7AC-976F0F120BFD}" type="sibTrans" cxnId="{7B596D42-4C3F-4BCA-9995-9D719B1AED49}">
      <dgm:prSet/>
      <dgm:spPr/>
      <dgm:t>
        <a:bodyPr/>
        <a:lstStyle/>
        <a:p>
          <a:endParaRPr lang="en-US"/>
        </a:p>
      </dgm:t>
    </dgm:pt>
    <dgm:pt modelId="{F376A791-5926-4331-9985-97E86F930C0B}">
      <dgm:prSet/>
      <dgm:spPr/>
      <dgm:t>
        <a:bodyPr/>
        <a:lstStyle/>
        <a:p>
          <a:r>
            <a:rPr lang="en-US"/>
            <a:t>Follow the step and how to perform it</a:t>
          </a:r>
        </a:p>
      </dgm:t>
    </dgm:pt>
    <dgm:pt modelId="{867EA4B8-7436-48DB-876E-BCB9887D94D5}" type="parTrans" cxnId="{39925EDD-D4C0-4694-A6F8-F1CF7B5411F9}">
      <dgm:prSet/>
      <dgm:spPr/>
      <dgm:t>
        <a:bodyPr/>
        <a:lstStyle/>
        <a:p>
          <a:endParaRPr lang="en-US"/>
        </a:p>
      </dgm:t>
    </dgm:pt>
    <dgm:pt modelId="{B4A0DE00-F927-46BB-B13A-BB0B7D1A9C11}" type="sibTrans" cxnId="{39925EDD-D4C0-4694-A6F8-F1CF7B5411F9}">
      <dgm:prSet/>
      <dgm:spPr/>
      <dgm:t>
        <a:bodyPr/>
        <a:lstStyle/>
        <a:p>
          <a:endParaRPr lang="en-US"/>
        </a:p>
      </dgm:t>
    </dgm:pt>
    <dgm:pt modelId="{E99BE812-4EB1-47F0-89C4-EAB9AFC40AE6}">
      <dgm:prSet/>
      <dgm:spPr/>
      <dgm:t>
        <a:bodyPr/>
        <a:lstStyle/>
        <a:p>
          <a:r>
            <a:rPr lang="en-US"/>
            <a:t>Search</a:t>
          </a:r>
        </a:p>
      </dgm:t>
    </dgm:pt>
    <dgm:pt modelId="{AE34E7E3-7110-4908-B677-7979A9695EF4}" type="parTrans" cxnId="{66839133-CA5E-4D9A-8916-7F2905BB683B}">
      <dgm:prSet/>
      <dgm:spPr/>
      <dgm:t>
        <a:bodyPr/>
        <a:lstStyle/>
        <a:p>
          <a:endParaRPr lang="en-US"/>
        </a:p>
      </dgm:t>
    </dgm:pt>
    <dgm:pt modelId="{1DA3E416-C58D-4961-A4FB-2082C6A17F83}" type="sibTrans" cxnId="{66839133-CA5E-4D9A-8916-7F2905BB683B}">
      <dgm:prSet/>
      <dgm:spPr/>
      <dgm:t>
        <a:bodyPr/>
        <a:lstStyle/>
        <a:p>
          <a:endParaRPr lang="en-US"/>
        </a:p>
      </dgm:t>
    </dgm:pt>
    <dgm:pt modelId="{4C37152B-8E0E-407F-8D5F-7CB70A1F2123}">
      <dgm:prSet/>
      <dgm:spPr/>
      <dgm:t>
        <a:bodyPr/>
        <a:lstStyle/>
        <a:p>
          <a:r>
            <a:rPr lang="en-US"/>
            <a:t>Search for corresponding tools and resources</a:t>
          </a:r>
        </a:p>
      </dgm:t>
    </dgm:pt>
    <dgm:pt modelId="{222DCA10-5792-4BC1-91A5-D2D4E4142B09}" type="parTrans" cxnId="{2F4AA934-323F-4ED0-AFA4-167715E8D81E}">
      <dgm:prSet/>
      <dgm:spPr/>
      <dgm:t>
        <a:bodyPr/>
        <a:lstStyle/>
        <a:p>
          <a:endParaRPr lang="en-US"/>
        </a:p>
      </dgm:t>
    </dgm:pt>
    <dgm:pt modelId="{5F898B77-FA2B-4825-A07C-E10041A43066}" type="sibTrans" cxnId="{2F4AA934-323F-4ED0-AFA4-167715E8D81E}">
      <dgm:prSet/>
      <dgm:spPr/>
      <dgm:t>
        <a:bodyPr/>
        <a:lstStyle/>
        <a:p>
          <a:endParaRPr lang="en-US"/>
        </a:p>
      </dgm:t>
    </dgm:pt>
    <dgm:pt modelId="{F13BA9F3-60C4-48C2-8C82-3E211D9D4B53}" type="pres">
      <dgm:prSet presAssocID="{7C56BE0D-7237-4570-8891-09324E0DA246}" presName="Name0" presStyleCnt="0">
        <dgm:presLayoutVars>
          <dgm:dir/>
          <dgm:animLvl val="lvl"/>
          <dgm:resizeHandles val="exact"/>
        </dgm:presLayoutVars>
      </dgm:prSet>
      <dgm:spPr/>
    </dgm:pt>
    <dgm:pt modelId="{893BFB46-2AF8-4B98-9CB2-C6DD02DD4EDA}" type="pres">
      <dgm:prSet presAssocID="{E99BE812-4EB1-47F0-89C4-EAB9AFC40AE6}" presName="boxAndChildren" presStyleCnt="0"/>
      <dgm:spPr/>
    </dgm:pt>
    <dgm:pt modelId="{EE2F581F-E82E-4BCE-B7C1-7D557E59B2CB}" type="pres">
      <dgm:prSet presAssocID="{E99BE812-4EB1-47F0-89C4-EAB9AFC40AE6}" presName="parentTextBox" presStyleLbl="alignNode1" presStyleIdx="0" presStyleCnt="4"/>
      <dgm:spPr/>
    </dgm:pt>
    <dgm:pt modelId="{CFB22E7A-6740-408C-8E26-3E383B933080}" type="pres">
      <dgm:prSet presAssocID="{E99BE812-4EB1-47F0-89C4-EAB9AFC40AE6}" presName="descendantBox" presStyleLbl="bgAccFollowNode1" presStyleIdx="0" presStyleCnt="4"/>
      <dgm:spPr/>
    </dgm:pt>
    <dgm:pt modelId="{4FF58E2C-CC57-4AD1-97C3-E3A43007FDB1}" type="pres">
      <dgm:prSet presAssocID="{39266C37-3ECB-447B-B7AC-976F0F120BFD}" presName="sp" presStyleCnt="0"/>
      <dgm:spPr/>
    </dgm:pt>
    <dgm:pt modelId="{4211A5C0-639F-4922-9393-08943F85B1A4}" type="pres">
      <dgm:prSet presAssocID="{E0A95DA7-222E-479A-BF69-14B5B0B2B240}" presName="arrowAndChildren" presStyleCnt="0"/>
      <dgm:spPr/>
    </dgm:pt>
    <dgm:pt modelId="{B0D9B372-C07A-485D-837F-5449C5259768}" type="pres">
      <dgm:prSet presAssocID="{E0A95DA7-222E-479A-BF69-14B5B0B2B240}" presName="parentTextArrow" presStyleLbl="node1" presStyleIdx="0" presStyleCnt="0"/>
      <dgm:spPr/>
    </dgm:pt>
    <dgm:pt modelId="{0042CA8D-F497-4BB4-BB5C-3CFCF0EA8438}" type="pres">
      <dgm:prSet presAssocID="{E0A95DA7-222E-479A-BF69-14B5B0B2B240}" presName="arrow" presStyleLbl="alignNode1" presStyleIdx="1" presStyleCnt="4"/>
      <dgm:spPr/>
    </dgm:pt>
    <dgm:pt modelId="{91D54B19-5413-44E7-A046-EF32075EF1D3}" type="pres">
      <dgm:prSet presAssocID="{E0A95DA7-222E-479A-BF69-14B5B0B2B240}" presName="descendantArrow" presStyleLbl="bgAccFollowNode1" presStyleIdx="1" presStyleCnt="4"/>
      <dgm:spPr/>
    </dgm:pt>
    <dgm:pt modelId="{8D2744E2-1C0A-4B0A-AE27-CB634A4811E5}" type="pres">
      <dgm:prSet presAssocID="{971727DC-ED5A-4D91-A445-993F0BE3FFCF}" presName="sp" presStyleCnt="0"/>
      <dgm:spPr/>
    </dgm:pt>
    <dgm:pt modelId="{A876EFFA-8532-4F48-97A5-503384EF6BA6}" type="pres">
      <dgm:prSet presAssocID="{99F48EB4-07DC-4342-8858-355F54F0661A}" presName="arrowAndChildren" presStyleCnt="0"/>
      <dgm:spPr/>
    </dgm:pt>
    <dgm:pt modelId="{4D88C665-1686-4B29-80ED-1C8F93E11802}" type="pres">
      <dgm:prSet presAssocID="{99F48EB4-07DC-4342-8858-355F54F0661A}" presName="parentTextArrow" presStyleLbl="node1" presStyleIdx="0" presStyleCnt="0"/>
      <dgm:spPr/>
    </dgm:pt>
    <dgm:pt modelId="{3A478D9E-2A80-4A79-B04C-4CFF8B4952A8}" type="pres">
      <dgm:prSet presAssocID="{99F48EB4-07DC-4342-8858-355F54F0661A}" presName="arrow" presStyleLbl="alignNode1" presStyleIdx="2" presStyleCnt="4"/>
      <dgm:spPr/>
    </dgm:pt>
    <dgm:pt modelId="{E3C026F7-C6DA-4B23-AEDF-E3A21512EC0F}" type="pres">
      <dgm:prSet presAssocID="{99F48EB4-07DC-4342-8858-355F54F0661A}" presName="descendantArrow" presStyleLbl="bgAccFollowNode1" presStyleIdx="2" presStyleCnt="4"/>
      <dgm:spPr/>
    </dgm:pt>
    <dgm:pt modelId="{9020E3C6-8B4F-4BED-B781-A2F1E5EF2A24}" type="pres">
      <dgm:prSet presAssocID="{DD043335-B00E-4821-9B36-FD94D9175148}" presName="sp" presStyleCnt="0"/>
      <dgm:spPr/>
    </dgm:pt>
    <dgm:pt modelId="{50A40355-217D-4D0F-B321-8F1AED7A5F19}" type="pres">
      <dgm:prSet presAssocID="{F64BBD41-BE14-4154-B73E-7A5DEA5FE88E}" presName="arrowAndChildren" presStyleCnt="0"/>
      <dgm:spPr/>
    </dgm:pt>
    <dgm:pt modelId="{D892DABD-B3D5-41C8-9496-4EA764BD8EF6}" type="pres">
      <dgm:prSet presAssocID="{F64BBD41-BE14-4154-B73E-7A5DEA5FE88E}" presName="parentTextArrow" presStyleLbl="node1" presStyleIdx="0" presStyleCnt="0"/>
      <dgm:spPr/>
    </dgm:pt>
    <dgm:pt modelId="{502B4892-7DA4-4C03-A25F-BDD3FAFB39DD}" type="pres">
      <dgm:prSet presAssocID="{F64BBD41-BE14-4154-B73E-7A5DEA5FE88E}" presName="arrow" presStyleLbl="alignNode1" presStyleIdx="3" presStyleCnt="4"/>
      <dgm:spPr/>
    </dgm:pt>
    <dgm:pt modelId="{2F1E8506-3633-4B35-8925-486419647AA3}" type="pres">
      <dgm:prSet presAssocID="{F64BBD41-BE14-4154-B73E-7A5DEA5FE88E}" presName="descendantArrow" presStyleLbl="bgAccFollowNode1" presStyleIdx="3" presStyleCnt="4"/>
      <dgm:spPr/>
    </dgm:pt>
  </dgm:ptLst>
  <dgm:cxnLst>
    <dgm:cxn modelId="{1D0A310C-C3BE-4A25-BBB4-5F481E4F9EB8}" type="presOf" srcId="{99F48EB4-07DC-4342-8858-355F54F0661A}" destId="{3A478D9E-2A80-4A79-B04C-4CFF8B4952A8}" srcOrd="1" destOrd="0" presId="urn:microsoft.com/office/officeart/2016/7/layout/VerticalDownArrowProcess"/>
    <dgm:cxn modelId="{496F661E-8926-4DE1-BAB1-14A09115681A}" type="presOf" srcId="{F376A791-5926-4331-9985-97E86F930C0B}" destId="{91D54B19-5413-44E7-A046-EF32075EF1D3}" srcOrd="0" destOrd="0" presId="urn:microsoft.com/office/officeart/2016/7/layout/VerticalDownArrowProcess"/>
    <dgm:cxn modelId="{34E0DD23-EDFB-4A47-B465-A4EE7F3990B4}" type="presOf" srcId="{E0A95DA7-222E-479A-BF69-14B5B0B2B240}" destId="{B0D9B372-C07A-485D-837F-5449C5259768}" srcOrd="0" destOrd="0" presId="urn:microsoft.com/office/officeart/2016/7/layout/VerticalDownArrowProcess"/>
    <dgm:cxn modelId="{0AD38426-C042-4272-9935-3B2D11CCAB5F}" srcId="{99F48EB4-07DC-4342-8858-355F54F0661A}" destId="{BBD9427B-A3B5-44FE-86C6-066CCB52E5B8}" srcOrd="0" destOrd="0" parTransId="{300FBC27-568E-4D4E-A79B-4781A3F1190D}" sibTransId="{FDF36C28-D7E0-4726-82A4-6336DBC9B532}"/>
    <dgm:cxn modelId="{66839133-CA5E-4D9A-8916-7F2905BB683B}" srcId="{7C56BE0D-7237-4570-8891-09324E0DA246}" destId="{E99BE812-4EB1-47F0-89C4-EAB9AFC40AE6}" srcOrd="3" destOrd="0" parTransId="{AE34E7E3-7110-4908-B677-7979A9695EF4}" sibTransId="{1DA3E416-C58D-4961-A4FB-2082C6A17F83}"/>
    <dgm:cxn modelId="{2F4AA934-323F-4ED0-AFA4-167715E8D81E}" srcId="{E99BE812-4EB1-47F0-89C4-EAB9AFC40AE6}" destId="{4C37152B-8E0E-407F-8D5F-7CB70A1F2123}" srcOrd="0" destOrd="0" parTransId="{222DCA10-5792-4BC1-91A5-D2D4E4142B09}" sibTransId="{5F898B77-FA2B-4825-A07C-E10041A43066}"/>
    <dgm:cxn modelId="{20037441-2816-4A9E-9E94-F3375F502276}" type="presOf" srcId="{99F48EB4-07DC-4342-8858-355F54F0661A}" destId="{4D88C665-1686-4B29-80ED-1C8F93E11802}" srcOrd="0" destOrd="0" presId="urn:microsoft.com/office/officeart/2016/7/layout/VerticalDownArrowProcess"/>
    <dgm:cxn modelId="{7B596D42-4C3F-4BCA-9995-9D719B1AED49}" srcId="{7C56BE0D-7237-4570-8891-09324E0DA246}" destId="{E0A95DA7-222E-479A-BF69-14B5B0B2B240}" srcOrd="2" destOrd="0" parTransId="{6FA23A48-250D-47F2-9A5C-002CC8161A21}" sibTransId="{39266C37-3ECB-447B-B7AC-976F0F120BFD}"/>
    <dgm:cxn modelId="{27629945-ED3F-4152-9605-9A2C78CF5925}" srcId="{7C56BE0D-7237-4570-8891-09324E0DA246}" destId="{F64BBD41-BE14-4154-B73E-7A5DEA5FE88E}" srcOrd="0" destOrd="0" parTransId="{617A638E-2DA0-4ADF-85BA-EBBEC76607F6}" sibTransId="{DD043335-B00E-4821-9B36-FD94D9175148}"/>
    <dgm:cxn modelId="{DF5B976D-CBF4-46EB-831F-7EE2ED77A3CF}" type="presOf" srcId="{7C56BE0D-7237-4570-8891-09324E0DA246}" destId="{F13BA9F3-60C4-48C2-8C82-3E211D9D4B53}" srcOrd="0" destOrd="0" presId="urn:microsoft.com/office/officeart/2016/7/layout/VerticalDownArrowProcess"/>
    <dgm:cxn modelId="{5677AF72-6F9A-4E3A-A1AD-34BCA721DFFD}" type="presOf" srcId="{BBD9427B-A3B5-44FE-86C6-066CCB52E5B8}" destId="{E3C026F7-C6DA-4B23-AEDF-E3A21512EC0F}" srcOrd="0" destOrd="0" presId="urn:microsoft.com/office/officeart/2016/7/layout/VerticalDownArrowProcess"/>
    <dgm:cxn modelId="{B99CF858-B2EB-465E-8AD0-A17357000412}" type="presOf" srcId="{E99BE812-4EB1-47F0-89C4-EAB9AFC40AE6}" destId="{EE2F581F-E82E-4BCE-B7C1-7D557E59B2CB}" srcOrd="0" destOrd="0" presId="urn:microsoft.com/office/officeart/2016/7/layout/VerticalDownArrowProcess"/>
    <dgm:cxn modelId="{A9914190-A673-4336-891D-2AD8D83380FA}" type="presOf" srcId="{4C37152B-8E0E-407F-8D5F-7CB70A1F2123}" destId="{CFB22E7A-6740-408C-8E26-3E383B933080}" srcOrd="0" destOrd="0" presId="urn:microsoft.com/office/officeart/2016/7/layout/VerticalDownArrowProcess"/>
    <dgm:cxn modelId="{800E44A2-8690-43B5-A507-E9961C2A1AA5}" type="presOf" srcId="{F64BBD41-BE14-4154-B73E-7A5DEA5FE88E}" destId="{502B4892-7DA4-4C03-A25F-BDD3FAFB39DD}" srcOrd="1" destOrd="0" presId="urn:microsoft.com/office/officeart/2016/7/layout/VerticalDownArrowProcess"/>
    <dgm:cxn modelId="{A0B184AC-ECD9-4070-A80F-EB6152BDBAC4}" type="presOf" srcId="{E0A95DA7-222E-479A-BF69-14B5B0B2B240}" destId="{0042CA8D-F497-4BB4-BB5C-3CFCF0EA8438}" srcOrd="1" destOrd="0" presId="urn:microsoft.com/office/officeart/2016/7/layout/VerticalDownArrowProcess"/>
    <dgm:cxn modelId="{6CA20CAF-7455-42B2-BC68-0866D7C9A498}" srcId="{7C56BE0D-7237-4570-8891-09324E0DA246}" destId="{99F48EB4-07DC-4342-8858-355F54F0661A}" srcOrd="1" destOrd="0" parTransId="{88171081-CA1C-4E40-930F-F520F6D2F01E}" sibTransId="{971727DC-ED5A-4D91-A445-993F0BE3FFCF}"/>
    <dgm:cxn modelId="{60C46CBD-1EF7-486A-A62D-2BCC2FD5C714}" srcId="{F64BBD41-BE14-4154-B73E-7A5DEA5FE88E}" destId="{703E878A-D83B-46A1-B9E3-DA267870D0BB}" srcOrd="0" destOrd="0" parTransId="{36A8E34E-3F45-4EF8-A984-2042E1A0CDF7}" sibTransId="{1AEC0AB9-6DB2-45FA-9987-4CC732138675}"/>
    <dgm:cxn modelId="{1A4404CE-C580-43D5-9660-294BC25D5BD8}" type="presOf" srcId="{F64BBD41-BE14-4154-B73E-7A5DEA5FE88E}" destId="{D892DABD-B3D5-41C8-9496-4EA764BD8EF6}" srcOrd="0" destOrd="0" presId="urn:microsoft.com/office/officeart/2016/7/layout/VerticalDownArrowProcess"/>
    <dgm:cxn modelId="{33A99ECF-E1FD-43A1-8000-18DB389EAFC5}" type="presOf" srcId="{703E878A-D83B-46A1-B9E3-DA267870D0BB}" destId="{2F1E8506-3633-4B35-8925-486419647AA3}" srcOrd="0" destOrd="0" presId="urn:microsoft.com/office/officeart/2016/7/layout/VerticalDownArrowProcess"/>
    <dgm:cxn modelId="{39925EDD-D4C0-4694-A6F8-F1CF7B5411F9}" srcId="{E0A95DA7-222E-479A-BF69-14B5B0B2B240}" destId="{F376A791-5926-4331-9985-97E86F930C0B}" srcOrd="0" destOrd="0" parTransId="{867EA4B8-7436-48DB-876E-BCB9887D94D5}" sibTransId="{B4A0DE00-F927-46BB-B13A-BB0B7D1A9C11}"/>
    <dgm:cxn modelId="{B425D44D-2EAB-440D-B8AB-F0806DC238C0}" type="presParOf" srcId="{F13BA9F3-60C4-48C2-8C82-3E211D9D4B53}" destId="{893BFB46-2AF8-4B98-9CB2-C6DD02DD4EDA}" srcOrd="0" destOrd="0" presId="urn:microsoft.com/office/officeart/2016/7/layout/VerticalDownArrowProcess"/>
    <dgm:cxn modelId="{EC890497-D773-43AE-A2FD-251CC2AA4EE7}" type="presParOf" srcId="{893BFB46-2AF8-4B98-9CB2-C6DD02DD4EDA}" destId="{EE2F581F-E82E-4BCE-B7C1-7D557E59B2CB}" srcOrd="0" destOrd="0" presId="urn:microsoft.com/office/officeart/2016/7/layout/VerticalDownArrowProcess"/>
    <dgm:cxn modelId="{5AA12D0E-7EDF-4FDC-AB4F-D5CD8585123F}" type="presParOf" srcId="{893BFB46-2AF8-4B98-9CB2-C6DD02DD4EDA}" destId="{CFB22E7A-6740-408C-8E26-3E383B933080}" srcOrd="1" destOrd="0" presId="urn:microsoft.com/office/officeart/2016/7/layout/VerticalDownArrowProcess"/>
    <dgm:cxn modelId="{317923E3-BC3D-4663-AF15-664AE3F80AB2}" type="presParOf" srcId="{F13BA9F3-60C4-48C2-8C82-3E211D9D4B53}" destId="{4FF58E2C-CC57-4AD1-97C3-E3A43007FDB1}" srcOrd="1" destOrd="0" presId="urn:microsoft.com/office/officeart/2016/7/layout/VerticalDownArrowProcess"/>
    <dgm:cxn modelId="{7DF61532-71F2-43CD-B354-90E6E134D5C0}" type="presParOf" srcId="{F13BA9F3-60C4-48C2-8C82-3E211D9D4B53}" destId="{4211A5C0-639F-4922-9393-08943F85B1A4}" srcOrd="2" destOrd="0" presId="urn:microsoft.com/office/officeart/2016/7/layout/VerticalDownArrowProcess"/>
    <dgm:cxn modelId="{31423318-5353-4AB3-BE02-36F8DB48CE04}" type="presParOf" srcId="{4211A5C0-639F-4922-9393-08943F85B1A4}" destId="{B0D9B372-C07A-485D-837F-5449C5259768}" srcOrd="0" destOrd="0" presId="urn:microsoft.com/office/officeart/2016/7/layout/VerticalDownArrowProcess"/>
    <dgm:cxn modelId="{C9BEAE29-3E58-49CE-A918-C35F0CB9069A}" type="presParOf" srcId="{4211A5C0-639F-4922-9393-08943F85B1A4}" destId="{0042CA8D-F497-4BB4-BB5C-3CFCF0EA8438}" srcOrd="1" destOrd="0" presId="urn:microsoft.com/office/officeart/2016/7/layout/VerticalDownArrowProcess"/>
    <dgm:cxn modelId="{9C576BE0-A2E8-4897-9CAF-DF8A06E70682}" type="presParOf" srcId="{4211A5C0-639F-4922-9393-08943F85B1A4}" destId="{91D54B19-5413-44E7-A046-EF32075EF1D3}" srcOrd="2" destOrd="0" presId="urn:microsoft.com/office/officeart/2016/7/layout/VerticalDownArrowProcess"/>
    <dgm:cxn modelId="{E5B99D6D-EF9B-4B59-BBDD-3F4365E88548}" type="presParOf" srcId="{F13BA9F3-60C4-48C2-8C82-3E211D9D4B53}" destId="{8D2744E2-1C0A-4B0A-AE27-CB634A4811E5}" srcOrd="3" destOrd="0" presId="urn:microsoft.com/office/officeart/2016/7/layout/VerticalDownArrowProcess"/>
    <dgm:cxn modelId="{7CF67D7A-9999-4642-89A1-C0EC92FECD92}" type="presParOf" srcId="{F13BA9F3-60C4-48C2-8C82-3E211D9D4B53}" destId="{A876EFFA-8532-4F48-97A5-503384EF6BA6}" srcOrd="4" destOrd="0" presId="urn:microsoft.com/office/officeart/2016/7/layout/VerticalDownArrowProcess"/>
    <dgm:cxn modelId="{A5581ECE-A0D8-4ACE-B8FE-3B59AE09794F}" type="presParOf" srcId="{A876EFFA-8532-4F48-97A5-503384EF6BA6}" destId="{4D88C665-1686-4B29-80ED-1C8F93E11802}" srcOrd="0" destOrd="0" presId="urn:microsoft.com/office/officeart/2016/7/layout/VerticalDownArrowProcess"/>
    <dgm:cxn modelId="{DEAF58EE-4615-451A-AB95-5B7349DE439E}" type="presParOf" srcId="{A876EFFA-8532-4F48-97A5-503384EF6BA6}" destId="{3A478D9E-2A80-4A79-B04C-4CFF8B4952A8}" srcOrd="1" destOrd="0" presId="urn:microsoft.com/office/officeart/2016/7/layout/VerticalDownArrowProcess"/>
    <dgm:cxn modelId="{B6A56030-8400-40FB-B571-C98EEE5BE79D}" type="presParOf" srcId="{A876EFFA-8532-4F48-97A5-503384EF6BA6}" destId="{E3C026F7-C6DA-4B23-AEDF-E3A21512EC0F}" srcOrd="2" destOrd="0" presId="urn:microsoft.com/office/officeart/2016/7/layout/VerticalDownArrowProcess"/>
    <dgm:cxn modelId="{62998163-67F3-4F88-B445-BE69502625BB}" type="presParOf" srcId="{F13BA9F3-60C4-48C2-8C82-3E211D9D4B53}" destId="{9020E3C6-8B4F-4BED-B781-A2F1E5EF2A24}" srcOrd="5" destOrd="0" presId="urn:microsoft.com/office/officeart/2016/7/layout/VerticalDownArrowProcess"/>
    <dgm:cxn modelId="{2082A896-30FE-4092-8C0A-1AA07B2F5C07}" type="presParOf" srcId="{F13BA9F3-60C4-48C2-8C82-3E211D9D4B53}" destId="{50A40355-217D-4D0F-B321-8F1AED7A5F19}" srcOrd="6" destOrd="0" presId="urn:microsoft.com/office/officeart/2016/7/layout/VerticalDownArrowProcess"/>
    <dgm:cxn modelId="{53A5F6CA-00A5-4B18-8189-FAA3DC597466}" type="presParOf" srcId="{50A40355-217D-4D0F-B321-8F1AED7A5F19}" destId="{D892DABD-B3D5-41C8-9496-4EA764BD8EF6}" srcOrd="0" destOrd="0" presId="urn:microsoft.com/office/officeart/2016/7/layout/VerticalDownArrowProcess"/>
    <dgm:cxn modelId="{1657DB95-73B7-4908-AD06-AE952A028222}" type="presParOf" srcId="{50A40355-217D-4D0F-B321-8F1AED7A5F19}" destId="{502B4892-7DA4-4C03-A25F-BDD3FAFB39DD}" srcOrd="1" destOrd="0" presId="urn:microsoft.com/office/officeart/2016/7/layout/VerticalDownArrowProcess"/>
    <dgm:cxn modelId="{4EBD9501-E1A3-466A-9622-9C197D315681}" type="presParOf" srcId="{50A40355-217D-4D0F-B321-8F1AED7A5F19}" destId="{2F1E8506-3633-4B35-8925-486419647AA3}"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F581F-E82E-4BCE-B7C1-7D557E59B2CB}">
      <dsp:nvSpPr>
        <dsp:cNvPr id="0" name=""/>
        <dsp:cNvSpPr/>
      </dsp:nvSpPr>
      <dsp:spPr>
        <a:xfrm>
          <a:off x="0" y="3712270"/>
          <a:ext cx="2743200" cy="81215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95096" tIns="199136" rIns="195096" bIns="199136" numCol="1" spcCol="1270" anchor="ctr" anchorCtr="0">
          <a:noAutofit/>
        </a:bodyPr>
        <a:lstStyle/>
        <a:p>
          <a:pPr marL="0" lvl="0" indent="0" algn="ctr" defTabSz="1244600">
            <a:lnSpc>
              <a:spcPct val="90000"/>
            </a:lnSpc>
            <a:spcBef>
              <a:spcPct val="0"/>
            </a:spcBef>
            <a:spcAft>
              <a:spcPct val="35000"/>
            </a:spcAft>
            <a:buNone/>
          </a:pPr>
          <a:r>
            <a:rPr lang="en-US" sz="2800" kern="1200"/>
            <a:t>Search</a:t>
          </a:r>
        </a:p>
      </dsp:txBody>
      <dsp:txXfrm>
        <a:off x="0" y="3712270"/>
        <a:ext cx="2743200" cy="812154"/>
      </dsp:txXfrm>
    </dsp:sp>
    <dsp:sp modelId="{CFB22E7A-6740-408C-8E26-3E383B933080}">
      <dsp:nvSpPr>
        <dsp:cNvPr id="0" name=""/>
        <dsp:cNvSpPr/>
      </dsp:nvSpPr>
      <dsp:spPr>
        <a:xfrm>
          <a:off x="2743199" y="3712270"/>
          <a:ext cx="8229600" cy="81215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6935" tIns="254000" rIns="166935" bIns="254000" numCol="1" spcCol="1270" anchor="ctr" anchorCtr="0">
          <a:noAutofit/>
        </a:bodyPr>
        <a:lstStyle/>
        <a:p>
          <a:pPr marL="0" lvl="0" indent="0" algn="l" defTabSz="889000">
            <a:lnSpc>
              <a:spcPct val="90000"/>
            </a:lnSpc>
            <a:spcBef>
              <a:spcPct val="0"/>
            </a:spcBef>
            <a:spcAft>
              <a:spcPct val="35000"/>
            </a:spcAft>
            <a:buNone/>
          </a:pPr>
          <a:r>
            <a:rPr lang="en-US" sz="2000" kern="1200"/>
            <a:t>Search for corresponding tools and resources</a:t>
          </a:r>
        </a:p>
      </dsp:txBody>
      <dsp:txXfrm>
        <a:off x="2743199" y="3712270"/>
        <a:ext cx="8229600" cy="812154"/>
      </dsp:txXfrm>
    </dsp:sp>
    <dsp:sp modelId="{0042CA8D-F497-4BB4-BB5C-3CFCF0EA8438}">
      <dsp:nvSpPr>
        <dsp:cNvPr id="0" name=""/>
        <dsp:cNvSpPr/>
      </dsp:nvSpPr>
      <dsp:spPr>
        <a:xfrm rot="10800000">
          <a:off x="0" y="2475359"/>
          <a:ext cx="2743200" cy="1249092"/>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95096" tIns="199136" rIns="195096" bIns="199136" numCol="1" spcCol="1270" anchor="ctr" anchorCtr="0">
          <a:noAutofit/>
        </a:bodyPr>
        <a:lstStyle/>
        <a:p>
          <a:pPr marL="0" lvl="0" indent="0" algn="ctr" defTabSz="1244600">
            <a:lnSpc>
              <a:spcPct val="90000"/>
            </a:lnSpc>
            <a:spcBef>
              <a:spcPct val="0"/>
            </a:spcBef>
            <a:spcAft>
              <a:spcPct val="35000"/>
            </a:spcAft>
            <a:buNone/>
          </a:pPr>
          <a:r>
            <a:rPr lang="en-US" sz="2800" kern="1200"/>
            <a:t>Follow</a:t>
          </a:r>
        </a:p>
      </dsp:txBody>
      <dsp:txXfrm rot="-10800000">
        <a:off x="0" y="2475359"/>
        <a:ext cx="2743200" cy="811910"/>
      </dsp:txXfrm>
    </dsp:sp>
    <dsp:sp modelId="{91D54B19-5413-44E7-A046-EF32075EF1D3}">
      <dsp:nvSpPr>
        <dsp:cNvPr id="0" name=""/>
        <dsp:cNvSpPr/>
      </dsp:nvSpPr>
      <dsp:spPr>
        <a:xfrm>
          <a:off x="2743199" y="2475359"/>
          <a:ext cx="8229600" cy="81191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6935" tIns="254000" rIns="166935" bIns="254000" numCol="1" spcCol="1270" anchor="ctr" anchorCtr="0">
          <a:noAutofit/>
        </a:bodyPr>
        <a:lstStyle/>
        <a:p>
          <a:pPr marL="0" lvl="0" indent="0" algn="l" defTabSz="889000">
            <a:lnSpc>
              <a:spcPct val="90000"/>
            </a:lnSpc>
            <a:spcBef>
              <a:spcPct val="0"/>
            </a:spcBef>
            <a:spcAft>
              <a:spcPct val="35000"/>
            </a:spcAft>
            <a:buNone/>
          </a:pPr>
          <a:r>
            <a:rPr lang="en-US" sz="2000" kern="1200"/>
            <a:t>Follow the step and how to perform it</a:t>
          </a:r>
        </a:p>
      </dsp:txBody>
      <dsp:txXfrm>
        <a:off x="2743199" y="2475359"/>
        <a:ext cx="8229600" cy="811910"/>
      </dsp:txXfrm>
    </dsp:sp>
    <dsp:sp modelId="{3A478D9E-2A80-4A79-B04C-4CFF8B4952A8}">
      <dsp:nvSpPr>
        <dsp:cNvPr id="0" name=""/>
        <dsp:cNvSpPr/>
      </dsp:nvSpPr>
      <dsp:spPr>
        <a:xfrm rot="10800000">
          <a:off x="0" y="1238449"/>
          <a:ext cx="2743200" cy="1249092"/>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95096" tIns="199136" rIns="195096" bIns="199136" numCol="1" spcCol="1270" anchor="ctr" anchorCtr="0">
          <a:noAutofit/>
        </a:bodyPr>
        <a:lstStyle/>
        <a:p>
          <a:pPr marL="0" lvl="0" indent="0" algn="ctr" defTabSz="1244600">
            <a:lnSpc>
              <a:spcPct val="90000"/>
            </a:lnSpc>
            <a:spcBef>
              <a:spcPct val="0"/>
            </a:spcBef>
            <a:spcAft>
              <a:spcPct val="35000"/>
            </a:spcAft>
            <a:buNone/>
          </a:pPr>
          <a:r>
            <a:rPr lang="en-US" sz="2800" kern="1200"/>
            <a:t>Select</a:t>
          </a:r>
        </a:p>
      </dsp:txBody>
      <dsp:txXfrm rot="-10800000">
        <a:off x="0" y="1238449"/>
        <a:ext cx="2743200" cy="811910"/>
      </dsp:txXfrm>
    </dsp:sp>
    <dsp:sp modelId="{E3C026F7-C6DA-4B23-AEDF-E3A21512EC0F}">
      <dsp:nvSpPr>
        <dsp:cNvPr id="0" name=""/>
        <dsp:cNvSpPr/>
      </dsp:nvSpPr>
      <dsp:spPr>
        <a:xfrm>
          <a:off x="2743199" y="1238449"/>
          <a:ext cx="8229600" cy="81191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6935" tIns="254000" rIns="166935" bIns="254000" numCol="1" spcCol="1270" anchor="ctr" anchorCtr="0">
          <a:noAutofit/>
        </a:bodyPr>
        <a:lstStyle/>
        <a:p>
          <a:pPr marL="0" lvl="0" indent="0" algn="l" defTabSz="889000">
            <a:lnSpc>
              <a:spcPct val="90000"/>
            </a:lnSpc>
            <a:spcBef>
              <a:spcPct val="0"/>
            </a:spcBef>
            <a:spcAft>
              <a:spcPct val="35000"/>
            </a:spcAft>
            <a:buNone/>
          </a:pPr>
          <a:r>
            <a:rPr lang="en-US" sz="2000" kern="1200"/>
            <a:t>Select key action</a:t>
          </a:r>
        </a:p>
      </dsp:txBody>
      <dsp:txXfrm>
        <a:off x="2743199" y="1238449"/>
        <a:ext cx="8229600" cy="811910"/>
      </dsp:txXfrm>
    </dsp:sp>
    <dsp:sp modelId="{502B4892-7DA4-4C03-A25F-BDD3FAFB39DD}">
      <dsp:nvSpPr>
        <dsp:cNvPr id="0" name=""/>
        <dsp:cNvSpPr/>
      </dsp:nvSpPr>
      <dsp:spPr>
        <a:xfrm rot="10800000">
          <a:off x="0" y="1538"/>
          <a:ext cx="2743200" cy="1249092"/>
        </a:xfrm>
        <a:prstGeom prst="upArrowCallout">
          <a:avLst>
            <a:gd name="adj1" fmla="val 5000"/>
            <a:gd name="adj2" fmla="val 10000"/>
            <a:gd name="adj3" fmla="val 15000"/>
            <a:gd name="adj4" fmla="val 64977"/>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95096" tIns="199136" rIns="195096" bIns="199136"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rot="-10800000">
        <a:off x="0" y="1538"/>
        <a:ext cx="2743200" cy="811910"/>
      </dsp:txXfrm>
    </dsp:sp>
    <dsp:sp modelId="{2F1E8506-3633-4B35-8925-486419647AA3}">
      <dsp:nvSpPr>
        <dsp:cNvPr id="0" name=""/>
        <dsp:cNvSpPr/>
      </dsp:nvSpPr>
      <dsp:spPr>
        <a:xfrm>
          <a:off x="2743199" y="1538"/>
          <a:ext cx="8229600" cy="81191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6935" tIns="254000" rIns="166935" bIns="254000" numCol="1" spcCol="1270" anchor="ctr" anchorCtr="0">
          <a:noAutofit/>
        </a:bodyPr>
        <a:lstStyle/>
        <a:p>
          <a:pPr marL="0" lvl="0" indent="0" algn="l" defTabSz="889000">
            <a:lnSpc>
              <a:spcPct val="90000"/>
            </a:lnSpc>
            <a:spcBef>
              <a:spcPct val="0"/>
            </a:spcBef>
            <a:spcAft>
              <a:spcPct val="35000"/>
            </a:spcAft>
            <a:buNone/>
          </a:pPr>
          <a:r>
            <a:rPr lang="en-US" sz="2000" kern="1200"/>
            <a:t>Identify the emergency phase</a:t>
          </a:r>
        </a:p>
      </dsp:txBody>
      <dsp:txXfrm>
        <a:off x="2743199" y="1538"/>
        <a:ext cx="8229600" cy="81191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7005D1-D94B-D783-E3F4-33B63D8FD415}"/>
              </a:ext>
            </a:extLst>
          </p:cNvPr>
          <p:cNvSpPr txBox="1">
            <a:spLocks noGrp="1"/>
          </p:cNvSpPr>
          <p:nvPr>
            <p:ph type="hdr" sz="quarter"/>
          </p:nvPr>
        </p:nvSpPr>
        <p:spPr>
          <a:xfrm>
            <a:off x="0" y="0"/>
            <a:ext cx="3043342" cy="467075"/>
          </a:xfrm>
          <a:prstGeom prst="rect">
            <a:avLst/>
          </a:prstGeom>
          <a:noFill/>
          <a:ln>
            <a:noFill/>
          </a:ln>
        </p:spPr>
        <p:txBody>
          <a:bodyPr vert="horz" wrap="square" lIns="93323" tIns="46661" rIns="93323" bIns="46661"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3" name="Date Placeholder 2">
            <a:extLst>
              <a:ext uri="{FF2B5EF4-FFF2-40B4-BE49-F238E27FC236}">
                <a16:creationId xmlns:a16="http://schemas.microsoft.com/office/drawing/2014/main" id="{371C8C6D-B6BB-B9EC-3D07-5C4FCD561257}"/>
              </a:ext>
            </a:extLst>
          </p:cNvPr>
          <p:cNvSpPr txBox="1">
            <a:spLocks noGrp="1"/>
          </p:cNvSpPr>
          <p:nvPr>
            <p:ph type="dt" idx="1"/>
          </p:nvPr>
        </p:nvSpPr>
        <p:spPr>
          <a:xfrm>
            <a:off x="3978133" y="0"/>
            <a:ext cx="3043342" cy="467075"/>
          </a:xfrm>
          <a:prstGeom prst="rect">
            <a:avLst/>
          </a:prstGeom>
          <a:noFill/>
          <a:ln>
            <a:noFill/>
          </a:ln>
        </p:spPr>
        <p:txBody>
          <a:bodyPr vert="horz" wrap="square" lIns="93323" tIns="46661" rIns="93323" bIns="46661"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E7F35DC1-6E46-4A88-9955-4C58CF4DC81B}" type="datetime1">
              <a:rPr lang="en-GB"/>
              <a:pPr lvl="0"/>
              <a:t>19/02/2026</a:t>
            </a:fld>
            <a:endParaRPr lang="en-GB"/>
          </a:p>
        </p:txBody>
      </p:sp>
      <p:sp>
        <p:nvSpPr>
          <p:cNvPr id="4" name="Slide Image Placeholder 3">
            <a:extLst>
              <a:ext uri="{FF2B5EF4-FFF2-40B4-BE49-F238E27FC236}">
                <a16:creationId xmlns:a16="http://schemas.microsoft.com/office/drawing/2014/main" id="{B6FBEC80-DE4D-2EC1-FA56-CF3B17A19940}"/>
              </a:ext>
            </a:extLst>
          </p:cNvPr>
          <p:cNvSpPr>
            <a:spLocks noGrp="1" noRot="1" noChangeAspect="1"/>
          </p:cNvSpPr>
          <p:nvPr>
            <p:ph type="sldImg" idx="2"/>
          </p:nvPr>
        </p:nvSpPr>
        <p:spPr>
          <a:xfrm>
            <a:off x="719139" y="1163638"/>
            <a:ext cx="5584826" cy="314165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34243BA6-E817-6751-AD21-0FC0F5DE294D}"/>
              </a:ext>
            </a:extLst>
          </p:cNvPr>
          <p:cNvSpPr txBox="1">
            <a:spLocks noGrp="1"/>
          </p:cNvSpPr>
          <p:nvPr>
            <p:ph type="body" sz="quarter" idx="3"/>
          </p:nvPr>
        </p:nvSpPr>
        <p:spPr>
          <a:xfrm>
            <a:off x="702314" y="4480002"/>
            <a:ext cx="5618475" cy="3665454"/>
          </a:xfrm>
          <a:prstGeom prst="rect">
            <a:avLst/>
          </a:prstGeom>
          <a:noFill/>
          <a:ln>
            <a:noFill/>
          </a:ln>
        </p:spPr>
        <p:txBody>
          <a:bodyPr vert="horz" wrap="square" lIns="93323" tIns="46661" rIns="93323" bIns="46661"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5ABB82B-2944-3192-9693-1C6884A21F1F}"/>
              </a:ext>
            </a:extLst>
          </p:cNvPr>
          <p:cNvSpPr txBox="1">
            <a:spLocks noGrp="1"/>
          </p:cNvSpPr>
          <p:nvPr>
            <p:ph type="ftr" sz="quarter" idx="4"/>
          </p:nvPr>
        </p:nvSpPr>
        <p:spPr>
          <a:xfrm>
            <a:off x="0" y="8842028"/>
            <a:ext cx="3043342" cy="467075"/>
          </a:xfrm>
          <a:prstGeom prst="rect">
            <a:avLst/>
          </a:prstGeom>
          <a:noFill/>
          <a:ln>
            <a:noFill/>
          </a:ln>
        </p:spPr>
        <p:txBody>
          <a:bodyPr vert="horz" wrap="square" lIns="93323" tIns="46661" rIns="93323" bIns="46661"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7" name="Slide Number Placeholder 6">
            <a:extLst>
              <a:ext uri="{FF2B5EF4-FFF2-40B4-BE49-F238E27FC236}">
                <a16:creationId xmlns:a16="http://schemas.microsoft.com/office/drawing/2014/main" id="{112A77ED-B44C-D5D1-627C-65C961D2C95C}"/>
              </a:ext>
            </a:extLst>
          </p:cNvPr>
          <p:cNvSpPr txBox="1">
            <a:spLocks noGrp="1"/>
          </p:cNvSpPr>
          <p:nvPr>
            <p:ph type="sldNum" sz="quarter" idx="5"/>
          </p:nvPr>
        </p:nvSpPr>
        <p:spPr>
          <a:xfrm>
            <a:off x="3978133" y="8842028"/>
            <a:ext cx="3043342" cy="467075"/>
          </a:xfrm>
          <a:prstGeom prst="rect">
            <a:avLst/>
          </a:prstGeom>
          <a:noFill/>
          <a:ln>
            <a:noFill/>
          </a:ln>
        </p:spPr>
        <p:txBody>
          <a:bodyPr vert="horz" wrap="square" lIns="93323" tIns="46661" rIns="93323" bIns="46661"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5BD2902F-D765-4AAF-AB98-1FCB04AA26F4}" type="slidenum">
              <a:t>‹#›</a:t>
            </a:fld>
            <a:endParaRPr lang="en-GB"/>
          </a:p>
        </p:txBody>
      </p:sp>
    </p:spTree>
    <p:extLst>
      <p:ext uri="{BB962C8B-B14F-4D97-AF65-F5344CB8AC3E}">
        <p14:creationId xmlns:p14="http://schemas.microsoft.com/office/powerpoint/2010/main" val="611241905"/>
      </p:ext>
    </p:extLst>
  </p:cSld>
  <p:clrMap bg1="lt1" tx1="dk1" bg2="lt2" tx2="dk2" accent1="accent1" accent2="accent2" accent3="accent3" accent4="accent4" accent5="accent5" accent6="accent6" hlink="hlink" folHlink="folHlink"/>
  <p:notesStyle>
    <a:lvl1pPr marL="0" marR="0" lvl="0" indent="0" algn="l" defTabSz="457200" rtl="0" fontAlgn="auto" hangingPunct="1">
      <a:lnSpc>
        <a:spcPct val="100000"/>
      </a:lnSpc>
      <a:spcBef>
        <a:spcPts val="0"/>
      </a:spcBef>
      <a:spcAft>
        <a:spcPts val="0"/>
      </a:spcAft>
      <a:buNone/>
      <a:tabLst/>
      <a:defRPr lang="en-US" sz="600" b="0" i="0" u="none" strike="noStrike" kern="1200" cap="none" spc="0" baseline="0">
        <a:solidFill>
          <a:srgbClr val="000000"/>
        </a:solidFill>
        <a:uFillTx/>
        <a:latin typeface="Aptos"/>
      </a:defRPr>
    </a:lvl1pPr>
    <a:lvl2pPr marL="228600" marR="0" lvl="1" indent="0" algn="l" defTabSz="457200" rtl="0" fontAlgn="auto" hangingPunct="1">
      <a:lnSpc>
        <a:spcPct val="100000"/>
      </a:lnSpc>
      <a:spcBef>
        <a:spcPts val="0"/>
      </a:spcBef>
      <a:spcAft>
        <a:spcPts val="0"/>
      </a:spcAft>
      <a:buNone/>
      <a:tabLst/>
      <a:defRPr lang="en-US" sz="600" b="0" i="0" u="none" strike="noStrike" kern="1200" cap="none" spc="0" baseline="0">
        <a:solidFill>
          <a:srgbClr val="000000"/>
        </a:solidFill>
        <a:uFillTx/>
        <a:latin typeface="Aptos"/>
      </a:defRPr>
    </a:lvl2pPr>
    <a:lvl3pPr marL="457200" marR="0" lvl="2" indent="0" algn="l" defTabSz="457200" rtl="0" fontAlgn="auto" hangingPunct="1">
      <a:lnSpc>
        <a:spcPct val="100000"/>
      </a:lnSpc>
      <a:spcBef>
        <a:spcPts val="0"/>
      </a:spcBef>
      <a:spcAft>
        <a:spcPts val="0"/>
      </a:spcAft>
      <a:buNone/>
      <a:tabLst/>
      <a:defRPr lang="en-US" sz="600" b="0" i="0" u="none" strike="noStrike" kern="1200" cap="none" spc="0" baseline="0">
        <a:solidFill>
          <a:srgbClr val="000000"/>
        </a:solidFill>
        <a:uFillTx/>
        <a:latin typeface="Aptos"/>
      </a:defRPr>
    </a:lvl3pPr>
    <a:lvl4pPr marL="685800" marR="0" lvl="3" indent="0" algn="l" defTabSz="457200" rtl="0" fontAlgn="auto" hangingPunct="1">
      <a:lnSpc>
        <a:spcPct val="100000"/>
      </a:lnSpc>
      <a:spcBef>
        <a:spcPts val="0"/>
      </a:spcBef>
      <a:spcAft>
        <a:spcPts val="0"/>
      </a:spcAft>
      <a:buNone/>
      <a:tabLst/>
      <a:defRPr lang="en-US" sz="600" b="0" i="0" u="none" strike="noStrike" kern="1200" cap="none" spc="0" baseline="0">
        <a:solidFill>
          <a:srgbClr val="000000"/>
        </a:solidFill>
        <a:uFillTx/>
        <a:latin typeface="Aptos"/>
      </a:defRPr>
    </a:lvl4pPr>
    <a:lvl5pPr marL="914400" marR="0" lvl="4" indent="0" algn="l" defTabSz="457200" rtl="0" fontAlgn="auto" hangingPunct="1">
      <a:lnSpc>
        <a:spcPct val="100000"/>
      </a:lnSpc>
      <a:spcBef>
        <a:spcPts val="0"/>
      </a:spcBef>
      <a:spcAft>
        <a:spcPts val="0"/>
      </a:spcAft>
      <a:buNone/>
      <a:tabLst/>
      <a:defRPr lang="en-US" sz="6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1DE48-C900-D21A-879F-B39EAFF2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92B1B-63F7-A5F4-F110-B6BBA74B82B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2D2F20-AFE9-9A60-0C71-04638DE998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5A505F-7269-F03A-A1EC-50FB2142679E}"/>
              </a:ext>
            </a:extLst>
          </p:cNvPr>
          <p:cNvSpPr>
            <a:spLocks noGrp="1"/>
          </p:cNvSpPr>
          <p:nvPr>
            <p:ph type="sldNum" sz="quarter" idx="5"/>
          </p:nvPr>
        </p:nvSpPr>
        <p:spPr/>
        <p:txBody>
          <a:bodyPr/>
          <a:lstStyle/>
          <a:p>
            <a:fld id="{471001E8-5505-0646-AB7B-C12462AF4D9C}" type="slidenum">
              <a:t>1</a:t>
            </a:fld>
            <a:endParaRPr lang="en-US"/>
          </a:p>
        </p:txBody>
      </p:sp>
    </p:spTree>
    <p:extLst>
      <p:ext uri="{BB962C8B-B14F-4D97-AF65-F5344CB8AC3E}">
        <p14:creationId xmlns:p14="http://schemas.microsoft.com/office/powerpoint/2010/main" val="15032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19138" y="1163638"/>
            <a:ext cx="5584825" cy="3141662"/>
          </a:xfrm>
        </p:spPr>
      </p:sp>
      <p:sp>
        <p:nvSpPr>
          <p:cNvPr id="3" name="Espaço Reservado para Anotações 2"/>
          <p:cNvSpPr>
            <a:spLocks noGrp="1"/>
          </p:cNvSpPr>
          <p:nvPr>
            <p:ph type="body" idx="1"/>
          </p:nvPr>
        </p:nvSpPr>
        <p:spPr/>
        <p:txBody>
          <a:bodyPr/>
          <a:lstStyle/>
          <a:p>
            <a:r>
              <a:rPr lang="en-US" dirty="0">
                <a:ea typeface="Calibri"/>
                <a:cs typeface="Calibri"/>
              </a:rPr>
              <a:t>Sometimes, there might be difficulties to identify which a given public emergency phase is. </a:t>
            </a:r>
            <a:r>
              <a:rPr lang="en-US" dirty="0"/>
              <a:t>This is an event relate condition and for instance one country can be in a preparedness phase for one disease (ex: </a:t>
            </a:r>
            <a:r>
              <a:rPr lang="en-US" dirty="0" err="1"/>
              <a:t>ebola</a:t>
            </a:r>
            <a:r>
              <a:rPr lang="en-US" dirty="0"/>
              <a:t>) and readiness phase to another (ex: measles). </a:t>
            </a:r>
            <a:r>
              <a:rPr lang="en-US" dirty="0">
                <a:ea typeface="Calibri"/>
                <a:cs typeface="Calibri"/>
              </a:rPr>
              <a:t>In this implementation manual, you can find a logical algorithm of question to facilitate. By answering these 2 questions with a list of situations it is possible to easily define the phase and go to the corresponding chapter of the Manual. </a:t>
            </a: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16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ea typeface="Calibri"/>
                <a:cs typeface="Calibri"/>
              </a:rPr>
              <a:t>Folowing</a:t>
            </a:r>
            <a:r>
              <a:rPr lang="en-US" dirty="0">
                <a:ea typeface="Calibri"/>
                <a:cs typeface="Calibri"/>
              </a:rPr>
              <a:t> the emergency phase identification, we are going from key actions to tools and multiple steps. For each key actions, the user of the manual should follow the steps and how to do it. In the first column, we show the key actions. Second and third column have the detailed steps. And the last column have the information about the suggested tools and resources to support and facilitate the implementation of that key action. And this structure goes in the same way along the manual chapters for preparedness, readiness and response. </a:t>
            </a:r>
            <a:r>
              <a:rPr lang="en-US" b="1" dirty="0">
                <a:ea typeface="Calibri"/>
                <a:cs typeface="Calibri"/>
              </a:rPr>
              <a:t>Of note</a:t>
            </a:r>
            <a:r>
              <a:rPr lang="en-US" dirty="0">
                <a:ea typeface="Calibri"/>
                <a:cs typeface="Calibri"/>
              </a:rPr>
              <a:t>, for the preparedness phase, many activities and tools are related to basics in the IPC </a:t>
            </a:r>
            <a:r>
              <a:rPr lang="en-US" dirty="0" err="1">
                <a:ea typeface="Calibri"/>
                <a:cs typeface="Calibri"/>
              </a:rPr>
              <a:t>programmes</a:t>
            </a:r>
            <a:r>
              <a:rPr lang="en-US" dirty="0">
                <a:ea typeface="Calibri"/>
                <a:cs typeface="Calibri"/>
              </a:rPr>
              <a:t>, and refers to well know tools such as IPCAT, WASH FIT, and others.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7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One chapter of this implementation manual brings inspirational practical examples from countries. Country examples were collected from interviews with relevant stakeholders in some countries to present actual situations of barriers and strategies adopted to overcome them. Here in this slide you can see an example of simulation exercises in Singapore. As case studies there ae some examples collected during the literature review that </a:t>
            </a:r>
            <a:r>
              <a:rPr lang="en-US" dirty="0" err="1">
                <a:ea typeface="Calibri"/>
                <a:cs typeface="Calibri"/>
              </a:rPr>
              <a:t>ilustrates</a:t>
            </a:r>
            <a:r>
              <a:rPr lang="en-US" dirty="0">
                <a:ea typeface="Calibri"/>
                <a:cs typeface="Calibri"/>
              </a:rPr>
              <a:t> key actions and steps for implementation.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268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ea typeface="Calibri"/>
                <a:cs typeface="Calibri"/>
              </a:rPr>
              <a:t>During the development of this material, interviews and focus groups were performed. This results in a list of potential barriers that can be </a:t>
            </a:r>
            <a:r>
              <a:rPr lang="en-US" dirty="0" err="1">
                <a:ea typeface="Calibri"/>
                <a:cs typeface="Calibri"/>
              </a:rPr>
              <a:t>antecipated</a:t>
            </a:r>
            <a:r>
              <a:rPr lang="en-US" dirty="0">
                <a:ea typeface="Calibri"/>
                <a:cs typeface="Calibri"/>
              </a:rPr>
              <a:t> in a given context. As examples, the lack of IPC awareness and coordination. For those barriers, suggestion of strategies to overcome them are presented. For examples, the partners mapping and stakeholder analysis</a:t>
            </a:r>
            <a:endParaRPr lang="pt-BR" dirty="0">
              <a:ea typeface="Calibri"/>
              <a:cs typeface="Calibri"/>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44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ea typeface="Calibri"/>
                <a:cs typeface="Calibri"/>
              </a:rPr>
              <a:t>Finally, this implementation manual has a wide range of the tools. We developed around 20 tools, which includes assessment tools, templates, check list, and prototypes. These tools can be downloaded and filled in or adapted. </a:t>
            </a:r>
            <a:r>
              <a:rPr lang="en-US" dirty="0" err="1">
                <a:ea typeface="Calibri"/>
                <a:cs typeface="Calibri"/>
              </a:rPr>
              <a:t>Additionaly</a:t>
            </a:r>
            <a:r>
              <a:rPr lang="en-US" dirty="0">
                <a:ea typeface="Calibri"/>
                <a:cs typeface="Calibri"/>
              </a:rPr>
              <a:t>, a detailed list of resources is provide according to the type of resources.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657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ea typeface="Calibri"/>
                <a:cs typeface="Calibri"/>
              </a:rPr>
              <a:t>Many of tools developed for the purpose of this implementation manual were based on feedback and learning from outbreaks. For example, we know that many countries want to quickly stablish their task force but lack examples of terms of reference, so it is possible to download one and adapt it. As other examples, there are templates for standard operational procedures for IPC,  prototypes for </a:t>
            </a:r>
            <a:r>
              <a:rPr lang="en-US" dirty="0" err="1">
                <a:ea typeface="Calibri"/>
                <a:cs typeface="Calibri"/>
              </a:rPr>
              <a:t>programmes</a:t>
            </a:r>
            <a:r>
              <a:rPr lang="en-US" dirty="0">
                <a:ea typeface="Calibri"/>
                <a:cs typeface="Calibri"/>
              </a:rPr>
              <a:t> of training of trainers, excel spreadsheets for action plans, partners mapping, and stakeholder mapping. Also there are prototypes for contingency plans and a simulation booklet specific for IPC. The HERO CAPE is part of these package of tools which you may be aware because there was months ago an specific webinar about the HERO CAPE.</a:t>
            </a:r>
          </a:p>
          <a:p>
            <a:endParaRPr lang="en-US" dirty="0">
              <a:ea typeface="Calibri"/>
              <a:cs typeface="Calibri"/>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405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ea typeface="Calibri"/>
                <a:cs typeface="Calibri"/>
              </a:rPr>
              <a:t>In conclusion...</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33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2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49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5BD2902F-D765-4AAF-AB98-1FCB04AA26F4}" type="slidenum">
              <a:rPr lang="en-US" smtClean="0"/>
              <a:t>2</a:t>
            </a:fld>
            <a:endParaRPr lang="en-US"/>
          </a:p>
        </p:txBody>
      </p:sp>
    </p:spTree>
    <p:extLst>
      <p:ext uri="{BB962C8B-B14F-4D97-AF65-F5344CB8AC3E}">
        <p14:creationId xmlns:p14="http://schemas.microsoft.com/office/powerpoint/2010/main" val="86558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160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7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929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0E59-3C05-5F4D-AC9B-6C2741388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12AE5-383C-879B-5D8A-61AC65616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C7442-B8D8-E975-F05F-AE4F8C078DBA}"/>
              </a:ext>
            </a:extLst>
          </p:cNvPr>
          <p:cNvSpPr>
            <a:spLocks noGrp="1"/>
          </p:cNvSpPr>
          <p:nvPr>
            <p:ph type="body" idx="1"/>
          </p:nvPr>
        </p:nvSpPr>
        <p:spPr/>
        <p:txBody>
          <a:bodyPr/>
          <a:lstStyle/>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6A546BB8-EC6C-0FE2-B2A9-FC074B83EC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368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8706-4C07-9B78-9662-F8198D615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DED8F-DD08-48E0-4757-669284A3B160}"/>
              </a:ext>
            </a:extLst>
          </p:cNvPr>
          <p:cNvSpPr>
            <a:spLocks noGrp="1" noRot="1" noChangeAspect="1"/>
          </p:cNvSpPr>
          <p:nvPr>
            <p:ph type="sldImg"/>
          </p:nvPr>
        </p:nvSpPr>
        <p:spPr>
          <a:xfrm>
            <a:off x="719138" y="1163638"/>
            <a:ext cx="5584825" cy="3141662"/>
          </a:xfrm>
        </p:spPr>
      </p:sp>
      <p:sp>
        <p:nvSpPr>
          <p:cNvPr id="3" name="Notes Placeholder 2">
            <a:extLst>
              <a:ext uri="{FF2B5EF4-FFF2-40B4-BE49-F238E27FC236}">
                <a16:creationId xmlns:a16="http://schemas.microsoft.com/office/drawing/2014/main" id="{E45CB70A-5ECF-2AEF-A219-8951621CD07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BC715B-4181-A8AC-2951-C0E6E9DA1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287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19138" y="1163638"/>
            <a:ext cx="5584825" cy="3141662"/>
          </a:xfrm>
        </p:spPr>
      </p:sp>
      <p:sp>
        <p:nvSpPr>
          <p:cNvPr id="3" name="Espaço Reservado para Anotações 2"/>
          <p:cNvSpPr>
            <a:spLocks noGrp="1"/>
          </p:cNvSpPr>
          <p:nvPr>
            <p:ph type="body" idx="1"/>
          </p:nvPr>
        </p:nvSpPr>
        <p:spPr/>
        <p:txBody>
          <a:bodyPr/>
          <a:lstStyle/>
          <a:p>
            <a:r>
              <a:rPr lang="en-US" dirty="0">
                <a:ea typeface="Calibri"/>
                <a:cs typeface="Calibri"/>
              </a:rPr>
              <a:t>Thanks for the invitation to participate in this webinar, which has the objective to present The implementation manual for Framework and toolkit for IPC outbreak </a:t>
            </a:r>
            <a:r>
              <a:rPr lang="en-US" dirty="0" err="1">
                <a:ea typeface="Calibri"/>
                <a:cs typeface="Calibri"/>
              </a:rPr>
              <a:t>preparedeness</a:t>
            </a:r>
            <a:r>
              <a:rPr lang="en-US" dirty="0">
                <a:ea typeface="Calibri"/>
                <a:cs typeface="Calibri"/>
              </a:rPr>
              <a:t>, readiness and response, which was recently published.</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67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97394-C677-56B8-F121-5C75B5D90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765DE-AF52-C9FB-68E6-FB8EF8318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57138-7EBC-BE86-6D39-63C4BD7310D1}"/>
              </a:ext>
            </a:extLst>
          </p:cNvPr>
          <p:cNvSpPr>
            <a:spLocks noGrp="1"/>
          </p:cNvSpPr>
          <p:nvPr>
            <p:ph type="body" idx="1"/>
          </p:nvPr>
        </p:nvSpPr>
        <p:spPr/>
        <p:txBody>
          <a:bodyPr/>
          <a:lstStyle/>
          <a:p>
            <a:r>
              <a:rPr lang="en-GB" b="1" dirty="0"/>
              <a:t>Why this document is important? </a:t>
            </a:r>
            <a:r>
              <a:rPr lang="en-GB" dirty="0"/>
              <a:t>- Infections occurring during outbreaks can spread within health care facilities, resulting in healthcare associated infections. This leads to a pathway of amplification of infections to multiple communities, eventually spreading across borders to other countries.</a:t>
            </a:r>
            <a:br>
              <a:rPr lang="en-US" dirty="0">
                <a:cs typeface="+mn-lt"/>
              </a:rPr>
            </a:br>
            <a:r>
              <a:rPr lang="en-US" dirty="0"/>
              <a:t>Notably,  large recent outbreaks such as COVID-19 and Ebola have exposed the gaps in infection prevention and control (IPC) </a:t>
            </a:r>
            <a:r>
              <a:rPr lang="en-US" dirty="0" err="1"/>
              <a:t>programmes</a:t>
            </a:r>
            <a:r>
              <a:rPr lang="en-US" dirty="0"/>
              <a:t> that exist in all countries.</a:t>
            </a:r>
            <a:endParaRPr lang="en-US" i="1"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D3A7E8C-60E8-A8C6-A1A0-4B688DC75A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EA328-2DEE-2F47-A99E-7A89F0BDE728}" type="slidenum">
              <a:rPr kumimoji="0" lang="en-L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L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31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19138" y="1163638"/>
            <a:ext cx="5584825" cy="3141662"/>
          </a:xfrm>
        </p:spPr>
      </p:sp>
      <p:sp>
        <p:nvSpPr>
          <p:cNvPr id="3" name="Espaço Reservado para Anotações 2"/>
          <p:cNvSpPr>
            <a:spLocks noGrp="1"/>
          </p:cNvSpPr>
          <p:nvPr>
            <p:ph type="body" idx="1"/>
          </p:nvPr>
        </p:nvSpPr>
        <p:spPr/>
        <p:txBody>
          <a:bodyPr/>
          <a:lstStyle/>
          <a:p>
            <a:r>
              <a:rPr lang="en-US" dirty="0">
                <a:ea typeface="Calibri"/>
                <a:cs typeface="Calibri"/>
              </a:rPr>
              <a:t>Therefore, strengthening IPC preparedness and operational readiness are pivotal for effective outbreak response. To achieve better results it is essential that policymakers and health care workers turn lessons learned from every outbreak and pandemic into actions aiming at to improve the response capacity. That considered, this implementation manual provides resources for national and subnational authorities to support the implementation process. </a:t>
            </a:r>
          </a:p>
          <a:p>
            <a:endParaRPr lang="en-US" dirty="0">
              <a:ea typeface="Calibri"/>
              <a:cs typeface="Calibri"/>
            </a:endParaRP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63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62DD-FE7D-8642-E93A-79529ADFF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33E7B-FC02-2026-B0CA-CE57E6BF7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07CE7-DDC8-6D4B-A904-82BB326D6F7C}"/>
              </a:ext>
            </a:extLst>
          </p:cNvPr>
          <p:cNvSpPr>
            <a:spLocks noGrp="1"/>
          </p:cNvSpPr>
          <p:nvPr>
            <p:ph type="body" idx="1"/>
          </p:nvPr>
        </p:nvSpPr>
        <p:spPr/>
        <p:txBody>
          <a:bodyPr/>
          <a:lstStyle/>
          <a:p>
            <a:pPr>
              <a:defRPr/>
            </a:pPr>
            <a:r>
              <a:rPr lang="en-GB" b="1" dirty="0"/>
              <a:t>When do we need to act? </a:t>
            </a:r>
            <a:r>
              <a:rPr lang="en-GB" dirty="0"/>
              <a:t>- The previously published </a:t>
            </a:r>
            <a:r>
              <a:rPr lang="en-GB" sz="1200" b="0" kern="1200" dirty="0">
                <a:solidFill>
                  <a:schemeClr val="tx1"/>
                </a:solidFill>
                <a:effectLst/>
                <a:latin typeface="+mn-lt"/>
                <a:ea typeface="+mn-ea"/>
                <a:cs typeface="+mn-cs"/>
              </a:rPr>
              <a:t>Framework </a:t>
            </a:r>
            <a:r>
              <a:rPr lang="en-GB" dirty="0"/>
              <a:t>has </a:t>
            </a:r>
            <a:r>
              <a:rPr lang="en-GB" sz="1200" b="0" kern="1200" dirty="0">
                <a:solidFill>
                  <a:schemeClr val="tx1"/>
                </a:solidFill>
                <a:effectLst/>
                <a:latin typeface="+mn-lt"/>
                <a:ea typeface="+mn-ea"/>
                <a:cs typeface="+mn-cs"/>
              </a:rPr>
              <a:t>the </a:t>
            </a:r>
            <a:r>
              <a:rPr lang="en-GB" dirty="0"/>
              <a:t>key concept</a:t>
            </a:r>
            <a:r>
              <a:rPr lang="en-GB" sz="1200" b="0" kern="1200" dirty="0">
                <a:solidFill>
                  <a:schemeClr val="tx1"/>
                </a:solidFill>
                <a:effectLst/>
                <a:latin typeface="+mn-lt"/>
                <a:ea typeface="+mn-ea"/>
                <a:cs typeface="+mn-cs"/>
              </a:rPr>
              <a:t> of time –</a:t>
            </a:r>
            <a:r>
              <a:rPr lang="en-GB" dirty="0"/>
              <a:t> In</a:t>
            </a:r>
            <a:r>
              <a:rPr lang="en-GB" sz="1200" b="0" kern="1200" dirty="0">
                <a:solidFill>
                  <a:schemeClr val="tx1"/>
                </a:solidFill>
                <a:effectLst/>
                <a:latin typeface="+mn-lt"/>
                <a:ea typeface="+mn-ea"/>
                <a:cs typeface="+mn-cs"/>
              </a:rPr>
              <a:t> relation to </a:t>
            </a:r>
            <a:r>
              <a:rPr lang="en-GB" dirty="0"/>
              <a:t>threats in public health emergencies. So, during the preparedness phase we should build the basics, mapping risks and planning the actions. During the readiness, it is time to adapt all the plans to disease-specific focus. And finally, during the response these plans are activate. In this framework is described</a:t>
            </a:r>
            <a:r>
              <a:rPr lang="en-GB" sz="1200" b="0" kern="1200" dirty="0">
                <a:solidFill>
                  <a:schemeClr val="tx1"/>
                </a:solidFill>
                <a:effectLst/>
                <a:latin typeface="+mn-lt"/>
                <a:ea typeface="+mn-ea"/>
                <a:cs typeface="+mn-cs"/>
              </a:rPr>
              <a:t> as </a:t>
            </a:r>
            <a:r>
              <a:rPr lang="en-GB" dirty="0"/>
              <a:t>the priority of actions within each phases as immediate</a:t>
            </a:r>
            <a:r>
              <a:rPr lang="en-GB" sz="1200" b="0" kern="1200" dirty="0">
                <a:solidFill>
                  <a:schemeClr val="tx1"/>
                </a:solidFill>
                <a:effectLst/>
                <a:latin typeface="+mn-lt"/>
                <a:ea typeface="+mn-ea"/>
                <a:cs typeface="+mn-cs"/>
              </a:rPr>
              <a:t>, early and advanced.  </a:t>
            </a:r>
            <a:r>
              <a:rPr lang="en-GB" dirty="0"/>
              <a:t>As mentioned before, these</a:t>
            </a:r>
            <a:r>
              <a:rPr lang="en-GB" sz="1200" b="0" kern="1200" dirty="0">
                <a:solidFill>
                  <a:schemeClr val="tx1"/>
                </a:solidFill>
                <a:effectLst/>
                <a:latin typeface="+mn-lt"/>
                <a:ea typeface="+mn-ea"/>
                <a:cs typeface="+mn-cs"/>
              </a:rPr>
              <a:t> phases represent a continuous cycle that includes a feedback element. </a:t>
            </a:r>
            <a:endParaRPr lang="pt-BR" sz="1200" b="1" dirty="0">
              <a:ea typeface="Calibri"/>
              <a:cs typeface="Calibri"/>
            </a:endParaRPr>
          </a:p>
          <a:p>
            <a:endParaRPr lang="pt-BR" sz="1200" b="1"/>
          </a:p>
          <a:p>
            <a:endParaRPr lang="pt-BR" sz="1200" b="1"/>
          </a:p>
          <a:p>
            <a:endParaRPr lang="pt-BR" sz="1200" b="1"/>
          </a:p>
          <a:p>
            <a:r>
              <a:rPr lang="pt-BR" sz="1200" b="1" dirty="0" err="1"/>
              <a:t>Two</a:t>
            </a:r>
            <a:r>
              <a:rPr lang="pt-BR" sz="1200" b="1" dirty="0"/>
              <a:t> </a:t>
            </a:r>
            <a:r>
              <a:rPr lang="pt-BR" sz="1200" b="1" dirty="0" err="1"/>
              <a:t>Dimensions</a:t>
            </a:r>
            <a:r>
              <a:rPr lang="pt-BR" sz="1200" b="1" dirty="0"/>
              <a:t> </a:t>
            </a:r>
            <a:r>
              <a:rPr lang="pt-BR" sz="1200" b="1" dirty="0" err="1"/>
              <a:t>of</a:t>
            </a:r>
            <a:r>
              <a:rPr lang="pt-BR" sz="1200" b="1" dirty="0"/>
              <a:t> </a:t>
            </a:r>
            <a:r>
              <a:rPr lang="pt-BR" sz="1200" b="1" dirty="0" err="1"/>
              <a:t>readiness</a:t>
            </a:r>
            <a:r>
              <a:rPr lang="pt-BR" sz="1200" b="1" dirty="0"/>
              <a:t>:</a:t>
            </a:r>
            <a:endParaRPr lang="pt-BR" sz="1200" b="1" dirty="0">
              <a:ea typeface="Calibri"/>
              <a:cs typeface="Calibri"/>
            </a:endParaRPr>
          </a:p>
          <a:p>
            <a:endParaRPr lang="pt-BR" sz="1200"/>
          </a:p>
          <a:p>
            <a:pPr marL="285750" indent="-285750">
              <a:buFont typeface="Arial" panose="020B0604020202020204" pitchFamily="34" charset="0"/>
              <a:buChar char="•"/>
            </a:pPr>
            <a:r>
              <a:rPr lang="pt-BR" sz="1200" dirty="0" err="1"/>
              <a:t>Ongoing</a:t>
            </a:r>
            <a:r>
              <a:rPr lang="pt-BR" sz="1200" dirty="0"/>
              <a:t> </a:t>
            </a:r>
            <a:r>
              <a:rPr lang="pt-BR" sz="1200" dirty="0" err="1"/>
              <a:t>readiness</a:t>
            </a:r>
            <a:r>
              <a:rPr lang="pt-BR" sz="1200" dirty="0"/>
              <a:t> </a:t>
            </a:r>
            <a:r>
              <a:rPr lang="pt-BR" sz="1200" dirty="0" err="1"/>
              <a:t>capabilities</a:t>
            </a:r>
            <a:r>
              <a:rPr lang="pt-BR" sz="1200" dirty="0"/>
              <a:t>: “Always </a:t>
            </a:r>
            <a:r>
              <a:rPr lang="pt-BR" sz="1200" dirty="0" err="1"/>
              <a:t>ready</a:t>
            </a:r>
            <a:r>
              <a:rPr lang="pt-BR" sz="1200" dirty="0"/>
              <a:t> for </a:t>
            </a:r>
            <a:r>
              <a:rPr lang="pt-BR" sz="1200" dirty="0" err="1"/>
              <a:t>assessed</a:t>
            </a:r>
            <a:r>
              <a:rPr lang="pt-BR" sz="1200" dirty="0"/>
              <a:t> </a:t>
            </a:r>
            <a:r>
              <a:rPr lang="pt-BR" sz="1200" dirty="0" err="1"/>
              <a:t>risks</a:t>
            </a:r>
            <a:r>
              <a:rPr lang="pt-BR" sz="1200" dirty="0"/>
              <a:t>”</a:t>
            </a:r>
            <a:endParaRPr lang="pt-BR" sz="1200" dirty="0">
              <a:ea typeface="Calibri"/>
              <a:cs typeface="Calibri"/>
            </a:endParaRPr>
          </a:p>
          <a:p>
            <a:pPr marL="285750" indent="-285750">
              <a:buFont typeface="Arial" panose="020B0604020202020204" pitchFamily="34" charset="0"/>
              <a:buChar char="•"/>
            </a:pPr>
            <a:endParaRPr lang="pt-BR" sz="1200"/>
          </a:p>
          <a:p>
            <a:pPr marL="285750" indent="-285750">
              <a:buFont typeface="Arial" panose="020B0604020202020204" pitchFamily="34" charset="0"/>
              <a:buChar char="•"/>
            </a:pPr>
            <a:r>
              <a:rPr lang="pt-BR" sz="1200" dirty="0" err="1"/>
              <a:t>Activation</a:t>
            </a:r>
            <a:r>
              <a:rPr lang="pt-BR" sz="1200" dirty="0"/>
              <a:t> </a:t>
            </a:r>
            <a:r>
              <a:rPr lang="pt-BR" sz="1200" dirty="0" err="1"/>
              <a:t>with</a:t>
            </a:r>
            <a:r>
              <a:rPr lang="pt-BR" sz="1200" dirty="0"/>
              <a:t> </a:t>
            </a:r>
            <a:r>
              <a:rPr lang="pt-BR" sz="1200" dirty="0" err="1"/>
              <a:t>prioritization</a:t>
            </a:r>
            <a:r>
              <a:rPr lang="pt-BR" sz="1200" dirty="0"/>
              <a:t> &amp; </a:t>
            </a:r>
            <a:r>
              <a:rPr lang="pt-BR" sz="1200" dirty="0" err="1"/>
              <a:t>mobilization</a:t>
            </a:r>
            <a:r>
              <a:rPr lang="pt-BR" sz="1200" dirty="0"/>
              <a:t> </a:t>
            </a:r>
            <a:r>
              <a:rPr lang="pt-BR" sz="1200" dirty="0" err="1"/>
              <a:t>of</a:t>
            </a:r>
            <a:r>
              <a:rPr lang="pt-BR" sz="1200" dirty="0"/>
              <a:t> </a:t>
            </a:r>
            <a:r>
              <a:rPr lang="pt-BR" sz="1200" dirty="0" err="1"/>
              <a:t>threat-specific</a:t>
            </a:r>
            <a:r>
              <a:rPr lang="pt-BR" sz="1200" dirty="0"/>
              <a:t> </a:t>
            </a:r>
            <a:r>
              <a:rPr lang="pt-BR" sz="1200" dirty="0" err="1"/>
              <a:t>actions</a:t>
            </a:r>
            <a:endParaRPr lang="pt-BR" sz="1200" dirty="0"/>
          </a:p>
          <a:p>
            <a:endParaRPr lang="en-CH"/>
          </a:p>
        </p:txBody>
      </p:sp>
      <p:sp>
        <p:nvSpPr>
          <p:cNvPr id="4" name="Slide Number Placeholder 3">
            <a:extLst>
              <a:ext uri="{FF2B5EF4-FFF2-40B4-BE49-F238E27FC236}">
                <a16:creationId xmlns:a16="http://schemas.microsoft.com/office/drawing/2014/main" id="{FF1EDF46-C279-440C-D34A-765DD063ED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69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F61F-16F8-BD87-FABC-F360F61CB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41C1C-F138-992E-01E5-F5D3154AF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CDE18-9403-30C1-4445-0FC3687B4496}"/>
              </a:ext>
            </a:extLst>
          </p:cNvPr>
          <p:cNvSpPr>
            <a:spLocks noGrp="1"/>
          </p:cNvSpPr>
          <p:nvPr>
            <p:ph type="body" idx="1"/>
          </p:nvPr>
        </p:nvSpPr>
        <p:spPr/>
        <p:txBody>
          <a:bodyPr/>
          <a:lstStyle/>
          <a:p>
            <a:pPr marL="171450" indent="-171450">
              <a:lnSpc>
                <a:spcPct val="90000"/>
              </a:lnSpc>
              <a:spcBef>
                <a:spcPts val="1000"/>
              </a:spcBef>
              <a:buFont typeface="Arial"/>
              <a:buChar char="•"/>
              <a:defRPr/>
            </a:pPr>
            <a:r>
              <a:rPr lang="pt-BR" b="1" dirty="0" err="1"/>
              <a:t>What</a:t>
            </a:r>
            <a:r>
              <a:rPr lang="pt-BR" b="1" dirty="0"/>
              <a:t> do </a:t>
            </a:r>
            <a:r>
              <a:rPr lang="pt-BR" b="1" dirty="0" err="1"/>
              <a:t>we</a:t>
            </a:r>
            <a:r>
              <a:rPr lang="pt-BR" b="1" dirty="0"/>
              <a:t> </a:t>
            </a:r>
            <a:r>
              <a:rPr lang="pt-BR" b="1" dirty="0" err="1"/>
              <a:t>need</a:t>
            </a:r>
            <a:r>
              <a:rPr lang="pt-BR" b="1" dirty="0"/>
              <a:t> </a:t>
            </a:r>
            <a:r>
              <a:rPr lang="pt-BR" b="1" dirty="0" err="1"/>
              <a:t>to</a:t>
            </a:r>
            <a:r>
              <a:rPr lang="pt-BR" b="1" dirty="0"/>
              <a:t> do? </a:t>
            </a:r>
            <a:r>
              <a:rPr lang="pt-BR" dirty="0"/>
              <a:t>The IPC framework </a:t>
            </a:r>
            <a:r>
              <a:rPr lang="pt-BR" dirty="0" err="1"/>
              <a:t>have</a:t>
            </a:r>
            <a:r>
              <a:rPr lang="pt-BR" dirty="0"/>
              <a:t> </a:t>
            </a:r>
            <a:r>
              <a:rPr lang="pt-BR" dirty="0" err="1"/>
              <a:t>key</a:t>
            </a:r>
            <a:r>
              <a:rPr lang="pt-BR" dirty="0"/>
              <a:t> IPC </a:t>
            </a:r>
            <a:r>
              <a:rPr lang="pt-BR" dirty="0" err="1"/>
              <a:t>actions</a:t>
            </a:r>
            <a:r>
              <a:rPr lang="pt-BR" dirty="0"/>
              <a:t> </a:t>
            </a:r>
            <a:r>
              <a:rPr lang="pt-BR" dirty="0" err="1"/>
              <a:t>that</a:t>
            </a:r>
            <a:r>
              <a:rPr lang="pt-BR" dirty="0"/>
              <a:t> are </a:t>
            </a:r>
            <a:r>
              <a:rPr lang="pt-BR" dirty="0" err="1"/>
              <a:t>indicated</a:t>
            </a:r>
            <a:r>
              <a:rPr lang="pt-BR" dirty="0"/>
              <a:t> </a:t>
            </a:r>
            <a:r>
              <a:rPr lang="pt-BR" dirty="0" err="1"/>
              <a:t>to</a:t>
            </a:r>
            <a:r>
              <a:rPr lang="pt-BR" dirty="0"/>
              <a:t> </a:t>
            </a:r>
            <a:r>
              <a:rPr lang="pt-BR" dirty="0" err="1"/>
              <a:t>implemented</a:t>
            </a:r>
            <a:r>
              <a:rPr lang="pt-BR" dirty="0"/>
              <a:t> </a:t>
            </a:r>
            <a:r>
              <a:rPr lang="pt-BR" dirty="0" err="1"/>
              <a:t>at</a:t>
            </a:r>
            <a:r>
              <a:rPr lang="pt-BR" dirty="0"/>
              <a:t> </a:t>
            </a:r>
            <a:r>
              <a:rPr lang="pt-BR" dirty="0" err="1"/>
              <a:t>both</a:t>
            </a:r>
            <a:r>
              <a:rPr lang="pt-BR" dirty="0"/>
              <a:t> </a:t>
            </a:r>
            <a:r>
              <a:rPr lang="pt-BR" dirty="0" err="1"/>
              <a:t>national</a:t>
            </a:r>
            <a:r>
              <a:rPr lang="pt-BR" dirty="0"/>
              <a:t> </a:t>
            </a:r>
            <a:r>
              <a:rPr lang="pt-BR" dirty="0" err="1"/>
              <a:t>and</a:t>
            </a:r>
            <a:r>
              <a:rPr lang="pt-BR" dirty="0"/>
              <a:t> </a:t>
            </a:r>
            <a:r>
              <a:rPr lang="pt-BR" dirty="0" err="1"/>
              <a:t>facility</a:t>
            </a:r>
            <a:r>
              <a:rPr lang="pt-BR" dirty="0"/>
              <a:t> </a:t>
            </a:r>
            <a:r>
              <a:rPr lang="pt-BR" dirty="0" err="1"/>
              <a:t>levels</a:t>
            </a:r>
            <a:r>
              <a:rPr lang="pt-BR" dirty="0"/>
              <a:t>, </a:t>
            </a:r>
            <a:r>
              <a:rPr lang="pt-BR" dirty="0" err="1"/>
              <a:t>with</a:t>
            </a:r>
            <a:r>
              <a:rPr lang="pt-BR" dirty="0"/>
              <a:t> </a:t>
            </a:r>
            <a:r>
              <a:rPr lang="pt-BR" dirty="0" err="1"/>
              <a:t>their</a:t>
            </a:r>
            <a:r>
              <a:rPr lang="pt-BR" dirty="0"/>
              <a:t> </a:t>
            </a:r>
            <a:r>
              <a:rPr lang="pt-BR" dirty="0" err="1"/>
              <a:t>respectives</a:t>
            </a:r>
            <a:r>
              <a:rPr lang="pt-BR" dirty="0"/>
              <a:t> </a:t>
            </a:r>
            <a:r>
              <a:rPr lang="pt-BR" dirty="0" err="1"/>
              <a:t>specificities</a:t>
            </a:r>
            <a:r>
              <a:rPr lang="pt-BR" dirty="0"/>
              <a:t>. </a:t>
            </a:r>
            <a:r>
              <a:rPr lang="pt-BR" dirty="0" err="1"/>
              <a:t>Systematic</a:t>
            </a:r>
            <a:r>
              <a:rPr lang="pt-BR" dirty="0"/>
              <a:t> approach for </a:t>
            </a:r>
            <a:r>
              <a:rPr lang="pt-BR" dirty="0" err="1"/>
              <a:t>evaluation</a:t>
            </a:r>
            <a:r>
              <a:rPr lang="pt-BR" dirty="0"/>
              <a:t> </a:t>
            </a:r>
            <a:r>
              <a:rPr lang="pt-BR" dirty="0" err="1"/>
              <a:t>of</a:t>
            </a:r>
            <a:r>
              <a:rPr lang="pt-BR" dirty="0"/>
              <a:t> IPC </a:t>
            </a:r>
            <a:r>
              <a:rPr lang="pt-BR" dirty="0" err="1"/>
              <a:t>capacity</a:t>
            </a:r>
            <a:r>
              <a:rPr lang="pt-BR" dirty="0"/>
              <a:t>, </a:t>
            </a:r>
            <a:r>
              <a:rPr lang="pt-BR" dirty="0" err="1"/>
              <a:t>preparedness</a:t>
            </a:r>
            <a:r>
              <a:rPr lang="pt-BR" dirty="0"/>
              <a:t> </a:t>
            </a:r>
            <a:r>
              <a:rPr lang="pt-BR" dirty="0" err="1"/>
              <a:t>and</a:t>
            </a:r>
            <a:r>
              <a:rPr lang="pt-BR" dirty="0"/>
              <a:t> response </a:t>
            </a:r>
            <a:r>
              <a:rPr lang="pt-BR" dirty="0" err="1"/>
              <a:t>plan</a:t>
            </a:r>
            <a:r>
              <a:rPr lang="pt-BR" dirty="0"/>
              <a:t>, </a:t>
            </a:r>
            <a:r>
              <a:rPr lang="pt-BR" dirty="0" err="1"/>
              <a:t>guidelines</a:t>
            </a:r>
            <a:r>
              <a:rPr lang="pt-BR" dirty="0"/>
              <a:t> </a:t>
            </a:r>
            <a:r>
              <a:rPr lang="pt-BR" dirty="0" err="1"/>
              <a:t>development</a:t>
            </a:r>
            <a:r>
              <a:rPr lang="pt-BR" dirty="0"/>
              <a:t>, </a:t>
            </a:r>
            <a:r>
              <a:rPr lang="pt-BR" dirty="0" err="1"/>
              <a:t>surveillance</a:t>
            </a:r>
            <a:r>
              <a:rPr lang="pt-BR" dirty="0"/>
              <a:t> </a:t>
            </a:r>
            <a:r>
              <a:rPr lang="pt-BR" dirty="0" err="1"/>
              <a:t>and</a:t>
            </a:r>
            <a:r>
              <a:rPr lang="pt-BR" dirty="0"/>
              <a:t> </a:t>
            </a:r>
            <a:r>
              <a:rPr lang="pt-BR" dirty="0" err="1"/>
              <a:t>reporting</a:t>
            </a:r>
            <a:r>
              <a:rPr lang="pt-BR" dirty="0"/>
              <a:t> </a:t>
            </a:r>
            <a:r>
              <a:rPr lang="pt-BR" dirty="0" err="1"/>
              <a:t>programme</a:t>
            </a:r>
            <a:r>
              <a:rPr lang="pt-BR" dirty="0"/>
              <a:t>, communication </a:t>
            </a:r>
            <a:r>
              <a:rPr lang="pt-BR" dirty="0" err="1"/>
              <a:t>strategies</a:t>
            </a:r>
            <a:r>
              <a:rPr lang="pt-BR" dirty="0"/>
              <a:t>, surge </a:t>
            </a:r>
            <a:r>
              <a:rPr lang="pt-BR" dirty="0" err="1"/>
              <a:t>capacity</a:t>
            </a:r>
            <a:r>
              <a:rPr lang="pt-BR" dirty="0"/>
              <a:t>, </a:t>
            </a:r>
            <a:r>
              <a:rPr lang="pt-BR" dirty="0" err="1"/>
              <a:t>outbreak</a:t>
            </a:r>
            <a:r>
              <a:rPr lang="pt-BR" dirty="0"/>
              <a:t> </a:t>
            </a:r>
            <a:r>
              <a:rPr lang="pt-BR" dirty="0" err="1"/>
              <a:t>task</a:t>
            </a:r>
            <a:r>
              <a:rPr lang="pt-BR" dirty="0"/>
              <a:t> force, </a:t>
            </a:r>
            <a:r>
              <a:rPr lang="pt-BR" dirty="0" err="1"/>
              <a:t>partners</a:t>
            </a:r>
            <a:r>
              <a:rPr lang="pt-BR" dirty="0"/>
              <a:t> </a:t>
            </a:r>
            <a:r>
              <a:rPr lang="pt-BR" dirty="0" err="1"/>
              <a:t>and</a:t>
            </a:r>
            <a:r>
              <a:rPr lang="pt-BR" dirty="0"/>
              <a:t> network mapping </a:t>
            </a:r>
            <a:r>
              <a:rPr lang="pt-BR" dirty="0" err="1"/>
              <a:t>and</a:t>
            </a:r>
            <a:r>
              <a:rPr lang="pt-BR" dirty="0"/>
              <a:t> </a:t>
            </a:r>
            <a:r>
              <a:rPr lang="pt-BR" dirty="0" err="1"/>
              <a:t>assessing</a:t>
            </a:r>
            <a:r>
              <a:rPr lang="pt-BR" dirty="0"/>
              <a:t> </a:t>
            </a:r>
            <a:r>
              <a:rPr lang="pt-BR" dirty="0" err="1"/>
              <a:t>the</a:t>
            </a:r>
            <a:r>
              <a:rPr lang="pt-BR" dirty="0"/>
              <a:t> system </a:t>
            </a:r>
            <a:r>
              <a:rPr lang="pt-BR" dirty="0" err="1"/>
              <a:t>should</a:t>
            </a:r>
            <a:r>
              <a:rPr lang="pt-BR" dirty="0"/>
              <a:t> </a:t>
            </a:r>
            <a:r>
              <a:rPr lang="pt-BR" dirty="0" err="1"/>
              <a:t>be</a:t>
            </a:r>
            <a:r>
              <a:rPr lang="pt-BR" dirty="0"/>
              <a:t> </a:t>
            </a:r>
            <a:r>
              <a:rPr lang="pt-BR" dirty="0" err="1"/>
              <a:t>implemented</a:t>
            </a:r>
            <a:r>
              <a:rPr lang="pt-BR" dirty="0"/>
              <a:t>.</a:t>
            </a:r>
            <a:endParaRPr lang="pt-BR" dirty="0">
              <a:cs typeface="+mn-lt"/>
            </a:endParaRPr>
          </a:p>
          <a:p>
            <a:pPr>
              <a:defRPr/>
            </a:pPr>
            <a:endParaRPr lang="en-GB"/>
          </a:p>
          <a:p>
            <a:pPr>
              <a:defRPr/>
            </a:pPr>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06AA9CC-FD2C-06AE-4C27-8810D35A45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D50AF-56EA-42FC-B09E-591CFBD7D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12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285750" indent="-285750">
              <a:spcBef>
                <a:spcPct val="20000"/>
              </a:spcBef>
              <a:buFont typeface="Arial"/>
              <a:buChar char="•"/>
            </a:pPr>
            <a:r>
              <a:rPr lang="en-US" b="1" dirty="0"/>
              <a:t>How to do it? </a:t>
            </a:r>
            <a:r>
              <a:rPr lang="en-US" dirty="0"/>
              <a:t>Then we came with the objective of this implementation manual, which is to provide national and subnational authorities with </a:t>
            </a:r>
            <a:r>
              <a:rPr lang="en-US" b="1" dirty="0"/>
              <a:t>step-by-step directions </a:t>
            </a:r>
            <a:r>
              <a:rPr lang="en-US" dirty="0"/>
              <a:t>and tools to implement the WHO Framework and Toolkit for Infection Prevention and Control Outbreak Preparedness, Readiness and Response at the National level (IPC-OFT). This "what to do" is comprehensive described in the framework and toolkit publications and now we have the implementation manual with this </a:t>
            </a:r>
            <a:r>
              <a:rPr lang="en-US" b="1" dirty="0"/>
              <a:t>step-by-step</a:t>
            </a:r>
            <a:r>
              <a:rPr lang="en-US" dirty="0"/>
              <a:t> approach. The </a:t>
            </a:r>
            <a:r>
              <a:rPr lang="en-US" dirty="0" err="1"/>
              <a:t>implementatio</a:t>
            </a:r>
            <a:r>
              <a:rPr lang="en-US" dirty="0"/>
              <a:t> manual contains the key actions and respective step-by-step, examples of main barriers and how to overcome them, inspirational country examples and a comprehensive list of adaptable tools and resources</a:t>
            </a:r>
            <a:endParaRPr lang="pt-BR" dirty="0"/>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034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19138" y="1163638"/>
            <a:ext cx="5584825" cy="3141662"/>
          </a:xfrm>
        </p:spPr>
      </p:sp>
      <p:sp>
        <p:nvSpPr>
          <p:cNvPr id="3" name="Espaço Reservado para Anotações 2"/>
          <p:cNvSpPr>
            <a:spLocks noGrp="1"/>
          </p:cNvSpPr>
          <p:nvPr>
            <p:ph type="body" idx="1"/>
          </p:nvPr>
        </p:nvSpPr>
        <p:spPr/>
        <p:txBody>
          <a:bodyPr/>
          <a:lstStyle/>
          <a:p>
            <a:r>
              <a:rPr lang="en-US" dirty="0">
                <a:ea typeface="Calibri"/>
                <a:cs typeface="Calibri"/>
              </a:rPr>
              <a:t>This slide give an overview of the structure of the implementation manual. First, the identification of the emergency phase, then select key actions according to the priorities, them follow the steps and how to perform it and search for the corresponding tools as needed. I will give more details in the following slides.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C4E5A0-04E6-4667-AB00-EF8A3E5F1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22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09CB9-EB81-2E7E-464E-CDD0665666B7}"/>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44739F65-8171-1D06-5306-180C932D9D60}"/>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DEBF8E8A-20B9-54B6-97F6-EDEBCBC3E573}"/>
              </a:ext>
            </a:extLst>
          </p:cNvPr>
          <p:cNvSpPr txBox="1">
            <a:spLocks noGrp="1"/>
          </p:cNvSpPr>
          <p:nvPr>
            <p:ph type="dt" sz="half" idx="7"/>
          </p:nvPr>
        </p:nvSpPr>
        <p:spPr/>
        <p:txBody>
          <a:bodyPr/>
          <a:lstStyle>
            <a:lvl1pPr>
              <a:defRPr lang="en-GB"/>
            </a:lvl1pPr>
          </a:lstStyle>
          <a:p>
            <a:pPr lvl="0"/>
            <a:fld id="{62F2DEAF-5004-42C9-B253-1FC87EE28C5D}" type="datetime1">
              <a:rPr lang="en-GB"/>
              <a:pPr lvl="0"/>
              <a:t>19/02/2026</a:t>
            </a:fld>
            <a:endParaRPr lang="en-GB"/>
          </a:p>
        </p:txBody>
      </p:sp>
      <p:sp>
        <p:nvSpPr>
          <p:cNvPr id="5" name="Footer Placeholder 4">
            <a:extLst>
              <a:ext uri="{FF2B5EF4-FFF2-40B4-BE49-F238E27FC236}">
                <a16:creationId xmlns:a16="http://schemas.microsoft.com/office/drawing/2014/main" id="{527394F9-30D2-EF55-71DF-E7DF7392DCBA}"/>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9B555855-AE0F-3266-9BB2-EB97DB9C48B4}"/>
              </a:ext>
            </a:extLst>
          </p:cNvPr>
          <p:cNvSpPr txBox="1">
            <a:spLocks noGrp="1"/>
          </p:cNvSpPr>
          <p:nvPr>
            <p:ph type="sldNum" sz="quarter" idx="8"/>
          </p:nvPr>
        </p:nvSpPr>
        <p:spPr/>
        <p:txBody>
          <a:bodyPr/>
          <a:lstStyle>
            <a:lvl1pPr>
              <a:defRPr/>
            </a:lvl1pPr>
          </a:lstStyle>
          <a:p>
            <a:pPr lvl="0"/>
            <a:fld id="{83F52C2D-8D8B-41F3-B777-A0B63E6F37A2}" type="slidenum">
              <a:t>‹#›</a:t>
            </a:fld>
            <a:endParaRPr lang="en-GB"/>
          </a:p>
        </p:txBody>
      </p:sp>
      <p:sp>
        <p:nvSpPr>
          <p:cNvPr id="7" name="Rectangle 6">
            <a:extLst>
              <a:ext uri="{FF2B5EF4-FFF2-40B4-BE49-F238E27FC236}">
                <a16:creationId xmlns:a16="http://schemas.microsoft.com/office/drawing/2014/main" id="{93D3D215-068D-B2A9-F0F4-9501D389D030}"/>
              </a:ext>
            </a:extLst>
          </p:cNvPr>
          <p:cNvSpPr/>
          <p:nvPr/>
        </p:nvSpPr>
        <p:spPr>
          <a:xfrm>
            <a:off x="0" y="0"/>
            <a:ext cx="12191996" cy="6858000"/>
          </a:xfrm>
          <a:prstGeom prst="rect">
            <a:avLst/>
          </a:prstGeom>
          <a:solidFill>
            <a:srgbClr val="1F2758"/>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600" b="0" i="0" u="none" strike="noStrike" kern="1200" cap="none" spc="0" baseline="0">
              <a:solidFill>
                <a:srgbClr val="FFFFFF"/>
              </a:solidFill>
              <a:uFillTx/>
              <a:latin typeface="Calibri"/>
            </a:endParaRPr>
          </a:p>
        </p:txBody>
      </p:sp>
      <p:pic>
        <p:nvPicPr>
          <p:cNvPr id="8" name="Picture 7" descr="A blue and orange logo&#10;&#10;Description automatically generated">
            <a:extLst>
              <a:ext uri="{FF2B5EF4-FFF2-40B4-BE49-F238E27FC236}">
                <a16:creationId xmlns:a16="http://schemas.microsoft.com/office/drawing/2014/main" id="{05C4493F-6F8B-7D8B-FB20-F3568B55EB6B}"/>
              </a:ext>
            </a:extLst>
          </p:cNvPr>
          <p:cNvPicPr>
            <a:picLocks noChangeAspect="1"/>
          </p:cNvPicPr>
          <p:nvPr/>
        </p:nvPicPr>
        <p:blipFill>
          <a:blip r:embed="rId2"/>
          <a:srcRect/>
          <a:stretch>
            <a:fillRect/>
          </a:stretch>
        </p:blipFill>
        <p:spPr>
          <a:xfrm>
            <a:off x="8614160" y="0"/>
            <a:ext cx="3577836" cy="6858000"/>
          </a:xfrm>
          <a:prstGeom prst="rect">
            <a:avLst/>
          </a:prstGeom>
          <a:noFill/>
          <a:ln cap="flat">
            <a:noFill/>
          </a:ln>
        </p:spPr>
      </p:pic>
      <p:pic>
        <p:nvPicPr>
          <p:cNvPr id="9" name="Picture 8" descr="A close-up of a sign&#10;&#10;Description automatically generated">
            <a:extLst>
              <a:ext uri="{FF2B5EF4-FFF2-40B4-BE49-F238E27FC236}">
                <a16:creationId xmlns:a16="http://schemas.microsoft.com/office/drawing/2014/main" id="{FDB2DDA6-17AB-8E85-436A-0C956B870DFB}"/>
              </a:ext>
            </a:extLst>
          </p:cNvPr>
          <p:cNvPicPr>
            <a:picLocks noChangeAspect="1"/>
          </p:cNvPicPr>
          <p:nvPr/>
        </p:nvPicPr>
        <p:blipFill>
          <a:blip r:embed="rId3"/>
          <a:stretch>
            <a:fillRect/>
          </a:stretch>
        </p:blipFill>
        <p:spPr>
          <a:xfrm>
            <a:off x="1157548" y="5666993"/>
            <a:ext cx="1877903" cy="574773"/>
          </a:xfrm>
          <a:prstGeom prst="rect">
            <a:avLst/>
          </a:prstGeom>
          <a:noFill/>
          <a:ln cap="flat">
            <a:noFill/>
          </a:ln>
        </p:spPr>
      </p:pic>
    </p:spTree>
    <p:extLst>
      <p:ext uri="{BB962C8B-B14F-4D97-AF65-F5344CB8AC3E}">
        <p14:creationId xmlns:p14="http://schemas.microsoft.com/office/powerpoint/2010/main" val="22964746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3DC6-162D-7940-EB05-CD30AF1C1E8B}"/>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6953D1C-7A91-82E1-F6CB-50EA7E546BF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098FA-AD7C-F9AF-BF2F-5E4A2067DB3B}"/>
              </a:ext>
            </a:extLst>
          </p:cNvPr>
          <p:cNvSpPr txBox="1">
            <a:spLocks noGrp="1"/>
          </p:cNvSpPr>
          <p:nvPr>
            <p:ph type="dt" sz="half" idx="7"/>
          </p:nvPr>
        </p:nvSpPr>
        <p:spPr/>
        <p:txBody>
          <a:bodyPr/>
          <a:lstStyle>
            <a:lvl1pPr>
              <a:defRPr lang="en-GB"/>
            </a:lvl1pPr>
          </a:lstStyle>
          <a:p>
            <a:pPr lvl="0"/>
            <a:fld id="{C4916F3F-518C-4E3E-8602-409F8D9E8118}" type="datetime1">
              <a:rPr lang="en-GB"/>
              <a:pPr lvl="0"/>
              <a:t>19/02/2026</a:t>
            </a:fld>
            <a:endParaRPr lang="en-GB"/>
          </a:p>
        </p:txBody>
      </p:sp>
      <p:sp>
        <p:nvSpPr>
          <p:cNvPr id="5" name="Footer Placeholder 4">
            <a:extLst>
              <a:ext uri="{FF2B5EF4-FFF2-40B4-BE49-F238E27FC236}">
                <a16:creationId xmlns:a16="http://schemas.microsoft.com/office/drawing/2014/main" id="{0151F438-28DA-20AB-E9CD-F16729C79897}"/>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602A7BA7-9965-D40D-C8C7-309D94A76299}"/>
              </a:ext>
            </a:extLst>
          </p:cNvPr>
          <p:cNvSpPr txBox="1">
            <a:spLocks noGrp="1"/>
          </p:cNvSpPr>
          <p:nvPr>
            <p:ph type="sldNum" sz="quarter" idx="8"/>
          </p:nvPr>
        </p:nvSpPr>
        <p:spPr/>
        <p:txBody>
          <a:bodyPr/>
          <a:lstStyle>
            <a:lvl1pPr>
              <a:defRPr/>
            </a:lvl1pPr>
          </a:lstStyle>
          <a:p>
            <a:pPr lvl="0"/>
            <a:fld id="{43A73EE2-D0DE-4B99-A0A9-0CECF66A0FDA}" type="slidenum">
              <a:t>‹#›</a:t>
            </a:fld>
            <a:endParaRPr lang="en-GB"/>
          </a:p>
        </p:txBody>
      </p:sp>
    </p:spTree>
    <p:extLst>
      <p:ext uri="{BB962C8B-B14F-4D97-AF65-F5344CB8AC3E}">
        <p14:creationId xmlns:p14="http://schemas.microsoft.com/office/powerpoint/2010/main" val="134839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17C50-32CA-6A0A-6EF3-D9C979B98947}"/>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7B7D358-4EAC-68F5-6E46-0860CDFF037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B7A58-1A5B-AE48-BF37-5B091C7B8D1D}"/>
              </a:ext>
            </a:extLst>
          </p:cNvPr>
          <p:cNvSpPr txBox="1">
            <a:spLocks noGrp="1"/>
          </p:cNvSpPr>
          <p:nvPr>
            <p:ph type="dt" sz="half" idx="7"/>
          </p:nvPr>
        </p:nvSpPr>
        <p:spPr/>
        <p:txBody>
          <a:bodyPr/>
          <a:lstStyle>
            <a:lvl1pPr>
              <a:defRPr lang="en-GB"/>
            </a:lvl1pPr>
          </a:lstStyle>
          <a:p>
            <a:pPr lvl="0"/>
            <a:fld id="{A9E8C646-B52F-4177-973E-8569CBE8216B}" type="datetime1">
              <a:rPr lang="en-GB"/>
              <a:pPr lvl="0"/>
              <a:t>19/02/2026</a:t>
            </a:fld>
            <a:endParaRPr lang="en-GB"/>
          </a:p>
        </p:txBody>
      </p:sp>
      <p:sp>
        <p:nvSpPr>
          <p:cNvPr id="5" name="Footer Placeholder 4">
            <a:extLst>
              <a:ext uri="{FF2B5EF4-FFF2-40B4-BE49-F238E27FC236}">
                <a16:creationId xmlns:a16="http://schemas.microsoft.com/office/drawing/2014/main" id="{6927342C-A9A2-A7EF-6363-BA5A37BEB56A}"/>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6E6D3254-19F2-1BBA-44B9-7BAE5619D2FF}"/>
              </a:ext>
            </a:extLst>
          </p:cNvPr>
          <p:cNvSpPr txBox="1">
            <a:spLocks noGrp="1"/>
          </p:cNvSpPr>
          <p:nvPr>
            <p:ph type="sldNum" sz="quarter" idx="8"/>
          </p:nvPr>
        </p:nvSpPr>
        <p:spPr/>
        <p:txBody>
          <a:bodyPr/>
          <a:lstStyle>
            <a:lvl1pPr>
              <a:defRPr/>
            </a:lvl1pPr>
          </a:lstStyle>
          <a:p>
            <a:pPr lvl="0"/>
            <a:fld id="{E604B8EA-FA58-4FC2-8C47-09A0303A14F4}" type="slidenum">
              <a:t>‹#›</a:t>
            </a:fld>
            <a:endParaRPr lang="en-GB"/>
          </a:p>
        </p:txBody>
      </p:sp>
    </p:spTree>
    <p:extLst>
      <p:ext uri="{BB962C8B-B14F-4D97-AF65-F5344CB8AC3E}">
        <p14:creationId xmlns:p14="http://schemas.microsoft.com/office/powerpoint/2010/main" val="102937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dark)">
    <p:bg>
      <p:bgPr>
        <a:solidFill>
          <a:srgbClr val="1D2A54"/>
        </a:solidFill>
        <a:effectLst/>
      </p:bgPr>
    </p:bg>
    <p:spTree>
      <p:nvGrpSpPr>
        <p:cNvPr id="1" name=""/>
        <p:cNvGrpSpPr/>
        <p:nvPr/>
      </p:nvGrpSpPr>
      <p:grpSpPr>
        <a:xfrm>
          <a:off x="0" y="0"/>
          <a:ext cx="0" cy="0"/>
          <a:chOff x="0" y="0"/>
          <a:chExt cx="0" cy="0"/>
        </a:xfrm>
      </p:grpSpPr>
      <p:pic>
        <p:nvPicPr>
          <p:cNvPr id="2" name="Picture 11" descr="A black background with circles&#10;&#10;Description automatically generated">
            <a:extLst>
              <a:ext uri="{FF2B5EF4-FFF2-40B4-BE49-F238E27FC236}">
                <a16:creationId xmlns:a16="http://schemas.microsoft.com/office/drawing/2014/main" id="{4A022F8A-7562-3B8F-B4E6-682D06A434E9}"/>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Date Placeholder 3">
            <a:extLst>
              <a:ext uri="{FF2B5EF4-FFF2-40B4-BE49-F238E27FC236}">
                <a16:creationId xmlns:a16="http://schemas.microsoft.com/office/drawing/2014/main" id="{A76191F8-8D07-66B8-40CC-729656566A61}"/>
              </a:ext>
            </a:extLst>
          </p:cNvPr>
          <p:cNvSpPr txBox="1">
            <a:spLocks noGrp="1"/>
          </p:cNvSpPr>
          <p:nvPr>
            <p:ph type="dt" sz="half" idx="7"/>
          </p:nvPr>
        </p:nvSpPr>
        <p:spPr/>
        <p:txBody>
          <a:bodyPr/>
          <a:lstStyle>
            <a:lvl1pPr>
              <a:defRPr/>
            </a:lvl1pPr>
          </a:lstStyle>
          <a:p>
            <a:pPr lvl="0"/>
            <a:fld id="{46366AF8-5B40-4114-B045-2AC13AFBCAAC}" type="datetime1">
              <a:rPr lang="en-US"/>
              <a:pPr lvl="0"/>
              <a:t>2/19/2026</a:t>
            </a:fld>
            <a:endParaRPr lang="en-US"/>
          </a:p>
        </p:txBody>
      </p:sp>
      <p:sp>
        <p:nvSpPr>
          <p:cNvPr id="4" name="Footer Placeholder 4">
            <a:extLst>
              <a:ext uri="{FF2B5EF4-FFF2-40B4-BE49-F238E27FC236}">
                <a16:creationId xmlns:a16="http://schemas.microsoft.com/office/drawing/2014/main" id="{B7523CCE-2D92-ADEF-EA92-140E16CD889E}"/>
              </a:ext>
            </a:extLst>
          </p:cNvPr>
          <p:cNvSpPr txBox="1">
            <a:spLocks noGrp="1"/>
          </p:cNvSpPr>
          <p:nvPr>
            <p:ph type="ftr" sz="quarter" idx="9"/>
          </p:nvPr>
        </p:nvSpPr>
        <p:spPr/>
        <p:txBody>
          <a:bodyPr/>
          <a:lstStyle>
            <a:lvl1pPr>
              <a:defRPr/>
            </a:lvl1pPr>
          </a:lstStyle>
          <a:p>
            <a:pPr lvl="0"/>
            <a:r>
              <a:rPr lang="en-US"/>
              <a:t>Community Protection Partners Meeting</a:t>
            </a:r>
          </a:p>
        </p:txBody>
      </p:sp>
      <p:sp>
        <p:nvSpPr>
          <p:cNvPr id="5" name="Slide Number Placeholder 5">
            <a:extLst>
              <a:ext uri="{FF2B5EF4-FFF2-40B4-BE49-F238E27FC236}">
                <a16:creationId xmlns:a16="http://schemas.microsoft.com/office/drawing/2014/main" id="{F44F87C9-5503-7B24-0DA9-B4E9E66B04ED}"/>
              </a:ext>
            </a:extLst>
          </p:cNvPr>
          <p:cNvSpPr txBox="1">
            <a:spLocks noGrp="1"/>
          </p:cNvSpPr>
          <p:nvPr>
            <p:ph type="sldNum" sz="quarter" idx="8"/>
          </p:nvPr>
        </p:nvSpPr>
        <p:spPr/>
        <p:txBody>
          <a:bodyPr/>
          <a:lstStyle>
            <a:lvl1pPr>
              <a:defRPr lang="en-US"/>
            </a:lvl1pPr>
          </a:lstStyle>
          <a:p>
            <a:pPr lvl="0"/>
            <a:fld id="{AED6C426-F478-4CC6-B62F-A6D046EF70E0}" type="slidenum">
              <a:t>‹#›</a:t>
            </a:fld>
            <a:endParaRPr lang="en-US"/>
          </a:p>
        </p:txBody>
      </p:sp>
      <p:sp>
        <p:nvSpPr>
          <p:cNvPr id="6" name="Title 1">
            <a:extLst>
              <a:ext uri="{FF2B5EF4-FFF2-40B4-BE49-F238E27FC236}">
                <a16:creationId xmlns:a16="http://schemas.microsoft.com/office/drawing/2014/main" id="{4E40BF00-5ECD-CCF4-D5F9-9EBB818A90C3}"/>
              </a:ext>
            </a:extLst>
          </p:cNvPr>
          <p:cNvSpPr txBox="1">
            <a:spLocks noGrp="1"/>
          </p:cNvSpPr>
          <p:nvPr>
            <p:ph type="title"/>
          </p:nvPr>
        </p:nvSpPr>
        <p:spPr>
          <a:xfrm>
            <a:off x="1524003" y="1551005"/>
            <a:ext cx="9144000" cy="2940353"/>
          </a:xfrm>
        </p:spPr>
        <p:txBody>
          <a:bodyPr anchor="b"/>
          <a:lstStyle>
            <a:lvl1pPr>
              <a:defRPr sz="6000">
                <a:solidFill>
                  <a:srgbClr val="FFFFFF"/>
                </a:solidFill>
              </a:defRPr>
            </a:lvl1pPr>
          </a:lstStyle>
          <a:p>
            <a:pPr lvl="0"/>
            <a:r>
              <a:rPr lang="en-US"/>
              <a:t>Click to edit Master title style</a:t>
            </a:r>
          </a:p>
        </p:txBody>
      </p:sp>
      <p:sp>
        <p:nvSpPr>
          <p:cNvPr id="7" name="Subtitle 2">
            <a:extLst>
              <a:ext uri="{FF2B5EF4-FFF2-40B4-BE49-F238E27FC236}">
                <a16:creationId xmlns:a16="http://schemas.microsoft.com/office/drawing/2014/main" id="{0194A7D6-73C4-FC2B-AB88-3A4C26C78E13}"/>
              </a:ext>
            </a:extLst>
          </p:cNvPr>
          <p:cNvSpPr txBox="1">
            <a:spLocks noGrp="1"/>
          </p:cNvSpPr>
          <p:nvPr>
            <p:ph type="subTitle" idx="4294967295"/>
          </p:nvPr>
        </p:nvSpPr>
        <p:spPr>
          <a:xfrm>
            <a:off x="1524003" y="4618670"/>
            <a:ext cx="9144000" cy="1067763"/>
          </a:xfrm>
        </p:spPr>
        <p:txBody>
          <a:bodyPr/>
          <a:lstStyle>
            <a:lvl1pPr marL="0" indent="0">
              <a:buNone/>
              <a:defRPr sz="2400">
                <a:solidFill>
                  <a:srgbClr val="1398D5"/>
                </a:solidFill>
              </a:defRPr>
            </a:lvl1pPr>
          </a:lstStyle>
          <a:p>
            <a:pPr lvl="0"/>
            <a:r>
              <a:rPr lang="en-US"/>
              <a:t>Click to edit Master subtitle style</a:t>
            </a:r>
          </a:p>
        </p:txBody>
      </p:sp>
      <p:pic>
        <p:nvPicPr>
          <p:cNvPr id="8" name="Picture 10" descr="A rainbow in a black background&#10;&#10;AI-generated content may be incorrect.">
            <a:extLst>
              <a:ext uri="{FF2B5EF4-FFF2-40B4-BE49-F238E27FC236}">
                <a16:creationId xmlns:a16="http://schemas.microsoft.com/office/drawing/2014/main" id="{40819517-A17A-DFCD-2EC1-72B5455DE5EC}"/>
              </a:ext>
            </a:extLst>
          </p:cNvPr>
          <p:cNvPicPr>
            <a:picLocks noChangeAspect="1"/>
          </p:cNvPicPr>
          <p:nvPr/>
        </p:nvPicPr>
        <p:blipFill>
          <a:blip r:embed="rId3"/>
          <a:stretch>
            <a:fillRect/>
          </a:stretch>
        </p:blipFill>
        <p:spPr>
          <a:xfrm>
            <a:off x="13716" y="5472684"/>
            <a:ext cx="1344168" cy="1385316"/>
          </a:xfrm>
          <a:prstGeom prst="rect">
            <a:avLst/>
          </a:prstGeom>
          <a:noFill/>
          <a:ln cap="flat">
            <a:noFill/>
          </a:ln>
        </p:spPr>
      </p:pic>
      <p:sp>
        <p:nvSpPr>
          <p:cNvPr id="9" name="Rectangle 12">
            <a:extLst>
              <a:ext uri="{FF2B5EF4-FFF2-40B4-BE49-F238E27FC236}">
                <a16:creationId xmlns:a16="http://schemas.microsoft.com/office/drawing/2014/main" id="{941B77D6-CE21-7AE2-E96C-5BE926A5CEC1}"/>
              </a:ext>
            </a:extLst>
          </p:cNvPr>
          <p:cNvSpPr/>
          <p:nvPr/>
        </p:nvSpPr>
        <p:spPr>
          <a:xfrm flipH="1">
            <a:off x="0" y="365129"/>
            <a:ext cx="266218" cy="792163"/>
          </a:xfrm>
          <a:prstGeom prst="rect">
            <a:avLst/>
          </a:prstGeom>
          <a:solidFill>
            <a:srgbClr val="1398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0006352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016FC88-62BE-46D0-4F29-55199F635F00}"/>
              </a:ext>
            </a:extLst>
          </p:cNvPr>
          <p:cNvSpPr>
            <a:spLocks noGrp="1"/>
          </p:cNvSpPr>
          <p:nvPr>
            <p:ph type="pic" sz="quarter" idx="13"/>
          </p:nvPr>
        </p:nvSpPr>
        <p:spPr>
          <a:xfrm>
            <a:off x="3581401" y="3435178"/>
            <a:ext cx="8610600" cy="3422822"/>
          </a:xfrm>
        </p:spPr>
        <p:txBody>
          <a:bodyPr/>
          <a:lstStyle/>
          <a:p>
            <a:endParaRPr lang="en-US"/>
          </a:p>
        </p:txBody>
      </p:sp>
      <p:sp>
        <p:nvSpPr>
          <p:cNvPr id="3" name="Date Placeholder 2">
            <a:extLst>
              <a:ext uri="{FF2B5EF4-FFF2-40B4-BE49-F238E27FC236}">
                <a16:creationId xmlns:a16="http://schemas.microsoft.com/office/drawing/2014/main" id="{7EE72422-CFAC-C951-9905-AE9F09F272A4}"/>
              </a:ext>
            </a:extLst>
          </p:cNvPr>
          <p:cNvSpPr>
            <a:spLocks noGrp="1"/>
          </p:cNvSpPr>
          <p:nvPr>
            <p:ph type="dt" sz="half" idx="10"/>
          </p:nvPr>
        </p:nvSpPr>
        <p:spPr/>
        <p:txBody>
          <a:bodyPr/>
          <a:lstStyle/>
          <a:p>
            <a:fld id="{9166698C-2375-5742-98B2-7B2068E8F15A}" type="datetimeFigureOut">
              <a:t>2/19/2026</a:t>
            </a:fld>
            <a:endParaRPr lang="en-US"/>
          </a:p>
        </p:txBody>
      </p:sp>
      <p:sp>
        <p:nvSpPr>
          <p:cNvPr id="4" name="Footer Placeholder 3">
            <a:extLst>
              <a:ext uri="{FF2B5EF4-FFF2-40B4-BE49-F238E27FC236}">
                <a16:creationId xmlns:a16="http://schemas.microsoft.com/office/drawing/2014/main" id="{5240D96A-FE56-C5A0-5ACE-644638DB73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8A23E-EC97-D858-09A1-6D751331E82E}"/>
              </a:ext>
            </a:extLst>
          </p:cNvPr>
          <p:cNvSpPr>
            <a:spLocks noGrp="1"/>
          </p:cNvSpPr>
          <p:nvPr>
            <p:ph type="sldNum" sz="quarter" idx="12"/>
          </p:nvPr>
        </p:nvSpPr>
        <p:spPr/>
        <p:txBody>
          <a:bodyPr/>
          <a:lstStyle/>
          <a:p>
            <a:fld id="{CF881229-CEDF-3243-B282-4F1ECB27672D}" type="slidenum">
              <a:rPr lang="en-PH"/>
              <a:t>‹#›</a:t>
            </a:fld>
            <a:endParaRPr lang="en-PH"/>
          </a:p>
        </p:txBody>
      </p:sp>
    </p:spTree>
    <p:extLst>
      <p:ext uri="{BB962C8B-B14F-4D97-AF65-F5344CB8AC3E}">
        <p14:creationId xmlns:p14="http://schemas.microsoft.com/office/powerpoint/2010/main" val="391145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1E78B4"/>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7315200" y="0"/>
            <a:ext cx="4876800" cy="6858000"/>
          </a:xfrm>
        </p:spPr>
        <p:txBody>
          <a:bodyPr/>
          <a:lstStyle>
            <a:lvl1pPr>
              <a:defRPr>
                <a:latin typeface="Tahoma" pitchFamily="34" charset="0"/>
                <a:cs typeface="Tahoma" pitchFamily="34" charset="0"/>
              </a:defRPr>
            </a:lvl1pPr>
          </a:lstStyle>
          <a:p>
            <a:pPr lvl="0"/>
            <a:r>
              <a:rPr lang="en-US" noProof="0"/>
              <a:t>Click icon to add picture</a:t>
            </a:r>
          </a:p>
        </p:txBody>
      </p:sp>
      <p:sp>
        <p:nvSpPr>
          <p:cNvPr id="9" name="Title 1"/>
          <p:cNvSpPr>
            <a:spLocks noGrp="1"/>
          </p:cNvSpPr>
          <p:nvPr>
            <p:ph type="ctrTitle"/>
          </p:nvPr>
        </p:nvSpPr>
        <p:spPr>
          <a:xfrm>
            <a:off x="711200" y="1904998"/>
            <a:ext cx="6096000" cy="1524000"/>
          </a:xfrm>
        </p:spPr>
        <p:txBody>
          <a:bodyPr anchor="t">
            <a:normAutofit/>
          </a:bodyPr>
          <a:lstStyle>
            <a:lvl1pPr algn="l">
              <a:defRPr sz="3600" cap="small" baseline="0">
                <a:solidFill>
                  <a:schemeClr val="bg1"/>
                </a:solidFill>
                <a:latin typeface="Tahoma" pitchFamily="34" charset="0"/>
                <a:cs typeface="Tahoma" pitchFamily="34" charset="0"/>
              </a:defRPr>
            </a:lvl1pPr>
          </a:lstStyle>
          <a:p>
            <a:r>
              <a:rPr lang="en-US"/>
              <a:t>Click to edit Master title style</a:t>
            </a:r>
          </a:p>
        </p:txBody>
      </p:sp>
      <p:sp>
        <p:nvSpPr>
          <p:cNvPr id="12" name="Subtitle 2"/>
          <p:cNvSpPr>
            <a:spLocks noGrp="1"/>
          </p:cNvSpPr>
          <p:nvPr>
            <p:ph type="subTitle" idx="1"/>
          </p:nvPr>
        </p:nvSpPr>
        <p:spPr>
          <a:xfrm>
            <a:off x="711200" y="3505198"/>
            <a:ext cx="5384800" cy="609602"/>
          </a:xfrm>
        </p:spPr>
        <p:txBody>
          <a:bodyPr>
            <a:normAutofit/>
          </a:bodyPr>
          <a:lstStyle>
            <a:lvl1pPr marL="0" indent="0" algn="l">
              <a:buNone/>
              <a:defRPr lang="en-US" sz="2400" baseline="0" dirty="0" smtClean="0">
                <a:solidFill>
                  <a:schemeClr val="bg1"/>
                </a:solidFill>
                <a:latin typeface="Tahoma" pitchFamily="34" charset="0"/>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ext Placeholder 9"/>
          <p:cNvSpPr>
            <a:spLocks noGrp="1"/>
          </p:cNvSpPr>
          <p:nvPr>
            <p:ph type="body" sz="quarter" idx="10"/>
          </p:nvPr>
        </p:nvSpPr>
        <p:spPr>
          <a:xfrm>
            <a:off x="711200" y="4114800"/>
            <a:ext cx="6096000" cy="533400"/>
          </a:xfrm>
        </p:spPr>
        <p:txBody>
          <a:bodyPr>
            <a:normAutofit/>
          </a:bodyPr>
          <a:lstStyle>
            <a:lvl1pPr marL="0" indent="0">
              <a:buFontTx/>
              <a:buNone/>
              <a:defRPr sz="1600" baseline="0">
                <a:solidFill>
                  <a:schemeClr val="bg1"/>
                </a:solidFill>
                <a:latin typeface="Tahoma"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10"/>
          <p:cNvSpPr>
            <a:spLocks noGrp="1"/>
          </p:cNvSpPr>
          <p:nvPr>
            <p:ph type="body" sz="quarter" idx="12"/>
          </p:nvPr>
        </p:nvSpPr>
        <p:spPr>
          <a:xfrm>
            <a:off x="711200" y="381000"/>
            <a:ext cx="5384800" cy="685800"/>
          </a:xfrm>
        </p:spPr>
        <p:txBody>
          <a:bodyPr>
            <a:normAutofit/>
          </a:bodyPr>
          <a:lstStyle>
            <a:lvl1pPr marL="0" indent="0">
              <a:buFontTx/>
              <a:buNone/>
              <a:defRPr sz="2000">
                <a:solidFill>
                  <a:schemeClr val="bg1"/>
                </a:solidFill>
                <a:latin typeface="Tahoma" pitchFamily="34" charset="0"/>
                <a:cs typeface="Tahom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5823866"/>
            <a:ext cx="2590800" cy="805534"/>
          </a:xfrm>
          <a:prstGeom prst="rect">
            <a:avLst/>
          </a:prstGeom>
        </p:spPr>
      </p:pic>
    </p:spTree>
    <p:extLst>
      <p:ext uri="{BB962C8B-B14F-4D97-AF65-F5344CB8AC3E}">
        <p14:creationId xmlns:p14="http://schemas.microsoft.com/office/powerpoint/2010/main" val="2991686173"/>
      </p:ext>
    </p:extLst>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891" y="116632"/>
            <a:ext cx="10972800" cy="1143000"/>
          </a:xfrm>
        </p:spPr>
        <p:txBody>
          <a:bodyPr>
            <a:normAutofit/>
          </a:bodyPr>
          <a:lstStyle>
            <a:lvl1pPr>
              <a:defRPr sz="3600"/>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400" b="0"/>
            </a:lvl1pPr>
            <a:lvl2pPr>
              <a:defRPr sz="2000" b="0"/>
            </a:lvl2pPr>
            <a:lvl3pPr>
              <a:defRPr sz="1800" b="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880309" y="44624"/>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D809-051C-418A-9513-F0A5C4E3CB02}" type="datetimeFigureOut">
              <a:rPr kumimoji="0" lang="en-US" sz="1200" b="0" i="0" u="none" strike="noStrike" kern="1200" cap="none" spc="0" normalizeH="0" baseline="0" noProof="0" smtClean="0">
                <a:ln>
                  <a:noFill/>
                </a:ln>
                <a:solidFill>
                  <a:prstClr val="white"/>
                </a:solidFill>
                <a:effectLst/>
                <a:uLnTx/>
                <a:uFillTx/>
                <a:latin typeface="Segoe Condensed" panose="020B0606040200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2/19/2026</a:t>
            </a:fld>
            <a:endParaRPr kumimoji="0" lang="en-US" sz="1200" b="0" i="0" u="none" strike="noStrike" kern="1200" cap="none" spc="0" normalizeH="0" baseline="0" noProof="0">
              <a:ln>
                <a:noFill/>
              </a:ln>
              <a:solidFill>
                <a:prstClr val="white"/>
              </a:solidFill>
              <a:effectLst/>
              <a:uLnTx/>
              <a:uFillTx/>
              <a:latin typeface="Segoe Condensed" panose="020B0606040200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F5B0D-9654-4FEB-BAB9-5F4A9A9AF9A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067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880000" y="3600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D809-051C-418A-9513-F0A5C4E3CB02}" type="datetimeFigureOut">
              <a:rPr kumimoji="0" lang="en-US" sz="1200" b="0" i="0" u="none" strike="noStrike" kern="1200" cap="none" spc="0" normalizeH="0" baseline="0" noProof="0" smtClean="0">
                <a:ln>
                  <a:noFill/>
                </a:ln>
                <a:solidFill>
                  <a:prstClr val="white"/>
                </a:solidFill>
                <a:effectLst/>
                <a:uLnTx/>
                <a:uFillTx/>
                <a:latin typeface="Segoe Condensed" panose="020B0606040200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2/19/2026</a:t>
            </a:fld>
            <a:endParaRPr kumimoji="0" lang="en-US" sz="1200" b="0" i="0" u="none" strike="noStrike" kern="1200" cap="none" spc="0" normalizeH="0" baseline="0" noProof="0">
              <a:ln>
                <a:noFill/>
              </a:ln>
              <a:solidFill>
                <a:prstClr val="white"/>
              </a:solidFill>
              <a:effectLst/>
              <a:uLnTx/>
              <a:uFillTx/>
              <a:latin typeface="Segoe Condensed" panose="020B0606040200020203"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F5B0D-9654-4FEB-BAB9-5F4A9A9AF9A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4160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880000" y="3600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ED809-051C-418A-9513-F0A5C4E3CB02}" type="datetimeFigureOut">
              <a:rPr kumimoji="0" lang="en-US" sz="1200" b="0" i="0" u="none" strike="noStrike" kern="1200" cap="none" spc="0" normalizeH="0" baseline="0" noProof="0" smtClean="0">
                <a:ln>
                  <a:noFill/>
                </a:ln>
                <a:solidFill>
                  <a:prstClr val="white"/>
                </a:solidFill>
                <a:effectLst/>
                <a:uLnTx/>
                <a:uFillTx/>
                <a:latin typeface="Segoe Condensed" panose="020B0606040200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2/19/2026</a:t>
            </a:fld>
            <a:endParaRPr kumimoji="0" lang="en-US" sz="1200" b="0" i="0" u="none" strike="noStrike" kern="1200" cap="none" spc="0" normalizeH="0" baseline="0" noProof="0">
              <a:ln>
                <a:noFill/>
              </a:ln>
              <a:solidFill>
                <a:prstClr val="white"/>
              </a:solidFill>
              <a:effectLst/>
              <a:uLnTx/>
              <a:uFillTx/>
              <a:latin typeface="Segoe Condensed" panose="020B0606040200020203"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F5B0D-9654-4FEB-BAB9-5F4A9A9AF9A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12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WHO Title Slide">
    <p:bg>
      <p:bgPr>
        <a:solidFill>
          <a:srgbClr val="1E7FB8"/>
        </a:solidFill>
        <a:effectLst/>
      </p:bgPr>
    </p:bg>
    <p:spTree>
      <p:nvGrpSpPr>
        <p:cNvPr id="1" name=""/>
        <p:cNvGrpSpPr/>
        <p:nvPr/>
      </p:nvGrpSpPr>
      <p:grpSpPr>
        <a:xfrm>
          <a:off x="0" y="0"/>
          <a:ext cx="0" cy="0"/>
          <a:chOff x="0" y="0"/>
          <a:chExt cx="0" cy="0"/>
        </a:xfrm>
      </p:grpSpPr>
      <p:pic>
        <p:nvPicPr>
          <p:cNvPr id="2" name="Picture 5"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74594" y="5445998"/>
            <a:ext cx="3421606" cy="86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914400" y="1371601"/>
            <a:ext cx="10464800" cy="1927225"/>
          </a:xfrm>
        </p:spPr>
        <p:txBody>
          <a:bodyPr anchor="b">
            <a:noAutofit/>
          </a:bodyPr>
          <a:lstStyle>
            <a:lvl1pPr>
              <a:defRPr sz="3600" cap="all" baseline="0">
                <a:solidFill>
                  <a:schemeClr val="bg1"/>
                </a:solidFill>
              </a:defRPr>
            </a:lvl1pPr>
          </a:lstStyle>
          <a:p>
            <a:r>
              <a:rPr lang="en-US"/>
              <a:t>Click to edit Master title style</a:t>
            </a:r>
          </a:p>
        </p:txBody>
      </p:sp>
      <p:sp>
        <p:nvSpPr>
          <p:cNvPr id="4" name="Subtitle 2"/>
          <p:cNvSpPr>
            <a:spLocks noGrp="1"/>
          </p:cNvSpPr>
          <p:nvPr>
            <p:ph type="subTitle" idx="1"/>
          </p:nvPr>
        </p:nvSpPr>
        <p:spPr>
          <a:xfrm>
            <a:off x="914400" y="3505200"/>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5" name="Straight Connector 4"/>
          <p:cNvCxnSpPr/>
          <p:nvPr userDrawn="1"/>
        </p:nvCxnSpPr>
        <p:spPr>
          <a:xfrm>
            <a:off x="914400" y="3398520"/>
            <a:ext cx="104648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248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latin typeface="+mn-lt"/>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n-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5831937"/>
            <a:ext cx="2195259" cy="247650"/>
          </a:xfrm>
        </p:spPr>
        <p:txBody>
          <a:bodyPr rIns="0" anchor="ctr">
            <a:noAutofit/>
          </a:bodyPr>
          <a:lstStyle>
            <a:lvl1pPr algn="ctr">
              <a:defRPr sz="1600" b="1" spc="0" baseline="0">
                <a:solidFill>
                  <a:schemeClr val="bg1"/>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www.euro.who.int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Picture 4">
            <a:extLst>
              <a:ext uri="{FF2B5EF4-FFF2-40B4-BE49-F238E27FC236}">
                <a16:creationId xmlns:a16="http://schemas.microsoft.com/office/drawing/2014/main" id="{21E219EE-E5DE-4728-BDA0-C560E0EA4E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5418" y="476013"/>
            <a:ext cx="3175753" cy="1121571"/>
          </a:xfrm>
          <a:prstGeom prst="rect">
            <a:avLst/>
          </a:prstGeom>
        </p:spPr>
      </p:pic>
    </p:spTree>
    <p:extLst>
      <p:ext uri="{BB962C8B-B14F-4D97-AF65-F5344CB8AC3E}">
        <p14:creationId xmlns:p14="http://schemas.microsoft.com/office/powerpoint/2010/main" val="246934762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DC4B-38EA-A85B-35A9-6C8866736F5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BFAEEBF-F33B-E4A5-CF81-F6F9107DDE6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EDF15-739B-F934-2791-E7ECF922FC8B}"/>
              </a:ext>
            </a:extLst>
          </p:cNvPr>
          <p:cNvSpPr txBox="1">
            <a:spLocks noGrp="1"/>
          </p:cNvSpPr>
          <p:nvPr>
            <p:ph type="dt" sz="half" idx="7"/>
          </p:nvPr>
        </p:nvSpPr>
        <p:spPr/>
        <p:txBody>
          <a:bodyPr/>
          <a:lstStyle>
            <a:lvl1pPr>
              <a:defRPr lang="en-GB"/>
            </a:lvl1pPr>
          </a:lstStyle>
          <a:p>
            <a:pPr lvl="0"/>
            <a:fld id="{E2949ECA-634C-4990-8378-3FCDCA4A564C}" type="datetime1">
              <a:rPr lang="en-GB"/>
              <a:pPr lvl="0"/>
              <a:t>19/02/2026</a:t>
            </a:fld>
            <a:endParaRPr lang="en-GB"/>
          </a:p>
        </p:txBody>
      </p:sp>
      <p:sp>
        <p:nvSpPr>
          <p:cNvPr id="5" name="Footer Placeholder 4">
            <a:extLst>
              <a:ext uri="{FF2B5EF4-FFF2-40B4-BE49-F238E27FC236}">
                <a16:creationId xmlns:a16="http://schemas.microsoft.com/office/drawing/2014/main" id="{B181C5AC-0CD7-0576-8250-CED03E72B0A8}"/>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759A6FC0-ABFA-7750-E9FF-B4A4E783A7BA}"/>
              </a:ext>
            </a:extLst>
          </p:cNvPr>
          <p:cNvSpPr txBox="1">
            <a:spLocks noGrp="1"/>
          </p:cNvSpPr>
          <p:nvPr>
            <p:ph type="sldNum" sz="quarter" idx="8"/>
          </p:nvPr>
        </p:nvSpPr>
        <p:spPr/>
        <p:txBody>
          <a:bodyPr/>
          <a:lstStyle>
            <a:lvl1pPr>
              <a:defRPr/>
            </a:lvl1pPr>
          </a:lstStyle>
          <a:p>
            <a:pPr lvl="0"/>
            <a:fld id="{C0F9AE73-6595-4CA4-AE27-AB847AD0DFC4}" type="slidenum">
              <a:t>‹#›</a:t>
            </a:fld>
            <a:endParaRPr lang="en-GB"/>
          </a:p>
        </p:txBody>
      </p:sp>
    </p:spTree>
    <p:extLst>
      <p:ext uri="{BB962C8B-B14F-4D97-AF65-F5344CB8AC3E}">
        <p14:creationId xmlns:p14="http://schemas.microsoft.com/office/powerpoint/2010/main" val="1136476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n-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lvl1pPr>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CD9F9BF-D269-4020-816F-460E917B7A74}" type="datetime1">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19/02/2026</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5" name="Footer Placeholder 4"/>
          <p:cNvSpPr>
            <a:spLocks noGrp="1"/>
          </p:cNvSpPr>
          <p:nvPr>
            <p:ph type="ftr" sz="quarter" idx="15"/>
          </p:nvPr>
        </p:nvSpPr>
        <p:spPr bwMode="invGray"/>
        <p:txBody>
          <a:bodyPr/>
          <a:lstStyle>
            <a:lvl1pPr>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     Title of the presentation</a:t>
            </a:r>
          </a:p>
        </p:txBody>
      </p:sp>
      <p:sp>
        <p:nvSpPr>
          <p:cNvPr id="6" name="Slide Number Placeholder 5"/>
          <p:cNvSpPr>
            <a:spLocks noGrp="1"/>
          </p:cNvSpPr>
          <p:nvPr>
            <p:ph type="sldNum" sz="quarter" idx="16"/>
          </p:nvPr>
        </p:nvSpPr>
        <p:spPr bwMode="invGray"/>
        <p:txBody>
          <a:bodyPr/>
          <a:lstStyle>
            <a:lvl1pPr>
              <a:defRPr>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atin typeface="+mn-lt"/>
              </a:defRPr>
            </a:lvl1pPr>
          </a:lstStyle>
          <a:p>
            <a:r>
              <a:rPr lang="en-GB" noProof="0" dirty="0"/>
              <a:t>Click to edit Master title style</a:t>
            </a:r>
          </a:p>
        </p:txBody>
      </p:sp>
    </p:spTree>
    <p:extLst>
      <p:ext uri="{BB962C8B-B14F-4D97-AF65-F5344CB8AC3E}">
        <p14:creationId xmlns:p14="http://schemas.microsoft.com/office/powerpoint/2010/main" val="98186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9CDCE64-EE06-4559-BA59-FD6059702EC4}" type="datetime1">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19/02/2026</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9" name="Footer Placeholder 8"/>
          <p:cNvSpPr>
            <a:spLocks noGrp="1"/>
          </p:cNvSpPr>
          <p:nvPr>
            <p:ph type="ftr" sz="quarter" idx="23"/>
          </p:nvPr>
        </p:nvSpPr>
        <p:spPr bwMode="invGray"/>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     Title of the presentation</a:t>
            </a:r>
          </a:p>
        </p:txBody>
      </p:sp>
      <p:sp>
        <p:nvSpPr>
          <p:cNvPr id="10" name="Slide Number Placeholder 9"/>
          <p:cNvSpPr>
            <a:spLocks noGrp="1"/>
          </p:cNvSpPr>
          <p:nvPr>
            <p:ph type="sldNum" sz="quarter" idx="24"/>
          </p:nvPr>
        </p:nvSpPr>
        <p:spPr bwMode="invGray"/>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04253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958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94CF8B-1CAE-1741-B089-F7BBE66E7CE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82794E5A-5113-5D4E-A880-95BA63D27F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CFD60881-26E0-7945-8F9A-8A1DD059F5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418100-0169-6643-9A40-164B10AFEB29}" type="datetimeFigureOut">
              <a:rPr kumimoji="0" lang="ru-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02/19/2026</a:t>
            </a:fld>
            <a:endParaRPr kumimoji="0" lang="ru-U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a:extLst>
              <a:ext uri="{FF2B5EF4-FFF2-40B4-BE49-F238E27FC236}">
                <a16:creationId xmlns:a16="http://schemas.microsoft.com/office/drawing/2014/main" id="{B37B994A-9CBD-3E4D-88C1-39BB7C08A4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id="{A61357FB-6DFF-C64E-8A1A-CB6E9D9AE5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39BE1-0D67-F740-8854-B048860EA0A6}" type="slidenum">
              <a:rPr kumimoji="0" lang="ru-U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U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4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Main Title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F94DD61-A0A0-A280-39DA-F8168FCBEB1D}"/>
              </a:ext>
            </a:extLst>
          </p:cNvPr>
          <p:cNvSpPr/>
          <p:nvPr/>
        </p:nvSpPr>
        <p:spPr>
          <a:xfrm>
            <a:off x="0" y="1"/>
            <a:ext cx="12192000" cy="5589916"/>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2">
            <a:extLst>
              <a:ext uri="{FF2B5EF4-FFF2-40B4-BE49-F238E27FC236}">
                <a16:creationId xmlns:a16="http://schemas.microsoft.com/office/drawing/2014/main" id="{396B0C2B-1108-6743-AA05-0852199B7984}"/>
              </a:ext>
            </a:extLst>
          </p:cNvPr>
          <p:cNvSpPr/>
          <p:nvPr/>
        </p:nvSpPr>
        <p:spPr>
          <a:xfrm>
            <a:off x="0" y="1"/>
            <a:ext cx="12192000" cy="5589916"/>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BF6B60E7-14A6-E247-8DC8-1423F0F7F159}"/>
              </a:ext>
            </a:extLst>
          </p:cNvPr>
          <p:cNvPicPr>
            <a:picLocks noChangeAspect="1"/>
          </p:cNvPicPr>
          <p:nvPr/>
        </p:nvPicPr>
        <p:blipFill>
          <a:blip r:embed="rId2">
            <a:alphaModFix amt="10000"/>
          </a:blip>
          <a:stretch>
            <a:fillRect/>
          </a:stretch>
        </p:blipFill>
        <p:spPr>
          <a:xfrm>
            <a:off x="6866695" y="327803"/>
            <a:ext cx="5003674" cy="5003322"/>
          </a:xfrm>
          <a:prstGeom prst="rect">
            <a:avLst/>
          </a:prstGeom>
        </p:spPr>
      </p:pic>
      <p:sp>
        <p:nvSpPr>
          <p:cNvPr id="2" name="Title 1">
            <a:extLst>
              <a:ext uri="{FF2B5EF4-FFF2-40B4-BE49-F238E27FC236}">
                <a16:creationId xmlns:a16="http://schemas.microsoft.com/office/drawing/2014/main" id="{B8D14BDB-5E37-D349-AB74-D170B9E7A66E}"/>
              </a:ext>
            </a:extLst>
          </p:cNvPr>
          <p:cNvSpPr>
            <a:spLocks noGrp="1"/>
          </p:cNvSpPr>
          <p:nvPr>
            <p:ph type="ctrTitle" hasCustomPrompt="1"/>
          </p:nvPr>
        </p:nvSpPr>
        <p:spPr>
          <a:xfrm>
            <a:off x="667520" y="890677"/>
            <a:ext cx="7560000" cy="2336800"/>
          </a:xfrm>
        </p:spPr>
        <p:txBody>
          <a:bodyPr lIns="0" rIns="0" anchor="b">
            <a:normAutofit/>
          </a:bodyPr>
          <a:lstStyle>
            <a:lvl1pPr algn="l">
              <a:defRPr sz="5400" b="1" i="0" cap="none" spc="-80" baseline="0">
                <a:solidFill>
                  <a:schemeClr val="bg1"/>
                </a:solidFill>
                <a:latin typeface="Arial" panose="020B0604020202020204" pitchFamily="34" charset="0"/>
              </a:defRPr>
            </a:lvl1pPr>
          </a:lstStyle>
          <a:p>
            <a:r>
              <a:rPr lang="en-US"/>
              <a:t>Presentation title goes in this box</a:t>
            </a:r>
          </a:p>
        </p:txBody>
      </p:sp>
      <p:sp>
        <p:nvSpPr>
          <p:cNvPr id="3" name="Subtitle 2">
            <a:extLst>
              <a:ext uri="{FF2B5EF4-FFF2-40B4-BE49-F238E27FC236}">
                <a16:creationId xmlns:a16="http://schemas.microsoft.com/office/drawing/2014/main" id="{45AA3D86-63D8-8243-A651-9B2EF8EF1E0F}"/>
              </a:ext>
            </a:extLst>
          </p:cNvPr>
          <p:cNvSpPr>
            <a:spLocks noGrp="1"/>
          </p:cNvSpPr>
          <p:nvPr>
            <p:ph type="subTitle" idx="1" hasCustomPrompt="1"/>
          </p:nvPr>
        </p:nvSpPr>
        <p:spPr>
          <a:xfrm>
            <a:off x="667519" y="3360707"/>
            <a:ext cx="7560000" cy="1464128"/>
          </a:xfrm>
        </p:spPr>
        <p:txBody>
          <a:bodyPr lIns="0" rIns="0"/>
          <a:lstStyle>
            <a:lvl1pPr marL="0" indent="0" algn="l">
              <a:buNone/>
              <a:defRPr sz="3000" b="1" i="0" spc="-10" baseline="0">
                <a:solidFill>
                  <a:schemeClr val="accent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a:t>
            </a:r>
          </a:p>
        </p:txBody>
      </p:sp>
      <p:sp>
        <p:nvSpPr>
          <p:cNvPr id="6" name="Text Placeholder 3">
            <a:extLst>
              <a:ext uri="{FF2B5EF4-FFF2-40B4-BE49-F238E27FC236}">
                <a16:creationId xmlns:a16="http://schemas.microsoft.com/office/drawing/2014/main" id="{D3B12DAB-C068-2C41-A9E1-99A76C77EC4A}"/>
              </a:ext>
            </a:extLst>
          </p:cNvPr>
          <p:cNvSpPr>
            <a:spLocks noGrp="1"/>
          </p:cNvSpPr>
          <p:nvPr>
            <p:ph type="body" sz="half" idx="2" hasCustomPrompt="1"/>
          </p:nvPr>
        </p:nvSpPr>
        <p:spPr>
          <a:xfrm>
            <a:off x="8471140" y="6011994"/>
            <a:ext cx="3086405" cy="609113"/>
          </a:xfrm>
        </p:spPr>
        <p:txBody>
          <a:bodyPr lIns="0" tIns="0" rIns="0" bIns="0" anchor="t"/>
          <a:lstStyle>
            <a:lvl1pPr marL="0" indent="0">
              <a:lnSpc>
                <a:spcPct val="70000"/>
              </a:lnSpc>
              <a:buNone/>
              <a:defRPr sz="1600" b="0" i="0" baseline="0">
                <a:solidFill>
                  <a:schemeClr val="accent1"/>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Presenter information here</a:t>
            </a:r>
          </a:p>
          <a:p>
            <a:pPr lvl="0"/>
            <a:r>
              <a:rPr lang="en-US"/>
              <a:t>Month XX, Year</a:t>
            </a:r>
          </a:p>
        </p:txBody>
      </p:sp>
      <p:pic>
        <p:nvPicPr>
          <p:cNvPr id="11" name="Picture 10" descr="Logo&#10;&#10;Description automatically generated with medium confidence">
            <a:extLst>
              <a:ext uri="{FF2B5EF4-FFF2-40B4-BE49-F238E27FC236}">
                <a16:creationId xmlns:a16="http://schemas.microsoft.com/office/drawing/2014/main" id="{FC72F3C0-FB43-6F49-92DA-F0FAAB5346F9}"/>
              </a:ext>
            </a:extLst>
          </p:cNvPr>
          <p:cNvPicPr>
            <a:picLocks noChangeAspect="1"/>
          </p:cNvPicPr>
          <p:nvPr/>
        </p:nvPicPr>
        <p:blipFill>
          <a:blip r:embed="rId3"/>
          <a:stretch>
            <a:fillRect/>
          </a:stretch>
        </p:blipFill>
        <p:spPr>
          <a:xfrm>
            <a:off x="381957" y="5627756"/>
            <a:ext cx="2737828" cy="1195738"/>
          </a:xfrm>
          <a:prstGeom prst="rect">
            <a:avLst/>
          </a:prstGeom>
        </p:spPr>
      </p:pic>
      <p:pic>
        <p:nvPicPr>
          <p:cNvPr id="5" name="Picture 4">
            <a:extLst>
              <a:ext uri="{FF2B5EF4-FFF2-40B4-BE49-F238E27FC236}">
                <a16:creationId xmlns:a16="http://schemas.microsoft.com/office/drawing/2014/main" id="{38DE0B16-7FA2-118F-1C82-925A99FA9AAE}"/>
              </a:ext>
            </a:extLst>
          </p:cNvPr>
          <p:cNvPicPr>
            <a:picLocks noChangeAspect="1"/>
          </p:cNvPicPr>
          <p:nvPr/>
        </p:nvPicPr>
        <p:blipFill>
          <a:blip r:embed="rId2">
            <a:alphaModFix amt="10000"/>
          </a:blip>
          <a:stretch>
            <a:fillRect/>
          </a:stretch>
        </p:blipFill>
        <p:spPr>
          <a:xfrm>
            <a:off x="6866695" y="327803"/>
            <a:ext cx="5003674" cy="5003322"/>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3182939C-752A-918B-5563-C69BAE2556BD}"/>
              </a:ext>
            </a:extLst>
          </p:cNvPr>
          <p:cNvPicPr>
            <a:picLocks noChangeAspect="1"/>
          </p:cNvPicPr>
          <p:nvPr/>
        </p:nvPicPr>
        <p:blipFill>
          <a:blip r:embed="rId3"/>
          <a:stretch>
            <a:fillRect/>
          </a:stretch>
        </p:blipFill>
        <p:spPr>
          <a:xfrm>
            <a:off x="381957" y="5627756"/>
            <a:ext cx="2737828" cy="1195738"/>
          </a:xfrm>
          <a:prstGeom prst="rect">
            <a:avLst/>
          </a:prstGeom>
        </p:spPr>
      </p:pic>
      <p:sp>
        <p:nvSpPr>
          <p:cNvPr id="9" name="object 2">
            <a:extLst>
              <a:ext uri="{FF2B5EF4-FFF2-40B4-BE49-F238E27FC236}">
                <a16:creationId xmlns:a16="http://schemas.microsoft.com/office/drawing/2014/main" id="{22130F91-B084-BE47-EFA6-CEAE123D27CF}"/>
              </a:ext>
            </a:extLst>
          </p:cNvPr>
          <p:cNvSpPr/>
          <p:nvPr userDrawn="1"/>
        </p:nvSpPr>
        <p:spPr>
          <a:xfrm>
            <a:off x="0" y="1"/>
            <a:ext cx="12192000" cy="5589916"/>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199CE365-84FD-FF0F-3D08-D87C711E90DA}"/>
              </a:ext>
            </a:extLst>
          </p:cNvPr>
          <p:cNvPicPr>
            <a:picLocks noChangeAspect="1"/>
          </p:cNvPicPr>
          <p:nvPr userDrawn="1"/>
        </p:nvPicPr>
        <p:blipFill>
          <a:blip r:embed="rId2">
            <a:alphaModFix amt="10000"/>
          </a:blip>
          <a:stretch>
            <a:fillRect/>
          </a:stretch>
        </p:blipFill>
        <p:spPr>
          <a:xfrm>
            <a:off x="6866695" y="327803"/>
            <a:ext cx="5003674" cy="5003322"/>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C6F7CB88-9EDC-BCFD-6A1D-7E1F61586A9D}"/>
              </a:ext>
            </a:extLst>
          </p:cNvPr>
          <p:cNvPicPr>
            <a:picLocks noChangeAspect="1"/>
          </p:cNvPicPr>
          <p:nvPr userDrawn="1"/>
        </p:nvPicPr>
        <p:blipFill>
          <a:blip r:embed="rId3"/>
          <a:stretch>
            <a:fillRect/>
          </a:stretch>
        </p:blipFill>
        <p:spPr>
          <a:xfrm>
            <a:off x="381957" y="5627756"/>
            <a:ext cx="2737828" cy="1195738"/>
          </a:xfrm>
          <a:prstGeom prst="rect">
            <a:avLst/>
          </a:prstGeom>
        </p:spPr>
      </p:pic>
    </p:spTree>
    <p:extLst>
      <p:ext uri="{BB962C8B-B14F-4D97-AF65-F5344CB8AC3E}">
        <p14:creationId xmlns:p14="http://schemas.microsoft.com/office/powerpoint/2010/main" val="2547071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DBEB67-8826-36E0-A829-C1AC893FF87F}"/>
              </a:ext>
            </a:extLst>
          </p:cNvPr>
          <p:cNvSpPr/>
          <p:nvPr/>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C819159-AA62-2C46-ABB9-70F2FCD1344C}"/>
              </a:ext>
            </a:extLst>
          </p:cNvPr>
          <p:cNvSpPr/>
          <p:nvPr/>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97E59ED-24CE-374D-9771-C382F72A4FD3}"/>
              </a:ext>
            </a:extLst>
          </p:cNvPr>
          <p:cNvSpPr>
            <a:spLocks noGrp="1"/>
          </p:cNvSpPr>
          <p:nvPr>
            <p:ph type="title" hasCustomPrompt="1"/>
          </p:nvPr>
        </p:nvSpPr>
        <p:spPr>
          <a:xfrm>
            <a:off x="540000" y="931653"/>
            <a:ext cx="11112000" cy="759035"/>
          </a:xfrm>
        </p:spPr>
        <p:txBody>
          <a:bodyPr lIns="0" anchor="t">
            <a:normAutofit/>
          </a:bodyPr>
          <a:lstStyle>
            <a:lvl1pPr>
              <a:defRPr sz="3600" b="1" i="0" cap="none" baseline="0">
                <a:solidFill>
                  <a:schemeClr val="tx2"/>
                </a:solidFill>
                <a:latin typeface="Arial" panose="020B0604020202020204" pitchFamily="34" charset="0"/>
              </a:defRPr>
            </a:lvl1pPr>
          </a:lstStyle>
          <a:p>
            <a:r>
              <a:rPr lang="en-US"/>
              <a:t>Title and content</a:t>
            </a:r>
          </a:p>
        </p:txBody>
      </p:sp>
      <p:sp>
        <p:nvSpPr>
          <p:cNvPr id="3" name="Content Placeholder 2">
            <a:extLst>
              <a:ext uri="{FF2B5EF4-FFF2-40B4-BE49-F238E27FC236}">
                <a16:creationId xmlns:a16="http://schemas.microsoft.com/office/drawing/2014/main" id="{D442E407-D02E-534B-85B8-CE4DC4CC96D5}"/>
              </a:ext>
            </a:extLst>
          </p:cNvPr>
          <p:cNvSpPr>
            <a:spLocks noGrp="1"/>
          </p:cNvSpPr>
          <p:nvPr>
            <p:ph idx="1"/>
          </p:nvPr>
        </p:nvSpPr>
        <p:spPr>
          <a:xfrm>
            <a:off x="540000" y="1825625"/>
            <a:ext cx="7583424" cy="4351338"/>
          </a:xfrm>
        </p:spPr>
        <p:txBody>
          <a:bodyPr/>
          <a:lstStyle>
            <a:lvl1pPr marL="0" indent="0">
              <a:lnSpc>
                <a:spcPct val="120000"/>
              </a:lnSpc>
              <a:buNone/>
              <a:defRPr b="1" i="0">
                <a:solidFill>
                  <a:schemeClr val="accent1"/>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457200" indent="-228600">
              <a:lnSpc>
                <a:spcPct val="120000"/>
              </a:lnSpc>
              <a:buClr>
                <a:schemeClr val="accent1"/>
              </a:buClr>
              <a:buSzPct val="100000"/>
              <a:buFont typeface="Arial" panose="020B0604020202020204" pitchFamily="34" charset="0"/>
              <a:buChar char="•"/>
              <a:tabLst/>
              <a:defRPr sz="2400" b="0" i="0">
                <a:solidFill>
                  <a:srgbClr val="000000"/>
                </a:solidFill>
                <a:latin typeface="Arial" panose="020B0604020202020204" pitchFamily="34" charset="0"/>
              </a:defRPr>
            </a:lvl3pPr>
            <a:lvl4pPr marL="685800" indent="-228600">
              <a:lnSpc>
                <a:spcPct val="120000"/>
              </a:lnSpc>
              <a:buClr>
                <a:schemeClr val="accent1"/>
              </a:buClr>
              <a:buFont typeface="Arial" panose="020B0604020202020204" pitchFamily="34" charset="0"/>
              <a:buChar char="•"/>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0FAD092F-CB81-0845-9519-68682A88C19F}"/>
              </a:ext>
            </a:extLst>
          </p:cNvPr>
          <p:cNvPicPr/>
          <p:nvPr/>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pic>
        <p:nvPicPr>
          <p:cNvPr id="7" name="Picture 6">
            <a:extLst>
              <a:ext uri="{FF2B5EF4-FFF2-40B4-BE49-F238E27FC236}">
                <a16:creationId xmlns:a16="http://schemas.microsoft.com/office/drawing/2014/main" id="{ADBC4232-5640-2555-A69F-0B5DD4856795}"/>
              </a:ext>
            </a:extLst>
          </p:cNvPr>
          <p:cNvPicPr/>
          <p:nvPr/>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8" name="Rectangle 7">
            <a:extLst>
              <a:ext uri="{FF2B5EF4-FFF2-40B4-BE49-F238E27FC236}">
                <a16:creationId xmlns:a16="http://schemas.microsoft.com/office/drawing/2014/main" id="{9CDB1E91-37FE-F383-B4CF-80EDCBBA985D}"/>
              </a:ext>
            </a:extLst>
          </p:cNvPr>
          <p:cNvSpPr/>
          <p:nvPr userDrawn="1"/>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5F5D689-F89A-F836-C669-A6DDA7463D2B}"/>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Tree>
    <p:extLst>
      <p:ext uri="{BB962C8B-B14F-4D97-AF65-F5344CB8AC3E}">
        <p14:creationId xmlns:p14="http://schemas.microsoft.com/office/powerpoint/2010/main" val="3809344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 Column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7EFFE0-6315-5A6B-8B2A-BB94F1B8E3A8}"/>
              </a:ext>
            </a:extLst>
          </p:cNvPr>
          <p:cNvSpPr/>
          <p:nvPr/>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70F2D2D-6194-2442-9917-9E00F477B7A2}"/>
              </a:ext>
            </a:extLst>
          </p:cNvPr>
          <p:cNvSpPr/>
          <p:nvPr/>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08489935-24F5-AF44-AEE1-95F5537DD908}"/>
              </a:ext>
            </a:extLst>
          </p:cNvPr>
          <p:cNvPicPr/>
          <p:nvPr/>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10" name="Title 1">
            <a:extLst>
              <a:ext uri="{FF2B5EF4-FFF2-40B4-BE49-F238E27FC236}">
                <a16:creationId xmlns:a16="http://schemas.microsoft.com/office/drawing/2014/main" id="{E7717AAA-298D-5341-8052-B6C07824D95D}"/>
              </a:ext>
            </a:extLst>
          </p:cNvPr>
          <p:cNvSpPr>
            <a:spLocks noGrp="1"/>
          </p:cNvSpPr>
          <p:nvPr>
            <p:ph type="title" hasCustomPrompt="1"/>
          </p:nvPr>
        </p:nvSpPr>
        <p:spPr>
          <a:xfrm>
            <a:off x="540000" y="931653"/>
            <a:ext cx="11112000" cy="759035"/>
          </a:xfrm>
        </p:spPr>
        <p:txBody>
          <a:bodyPr lIns="0" anchor="t">
            <a:normAutofit/>
          </a:bodyPr>
          <a:lstStyle>
            <a:lvl1pPr>
              <a:defRPr sz="3600" b="1" i="0" cap="none" baseline="0">
                <a:solidFill>
                  <a:schemeClr val="tx2"/>
                </a:solidFill>
                <a:latin typeface="Arial" panose="020B0604020202020204" pitchFamily="34" charset="0"/>
              </a:defRPr>
            </a:lvl1pPr>
          </a:lstStyle>
          <a:p>
            <a:r>
              <a:rPr lang="en-US"/>
              <a:t>2 column content</a:t>
            </a:r>
          </a:p>
        </p:txBody>
      </p:sp>
      <p:sp>
        <p:nvSpPr>
          <p:cNvPr id="11" name="Content Placeholder 2">
            <a:extLst>
              <a:ext uri="{FF2B5EF4-FFF2-40B4-BE49-F238E27FC236}">
                <a16:creationId xmlns:a16="http://schemas.microsoft.com/office/drawing/2014/main" id="{21AA818A-A352-BB48-835A-E650BD3A4D78}"/>
              </a:ext>
            </a:extLst>
          </p:cNvPr>
          <p:cNvSpPr>
            <a:spLocks noGrp="1"/>
          </p:cNvSpPr>
          <p:nvPr>
            <p:ph idx="1"/>
          </p:nvPr>
        </p:nvSpPr>
        <p:spPr>
          <a:xfrm>
            <a:off x="540000" y="1825625"/>
            <a:ext cx="5256362" cy="4351338"/>
          </a:xfrm>
        </p:spPr>
        <p:txBody>
          <a:bodyPr/>
          <a:lstStyle>
            <a:lvl1pPr marL="0" indent="0">
              <a:lnSpc>
                <a:spcPct val="120000"/>
              </a:lnSpc>
              <a:buNone/>
              <a:defRPr b="1" i="0">
                <a:solidFill>
                  <a:schemeClr val="accent1"/>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457200" indent="-228600">
              <a:lnSpc>
                <a:spcPct val="120000"/>
              </a:lnSpc>
              <a:buClr>
                <a:schemeClr val="accent1"/>
              </a:buClr>
              <a:buSzPct val="100000"/>
              <a:buFont typeface="Arial" panose="020B0604020202020204" pitchFamily="34" charset="0"/>
              <a:buChar char="•"/>
              <a:tabLst/>
              <a:defRPr sz="2400" b="0" i="0">
                <a:solidFill>
                  <a:srgbClr val="000000"/>
                </a:solidFill>
                <a:latin typeface="Arial" panose="020B0604020202020204" pitchFamily="34" charset="0"/>
              </a:defRPr>
            </a:lvl3pPr>
            <a:lvl4pPr marL="685800" indent="-228600">
              <a:lnSpc>
                <a:spcPct val="120000"/>
              </a:lnSpc>
              <a:buClr>
                <a:schemeClr val="accent1"/>
              </a:buClr>
              <a:buFont typeface="Arial" panose="020B0604020202020204" pitchFamily="34" charset="0"/>
              <a:buChar char="•"/>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a:extLst>
              <a:ext uri="{FF2B5EF4-FFF2-40B4-BE49-F238E27FC236}">
                <a16:creationId xmlns:a16="http://schemas.microsoft.com/office/drawing/2014/main" id="{4EBE6818-62A8-C449-9F4A-00CF93DAD014}"/>
              </a:ext>
            </a:extLst>
          </p:cNvPr>
          <p:cNvSpPr>
            <a:spLocks noGrp="1"/>
          </p:cNvSpPr>
          <p:nvPr>
            <p:ph idx="10"/>
          </p:nvPr>
        </p:nvSpPr>
        <p:spPr>
          <a:xfrm>
            <a:off x="6406551" y="1825625"/>
            <a:ext cx="5256362" cy="4351338"/>
          </a:xfrm>
        </p:spPr>
        <p:txBody>
          <a:bodyPr/>
          <a:lstStyle>
            <a:lvl1pPr marL="0" indent="0">
              <a:lnSpc>
                <a:spcPct val="120000"/>
              </a:lnSpc>
              <a:buNone/>
              <a:defRPr b="1" i="0">
                <a:solidFill>
                  <a:schemeClr val="accent1"/>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457200" indent="-228600">
              <a:lnSpc>
                <a:spcPct val="120000"/>
              </a:lnSpc>
              <a:buClr>
                <a:schemeClr val="accent1"/>
              </a:buClr>
              <a:buSzPct val="100000"/>
              <a:buFont typeface="Arial" panose="020B0604020202020204" pitchFamily="34" charset="0"/>
              <a:buChar char="•"/>
              <a:tabLst/>
              <a:defRPr sz="2400" b="0" i="0">
                <a:solidFill>
                  <a:srgbClr val="000000"/>
                </a:solidFill>
                <a:latin typeface="Arial" panose="020B0604020202020204" pitchFamily="34" charset="0"/>
              </a:defRPr>
            </a:lvl3pPr>
            <a:lvl4pPr marL="685800" indent="-228600">
              <a:lnSpc>
                <a:spcPct val="120000"/>
              </a:lnSpc>
              <a:buClr>
                <a:schemeClr val="accent1"/>
              </a:buClr>
              <a:buFont typeface="Arial" panose="020B0604020202020204" pitchFamily="34" charset="0"/>
              <a:buChar char="•"/>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a:extLst>
              <a:ext uri="{FF2B5EF4-FFF2-40B4-BE49-F238E27FC236}">
                <a16:creationId xmlns:a16="http://schemas.microsoft.com/office/drawing/2014/main" id="{6590187F-EE53-9BB3-2346-4C5D457942CD}"/>
              </a:ext>
            </a:extLst>
          </p:cNvPr>
          <p:cNvPicPr/>
          <p:nvPr/>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
        <p:nvSpPr>
          <p:cNvPr id="4" name="Rectangle 3">
            <a:extLst>
              <a:ext uri="{FF2B5EF4-FFF2-40B4-BE49-F238E27FC236}">
                <a16:creationId xmlns:a16="http://schemas.microsoft.com/office/drawing/2014/main" id="{EF73C3F4-53A7-6F58-9D25-A07F864C40CD}"/>
              </a:ext>
            </a:extLst>
          </p:cNvPr>
          <p:cNvSpPr/>
          <p:nvPr userDrawn="1"/>
        </p:nvSpPr>
        <p:spPr>
          <a:xfrm>
            <a:off x="0" y="569343"/>
            <a:ext cx="12192000" cy="6288657"/>
          </a:xfrm>
          <a:prstGeom prst="rect">
            <a:avLst/>
          </a:prstGeom>
          <a:solidFill>
            <a:schemeClr val="bg2">
              <a:alpha val="299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9426FEC-79AA-A43C-6A4A-7AB378A0EA25}"/>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Tree>
    <p:extLst>
      <p:ext uri="{BB962C8B-B14F-4D97-AF65-F5344CB8AC3E}">
        <p14:creationId xmlns:p14="http://schemas.microsoft.com/office/powerpoint/2010/main" val="1863623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p:nvSpPr>
        <p:spPr>
          <a:xfrm>
            <a:off x="4111082" y="5341529"/>
            <a:ext cx="39698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err="1">
                <a:ln>
                  <a:noFill/>
                </a:ln>
                <a:solidFill>
                  <a:srgbClr val="382886"/>
                </a:solidFill>
                <a:effectLst/>
                <a:uLnTx/>
                <a:uFillTx/>
                <a:latin typeface="Arial" panose="020B0604020202020204" pitchFamily="34" charset="0"/>
                <a:ea typeface="+mn-ea"/>
                <a:cs typeface="+mn-cs"/>
              </a:rPr>
              <a:t>resolvetosavelives.org</a:t>
            </a:r>
            <a:endParaRPr kumimoji="0" lang="en-US" sz="2400" b="0" i="0" u="none" strike="noStrike" kern="1200" cap="none" spc="10" normalizeH="0" baseline="0" noProof="0">
              <a:ln>
                <a:noFill/>
              </a:ln>
              <a:solidFill>
                <a:srgbClr val="382886"/>
              </a:solidFill>
              <a:effectLst/>
              <a:uLnTx/>
              <a:uFillTx/>
              <a:latin typeface="Arial" panose="020B0604020202020204" pitchFamily="34" charset="0"/>
              <a:ea typeface="+mn-ea"/>
              <a:cs typeface="+mn-cs"/>
            </a:endParaRPr>
          </a:p>
        </p:txBody>
      </p:sp>
      <p:pic>
        <p:nvPicPr>
          <p:cNvPr id="7" name="Picture 6" descr="Logo&#10;&#10;Description automatically generated with medium confidence">
            <a:extLst>
              <a:ext uri="{FF2B5EF4-FFF2-40B4-BE49-F238E27FC236}">
                <a16:creationId xmlns:a16="http://schemas.microsoft.com/office/drawing/2014/main" id="{DD3B1AF9-4A8F-C94D-8F1A-EDAE49536119}"/>
              </a:ext>
            </a:extLst>
          </p:cNvPr>
          <p:cNvPicPr>
            <a:picLocks noChangeAspect="1"/>
          </p:cNvPicPr>
          <p:nvPr/>
        </p:nvPicPr>
        <p:blipFill>
          <a:blip r:embed="rId2"/>
          <a:stretch>
            <a:fillRect/>
          </a:stretch>
        </p:blipFill>
        <p:spPr>
          <a:xfrm>
            <a:off x="3683351" y="2375283"/>
            <a:ext cx="4825298" cy="2107434"/>
          </a:xfrm>
          <a:prstGeom prst="rect">
            <a:avLst/>
          </a:prstGeom>
        </p:spPr>
      </p:pic>
      <p:sp>
        <p:nvSpPr>
          <p:cNvPr id="2" name="TextBox 1">
            <a:extLst>
              <a:ext uri="{FF2B5EF4-FFF2-40B4-BE49-F238E27FC236}">
                <a16:creationId xmlns:a16="http://schemas.microsoft.com/office/drawing/2014/main" id="{5A5C8F1A-50A4-4990-C9AF-CCB57FF2856B}"/>
              </a:ext>
            </a:extLst>
          </p:cNvPr>
          <p:cNvSpPr txBox="1"/>
          <p:nvPr/>
        </p:nvSpPr>
        <p:spPr>
          <a:xfrm>
            <a:off x="4111082" y="5341529"/>
            <a:ext cx="39698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err="1">
                <a:ln>
                  <a:noFill/>
                </a:ln>
                <a:solidFill>
                  <a:srgbClr val="382886"/>
                </a:solidFill>
                <a:effectLst/>
                <a:uLnTx/>
                <a:uFillTx/>
                <a:latin typeface="Arial" panose="020B0604020202020204" pitchFamily="34" charset="0"/>
                <a:ea typeface="+mn-ea"/>
                <a:cs typeface="+mn-cs"/>
              </a:rPr>
              <a:t>resolvetosavelives.org</a:t>
            </a:r>
            <a:endParaRPr kumimoji="0" lang="en-US" sz="2400" b="0" i="0" u="none" strike="noStrike" kern="1200" cap="none" spc="10" normalizeH="0" baseline="0" noProof="0">
              <a:ln>
                <a:noFill/>
              </a:ln>
              <a:solidFill>
                <a:srgbClr val="382886"/>
              </a:solidFill>
              <a:effectLst/>
              <a:uLnTx/>
              <a:uFillTx/>
              <a:latin typeface="Arial" panose="020B0604020202020204" pitchFamily="34" charset="0"/>
              <a:ea typeface="+mn-ea"/>
              <a:cs typeface="+mn-cs"/>
            </a:endParaRPr>
          </a:p>
        </p:txBody>
      </p:sp>
      <p:pic>
        <p:nvPicPr>
          <p:cNvPr id="3" name="Picture 2" descr="Logo&#10;&#10;Description automatically generated with medium confidence">
            <a:extLst>
              <a:ext uri="{FF2B5EF4-FFF2-40B4-BE49-F238E27FC236}">
                <a16:creationId xmlns:a16="http://schemas.microsoft.com/office/drawing/2014/main" id="{B2ED84FA-8BAC-C7D1-2D6A-F6F4DC686638}"/>
              </a:ext>
            </a:extLst>
          </p:cNvPr>
          <p:cNvPicPr>
            <a:picLocks noChangeAspect="1"/>
          </p:cNvPicPr>
          <p:nvPr/>
        </p:nvPicPr>
        <p:blipFill>
          <a:blip r:embed="rId2"/>
          <a:stretch>
            <a:fillRect/>
          </a:stretch>
        </p:blipFill>
        <p:spPr>
          <a:xfrm>
            <a:off x="3683351" y="2375283"/>
            <a:ext cx="4825298" cy="2107434"/>
          </a:xfrm>
          <a:prstGeom prst="rect">
            <a:avLst/>
          </a:prstGeom>
        </p:spPr>
      </p:pic>
      <p:sp>
        <p:nvSpPr>
          <p:cNvPr id="4" name="TextBox 3">
            <a:extLst>
              <a:ext uri="{FF2B5EF4-FFF2-40B4-BE49-F238E27FC236}">
                <a16:creationId xmlns:a16="http://schemas.microsoft.com/office/drawing/2014/main" id="{C7E98963-C4C5-A711-CD01-ED03B62D056D}"/>
              </a:ext>
            </a:extLst>
          </p:cNvPr>
          <p:cNvSpPr txBox="1"/>
          <p:nvPr userDrawn="1"/>
        </p:nvSpPr>
        <p:spPr>
          <a:xfrm>
            <a:off x="4111082" y="5341529"/>
            <a:ext cx="39698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 normalizeH="0" baseline="0" noProof="0" err="1">
                <a:ln>
                  <a:noFill/>
                </a:ln>
                <a:solidFill>
                  <a:srgbClr val="382886"/>
                </a:solidFill>
                <a:effectLst/>
                <a:uLnTx/>
                <a:uFillTx/>
                <a:latin typeface="Arial" panose="020B0604020202020204" pitchFamily="34" charset="0"/>
                <a:ea typeface="+mn-ea"/>
                <a:cs typeface="+mn-cs"/>
              </a:rPr>
              <a:t>resolvetosavelives.org</a:t>
            </a:r>
            <a:endParaRPr kumimoji="0" lang="en-US" sz="2400" b="0" i="0" u="none" strike="noStrike" kern="1200" cap="none" spc="10" normalizeH="0" baseline="0" noProof="0">
              <a:ln>
                <a:noFill/>
              </a:ln>
              <a:solidFill>
                <a:srgbClr val="382886"/>
              </a:solidFill>
              <a:effectLst/>
              <a:uLnTx/>
              <a:uFillTx/>
              <a:latin typeface="Arial" panose="020B0604020202020204" pitchFamily="34" charset="0"/>
              <a:ea typeface="+mn-ea"/>
              <a:cs typeface="+mn-cs"/>
            </a:endParaRPr>
          </a:p>
        </p:txBody>
      </p:sp>
      <p:pic>
        <p:nvPicPr>
          <p:cNvPr id="5" name="Picture 4" descr="Logo&#10;&#10;Description automatically generated with medium confidence">
            <a:extLst>
              <a:ext uri="{FF2B5EF4-FFF2-40B4-BE49-F238E27FC236}">
                <a16:creationId xmlns:a16="http://schemas.microsoft.com/office/drawing/2014/main" id="{F87B4BBA-88E7-308D-1F46-10732D1BA136}"/>
              </a:ext>
            </a:extLst>
          </p:cNvPr>
          <p:cNvPicPr>
            <a:picLocks noChangeAspect="1"/>
          </p:cNvPicPr>
          <p:nvPr userDrawn="1"/>
        </p:nvPicPr>
        <p:blipFill>
          <a:blip r:embed="rId2"/>
          <a:stretch>
            <a:fillRect/>
          </a:stretch>
        </p:blipFill>
        <p:spPr>
          <a:xfrm>
            <a:off x="3683351" y="2375283"/>
            <a:ext cx="4825298" cy="2107434"/>
          </a:xfrm>
          <a:prstGeom prst="rect">
            <a:avLst/>
          </a:prstGeom>
        </p:spPr>
      </p:pic>
    </p:spTree>
    <p:extLst>
      <p:ext uri="{BB962C8B-B14F-4D97-AF65-F5344CB8AC3E}">
        <p14:creationId xmlns:p14="http://schemas.microsoft.com/office/powerpoint/2010/main" val="106880075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1/2 Content with Left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DFCA9-F533-FF48-85F1-DB7A544FD6A1}"/>
              </a:ext>
            </a:extLst>
          </p:cNvPr>
          <p:cNvSpPr/>
          <p:nvPr userDrawn="1"/>
        </p:nvSpPr>
        <p:spPr>
          <a:xfrm>
            <a:off x="0" y="1"/>
            <a:ext cx="50006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D192656F-1451-1B48-922F-F0EC7386DCFE}"/>
              </a:ext>
            </a:extLst>
          </p:cNvPr>
          <p:cNvGrpSpPr/>
          <p:nvPr userDrawn="1"/>
        </p:nvGrpSpPr>
        <p:grpSpPr>
          <a:xfrm>
            <a:off x="556616" y="1436911"/>
            <a:ext cx="4020756" cy="4020458"/>
            <a:chOff x="640282" y="738004"/>
            <a:chExt cx="6415961" cy="6415935"/>
          </a:xfrm>
        </p:grpSpPr>
        <p:sp>
          <p:nvSpPr>
            <p:cNvPr id="12" name="object 3">
              <a:extLst>
                <a:ext uri="{FF2B5EF4-FFF2-40B4-BE49-F238E27FC236}">
                  <a16:creationId xmlns:a16="http://schemas.microsoft.com/office/drawing/2014/main" id="{56FC1B36-FADD-5F4C-B1E6-E00B67FF0CCB}"/>
                </a:ext>
              </a:extLst>
            </p:cNvPr>
            <p:cNvSpPr/>
            <p:nvPr userDrawn="1"/>
          </p:nvSpPr>
          <p:spPr>
            <a:xfrm>
              <a:off x="640301"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3" name="object 4">
              <a:extLst>
                <a:ext uri="{FF2B5EF4-FFF2-40B4-BE49-F238E27FC236}">
                  <a16:creationId xmlns:a16="http://schemas.microsoft.com/office/drawing/2014/main" id="{7DDC1077-4F8A-A34D-981D-FB3B339D7366}"/>
                </a:ext>
              </a:extLst>
            </p:cNvPr>
            <p:cNvSpPr/>
            <p:nvPr userDrawn="1"/>
          </p:nvSpPr>
          <p:spPr>
            <a:xfrm>
              <a:off x="640282"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4" name="object 5">
              <a:extLst>
                <a:ext uri="{FF2B5EF4-FFF2-40B4-BE49-F238E27FC236}">
                  <a16:creationId xmlns:a16="http://schemas.microsoft.com/office/drawing/2014/main" id="{E3A8B546-90E9-7E4E-8F9B-736E9A450DE5}"/>
                </a:ext>
              </a:extLst>
            </p:cNvPr>
            <p:cNvSpPr/>
            <p:nvPr userDrawn="1"/>
          </p:nvSpPr>
          <p:spPr>
            <a:xfrm>
              <a:off x="640282"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2" y="914150"/>
                  </a:lnTo>
                  <a:lnTo>
                    <a:pt x="550603" y="907206"/>
                  </a:lnTo>
                  <a:lnTo>
                    <a:pt x="594520" y="895913"/>
                  </a:lnTo>
                  <a:lnTo>
                    <a:pt x="636623" y="880503"/>
                  </a:lnTo>
                  <a:lnTo>
                    <a:pt x="676682" y="861205"/>
                  </a:lnTo>
                  <a:lnTo>
                    <a:pt x="714465" y="838251"/>
                  </a:lnTo>
                  <a:lnTo>
                    <a:pt x="749743" y="811870"/>
                  </a:lnTo>
                  <a:lnTo>
                    <a:pt x="782286" y="782292"/>
                  </a:lnTo>
                  <a:lnTo>
                    <a:pt x="811863" y="749749"/>
                  </a:lnTo>
                  <a:lnTo>
                    <a:pt x="838243" y="714471"/>
                  </a:lnTo>
                  <a:lnTo>
                    <a:pt x="861197" y="676687"/>
                  </a:lnTo>
                  <a:lnTo>
                    <a:pt x="880494" y="636629"/>
                  </a:lnTo>
                  <a:lnTo>
                    <a:pt x="895903" y="594527"/>
                  </a:lnTo>
                  <a:lnTo>
                    <a:pt x="907196" y="550611"/>
                  </a:lnTo>
                  <a:lnTo>
                    <a:pt x="914140" y="505111"/>
                  </a:lnTo>
                  <a:lnTo>
                    <a:pt x="916506" y="458258"/>
                  </a:lnTo>
                  <a:lnTo>
                    <a:pt x="914140" y="411405"/>
                  </a:lnTo>
                  <a:lnTo>
                    <a:pt x="907196" y="365905"/>
                  </a:lnTo>
                  <a:lnTo>
                    <a:pt x="895903" y="321989"/>
                  </a:lnTo>
                  <a:lnTo>
                    <a:pt x="880494" y="279886"/>
                  </a:lnTo>
                  <a:lnTo>
                    <a:pt x="861197" y="239828"/>
                  </a:lnTo>
                  <a:lnTo>
                    <a:pt x="838243" y="202045"/>
                  </a:lnTo>
                  <a:lnTo>
                    <a:pt x="811863" y="166766"/>
                  </a:lnTo>
                  <a:lnTo>
                    <a:pt x="782286" y="134223"/>
                  </a:lnTo>
                  <a:lnTo>
                    <a:pt x="749743" y="104646"/>
                  </a:lnTo>
                  <a:lnTo>
                    <a:pt x="714465" y="78265"/>
                  </a:lnTo>
                  <a:lnTo>
                    <a:pt x="676682" y="55310"/>
                  </a:lnTo>
                  <a:lnTo>
                    <a:pt x="636623" y="36013"/>
                  </a:lnTo>
                  <a:lnTo>
                    <a:pt x="594520" y="20603"/>
                  </a:lnTo>
                  <a:lnTo>
                    <a:pt x="550603" y="9310"/>
                  </a:lnTo>
                  <a:lnTo>
                    <a:pt x="505102"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5" name="object 6">
              <a:extLst>
                <a:ext uri="{FF2B5EF4-FFF2-40B4-BE49-F238E27FC236}">
                  <a16:creationId xmlns:a16="http://schemas.microsoft.com/office/drawing/2014/main" id="{496B60D9-30CE-9F47-B293-A6207BFF6536}"/>
                </a:ext>
              </a:extLst>
            </p:cNvPr>
            <p:cNvSpPr/>
            <p:nvPr userDrawn="1"/>
          </p:nvSpPr>
          <p:spPr>
            <a:xfrm>
              <a:off x="640282"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2" y="914140"/>
                  </a:lnTo>
                  <a:lnTo>
                    <a:pt x="550603" y="907196"/>
                  </a:lnTo>
                  <a:lnTo>
                    <a:pt x="594520" y="895903"/>
                  </a:lnTo>
                  <a:lnTo>
                    <a:pt x="636623" y="880494"/>
                  </a:lnTo>
                  <a:lnTo>
                    <a:pt x="676682" y="861197"/>
                  </a:lnTo>
                  <a:lnTo>
                    <a:pt x="714465" y="838243"/>
                  </a:lnTo>
                  <a:lnTo>
                    <a:pt x="749743" y="811863"/>
                  </a:lnTo>
                  <a:lnTo>
                    <a:pt x="782286" y="782286"/>
                  </a:lnTo>
                  <a:lnTo>
                    <a:pt x="811863" y="749743"/>
                  </a:lnTo>
                  <a:lnTo>
                    <a:pt x="838243" y="714465"/>
                  </a:lnTo>
                  <a:lnTo>
                    <a:pt x="861197" y="676682"/>
                  </a:lnTo>
                  <a:lnTo>
                    <a:pt x="880494" y="636623"/>
                  </a:lnTo>
                  <a:lnTo>
                    <a:pt x="895903" y="594520"/>
                  </a:lnTo>
                  <a:lnTo>
                    <a:pt x="907196" y="550603"/>
                  </a:lnTo>
                  <a:lnTo>
                    <a:pt x="914140" y="505102"/>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6" name="object 7">
              <a:extLst>
                <a:ext uri="{FF2B5EF4-FFF2-40B4-BE49-F238E27FC236}">
                  <a16:creationId xmlns:a16="http://schemas.microsoft.com/office/drawing/2014/main" id="{F73A24D8-3B0C-BB41-BCCF-D042CE36E1DD}"/>
                </a:ext>
              </a:extLst>
            </p:cNvPr>
            <p:cNvSpPr/>
            <p:nvPr userDrawn="1"/>
          </p:nvSpPr>
          <p:spPr>
            <a:xfrm>
              <a:off x="640282"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7" name="object 8">
              <a:extLst>
                <a:ext uri="{FF2B5EF4-FFF2-40B4-BE49-F238E27FC236}">
                  <a16:creationId xmlns:a16="http://schemas.microsoft.com/office/drawing/2014/main" id="{E5DE093E-1BE4-244D-8F4D-C24AA3E4F49D}"/>
                </a:ext>
              </a:extLst>
            </p:cNvPr>
            <p:cNvSpPr/>
            <p:nvPr userDrawn="1"/>
          </p:nvSpPr>
          <p:spPr>
            <a:xfrm>
              <a:off x="2015040"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8" name="object 9">
              <a:extLst>
                <a:ext uri="{FF2B5EF4-FFF2-40B4-BE49-F238E27FC236}">
                  <a16:creationId xmlns:a16="http://schemas.microsoft.com/office/drawing/2014/main" id="{F45DE75D-8436-794D-9BA6-B58D19988345}"/>
                </a:ext>
              </a:extLst>
            </p:cNvPr>
            <p:cNvSpPr/>
            <p:nvPr userDrawn="1"/>
          </p:nvSpPr>
          <p:spPr>
            <a:xfrm>
              <a:off x="2015040"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9" name="object 10">
              <a:extLst>
                <a:ext uri="{FF2B5EF4-FFF2-40B4-BE49-F238E27FC236}">
                  <a16:creationId xmlns:a16="http://schemas.microsoft.com/office/drawing/2014/main" id="{93B44997-BD5C-154B-89C0-CA289C6FCB71}"/>
                </a:ext>
              </a:extLst>
            </p:cNvPr>
            <p:cNvSpPr/>
            <p:nvPr userDrawn="1"/>
          </p:nvSpPr>
          <p:spPr>
            <a:xfrm>
              <a:off x="2015040"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0" name="object 11">
              <a:extLst>
                <a:ext uri="{FF2B5EF4-FFF2-40B4-BE49-F238E27FC236}">
                  <a16:creationId xmlns:a16="http://schemas.microsoft.com/office/drawing/2014/main" id="{C4AE4210-6537-D74D-AD8D-025CA612A37E}"/>
                </a:ext>
              </a:extLst>
            </p:cNvPr>
            <p:cNvSpPr/>
            <p:nvPr userDrawn="1"/>
          </p:nvSpPr>
          <p:spPr>
            <a:xfrm>
              <a:off x="2015040"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1" name="object 12">
              <a:extLst>
                <a:ext uri="{FF2B5EF4-FFF2-40B4-BE49-F238E27FC236}">
                  <a16:creationId xmlns:a16="http://schemas.microsoft.com/office/drawing/2014/main" id="{8F56DCCA-5417-6241-A6D0-4BD89FC1B3D5}"/>
                </a:ext>
              </a:extLst>
            </p:cNvPr>
            <p:cNvSpPr/>
            <p:nvPr userDrawn="1"/>
          </p:nvSpPr>
          <p:spPr>
            <a:xfrm>
              <a:off x="2015040"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2" name="object 13">
              <a:extLst>
                <a:ext uri="{FF2B5EF4-FFF2-40B4-BE49-F238E27FC236}">
                  <a16:creationId xmlns:a16="http://schemas.microsoft.com/office/drawing/2014/main" id="{18774CC6-1881-7C40-9DC5-F50C658890C1}"/>
                </a:ext>
              </a:extLst>
            </p:cNvPr>
            <p:cNvSpPr/>
            <p:nvPr userDrawn="1"/>
          </p:nvSpPr>
          <p:spPr>
            <a:xfrm>
              <a:off x="3389794"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3" name="object 14">
              <a:extLst>
                <a:ext uri="{FF2B5EF4-FFF2-40B4-BE49-F238E27FC236}">
                  <a16:creationId xmlns:a16="http://schemas.microsoft.com/office/drawing/2014/main" id="{B24A6556-DBDA-D14D-B2B1-AA1A9FE6F0A6}"/>
                </a:ext>
              </a:extLst>
            </p:cNvPr>
            <p:cNvSpPr/>
            <p:nvPr userDrawn="1"/>
          </p:nvSpPr>
          <p:spPr>
            <a:xfrm>
              <a:off x="3389794"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4" name="object 15">
              <a:extLst>
                <a:ext uri="{FF2B5EF4-FFF2-40B4-BE49-F238E27FC236}">
                  <a16:creationId xmlns:a16="http://schemas.microsoft.com/office/drawing/2014/main" id="{5449C449-C191-6947-8855-7904DA49ACBF}"/>
                </a:ext>
              </a:extLst>
            </p:cNvPr>
            <p:cNvSpPr/>
            <p:nvPr userDrawn="1"/>
          </p:nvSpPr>
          <p:spPr>
            <a:xfrm>
              <a:off x="3389794"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5" name="object 16">
              <a:extLst>
                <a:ext uri="{FF2B5EF4-FFF2-40B4-BE49-F238E27FC236}">
                  <a16:creationId xmlns:a16="http://schemas.microsoft.com/office/drawing/2014/main" id="{D360E2D4-ADF1-584F-A818-03B90A933135}"/>
                </a:ext>
              </a:extLst>
            </p:cNvPr>
            <p:cNvSpPr/>
            <p:nvPr userDrawn="1"/>
          </p:nvSpPr>
          <p:spPr>
            <a:xfrm>
              <a:off x="3389794"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6" name="object 17">
              <a:extLst>
                <a:ext uri="{FF2B5EF4-FFF2-40B4-BE49-F238E27FC236}">
                  <a16:creationId xmlns:a16="http://schemas.microsoft.com/office/drawing/2014/main" id="{25C7C3AE-57F4-204F-A6D3-8595DCC50677}"/>
                </a:ext>
              </a:extLst>
            </p:cNvPr>
            <p:cNvSpPr/>
            <p:nvPr userDrawn="1"/>
          </p:nvSpPr>
          <p:spPr>
            <a:xfrm>
              <a:off x="3389794"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7" name="object 18">
              <a:extLst>
                <a:ext uri="{FF2B5EF4-FFF2-40B4-BE49-F238E27FC236}">
                  <a16:creationId xmlns:a16="http://schemas.microsoft.com/office/drawing/2014/main" id="{89B98589-BB4A-E348-A0ED-6AE4421023E1}"/>
                </a:ext>
              </a:extLst>
            </p:cNvPr>
            <p:cNvSpPr/>
            <p:nvPr userDrawn="1"/>
          </p:nvSpPr>
          <p:spPr>
            <a:xfrm>
              <a:off x="4764543"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8" name="object 19">
              <a:extLst>
                <a:ext uri="{FF2B5EF4-FFF2-40B4-BE49-F238E27FC236}">
                  <a16:creationId xmlns:a16="http://schemas.microsoft.com/office/drawing/2014/main" id="{AC61C2F7-F0D5-6E4D-9697-27CBB79BC95D}"/>
                </a:ext>
              </a:extLst>
            </p:cNvPr>
            <p:cNvSpPr/>
            <p:nvPr userDrawn="1"/>
          </p:nvSpPr>
          <p:spPr>
            <a:xfrm>
              <a:off x="4764543"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9" name="object 20">
              <a:extLst>
                <a:ext uri="{FF2B5EF4-FFF2-40B4-BE49-F238E27FC236}">
                  <a16:creationId xmlns:a16="http://schemas.microsoft.com/office/drawing/2014/main" id="{BF2C6F32-A71B-684E-8B43-AE1277352863}"/>
                </a:ext>
              </a:extLst>
            </p:cNvPr>
            <p:cNvSpPr/>
            <p:nvPr userDrawn="1"/>
          </p:nvSpPr>
          <p:spPr>
            <a:xfrm>
              <a:off x="4764543"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0" name="object 21">
              <a:extLst>
                <a:ext uri="{FF2B5EF4-FFF2-40B4-BE49-F238E27FC236}">
                  <a16:creationId xmlns:a16="http://schemas.microsoft.com/office/drawing/2014/main" id="{10022A07-B09B-D149-AD8E-D56EEC833F21}"/>
                </a:ext>
              </a:extLst>
            </p:cNvPr>
            <p:cNvSpPr/>
            <p:nvPr userDrawn="1"/>
          </p:nvSpPr>
          <p:spPr>
            <a:xfrm>
              <a:off x="4764543"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1" name="object 22">
              <a:extLst>
                <a:ext uri="{FF2B5EF4-FFF2-40B4-BE49-F238E27FC236}">
                  <a16:creationId xmlns:a16="http://schemas.microsoft.com/office/drawing/2014/main" id="{B94A3B9D-2646-494C-AC77-DE250F1405E4}"/>
                </a:ext>
              </a:extLst>
            </p:cNvPr>
            <p:cNvSpPr/>
            <p:nvPr userDrawn="1"/>
          </p:nvSpPr>
          <p:spPr>
            <a:xfrm>
              <a:off x="4764543"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2" name="object 23">
              <a:extLst>
                <a:ext uri="{FF2B5EF4-FFF2-40B4-BE49-F238E27FC236}">
                  <a16:creationId xmlns:a16="http://schemas.microsoft.com/office/drawing/2014/main" id="{C9E3E32B-E166-A343-BAF1-613332A21D1E}"/>
                </a:ext>
              </a:extLst>
            </p:cNvPr>
            <p:cNvSpPr/>
            <p:nvPr userDrawn="1"/>
          </p:nvSpPr>
          <p:spPr>
            <a:xfrm>
              <a:off x="6139303" y="738004"/>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3" name="object 24">
              <a:extLst>
                <a:ext uri="{FF2B5EF4-FFF2-40B4-BE49-F238E27FC236}">
                  <a16:creationId xmlns:a16="http://schemas.microsoft.com/office/drawing/2014/main" id="{EA98671C-068B-5744-A843-05588FA9A997}"/>
                </a:ext>
              </a:extLst>
            </p:cNvPr>
            <p:cNvSpPr/>
            <p:nvPr userDrawn="1"/>
          </p:nvSpPr>
          <p:spPr>
            <a:xfrm>
              <a:off x="6139303" y="2112748"/>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4" name="object 25">
              <a:extLst>
                <a:ext uri="{FF2B5EF4-FFF2-40B4-BE49-F238E27FC236}">
                  <a16:creationId xmlns:a16="http://schemas.microsoft.com/office/drawing/2014/main" id="{5189D1F3-4B61-E740-BA0C-0C74CE56ED9F}"/>
                </a:ext>
              </a:extLst>
            </p:cNvPr>
            <p:cNvSpPr/>
            <p:nvPr userDrawn="1"/>
          </p:nvSpPr>
          <p:spPr>
            <a:xfrm>
              <a:off x="6139303" y="3487477"/>
              <a:ext cx="916940" cy="916940"/>
            </a:xfrm>
            <a:custGeom>
              <a:avLst/>
              <a:gdLst/>
              <a:ahLst/>
              <a:cxnLst/>
              <a:rect l="l" t="t" r="r" b="b"/>
              <a:pathLst>
                <a:path w="916940" h="916939">
                  <a:moveTo>
                    <a:pt x="458237" y="0"/>
                  </a:moveTo>
                  <a:lnTo>
                    <a:pt x="411384" y="2366"/>
                  </a:lnTo>
                  <a:lnTo>
                    <a:pt x="365885" y="9310"/>
                  </a:lnTo>
                  <a:lnTo>
                    <a:pt x="321970" y="20603"/>
                  </a:lnTo>
                  <a:lnTo>
                    <a:pt x="279869" y="36013"/>
                  </a:lnTo>
                  <a:lnTo>
                    <a:pt x="239812" y="55310"/>
                  </a:lnTo>
                  <a:lnTo>
                    <a:pt x="202030" y="78265"/>
                  </a:lnTo>
                  <a:lnTo>
                    <a:pt x="166754" y="104646"/>
                  </a:lnTo>
                  <a:lnTo>
                    <a:pt x="134213" y="134223"/>
                  </a:lnTo>
                  <a:lnTo>
                    <a:pt x="104637" y="166766"/>
                  </a:lnTo>
                  <a:lnTo>
                    <a:pt x="78258"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8" y="714471"/>
                  </a:lnTo>
                  <a:lnTo>
                    <a:pt x="104637" y="749749"/>
                  </a:lnTo>
                  <a:lnTo>
                    <a:pt x="134213" y="782292"/>
                  </a:lnTo>
                  <a:lnTo>
                    <a:pt x="166754" y="811870"/>
                  </a:lnTo>
                  <a:lnTo>
                    <a:pt x="202030" y="838251"/>
                  </a:lnTo>
                  <a:lnTo>
                    <a:pt x="239812" y="861205"/>
                  </a:lnTo>
                  <a:lnTo>
                    <a:pt x="279869" y="880503"/>
                  </a:lnTo>
                  <a:lnTo>
                    <a:pt x="321970" y="895913"/>
                  </a:lnTo>
                  <a:lnTo>
                    <a:pt x="365885" y="907206"/>
                  </a:lnTo>
                  <a:lnTo>
                    <a:pt x="411384" y="914150"/>
                  </a:lnTo>
                  <a:lnTo>
                    <a:pt x="458237" y="916516"/>
                  </a:lnTo>
                  <a:lnTo>
                    <a:pt x="505092" y="914150"/>
                  </a:lnTo>
                  <a:lnTo>
                    <a:pt x="550593" y="907206"/>
                  </a:lnTo>
                  <a:lnTo>
                    <a:pt x="594510" y="895913"/>
                  </a:lnTo>
                  <a:lnTo>
                    <a:pt x="636613" y="880503"/>
                  </a:lnTo>
                  <a:lnTo>
                    <a:pt x="676671" y="861205"/>
                  </a:lnTo>
                  <a:lnTo>
                    <a:pt x="714455" y="838251"/>
                  </a:lnTo>
                  <a:lnTo>
                    <a:pt x="749733" y="811870"/>
                  </a:lnTo>
                  <a:lnTo>
                    <a:pt x="782275" y="782292"/>
                  </a:lnTo>
                  <a:lnTo>
                    <a:pt x="811852" y="749749"/>
                  </a:lnTo>
                  <a:lnTo>
                    <a:pt x="838233" y="714471"/>
                  </a:lnTo>
                  <a:lnTo>
                    <a:pt x="861186"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6" y="239828"/>
                  </a:lnTo>
                  <a:lnTo>
                    <a:pt x="838233" y="202045"/>
                  </a:lnTo>
                  <a:lnTo>
                    <a:pt x="811852" y="166766"/>
                  </a:lnTo>
                  <a:lnTo>
                    <a:pt x="782275" y="134223"/>
                  </a:lnTo>
                  <a:lnTo>
                    <a:pt x="749733" y="104646"/>
                  </a:lnTo>
                  <a:lnTo>
                    <a:pt x="714455" y="78265"/>
                  </a:lnTo>
                  <a:lnTo>
                    <a:pt x="676671" y="55310"/>
                  </a:lnTo>
                  <a:lnTo>
                    <a:pt x="636613" y="36013"/>
                  </a:lnTo>
                  <a:lnTo>
                    <a:pt x="594510" y="20603"/>
                  </a:lnTo>
                  <a:lnTo>
                    <a:pt x="550593" y="9310"/>
                  </a:lnTo>
                  <a:lnTo>
                    <a:pt x="505092" y="2366"/>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5" name="object 26">
              <a:extLst>
                <a:ext uri="{FF2B5EF4-FFF2-40B4-BE49-F238E27FC236}">
                  <a16:creationId xmlns:a16="http://schemas.microsoft.com/office/drawing/2014/main" id="{60C5B1EB-C3E2-1444-9461-CE71D1B68BF8}"/>
                </a:ext>
              </a:extLst>
            </p:cNvPr>
            <p:cNvSpPr/>
            <p:nvPr userDrawn="1"/>
          </p:nvSpPr>
          <p:spPr>
            <a:xfrm>
              <a:off x="6139303" y="4862255"/>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6" name="object 27">
              <a:extLst>
                <a:ext uri="{FF2B5EF4-FFF2-40B4-BE49-F238E27FC236}">
                  <a16:creationId xmlns:a16="http://schemas.microsoft.com/office/drawing/2014/main" id="{9985C4CA-CCC7-E74A-9BEA-06533447077A}"/>
                </a:ext>
              </a:extLst>
            </p:cNvPr>
            <p:cNvSpPr/>
            <p:nvPr userDrawn="1"/>
          </p:nvSpPr>
          <p:spPr>
            <a:xfrm>
              <a:off x="6139303" y="6236999"/>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grpSp>
      <p:sp>
        <p:nvSpPr>
          <p:cNvPr id="10" name="Content Placeholder 2">
            <a:extLst>
              <a:ext uri="{FF2B5EF4-FFF2-40B4-BE49-F238E27FC236}">
                <a16:creationId xmlns:a16="http://schemas.microsoft.com/office/drawing/2014/main" id="{96A0D09E-E122-6245-AD09-E93BF4874FC2}"/>
              </a:ext>
            </a:extLst>
          </p:cNvPr>
          <p:cNvSpPr>
            <a:spLocks noGrp="1"/>
          </p:cNvSpPr>
          <p:nvPr>
            <p:ph idx="10"/>
          </p:nvPr>
        </p:nvSpPr>
        <p:spPr>
          <a:xfrm>
            <a:off x="5554912" y="957261"/>
            <a:ext cx="6432300" cy="3948113"/>
          </a:xfrm>
        </p:spPr>
        <p:txBody>
          <a:bodyPr/>
          <a:lstStyle>
            <a:lvl1pPr marL="0" indent="0">
              <a:lnSpc>
                <a:spcPct val="120000"/>
              </a:lnSpc>
              <a:buNone/>
              <a:defRPr b="1" i="0">
                <a:solidFill>
                  <a:schemeClr val="accent2"/>
                </a:solidFill>
                <a:latin typeface="Arial" panose="020B0604020202020204" pitchFamily="34" charset="0"/>
              </a:defRPr>
            </a:lvl1pPr>
            <a:lvl2pPr marL="15875" indent="0">
              <a:lnSpc>
                <a:spcPct val="120000"/>
              </a:lnSpc>
              <a:buNone/>
              <a:tabLst/>
              <a:defRPr sz="2400" b="0" i="0">
                <a:solidFill>
                  <a:srgbClr val="000000"/>
                </a:solidFill>
                <a:latin typeface="Arial" panose="020B0604020202020204" pitchFamily="34" charset="0"/>
              </a:defRPr>
            </a:lvl2pPr>
            <a:lvl3pPr marL="685800" indent="-223838">
              <a:lnSpc>
                <a:spcPct val="120000"/>
              </a:lnSpc>
              <a:buClr>
                <a:schemeClr val="accent2"/>
              </a:buClr>
              <a:buSzPct val="120000"/>
              <a:buFont typeface="Arial" panose="020B0604020202020204" pitchFamily="34" charset="0"/>
              <a:buChar char="•"/>
              <a:tabLst/>
              <a:defRPr sz="2400" b="0" i="0">
                <a:solidFill>
                  <a:srgbClr val="000000"/>
                </a:solidFill>
                <a:latin typeface="Arial" panose="020B0604020202020204" pitchFamily="34" charset="0"/>
              </a:defRPr>
            </a:lvl3pPr>
            <a:lvl4pPr marL="1200150" indent="-274638">
              <a:lnSpc>
                <a:spcPct val="120000"/>
              </a:lnSpc>
              <a:buClr>
                <a:schemeClr val="accent2"/>
              </a:buClr>
              <a:buFont typeface="Courier New" panose="02070309020205020404" pitchFamily="49" charset="0"/>
              <a:buChar char="o"/>
              <a:tabLst/>
              <a:defRPr sz="2400" b="0" i="0">
                <a:solidFill>
                  <a:srgbClr val="000000"/>
                </a:solidFill>
                <a:latin typeface="Arial" panose="020B0604020202020204" pitchFamily="34" charset="0"/>
              </a:defRPr>
            </a:lvl4pPr>
            <a:lvl5pPr marL="1828800" indent="0">
              <a:lnSpc>
                <a:spcPct val="120000"/>
              </a:lnSpc>
              <a:buNone/>
              <a:defRPr sz="2400" b="0" i="0">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5A4EB576-561B-A74A-A7A7-480D31B5E66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5505223" y="266914"/>
            <a:ext cx="454143" cy="69312"/>
          </a:xfrm>
          <a:prstGeom prst="rect">
            <a:avLst/>
          </a:prstGeom>
        </p:spPr>
      </p:pic>
      <p:sp>
        <p:nvSpPr>
          <p:cNvPr id="37" name="Title 1">
            <a:extLst>
              <a:ext uri="{FF2B5EF4-FFF2-40B4-BE49-F238E27FC236}">
                <a16:creationId xmlns:a16="http://schemas.microsoft.com/office/drawing/2014/main" id="{5E7C4336-C655-8DDE-0405-77680D4A9098}"/>
              </a:ext>
            </a:extLst>
          </p:cNvPr>
          <p:cNvSpPr>
            <a:spLocks noGrp="1"/>
          </p:cNvSpPr>
          <p:nvPr>
            <p:ph type="title"/>
          </p:nvPr>
        </p:nvSpPr>
        <p:spPr>
          <a:xfrm>
            <a:off x="540000" y="931653"/>
            <a:ext cx="4074863" cy="2665562"/>
          </a:xfrm>
        </p:spPr>
        <p:txBody>
          <a:bodyPr lIns="0" anchor="b">
            <a:normAutofit/>
          </a:bodyPr>
          <a:lstStyle>
            <a:lvl1pPr>
              <a:defRPr sz="3200" b="1" i="0" cap="all" baseline="0">
                <a:solidFill>
                  <a:schemeClr val="bg1"/>
                </a:solidFill>
                <a:latin typeface="Arial" panose="020B0604020202020204" pitchFamily="34" charset="0"/>
              </a:defRPr>
            </a:lvl1pPr>
          </a:lstStyle>
          <a:p>
            <a:r>
              <a:rPr lang="en-US" dirty="0"/>
              <a:t>Click to edit Master title style</a:t>
            </a:r>
          </a:p>
        </p:txBody>
      </p:sp>
      <p:sp>
        <p:nvSpPr>
          <p:cNvPr id="38" name="Text Placeholder 11">
            <a:extLst>
              <a:ext uri="{FF2B5EF4-FFF2-40B4-BE49-F238E27FC236}">
                <a16:creationId xmlns:a16="http://schemas.microsoft.com/office/drawing/2014/main" id="{17FD8F5F-DA0F-B787-5DDC-C89A1EA12172}"/>
              </a:ext>
            </a:extLst>
          </p:cNvPr>
          <p:cNvSpPr>
            <a:spLocks noGrp="1"/>
          </p:cNvSpPr>
          <p:nvPr>
            <p:ph type="body" sz="quarter" idx="11"/>
          </p:nvPr>
        </p:nvSpPr>
        <p:spPr>
          <a:xfrm>
            <a:off x="539750" y="3700463"/>
            <a:ext cx="4075113" cy="2682875"/>
          </a:xfrm>
        </p:spPr>
        <p:txBody>
          <a:bodyPr/>
          <a:lstStyle>
            <a:lvl1pPr marL="0" indent="0">
              <a:lnSpc>
                <a:spcPct val="100000"/>
              </a:lnSpc>
              <a:buNone/>
              <a:defRPr>
                <a:solidFill>
                  <a:schemeClr val="accent3"/>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46087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158-E07F-8AC4-5EF3-8FE6B7962839}"/>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3B02EF1A-253C-E031-820F-AC775352EE59}"/>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A1ACE3CB-DC28-5157-EFDB-60CAD3FE1E46}"/>
              </a:ext>
            </a:extLst>
          </p:cNvPr>
          <p:cNvSpPr txBox="1">
            <a:spLocks noGrp="1"/>
          </p:cNvSpPr>
          <p:nvPr>
            <p:ph type="dt" sz="half" idx="7"/>
          </p:nvPr>
        </p:nvSpPr>
        <p:spPr/>
        <p:txBody>
          <a:bodyPr/>
          <a:lstStyle>
            <a:lvl1pPr>
              <a:defRPr lang="en-GB"/>
            </a:lvl1pPr>
          </a:lstStyle>
          <a:p>
            <a:pPr lvl="0"/>
            <a:fld id="{285249CD-F203-40AA-BF3D-A76A57651A66}" type="datetime1">
              <a:rPr lang="en-GB"/>
              <a:pPr lvl="0"/>
              <a:t>19/02/2026</a:t>
            </a:fld>
            <a:endParaRPr lang="en-GB"/>
          </a:p>
        </p:txBody>
      </p:sp>
      <p:sp>
        <p:nvSpPr>
          <p:cNvPr id="5" name="Footer Placeholder 4">
            <a:extLst>
              <a:ext uri="{FF2B5EF4-FFF2-40B4-BE49-F238E27FC236}">
                <a16:creationId xmlns:a16="http://schemas.microsoft.com/office/drawing/2014/main" id="{63B6D539-6EFB-01F1-8E6C-EBFE641F9AED}"/>
              </a:ext>
            </a:extLst>
          </p:cNvPr>
          <p:cNvSpPr txBox="1">
            <a:spLocks noGrp="1"/>
          </p:cNvSpPr>
          <p:nvPr>
            <p:ph type="ftr" sz="quarter" idx="9"/>
          </p:nvPr>
        </p:nvSpPr>
        <p:spPr/>
        <p:txBody>
          <a:bodyPr/>
          <a:lstStyle>
            <a:lvl1pPr>
              <a:defRPr lang="en-GB"/>
            </a:lvl1pPr>
          </a:lstStyle>
          <a:p>
            <a:pPr lvl="0"/>
            <a:endParaRPr lang="en-GB"/>
          </a:p>
        </p:txBody>
      </p:sp>
      <p:sp>
        <p:nvSpPr>
          <p:cNvPr id="6" name="Slide Number Placeholder 5">
            <a:extLst>
              <a:ext uri="{FF2B5EF4-FFF2-40B4-BE49-F238E27FC236}">
                <a16:creationId xmlns:a16="http://schemas.microsoft.com/office/drawing/2014/main" id="{4200C01A-29F8-6170-3F02-926F30EC0F34}"/>
              </a:ext>
            </a:extLst>
          </p:cNvPr>
          <p:cNvSpPr txBox="1">
            <a:spLocks noGrp="1"/>
          </p:cNvSpPr>
          <p:nvPr>
            <p:ph type="sldNum" sz="quarter" idx="8"/>
          </p:nvPr>
        </p:nvSpPr>
        <p:spPr/>
        <p:txBody>
          <a:bodyPr/>
          <a:lstStyle>
            <a:lvl1pPr>
              <a:defRPr/>
            </a:lvl1pPr>
          </a:lstStyle>
          <a:p>
            <a:pPr lvl="0"/>
            <a:fld id="{49981128-C387-45F4-B1BE-21E489C61B9F}" type="slidenum">
              <a:t>‹#›</a:t>
            </a:fld>
            <a:endParaRPr lang="en-GB"/>
          </a:p>
        </p:txBody>
      </p:sp>
    </p:spTree>
    <p:extLst>
      <p:ext uri="{BB962C8B-B14F-4D97-AF65-F5344CB8AC3E}">
        <p14:creationId xmlns:p14="http://schemas.microsoft.com/office/powerpoint/2010/main" val="2857625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isual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67E3-B789-2044-86E9-8B1CD84FBE20}"/>
              </a:ext>
            </a:extLst>
          </p:cNvPr>
          <p:cNvSpPr>
            <a:spLocks noGrp="1"/>
          </p:cNvSpPr>
          <p:nvPr>
            <p:ph type="title" hasCustomPrompt="1"/>
          </p:nvPr>
        </p:nvSpPr>
        <p:spPr>
          <a:xfrm>
            <a:off x="225675" y="536578"/>
            <a:ext cx="10515600" cy="857500"/>
          </a:xfrm>
        </p:spPr>
        <p:txBody>
          <a:bodyPr lIns="0" anchor="t">
            <a:normAutofit/>
          </a:bodyPr>
          <a:lstStyle>
            <a:lvl1pPr>
              <a:defRPr sz="2400" b="1" i="0" cap="all" spc="-60" baseline="0">
                <a:latin typeface="Arial" panose="020B0604020202020204" pitchFamily="34" charset="0"/>
              </a:defRPr>
            </a:lvl1pPr>
          </a:lstStyle>
          <a:p>
            <a:r>
              <a:rPr lang="en-US" dirty="0"/>
              <a:t>Click to edit title</a:t>
            </a:r>
          </a:p>
        </p:txBody>
      </p:sp>
      <p:pic>
        <p:nvPicPr>
          <p:cNvPr id="5" name="Picture 4">
            <a:extLst>
              <a:ext uri="{FF2B5EF4-FFF2-40B4-BE49-F238E27FC236}">
                <a16:creationId xmlns:a16="http://schemas.microsoft.com/office/drawing/2014/main" id="{762F9D8C-691A-2243-AF59-DBCFF1DC4B4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204561" y="266914"/>
            <a:ext cx="454143" cy="69312"/>
          </a:xfrm>
          <a:prstGeom prst="rect">
            <a:avLst/>
          </a:prstGeom>
        </p:spPr>
      </p:pic>
    </p:spTree>
    <p:extLst>
      <p:ext uri="{BB962C8B-B14F-4D97-AF65-F5344CB8AC3E}">
        <p14:creationId xmlns:p14="http://schemas.microsoft.com/office/powerpoint/2010/main" val="2178986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Thank you">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AFEB3F8-5A9E-9B40-B7CC-23679AF3CC01}"/>
              </a:ext>
            </a:extLst>
          </p:cNvPr>
          <p:cNvSpPr/>
          <p:nvPr userDrawn="1"/>
        </p:nvSpPr>
        <p:spPr>
          <a:xfrm>
            <a:off x="0" y="1"/>
            <a:ext cx="12192000" cy="6858000"/>
          </a:xfrm>
          <a:custGeom>
            <a:avLst/>
            <a:gdLst/>
            <a:ahLst/>
            <a:cxnLst/>
            <a:rect l="l" t="t" r="r" b="b"/>
            <a:pathLst>
              <a:path w="20093940" h="11298555">
                <a:moveTo>
                  <a:pt x="20093629" y="0"/>
                </a:moveTo>
                <a:lnTo>
                  <a:pt x="0" y="0"/>
                </a:lnTo>
                <a:lnTo>
                  <a:pt x="0" y="11298074"/>
                </a:lnTo>
                <a:lnTo>
                  <a:pt x="20093629" y="11298074"/>
                </a:lnTo>
                <a:lnTo>
                  <a:pt x="20093629" y="0"/>
                </a:lnTo>
                <a:close/>
              </a:path>
            </a:pathLst>
          </a:custGeom>
          <a:solidFill>
            <a:srgbClr val="382986"/>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82886"/>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993197-5567-6843-A276-9C9BF9E62FD7}"/>
              </a:ext>
            </a:extLst>
          </p:cNvPr>
          <p:cNvSpPr>
            <a:spLocks noGrp="1"/>
          </p:cNvSpPr>
          <p:nvPr>
            <p:ph type="title" hasCustomPrompt="1"/>
          </p:nvPr>
        </p:nvSpPr>
        <p:spPr>
          <a:xfrm>
            <a:off x="2207344" y="877321"/>
            <a:ext cx="7777312" cy="2757759"/>
          </a:xfrm>
        </p:spPr>
        <p:txBody>
          <a:bodyPr lIns="0" rIns="90000" anchor="b">
            <a:normAutofit/>
          </a:bodyPr>
          <a:lstStyle>
            <a:lvl1pPr algn="ctr">
              <a:defRPr sz="5000" b="1" i="0" cap="all" spc="-80" baseline="0">
                <a:solidFill>
                  <a:schemeClr val="bg1"/>
                </a:solidFill>
                <a:latin typeface="Arial" panose="020B0604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3BC03237-C55D-7C47-80FD-E1D1D5F524A7}"/>
              </a:ext>
            </a:extLst>
          </p:cNvPr>
          <p:cNvSpPr>
            <a:spLocks noGrp="1"/>
          </p:cNvSpPr>
          <p:nvPr>
            <p:ph type="body" idx="1"/>
          </p:nvPr>
        </p:nvSpPr>
        <p:spPr>
          <a:xfrm>
            <a:off x="2171700" y="3732584"/>
            <a:ext cx="7829550" cy="1753211"/>
          </a:xfrm>
        </p:spPr>
        <p:txBody>
          <a:bodyPr lIns="0" rIns="90000"/>
          <a:lstStyle>
            <a:lvl1pPr marL="0" indent="0" algn="ctr">
              <a:buNone/>
              <a:defRPr sz="3000" b="1" i="0" baseline="0">
                <a:solidFill>
                  <a:schemeClr val="accent3"/>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9" name="Group 8">
            <a:extLst>
              <a:ext uri="{FF2B5EF4-FFF2-40B4-BE49-F238E27FC236}">
                <a16:creationId xmlns:a16="http://schemas.microsoft.com/office/drawing/2014/main" id="{FE817299-3215-6E47-B01E-3408D4C29835}"/>
              </a:ext>
            </a:extLst>
          </p:cNvPr>
          <p:cNvGrpSpPr/>
          <p:nvPr userDrawn="1"/>
        </p:nvGrpSpPr>
        <p:grpSpPr>
          <a:xfrm>
            <a:off x="3170570" y="507950"/>
            <a:ext cx="5850860" cy="5850426"/>
            <a:chOff x="640282" y="738004"/>
            <a:chExt cx="6415961" cy="6415935"/>
          </a:xfrm>
        </p:grpSpPr>
        <p:sp>
          <p:nvSpPr>
            <p:cNvPr id="10" name="object 3">
              <a:extLst>
                <a:ext uri="{FF2B5EF4-FFF2-40B4-BE49-F238E27FC236}">
                  <a16:creationId xmlns:a16="http://schemas.microsoft.com/office/drawing/2014/main" id="{D7314FD4-21D9-2E4E-B73F-301B350E7835}"/>
                </a:ext>
              </a:extLst>
            </p:cNvPr>
            <p:cNvSpPr/>
            <p:nvPr userDrawn="1"/>
          </p:nvSpPr>
          <p:spPr>
            <a:xfrm>
              <a:off x="640301"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1" name="object 4">
              <a:extLst>
                <a:ext uri="{FF2B5EF4-FFF2-40B4-BE49-F238E27FC236}">
                  <a16:creationId xmlns:a16="http://schemas.microsoft.com/office/drawing/2014/main" id="{662299E3-FD93-E54E-9011-1A7E161D8DA4}"/>
                </a:ext>
              </a:extLst>
            </p:cNvPr>
            <p:cNvSpPr/>
            <p:nvPr userDrawn="1"/>
          </p:nvSpPr>
          <p:spPr>
            <a:xfrm>
              <a:off x="640282"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2" name="object 5">
              <a:extLst>
                <a:ext uri="{FF2B5EF4-FFF2-40B4-BE49-F238E27FC236}">
                  <a16:creationId xmlns:a16="http://schemas.microsoft.com/office/drawing/2014/main" id="{CEDFDF3B-E992-9C45-B83C-DB708D0BC227}"/>
                </a:ext>
              </a:extLst>
            </p:cNvPr>
            <p:cNvSpPr/>
            <p:nvPr userDrawn="1"/>
          </p:nvSpPr>
          <p:spPr>
            <a:xfrm>
              <a:off x="640282"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2" y="914150"/>
                  </a:lnTo>
                  <a:lnTo>
                    <a:pt x="550603" y="907206"/>
                  </a:lnTo>
                  <a:lnTo>
                    <a:pt x="594520" y="895913"/>
                  </a:lnTo>
                  <a:lnTo>
                    <a:pt x="636623" y="880503"/>
                  </a:lnTo>
                  <a:lnTo>
                    <a:pt x="676682" y="861205"/>
                  </a:lnTo>
                  <a:lnTo>
                    <a:pt x="714465" y="838251"/>
                  </a:lnTo>
                  <a:lnTo>
                    <a:pt x="749743" y="811870"/>
                  </a:lnTo>
                  <a:lnTo>
                    <a:pt x="782286" y="782292"/>
                  </a:lnTo>
                  <a:lnTo>
                    <a:pt x="811863" y="749749"/>
                  </a:lnTo>
                  <a:lnTo>
                    <a:pt x="838243" y="714471"/>
                  </a:lnTo>
                  <a:lnTo>
                    <a:pt x="861197" y="676687"/>
                  </a:lnTo>
                  <a:lnTo>
                    <a:pt x="880494" y="636629"/>
                  </a:lnTo>
                  <a:lnTo>
                    <a:pt x="895903" y="594527"/>
                  </a:lnTo>
                  <a:lnTo>
                    <a:pt x="907196" y="550611"/>
                  </a:lnTo>
                  <a:lnTo>
                    <a:pt x="914140" y="505111"/>
                  </a:lnTo>
                  <a:lnTo>
                    <a:pt x="916506" y="458258"/>
                  </a:lnTo>
                  <a:lnTo>
                    <a:pt x="914140" y="411405"/>
                  </a:lnTo>
                  <a:lnTo>
                    <a:pt x="907196" y="365905"/>
                  </a:lnTo>
                  <a:lnTo>
                    <a:pt x="895903" y="321989"/>
                  </a:lnTo>
                  <a:lnTo>
                    <a:pt x="880494" y="279886"/>
                  </a:lnTo>
                  <a:lnTo>
                    <a:pt x="861197" y="239828"/>
                  </a:lnTo>
                  <a:lnTo>
                    <a:pt x="838243" y="202045"/>
                  </a:lnTo>
                  <a:lnTo>
                    <a:pt x="811863" y="166766"/>
                  </a:lnTo>
                  <a:lnTo>
                    <a:pt x="782286" y="134223"/>
                  </a:lnTo>
                  <a:lnTo>
                    <a:pt x="749743" y="104646"/>
                  </a:lnTo>
                  <a:lnTo>
                    <a:pt x="714465" y="78265"/>
                  </a:lnTo>
                  <a:lnTo>
                    <a:pt x="676682" y="55310"/>
                  </a:lnTo>
                  <a:lnTo>
                    <a:pt x="636623" y="36013"/>
                  </a:lnTo>
                  <a:lnTo>
                    <a:pt x="594520" y="20603"/>
                  </a:lnTo>
                  <a:lnTo>
                    <a:pt x="550603" y="9310"/>
                  </a:lnTo>
                  <a:lnTo>
                    <a:pt x="505102"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3" name="object 6">
              <a:extLst>
                <a:ext uri="{FF2B5EF4-FFF2-40B4-BE49-F238E27FC236}">
                  <a16:creationId xmlns:a16="http://schemas.microsoft.com/office/drawing/2014/main" id="{CA359836-475D-C246-BCA6-B656A0694C8F}"/>
                </a:ext>
              </a:extLst>
            </p:cNvPr>
            <p:cNvSpPr/>
            <p:nvPr userDrawn="1"/>
          </p:nvSpPr>
          <p:spPr>
            <a:xfrm>
              <a:off x="640282"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2" y="914140"/>
                  </a:lnTo>
                  <a:lnTo>
                    <a:pt x="550603" y="907196"/>
                  </a:lnTo>
                  <a:lnTo>
                    <a:pt x="594520" y="895903"/>
                  </a:lnTo>
                  <a:lnTo>
                    <a:pt x="636623" y="880494"/>
                  </a:lnTo>
                  <a:lnTo>
                    <a:pt x="676682" y="861197"/>
                  </a:lnTo>
                  <a:lnTo>
                    <a:pt x="714465" y="838243"/>
                  </a:lnTo>
                  <a:lnTo>
                    <a:pt x="749743" y="811863"/>
                  </a:lnTo>
                  <a:lnTo>
                    <a:pt x="782286" y="782286"/>
                  </a:lnTo>
                  <a:lnTo>
                    <a:pt x="811863" y="749743"/>
                  </a:lnTo>
                  <a:lnTo>
                    <a:pt x="838243" y="714465"/>
                  </a:lnTo>
                  <a:lnTo>
                    <a:pt x="861197" y="676682"/>
                  </a:lnTo>
                  <a:lnTo>
                    <a:pt x="880494" y="636623"/>
                  </a:lnTo>
                  <a:lnTo>
                    <a:pt x="895903" y="594520"/>
                  </a:lnTo>
                  <a:lnTo>
                    <a:pt x="907196" y="550603"/>
                  </a:lnTo>
                  <a:lnTo>
                    <a:pt x="914140" y="505102"/>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4" name="object 7">
              <a:extLst>
                <a:ext uri="{FF2B5EF4-FFF2-40B4-BE49-F238E27FC236}">
                  <a16:creationId xmlns:a16="http://schemas.microsoft.com/office/drawing/2014/main" id="{3AD7BF20-D627-2141-9BDF-A666E94907B7}"/>
                </a:ext>
              </a:extLst>
            </p:cNvPr>
            <p:cNvSpPr/>
            <p:nvPr userDrawn="1"/>
          </p:nvSpPr>
          <p:spPr>
            <a:xfrm>
              <a:off x="640282"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2" y="914129"/>
                  </a:lnTo>
                  <a:lnTo>
                    <a:pt x="550603" y="907185"/>
                  </a:lnTo>
                  <a:lnTo>
                    <a:pt x="594520" y="895893"/>
                  </a:lnTo>
                  <a:lnTo>
                    <a:pt x="636623" y="880483"/>
                  </a:lnTo>
                  <a:lnTo>
                    <a:pt x="676682" y="861187"/>
                  </a:lnTo>
                  <a:lnTo>
                    <a:pt x="714465" y="838233"/>
                  </a:lnTo>
                  <a:lnTo>
                    <a:pt x="749743" y="811853"/>
                  </a:lnTo>
                  <a:lnTo>
                    <a:pt x="782286" y="782277"/>
                  </a:lnTo>
                  <a:lnTo>
                    <a:pt x="811863" y="749735"/>
                  </a:lnTo>
                  <a:lnTo>
                    <a:pt x="838243" y="714457"/>
                  </a:lnTo>
                  <a:lnTo>
                    <a:pt x="861197" y="676675"/>
                  </a:lnTo>
                  <a:lnTo>
                    <a:pt x="880494" y="636617"/>
                  </a:lnTo>
                  <a:lnTo>
                    <a:pt x="895903" y="594515"/>
                  </a:lnTo>
                  <a:lnTo>
                    <a:pt x="907196" y="550600"/>
                  </a:lnTo>
                  <a:lnTo>
                    <a:pt x="914140" y="505100"/>
                  </a:lnTo>
                  <a:lnTo>
                    <a:pt x="916506" y="458247"/>
                  </a:lnTo>
                  <a:lnTo>
                    <a:pt x="914140" y="411394"/>
                  </a:lnTo>
                  <a:lnTo>
                    <a:pt x="907196" y="365895"/>
                  </a:lnTo>
                  <a:lnTo>
                    <a:pt x="895903" y="321979"/>
                  </a:lnTo>
                  <a:lnTo>
                    <a:pt x="880494" y="279877"/>
                  </a:lnTo>
                  <a:lnTo>
                    <a:pt x="861197" y="239820"/>
                  </a:lnTo>
                  <a:lnTo>
                    <a:pt x="838243" y="202037"/>
                  </a:lnTo>
                  <a:lnTo>
                    <a:pt x="811863" y="166760"/>
                  </a:lnTo>
                  <a:lnTo>
                    <a:pt x="782286" y="134218"/>
                  </a:lnTo>
                  <a:lnTo>
                    <a:pt x="749743" y="104642"/>
                  </a:lnTo>
                  <a:lnTo>
                    <a:pt x="714465" y="78262"/>
                  </a:lnTo>
                  <a:lnTo>
                    <a:pt x="676682" y="55308"/>
                  </a:lnTo>
                  <a:lnTo>
                    <a:pt x="636623" y="36011"/>
                  </a:lnTo>
                  <a:lnTo>
                    <a:pt x="594520" y="20602"/>
                  </a:lnTo>
                  <a:lnTo>
                    <a:pt x="550603" y="9310"/>
                  </a:lnTo>
                  <a:lnTo>
                    <a:pt x="505102"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5" name="object 8">
              <a:extLst>
                <a:ext uri="{FF2B5EF4-FFF2-40B4-BE49-F238E27FC236}">
                  <a16:creationId xmlns:a16="http://schemas.microsoft.com/office/drawing/2014/main" id="{BFB3B089-EA7B-C04B-BC6B-89BFD0A15D1B}"/>
                </a:ext>
              </a:extLst>
            </p:cNvPr>
            <p:cNvSpPr/>
            <p:nvPr userDrawn="1"/>
          </p:nvSpPr>
          <p:spPr>
            <a:xfrm>
              <a:off x="2015040"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6" name="object 9">
              <a:extLst>
                <a:ext uri="{FF2B5EF4-FFF2-40B4-BE49-F238E27FC236}">
                  <a16:creationId xmlns:a16="http://schemas.microsoft.com/office/drawing/2014/main" id="{5F420659-5FE4-0042-A729-0BDD83127476}"/>
                </a:ext>
              </a:extLst>
            </p:cNvPr>
            <p:cNvSpPr/>
            <p:nvPr userDrawn="1"/>
          </p:nvSpPr>
          <p:spPr>
            <a:xfrm>
              <a:off x="2015040"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7" name="object 10">
              <a:extLst>
                <a:ext uri="{FF2B5EF4-FFF2-40B4-BE49-F238E27FC236}">
                  <a16:creationId xmlns:a16="http://schemas.microsoft.com/office/drawing/2014/main" id="{3221B344-03C5-2F49-8FE4-8E23A391BB92}"/>
                </a:ext>
              </a:extLst>
            </p:cNvPr>
            <p:cNvSpPr/>
            <p:nvPr userDrawn="1"/>
          </p:nvSpPr>
          <p:spPr>
            <a:xfrm>
              <a:off x="2015040"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8" name="object 11">
              <a:extLst>
                <a:ext uri="{FF2B5EF4-FFF2-40B4-BE49-F238E27FC236}">
                  <a16:creationId xmlns:a16="http://schemas.microsoft.com/office/drawing/2014/main" id="{7E58A625-359A-5F41-ADFC-819C2D01BB75}"/>
                </a:ext>
              </a:extLst>
            </p:cNvPr>
            <p:cNvSpPr/>
            <p:nvPr userDrawn="1"/>
          </p:nvSpPr>
          <p:spPr>
            <a:xfrm>
              <a:off x="2015040"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19" name="object 12">
              <a:extLst>
                <a:ext uri="{FF2B5EF4-FFF2-40B4-BE49-F238E27FC236}">
                  <a16:creationId xmlns:a16="http://schemas.microsoft.com/office/drawing/2014/main" id="{09128FDD-BDB6-704D-AB91-520AF434B18D}"/>
                </a:ext>
              </a:extLst>
            </p:cNvPr>
            <p:cNvSpPr/>
            <p:nvPr userDrawn="1"/>
          </p:nvSpPr>
          <p:spPr>
            <a:xfrm>
              <a:off x="2015040"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A99FFD27-65F8-B044-B355-771EAB10C06E}"/>
                </a:ext>
              </a:extLst>
            </p:cNvPr>
            <p:cNvSpPr/>
            <p:nvPr userDrawn="1"/>
          </p:nvSpPr>
          <p:spPr>
            <a:xfrm>
              <a:off x="3389794" y="738004"/>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1" name="object 14">
              <a:extLst>
                <a:ext uri="{FF2B5EF4-FFF2-40B4-BE49-F238E27FC236}">
                  <a16:creationId xmlns:a16="http://schemas.microsoft.com/office/drawing/2014/main" id="{9AB024C4-CFA1-804F-A7E6-C0D5EF3E8DD1}"/>
                </a:ext>
              </a:extLst>
            </p:cNvPr>
            <p:cNvSpPr/>
            <p:nvPr userDrawn="1"/>
          </p:nvSpPr>
          <p:spPr>
            <a:xfrm>
              <a:off x="3389794" y="2112748"/>
              <a:ext cx="916940" cy="916940"/>
            </a:xfrm>
            <a:custGeom>
              <a:avLst/>
              <a:gdLst/>
              <a:ahLst/>
              <a:cxnLst/>
              <a:rect l="l" t="t" r="r" b="b"/>
              <a:pathLst>
                <a:path w="916940" h="916939">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2" name="object 15">
              <a:extLst>
                <a:ext uri="{FF2B5EF4-FFF2-40B4-BE49-F238E27FC236}">
                  <a16:creationId xmlns:a16="http://schemas.microsoft.com/office/drawing/2014/main" id="{118DCE39-70D7-8D4F-82BA-27940B75D4A2}"/>
                </a:ext>
              </a:extLst>
            </p:cNvPr>
            <p:cNvSpPr/>
            <p:nvPr userDrawn="1"/>
          </p:nvSpPr>
          <p:spPr>
            <a:xfrm>
              <a:off x="3389794" y="3487477"/>
              <a:ext cx="916940" cy="916940"/>
            </a:xfrm>
            <a:custGeom>
              <a:avLst/>
              <a:gdLst/>
              <a:ahLst/>
              <a:cxnLst/>
              <a:rect l="l" t="t" r="r" b="b"/>
              <a:pathLst>
                <a:path w="916940" h="916939">
                  <a:moveTo>
                    <a:pt x="458247" y="0"/>
                  </a:moveTo>
                  <a:lnTo>
                    <a:pt x="411393" y="2366"/>
                  </a:lnTo>
                  <a:lnTo>
                    <a:pt x="365892" y="9310"/>
                  </a:lnTo>
                  <a:lnTo>
                    <a:pt x="321975" y="20603"/>
                  </a:lnTo>
                  <a:lnTo>
                    <a:pt x="279873" y="36013"/>
                  </a:lnTo>
                  <a:lnTo>
                    <a:pt x="239815" y="55310"/>
                  </a:lnTo>
                  <a:lnTo>
                    <a:pt x="202033" y="78265"/>
                  </a:lnTo>
                  <a:lnTo>
                    <a:pt x="166756" y="104646"/>
                  </a:lnTo>
                  <a:lnTo>
                    <a:pt x="134214" y="134223"/>
                  </a:lnTo>
                  <a:lnTo>
                    <a:pt x="104638" y="166766"/>
                  </a:lnTo>
                  <a:lnTo>
                    <a:pt x="78259"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9" y="714471"/>
                  </a:lnTo>
                  <a:lnTo>
                    <a:pt x="104638" y="749749"/>
                  </a:lnTo>
                  <a:lnTo>
                    <a:pt x="134214" y="782292"/>
                  </a:lnTo>
                  <a:lnTo>
                    <a:pt x="166756" y="811870"/>
                  </a:lnTo>
                  <a:lnTo>
                    <a:pt x="202033" y="838251"/>
                  </a:lnTo>
                  <a:lnTo>
                    <a:pt x="239815" y="861205"/>
                  </a:lnTo>
                  <a:lnTo>
                    <a:pt x="279873" y="880503"/>
                  </a:lnTo>
                  <a:lnTo>
                    <a:pt x="321975" y="895913"/>
                  </a:lnTo>
                  <a:lnTo>
                    <a:pt x="365892" y="907206"/>
                  </a:lnTo>
                  <a:lnTo>
                    <a:pt x="411393"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3" name="object 16">
              <a:extLst>
                <a:ext uri="{FF2B5EF4-FFF2-40B4-BE49-F238E27FC236}">
                  <a16:creationId xmlns:a16="http://schemas.microsoft.com/office/drawing/2014/main" id="{37FEED80-05EF-1748-8245-F53BAADCDA12}"/>
                </a:ext>
              </a:extLst>
            </p:cNvPr>
            <p:cNvSpPr/>
            <p:nvPr userDrawn="1"/>
          </p:nvSpPr>
          <p:spPr>
            <a:xfrm>
              <a:off x="3389794" y="4862255"/>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9" y="714465"/>
                  </a:lnTo>
                  <a:lnTo>
                    <a:pt x="104638" y="749743"/>
                  </a:lnTo>
                  <a:lnTo>
                    <a:pt x="134214" y="782286"/>
                  </a:lnTo>
                  <a:lnTo>
                    <a:pt x="166756" y="811863"/>
                  </a:lnTo>
                  <a:lnTo>
                    <a:pt x="202033" y="838243"/>
                  </a:lnTo>
                  <a:lnTo>
                    <a:pt x="239815" y="861197"/>
                  </a:lnTo>
                  <a:lnTo>
                    <a:pt x="279873" y="880494"/>
                  </a:lnTo>
                  <a:lnTo>
                    <a:pt x="321975" y="895903"/>
                  </a:lnTo>
                  <a:lnTo>
                    <a:pt x="365892" y="907196"/>
                  </a:lnTo>
                  <a:lnTo>
                    <a:pt x="411393"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4" name="object 17">
              <a:extLst>
                <a:ext uri="{FF2B5EF4-FFF2-40B4-BE49-F238E27FC236}">
                  <a16:creationId xmlns:a16="http://schemas.microsoft.com/office/drawing/2014/main" id="{972506CC-4EC6-D341-8D39-990A7A58FCC9}"/>
                </a:ext>
              </a:extLst>
            </p:cNvPr>
            <p:cNvSpPr/>
            <p:nvPr userDrawn="1"/>
          </p:nvSpPr>
          <p:spPr>
            <a:xfrm>
              <a:off x="3389794" y="6236999"/>
              <a:ext cx="916940" cy="916940"/>
            </a:xfrm>
            <a:custGeom>
              <a:avLst/>
              <a:gdLst/>
              <a:ahLst/>
              <a:cxnLst/>
              <a:rect l="l" t="t" r="r" b="b"/>
              <a:pathLst>
                <a:path w="916940" h="916940">
                  <a:moveTo>
                    <a:pt x="458247" y="0"/>
                  </a:moveTo>
                  <a:lnTo>
                    <a:pt x="411393" y="2365"/>
                  </a:lnTo>
                  <a:lnTo>
                    <a:pt x="365892" y="9310"/>
                  </a:lnTo>
                  <a:lnTo>
                    <a:pt x="321975" y="20602"/>
                  </a:lnTo>
                  <a:lnTo>
                    <a:pt x="279873" y="36011"/>
                  </a:lnTo>
                  <a:lnTo>
                    <a:pt x="239815" y="55308"/>
                  </a:lnTo>
                  <a:lnTo>
                    <a:pt x="202033" y="78262"/>
                  </a:lnTo>
                  <a:lnTo>
                    <a:pt x="166756" y="104642"/>
                  </a:lnTo>
                  <a:lnTo>
                    <a:pt x="134214" y="134218"/>
                  </a:lnTo>
                  <a:lnTo>
                    <a:pt x="104638" y="166760"/>
                  </a:lnTo>
                  <a:lnTo>
                    <a:pt x="78259"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9" y="714457"/>
                  </a:lnTo>
                  <a:lnTo>
                    <a:pt x="104638" y="749735"/>
                  </a:lnTo>
                  <a:lnTo>
                    <a:pt x="134214" y="782277"/>
                  </a:lnTo>
                  <a:lnTo>
                    <a:pt x="166756" y="811853"/>
                  </a:lnTo>
                  <a:lnTo>
                    <a:pt x="202033" y="838233"/>
                  </a:lnTo>
                  <a:lnTo>
                    <a:pt x="239815" y="861187"/>
                  </a:lnTo>
                  <a:lnTo>
                    <a:pt x="279873" y="880483"/>
                  </a:lnTo>
                  <a:lnTo>
                    <a:pt x="321975" y="895893"/>
                  </a:lnTo>
                  <a:lnTo>
                    <a:pt x="365892" y="907185"/>
                  </a:lnTo>
                  <a:lnTo>
                    <a:pt x="411393"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5" name="object 18">
              <a:extLst>
                <a:ext uri="{FF2B5EF4-FFF2-40B4-BE49-F238E27FC236}">
                  <a16:creationId xmlns:a16="http://schemas.microsoft.com/office/drawing/2014/main" id="{55E07A7D-474C-AE42-AE38-918A227FAF29}"/>
                </a:ext>
              </a:extLst>
            </p:cNvPr>
            <p:cNvSpPr/>
            <p:nvPr userDrawn="1"/>
          </p:nvSpPr>
          <p:spPr>
            <a:xfrm>
              <a:off x="4764543" y="738004"/>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6" name="object 19">
              <a:extLst>
                <a:ext uri="{FF2B5EF4-FFF2-40B4-BE49-F238E27FC236}">
                  <a16:creationId xmlns:a16="http://schemas.microsoft.com/office/drawing/2014/main" id="{5758A701-F56E-4243-9E14-E3C4BEA4B9C4}"/>
                </a:ext>
              </a:extLst>
            </p:cNvPr>
            <p:cNvSpPr/>
            <p:nvPr userDrawn="1"/>
          </p:nvSpPr>
          <p:spPr>
            <a:xfrm>
              <a:off x="4764543" y="2112748"/>
              <a:ext cx="916940" cy="916940"/>
            </a:xfrm>
            <a:custGeom>
              <a:avLst/>
              <a:gdLst/>
              <a:ahLst/>
              <a:cxnLst/>
              <a:rect l="l" t="t" r="r" b="b"/>
              <a:pathLst>
                <a:path w="916940" h="916939">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7" name="object 20">
              <a:extLst>
                <a:ext uri="{FF2B5EF4-FFF2-40B4-BE49-F238E27FC236}">
                  <a16:creationId xmlns:a16="http://schemas.microsoft.com/office/drawing/2014/main" id="{33665F77-1F2C-8F47-AE03-708263EA888B}"/>
                </a:ext>
              </a:extLst>
            </p:cNvPr>
            <p:cNvSpPr/>
            <p:nvPr userDrawn="1"/>
          </p:nvSpPr>
          <p:spPr>
            <a:xfrm>
              <a:off x="4764543" y="3487477"/>
              <a:ext cx="916940" cy="916940"/>
            </a:xfrm>
            <a:custGeom>
              <a:avLst/>
              <a:gdLst/>
              <a:ahLst/>
              <a:cxnLst/>
              <a:rect l="l" t="t" r="r" b="b"/>
              <a:pathLst>
                <a:path w="916940" h="916939">
                  <a:moveTo>
                    <a:pt x="458247" y="0"/>
                  </a:moveTo>
                  <a:lnTo>
                    <a:pt x="411394" y="2366"/>
                  </a:lnTo>
                  <a:lnTo>
                    <a:pt x="365895" y="9310"/>
                  </a:lnTo>
                  <a:lnTo>
                    <a:pt x="321979" y="20603"/>
                  </a:lnTo>
                  <a:lnTo>
                    <a:pt x="279877" y="36013"/>
                  </a:lnTo>
                  <a:lnTo>
                    <a:pt x="239820" y="55310"/>
                  </a:lnTo>
                  <a:lnTo>
                    <a:pt x="202037" y="78265"/>
                  </a:lnTo>
                  <a:lnTo>
                    <a:pt x="166760" y="104646"/>
                  </a:lnTo>
                  <a:lnTo>
                    <a:pt x="134218" y="134223"/>
                  </a:lnTo>
                  <a:lnTo>
                    <a:pt x="104642" y="166766"/>
                  </a:lnTo>
                  <a:lnTo>
                    <a:pt x="78262" y="202045"/>
                  </a:lnTo>
                  <a:lnTo>
                    <a:pt x="55308" y="239828"/>
                  </a:lnTo>
                  <a:lnTo>
                    <a:pt x="36011" y="279886"/>
                  </a:lnTo>
                  <a:lnTo>
                    <a:pt x="20602" y="321989"/>
                  </a:lnTo>
                  <a:lnTo>
                    <a:pt x="9310" y="365905"/>
                  </a:lnTo>
                  <a:lnTo>
                    <a:pt x="2365" y="411405"/>
                  </a:lnTo>
                  <a:lnTo>
                    <a:pt x="0" y="458258"/>
                  </a:lnTo>
                  <a:lnTo>
                    <a:pt x="2365" y="505111"/>
                  </a:lnTo>
                  <a:lnTo>
                    <a:pt x="9310" y="550611"/>
                  </a:lnTo>
                  <a:lnTo>
                    <a:pt x="20602" y="594527"/>
                  </a:lnTo>
                  <a:lnTo>
                    <a:pt x="36011" y="636629"/>
                  </a:lnTo>
                  <a:lnTo>
                    <a:pt x="55308" y="676687"/>
                  </a:lnTo>
                  <a:lnTo>
                    <a:pt x="78262" y="714471"/>
                  </a:lnTo>
                  <a:lnTo>
                    <a:pt x="104642" y="749749"/>
                  </a:lnTo>
                  <a:lnTo>
                    <a:pt x="134218" y="782292"/>
                  </a:lnTo>
                  <a:lnTo>
                    <a:pt x="166760" y="811870"/>
                  </a:lnTo>
                  <a:lnTo>
                    <a:pt x="202037" y="838251"/>
                  </a:lnTo>
                  <a:lnTo>
                    <a:pt x="239820" y="861205"/>
                  </a:lnTo>
                  <a:lnTo>
                    <a:pt x="279877" y="880503"/>
                  </a:lnTo>
                  <a:lnTo>
                    <a:pt x="321979" y="895913"/>
                  </a:lnTo>
                  <a:lnTo>
                    <a:pt x="365895" y="907206"/>
                  </a:lnTo>
                  <a:lnTo>
                    <a:pt x="411394" y="914150"/>
                  </a:lnTo>
                  <a:lnTo>
                    <a:pt x="458247" y="916516"/>
                  </a:lnTo>
                  <a:lnTo>
                    <a:pt x="505100" y="914150"/>
                  </a:lnTo>
                  <a:lnTo>
                    <a:pt x="550600" y="907206"/>
                  </a:lnTo>
                  <a:lnTo>
                    <a:pt x="594515" y="895913"/>
                  </a:lnTo>
                  <a:lnTo>
                    <a:pt x="636617" y="880503"/>
                  </a:lnTo>
                  <a:lnTo>
                    <a:pt x="676675" y="861205"/>
                  </a:lnTo>
                  <a:lnTo>
                    <a:pt x="714457" y="838251"/>
                  </a:lnTo>
                  <a:lnTo>
                    <a:pt x="749735" y="811870"/>
                  </a:lnTo>
                  <a:lnTo>
                    <a:pt x="782277" y="782292"/>
                  </a:lnTo>
                  <a:lnTo>
                    <a:pt x="811853" y="749749"/>
                  </a:lnTo>
                  <a:lnTo>
                    <a:pt x="838233" y="714471"/>
                  </a:lnTo>
                  <a:lnTo>
                    <a:pt x="861187"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7" y="239828"/>
                  </a:lnTo>
                  <a:lnTo>
                    <a:pt x="838233" y="202045"/>
                  </a:lnTo>
                  <a:lnTo>
                    <a:pt x="811853" y="166766"/>
                  </a:lnTo>
                  <a:lnTo>
                    <a:pt x="782277" y="134223"/>
                  </a:lnTo>
                  <a:lnTo>
                    <a:pt x="749735" y="104646"/>
                  </a:lnTo>
                  <a:lnTo>
                    <a:pt x="714457" y="78265"/>
                  </a:lnTo>
                  <a:lnTo>
                    <a:pt x="676675" y="55310"/>
                  </a:lnTo>
                  <a:lnTo>
                    <a:pt x="636617" y="36013"/>
                  </a:lnTo>
                  <a:lnTo>
                    <a:pt x="594515" y="20603"/>
                  </a:lnTo>
                  <a:lnTo>
                    <a:pt x="550600" y="9310"/>
                  </a:lnTo>
                  <a:lnTo>
                    <a:pt x="505100" y="2366"/>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8" name="object 21">
              <a:extLst>
                <a:ext uri="{FF2B5EF4-FFF2-40B4-BE49-F238E27FC236}">
                  <a16:creationId xmlns:a16="http://schemas.microsoft.com/office/drawing/2014/main" id="{CF838D54-98CF-2740-B58D-6964018D7CFE}"/>
                </a:ext>
              </a:extLst>
            </p:cNvPr>
            <p:cNvSpPr/>
            <p:nvPr userDrawn="1"/>
          </p:nvSpPr>
          <p:spPr>
            <a:xfrm>
              <a:off x="4764543" y="4862255"/>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2"/>
                  </a:lnTo>
                  <a:lnTo>
                    <a:pt x="9310" y="550603"/>
                  </a:lnTo>
                  <a:lnTo>
                    <a:pt x="20602" y="594520"/>
                  </a:lnTo>
                  <a:lnTo>
                    <a:pt x="36011" y="636623"/>
                  </a:lnTo>
                  <a:lnTo>
                    <a:pt x="55308" y="676682"/>
                  </a:lnTo>
                  <a:lnTo>
                    <a:pt x="78262" y="714465"/>
                  </a:lnTo>
                  <a:lnTo>
                    <a:pt x="104642" y="749743"/>
                  </a:lnTo>
                  <a:lnTo>
                    <a:pt x="134218" y="782286"/>
                  </a:lnTo>
                  <a:lnTo>
                    <a:pt x="166760" y="811863"/>
                  </a:lnTo>
                  <a:lnTo>
                    <a:pt x="202037" y="838243"/>
                  </a:lnTo>
                  <a:lnTo>
                    <a:pt x="239820" y="861197"/>
                  </a:lnTo>
                  <a:lnTo>
                    <a:pt x="279877" y="880494"/>
                  </a:lnTo>
                  <a:lnTo>
                    <a:pt x="321979" y="895903"/>
                  </a:lnTo>
                  <a:lnTo>
                    <a:pt x="365895" y="907196"/>
                  </a:lnTo>
                  <a:lnTo>
                    <a:pt x="411394" y="914140"/>
                  </a:lnTo>
                  <a:lnTo>
                    <a:pt x="458247" y="916506"/>
                  </a:lnTo>
                  <a:lnTo>
                    <a:pt x="505100" y="914140"/>
                  </a:lnTo>
                  <a:lnTo>
                    <a:pt x="550600" y="907196"/>
                  </a:lnTo>
                  <a:lnTo>
                    <a:pt x="594515" y="895903"/>
                  </a:lnTo>
                  <a:lnTo>
                    <a:pt x="636617" y="880494"/>
                  </a:lnTo>
                  <a:lnTo>
                    <a:pt x="676675" y="861197"/>
                  </a:lnTo>
                  <a:lnTo>
                    <a:pt x="714457" y="838243"/>
                  </a:lnTo>
                  <a:lnTo>
                    <a:pt x="749735" y="811863"/>
                  </a:lnTo>
                  <a:lnTo>
                    <a:pt x="782277" y="782286"/>
                  </a:lnTo>
                  <a:lnTo>
                    <a:pt x="811853" y="749743"/>
                  </a:lnTo>
                  <a:lnTo>
                    <a:pt x="838233" y="714465"/>
                  </a:lnTo>
                  <a:lnTo>
                    <a:pt x="861187"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29" name="object 22">
              <a:extLst>
                <a:ext uri="{FF2B5EF4-FFF2-40B4-BE49-F238E27FC236}">
                  <a16:creationId xmlns:a16="http://schemas.microsoft.com/office/drawing/2014/main" id="{1B758255-D7BD-0541-B55C-FADCB3A0ED55}"/>
                </a:ext>
              </a:extLst>
            </p:cNvPr>
            <p:cNvSpPr/>
            <p:nvPr userDrawn="1"/>
          </p:nvSpPr>
          <p:spPr>
            <a:xfrm>
              <a:off x="4764543" y="6236999"/>
              <a:ext cx="916940" cy="916940"/>
            </a:xfrm>
            <a:custGeom>
              <a:avLst/>
              <a:gdLst/>
              <a:ahLst/>
              <a:cxnLst/>
              <a:rect l="l" t="t" r="r" b="b"/>
              <a:pathLst>
                <a:path w="916940" h="916940">
                  <a:moveTo>
                    <a:pt x="458247" y="0"/>
                  </a:moveTo>
                  <a:lnTo>
                    <a:pt x="411394" y="2365"/>
                  </a:lnTo>
                  <a:lnTo>
                    <a:pt x="365895" y="9310"/>
                  </a:lnTo>
                  <a:lnTo>
                    <a:pt x="321979" y="20602"/>
                  </a:lnTo>
                  <a:lnTo>
                    <a:pt x="279877" y="36011"/>
                  </a:lnTo>
                  <a:lnTo>
                    <a:pt x="239820" y="55308"/>
                  </a:lnTo>
                  <a:lnTo>
                    <a:pt x="202037" y="78262"/>
                  </a:lnTo>
                  <a:lnTo>
                    <a:pt x="166760" y="104642"/>
                  </a:lnTo>
                  <a:lnTo>
                    <a:pt x="134218" y="134218"/>
                  </a:lnTo>
                  <a:lnTo>
                    <a:pt x="104642" y="166760"/>
                  </a:lnTo>
                  <a:lnTo>
                    <a:pt x="78262" y="202037"/>
                  </a:lnTo>
                  <a:lnTo>
                    <a:pt x="55308" y="239820"/>
                  </a:lnTo>
                  <a:lnTo>
                    <a:pt x="36011" y="279877"/>
                  </a:lnTo>
                  <a:lnTo>
                    <a:pt x="20602" y="321979"/>
                  </a:lnTo>
                  <a:lnTo>
                    <a:pt x="9310" y="365895"/>
                  </a:lnTo>
                  <a:lnTo>
                    <a:pt x="2365" y="411394"/>
                  </a:lnTo>
                  <a:lnTo>
                    <a:pt x="0" y="458247"/>
                  </a:lnTo>
                  <a:lnTo>
                    <a:pt x="2365" y="505100"/>
                  </a:lnTo>
                  <a:lnTo>
                    <a:pt x="9310" y="550600"/>
                  </a:lnTo>
                  <a:lnTo>
                    <a:pt x="20602" y="594515"/>
                  </a:lnTo>
                  <a:lnTo>
                    <a:pt x="36011" y="636617"/>
                  </a:lnTo>
                  <a:lnTo>
                    <a:pt x="55308" y="676675"/>
                  </a:lnTo>
                  <a:lnTo>
                    <a:pt x="78262" y="714457"/>
                  </a:lnTo>
                  <a:lnTo>
                    <a:pt x="104642" y="749735"/>
                  </a:lnTo>
                  <a:lnTo>
                    <a:pt x="134218" y="782277"/>
                  </a:lnTo>
                  <a:lnTo>
                    <a:pt x="166760" y="811853"/>
                  </a:lnTo>
                  <a:lnTo>
                    <a:pt x="202037" y="838233"/>
                  </a:lnTo>
                  <a:lnTo>
                    <a:pt x="239820" y="861187"/>
                  </a:lnTo>
                  <a:lnTo>
                    <a:pt x="279877" y="880483"/>
                  </a:lnTo>
                  <a:lnTo>
                    <a:pt x="321979" y="895893"/>
                  </a:lnTo>
                  <a:lnTo>
                    <a:pt x="365895" y="907185"/>
                  </a:lnTo>
                  <a:lnTo>
                    <a:pt x="411394" y="914129"/>
                  </a:lnTo>
                  <a:lnTo>
                    <a:pt x="458247" y="916495"/>
                  </a:lnTo>
                  <a:lnTo>
                    <a:pt x="505100" y="914129"/>
                  </a:lnTo>
                  <a:lnTo>
                    <a:pt x="550600" y="907185"/>
                  </a:lnTo>
                  <a:lnTo>
                    <a:pt x="594515" y="895893"/>
                  </a:lnTo>
                  <a:lnTo>
                    <a:pt x="636617" y="880483"/>
                  </a:lnTo>
                  <a:lnTo>
                    <a:pt x="676675" y="861187"/>
                  </a:lnTo>
                  <a:lnTo>
                    <a:pt x="714457" y="838233"/>
                  </a:lnTo>
                  <a:lnTo>
                    <a:pt x="749735" y="811853"/>
                  </a:lnTo>
                  <a:lnTo>
                    <a:pt x="782277" y="782277"/>
                  </a:lnTo>
                  <a:lnTo>
                    <a:pt x="811853" y="749735"/>
                  </a:lnTo>
                  <a:lnTo>
                    <a:pt x="838233" y="714457"/>
                  </a:lnTo>
                  <a:lnTo>
                    <a:pt x="861187"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7" y="239820"/>
                  </a:lnTo>
                  <a:lnTo>
                    <a:pt x="838233" y="202037"/>
                  </a:lnTo>
                  <a:lnTo>
                    <a:pt x="811853" y="166760"/>
                  </a:lnTo>
                  <a:lnTo>
                    <a:pt x="782277" y="134218"/>
                  </a:lnTo>
                  <a:lnTo>
                    <a:pt x="749735" y="104642"/>
                  </a:lnTo>
                  <a:lnTo>
                    <a:pt x="714457" y="78262"/>
                  </a:lnTo>
                  <a:lnTo>
                    <a:pt x="676675" y="55308"/>
                  </a:lnTo>
                  <a:lnTo>
                    <a:pt x="636617" y="36011"/>
                  </a:lnTo>
                  <a:lnTo>
                    <a:pt x="594515" y="20602"/>
                  </a:lnTo>
                  <a:lnTo>
                    <a:pt x="550600" y="9310"/>
                  </a:lnTo>
                  <a:lnTo>
                    <a:pt x="505100" y="2365"/>
                  </a:lnTo>
                  <a:lnTo>
                    <a:pt x="45824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0" name="object 23">
              <a:extLst>
                <a:ext uri="{FF2B5EF4-FFF2-40B4-BE49-F238E27FC236}">
                  <a16:creationId xmlns:a16="http://schemas.microsoft.com/office/drawing/2014/main" id="{07FC1891-1D59-AE4D-8B0F-AE0549C88890}"/>
                </a:ext>
              </a:extLst>
            </p:cNvPr>
            <p:cNvSpPr/>
            <p:nvPr userDrawn="1"/>
          </p:nvSpPr>
          <p:spPr>
            <a:xfrm>
              <a:off x="6139303" y="738004"/>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1" name="object 24">
              <a:extLst>
                <a:ext uri="{FF2B5EF4-FFF2-40B4-BE49-F238E27FC236}">
                  <a16:creationId xmlns:a16="http://schemas.microsoft.com/office/drawing/2014/main" id="{922A9EA7-2EB6-764C-B9A6-88A88AD8F4C4}"/>
                </a:ext>
              </a:extLst>
            </p:cNvPr>
            <p:cNvSpPr/>
            <p:nvPr userDrawn="1"/>
          </p:nvSpPr>
          <p:spPr>
            <a:xfrm>
              <a:off x="6139303" y="2112748"/>
              <a:ext cx="916940" cy="916940"/>
            </a:xfrm>
            <a:custGeom>
              <a:avLst/>
              <a:gdLst/>
              <a:ahLst/>
              <a:cxnLst/>
              <a:rect l="l" t="t" r="r" b="b"/>
              <a:pathLst>
                <a:path w="916940" h="916939">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2" name="object 25">
              <a:extLst>
                <a:ext uri="{FF2B5EF4-FFF2-40B4-BE49-F238E27FC236}">
                  <a16:creationId xmlns:a16="http://schemas.microsoft.com/office/drawing/2014/main" id="{62587B44-B9E1-3140-BE1D-58A6C8D3B0B4}"/>
                </a:ext>
              </a:extLst>
            </p:cNvPr>
            <p:cNvSpPr/>
            <p:nvPr userDrawn="1"/>
          </p:nvSpPr>
          <p:spPr>
            <a:xfrm>
              <a:off x="6139303" y="3487477"/>
              <a:ext cx="916940" cy="916940"/>
            </a:xfrm>
            <a:custGeom>
              <a:avLst/>
              <a:gdLst/>
              <a:ahLst/>
              <a:cxnLst/>
              <a:rect l="l" t="t" r="r" b="b"/>
              <a:pathLst>
                <a:path w="916940" h="916939">
                  <a:moveTo>
                    <a:pt x="458237" y="0"/>
                  </a:moveTo>
                  <a:lnTo>
                    <a:pt x="411384" y="2366"/>
                  </a:lnTo>
                  <a:lnTo>
                    <a:pt x="365885" y="9310"/>
                  </a:lnTo>
                  <a:lnTo>
                    <a:pt x="321970" y="20603"/>
                  </a:lnTo>
                  <a:lnTo>
                    <a:pt x="279869" y="36013"/>
                  </a:lnTo>
                  <a:lnTo>
                    <a:pt x="239812" y="55310"/>
                  </a:lnTo>
                  <a:lnTo>
                    <a:pt x="202030" y="78265"/>
                  </a:lnTo>
                  <a:lnTo>
                    <a:pt x="166754" y="104646"/>
                  </a:lnTo>
                  <a:lnTo>
                    <a:pt x="134213" y="134223"/>
                  </a:lnTo>
                  <a:lnTo>
                    <a:pt x="104637" y="166766"/>
                  </a:lnTo>
                  <a:lnTo>
                    <a:pt x="78258" y="202045"/>
                  </a:lnTo>
                  <a:lnTo>
                    <a:pt x="55306" y="239828"/>
                  </a:lnTo>
                  <a:lnTo>
                    <a:pt x="36010" y="279886"/>
                  </a:lnTo>
                  <a:lnTo>
                    <a:pt x="20601" y="321989"/>
                  </a:lnTo>
                  <a:lnTo>
                    <a:pt x="9309" y="365905"/>
                  </a:lnTo>
                  <a:lnTo>
                    <a:pt x="2365" y="411405"/>
                  </a:lnTo>
                  <a:lnTo>
                    <a:pt x="0" y="458258"/>
                  </a:lnTo>
                  <a:lnTo>
                    <a:pt x="2365" y="505111"/>
                  </a:lnTo>
                  <a:lnTo>
                    <a:pt x="9309" y="550611"/>
                  </a:lnTo>
                  <a:lnTo>
                    <a:pt x="20601" y="594527"/>
                  </a:lnTo>
                  <a:lnTo>
                    <a:pt x="36010" y="636629"/>
                  </a:lnTo>
                  <a:lnTo>
                    <a:pt x="55306" y="676687"/>
                  </a:lnTo>
                  <a:lnTo>
                    <a:pt x="78258" y="714471"/>
                  </a:lnTo>
                  <a:lnTo>
                    <a:pt x="104637" y="749749"/>
                  </a:lnTo>
                  <a:lnTo>
                    <a:pt x="134213" y="782292"/>
                  </a:lnTo>
                  <a:lnTo>
                    <a:pt x="166754" y="811870"/>
                  </a:lnTo>
                  <a:lnTo>
                    <a:pt x="202030" y="838251"/>
                  </a:lnTo>
                  <a:lnTo>
                    <a:pt x="239812" y="861205"/>
                  </a:lnTo>
                  <a:lnTo>
                    <a:pt x="279869" y="880503"/>
                  </a:lnTo>
                  <a:lnTo>
                    <a:pt x="321970" y="895913"/>
                  </a:lnTo>
                  <a:lnTo>
                    <a:pt x="365885" y="907206"/>
                  </a:lnTo>
                  <a:lnTo>
                    <a:pt x="411384" y="914150"/>
                  </a:lnTo>
                  <a:lnTo>
                    <a:pt x="458237" y="916516"/>
                  </a:lnTo>
                  <a:lnTo>
                    <a:pt x="505092" y="914150"/>
                  </a:lnTo>
                  <a:lnTo>
                    <a:pt x="550593" y="907206"/>
                  </a:lnTo>
                  <a:lnTo>
                    <a:pt x="594510" y="895913"/>
                  </a:lnTo>
                  <a:lnTo>
                    <a:pt x="636613" y="880503"/>
                  </a:lnTo>
                  <a:lnTo>
                    <a:pt x="676671" y="861205"/>
                  </a:lnTo>
                  <a:lnTo>
                    <a:pt x="714455" y="838251"/>
                  </a:lnTo>
                  <a:lnTo>
                    <a:pt x="749733" y="811870"/>
                  </a:lnTo>
                  <a:lnTo>
                    <a:pt x="782275" y="782292"/>
                  </a:lnTo>
                  <a:lnTo>
                    <a:pt x="811852" y="749749"/>
                  </a:lnTo>
                  <a:lnTo>
                    <a:pt x="838233" y="714471"/>
                  </a:lnTo>
                  <a:lnTo>
                    <a:pt x="861186" y="676687"/>
                  </a:lnTo>
                  <a:lnTo>
                    <a:pt x="880483" y="636629"/>
                  </a:lnTo>
                  <a:lnTo>
                    <a:pt x="895893" y="594527"/>
                  </a:lnTo>
                  <a:lnTo>
                    <a:pt x="907185" y="550611"/>
                  </a:lnTo>
                  <a:lnTo>
                    <a:pt x="914129" y="505111"/>
                  </a:lnTo>
                  <a:lnTo>
                    <a:pt x="916495" y="458258"/>
                  </a:lnTo>
                  <a:lnTo>
                    <a:pt x="914129" y="411405"/>
                  </a:lnTo>
                  <a:lnTo>
                    <a:pt x="907185" y="365905"/>
                  </a:lnTo>
                  <a:lnTo>
                    <a:pt x="895893" y="321989"/>
                  </a:lnTo>
                  <a:lnTo>
                    <a:pt x="880483" y="279886"/>
                  </a:lnTo>
                  <a:lnTo>
                    <a:pt x="861186" y="239828"/>
                  </a:lnTo>
                  <a:lnTo>
                    <a:pt x="838233" y="202045"/>
                  </a:lnTo>
                  <a:lnTo>
                    <a:pt x="811852" y="166766"/>
                  </a:lnTo>
                  <a:lnTo>
                    <a:pt x="782275" y="134223"/>
                  </a:lnTo>
                  <a:lnTo>
                    <a:pt x="749733" y="104646"/>
                  </a:lnTo>
                  <a:lnTo>
                    <a:pt x="714455" y="78265"/>
                  </a:lnTo>
                  <a:lnTo>
                    <a:pt x="676671" y="55310"/>
                  </a:lnTo>
                  <a:lnTo>
                    <a:pt x="636613" y="36013"/>
                  </a:lnTo>
                  <a:lnTo>
                    <a:pt x="594510" y="20603"/>
                  </a:lnTo>
                  <a:lnTo>
                    <a:pt x="550593" y="9310"/>
                  </a:lnTo>
                  <a:lnTo>
                    <a:pt x="505092" y="2366"/>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3" name="object 26">
              <a:extLst>
                <a:ext uri="{FF2B5EF4-FFF2-40B4-BE49-F238E27FC236}">
                  <a16:creationId xmlns:a16="http://schemas.microsoft.com/office/drawing/2014/main" id="{040D4B59-8169-0743-8ADA-085DA094FAB9}"/>
                </a:ext>
              </a:extLst>
            </p:cNvPr>
            <p:cNvSpPr/>
            <p:nvPr userDrawn="1"/>
          </p:nvSpPr>
          <p:spPr>
            <a:xfrm>
              <a:off x="6139303" y="4862255"/>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2"/>
                  </a:lnTo>
                  <a:lnTo>
                    <a:pt x="9309" y="550603"/>
                  </a:lnTo>
                  <a:lnTo>
                    <a:pt x="20601" y="594520"/>
                  </a:lnTo>
                  <a:lnTo>
                    <a:pt x="36010" y="636623"/>
                  </a:lnTo>
                  <a:lnTo>
                    <a:pt x="55306" y="676682"/>
                  </a:lnTo>
                  <a:lnTo>
                    <a:pt x="78258" y="714465"/>
                  </a:lnTo>
                  <a:lnTo>
                    <a:pt x="104637" y="749743"/>
                  </a:lnTo>
                  <a:lnTo>
                    <a:pt x="134213" y="782286"/>
                  </a:lnTo>
                  <a:lnTo>
                    <a:pt x="166754" y="811863"/>
                  </a:lnTo>
                  <a:lnTo>
                    <a:pt x="202030" y="838243"/>
                  </a:lnTo>
                  <a:lnTo>
                    <a:pt x="239812" y="861197"/>
                  </a:lnTo>
                  <a:lnTo>
                    <a:pt x="279869" y="880494"/>
                  </a:lnTo>
                  <a:lnTo>
                    <a:pt x="321970" y="895903"/>
                  </a:lnTo>
                  <a:lnTo>
                    <a:pt x="365885" y="907196"/>
                  </a:lnTo>
                  <a:lnTo>
                    <a:pt x="411384" y="914140"/>
                  </a:lnTo>
                  <a:lnTo>
                    <a:pt x="458237" y="916506"/>
                  </a:lnTo>
                  <a:lnTo>
                    <a:pt x="505092" y="914140"/>
                  </a:lnTo>
                  <a:lnTo>
                    <a:pt x="550593" y="907196"/>
                  </a:lnTo>
                  <a:lnTo>
                    <a:pt x="594510" y="895903"/>
                  </a:lnTo>
                  <a:lnTo>
                    <a:pt x="636613" y="880494"/>
                  </a:lnTo>
                  <a:lnTo>
                    <a:pt x="676671" y="861197"/>
                  </a:lnTo>
                  <a:lnTo>
                    <a:pt x="714455" y="838243"/>
                  </a:lnTo>
                  <a:lnTo>
                    <a:pt x="749733" y="811863"/>
                  </a:lnTo>
                  <a:lnTo>
                    <a:pt x="782275" y="782286"/>
                  </a:lnTo>
                  <a:lnTo>
                    <a:pt x="811852" y="749743"/>
                  </a:lnTo>
                  <a:lnTo>
                    <a:pt x="838233" y="714465"/>
                  </a:lnTo>
                  <a:lnTo>
                    <a:pt x="861186" y="676682"/>
                  </a:lnTo>
                  <a:lnTo>
                    <a:pt x="880483" y="636623"/>
                  </a:lnTo>
                  <a:lnTo>
                    <a:pt x="895893" y="594520"/>
                  </a:lnTo>
                  <a:lnTo>
                    <a:pt x="907185" y="550603"/>
                  </a:lnTo>
                  <a:lnTo>
                    <a:pt x="914129" y="505102"/>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sp>
          <p:nvSpPr>
            <p:cNvPr id="34" name="object 27">
              <a:extLst>
                <a:ext uri="{FF2B5EF4-FFF2-40B4-BE49-F238E27FC236}">
                  <a16:creationId xmlns:a16="http://schemas.microsoft.com/office/drawing/2014/main" id="{87DD3191-EA99-B74E-9A06-58B7C46637B1}"/>
                </a:ext>
              </a:extLst>
            </p:cNvPr>
            <p:cNvSpPr/>
            <p:nvPr userDrawn="1"/>
          </p:nvSpPr>
          <p:spPr>
            <a:xfrm>
              <a:off x="6139303" y="6236999"/>
              <a:ext cx="916940" cy="916940"/>
            </a:xfrm>
            <a:custGeom>
              <a:avLst/>
              <a:gdLst/>
              <a:ahLst/>
              <a:cxnLst/>
              <a:rect l="l" t="t" r="r" b="b"/>
              <a:pathLst>
                <a:path w="916940" h="916940">
                  <a:moveTo>
                    <a:pt x="458237" y="0"/>
                  </a:moveTo>
                  <a:lnTo>
                    <a:pt x="411384" y="2365"/>
                  </a:lnTo>
                  <a:lnTo>
                    <a:pt x="365885" y="9310"/>
                  </a:lnTo>
                  <a:lnTo>
                    <a:pt x="321970" y="20602"/>
                  </a:lnTo>
                  <a:lnTo>
                    <a:pt x="279869" y="36011"/>
                  </a:lnTo>
                  <a:lnTo>
                    <a:pt x="239812" y="55308"/>
                  </a:lnTo>
                  <a:lnTo>
                    <a:pt x="202030" y="78262"/>
                  </a:lnTo>
                  <a:lnTo>
                    <a:pt x="166754" y="104642"/>
                  </a:lnTo>
                  <a:lnTo>
                    <a:pt x="134213" y="134218"/>
                  </a:lnTo>
                  <a:lnTo>
                    <a:pt x="104637" y="166760"/>
                  </a:lnTo>
                  <a:lnTo>
                    <a:pt x="78258" y="202037"/>
                  </a:lnTo>
                  <a:lnTo>
                    <a:pt x="55306" y="239820"/>
                  </a:lnTo>
                  <a:lnTo>
                    <a:pt x="36010" y="279877"/>
                  </a:lnTo>
                  <a:lnTo>
                    <a:pt x="20601" y="321979"/>
                  </a:lnTo>
                  <a:lnTo>
                    <a:pt x="9309" y="365895"/>
                  </a:lnTo>
                  <a:lnTo>
                    <a:pt x="2365" y="411394"/>
                  </a:lnTo>
                  <a:lnTo>
                    <a:pt x="0" y="458247"/>
                  </a:lnTo>
                  <a:lnTo>
                    <a:pt x="2365" y="505100"/>
                  </a:lnTo>
                  <a:lnTo>
                    <a:pt x="9309" y="550600"/>
                  </a:lnTo>
                  <a:lnTo>
                    <a:pt x="20601" y="594515"/>
                  </a:lnTo>
                  <a:lnTo>
                    <a:pt x="36010" y="636617"/>
                  </a:lnTo>
                  <a:lnTo>
                    <a:pt x="55306" y="676675"/>
                  </a:lnTo>
                  <a:lnTo>
                    <a:pt x="78258" y="714457"/>
                  </a:lnTo>
                  <a:lnTo>
                    <a:pt x="104637" y="749735"/>
                  </a:lnTo>
                  <a:lnTo>
                    <a:pt x="134213" y="782277"/>
                  </a:lnTo>
                  <a:lnTo>
                    <a:pt x="166754" y="811853"/>
                  </a:lnTo>
                  <a:lnTo>
                    <a:pt x="202030" y="838233"/>
                  </a:lnTo>
                  <a:lnTo>
                    <a:pt x="239812" y="861187"/>
                  </a:lnTo>
                  <a:lnTo>
                    <a:pt x="279869" y="880483"/>
                  </a:lnTo>
                  <a:lnTo>
                    <a:pt x="321970" y="895893"/>
                  </a:lnTo>
                  <a:lnTo>
                    <a:pt x="365885" y="907185"/>
                  </a:lnTo>
                  <a:lnTo>
                    <a:pt x="411384" y="914129"/>
                  </a:lnTo>
                  <a:lnTo>
                    <a:pt x="458237" y="916495"/>
                  </a:lnTo>
                  <a:lnTo>
                    <a:pt x="505092" y="914129"/>
                  </a:lnTo>
                  <a:lnTo>
                    <a:pt x="550593" y="907185"/>
                  </a:lnTo>
                  <a:lnTo>
                    <a:pt x="594510" y="895893"/>
                  </a:lnTo>
                  <a:lnTo>
                    <a:pt x="636613" y="880483"/>
                  </a:lnTo>
                  <a:lnTo>
                    <a:pt x="676671" y="861187"/>
                  </a:lnTo>
                  <a:lnTo>
                    <a:pt x="714455" y="838233"/>
                  </a:lnTo>
                  <a:lnTo>
                    <a:pt x="749733" y="811853"/>
                  </a:lnTo>
                  <a:lnTo>
                    <a:pt x="782275" y="782277"/>
                  </a:lnTo>
                  <a:lnTo>
                    <a:pt x="811852" y="749735"/>
                  </a:lnTo>
                  <a:lnTo>
                    <a:pt x="838233" y="714457"/>
                  </a:lnTo>
                  <a:lnTo>
                    <a:pt x="861186" y="676675"/>
                  </a:lnTo>
                  <a:lnTo>
                    <a:pt x="880483" y="636617"/>
                  </a:lnTo>
                  <a:lnTo>
                    <a:pt x="895893" y="594515"/>
                  </a:lnTo>
                  <a:lnTo>
                    <a:pt x="907185" y="550600"/>
                  </a:lnTo>
                  <a:lnTo>
                    <a:pt x="914129" y="505100"/>
                  </a:lnTo>
                  <a:lnTo>
                    <a:pt x="916495" y="458247"/>
                  </a:lnTo>
                  <a:lnTo>
                    <a:pt x="914129" y="411394"/>
                  </a:lnTo>
                  <a:lnTo>
                    <a:pt x="907185" y="365895"/>
                  </a:lnTo>
                  <a:lnTo>
                    <a:pt x="895893" y="321979"/>
                  </a:lnTo>
                  <a:lnTo>
                    <a:pt x="880483" y="279877"/>
                  </a:lnTo>
                  <a:lnTo>
                    <a:pt x="861186" y="239820"/>
                  </a:lnTo>
                  <a:lnTo>
                    <a:pt x="838233" y="202037"/>
                  </a:lnTo>
                  <a:lnTo>
                    <a:pt x="811852" y="166760"/>
                  </a:lnTo>
                  <a:lnTo>
                    <a:pt x="782275" y="134218"/>
                  </a:lnTo>
                  <a:lnTo>
                    <a:pt x="749733" y="104642"/>
                  </a:lnTo>
                  <a:lnTo>
                    <a:pt x="714455" y="78262"/>
                  </a:lnTo>
                  <a:lnTo>
                    <a:pt x="676671" y="55308"/>
                  </a:lnTo>
                  <a:lnTo>
                    <a:pt x="636613" y="36011"/>
                  </a:lnTo>
                  <a:lnTo>
                    <a:pt x="594510" y="20602"/>
                  </a:lnTo>
                  <a:lnTo>
                    <a:pt x="550593" y="9310"/>
                  </a:lnTo>
                  <a:lnTo>
                    <a:pt x="505092" y="2365"/>
                  </a:lnTo>
                  <a:lnTo>
                    <a:pt x="458237" y="0"/>
                  </a:lnTo>
                  <a:close/>
                </a:path>
              </a:pathLst>
            </a:custGeom>
            <a:solidFill>
              <a:srgbClr val="6477BA">
                <a:alpha val="10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no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00849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FA6A-8195-9767-EAB0-299B284A716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8E9464B-566B-25F0-CCEB-DE8324A1E60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217D5-63B8-3C41-C5F0-5D52304DB30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00ABC-CFDD-DA0A-B490-5AD84587BC8D}"/>
              </a:ext>
            </a:extLst>
          </p:cNvPr>
          <p:cNvSpPr txBox="1">
            <a:spLocks noGrp="1"/>
          </p:cNvSpPr>
          <p:nvPr>
            <p:ph type="dt" sz="half" idx="7"/>
          </p:nvPr>
        </p:nvSpPr>
        <p:spPr/>
        <p:txBody>
          <a:bodyPr/>
          <a:lstStyle>
            <a:lvl1pPr>
              <a:defRPr lang="en-GB"/>
            </a:lvl1pPr>
          </a:lstStyle>
          <a:p>
            <a:pPr lvl="0"/>
            <a:fld id="{48CEF561-2B3A-4703-A1C2-6C8F273715F3}" type="datetime1">
              <a:rPr lang="en-GB"/>
              <a:pPr lvl="0"/>
              <a:t>19/02/2026</a:t>
            </a:fld>
            <a:endParaRPr lang="en-GB"/>
          </a:p>
        </p:txBody>
      </p:sp>
      <p:sp>
        <p:nvSpPr>
          <p:cNvPr id="6" name="Footer Placeholder 5">
            <a:extLst>
              <a:ext uri="{FF2B5EF4-FFF2-40B4-BE49-F238E27FC236}">
                <a16:creationId xmlns:a16="http://schemas.microsoft.com/office/drawing/2014/main" id="{94D8D298-EA53-E228-E3F0-7791C29B9232}"/>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9CDB3679-370D-E942-ABE2-7F8919ACD40E}"/>
              </a:ext>
            </a:extLst>
          </p:cNvPr>
          <p:cNvSpPr txBox="1">
            <a:spLocks noGrp="1"/>
          </p:cNvSpPr>
          <p:nvPr>
            <p:ph type="sldNum" sz="quarter" idx="8"/>
          </p:nvPr>
        </p:nvSpPr>
        <p:spPr/>
        <p:txBody>
          <a:bodyPr/>
          <a:lstStyle>
            <a:lvl1pPr>
              <a:defRPr/>
            </a:lvl1pPr>
          </a:lstStyle>
          <a:p>
            <a:pPr lvl="0"/>
            <a:fld id="{CC08A6BA-282A-4178-BA07-039F078FAE06}" type="slidenum">
              <a:t>‹#›</a:t>
            </a:fld>
            <a:endParaRPr lang="en-GB"/>
          </a:p>
        </p:txBody>
      </p:sp>
    </p:spTree>
    <p:extLst>
      <p:ext uri="{BB962C8B-B14F-4D97-AF65-F5344CB8AC3E}">
        <p14:creationId xmlns:p14="http://schemas.microsoft.com/office/powerpoint/2010/main" val="53766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2CB1-215F-1FD9-42F3-AF828BEC726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70BD85A1-5519-FCD8-1268-0872A11841BB}"/>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D52121E-C194-71F4-F3CF-B705BB08764F}"/>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550A27-0720-1CD4-2457-34C84F313D9C}"/>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BAEF7461-3C3E-4D4A-5E67-2187F66235B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4CF033-1506-BC6B-2B38-9D04F93E78BC}"/>
              </a:ext>
            </a:extLst>
          </p:cNvPr>
          <p:cNvSpPr txBox="1">
            <a:spLocks noGrp="1"/>
          </p:cNvSpPr>
          <p:nvPr>
            <p:ph type="dt" sz="half" idx="7"/>
          </p:nvPr>
        </p:nvSpPr>
        <p:spPr/>
        <p:txBody>
          <a:bodyPr/>
          <a:lstStyle>
            <a:lvl1pPr>
              <a:defRPr lang="en-GB"/>
            </a:lvl1pPr>
          </a:lstStyle>
          <a:p>
            <a:pPr lvl="0"/>
            <a:fld id="{BBECBDEA-18D0-47A3-A308-9FE4CC8A65D7}" type="datetime1">
              <a:rPr lang="en-GB"/>
              <a:pPr lvl="0"/>
              <a:t>19/02/2026</a:t>
            </a:fld>
            <a:endParaRPr lang="en-GB"/>
          </a:p>
        </p:txBody>
      </p:sp>
      <p:sp>
        <p:nvSpPr>
          <p:cNvPr id="8" name="Footer Placeholder 7">
            <a:extLst>
              <a:ext uri="{FF2B5EF4-FFF2-40B4-BE49-F238E27FC236}">
                <a16:creationId xmlns:a16="http://schemas.microsoft.com/office/drawing/2014/main" id="{AE910DD9-DE94-CFB7-C2F2-887475AB47E9}"/>
              </a:ext>
            </a:extLst>
          </p:cNvPr>
          <p:cNvSpPr txBox="1">
            <a:spLocks noGrp="1"/>
          </p:cNvSpPr>
          <p:nvPr>
            <p:ph type="ftr" sz="quarter" idx="9"/>
          </p:nvPr>
        </p:nvSpPr>
        <p:spPr/>
        <p:txBody>
          <a:bodyPr/>
          <a:lstStyle>
            <a:lvl1pPr>
              <a:defRPr lang="en-GB"/>
            </a:lvl1pPr>
          </a:lstStyle>
          <a:p>
            <a:pPr lvl="0"/>
            <a:endParaRPr lang="en-GB"/>
          </a:p>
        </p:txBody>
      </p:sp>
      <p:sp>
        <p:nvSpPr>
          <p:cNvPr id="9" name="Slide Number Placeholder 8">
            <a:extLst>
              <a:ext uri="{FF2B5EF4-FFF2-40B4-BE49-F238E27FC236}">
                <a16:creationId xmlns:a16="http://schemas.microsoft.com/office/drawing/2014/main" id="{18050272-5E05-F48A-9B14-D6D5701A5AE3}"/>
              </a:ext>
            </a:extLst>
          </p:cNvPr>
          <p:cNvSpPr txBox="1">
            <a:spLocks noGrp="1"/>
          </p:cNvSpPr>
          <p:nvPr>
            <p:ph type="sldNum" sz="quarter" idx="8"/>
          </p:nvPr>
        </p:nvSpPr>
        <p:spPr/>
        <p:txBody>
          <a:bodyPr/>
          <a:lstStyle>
            <a:lvl1pPr>
              <a:defRPr/>
            </a:lvl1pPr>
          </a:lstStyle>
          <a:p>
            <a:pPr lvl="0"/>
            <a:fld id="{FC9A9A7D-9EA7-4F11-A1BD-7298A470E006}" type="slidenum">
              <a:t>‹#›</a:t>
            </a:fld>
            <a:endParaRPr lang="en-GB"/>
          </a:p>
        </p:txBody>
      </p:sp>
    </p:spTree>
    <p:extLst>
      <p:ext uri="{BB962C8B-B14F-4D97-AF65-F5344CB8AC3E}">
        <p14:creationId xmlns:p14="http://schemas.microsoft.com/office/powerpoint/2010/main" val="1376132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90BF-A16A-0F10-AF9C-A24F8A03682D}"/>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9DB535F6-D304-CC69-7B33-6F36B4A205DF}"/>
              </a:ext>
            </a:extLst>
          </p:cNvPr>
          <p:cNvSpPr txBox="1">
            <a:spLocks noGrp="1"/>
          </p:cNvSpPr>
          <p:nvPr>
            <p:ph type="dt" sz="half" idx="7"/>
          </p:nvPr>
        </p:nvSpPr>
        <p:spPr/>
        <p:txBody>
          <a:bodyPr/>
          <a:lstStyle>
            <a:lvl1pPr>
              <a:defRPr lang="en-GB"/>
            </a:lvl1pPr>
          </a:lstStyle>
          <a:p>
            <a:pPr lvl="0"/>
            <a:fld id="{39191D6F-DF71-43B7-A833-BB13E6C63D0A}" type="datetime1">
              <a:rPr lang="en-GB"/>
              <a:pPr lvl="0"/>
              <a:t>19/02/2026</a:t>
            </a:fld>
            <a:endParaRPr lang="en-GB"/>
          </a:p>
        </p:txBody>
      </p:sp>
      <p:sp>
        <p:nvSpPr>
          <p:cNvPr id="4" name="Footer Placeholder 3">
            <a:extLst>
              <a:ext uri="{FF2B5EF4-FFF2-40B4-BE49-F238E27FC236}">
                <a16:creationId xmlns:a16="http://schemas.microsoft.com/office/drawing/2014/main" id="{9B0C9936-9508-94F5-87F1-BAC9ECF0C7EA}"/>
              </a:ext>
            </a:extLst>
          </p:cNvPr>
          <p:cNvSpPr txBox="1">
            <a:spLocks noGrp="1"/>
          </p:cNvSpPr>
          <p:nvPr>
            <p:ph type="ftr" sz="quarter" idx="9"/>
          </p:nvPr>
        </p:nvSpPr>
        <p:spPr/>
        <p:txBody>
          <a:bodyPr/>
          <a:lstStyle>
            <a:lvl1pPr>
              <a:defRPr lang="en-GB"/>
            </a:lvl1pPr>
          </a:lstStyle>
          <a:p>
            <a:pPr lvl="0"/>
            <a:endParaRPr lang="en-GB"/>
          </a:p>
        </p:txBody>
      </p:sp>
      <p:sp>
        <p:nvSpPr>
          <p:cNvPr id="5" name="Slide Number Placeholder 4">
            <a:extLst>
              <a:ext uri="{FF2B5EF4-FFF2-40B4-BE49-F238E27FC236}">
                <a16:creationId xmlns:a16="http://schemas.microsoft.com/office/drawing/2014/main" id="{82707B90-38B8-2195-A735-B787FE3C3992}"/>
              </a:ext>
            </a:extLst>
          </p:cNvPr>
          <p:cNvSpPr txBox="1">
            <a:spLocks noGrp="1"/>
          </p:cNvSpPr>
          <p:nvPr>
            <p:ph type="sldNum" sz="quarter" idx="8"/>
          </p:nvPr>
        </p:nvSpPr>
        <p:spPr/>
        <p:txBody>
          <a:bodyPr/>
          <a:lstStyle>
            <a:lvl1pPr>
              <a:defRPr/>
            </a:lvl1pPr>
          </a:lstStyle>
          <a:p>
            <a:pPr lvl="0"/>
            <a:fld id="{D548EF9E-517E-4512-B0F1-F42BA7014478}" type="slidenum">
              <a:t>‹#›</a:t>
            </a:fld>
            <a:endParaRPr lang="en-GB"/>
          </a:p>
        </p:txBody>
      </p:sp>
    </p:spTree>
    <p:extLst>
      <p:ext uri="{BB962C8B-B14F-4D97-AF65-F5344CB8AC3E}">
        <p14:creationId xmlns:p14="http://schemas.microsoft.com/office/powerpoint/2010/main" val="225363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98F92-0297-EB6A-C892-5030A73E4ED6}"/>
              </a:ext>
            </a:extLst>
          </p:cNvPr>
          <p:cNvSpPr txBox="1">
            <a:spLocks noGrp="1"/>
          </p:cNvSpPr>
          <p:nvPr>
            <p:ph type="dt" sz="half" idx="7"/>
          </p:nvPr>
        </p:nvSpPr>
        <p:spPr/>
        <p:txBody>
          <a:bodyPr/>
          <a:lstStyle>
            <a:lvl1pPr>
              <a:defRPr lang="en-GB"/>
            </a:lvl1pPr>
          </a:lstStyle>
          <a:p>
            <a:pPr lvl="0"/>
            <a:fld id="{CE96C713-D8AB-4198-B140-6B08324E24CC}" type="datetime1">
              <a:rPr lang="en-GB"/>
              <a:pPr lvl="0"/>
              <a:t>19/02/2026</a:t>
            </a:fld>
            <a:endParaRPr lang="en-GB"/>
          </a:p>
        </p:txBody>
      </p:sp>
      <p:sp>
        <p:nvSpPr>
          <p:cNvPr id="3" name="Footer Placeholder 2">
            <a:extLst>
              <a:ext uri="{FF2B5EF4-FFF2-40B4-BE49-F238E27FC236}">
                <a16:creationId xmlns:a16="http://schemas.microsoft.com/office/drawing/2014/main" id="{D33B8FEF-741D-77EC-87BB-89C9F0518975}"/>
              </a:ext>
            </a:extLst>
          </p:cNvPr>
          <p:cNvSpPr txBox="1">
            <a:spLocks noGrp="1"/>
          </p:cNvSpPr>
          <p:nvPr>
            <p:ph type="ftr" sz="quarter" idx="9"/>
          </p:nvPr>
        </p:nvSpPr>
        <p:spPr/>
        <p:txBody>
          <a:bodyPr/>
          <a:lstStyle>
            <a:lvl1pPr>
              <a:defRPr lang="en-GB"/>
            </a:lvl1pPr>
          </a:lstStyle>
          <a:p>
            <a:pPr lvl="0"/>
            <a:endParaRPr lang="en-GB"/>
          </a:p>
        </p:txBody>
      </p:sp>
      <p:sp>
        <p:nvSpPr>
          <p:cNvPr id="4" name="Slide Number Placeholder 3">
            <a:extLst>
              <a:ext uri="{FF2B5EF4-FFF2-40B4-BE49-F238E27FC236}">
                <a16:creationId xmlns:a16="http://schemas.microsoft.com/office/drawing/2014/main" id="{B62BE2FC-270E-A673-067C-7B19D4A6ACD2}"/>
              </a:ext>
            </a:extLst>
          </p:cNvPr>
          <p:cNvSpPr txBox="1">
            <a:spLocks noGrp="1"/>
          </p:cNvSpPr>
          <p:nvPr>
            <p:ph type="sldNum" sz="quarter" idx="8"/>
          </p:nvPr>
        </p:nvSpPr>
        <p:spPr/>
        <p:txBody>
          <a:bodyPr/>
          <a:lstStyle>
            <a:lvl1pPr>
              <a:defRPr/>
            </a:lvl1pPr>
          </a:lstStyle>
          <a:p>
            <a:pPr lvl="0"/>
            <a:fld id="{5786CC63-B808-4509-832A-79DA85B5100C}" type="slidenum">
              <a:t>‹#›</a:t>
            </a:fld>
            <a:endParaRPr lang="en-GB"/>
          </a:p>
        </p:txBody>
      </p:sp>
    </p:spTree>
    <p:extLst>
      <p:ext uri="{BB962C8B-B14F-4D97-AF65-F5344CB8AC3E}">
        <p14:creationId xmlns:p14="http://schemas.microsoft.com/office/powerpoint/2010/main" val="295194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E63F-99C5-1301-1A3A-3C508027127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914DDD42-85D7-CD20-D823-A22780140651}"/>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E256FD-8AAF-F9FE-F379-F1160DA00F1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5B12E2A-89A7-B2D7-2031-2BE63466CEB3}"/>
              </a:ext>
            </a:extLst>
          </p:cNvPr>
          <p:cNvSpPr txBox="1">
            <a:spLocks noGrp="1"/>
          </p:cNvSpPr>
          <p:nvPr>
            <p:ph type="dt" sz="half" idx="7"/>
          </p:nvPr>
        </p:nvSpPr>
        <p:spPr/>
        <p:txBody>
          <a:bodyPr/>
          <a:lstStyle>
            <a:lvl1pPr>
              <a:defRPr lang="en-GB"/>
            </a:lvl1pPr>
          </a:lstStyle>
          <a:p>
            <a:pPr lvl="0"/>
            <a:fld id="{49DC64E3-48B4-4775-AD38-5CE27FE1AD76}" type="datetime1">
              <a:rPr lang="en-GB"/>
              <a:pPr lvl="0"/>
              <a:t>19/02/2026</a:t>
            </a:fld>
            <a:endParaRPr lang="en-GB"/>
          </a:p>
        </p:txBody>
      </p:sp>
      <p:sp>
        <p:nvSpPr>
          <p:cNvPr id="6" name="Footer Placeholder 5">
            <a:extLst>
              <a:ext uri="{FF2B5EF4-FFF2-40B4-BE49-F238E27FC236}">
                <a16:creationId xmlns:a16="http://schemas.microsoft.com/office/drawing/2014/main" id="{D64A87F6-F18E-4F8A-DBF9-5A15C9E1332A}"/>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EB9F795D-4954-8D9A-F41B-3B7B47E5E02A}"/>
              </a:ext>
            </a:extLst>
          </p:cNvPr>
          <p:cNvSpPr txBox="1">
            <a:spLocks noGrp="1"/>
          </p:cNvSpPr>
          <p:nvPr>
            <p:ph type="sldNum" sz="quarter" idx="8"/>
          </p:nvPr>
        </p:nvSpPr>
        <p:spPr/>
        <p:txBody>
          <a:bodyPr/>
          <a:lstStyle>
            <a:lvl1pPr>
              <a:defRPr/>
            </a:lvl1pPr>
          </a:lstStyle>
          <a:p>
            <a:pPr lvl="0"/>
            <a:fld id="{F8493D96-D267-4711-97EE-DC755DACF7E3}" type="slidenum">
              <a:t>‹#›</a:t>
            </a:fld>
            <a:endParaRPr lang="en-GB"/>
          </a:p>
        </p:txBody>
      </p:sp>
    </p:spTree>
    <p:extLst>
      <p:ext uri="{BB962C8B-B14F-4D97-AF65-F5344CB8AC3E}">
        <p14:creationId xmlns:p14="http://schemas.microsoft.com/office/powerpoint/2010/main" val="227043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F4BE-5562-34D6-B614-FEF9FD64FB1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5F0AD202-76F2-CEA1-191A-F0D5AF75CDBE}"/>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14266C6A-B23C-78E3-1324-229AB6DBD206}"/>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6480A4E9-3247-8021-FC9D-D47BCBE0E0F1}"/>
              </a:ext>
            </a:extLst>
          </p:cNvPr>
          <p:cNvSpPr txBox="1">
            <a:spLocks noGrp="1"/>
          </p:cNvSpPr>
          <p:nvPr>
            <p:ph type="dt" sz="half" idx="7"/>
          </p:nvPr>
        </p:nvSpPr>
        <p:spPr/>
        <p:txBody>
          <a:bodyPr/>
          <a:lstStyle>
            <a:lvl1pPr>
              <a:defRPr lang="en-GB"/>
            </a:lvl1pPr>
          </a:lstStyle>
          <a:p>
            <a:pPr lvl="0"/>
            <a:fld id="{3FEE096D-EEE9-4A26-A116-3544CA249FE6}" type="datetime1">
              <a:rPr lang="en-GB"/>
              <a:pPr lvl="0"/>
              <a:t>19/02/2026</a:t>
            </a:fld>
            <a:endParaRPr lang="en-GB"/>
          </a:p>
        </p:txBody>
      </p:sp>
      <p:sp>
        <p:nvSpPr>
          <p:cNvPr id="6" name="Footer Placeholder 5">
            <a:extLst>
              <a:ext uri="{FF2B5EF4-FFF2-40B4-BE49-F238E27FC236}">
                <a16:creationId xmlns:a16="http://schemas.microsoft.com/office/drawing/2014/main" id="{73C53F85-EA5E-64D8-A3F9-24010677B783}"/>
              </a:ext>
            </a:extLst>
          </p:cNvPr>
          <p:cNvSpPr txBox="1">
            <a:spLocks noGrp="1"/>
          </p:cNvSpPr>
          <p:nvPr>
            <p:ph type="ftr" sz="quarter" idx="9"/>
          </p:nvPr>
        </p:nvSpPr>
        <p:spPr/>
        <p:txBody>
          <a:bodyPr/>
          <a:lstStyle>
            <a:lvl1pPr>
              <a:defRPr lang="en-GB"/>
            </a:lvl1pPr>
          </a:lstStyle>
          <a:p>
            <a:pPr lvl="0"/>
            <a:endParaRPr lang="en-GB"/>
          </a:p>
        </p:txBody>
      </p:sp>
      <p:sp>
        <p:nvSpPr>
          <p:cNvPr id="7" name="Slide Number Placeholder 6">
            <a:extLst>
              <a:ext uri="{FF2B5EF4-FFF2-40B4-BE49-F238E27FC236}">
                <a16:creationId xmlns:a16="http://schemas.microsoft.com/office/drawing/2014/main" id="{ED8F9865-775D-0602-EDB4-13E0B1A716DD}"/>
              </a:ext>
            </a:extLst>
          </p:cNvPr>
          <p:cNvSpPr txBox="1">
            <a:spLocks noGrp="1"/>
          </p:cNvSpPr>
          <p:nvPr>
            <p:ph type="sldNum" sz="quarter" idx="8"/>
          </p:nvPr>
        </p:nvSpPr>
        <p:spPr/>
        <p:txBody>
          <a:bodyPr/>
          <a:lstStyle>
            <a:lvl1pPr>
              <a:defRPr/>
            </a:lvl1pPr>
          </a:lstStyle>
          <a:p>
            <a:pPr lvl="0"/>
            <a:fld id="{5A994A46-66B9-4D51-9286-098F09DE1499}" type="slidenum">
              <a:t>‹#›</a:t>
            </a:fld>
            <a:endParaRPr lang="en-GB"/>
          </a:p>
        </p:txBody>
      </p:sp>
    </p:spTree>
    <p:extLst>
      <p:ext uri="{BB962C8B-B14F-4D97-AF65-F5344CB8AC3E}">
        <p14:creationId xmlns:p14="http://schemas.microsoft.com/office/powerpoint/2010/main" val="339980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5.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8D862-CBEF-0F67-ECCD-4C36C4D8F76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ED8A5A0-8DB3-CEA4-862A-69899B4172B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CBE35-58CF-D25D-4F19-22D8F3A29B43}"/>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419B1ED7-5817-4779-A241-EF5A30478C06}" type="datetime1">
              <a:rPr lang="en-US"/>
              <a:pPr lvl="0"/>
              <a:t>2/19/2026</a:t>
            </a:fld>
            <a:endParaRPr lang="en-US"/>
          </a:p>
        </p:txBody>
      </p:sp>
      <p:sp>
        <p:nvSpPr>
          <p:cNvPr id="5" name="Footer Placeholder 4">
            <a:extLst>
              <a:ext uri="{FF2B5EF4-FFF2-40B4-BE49-F238E27FC236}">
                <a16:creationId xmlns:a16="http://schemas.microsoft.com/office/drawing/2014/main" id="{0F60A4EF-ED47-E626-7797-D69AC3D6A11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r>
              <a:rPr lang="en-US"/>
              <a:t>Community Protection Partners Meeting</a:t>
            </a:r>
          </a:p>
        </p:txBody>
      </p:sp>
      <p:sp>
        <p:nvSpPr>
          <p:cNvPr id="6" name="Slide Number Placeholder 5">
            <a:extLst>
              <a:ext uri="{FF2B5EF4-FFF2-40B4-BE49-F238E27FC236}">
                <a16:creationId xmlns:a16="http://schemas.microsoft.com/office/drawing/2014/main" id="{90FD0109-72FE-1418-179C-C0CBC28F82E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176393CF-2834-451C-91F1-CB64CD59561E}"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819819" y="602128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F5B0D-9654-4FEB-BAB9-5F4A9A9AF9AD}" type="slidenum">
              <a:rPr lang="en-US" smtClean="0"/>
              <a:t>‹#›</a:t>
            </a:fld>
            <a:endParaRPr lang="en-US"/>
          </a:p>
        </p:txBody>
      </p:sp>
      <p:sp>
        <p:nvSpPr>
          <p:cNvPr id="7" name="Rectangle 6"/>
          <p:cNvSpPr/>
          <p:nvPr/>
        </p:nvSpPr>
        <p:spPr>
          <a:xfrm>
            <a:off x="0" y="-27384"/>
            <a:ext cx="12192000" cy="1196817"/>
          </a:xfrm>
          <a:prstGeom prst="rect">
            <a:avLst/>
          </a:prstGeom>
          <a:solidFill>
            <a:srgbClr val="1E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grpSp>
        <p:nvGrpSpPr>
          <p:cNvPr id="9" name="Group 8"/>
          <p:cNvGrpSpPr/>
          <p:nvPr/>
        </p:nvGrpSpPr>
        <p:grpSpPr>
          <a:xfrm>
            <a:off x="9066230" y="6150623"/>
            <a:ext cx="2515543" cy="569706"/>
            <a:chOff x="5525840" y="3530278"/>
            <a:chExt cx="1886657" cy="569706"/>
          </a:xfrm>
        </p:grpSpPr>
        <p:sp>
          <p:nvSpPr>
            <p:cNvPr id="10" name="TextBox 9"/>
            <p:cNvSpPr txBox="1"/>
            <p:nvPr/>
          </p:nvSpPr>
          <p:spPr>
            <a:xfrm>
              <a:off x="5540240" y="3530278"/>
              <a:ext cx="1872257" cy="246221"/>
            </a:xfrm>
            <a:prstGeom prst="rect">
              <a:avLst/>
            </a:prstGeom>
            <a:noFill/>
          </p:spPr>
          <p:txBody>
            <a:bodyPr wrap="square" rtlCol="0">
              <a:spAutoFit/>
            </a:bodyPr>
            <a:lstStyle/>
            <a:p>
              <a:pPr eaLnBrk="1" fontAlgn="auto" hangingPunct="1">
                <a:spcBef>
                  <a:spcPts val="0"/>
                </a:spcBef>
                <a:spcAft>
                  <a:spcPts val="0"/>
                </a:spcAft>
              </a:pPr>
              <a:r>
                <a:rPr lang="en-GB" sz="1000" cap="all">
                  <a:solidFill>
                    <a:srgbClr val="1E7FB8"/>
                  </a:solidFill>
                  <a:latin typeface="Corbel" panose="020B0503020204020204" pitchFamily="34" charset="0"/>
                  <a:cs typeface="+mn-cs"/>
                </a:rPr>
                <a:t>Health</a:t>
              </a:r>
            </a:p>
          </p:txBody>
        </p:sp>
        <p:grpSp>
          <p:nvGrpSpPr>
            <p:cNvPr id="11" name="Group 10"/>
            <p:cNvGrpSpPr/>
            <p:nvPr/>
          </p:nvGrpSpPr>
          <p:grpSpPr>
            <a:xfrm>
              <a:off x="5525840" y="3618320"/>
              <a:ext cx="1879457" cy="481664"/>
              <a:chOff x="5525840" y="3618320"/>
              <a:chExt cx="1879457" cy="481664"/>
            </a:xfrm>
          </p:grpSpPr>
          <p:sp>
            <p:nvSpPr>
              <p:cNvPr id="12" name="TextBox 11"/>
              <p:cNvSpPr txBox="1"/>
              <p:nvPr/>
            </p:nvSpPr>
            <p:spPr>
              <a:xfrm>
                <a:off x="6494240" y="3838374"/>
                <a:ext cx="889168" cy="261610"/>
              </a:xfrm>
              <a:prstGeom prst="rect">
                <a:avLst/>
              </a:prstGeom>
              <a:noFill/>
            </p:spPr>
            <p:txBody>
              <a:bodyPr wrap="square" rtlCol="0">
                <a:spAutoFit/>
              </a:bodyPr>
              <a:lstStyle/>
              <a:p>
                <a:pPr eaLnBrk="1" fontAlgn="auto" hangingPunct="1">
                  <a:spcBef>
                    <a:spcPts val="0"/>
                  </a:spcBef>
                  <a:spcAft>
                    <a:spcPts val="0"/>
                  </a:spcAft>
                </a:pPr>
                <a:r>
                  <a:rPr lang="en-GB" sz="1100" spc="-80">
                    <a:solidFill>
                      <a:srgbClr val="1E7FB8"/>
                    </a:solidFill>
                    <a:latin typeface="Corbel" panose="020B0503020204020204" pitchFamily="34" charset="0"/>
                    <a:cs typeface="+mn-cs"/>
                  </a:rPr>
                  <a:t>programme</a:t>
                </a:r>
              </a:p>
            </p:txBody>
          </p:sp>
          <p:sp>
            <p:nvSpPr>
              <p:cNvPr id="13" name="TextBox 12"/>
              <p:cNvSpPr txBox="1"/>
              <p:nvPr/>
            </p:nvSpPr>
            <p:spPr>
              <a:xfrm>
                <a:off x="5525840" y="3618320"/>
                <a:ext cx="1879457" cy="400110"/>
              </a:xfrm>
              <a:prstGeom prst="rect">
                <a:avLst/>
              </a:prstGeom>
              <a:noFill/>
            </p:spPr>
            <p:txBody>
              <a:bodyPr wrap="square" rtlCol="0">
                <a:spAutoFit/>
              </a:bodyPr>
              <a:lstStyle/>
              <a:p>
                <a:pPr eaLnBrk="1" fontAlgn="auto" hangingPunct="1">
                  <a:spcBef>
                    <a:spcPts val="0"/>
                  </a:spcBef>
                  <a:spcAft>
                    <a:spcPts val="0"/>
                  </a:spcAft>
                </a:pPr>
                <a:r>
                  <a:rPr lang="en-GB" sz="2000" b="1" cap="all" spc="-80">
                    <a:solidFill>
                      <a:srgbClr val="1E7FB8"/>
                    </a:solidFill>
                    <a:latin typeface="Leelawadee" panose="020B0502040204020203" pitchFamily="34" charset="-34"/>
                    <a:ea typeface="Lato Heavy" panose="020F0502020204030203" pitchFamily="34" charset="0"/>
                    <a:cs typeface="Leelawadee" panose="020B0502040204020203" pitchFamily="34" charset="-34"/>
                  </a:rPr>
                  <a:t>emergencies</a:t>
                </a:r>
              </a:p>
            </p:txBody>
          </p:sp>
        </p:grpSp>
      </p:gr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393" y="6108272"/>
            <a:ext cx="2754284" cy="63309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cxnSp>
        <p:nvCxnSpPr>
          <p:cNvPr id="16" name="Straight Connector 15"/>
          <p:cNvCxnSpPr/>
          <p:nvPr/>
        </p:nvCxnSpPr>
        <p:spPr>
          <a:xfrm>
            <a:off x="-12288" y="6021288"/>
            <a:ext cx="122042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
          </p:nvPr>
        </p:nvSpPr>
        <p:spPr>
          <a:xfrm>
            <a:off x="8880000" y="36001"/>
            <a:ext cx="2844800" cy="365125"/>
          </a:xfrm>
          <a:prstGeom prst="rect">
            <a:avLst/>
          </a:prstGeom>
        </p:spPr>
        <p:txBody>
          <a:bodyPr vert="horz" lIns="91440" tIns="45720" rIns="91440" bIns="45720" rtlCol="0" anchor="ctr"/>
          <a:lstStyle>
            <a:lvl1pPr algn="r">
              <a:defRPr sz="1200">
                <a:solidFill>
                  <a:schemeClr val="bg1"/>
                </a:solidFill>
                <a:latin typeface="Segoe Condensed" panose="020B0606040200020203" pitchFamily="34" charset="0"/>
              </a:defRPr>
            </a:lvl1pPr>
          </a:lstStyle>
          <a:p>
            <a:fld id="{D13ED809-051C-418A-9513-F0A5C4E3CB02}" type="datetimeFigureOut">
              <a:rPr lang="en-US" smtClean="0"/>
              <a:t>2/19/2026</a:t>
            </a:fld>
            <a:endParaRPr lang="en-US"/>
          </a:p>
        </p:txBody>
      </p:sp>
    </p:spTree>
    <p:extLst>
      <p:ext uri="{BB962C8B-B14F-4D97-AF65-F5344CB8AC3E}">
        <p14:creationId xmlns:p14="http://schemas.microsoft.com/office/powerpoint/2010/main" val="9743146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spcBef>
          <a:spcPct val="0"/>
        </a:spcBef>
        <a:buNone/>
        <a:defRPr sz="4400" b="1" kern="1200">
          <a:solidFill>
            <a:schemeClr val="bg1"/>
          </a:solidFill>
          <a:latin typeface="Segoe Condensed" panose="020B0606040200020203"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19/02/2026</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7" descr="A close up of a logo&#10;&#10;Description generated with very high confidence">
            <a:extLst>
              <a:ext uri="{FF2B5EF4-FFF2-40B4-BE49-F238E27FC236}">
                <a16:creationId xmlns:a16="http://schemas.microsoft.com/office/drawing/2014/main" id="{F5E8F4CD-E184-4787-843D-77B4E71627D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630847" y="337928"/>
            <a:ext cx="1974941" cy="694887"/>
          </a:xfrm>
          <a:prstGeom prst="rect">
            <a:avLst/>
          </a:prstGeom>
        </p:spPr>
      </p:pic>
    </p:spTree>
    <p:extLst>
      <p:ext uri="{BB962C8B-B14F-4D97-AF65-F5344CB8AC3E}">
        <p14:creationId xmlns:p14="http://schemas.microsoft.com/office/powerpoint/2010/main" val="289778724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hdr="0"/>
  <p:txStyles>
    <p:titleStyle>
      <a:lvl1pPr algn="l" defTabSz="914400" rtl="0" eaLnBrk="1" latinLnBrk="0" hangingPunct="1">
        <a:lnSpc>
          <a:spcPct val="90000"/>
        </a:lnSpc>
        <a:spcBef>
          <a:spcPct val="0"/>
        </a:spcBef>
        <a:buNone/>
        <a:defRPr sz="2800" b="1" kern="1200">
          <a:solidFill>
            <a:schemeClr val="tx2"/>
          </a:solidFill>
          <a:latin typeface="+mn-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D83845-C9EC-C944-8268-5BD6FE7E51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B1AC202A-6158-2B49-80A3-721DAD83B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B57B4ECB-DC6C-4245-B825-7CE5109B3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18100-0169-6643-9A40-164B10AFEB29}" type="datetimeFigureOut">
              <a:rPr lang="ru-UA" smtClean="0"/>
              <a:t>02/19/2026</a:t>
            </a:fld>
            <a:endParaRPr lang="ru-UA"/>
          </a:p>
        </p:txBody>
      </p:sp>
      <p:sp>
        <p:nvSpPr>
          <p:cNvPr id="5" name="Нижний колонтитул 4">
            <a:extLst>
              <a:ext uri="{FF2B5EF4-FFF2-40B4-BE49-F238E27FC236}">
                <a16:creationId xmlns:a16="http://schemas.microsoft.com/office/drawing/2014/main" id="{E9478A29-E32F-7449-BCFB-ACCA9F335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D80FB343-3C4B-F648-8275-4F309459D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9BE1-0D67-F740-8854-B048860EA0A6}" type="slidenum">
              <a:rPr lang="ru-UA" smtClean="0"/>
              <a:t>‹#›</a:t>
            </a:fld>
            <a:endParaRPr lang="ru-UA"/>
          </a:p>
        </p:txBody>
      </p:sp>
    </p:spTree>
    <p:extLst>
      <p:ext uri="{BB962C8B-B14F-4D97-AF65-F5344CB8AC3E}">
        <p14:creationId xmlns:p14="http://schemas.microsoft.com/office/powerpoint/2010/main" val="777615060"/>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F2EC8-15F5-0941-ABBC-2EC97DE4BD48}"/>
              </a:ext>
            </a:extLst>
          </p:cNvPr>
          <p:cNvSpPr>
            <a:spLocks noGrp="1"/>
          </p:cNvSpPr>
          <p:nvPr>
            <p:ph type="title"/>
          </p:nvPr>
        </p:nvSpPr>
        <p:spPr>
          <a:xfrm>
            <a:off x="838200" y="365125"/>
            <a:ext cx="10515600" cy="1325563"/>
          </a:xfrm>
          <a:prstGeom prst="rect">
            <a:avLst/>
          </a:prstGeom>
        </p:spPr>
        <p:txBody>
          <a:bodyPr vert="horz" lIns="0" tIns="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34AFE-C45D-D240-AA57-B1E654085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9532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1" r:id="rId3"/>
    <p:sldLayoutId id="2147483684" r:id="rId4"/>
  </p:sldLayoutIdLst>
  <p:txStyles>
    <p:titleStyle>
      <a:lvl1pPr algn="l" defTabSz="914400" rtl="0" eaLnBrk="1" latinLnBrk="0" hangingPunct="1">
        <a:lnSpc>
          <a:spcPct val="90000"/>
        </a:lnSpc>
        <a:spcBef>
          <a:spcPct val="0"/>
        </a:spcBef>
        <a:buNone/>
        <a:defRPr sz="3600" b="1" i="0" kern="1200" baseline="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accent1"/>
          </a:solidFill>
          <a:latin typeface="Arial" panose="020B0604020202020204" pitchFamily="34" charset="0"/>
          <a:ea typeface="+mn-ea"/>
          <a:cs typeface="+mn-cs"/>
        </a:defRPr>
      </a:lvl1pPr>
      <a:lvl2pPr marL="0" indent="0" algn="l" defTabSz="914400" rtl="0" eaLnBrk="1" latinLnBrk="0" hangingPunct="1">
        <a:lnSpc>
          <a:spcPct val="120000"/>
        </a:lnSpc>
        <a:spcBef>
          <a:spcPts val="500"/>
        </a:spcBef>
        <a:buFontTx/>
        <a:buNone/>
        <a:defRPr sz="2400" b="0" i="0" kern="1200" baseline="0">
          <a:solidFill>
            <a:schemeClr val="tx1"/>
          </a:solidFill>
          <a:latin typeface="Arial" panose="020B0604020202020204" pitchFamily="34" charset="0"/>
          <a:ea typeface="+mn-ea"/>
          <a:cs typeface="+mn-cs"/>
        </a:defRPr>
      </a:lvl2pPr>
      <a:lvl3pPr marL="4572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3pPr>
      <a:lvl4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4pPr>
      <a:lvl5pPr marL="914400" indent="-228600" algn="l" defTabSz="914400" rtl="0" eaLnBrk="1" latinLnBrk="0" hangingPunct="1">
        <a:lnSpc>
          <a:spcPct val="120000"/>
        </a:lnSpc>
        <a:spcBef>
          <a:spcPts val="500"/>
        </a:spcBef>
        <a:buClr>
          <a:schemeClr val="accent1"/>
        </a:buClr>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F2EC8-15F5-0941-ABBC-2EC97DE4BD48}"/>
              </a:ext>
            </a:extLst>
          </p:cNvPr>
          <p:cNvSpPr>
            <a:spLocks noGrp="1"/>
          </p:cNvSpPr>
          <p:nvPr>
            <p:ph type="title"/>
          </p:nvPr>
        </p:nvSpPr>
        <p:spPr>
          <a:xfrm>
            <a:off x="838200" y="365125"/>
            <a:ext cx="10515600" cy="1325563"/>
          </a:xfrm>
          <a:prstGeom prst="rect">
            <a:avLst/>
          </a:prstGeom>
        </p:spPr>
        <p:txBody>
          <a:bodyPr vert="horz" lIns="0" tIns="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434AFE-C45D-D240-AA57-B1E654085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1294126"/>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Lst>
  <p:txStyles>
    <p:titleStyle>
      <a:lvl1pPr algn="l" defTabSz="914400" rtl="0" eaLnBrk="1" latinLnBrk="0" hangingPunct="1">
        <a:lnSpc>
          <a:spcPct val="90000"/>
        </a:lnSpc>
        <a:spcBef>
          <a:spcPct val="0"/>
        </a:spcBef>
        <a:buNone/>
        <a:defRPr sz="3200" b="1" i="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emf"/><Relationship Id="rId3" Type="http://schemas.microsoft.com/office/2018/10/relationships/comments" Target="../comments/modernComment_7FFFF7DA_9B1337E9.xml"/><Relationship Id="rId7"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emergencies/operations/ipc-wash" TargetMode="External"/><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0.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mailto:coutinhoa@who.int" TargetMode="Externa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sv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68.png"/><Relationship Id="rId11" Type="http://schemas.openxmlformats.org/officeDocument/2006/relationships/image" Target="../media/image66.png"/><Relationship Id="rId5" Type="http://schemas.openxmlformats.org/officeDocument/2006/relationships/image" Target="../media/image63.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3.svg"/><Relationship Id="rId11" Type="http://schemas.openxmlformats.org/officeDocument/2006/relationships/image" Target="../media/image68.png"/><Relationship Id="rId5" Type="http://schemas.openxmlformats.org/officeDocument/2006/relationships/image" Target="../media/image72.png"/><Relationship Id="rId10" Type="http://schemas.openxmlformats.org/officeDocument/2006/relationships/image" Target="../media/image63.svg"/><Relationship Id="rId4" Type="http://schemas.openxmlformats.org/officeDocument/2006/relationships/image" Target="../media/image66.png"/><Relationship Id="rId9" Type="http://schemas.openxmlformats.org/officeDocument/2006/relationships/image" Target="../media/image62.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73.sv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64.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F113_B39C11FE.xm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A051-7C71-0701-C7AC-B80B512DB1F6}"/>
            </a:ext>
          </a:extLst>
        </p:cNvPr>
        <p:cNvGrpSpPr/>
        <p:nvPr/>
      </p:nvGrpSpPr>
      <p:grpSpPr>
        <a:xfrm>
          <a:off x="0" y="0"/>
          <a:ext cx="0" cy="0"/>
          <a:chOff x="0" y="0"/>
          <a:chExt cx="0" cy="0"/>
        </a:xfrm>
      </p:grpSpPr>
      <p:pic>
        <p:nvPicPr>
          <p:cNvPr id="6" name="Picture 5" descr="A blue and white poster with text and a couple of people walking&#10;&#10;AI-generated content may be incorrect.">
            <a:extLst>
              <a:ext uri="{FF2B5EF4-FFF2-40B4-BE49-F238E27FC236}">
                <a16:creationId xmlns:a16="http://schemas.microsoft.com/office/drawing/2014/main" id="{8CFCF0C7-2955-E132-144C-C6D9A1270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205" y="66205"/>
            <a:ext cx="6725589" cy="6725589"/>
          </a:xfrm>
          <a:prstGeom prst="rect">
            <a:avLst/>
          </a:prstGeom>
        </p:spPr>
      </p:pic>
      <p:pic>
        <p:nvPicPr>
          <p:cNvPr id="8" name="Picture 7" descr="A blue and white poster with text">
            <a:extLst>
              <a:ext uri="{FF2B5EF4-FFF2-40B4-BE49-F238E27FC236}">
                <a16:creationId xmlns:a16="http://schemas.microsoft.com/office/drawing/2014/main" id="{2B8452A0-2F38-A1AE-ADEB-B4C71E40C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438" y="0"/>
            <a:ext cx="6829124" cy="6858000"/>
          </a:xfrm>
          <a:prstGeom prst="rect">
            <a:avLst/>
          </a:prstGeom>
        </p:spPr>
      </p:pic>
      <p:pic>
        <p:nvPicPr>
          <p:cNvPr id="3" name="Picture 2">
            <a:extLst>
              <a:ext uri="{FF2B5EF4-FFF2-40B4-BE49-F238E27FC236}">
                <a16:creationId xmlns:a16="http://schemas.microsoft.com/office/drawing/2014/main" id="{93A42870-9729-4D38-92CA-59CFC8196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704" y="0"/>
            <a:ext cx="7088592" cy="6858000"/>
          </a:xfrm>
          <a:prstGeom prst="rect">
            <a:avLst/>
          </a:prstGeom>
        </p:spPr>
      </p:pic>
    </p:spTree>
    <p:extLst>
      <p:ext uri="{BB962C8B-B14F-4D97-AF65-F5344CB8AC3E}">
        <p14:creationId xmlns:p14="http://schemas.microsoft.com/office/powerpoint/2010/main" val="1404368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595D-7C9B-1702-2E22-DB2FF14C4670}"/>
              </a:ext>
            </a:extLst>
          </p:cNvPr>
          <p:cNvSpPr>
            <a:spLocks noGrp="1"/>
          </p:cNvSpPr>
          <p:nvPr>
            <p:ph type="title"/>
          </p:nvPr>
        </p:nvSpPr>
        <p:spPr>
          <a:xfrm>
            <a:off x="261257" y="0"/>
            <a:ext cx="10972800" cy="1143000"/>
          </a:xfrm>
        </p:spPr>
        <p:txBody>
          <a:bodyPr>
            <a:normAutofit/>
          </a:bodyPr>
          <a:lstStyle/>
          <a:p>
            <a:r>
              <a:rPr lang="fr-CH">
                <a:latin typeface="Segoe Condensed"/>
              </a:rPr>
              <a:t>Event Emergencies Phase Identification</a:t>
            </a:r>
            <a:endParaRPr lang="en-US">
              <a:latin typeface="Segoe Condensed"/>
            </a:endParaRPr>
          </a:p>
        </p:txBody>
      </p:sp>
      <p:pic>
        <p:nvPicPr>
          <p:cNvPr id="6" name="Picture 5">
            <a:extLst>
              <a:ext uri="{FF2B5EF4-FFF2-40B4-BE49-F238E27FC236}">
                <a16:creationId xmlns:a16="http://schemas.microsoft.com/office/drawing/2014/main" id="{9648A2F4-6967-CC18-946D-997DAADBD99A}"/>
              </a:ext>
            </a:extLst>
          </p:cNvPr>
          <p:cNvPicPr>
            <a:picLocks noChangeAspect="1"/>
          </p:cNvPicPr>
          <p:nvPr/>
        </p:nvPicPr>
        <p:blipFill>
          <a:blip r:embed="rId3"/>
          <a:stretch>
            <a:fillRect/>
          </a:stretch>
        </p:blipFill>
        <p:spPr>
          <a:xfrm>
            <a:off x="203595" y="1576362"/>
            <a:ext cx="5659093" cy="370527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602A191-25EB-01CF-5E47-90C574AB4799}"/>
              </a:ext>
            </a:extLst>
          </p:cNvPr>
          <p:cNvPicPr>
            <a:picLocks noChangeAspect="1"/>
          </p:cNvPicPr>
          <p:nvPr/>
        </p:nvPicPr>
        <p:blipFill>
          <a:blip r:embed="rId4"/>
          <a:stretch>
            <a:fillRect/>
          </a:stretch>
        </p:blipFill>
        <p:spPr>
          <a:xfrm>
            <a:off x="6190738" y="1576362"/>
            <a:ext cx="5659093" cy="3705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524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BE5D2-701A-4024-9989-25B7DAC9B819}"/>
              </a:ext>
            </a:extLst>
          </p:cNvPr>
          <p:cNvSpPr>
            <a:spLocks noGrp="1"/>
          </p:cNvSpPr>
          <p:nvPr>
            <p:ph type="title"/>
          </p:nvPr>
        </p:nvSpPr>
        <p:spPr>
          <a:xfrm>
            <a:off x="609600" y="126048"/>
            <a:ext cx="10972800" cy="1143000"/>
          </a:xfrm>
        </p:spPr>
        <p:txBody>
          <a:bodyPr/>
          <a:lstStyle/>
          <a:p>
            <a:r>
              <a:rPr lang="fr-CH" err="1">
                <a:latin typeface="Segoe Condensed"/>
              </a:rPr>
              <a:t>Step</a:t>
            </a:r>
            <a:r>
              <a:rPr lang="fr-CH">
                <a:latin typeface="Segoe Condensed"/>
              </a:rPr>
              <a:t>-by-</a:t>
            </a:r>
            <a:r>
              <a:rPr lang="fr-CH" err="1">
                <a:latin typeface="Segoe Condensed"/>
              </a:rPr>
              <a:t>Step</a:t>
            </a:r>
            <a:r>
              <a:rPr lang="fr-CH">
                <a:latin typeface="Segoe Condensed"/>
              </a:rPr>
              <a:t>: </a:t>
            </a:r>
            <a:r>
              <a:rPr lang="fr-CH" err="1">
                <a:latin typeface="Segoe Condensed"/>
              </a:rPr>
              <a:t>From</a:t>
            </a:r>
            <a:r>
              <a:rPr lang="fr-CH">
                <a:latin typeface="Segoe Condensed"/>
              </a:rPr>
              <a:t> Actions to Tools</a:t>
            </a:r>
            <a:endParaRPr lang="en-US"/>
          </a:p>
        </p:txBody>
      </p:sp>
      <p:pic>
        <p:nvPicPr>
          <p:cNvPr id="6" name="Picture 5">
            <a:extLst>
              <a:ext uri="{FF2B5EF4-FFF2-40B4-BE49-F238E27FC236}">
                <a16:creationId xmlns:a16="http://schemas.microsoft.com/office/drawing/2014/main" id="{1D914EC9-DE51-D5B4-6BED-7E8D51C02527}"/>
              </a:ext>
            </a:extLst>
          </p:cNvPr>
          <p:cNvPicPr>
            <a:picLocks noChangeAspect="1"/>
          </p:cNvPicPr>
          <p:nvPr/>
        </p:nvPicPr>
        <p:blipFill>
          <a:blip r:embed="rId3"/>
          <a:stretch>
            <a:fillRect/>
          </a:stretch>
        </p:blipFill>
        <p:spPr>
          <a:xfrm>
            <a:off x="2460170" y="1211898"/>
            <a:ext cx="7228659" cy="4849177"/>
          </a:xfrm>
          <a:prstGeom prst="rect">
            <a:avLst/>
          </a:prstGeom>
        </p:spPr>
      </p:pic>
      <p:sp>
        <p:nvSpPr>
          <p:cNvPr id="7" name="Callout: Left Arrow 6">
            <a:extLst>
              <a:ext uri="{FF2B5EF4-FFF2-40B4-BE49-F238E27FC236}">
                <a16:creationId xmlns:a16="http://schemas.microsoft.com/office/drawing/2014/main" id="{D8427D2B-B1BE-0FCA-3805-6C0AD7E92274}"/>
              </a:ext>
            </a:extLst>
          </p:cNvPr>
          <p:cNvSpPr/>
          <p:nvPr/>
        </p:nvSpPr>
        <p:spPr>
          <a:xfrm>
            <a:off x="9688830" y="2714096"/>
            <a:ext cx="2289810" cy="1012084"/>
          </a:xfrm>
          <a:prstGeom prst="leftArrow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a:ln>
                  <a:noFill/>
                </a:ln>
                <a:solidFill>
                  <a:prstClr val="white"/>
                </a:solidFill>
                <a:effectLst/>
                <a:uLnTx/>
                <a:uFillTx/>
                <a:latin typeface="Calibri"/>
                <a:ea typeface="+mn-ea"/>
                <a:cs typeface="+mn-cs"/>
              </a:rPr>
              <a:t>Tools A to 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a:ln>
                  <a:noFill/>
                </a:ln>
                <a:solidFill>
                  <a:prstClr val="white"/>
                </a:solidFill>
                <a:effectLst/>
                <a:uLnTx/>
                <a:uFillTx/>
                <a:latin typeface="Calibri"/>
                <a:ea typeface="+mn-ea"/>
                <a:cs typeface="+mn-cs"/>
              </a:rPr>
              <a:t>(</a:t>
            </a:r>
            <a:r>
              <a:rPr kumimoji="0" lang="fr-CH" sz="1800" b="1" i="0" u="none" strike="noStrike" kern="1200" cap="none" spc="0" normalizeH="0" baseline="0" noProof="0" err="1">
                <a:ln>
                  <a:noFill/>
                </a:ln>
                <a:solidFill>
                  <a:prstClr val="white"/>
                </a:solidFill>
                <a:effectLst/>
                <a:uLnTx/>
                <a:uFillTx/>
                <a:latin typeface="Calibri"/>
                <a:ea typeface="+mn-ea"/>
                <a:cs typeface="+mn-cs"/>
              </a:rPr>
              <a:t>developed</a:t>
            </a:r>
            <a:r>
              <a:rPr kumimoji="0" lang="fr-CH" sz="1800" b="1" i="0" u="none" strike="noStrike" kern="1200" cap="none" spc="0" normalizeH="0" baseline="0" noProof="0">
                <a:ln>
                  <a:noFill/>
                </a:ln>
                <a:solidFill>
                  <a:prstClr val="white"/>
                </a:solidFill>
                <a:effectLst/>
                <a:uLnTx/>
                <a:uFillTx/>
                <a:latin typeface="Calibri"/>
                <a:ea typeface="+mn-ea"/>
                <a:cs typeface="+mn-cs"/>
              </a:rPr>
              <a:t> for </a:t>
            </a:r>
            <a:r>
              <a:rPr kumimoji="0" lang="fr-CH" sz="1800" b="1" i="0" u="none" strike="noStrike" kern="1200" cap="none" spc="0" normalizeH="0" baseline="0" noProof="0" err="1">
                <a:ln>
                  <a:noFill/>
                </a:ln>
                <a:solidFill>
                  <a:prstClr val="white"/>
                </a:solidFill>
                <a:effectLst/>
                <a:uLnTx/>
                <a:uFillTx/>
                <a:latin typeface="Calibri"/>
                <a:ea typeface="+mn-ea"/>
                <a:cs typeface="+mn-cs"/>
              </a:rPr>
              <a:t>this</a:t>
            </a:r>
            <a:r>
              <a:rPr kumimoji="0" lang="fr-CH" sz="1800" b="1" i="0" u="none" strike="noStrike" kern="1200" cap="none" spc="0" normalizeH="0" baseline="0" noProof="0">
                <a:ln>
                  <a:noFill/>
                </a:ln>
                <a:solidFill>
                  <a:prstClr val="white"/>
                </a:solidFill>
                <a:effectLst/>
                <a:uLnTx/>
                <a:uFillTx/>
                <a:latin typeface="Calibri"/>
                <a:ea typeface="+mn-ea"/>
                <a:cs typeface="+mn-cs"/>
              </a:rPr>
              <a:t> </a:t>
            </a:r>
            <a:r>
              <a:rPr kumimoji="0" lang="fr-CH" sz="1800" b="1" i="0" u="none" strike="noStrike" kern="1200" cap="none" spc="0" normalizeH="0" baseline="0" noProof="0" err="1">
                <a:ln>
                  <a:noFill/>
                </a:ln>
                <a:solidFill>
                  <a:prstClr val="white"/>
                </a:solidFill>
                <a:effectLst/>
                <a:uLnTx/>
                <a:uFillTx/>
                <a:latin typeface="Calibri"/>
                <a:ea typeface="+mn-ea"/>
                <a:cs typeface="+mn-cs"/>
              </a:rPr>
              <a:t>manual</a:t>
            </a: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0" name="Callout: Left Arrow 9">
            <a:extLst>
              <a:ext uri="{FF2B5EF4-FFF2-40B4-BE49-F238E27FC236}">
                <a16:creationId xmlns:a16="http://schemas.microsoft.com/office/drawing/2014/main" id="{85A662BA-B62D-EC2C-24D9-6387E3662A8E}"/>
              </a:ext>
            </a:extLst>
          </p:cNvPr>
          <p:cNvSpPr/>
          <p:nvPr/>
        </p:nvSpPr>
        <p:spPr>
          <a:xfrm>
            <a:off x="9688830" y="5034233"/>
            <a:ext cx="2378257" cy="875088"/>
          </a:xfrm>
          <a:prstGeom prst="leftArrow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a:ln>
                  <a:noFill/>
                </a:ln>
                <a:solidFill>
                  <a:prstClr val="white"/>
                </a:solidFill>
                <a:effectLst/>
                <a:uLnTx/>
                <a:uFillTx/>
                <a:latin typeface="Calibri"/>
                <a:ea typeface="+mn-ea"/>
                <a:cs typeface="+mn-cs"/>
              </a:rPr>
              <a:t>Links to </a:t>
            </a:r>
            <a:r>
              <a:rPr kumimoji="0" lang="fr-CH" sz="1800" b="1" i="0" u="none" strike="noStrike" kern="1200" cap="none" spc="0" normalizeH="0" baseline="0" noProof="0" err="1">
                <a:ln>
                  <a:noFill/>
                </a:ln>
                <a:solidFill>
                  <a:prstClr val="white"/>
                </a:solidFill>
                <a:effectLst/>
                <a:uLnTx/>
                <a:uFillTx/>
                <a:latin typeface="Calibri"/>
                <a:ea typeface="+mn-ea"/>
                <a:cs typeface="+mn-cs"/>
              </a:rPr>
              <a:t>available</a:t>
            </a:r>
            <a:r>
              <a:rPr kumimoji="0" lang="fr-CH" sz="1800" b="1" i="0" u="none" strike="noStrike" kern="1200" cap="none" spc="0" normalizeH="0" baseline="0" noProof="0">
                <a:ln>
                  <a:noFill/>
                </a:ln>
                <a:solidFill>
                  <a:prstClr val="white"/>
                </a:solidFill>
                <a:effectLst/>
                <a:uLnTx/>
                <a:uFillTx/>
                <a:latin typeface="Calibri"/>
                <a:ea typeface="+mn-ea"/>
                <a:cs typeface="+mn-cs"/>
              </a:rPr>
              <a:t> </a:t>
            </a:r>
            <a:r>
              <a:rPr kumimoji="0" lang="fr-CH" sz="1800" b="1" i="0" u="none" strike="noStrike" kern="1200" cap="none" spc="0" normalizeH="0" baseline="0" noProof="0" err="1">
                <a:ln>
                  <a:noFill/>
                </a:ln>
                <a:solidFill>
                  <a:prstClr val="white"/>
                </a:solidFill>
                <a:effectLst/>
                <a:uLnTx/>
                <a:uFillTx/>
                <a:latin typeface="Calibri"/>
                <a:ea typeface="+mn-ea"/>
                <a:cs typeface="+mn-cs"/>
              </a:rPr>
              <a:t>resources</a:t>
            </a: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1" name="Callout: Right Arrow 10">
            <a:extLst>
              <a:ext uri="{FF2B5EF4-FFF2-40B4-BE49-F238E27FC236}">
                <a16:creationId xmlns:a16="http://schemas.microsoft.com/office/drawing/2014/main" id="{1B61384F-58FC-CC2E-89D8-391365C109FE}"/>
              </a:ext>
            </a:extLst>
          </p:cNvPr>
          <p:cNvSpPr/>
          <p:nvPr/>
        </p:nvSpPr>
        <p:spPr>
          <a:xfrm>
            <a:off x="213359" y="2587807"/>
            <a:ext cx="2399211" cy="2097358"/>
          </a:xfrm>
          <a:prstGeom prst="rightArrow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1" i="0" u="none" strike="noStrike" kern="1200" cap="none" spc="0" normalizeH="0" baseline="0" noProof="0">
                <a:ln>
                  <a:noFill/>
                </a:ln>
                <a:solidFill>
                  <a:prstClr val="white"/>
                </a:solidFill>
                <a:effectLst/>
                <a:uLnTx/>
                <a:uFillTx/>
                <a:latin typeface="Calibri"/>
                <a:ea typeface="+mn-ea"/>
                <a:cs typeface="+mn-cs"/>
              </a:rPr>
              <a:t>For </a:t>
            </a:r>
            <a:r>
              <a:rPr kumimoji="0" lang="fr-CH" sz="1800" b="1" i="0" u="none" strike="noStrike" kern="1200" cap="none" spc="0" normalizeH="0" baseline="0" noProof="0" err="1">
                <a:ln>
                  <a:noFill/>
                </a:ln>
                <a:solidFill>
                  <a:prstClr val="white"/>
                </a:solidFill>
                <a:effectLst/>
                <a:uLnTx/>
                <a:uFillTx/>
                <a:latin typeface="Calibri"/>
                <a:ea typeface="+mn-ea"/>
                <a:cs typeface="+mn-cs"/>
              </a:rPr>
              <a:t>each</a:t>
            </a:r>
            <a:r>
              <a:rPr kumimoji="0" lang="fr-CH" sz="1800" b="1" i="0" u="none" strike="noStrike" kern="1200" cap="none" spc="0" normalizeH="0" baseline="0" noProof="0">
                <a:ln>
                  <a:noFill/>
                </a:ln>
                <a:solidFill>
                  <a:prstClr val="white"/>
                </a:solidFill>
                <a:effectLst/>
                <a:uLnTx/>
                <a:uFillTx/>
                <a:latin typeface="Calibri"/>
                <a:ea typeface="+mn-ea"/>
                <a:cs typeface="+mn-cs"/>
              </a:rPr>
              <a:t> key actions, follow the </a:t>
            </a:r>
            <a:r>
              <a:rPr kumimoji="0" lang="fr-CH" sz="1800" b="1" i="0" u="none" strike="noStrike" kern="1200" cap="none" spc="0" normalizeH="0" baseline="0" noProof="0" err="1">
                <a:ln>
                  <a:noFill/>
                </a:ln>
                <a:solidFill>
                  <a:prstClr val="white"/>
                </a:solidFill>
                <a:effectLst/>
                <a:uLnTx/>
                <a:uFillTx/>
                <a:latin typeface="Calibri"/>
                <a:ea typeface="+mn-ea"/>
                <a:cs typeface="+mn-cs"/>
              </a:rPr>
              <a:t>steps</a:t>
            </a:r>
            <a:r>
              <a:rPr kumimoji="0" lang="fr-CH" sz="1800" b="1" i="0" u="none" strike="noStrike" kern="1200" cap="none" spc="0" normalizeH="0" baseline="0" noProof="0">
                <a:ln>
                  <a:noFill/>
                </a:ln>
                <a:solidFill>
                  <a:prstClr val="white"/>
                </a:solidFill>
                <a:effectLst/>
                <a:uLnTx/>
                <a:uFillTx/>
                <a:latin typeface="Calibri"/>
                <a:ea typeface="+mn-ea"/>
                <a:cs typeface="+mn-cs"/>
              </a:rPr>
              <a:t> and how to do</a:t>
            </a: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715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FA1E-D2E1-25A1-135E-FB52E905AF1D}"/>
              </a:ext>
            </a:extLst>
          </p:cNvPr>
          <p:cNvSpPr>
            <a:spLocks noGrp="1"/>
          </p:cNvSpPr>
          <p:nvPr>
            <p:ph type="title"/>
          </p:nvPr>
        </p:nvSpPr>
        <p:spPr>
          <a:xfrm>
            <a:off x="609601" y="133123"/>
            <a:ext cx="10972800" cy="1143000"/>
          </a:xfrm>
        </p:spPr>
        <p:txBody>
          <a:bodyPr/>
          <a:lstStyle/>
          <a:p>
            <a:r>
              <a:rPr lang="fr-CH" err="1">
                <a:latin typeface="Segoe Condensed"/>
              </a:rPr>
              <a:t>Practical</a:t>
            </a:r>
            <a:r>
              <a:rPr lang="fr-CH">
                <a:latin typeface="Segoe Condensed"/>
              </a:rPr>
              <a:t> </a:t>
            </a:r>
            <a:r>
              <a:rPr lang="fr-CH" err="1">
                <a:latin typeface="Segoe Condensed"/>
              </a:rPr>
              <a:t>Examples</a:t>
            </a:r>
            <a:endParaRPr lang="en-US" err="1"/>
          </a:p>
        </p:txBody>
      </p:sp>
      <p:sp>
        <p:nvSpPr>
          <p:cNvPr id="3" name="Text Placeholder 2">
            <a:extLst>
              <a:ext uri="{FF2B5EF4-FFF2-40B4-BE49-F238E27FC236}">
                <a16:creationId xmlns:a16="http://schemas.microsoft.com/office/drawing/2014/main" id="{DC0ABAB6-6A57-A4F0-3D95-0393835F24F7}"/>
              </a:ext>
            </a:extLst>
          </p:cNvPr>
          <p:cNvSpPr>
            <a:spLocks noGrp="1"/>
          </p:cNvSpPr>
          <p:nvPr>
            <p:ph type="body" idx="1"/>
          </p:nvPr>
        </p:nvSpPr>
        <p:spPr>
          <a:xfrm>
            <a:off x="616779" y="1132930"/>
            <a:ext cx="5386917" cy="639762"/>
          </a:xfrm>
        </p:spPr>
        <p:txBody>
          <a:bodyPr/>
          <a:lstStyle/>
          <a:p>
            <a:r>
              <a:rPr lang="fr-CH"/>
              <a:t>Country </a:t>
            </a:r>
            <a:r>
              <a:rPr lang="fr-CH" err="1"/>
              <a:t>examples</a:t>
            </a:r>
            <a:endParaRPr lang="en-US"/>
          </a:p>
        </p:txBody>
      </p:sp>
      <p:sp>
        <p:nvSpPr>
          <p:cNvPr id="5" name="Text Placeholder 4">
            <a:extLst>
              <a:ext uri="{FF2B5EF4-FFF2-40B4-BE49-F238E27FC236}">
                <a16:creationId xmlns:a16="http://schemas.microsoft.com/office/drawing/2014/main" id="{AEF23CD1-919A-6BC6-01F6-63E48F0261CF}"/>
              </a:ext>
            </a:extLst>
          </p:cNvPr>
          <p:cNvSpPr>
            <a:spLocks noGrp="1"/>
          </p:cNvSpPr>
          <p:nvPr>
            <p:ph type="body" sz="quarter" idx="3"/>
          </p:nvPr>
        </p:nvSpPr>
        <p:spPr>
          <a:xfrm>
            <a:off x="728706" y="3953131"/>
            <a:ext cx="5266578" cy="639762"/>
          </a:xfrm>
        </p:spPr>
        <p:txBody>
          <a:bodyPr/>
          <a:lstStyle/>
          <a:p>
            <a:r>
              <a:rPr lang="fr-CH"/>
              <a:t>Case </a:t>
            </a:r>
            <a:r>
              <a:rPr lang="fr-CH" err="1"/>
              <a:t>studies</a:t>
            </a:r>
            <a:endParaRPr lang="en-US"/>
          </a:p>
        </p:txBody>
      </p:sp>
      <p:pic>
        <p:nvPicPr>
          <p:cNvPr id="11" name="Graphic 10" descr="Construction Barricade with solid fill">
            <a:extLst>
              <a:ext uri="{FF2B5EF4-FFF2-40B4-BE49-F238E27FC236}">
                <a16:creationId xmlns:a16="http://schemas.microsoft.com/office/drawing/2014/main" id="{78BD2C4B-268C-E430-3A3F-C5F3F9F18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732" y="2011807"/>
            <a:ext cx="888113" cy="914400"/>
          </a:xfrm>
          <a:prstGeom prst="rect">
            <a:avLst/>
          </a:prstGeom>
        </p:spPr>
      </p:pic>
      <p:pic>
        <p:nvPicPr>
          <p:cNvPr id="12" name="Graphic 11" descr="Chess pieces with solid fill">
            <a:extLst>
              <a:ext uri="{FF2B5EF4-FFF2-40B4-BE49-F238E27FC236}">
                <a16:creationId xmlns:a16="http://schemas.microsoft.com/office/drawing/2014/main" id="{C02E83A7-35F3-A294-F2D4-134C3EB3C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652" y="2888473"/>
            <a:ext cx="888113" cy="914400"/>
          </a:xfrm>
          <a:prstGeom prst="rect">
            <a:avLst/>
          </a:prstGeom>
        </p:spPr>
      </p:pic>
      <p:sp>
        <p:nvSpPr>
          <p:cNvPr id="13" name="TextBox 12">
            <a:extLst>
              <a:ext uri="{FF2B5EF4-FFF2-40B4-BE49-F238E27FC236}">
                <a16:creationId xmlns:a16="http://schemas.microsoft.com/office/drawing/2014/main" id="{C1B91A28-5A6A-E27B-BDC8-35F3B86242A4}"/>
              </a:ext>
            </a:extLst>
          </p:cNvPr>
          <p:cNvSpPr txBox="1"/>
          <p:nvPr/>
        </p:nvSpPr>
        <p:spPr>
          <a:xfrm>
            <a:off x="2132741" y="2011807"/>
            <a:ext cx="36338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800" b="0" i="0" u="none" strike="noStrike" kern="1200" cap="none" spc="0" normalizeH="0" baseline="0" noProof="0" err="1">
                <a:ln>
                  <a:noFill/>
                </a:ln>
                <a:solidFill>
                  <a:prstClr val="black"/>
                </a:solidFill>
                <a:effectLst/>
                <a:uLnTx/>
                <a:uFillTx/>
                <a:latin typeface="Calibri"/>
                <a:ea typeface="+mn-ea"/>
                <a:cs typeface="+mn-cs"/>
              </a:rPr>
              <a:t>Actual</a:t>
            </a:r>
            <a:r>
              <a:rPr kumimoji="0" lang="fr-CH" sz="2800" b="0" i="0" u="none" strike="noStrike" kern="1200" cap="none" spc="0" normalizeH="0" baseline="0" noProof="0">
                <a:ln>
                  <a:noFill/>
                </a:ln>
                <a:solidFill>
                  <a:prstClr val="black"/>
                </a:solidFill>
                <a:effectLst/>
                <a:uLnTx/>
                <a:uFillTx/>
                <a:latin typeface="Calibri"/>
                <a:ea typeface="+mn-ea"/>
                <a:cs typeface="+mn-cs"/>
              </a:rPr>
              <a:t> </a:t>
            </a:r>
            <a:r>
              <a:rPr kumimoji="0" lang="fr-CH" sz="2800" b="0" i="0" u="none" strike="noStrike" kern="1200" cap="none" spc="0" normalizeH="0" baseline="0" noProof="0" err="1">
                <a:ln>
                  <a:noFill/>
                </a:ln>
                <a:solidFill>
                  <a:prstClr val="black"/>
                </a:solidFill>
                <a:effectLst/>
                <a:uLnTx/>
                <a:uFillTx/>
                <a:latin typeface="Calibri"/>
                <a:ea typeface="+mn-ea"/>
                <a:cs typeface="+mn-cs"/>
              </a:rPr>
              <a:t>examples</a:t>
            </a:r>
            <a:r>
              <a:rPr kumimoji="0" lang="fr-CH" sz="2800" b="0" i="0" u="none" strike="noStrike" kern="1200" cap="none" spc="0" normalizeH="0" baseline="0" noProof="0">
                <a:ln>
                  <a:noFill/>
                </a:ln>
                <a:solidFill>
                  <a:prstClr val="black"/>
                </a:solidFill>
                <a:effectLst/>
                <a:uLnTx/>
                <a:uFillTx/>
                <a:latin typeface="Calibri"/>
                <a:ea typeface="+mn-ea"/>
                <a:cs typeface="+mn-cs"/>
              </a:rPr>
              <a:t> of </a:t>
            </a:r>
            <a:r>
              <a:rPr kumimoji="0" lang="fr-CH" sz="2800" b="0" i="0" u="none" strike="noStrike" kern="1200" cap="none" spc="0" normalizeH="0" baseline="0" noProof="0" err="1">
                <a:ln>
                  <a:noFill/>
                </a:ln>
                <a:solidFill>
                  <a:prstClr val="black"/>
                </a:solidFill>
                <a:effectLst/>
                <a:uLnTx/>
                <a:uFillTx/>
                <a:latin typeface="Calibri"/>
                <a:ea typeface="+mn-ea"/>
                <a:cs typeface="+mn-cs"/>
              </a:rPr>
              <a:t>barriers</a:t>
            </a:r>
            <a:r>
              <a:rPr kumimoji="0" lang="fr-CH" sz="2800" b="0" i="0" u="none" strike="noStrike" kern="1200" cap="none" spc="0" normalizeH="0" baseline="0" noProof="0">
                <a:ln>
                  <a:noFill/>
                </a:ln>
                <a:solidFill>
                  <a:prstClr val="black"/>
                </a:solidFill>
                <a:effectLst/>
                <a:uLnTx/>
                <a:uFillTx/>
                <a:latin typeface="Calibri"/>
                <a:ea typeface="+mn-ea"/>
                <a:cs typeface="+mn-cs"/>
              </a:rPr>
              <a:t> and </a:t>
            </a:r>
            <a:r>
              <a:rPr kumimoji="0" lang="fr-CH" sz="2800" b="0" i="0" u="none" strike="noStrike" kern="1200" cap="none" spc="0" normalizeH="0" baseline="0" noProof="0" err="1">
                <a:ln>
                  <a:noFill/>
                </a:ln>
                <a:solidFill>
                  <a:prstClr val="black"/>
                </a:solidFill>
                <a:effectLst/>
                <a:uLnTx/>
                <a:uFillTx/>
                <a:latin typeface="Calibri"/>
                <a:ea typeface="+mn-ea"/>
                <a:cs typeface="+mn-cs"/>
              </a:rPr>
              <a:t>strategies</a:t>
            </a:r>
            <a:r>
              <a:rPr kumimoji="0" lang="fr-CH" sz="2800" b="0" i="0" u="none" strike="noStrike" kern="1200" cap="none" spc="0" normalizeH="0" baseline="0" noProof="0">
                <a:ln>
                  <a:noFill/>
                </a:ln>
                <a:solidFill>
                  <a:prstClr val="black"/>
                </a:solidFill>
                <a:effectLst/>
                <a:uLnTx/>
                <a:uFillTx/>
                <a:latin typeface="Calibri"/>
                <a:ea typeface="+mn-ea"/>
                <a:cs typeface="+mn-cs"/>
              </a:rPr>
              <a:t>, </a:t>
            </a:r>
            <a:r>
              <a:rPr kumimoji="0" lang="fr-CH" sz="2800" b="0" i="0" u="none" strike="noStrike" kern="1200" cap="none" spc="0" normalizeH="0" baseline="0" noProof="0" err="1">
                <a:ln>
                  <a:noFill/>
                </a:ln>
                <a:solidFill>
                  <a:prstClr val="black"/>
                </a:solidFill>
                <a:effectLst/>
                <a:uLnTx/>
                <a:uFillTx/>
                <a:latin typeface="Calibri"/>
                <a:ea typeface="+mn-ea"/>
                <a:cs typeface="+mn-cs"/>
              </a:rPr>
              <a:t>facilitators</a:t>
            </a:r>
            <a:r>
              <a:rPr kumimoji="0" lang="fr-CH" sz="2800" b="0" i="0" u="none" strike="noStrike" kern="1200" cap="none" spc="0" normalizeH="0" baseline="0" noProof="0">
                <a:ln>
                  <a:noFill/>
                </a:ln>
                <a:solidFill>
                  <a:prstClr val="black"/>
                </a:solidFill>
                <a:effectLst/>
                <a:uLnTx/>
                <a:uFillTx/>
                <a:latin typeface="Calibri"/>
                <a:ea typeface="+mn-ea"/>
                <a:cs typeface="+mn-cs"/>
              </a:rPr>
              <a:t> </a:t>
            </a:r>
            <a:r>
              <a:rPr kumimoji="0" lang="fr-CH" sz="2800" b="0" i="0" u="none" strike="noStrike" kern="1200" cap="none" spc="0" normalizeH="0" baseline="0" noProof="0" err="1">
                <a:ln>
                  <a:noFill/>
                </a:ln>
                <a:solidFill>
                  <a:prstClr val="black"/>
                </a:solidFill>
                <a:effectLst/>
                <a:uLnTx/>
                <a:uFillTx/>
                <a:latin typeface="Calibri"/>
                <a:ea typeface="+mn-ea"/>
                <a:cs typeface="+mn-cs"/>
              </a:rPr>
              <a:t>identified</a:t>
            </a:r>
            <a:r>
              <a:rPr kumimoji="0" lang="fr-CH" sz="2800" b="0" i="0" u="none" strike="noStrike" kern="1200" cap="none" spc="0" normalizeH="0" baseline="0" noProof="0">
                <a:ln>
                  <a:noFill/>
                </a:ln>
                <a:solidFill>
                  <a:prstClr val="black"/>
                </a:solidFill>
                <a:effectLst/>
                <a:uLnTx/>
                <a:uFillTx/>
                <a:latin typeface="Calibri"/>
                <a:ea typeface="+mn-ea"/>
                <a:cs typeface="+mn-cs"/>
              </a:rPr>
              <a:t> by countries</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FDCB2488-B8D6-8D83-A904-2AF85699219E}"/>
              </a:ext>
            </a:extLst>
          </p:cNvPr>
          <p:cNvSpPr/>
          <p:nvPr/>
        </p:nvSpPr>
        <p:spPr>
          <a:xfrm>
            <a:off x="588894" y="1831951"/>
            <a:ext cx="5406390" cy="212737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Graphic 14" descr="Books with solid fill">
            <a:extLst>
              <a:ext uri="{FF2B5EF4-FFF2-40B4-BE49-F238E27FC236}">
                <a16:creationId xmlns:a16="http://schemas.microsoft.com/office/drawing/2014/main" id="{3415526E-4DE2-1EE8-2E6C-11DAE7A366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268" y="4804586"/>
            <a:ext cx="914400" cy="914400"/>
          </a:xfrm>
          <a:prstGeom prst="rect">
            <a:avLst/>
          </a:prstGeom>
        </p:spPr>
      </p:pic>
      <p:sp>
        <p:nvSpPr>
          <p:cNvPr id="16" name="TextBox 15">
            <a:extLst>
              <a:ext uri="{FF2B5EF4-FFF2-40B4-BE49-F238E27FC236}">
                <a16:creationId xmlns:a16="http://schemas.microsoft.com/office/drawing/2014/main" id="{F293E78A-E5FD-FDDA-CBAE-0EB832D6B6B4}"/>
              </a:ext>
            </a:extLst>
          </p:cNvPr>
          <p:cNvSpPr txBox="1"/>
          <p:nvPr/>
        </p:nvSpPr>
        <p:spPr>
          <a:xfrm>
            <a:off x="1875668" y="4804586"/>
            <a:ext cx="4035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800" b="0" i="0" u="none" strike="noStrike" kern="1200" cap="none" spc="0" normalizeH="0" baseline="0" noProof="0" err="1">
                <a:ln>
                  <a:noFill/>
                </a:ln>
                <a:solidFill>
                  <a:prstClr val="black"/>
                </a:solidFill>
                <a:effectLst/>
                <a:uLnTx/>
                <a:uFillTx/>
                <a:latin typeface="Calibri"/>
                <a:ea typeface="+mn-ea"/>
                <a:cs typeface="+mn-cs"/>
              </a:rPr>
              <a:t>Examples</a:t>
            </a:r>
            <a:r>
              <a:rPr kumimoji="0" lang="fr-CH" sz="2800" b="0" i="0" u="none" strike="noStrike" kern="1200" cap="none" spc="0" normalizeH="0" baseline="0" noProof="0">
                <a:ln>
                  <a:noFill/>
                </a:ln>
                <a:solidFill>
                  <a:prstClr val="black"/>
                </a:solidFill>
                <a:effectLst/>
                <a:uLnTx/>
                <a:uFillTx/>
                <a:latin typeface="Calibri"/>
                <a:ea typeface="+mn-ea"/>
                <a:cs typeface="+mn-cs"/>
              </a:rPr>
              <a:t> </a:t>
            </a:r>
            <a:r>
              <a:rPr kumimoji="0" lang="fr-CH" sz="2800" b="0" i="0" u="none" strike="noStrike" kern="1200" cap="none" spc="0" normalizeH="0" baseline="0" noProof="0" err="1">
                <a:ln>
                  <a:noFill/>
                </a:ln>
                <a:solidFill>
                  <a:prstClr val="black"/>
                </a:solidFill>
                <a:effectLst/>
                <a:uLnTx/>
                <a:uFillTx/>
                <a:latin typeface="Calibri"/>
                <a:ea typeface="+mn-ea"/>
                <a:cs typeface="+mn-cs"/>
              </a:rPr>
              <a:t>from</a:t>
            </a:r>
            <a:r>
              <a:rPr kumimoji="0" lang="fr-CH" sz="2800" b="0" i="0" u="none" strike="noStrike" kern="1200" cap="none" spc="0" normalizeH="0" baseline="0" noProof="0">
                <a:ln>
                  <a:noFill/>
                </a:ln>
                <a:solidFill>
                  <a:prstClr val="black"/>
                </a:solidFill>
                <a:effectLst/>
                <a:uLnTx/>
                <a:uFillTx/>
                <a:latin typeface="Calibri"/>
                <a:ea typeface="+mn-ea"/>
                <a:cs typeface="+mn-cs"/>
              </a:rPr>
              <a:t> the </a:t>
            </a:r>
            <a:r>
              <a:rPr kumimoji="0" lang="fr-CH" sz="2800" b="0" i="0" u="none" strike="noStrike" kern="1200" cap="none" spc="0" normalizeH="0" baseline="0" noProof="0" err="1">
                <a:ln>
                  <a:noFill/>
                </a:ln>
                <a:solidFill>
                  <a:prstClr val="black"/>
                </a:solidFill>
                <a:effectLst/>
                <a:uLnTx/>
                <a:uFillTx/>
                <a:latin typeface="Calibri"/>
                <a:ea typeface="+mn-ea"/>
                <a:cs typeface="+mn-cs"/>
              </a:rPr>
              <a:t>literature</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9B89ACF8-5125-7420-BB0B-4548CB4892A2}"/>
              </a:ext>
            </a:extLst>
          </p:cNvPr>
          <p:cNvSpPr/>
          <p:nvPr/>
        </p:nvSpPr>
        <p:spPr>
          <a:xfrm>
            <a:off x="704660" y="4653526"/>
            <a:ext cx="5291857" cy="1270528"/>
          </a:xfrm>
          <a:prstGeom prst="round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C3449060-E9ED-D868-6390-00326215120B}"/>
              </a:ext>
            </a:extLst>
          </p:cNvPr>
          <p:cNvPicPr>
            <a:picLocks noChangeAspect="1"/>
          </p:cNvPicPr>
          <p:nvPr/>
        </p:nvPicPr>
        <p:blipFill>
          <a:blip r:embed="rId9"/>
          <a:stretch>
            <a:fillRect/>
          </a:stretch>
        </p:blipFill>
        <p:spPr>
          <a:xfrm>
            <a:off x="6295122" y="133123"/>
            <a:ext cx="4261854" cy="33657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32CB56EE-7FD8-F7CF-767F-A7ED02C533D4}"/>
              </a:ext>
            </a:extLst>
          </p:cNvPr>
          <p:cNvPicPr>
            <a:picLocks noChangeAspect="1"/>
          </p:cNvPicPr>
          <p:nvPr/>
        </p:nvPicPr>
        <p:blipFill>
          <a:blip r:embed="rId10"/>
          <a:stretch>
            <a:fillRect/>
          </a:stretch>
        </p:blipFill>
        <p:spPr>
          <a:xfrm>
            <a:off x="8055065" y="2481907"/>
            <a:ext cx="3725878" cy="34271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531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5C61-8C9D-300C-F683-38B6C7B0AD71}"/>
              </a:ext>
            </a:extLst>
          </p:cNvPr>
          <p:cNvSpPr>
            <a:spLocks noGrp="1"/>
          </p:cNvSpPr>
          <p:nvPr>
            <p:ph type="title"/>
          </p:nvPr>
        </p:nvSpPr>
        <p:spPr>
          <a:xfrm>
            <a:off x="609600" y="44597"/>
            <a:ext cx="10972800" cy="1143000"/>
          </a:xfrm>
        </p:spPr>
        <p:txBody>
          <a:bodyPr>
            <a:normAutofit/>
          </a:bodyPr>
          <a:lstStyle/>
          <a:p>
            <a:r>
              <a:rPr lang="fr-CH" err="1">
                <a:latin typeface="Segoe Condensed"/>
              </a:rPr>
              <a:t>Potential</a:t>
            </a:r>
            <a:r>
              <a:rPr lang="fr-CH">
                <a:latin typeface="Segoe Condensed"/>
              </a:rPr>
              <a:t> </a:t>
            </a:r>
            <a:r>
              <a:rPr lang="fr-CH" err="1">
                <a:latin typeface="Segoe Condensed"/>
              </a:rPr>
              <a:t>barriers</a:t>
            </a:r>
            <a:r>
              <a:rPr lang="fr-CH">
                <a:latin typeface="Segoe Condensed"/>
              </a:rPr>
              <a:t> and how to </a:t>
            </a:r>
            <a:r>
              <a:rPr lang="fr-CH" err="1">
                <a:latin typeface="Segoe Condensed"/>
              </a:rPr>
              <a:t>overcome</a:t>
            </a:r>
            <a:r>
              <a:rPr lang="fr-CH">
                <a:latin typeface="Segoe Condensed"/>
              </a:rPr>
              <a:t> </a:t>
            </a:r>
            <a:r>
              <a:rPr lang="fr-CH" err="1">
                <a:latin typeface="Segoe Condensed"/>
              </a:rPr>
              <a:t>them</a:t>
            </a:r>
            <a:endParaRPr lang="en-US">
              <a:latin typeface="Segoe Condensed"/>
            </a:endParaRPr>
          </a:p>
        </p:txBody>
      </p:sp>
      <p:pic>
        <p:nvPicPr>
          <p:cNvPr id="6" name="Picture 5">
            <a:extLst>
              <a:ext uri="{FF2B5EF4-FFF2-40B4-BE49-F238E27FC236}">
                <a16:creationId xmlns:a16="http://schemas.microsoft.com/office/drawing/2014/main" id="{D55D3BE7-AEE2-0571-93DE-E782EDC618E8}"/>
              </a:ext>
            </a:extLst>
          </p:cNvPr>
          <p:cNvPicPr>
            <a:picLocks noChangeAspect="1"/>
          </p:cNvPicPr>
          <p:nvPr/>
        </p:nvPicPr>
        <p:blipFill>
          <a:blip r:embed="rId3"/>
          <a:stretch>
            <a:fillRect/>
          </a:stretch>
        </p:blipFill>
        <p:spPr>
          <a:xfrm>
            <a:off x="2690896" y="1135185"/>
            <a:ext cx="6334069" cy="4888489"/>
          </a:xfrm>
          <a:prstGeom prst="rect">
            <a:avLst/>
          </a:prstGeom>
        </p:spPr>
      </p:pic>
      <p:sp>
        <p:nvSpPr>
          <p:cNvPr id="8" name="TextBox 7">
            <a:extLst>
              <a:ext uri="{FF2B5EF4-FFF2-40B4-BE49-F238E27FC236}">
                <a16:creationId xmlns:a16="http://schemas.microsoft.com/office/drawing/2014/main" id="{0B5A3986-A582-4133-48F9-0068FA0FFAFB}"/>
              </a:ext>
            </a:extLst>
          </p:cNvPr>
          <p:cNvSpPr txBox="1"/>
          <p:nvPr/>
        </p:nvSpPr>
        <p:spPr>
          <a:xfrm>
            <a:off x="492815" y="2444787"/>
            <a:ext cx="1393371" cy="147732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err="1">
                <a:ln>
                  <a:noFill/>
                </a:ln>
                <a:solidFill>
                  <a:prstClr val="black"/>
                </a:solidFill>
                <a:effectLst/>
                <a:uLnTx/>
                <a:uFillTx/>
                <a:latin typeface="Calibri"/>
                <a:ea typeface="+mn-ea"/>
                <a:cs typeface="+mn-cs"/>
              </a:rPr>
              <a:t>Identify</a:t>
            </a:r>
            <a:r>
              <a:rPr kumimoji="0" lang="fr-CH" sz="1800" b="0" i="0" u="none" strike="noStrike" kern="1200" cap="none" spc="0" normalizeH="0" baseline="0" noProof="0">
                <a:ln>
                  <a:noFill/>
                </a:ln>
                <a:solidFill>
                  <a:prstClr val="black"/>
                </a:solidFill>
                <a:effectLst/>
                <a:uLnTx/>
                <a:uFillTx/>
                <a:latin typeface="Calibri"/>
                <a:ea typeface="+mn-ea"/>
                <a:cs typeface="+mn-cs"/>
              </a:rPr>
              <a:t> or </a:t>
            </a:r>
            <a:r>
              <a:rPr kumimoji="0" lang="fr-CH" sz="1800" b="0" i="0" u="none" strike="noStrike" kern="1200" cap="none" spc="0" normalizeH="0" baseline="0" noProof="0" err="1">
                <a:ln>
                  <a:noFill/>
                </a:ln>
                <a:solidFill>
                  <a:prstClr val="black"/>
                </a:solidFill>
                <a:effectLst/>
                <a:uLnTx/>
                <a:uFillTx/>
                <a:latin typeface="Calibri"/>
                <a:ea typeface="+mn-ea"/>
                <a:cs typeface="+mn-cs"/>
              </a:rPr>
              <a:t>anticipate</a:t>
            </a:r>
            <a:r>
              <a:rPr kumimoji="0" lang="fr-CH" sz="1800" b="0" i="0" u="none" strike="noStrike" kern="1200" cap="none" spc="0" normalizeH="0" baseline="0" noProof="0">
                <a:ln>
                  <a:noFill/>
                </a:ln>
                <a:solidFill>
                  <a:prstClr val="black"/>
                </a:solidFill>
                <a:effectLst/>
                <a:uLnTx/>
                <a:uFillTx/>
                <a:latin typeface="Calibri"/>
                <a:ea typeface="+mn-ea"/>
                <a:cs typeface="+mn-cs"/>
              </a:rPr>
              <a:t> </a:t>
            </a:r>
            <a:r>
              <a:rPr kumimoji="0" lang="fr-CH" sz="1800" b="0" i="0" u="none" strike="noStrike" kern="1200" cap="none" spc="0" normalizeH="0" baseline="0" noProof="0" err="1">
                <a:ln>
                  <a:noFill/>
                </a:ln>
                <a:solidFill>
                  <a:prstClr val="black"/>
                </a:solidFill>
                <a:effectLst/>
                <a:uLnTx/>
                <a:uFillTx/>
                <a:latin typeface="Calibri"/>
                <a:ea typeface="+mn-ea"/>
                <a:cs typeface="+mn-cs"/>
              </a:rPr>
              <a:t>potential</a:t>
            </a:r>
            <a:r>
              <a:rPr kumimoji="0" lang="fr-CH" sz="1800" b="0" i="0" u="none" strike="noStrike" kern="1200" cap="none" spc="0" normalizeH="0" baseline="0" noProof="0">
                <a:ln>
                  <a:noFill/>
                </a:ln>
                <a:solidFill>
                  <a:prstClr val="black"/>
                </a:solidFill>
                <a:effectLst/>
                <a:uLnTx/>
                <a:uFillTx/>
                <a:latin typeface="Calibri"/>
                <a:ea typeface="+mn-ea"/>
                <a:cs typeface="+mn-cs"/>
              </a:rPr>
              <a:t> </a:t>
            </a:r>
            <a:r>
              <a:rPr kumimoji="0" lang="fr-CH" sz="1800" b="0" i="0" u="none" strike="noStrike" kern="1200" cap="none" spc="0" normalizeH="0" baseline="0" noProof="0" err="1">
                <a:ln>
                  <a:noFill/>
                </a:ln>
                <a:solidFill>
                  <a:prstClr val="black"/>
                </a:solidFill>
                <a:effectLst/>
                <a:uLnTx/>
                <a:uFillTx/>
                <a:latin typeface="Calibri"/>
                <a:ea typeface="+mn-ea"/>
                <a:cs typeface="+mn-cs"/>
              </a:rPr>
              <a:t>barriers</a:t>
            </a:r>
            <a:r>
              <a:rPr kumimoji="0" lang="fr-CH" sz="1800" b="0" i="0" u="none" strike="noStrike" kern="1200" cap="none" spc="0" normalizeH="0" baseline="0" noProof="0">
                <a:ln>
                  <a:noFill/>
                </a:ln>
                <a:solidFill>
                  <a:prstClr val="black"/>
                </a:solidFill>
                <a:effectLst/>
                <a:uLnTx/>
                <a:uFillTx/>
                <a:latin typeface="Calibri"/>
                <a:ea typeface="+mn-ea"/>
                <a:cs typeface="+mn-cs"/>
              </a:rPr>
              <a:t> in </a:t>
            </a:r>
            <a:r>
              <a:rPr kumimoji="0" lang="fr-CH" sz="1800" b="0" i="0" u="none" strike="noStrike" kern="1200" cap="none" spc="0" normalizeH="0" baseline="0" noProof="0" err="1">
                <a:ln>
                  <a:noFill/>
                </a:ln>
                <a:solidFill>
                  <a:prstClr val="black"/>
                </a:solidFill>
                <a:effectLst/>
                <a:uLnTx/>
                <a:uFillTx/>
                <a:latin typeface="Calibri"/>
                <a:ea typeface="+mn-ea"/>
                <a:cs typeface="+mn-cs"/>
              </a:rPr>
              <a:t>your</a:t>
            </a:r>
            <a:r>
              <a:rPr kumimoji="0" lang="fr-CH" sz="1800" b="0" i="0" u="none" strike="noStrike" kern="1200" cap="none" spc="0" normalizeH="0" baseline="0" noProof="0">
                <a:ln>
                  <a:noFill/>
                </a:ln>
                <a:solidFill>
                  <a:prstClr val="black"/>
                </a:solidFill>
                <a:effectLst/>
                <a:uLnTx/>
                <a:uFillTx/>
                <a:latin typeface="Calibri"/>
                <a:ea typeface="+mn-ea"/>
                <a:cs typeface="+mn-cs"/>
              </a:rPr>
              <a:t> </a:t>
            </a:r>
            <a:r>
              <a:rPr kumimoji="0" lang="fr-CH" sz="1800" b="0" i="0" u="none" strike="noStrike" kern="1200" cap="none" spc="0" normalizeH="0" baseline="0" noProof="0" err="1">
                <a:ln>
                  <a:noFill/>
                </a:ln>
                <a:solidFill>
                  <a:prstClr val="black"/>
                </a:solidFill>
                <a:effectLst/>
                <a:uLnTx/>
                <a:uFillTx/>
                <a:latin typeface="Calibri"/>
                <a:ea typeface="+mn-ea"/>
                <a:cs typeface="+mn-cs"/>
              </a:rPr>
              <a:t>context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E4A221AF-99C8-F4FF-8C1E-C2E5DF8872FA}"/>
              </a:ext>
            </a:extLst>
          </p:cNvPr>
          <p:cNvGrpSpPr/>
          <p:nvPr/>
        </p:nvGrpSpPr>
        <p:grpSpPr>
          <a:xfrm>
            <a:off x="133461" y="2056176"/>
            <a:ext cx="2098110" cy="3298371"/>
            <a:chOff x="133461" y="1968024"/>
            <a:chExt cx="2098110" cy="3298371"/>
          </a:xfrm>
        </p:grpSpPr>
        <p:pic>
          <p:nvPicPr>
            <p:cNvPr id="11" name="Graphic 10" descr="Construction Barricade with solid fill">
              <a:extLst>
                <a:ext uri="{FF2B5EF4-FFF2-40B4-BE49-F238E27FC236}">
                  <a16:creationId xmlns:a16="http://schemas.microsoft.com/office/drawing/2014/main" id="{1B484518-D5EE-36E8-64A0-08A23D1FB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2258" y="4014331"/>
              <a:ext cx="914400" cy="914400"/>
            </a:xfrm>
            <a:prstGeom prst="rect">
              <a:avLst/>
            </a:prstGeom>
          </p:spPr>
        </p:pic>
        <p:sp>
          <p:nvSpPr>
            <p:cNvPr id="12" name="Oval 11">
              <a:extLst>
                <a:ext uri="{FF2B5EF4-FFF2-40B4-BE49-F238E27FC236}">
                  <a16:creationId xmlns:a16="http://schemas.microsoft.com/office/drawing/2014/main" id="{101E3039-FC56-BE81-CEF7-0479F85A88AA}"/>
                </a:ext>
              </a:extLst>
            </p:cNvPr>
            <p:cNvSpPr/>
            <p:nvPr/>
          </p:nvSpPr>
          <p:spPr>
            <a:xfrm>
              <a:off x="133461" y="1968024"/>
              <a:ext cx="2098110" cy="3298371"/>
            </a:xfrm>
            <a:prstGeom prst="ellipse">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6BF1FA2C-A626-6E01-40C7-8E85A5D982F2}"/>
              </a:ext>
            </a:extLst>
          </p:cNvPr>
          <p:cNvGrpSpPr/>
          <p:nvPr/>
        </p:nvGrpSpPr>
        <p:grpSpPr>
          <a:xfrm>
            <a:off x="9360520" y="2056177"/>
            <a:ext cx="2098110" cy="3298371"/>
            <a:chOff x="9360520" y="2056177"/>
            <a:chExt cx="2098110" cy="3298371"/>
          </a:xfrm>
        </p:grpSpPr>
        <p:sp>
          <p:nvSpPr>
            <p:cNvPr id="9" name="TextBox 8">
              <a:extLst>
                <a:ext uri="{FF2B5EF4-FFF2-40B4-BE49-F238E27FC236}">
                  <a16:creationId xmlns:a16="http://schemas.microsoft.com/office/drawing/2014/main" id="{946494B0-B927-5143-A765-7210765691A8}"/>
                </a:ext>
              </a:extLst>
            </p:cNvPr>
            <p:cNvSpPr txBox="1"/>
            <p:nvPr/>
          </p:nvSpPr>
          <p:spPr>
            <a:xfrm>
              <a:off x="9712890" y="3429000"/>
              <a:ext cx="1393371" cy="147732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prstClr val="black"/>
                  </a:solidFill>
                  <a:effectLst/>
                  <a:uLnTx/>
                  <a:uFillTx/>
                  <a:latin typeface="Calibri"/>
                  <a:ea typeface="+mn-ea"/>
                  <a:cs typeface="+mn-cs"/>
                </a:rPr>
                <a:t>Look for </a:t>
              </a:r>
              <a:r>
                <a:rPr kumimoji="0" lang="fr-CH" sz="1800" b="0" i="0" u="none" strike="noStrike" kern="1200" cap="none" spc="0" normalizeH="0" baseline="0" noProof="0" err="1">
                  <a:ln>
                    <a:noFill/>
                  </a:ln>
                  <a:solidFill>
                    <a:prstClr val="black"/>
                  </a:solidFill>
                  <a:effectLst/>
                  <a:uLnTx/>
                  <a:uFillTx/>
                  <a:latin typeface="Calibri"/>
                  <a:ea typeface="+mn-ea"/>
                  <a:cs typeface="+mn-cs"/>
                </a:rPr>
                <a:t>potential</a:t>
              </a:r>
              <a:r>
                <a:rPr kumimoji="0" lang="fr-CH" sz="1800" b="0" i="0" u="none" strike="noStrike" kern="1200" cap="none" spc="0" normalizeH="0" baseline="0" noProof="0">
                  <a:ln>
                    <a:noFill/>
                  </a:ln>
                  <a:solidFill>
                    <a:prstClr val="black"/>
                  </a:solidFill>
                  <a:effectLst/>
                  <a:uLnTx/>
                  <a:uFillTx/>
                  <a:latin typeface="Calibri"/>
                  <a:ea typeface="+mn-ea"/>
                  <a:cs typeface="+mn-cs"/>
                </a:rPr>
                <a:t> </a:t>
              </a:r>
              <a:r>
                <a:rPr kumimoji="0" lang="fr-CH" sz="1800" b="0" i="0" u="none" strike="noStrike" kern="1200" cap="none" spc="0" normalizeH="0" baseline="0" noProof="0" err="1">
                  <a:ln>
                    <a:noFill/>
                  </a:ln>
                  <a:solidFill>
                    <a:prstClr val="black"/>
                  </a:solidFill>
                  <a:effectLst/>
                  <a:uLnTx/>
                  <a:uFillTx/>
                  <a:latin typeface="Calibri"/>
                  <a:ea typeface="+mn-ea"/>
                  <a:cs typeface="+mn-cs"/>
                </a:rPr>
                <a:t>strategies</a:t>
              </a:r>
              <a:r>
                <a:rPr kumimoji="0" lang="fr-CH" sz="1800" b="0" i="0" u="none" strike="noStrike" kern="1200" cap="none" spc="0" normalizeH="0" baseline="0" noProof="0">
                  <a:ln>
                    <a:noFill/>
                  </a:ln>
                  <a:solidFill>
                    <a:prstClr val="black"/>
                  </a:solidFill>
                  <a:effectLst/>
                  <a:uLnTx/>
                  <a:uFillTx/>
                  <a:latin typeface="Calibri"/>
                  <a:ea typeface="+mn-ea"/>
                  <a:cs typeface="+mn-cs"/>
                </a:rPr>
                <a:t> to </a:t>
              </a:r>
              <a:r>
                <a:rPr kumimoji="0" lang="fr-CH" sz="1800" b="0" i="0" u="none" strike="noStrike" kern="1200" cap="none" spc="0" normalizeH="0" baseline="0" noProof="0" err="1">
                  <a:ln>
                    <a:noFill/>
                  </a:ln>
                  <a:solidFill>
                    <a:prstClr val="black"/>
                  </a:solidFill>
                  <a:effectLst/>
                  <a:uLnTx/>
                  <a:uFillTx/>
                  <a:latin typeface="Calibri"/>
                  <a:ea typeface="+mn-ea"/>
                  <a:cs typeface="+mn-cs"/>
                </a:rPr>
                <a:t>overcome</a:t>
              </a:r>
              <a:r>
                <a:rPr kumimoji="0" lang="fr-CH" sz="1800" b="0" i="0" u="none" strike="noStrike" kern="1200" cap="none" spc="0" normalizeH="0" baseline="0" noProof="0">
                  <a:ln>
                    <a:noFill/>
                  </a:ln>
                  <a:solidFill>
                    <a:prstClr val="black"/>
                  </a:solidFill>
                  <a:effectLst/>
                  <a:uLnTx/>
                  <a:uFillTx/>
                  <a:latin typeface="Calibri"/>
                  <a:ea typeface="+mn-ea"/>
                  <a:cs typeface="+mn-cs"/>
                </a:rPr>
                <a:t> </a:t>
              </a:r>
              <a:r>
                <a:rPr kumimoji="0" lang="fr-CH" sz="1800" b="0" i="0" u="none" strike="noStrike" kern="1200" cap="none" spc="0" normalizeH="0" baseline="0" noProof="0" err="1">
                  <a:ln>
                    <a:noFill/>
                  </a:ln>
                  <a:solidFill>
                    <a:prstClr val="black"/>
                  </a:solidFill>
                  <a:effectLst/>
                  <a:uLnTx/>
                  <a:uFillTx/>
                  <a:latin typeface="Calibri"/>
                  <a:ea typeface="+mn-ea"/>
                  <a:cs typeface="+mn-cs"/>
                </a:rPr>
                <a:t>them</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Graphic 17" descr="Chess pieces with solid fill">
              <a:extLst>
                <a:ext uri="{FF2B5EF4-FFF2-40B4-BE49-F238E27FC236}">
                  <a16:creationId xmlns:a16="http://schemas.microsoft.com/office/drawing/2014/main" id="{A4BE2B7A-D716-B468-47BA-6DBAC1255C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2375" y="2349056"/>
              <a:ext cx="914400" cy="914400"/>
            </a:xfrm>
            <a:prstGeom prst="rect">
              <a:avLst/>
            </a:prstGeom>
          </p:spPr>
        </p:pic>
        <p:sp>
          <p:nvSpPr>
            <p:cNvPr id="19" name="Oval 18">
              <a:extLst>
                <a:ext uri="{FF2B5EF4-FFF2-40B4-BE49-F238E27FC236}">
                  <a16:creationId xmlns:a16="http://schemas.microsoft.com/office/drawing/2014/main" id="{70D13538-6E37-3875-0872-F6A56C39D08B}"/>
                </a:ext>
              </a:extLst>
            </p:cNvPr>
            <p:cNvSpPr/>
            <p:nvPr/>
          </p:nvSpPr>
          <p:spPr>
            <a:xfrm>
              <a:off x="9360520" y="2056177"/>
              <a:ext cx="2098110" cy="3298371"/>
            </a:xfrm>
            <a:prstGeom prst="ellipse">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Arrow: Right 19">
            <a:extLst>
              <a:ext uri="{FF2B5EF4-FFF2-40B4-BE49-F238E27FC236}">
                <a16:creationId xmlns:a16="http://schemas.microsoft.com/office/drawing/2014/main" id="{0A55EF57-E2A6-A635-4A5E-E685FAB78513}"/>
              </a:ext>
            </a:extLst>
          </p:cNvPr>
          <p:cNvSpPr/>
          <p:nvPr/>
        </p:nvSpPr>
        <p:spPr>
          <a:xfrm>
            <a:off x="1813758" y="1903841"/>
            <a:ext cx="833465" cy="4113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55914AA3-C58E-B3E1-3257-C3EFEAE24450}"/>
              </a:ext>
            </a:extLst>
          </p:cNvPr>
          <p:cNvSpPr/>
          <p:nvPr/>
        </p:nvSpPr>
        <p:spPr>
          <a:xfrm>
            <a:off x="9068638" y="2045020"/>
            <a:ext cx="668986" cy="39696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5352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0990-3B21-2354-D784-5EF8D836E82D}"/>
              </a:ext>
            </a:extLst>
          </p:cNvPr>
          <p:cNvSpPr>
            <a:spLocks noGrp="1"/>
          </p:cNvSpPr>
          <p:nvPr>
            <p:ph type="title"/>
          </p:nvPr>
        </p:nvSpPr>
        <p:spPr>
          <a:xfrm>
            <a:off x="370115" y="0"/>
            <a:ext cx="10972800" cy="1143000"/>
          </a:xfrm>
        </p:spPr>
        <p:txBody>
          <a:bodyPr/>
          <a:lstStyle/>
          <a:p>
            <a:r>
              <a:rPr lang="fr-CH"/>
              <a:t>Tools</a:t>
            </a:r>
            <a:endParaRPr lang="en-US"/>
          </a:p>
        </p:txBody>
      </p:sp>
      <p:pic>
        <p:nvPicPr>
          <p:cNvPr id="8" name="Picture 7">
            <a:extLst>
              <a:ext uri="{FF2B5EF4-FFF2-40B4-BE49-F238E27FC236}">
                <a16:creationId xmlns:a16="http://schemas.microsoft.com/office/drawing/2014/main" id="{63E8F94D-FE04-7FAF-CF19-42D5B5B88390}"/>
              </a:ext>
            </a:extLst>
          </p:cNvPr>
          <p:cNvPicPr>
            <a:picLocks noChangeAspect="1"/>
          </p:cNvPicPr>
          <p:nvPr/>
        </p:nvPicPr>
        <p:blipFill>
          <a:blip r:embed="rId3"/>
          <a:stretch>
            <a:fillRect/>
          </a:stretch>
        </p:blipFill>
        <p:spPr>
          <a:xfrm>
            <a:off x="4874079" y="163286"/>
            <a:ext cx="5278782" cy="33443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Graphic 9" descr="Clipboard with solid fill">
            <a:extLst>
              <a:ext uri="{FF2B5EF4-FFF2-40B4-BE49-F238E27FC236}">
                <a16:creationId xmlns:a16="http://schemas.microsoft.com/office/drawing/2014/main" id="{B3D86EE4-3DD1-73D8-AD9F-354CFF70E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668" y="1338285"/>
            <a:ext cx="914400" cy="914400"/>
          </a:xfrm>
          <a:prstGeom prst="rect">
            <a:avLst/>
          </a:prstGeom>
        </p:spPr>
      </p:pic>
      <p:pic>
        <p:nvPicPr>
          <p:cNvPr id="12" name="Graphic 11" descr="Pen with solid fill">
            <a:extLst>
              <a:ext uri="{FF2B5EF4-FFF2-40B4-BE49-F238E27FC236}">
                <a16:creationId xmlns:a16="http://schemas.microsoft.com/office/drawing/2014/main" id="{975FFAB0-7E5A-A54A-7BA6-15212E705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057" y="2371340"/>
            <a:ext cx="787695" cy="787695"/>
          </a:xfrm>
          <a:prstGeom prst="rect">
            <a:avLst/>
          </a:prstGeom>
        </p:spPr>
      </p:pic>
      <p:sp>
        <p:nvSpPr>
          <p:cNvPr id="13" name="TextBox 12">
            <a:extLst>
              <a:ext uri="{FF2B5EF4-FFF2-40B4-BE49-F238E27FC236}">
                <a16:creationId xmlns:a16="http://schemas.microsoft.com/office/drawing/2014/main" id="{924A75D1-D474-D9A6-FA5A-3988B2C70500}"/>
              </a:ext>
            </a:extLst>
          </p:cNvPr>
          <p:cNvSpPr txBox="1"/>
          <p:nvPr/>
        </p:nvSpPr>
        <p:spPr>
          <a:xfrm>
            <a:off x="1526177" y="1523027"/>
            <a:ext cx="2754630"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dirty="0" err="1">
                <a:ln>
                  <a:noFill/>
                </a:ln>
                <a:solidFill>
                  <a:prstClr val="black"/>
                </a:solidFill>
                <a:effectLst/>
                <a:uLnTx/>
                <a:uFillTx/>
                <a:latin typeface="Calibri"/>
                <a:ea typeface="+mn-ea"/>
                <a:cs typeface="+mn-cs"/>
              </a:rPr>
              <a:t>Templates</a:t>
            </a:r>
            <a:r>
              <a:rPr kumimoji="0" lang="fr-CH" sz="2400" b="0" i="0" u="none" strike="noStrike" kern="1200" cap="none" spc="0" normalizeH="0" baseline="0" noProof="0" dirty="0">
                <a:ln>
                  <a:noFill/>
                </a:ln>
                <a:solidFill>
                  <a:prstClr val="black"/>
                </a:solidFill>
                <a:effectLst/>
                <a:uLnTx/>
                <a:uFillTx/>
                <a:latin typeface="Calibri"/>
                <a:ea typeface="+mn-ea"/>
                <a:cs typeface="+mn-cs"/>
              </a:rPr>
              <a:t>, prototypes, check </a:t>
            </a:r>
            <a:r>
              <a:rPr kumimoji="0" lang="fr-CH" sz="2400" b="0" i="0" u="none" strike="noStrike" kern="1200" cap="none" spc="0" normalizeH="0" baseline="0" noProof="0" dirty="0" err="1">
                <a:ln>
                  <a:noFill/>
                </a:ln>
                <a:solidFill>
                  <a:prstClr val="black"/>
                </a:solidFill>
                <a:effectLst/>
                <a:uLnTx/>
                <a:uFillTx/>
                <a:latin typeface="Calibri"/>
                <a:ea typeface="+mn-ea"/>
                <a:cs typeface="+mn-cs"/>
              </a:rPr>
              <a:t>lists</a:t>
            </a:r>
            <a:r>
              <a:rPr kumimoji="0" lang="fr-CH" sz="2400" b="0" i="0" u="none" strike="noStrike" kern="1200" cap="none" spc="0" normalizeH="0" baseline="0" noProof="0" dirty="0">
                <a:ln>
                  <a:noFill/>
                </a:ln>
                <a:solidFill>
                  <a:prstClr val="black"/>
                </a:solidFill>
                <a:effectLst/>
                <a:uLnTx/>
                <a:uFillTx/>
                <a:latin typeface="Calibri"/>
                <a:ea typeface="+mn-ea"/>
                <a:cs typeface="+mn-cs"/>
              </a:rPr>
              <a:t> </a:t>
            </a:r>
            <a:r>
              <a:rPr kumimoji="0" lang="fr-CH" sz="2400" b="0" i="0" u="none" strike="noStrike" kern="1200" cap="none" spc="0" normalizeH="0" baseline="0" noProof="0" dirty="0" err="1">
                <a:ln>
                  <a:noFill/>
                </a:ln>
                <a:solidFill>
                  <a:prstClr val="black"/>
                </a:solidFill>
                <a:effectLst/>
                <a:uLnTx/>
                <a:uFillTx/>
                <a:latin typeface="Calibri"/>
                <a:ea typeface="+mn-ea"/>
                <a:cs typeface="+mn-cs"/>
              </a:rPr>
              <a:t>that</a:t>
            </a:r>
            <a:r>
              <a:rPr kumimoji="0" lang="fr-CH" sz="2400" b="0" i="0" u="none" strike="noStrike" kern="1200" cap="none" spc="0" normalizeH="0" baseline="0" noProof="0" dirty="0">
                <a:ln>
                  <a:noFill/>
                </a:ln>
                <a:solidFill>
                  <a:prstClr val="black"/>
                </a:solidFill>
                <a:effectLst/>
                <a:uLnTx/>
                <a:uFillTx/>
                <a:latin typeface="Calibri"/>
                <a:ea typeface="+mn-ea"/>
                <a:cs typeface="+mn-cs"/>
              </a:rPr>
              <a:t> can </a:t>
            </a:r>
            <a:r>
              <a:rPr kumimoji="0" lang="fr-CH" sz="2400" b="0" i="0" u="none" strike="noStrike" kern="1200" cap="none" spc="0" normalizeH="0" baseline="0" noProof="0" dirty="0" err="1">
                <a:ln>
                  <a:noFill/>
                </a:ln>
                <a:solidFill>
                  <a:prstClr val="black"/>
                </a:solidFill>
                <a:effectLst/>
                <a:uLnTx/>
                <a:uFillTx/>
                <a:latin typeface="Calibri"/>
                <a:ea typeface="+mn-ea"/>
                <a:cs typeface="+mn-cs"/>
              </a:rPr>
              <a:t>be</a:t>
            </a:r>
            <a:r>
              <a:rPr kumimoji="0" lang="fr-CH" sz="2400" b="0" i="0" u="none" strike="noStrike" kern="1200" cap="none" spc="0" normalizeH="0" baseline="0" noProof="0" dirty="0">
                <a:ln>
                  <a:noFill/>
                </a:ln>
                <a:solidFill>
                  <a:prstClr val="black"/>
                </a:solidFill>
                <a:effectLst/>
                <a:uLnTx/>
                <a:uFillTx/>
                <a:latin typeface="Calibri"/>
                <a:ea typeface="+mn-ea"/>
                <a:cs typeface="+mn-cs"/>
              </a:rPr>
              <a:t> </a:t>
            </a:r>
            <a:r>
              <a:rPr kumimoji="0" lang="fr-CH" sz="2400" b="0" i="0" u="none" strike="noStrike" kern="1200" cap="none" spc="0" normalizeH="0" baseline="0" noProof="0" dirty="0" err="1">
                <a:ln>
                  <a:noFill/>
                </a:ln>
                <a:solidFill>
                  <a:prstClr val="black"/>
                </a:solidFill>
                <a:effectLst/>
                <a:uLnTx/>
                <a:uFillTx/>
                <a:latin typeface="Calibri"/>
                <a:ea typeface="+mn-ea"/>
                <a:cs typeface="+mn-cs"/>
              </a:rPr>
              <a:t>downloaded</a:t>
            </a:r>
            <a:r>
              <a:rPr kumimoji="0" lang="fr-CH" sz="2400" b="0" i="0" u="none" strike="noStrike" kern="1200" cap="none" spc="0" normalizeH="0" baseline="0" noProof="0" dirty="0">
                <a:ln>
                  <a:noFill/>
                </a:ln>
                <a:solidFill>
                  <a:prstClr val="black"/>
                </a:solidFill>
                <a:effectLst/>
                <a:uLnTx/>
                <a:uFillTx/>
                <a:latin typeface="Calibri"/>
                <a:ea typeface="+mn-ea"/>
                <a:cs typeface="+mn-cs"/>
              </a:rPr>
              <a:t> and </a:t>
            </a:r>
            <a:r>
              <a:rPr kumimoji="0" lang="fr-CH" sz="2400" b="0" i="0" u="none" strike="noStrike" kern="1200" cap="none" spc="0" normalizeH="0" baseline="0" noProof="0" dirty="0" err="1">
                <a:ln>
                  <a:noFill/>
                </a:ln>
                <a:solidFill>
                  <a:prstClr val="black"/>
                </a:solidFill>
                <a:effectLst/>
                <a:uLnTx/>
                <a:uFillTx/>
                <a:latin typeface="Calibri"/>
                <a:ea typeface="+mn-ea"/>
                <a:cs typeface="+mn-cs"/>
              </a:rPr>
              <a:t>filled</a:t>
            </a:r>
            <a:r>
              <a:rPr kumimoji="0" lang="fr-CH" sz="2400" b="0" i="0" u="none" strike="noStrike" kern="1200" cap="none" spc="0" normalizeH="0" baseline="0" noProof="0" dirty="0">
                <a:ln>
                  <a:noFill/>
                </a:ln>
                <a:solidFill>
                  <a:prstClr val="black"/>
                </a:solidFill>
                <a:effectLst/>
                <a:uLnTx/>
                <a:uFillTx/>
                <a:latin typeface="Calibri"/>
                <a:ea typeface="+mn-ea"/>
                <a:cs typeface="+mn-cs"/>
              </a:rPr>
              <a:t> in.</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4F417283-357B-7BA2-D07E-32EE9EBAE34B}"/>
              </a:ext>
            </a:extLst>
          </p:cNvPr>
          <p:cNvSpPr/>
          <p:nvPr/>
        </p:nvSpPr>
        <p:spPr>
          <a:xfrm>
            <a:off x="131717" y="1261655"/>
            <a:ext cx="4149090" cy="2245952"/>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56204E4-9AA3-B552-DBE1-0AC7BC36F570}"/>
              </a:ext>
            </a:extLst>
          </p:cNvPr>
          <p:cNvPicPr>
            <a:picLocks noChangeAspect="1"/>
          </p:cNvPicPr>
          <p:nvPr/>
        </p:nvPicPr>
        <p:blipFill>
          <a:blip r:embed="rId8"/>
          <a:stretch>
            <a:fillRect/>
          </a:stretch>
        </p:blipFill>
        <p:spPr>
          <a:xfrm>
            <a:off x="6442471" y="2044726"/>
            <a:ext cx="5474071" cy="37313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Graphic 3" descr="Packing Box Open with solid fill">
            <a:extLst>
              <a:ext uri="{FF2B5EF4-FFF2-40B4-BE49-F238E27FC236}">
                <a16:creationId xmlns:a16="http://schemas.microsoft.com/office/drawing/2014/main" id="{F081FD13-63A9-8E74-E493-7EEDD7DABB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6196" y="4037530"/>
            <a:ext cx="914400" cy="914400"/>
          </a:xfrm>
          <a:prstGeom prst="rect">
            <a:avLst/>
          </a:prstGeom>
        </p:spPr>
      </p:pic>
      <p:sp>
        <p:nvSpPr>
          <p:cNvPr id="5" name="TextBox 4">
            <a:extLst>
              <a:ext uri="{FF2B5EF4-FFF2-40B4-BE49-F238E27FC236}">
                <a16:creationId xmlns:a16="http://schemas.microsoft.com/office/drawing/2014/main" id="{B85B7F55-3CB5-A6A2-B13B-DAD268C30F43}"/>
              </a:ext>
            </a:extLst>
          </p:cNvPr>
          <p:cNvSpPr txBox="1"/>
          <p:nvPr/>
        </p:nvSpPr>
        <p:spPr>
          <a:xfrm>
            <a:off x="2193743" y="3910378"/>
            <a:ext cx="30403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err="1">
                <a:ln>
                  <a:noFill/>
                </a:ln>
                <a:solidFill>
                  <a:prstClr val="black"/>
                </a:solidFill>
                <a:effectLst/>
                <a:uLnTx/>
                <a:uFillTx/>
                <a:latin typeface="Calibri"/>
                <a:ea typeface="+mn-ea"/>
                <a:cs typeface="+mn-cs"/>
              </a:rPr>
              <a:t>Additional</a:t>
            </a:r>
            <a:r>
              <a:rPr kumimoji="0" lang="fr-CH" sz="2400" b="0" i="0" u="none" strike="noStrike" kern="1200" cap="none" spc="0" normalizeH="0" baseline="0" noProof="0">
                <a:ln>
                  <a:noFill/>
                </a:ln>
                <a:solidFill>
                  <a:prstClr val="black"/>
                </a:solidFill>
                <a:effectLst/>
                <a:uLnTx/>
                <a:uFillTx/>
                <a:latin typeface="Calibri"/>
                <a:ea typeface="+mn-ea"/>
                <a:cs typeface="+mn-cs"/>
              </a:rPr>
              <a:t> </a:t>
            </a:r>
            <a:r>
              <a:rPr kumimoji="0" lang="fr-CH" sz="2400" b="0" i="0" u="none" strike="noStrike" kern="1200" cap="none" spc="0" normalizeH="0" baseline="0" noProof="0" err="1">
                <a:ln>
                  <a:noFill/>
                </a:ln>
                <a:solidFill>
                  <a:prstClr val="black"/>
                </a:solidFill>
                <a:effectLst/>
                <a:uLnTx/>
                <a:uFillTx/>
                <a:latin typeface="Calibri"/>
                <a:ea typeface="+mn-ea"/>
                <a:cs typeface="+mn-cs"/>
              </a:rPr>
              <a:t>resources</a:t>
            </a:r>
            <a:r>
              <a:rPr kumimoji="0" lang="fr-CH" sz="2400" b="0" i="0" u="none" strike="noStrike" kern="1200" cap="none" spc="0" normalizeH="0" baseline="0" noProof="0">
                <a:ln>
                  <a:noFill/>
                </a:ln>
                <a:solidFill>
                  <a:prstClr val="black"/>
                </a:solidFill>
                <a:effectLst/>
                <a:uLnTx/>
                <a:uFillTx/>
                <a:latin typeface="Calibri"/>
                <a:ea typeface="+mn-ea"/>
                <a:cs typeface="+mn-cs"/>
              </a:rPr>
              <a:t> (</a:t>
            </a:r>
            <a:r>
              <a:rPr kumimoji="0" lang="fr-CH" sz="2400" b="0" i="0" u="none" strike="noStrike" kern="1200" cap="none" spc="0" normalizeH="0" baseline="0" noProof="0" err="1">
                <a:ln>
                  <a:noFill/>
                </a:ln>
                <a:solidFill>
                  <a:prstClr val="black"/>
                </a:solidFill>
                <a:effectLst/>
                <a:uLnTx/>
                <a:uFillTx/>
                <a:latin typeface="Calibri"/>
                <a:ea typeface="+mn-ea"/>
                <a:cs typeface="+mn-cs"/>
              </a:rPr>
              <a:t>assessment</a:t>
            </a:r>
            <a:r>
              <a:rPr kumimoji="0" lang="fr-CH" sz="2400" b="0" i="0" u="none" strike="noStrike" kern="1200" cap="none" spc="0" normalizeH="0" baseline="0" noProof="0">
                <a:ln>
                  <a:noFill/>
                </a:ln>
                <a:solidFill>
                  <a:prstClr val="black"/>
                </a:solidFill>
                <a:effectLst/>
                <a:uLnTx/>
                <a:uFillTx/>
                <a:latin typeface="Calibri"/>
                <a:ea typeface="+mn-ea"/>
                <a:cs typeface="+mn-cs"/>
              </a:rPr>
              <a:t> </a:t>
            </a:r>
            <a:r>
              <a:rPr kumimoji="0" lang="fr-CH" sz="2400" b="0" i="0" u="none" strike="noStrike" kern="1200" cap="none" spc="0" normalizeH="0" baseline="0" noProof="0" err="1">
                <a:ln>
                  <a:noFill/>
                </a:ln>
                <a:solidFill>
                  <a:prstClr val="black"/>
                </a:solidFill>
                <a:effectLst/>
                <a:uLnTx/>
                <a:uFillTx/>
                <a:latin typeface="Calibri"/>
                <a:ea typeface="+mn-ea"/>
                <a:cs typeface="+mn-cs"/>
              </a:rPr>
              <a:t>tools</a:t>
            </a:r>
            <a:r>
              <a:rPr kumimoji="0" lang="fr-CH" sz="2400" b="0" i="0" u="none" strike="noStrike" kern="1200" cap="none" spc="0" normalizeH="0" baseline="0" noProof="0">
                <a:ln>
                  <a:noFill/>
                </a:ln>
                <a:solidFill>
                  <a:prstClr val="black"/>
                </a:solidFill>
                <a:effectLst/>
                <a:uLnTx/>
                <a:uFillTx/>
                <a:latin typeface="Calibri"/>
                <a:ea typeface="+mn-ea"/>
                <a:cs typeface="+mn-cs"/>
              </a:rPr>
              <a:t>, aide-mémoires, </a:t>
            </a:r>
            <a:r>
              <a:rPr kumimoji="0" lang="fr-CH" sz="2400" b="0" i="0" u="none" strike="noStrike" kern="1200" cap="none" spc="0" normalizeH="0" baseline="0" noProof="0" err="1">
                <a:ln>
                  <a:noFill/>
                </a:ln>
                <a:solidFill>
                  <a:prstClr val="black"/>
                </a:solidFill>
                <a:effectLst/>
                <a:uLnTx/>
                <a:uFillTx/>
                <a:latin typeface="Calibri"/>
                <a:ea typeface="+mn-ea"/>
                <a:cs typeface="+mn-cs"/>
              </a:rPr>
              <a:t>forecast</a:t>
            </a:r>
            <a:r>
              <a:rPr kumimoji="0" lang="fr-CH" sz="2400" b="0" i="0" u="none" strike="noStrike" kern="1200" cap="none" spc="0" normalizeH="0" baseline="0" noProof="0">
                <a:ln>
                  <a:noFill/>
                </a:ln>
                <a:solidFill>
                  <a:prstClr val="black"/>
                </a:solidFill>
                <a:effectLst/>
                <a:uLnTx/>
                <a:uFillTx/>
                <a:latin typeface="Calibri"/>
                <a:ea typeface="+mn-ea"/>
                <a:cs typeface="+mn-cs"/>
              </a:rPr>
              <a:t> </a:t>
            </a:r>
            <a:r>
              <a:rPr kumimoji="0" lang="fr-CH" sz="2400" b="0" i="0" u="none" strike="noStrike" kern="1200" cap="none" spc="0" normalizeH="0" baseline="0" noProof="0" err="1">
                <a:ln>
                  <a:noFill/>
                </a:ln>
                <a:solidFill>
                  <a:prstClr val="black"/>
                </a:solidFill>
                <a:effectLst/>
                <a:uLnTx/>
                <a:uFillTx/>
                <a:latin typeface="Calibri"/>
                <a:ea typeface="+mn-ea"/>
                <a:cs typeface="+mn-cs"/>
              </a:rPr>
              <a:t>tools</a:t>
            </a:r>
            <a:r>
              <a:rPr kumimoji="0" lang="fr-CH" sz="2400" b="0" i="0" u="none" strike="noStrike" kern="1200" cap="none" spc="0" normalizeH="0" baseline="0" noProof="0">
                <a:ln>
                  <a:noFill/>
                </a:ln>
                <a:solidFill>
                  <a:prstClr val="black"/>
                </a:solidFill>
                <a:effectLst/>
                <a:uLnTx/>
                <a:uFillTx/>
                <a:latin typeface="Calibri"/>
                <a:ea typeface="+mn-ea"/>
                <a:cs typeface="+mn-cs"/>
              </a:rPr>
              <a:t>, guides)</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A4A559E7-AB8B-6B01-779B-2EAA0841B0A6}"/>
              </a:ext>
            </a:extLst>
          </p:cNvPr>
          <p:cNvSpPr/>
          <p:nvPr/>
        </p:nvSpPr>
        <p:spPr>
          <a:xfrm>
            <a:off x="1063534" y="3768979"/>
            <a:ext cx="4183380" cy="186309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002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983D-8837-097D-351D-404D1AA82E6D}"/>
              </a:ext>
            </a:extLst>
          </p:cNvPr>
          <p:cNvSpPr>
            <a:spLocks noGrp="1"/>
          </p:cNvSpPr>
          <p:nvPr>
            <p:ph type="title"/>
          </p:nvPr>
        </p:nvSpPr>
        <p:spPr>
          <a:xfrm>
            <a:off x="500743" y="100466"/>
            <a:ext cx="10972800" cy="1143000"/>
          </a:xfrm>
        </p:spPr>
        <p:txBody>
          <a:bodyPr/>
          <a:lstStyle/>
          <a:p>
            <a:r>
              <a:rPr lang="fr-CH"/>
              <a:t>Tools </a:t>
            </a:r>
            <a:r>
              <a:rPr lang="fr-CH" err="1"/>
              <a:t>examples</a:t>
            </a:r>
            <a:endParaRPr lang="en-US"/>
          </a:p>
        </p:txBody>
      </p:sp>
      <p:pic>
        <p:nvPicPr>
          <p:cNvPr id="3" name="Picture 2">
            <a:extLst>
              <a:ext uri="{FF2B5EF4-FFF2-40B4-BE49-F238E27FC236}">
                <a16:creationId xmlns:a16="http://schemas.microsoft.com/office/drawing/2014/main" id="{6001753F-E6C3-6D29-77E9-52638A32F6DE}"/>
              </a:ext>
            </a:extLst>
          </p:cNvPr>
          <p:cNvPicPr>
            <a:picLocks noChangeAspect="1"/>
          </p:cNvPicPr>
          <p:nvPr/>
        </p:nvPicPr>
        <p:blipFill>
          <a:blip r:embed="rId4"/>
          <a:stretch>
            <a:fillRect/>
          </a:stretch>
        </p:blipFill>
        <p:spPr>
          <a:xfrm>
            <a:off x="195943" y="1243466"/>
            <a:ext cx="4376057" cy="22546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B372837-9AAA-BA97-9973-A8C5DD7B4F63}"/>
              </a:ext>
            </a:extLst>
          </p:cNvPr>
          <p:cNvPicPr>
            <a:picLocks noChangeAspect="1"/>
          </p:cNvPicPr>
          <p:nvPr/>
        </p:nvPicPr>
        <p:blipFill>
          <a:blip r:embed="rId5"/>
          <a:stretch>
            <a:fillRect/>
          </a:stretch>
        </p:blipFill>
        <p:spPr>
          <a:xfrm>
            <a:off x="4689807" y="0"/>
            <a:ext cx="2594672" cy="371408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9B215EF-BE7D-5EAD-814C-BB9C31C5EE59}"/>
              </a:ext>
            </a:extLst>
          </p:cNvPr>
          <p:cNvPicPr>
            <a:picLocks noChangeAspect="1"/>
          </p:cNvPicPr>
          <p:nvPr/>
        </p:nvPicPr>
        <p:blipFill>
          <a:blip r:embed="rId6"/>
          <a:stretch>
            <a:fillRect/>
          </a:stretch>
        </p:blipFill>
        <p:spPr>
          <a:xfrm>
            <a:off x="6603677" y="426667"/>
            <a:ext cx="2714063" cy="363065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BB39174-5209-9EF5-66F7-36E19B23F174}"/>
              </a:ext>
            </a:extLst>
          </p:cNvPr>
          <p:cNvPicPr>
            <a:picLocks noChangeAspect="1"/>
          </p:cNvPicPr>
          <p:nvPr/>
        </p:nvPicPr>
        <p:blipFill>
          <a:blip r:embed="rId7"/>
          <a:stretch>
            <a:fillRect/>
          </a:stretch>
        </p:blipFill>
        <p:spPr>
          <a:xfrm>
            <a:off x="8546283" y="923851"/>
            <a:ext cx="2685327" cy="362287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6500166-DE5E-6A88-0CEF-F933B86D9BE0}"/>
              </a:ext>
            </a:extLst>
          </p:cNvPr>
          <p:cNvPicPr>
            <a:picLocks noChangeAspect="1"/>
          </p:cNvPicPr>
          <p:nvPr/>
        </p:nvPicPr>
        <p:blipFill>
          <a:blip r:embed="rId8"/>
          <a:stretch>
            <a:fillRect/>
          </a:stretch>
        </p:blipFill>
        <p:spPr>
          <a:xfrm>
            <a:off x="9588924" y="2334422"/>
            <a:ext cx="2592729" cy="3599727"/>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FC644243-CBA5-3130-E16A-5774294DC3E1}"/>
              </a:ext>
            </a:extLst>
          </p:cNvPr>
          <p:cNvPicPr>
            <a:picLocks noChangeAspect="1"/>
          </p:cNvPicPr>
          <p:nvPr/>
        </p:nvPicPr>
        <p:blipFill>
          <a:blip r:embed="rId9"/>
          <a:stretch>
            <a:fillRect/>
          </a:stretch>
        </p:blipFill>
        <p:spPr>
          <a:xfrm>
            <a:off x="1500314" y="3590451"/>
            <a:ext cx="4420363" cy="2357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72797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F6A7-C088-3A0E-5EE4-E0473C90DC25}"/>
              </a:ext>
            </a:extLst>
          </p:cNvPr>
          <p:cNvSpPr>
            <a:spLocks noGrp="1"/>
          </p:cNvSpPr>
          <p:nvPr>
            <p:ph type="title"/>
          </p:nvPr>
        </p:nvSpPr>
        <p:spPr/>
        <p:txBody>
          <a:bodyPr/>
          <a:lstStyle/>
          <a:p>
            <a:r>
              <a:rPr lang="fr-CH"/>
              <a:t>Conclusion</a:t>
            </a:r>
            <a:endParaRPr lang="en-US"/>
          </a:p>
        </p:txBody>
      </p:sp>
      <p:sp>
        <p:nvSpPr>
          <p:cNvPr id="3" name="Content Placeholder 2">
            <a:extLst>
              <a:ext uri="{FF2B5EF4-FFF2-40B4-BE49-F238E27FC236}">
                <a16:creationId xmlns:a16="http://schemas.microsoft.com/office/drawing/2014/main" id="{42FC25A2-83CF-225B-43D5-0F9F9FC9B669}"/>
              </a:ext>
            </a:extLst>
          </p:cNvPr>
          <p:cNvSpPr>
            <a:spLocks noGrp="1"/>
          </p:cNvSpPr>
          <p:nvPr>
            <p:ph idx="1"/>
          </p:nvPr>
        </p:nvSpPr>
        <p:spPr>
          <a:xfrm>
            <a:off x="465826" y="1269522"/>
            <a:ext cx="10972800" cy="4525963"/>
          </a:xfrm>
        </p:spPr>
        <p:txBody>
          <a:bodyPr vert="horz" lIns="91440" tIns="45720" rIns="91440" bIns="45720" rtlCol="0" anchor="t">
            <a:noAutofit/>
          </a:bodyPr>
          <a:lstStyle/>
          <a:p>
            <a:r>
              <a:rPr lang="fr-CH" sz="2800">
                <a:solidFill>
                  <a:schemeClr val="tx1"/>
                </a:solidFill>
                <a:latin typeface="Arial Narrow"/>
                <a:ea typeface="Calibri Light"/>
                <a:cs typeface="Calibri Light"/>
              </a:rPr>
              <a:t>The IPC </a:t>
            </a:r>
            <a:r>
              <a:rPr lang="fr-CH" sz="2800" err="1">
                <a:solidFill>
                  <a:schemeClr val="tx1"/>
                </a:solidFill>
                <a:latin typeface="Arial Narrow"/>
                <a:ea typeface="Calibri Light"/>
                <a:cs typeface="Calibri Light"/>
              </a:rPr>
              <a:t>framework</a:t>
            </a:r>
            <a:r>
              <a:rPr lang="fr-CH" sz="2800">
                <a:solidFill>
                  <a:schemeClr val="tx1"/>
                </a:solidFill>
                <a:latin typeface="Arial Narrow"/>
                <a:ea typeface="Calibri Light"/>
                <a:cs typeface="Calibri Light"/>
              </a:rPr>
              <a:t>, toolkit, and </a:t>
            </a:r>
            <a:r>
              <a:rPr lang="fr-CH" sz="2800" err="1">
                <a:solidFill>
                  <a:schemeClr val="tx1"/>
                </a:solidFill>
                <a:latin typeface="Arial Narrow"/>
                <a:ea typeface="Calibri Light"/>
                <a:cs typeface="Calibri Light"/>
              </a:rPr>
              <a:t>this</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implementation</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manual</a:t>
            </a:r>
            <a:r>
              <a:rPr lang="fr-CH" sz="2800">
                <a:solidFill>
                  <a:schemeClr val="tx1"/>
                </a:solidFill>
                <a:latin typeface="Arial Narrow"/>
                <a:ea typeface="Calibri Light"/>
                <a:cs typeface="Calibri Light"/>
              </a:rPr>
              <a:t> help countries </a:t>
            </a:r>
            <a:r>
              <a:rPr lang="fr-CH" sz="2800" err="1">
                <a:solidFill>
                  <a:schemeClr val="tx1"/>
                </a:solidFill>
                <a:latin typeface="Arial Narrow"/>
                <a:ea typeface="Calibri Light"/>
                <a:cs typeface="Calibri Light"/>
              </a:rPr>
              <a:t>build</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stronger</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preparedness</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readiness</a:t>
            </a:r>
            <a:r>
              <a:rPr lang="fr-CH" sz="2800">
                <a:solidFill>
                  <a:schemeClr val="tx1"/>
                </a:solidFill>
                <a:latin typeface="Arial Narrow"/>
                <a:ea typeface="Calibri Light"/>
                <a:cs typeface="Calibri Light"/>
              </a:rPr>
              <a:t>, and </a:t>
            </a:r>
            <a:r>
              <a:rPr lang="fr-CH" sz="2800" err="1">
                <a:solidFill>
                  <a:schemeClr val="tx1"/>
                </a:solidFill>
                <a:latin typeface="Arial Narrow"/>
                <a:ea typeface="Calibri Light"/>
                <a:cs typeface="Calibri Light"/>
              </a:rPr>
              <a:t>response</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capacities</a:t>
            </a:r>
            <a:r>
              <a:rPr lang="fr-CH" sz="2800">
                <a:solidFill>
                  <a:schemeClr val="tx1"/>
                </a:solidFill>
                <a:latin typeface="Arial Narrow"/>
                <a:ea typeface="Calibri Light"/>
                <a:cs typeface="Calibri Light"/>
              </a:rPr>
              <a:t> at </a:t>
            </a:r>
            <a:r>
              <a:rPr lang="fr-CH" sz="2800" err="1">
                <a:solidFill>
                  <a:schemeClr val="tx1"/>
                </a:solidFill>
                <a:latin typeface="Arial Narrow"/>
                <a:ea typeface="Calibri Light"/>
                <a:cs typeface="Calibri Light"/>
              </a:rPr>
              <a:t>both</a:t>
            </a:r>
            <a:r>
              <a:rPr lang="fr-CH" sz="2800">
                <a:solidFill>
                  <a:schemeClr val="tx1"/>
                </a:solidFill>
                <a:latin typeface="Arial Narrow"/>
                <a:ea typeface="Calibri Light"/>
                <a:cs typeface="Calibri Light"/>
              </a:rPr>
              <a:t> national and </a:t>
            </a:r>
            <a:r>
              <a:rPr lang="fr-CH" sz="2800" err="1">
                <a:solidFill>
                  <a:schemeClr val="tx1"/>
                </a:solidFill>
                <a:latin typeface="Arial Narrow"/>
                <a:ea typeface="Calibri Light"/>
                <a:cs typeface="Calibri Light"/>
              </a:rPr>
              <a:t>subnational</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levels</a:t>
            </a:r>
            <a:endParaRPr lang="fr-CH" sz="2800">
              <a:solidFill>
                <a:schemeClr val="tx1"/>
              </a:solidFill>
              <a:latin typeface="Arial Narrow"/>
              <a:ea typeface="Calibri Light"/>
              <a:cs typeface="Calibri Light"/>
            </a:endParaRPr>
          </a:p>
          <a:p>
            <a:endParaRPr lang="fr-CH" sz="2800">
              <a:solidFill>
                <a:schemeClr val="tx1"/>
              </a:solidFill>
              <a:latin typeface="Arial Narrow"/>
              <a:ea typeface="Calibri Light"/>
              <a:cs typeface="Calibri Light"/>
            </a:endParaRPr>
          </a:p>
          <a:p>
            <a:r>
              <a:rPr lang="fr-CH" sz="2800">
                <a:solidFill>
                  <a:schemeClr val="tx1"/>
                </a:solidFill>
                <a:latin typeface="Arial Narrow"/>
                <a:ea typeface="Calibri Light"/>
                <a:cs typeface="Calibri Light"/>
              </a:rPr>
              <a:t>The </a:t>
            </a:r>
            <a:r>
              <a:rPr lang="fr-CH" sz="2800" err="1">
                <a:solidFill>
                  <a:schemeClr val="tx1"/>
                </a:solidFill>
                <a:latin typeface="Arial Narrow"/>
                <a:ea typeface="Calibri Light"/>
                <a:cs typeface="Calibri Light"/>
              </a:rPr>
              <a:t>tools</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provided</a:t>
            </a:r>
            <a:r>
              <a:rPr lang="fr-CH" sz="2800">
                <a:solidFill>
                  <a:schemeClr val="tx1"/>
                </a:solidFill>
                <a:latin typeface="Arial Narrow"/>
                <a:ea typeface="Calibri Light"/>
                <a:cs typeface="Calibri Light"/>
              </a:rPr>
              <a:t> in the </a:t>
            </a:r>
            <a:r>
              <a:rPr lang="fr-CH" sz="2800" err="1">
                <a:solidFill>
                  <a:schemeClr val="tx1"/>
                </a:solidFill>
                <a:latin typeface="Arial Narrow"/>
                <a:ea typeface="Calibri Light"/>
                <a:cs typeface="Calibri Light"/>
              </a:rPr>
              <a:t>implementation</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manual</a:t>
            </a:r>
            <a:r>
              <a:rPr lang="fr-CH" sz="2800">
                <a:solidFill>
                  <a:schemeClr val="tx1"/>
                </a:solidFill>
                <a:latin typeface="Arial Narrow"/>
                <a:ea typeface="Calibri Light"/>
                <a:cs typeface="Calibri Light"/>
              </a:rPr>
              <a:t> are adaptable and can </a:t>
            </a:r>
            <a:r>
              <a:rPr lang="fr-CH" sz="2800" err="1">
                <a:solidFill>
                  <a:schemeClr val="tx1"/>
                </a:solidFill>
                <a:latin typeface="Arial Narrow"/>
                <a:ea typeface="Calibri Light"/>
                <a:cs typeface="Calibri Light"/>
              </a:rPr>
              <a:t>be</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tailored</a:t>
            </a:r>
            <a:r>
              <a:rPr lang="fr-CH" sz="2800">
                <a:solidFill>
                  <a:schemeClr val="tx1"/>
                </a:solidFill>
                <a:latin typeface="Arial Narrow"/>
                <a:ea typeface="Calibri Light"/>
                <a:cs typeface="Calibri Light"/>
              </a:rPr>
              <a:t> to </a:t>
            </a:r>
            <a:r>
              <a:rPr lang="fr-CH" sz="2800" err="1">
                <a:solidFill>
                  <a:schemeClr val="tx1"/>
                </a:solidFill>
                <a:latin typeface="Arial Narrow"/>
                <a:ea typeface="Calibri Light"/>
                <a:cs typeface="Calibri Light"/>
              </a:rPr>
              <a:t>each</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country’s</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context</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priorities</a:t>
            </a:r>
            <a:r>
              <a:rPr lang="fr-CH" sz="2800">
                <a:solidFill>
                  <a:schemeClr val="tx1"/>
                </a:solidFill>
                <a:latin typeface="Arial Narrow"/>
                <a:ea typeface="Calibri Light"/>
                <a:cs typeface="Calibri Light"/>
              </a:rPr>
              <a:t>, and </a:t>
            </a:r>
            <a:r>
              <a:rPr lang="fr-CH" sz="2800" err="1">
                <a:solidFill>
                  <a:schemeClr val="tx1"/>
                </a:solidFill>
                <a:latin typeface="Arial Narrow"/>
                <a:ea typeface="Calibri Light"/>
                <a:cs typeface="Calibri Light"/>
              </a:rPr>
              <a:t>health</a:t>
            </a:r>
            <a:r>
              <a:rPr lang="fr-CH" sz="2800">
                <a:solidFill>
                  <a:schemeClr val="tx1"/>
                </a:solidFill>
                <a:latin typeface="Arial Narrow"/>
                <a:ea typeface="Calibri Light"/>
                <a:cs typeface="Calibri Light"/>
              </a:rPr>
              <a:t> system </a:t>
            </a:r>
            <a:r>
              <a:rPr lang="fr-CH" sz="2800" err="1">
                <a:solidFill>
                  <a:schemeClr val="tx1"/>
                </a:solidFill>
                <a:latin typeface="Arial Narrow"/>
                <a:ea typeface="Calibri Light"/>
                <a:cs typeface="Calibri Light"/>
              </a:rPr>
              <a:t>needs</a:t>
            </a:r>
            <a:r>
              <a:rPr lang="fr-CH" sz="2800">
                <a:solidFill>
                  <a:schemeClr val="tx1"/>
                </a:solidFill>
                <a:latin typeface="Arial Narrow"/>
                <a:ea typeface="Calibri Light"/>
                <a:cs typeface="Calibri Light"/>
              </a:rPr>
              <a:t>.</a:t>
            </a:r>
          </a:p>
          <a:p>
            <a:endParaRPr lang="fr-CH" sz="2800">
              <a:solidFill>
                <a:schemeClr val="tx1"/>
              </a:solidFill>
              <a:latin typeface="Arial Narrow"/>
              <a:ea typeface="Calibri Light"/>
              <a:cs typeface="Calibri Light"/>
            </a:endParaRPr>
          </a:p>
          <a:p>
            <a:r>
              <a:rPr lang="fr-CH" sz="2800" err="1">
                <a:solidFill>
                  <a:schemeClr val="tx1"/>
                </a:solidFill>
                <a:latin typeface="Arial Narrow"/>
                <a:ea typeface="Calibri Light"/>
                <a:cs typeface="Calibri Light"/>
              </a:rPr>
              <a:t>Together</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these</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resources</a:t>
            </a:r>
            <a:r>
              <a:rPr lang="fr-CH" sz="2800">
                <a:solidFill>
                  <a:schemeClr val="tx1"/>
                </a:solidFill>
                <a:latin typeface="Arial Narrow"/>
                <a:ea typeface="Calibri Light"/>
                <a:cs typeface="Calibri Light"/>
              </a:rPr>
              <a:t> support </a:t>
            </a:r>
            <a:r>
              <a:rPr lang="fr-CH" sz="2800" err="1">
                <a:solidFill>
                  <a:schemeClr val="tx1"/>
                </a:solidFill>
                <a:latin typeface="Arial Narrow"/>
                <a:ea typeface="Calibri Light"/>
                <a:cs typeface="Calibri Light"/>
              </a:rPr>
              <a:t>sustained</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improvements</a:t>
            </a:r>
            <a:r>
              <a:rPr lang="fr-CH" sz="2800">
                <a:solidFill>
                  <a:schemeClr val="tx1"/>
                </a:solidFill>
                <a:latin typeface="Arial Narrow"/>
                <a:ea typeface="Calibri Light"/>
                <a:cs typeface="Calibri Light"/>
              </a:rPr>
              <a:t> in IPC </a:t>
            </a:r>
            <a:r>
              <a:rPr lang="fr-CH" sz="2800" err="1">
                <a:solidFill>
                  <a:schemeClr val="tx1"/>
                </a:solidFill>
                <a:latin typeface="Arial Narrow"/>
                <a:ea typeface="Calibri Light"/>
                <a:cs typeface="Calibri Light"/>
              </a:rPr>
              <a:t>systems</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helping</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prevent</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outbreak</a:t>
            </a:r>
            <a:r>
              <a:rPr lang="fr-CH" sz="2800">
                <a:solidFill>
                  <a:schemeClr val="tx1"/>
                </a:solidFill>
                <a:latin typeface="Arial Narrow"/>
                <a:ea typeface="Calibri Light"/>
                <a:cs typeface="Calibri Light"/>
              </a:rPr>
              <a:t> amplification and </a:t>
            </a:r>
            <a:r>
              <a:rPr lang="fr-CH" sz="2800" err="1">
                <a:solidFill>
                  <a:schemeClr val="tx1"/>
                </a:solidFill>
                <a:latin typeface="Arial Narrow"/>
                <a:ea typeface="Calibri Light"/>
                <a:cs typeface="Calibri Light"/>
              </a:rPr>
              <a:t>strengthening</a:t>
            </a:r>
            <a:r>
              <a:rPr lang="fr-CH" sz="2800">
                <a:solidFill>
                  <a:schemeClr val="tx1"/>
                </a:solidFill>
                <a:latin typeface="Arial Narrow"/>
                <a:ea typeface="Calibri Light"/>
                <a:cs typeface="Calibri Light"/>
              </a:rPr>
              <a:t> national </a:t>
            </a:r>
            <a:r>
              <a:rPr lang="fr-CH" sz="2800" err="1">
                <a:solidFill>
                  <a:schemeClr val="tx1"/>
                </a:solidFill>
                <a:latin typeface="Arial Narrow"/>
                <a:ea typeface="Calibri Light"/>
                <a:cs typeface="Calibri Light"/>
              </a:rPr>
              <a:t>health</a:t>
            </a:r>
            <a:r>
              <a:rPr lang="fr-CH" sz="2800">
                <a:solidFill>
                  <a:schemeClr val="tx1"/>
                </a:solidFill>
                <a:latin typeface="Arial Narrow"/>
                <a:ea typeface="Calibri Light"/>
                <a:cs typeface="Calibri Light"/>
              </a:rPr>
              <a:t> </a:t>
            </a:r>
            <a:r>
              <a:rPr lang="fr-CH" sz="2800" err="1">
                <a:solidFill>
                  <a:schemeClr val="tx1"/>
                </a:solidFill>
                <a:latin typeface="Arial Narrow"/>
                <a:ea typeface="Calibri Light"/>
                <a:cs typeface="Calibri Light"/>
              </a:rPr>
              <a:t>security</a:t>
            </a:r>
            <a:r>
              <a:rPr lang="fr-CH" sz="2800">
                <a:solidFill>
                  <a:schemeClr val="tx1"/>
                </a:solidFill>
                <a:latin typeface="Arial Narrow"/>
                <a:ea typeface="Calibri Light"/>
                <a:cs typeface="Calibri Light"/>
              </a:rPr>
              <a:t>.</a:t>
            </a:r>
          </a:p>
          <a:p>
            <a:endParaRPr lang="fr-CH" sz="3200">
              <a:solidFill>
                <a:schemeClr val="tx1"/>
              </a:solidFill>
            </a:endParaRPr>
          </a:p>
          <a:p>
            <a:endParaRPr lang="fr-CH" sz="3200">
              <a:solidFill>
                <a:schemeClr val="tx1"/>
              </a:solidFill>
            </a:endParaRPr>
          </a:p>
          <a:p>
            <a:endParaRPr lang="en-US" sz="3200">
              <a:solidFill>
                <a:schemeClr val="tx1"/>
              </a:solidFill>
            </a:endParaRPr>
          </a:p>
        </p:txBody>
      </p:sp>
    </p:spTree>
    <p:extLst>
      <p:ext uri="{BB962C8B-B14F-4D97-AF65-F5344CB8AC3E}">
        <p14:creationId xmlns:p14="http://schemas.microsoft.com/office/powerpoint/2010/main" val="236324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0738B10-3365-46FC-60BE-7F17F65E11E9}"/>
              </a:ext>
            </a:extLst>
          </p:cNvPr>
          <p:cNvSpPr txBox="1">
            <a:spLocks/>
          </p:cNvSpPr>
          <p:nvPr/>
        </p:nvSpPr>
        <p:spPr>
          <a:xfrm>
            <a:off x="2247900" y="2362392"/>
            <a:ext cx="6798184" cy="33432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cap="all" spc="-100" baseline="0">
                <a:solidFill>
                  <a:schemeClr val="bg1"/>
                </a:solidFill>
                <a:latin typeface="+mj-lt"/>
                <a:ea typeface="+mj-ea"/>
                <a:cs typeface="+mj-cs"/>
              </a:defRPr>
            </a:lvl1pPr>
          </a:lstStyle>
          <a:p>
            <a:pPr marL="0" marR="0" lvl="0" indent="0" algn="ctr" defTabSz="914400" rtl="0" eaLnBrk="1" fontAlgn="auto" latinLnBrk="0" hangingPunct="1">
              <a:lnSpc>
                <a:spcPct val="250000"/>
              </a:lnSpc>
              <a:spcBef>
                <a:spcPct val="0"/>
              </a:spcBef>
              <a:spcAft>
                <a:spcPts val="0"/>
              </a:spcAft>
              <a:buClrTx/>
              <a:buSzTx/>
              <a:buFontTx/>
              <a:buNone/>
              <a:tabLst/>
              <a:defRPr/>
            </a:pPr>
            <a:r>
              <a:rPr kumimoji="0" lang="en-US" sz="4800" b="0" i="1" u="none" strike="noStrike" kern="1200" cap="none" spc="-10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rPr>
              <a:t>Thank You</a:t>
            </a:r>
          </a:p>
          <a:p>
            <a:pPr marL="0" marR="0" lvl="0" indent="0" algn="ctr" defTabSz="914400" rtl="0" eaLnBrk="1" fontAlgn="auto" latinLnBrk="0" hangingPunct="1">
              <a:lnSpc>
                <a:spcPct val="250000"/>
              </a:lnSpc>
              <a:spcBef>
                <a:spcPct val="0"/>
              </a:spcBef>
              <a:spcAft>
                <a:spcPts val="0"/>
              </a:spcAft>
              <a:buClrTx/>
              <a:buSzTx/>
              <a:buFontTx/>
              <a:buNone/>
              <a:tabLst/>
              <a:defRPr/>
            </a:pPr>
            <a:r>
              <a:rPr kumimoji="0" lang="en-US" sz="4800" b="0" i="1" u="none" strike="noStrike" kern="1200" cap="none" spc="-10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rPr>
              <a:t>Any Questions ?</a:t>
            </a:r>
          </a:p>
          <a:p>
            <a:pPr marL="0" marR="0" lvl="0" indent="0" algn="ctr" defTabSz="914400" rtl="0" eaLnBrk="1" fontAlgn="auto" latinLnBrk="0" hangingPunct="1">
              <a:lnSpc>
                <a:spcPct val="250000"/>
              </a:lnSpc>
              <a:spcBef>
                <a:spcPct val="0"/>
              </a:spcBef>
              <a:spcAft>
                <a:spcPts val="0"/>
              </a:spcAft>
              <a:buClrTx/>
              <a:buSzTx/>
              <a:buFontTx/>
              <a:buNone/>
              <a:tabLst/>
              <a:defRPr/>
            </a:pPr>
            <a:br>
              <a:rPr kumimoji="0" lang="en-US" sz="2800" b="0" i="1" u="none" strike="noStrike" kern="1200" cap="none" spc="-10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rPr>
            </a:br>
            <a:endParaRPr kumimoji="0" lang="en-GB" sz="2800" b="0" i="1" u="none" strike="noStrike" kern="1200" cap="none" spc="-100" normalizeH="0" baseline="0" noProof="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pic>
        <p:nvPicPr>
          <p:cNvPr id="9" name="Picture 8">
            <a:extLst>
              <a:ext uri="{FF2B5EF4-FFF2-40B4-BE49-F238E27FC236}">
                <a16:creationId xmlns:a16="http://schemas.microsoft.com/office/drawing/2014/main" id="{477B7A23-9A9D-B0E2-4102-5E751107C85F}"/>
              </a:ext>
            </a:extLst>
          </p:cNvPr>
          <p:cNvPicPr>
            <a:picLocks noChangeAspect="1"/>
          </p:cNvPicPr>
          <p:nvPr/>
        </p:nvPicPr>
        <p:blipFill>
          <a:blip r:embed="rId2"/>
          <a:stretch>
            <a:fillRect/>
          </a:stretch>
        </p:blipFill>
        <p:spPr>
          <a:xfrm>
            <a:off x="9677400" y="152400"/>
            <a:ext cx="2115496" cy="2209992"/>
          </a:xfrm>
          <a:prstGeom prst="rect">
            <a:avLst/>
          </a:prstGeom>
        </p:spPr>
      </p:pic>
      <p:sp>
        <p:nvSpPr>
          <p:cNvPr id="2" name="Text Placeholder 4">
            <a:extLst>
              <a:ext uri="{FF2B5EF4-FFF2-40B4-BE49-F238E27FC236}">
                <a16:creationId xmlns:a16="http://schemas.microsoft.com/office/drawing/2014/main" id="{468FB489-FFA4-7152-C931-F77D20C30801}"/>
              </a:ext>
            </a:extLst>
          </p:cNvPr>
          <p:cNvSpPr txBox="1">
            <a:spLocks/>
          </p:cNvSpPr>
          <p:nvPr/>
        </p:nvSpPr>
        <p:spPr>
          <a:xfrm>
            <a:off x="711200" y="4114800"/>
            <a:ext cx="10555514" cy="533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sng" strike="noStrike" kern="1200" cap="none" spc="0" normalizeH="0" baseline="0" noProof="0">
                <a:ln>
                  <a:noFill/>
                </a:ln>
                <a:solidFill>
                  <a:prstClr val="black">
                    <a:lumMod val="50000"/>
                    <a:lumOff val="50000"/>
                  </a:prstClr>
                </a:solidFill>
                <a:effectLst/>
                <a:highlight>
                  <a:srgbClr val="FFFF00"/>
                </a:highlight>
                <a:uLnTx/>
                <a:uFillTx/>
                <a:latin typeface="Segoe Condensed" panose="020B0606040200020203" pitchFamily="34" charset="0"/>
                <a:ea typeface="+mn-ea"/>
                <a:cs typeface="+mn-cs"/>
                <a:hlinkClick r:id="rId3"/>
              </a:rPr>
              <a:t>https://www.who.int/emergencies/operations/ipc-wash</a:t>
            </a:r>
            <a:endParaRPr kumimoji="0" lang="en-US" sz="3200" b="1" i="0" u="none" strike="noStrike" kern="1200" cap="none" spc="0" normalizeH="0" baseline="0" noProof="0">
              <a:ln>
                <a:noFill/>
              </a:ln>
              <a:solidFill>
                <a:prstClr val="black">
                  <a:lumMod val="50000"/>
                  <a:lumOff val="50000"/>
                </a:prstClr>
              </a:solidFill>
              <a:effectLst/>
              <a:highlight>
                <a:srgbClr val="FFFF00"/>
              </a:highlight>
              <a:uLnTx/>
              <a:uFillTx/>
              <a:latin typeface="Segoe Condensed" panose="020B0606040200020203" pitchFamily="34"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prstClr val="black">
                  <a:lumMod val="50000"/>
                  <a:lumOff val="50000"/>
                </a:prstClr>
              </a:solidFill>
              <a:effectLst/>
              <a:highlight>
                <a:srgbClr val="FFFF00"/>
              </a:highlight>
              <a:uLnTx/>
              <a:uFillTx/>
              <a:latin typeface="Segoe Condensed" panose="020B0606040200020203" pitchFamily="34" charset="0"/>
              <a:ea typeface="+mn-ea"/>
              <a:cs typeface="+mn-cs"/>
            </a:endParaRPr>
          </a:p>
        </p:txBody>
      </p:sp>
    </p:spTree>
    <p:extLst>
      <p:ext uri="{BB962C8B-B14F-4D97-AF65-F5344CB8AC3E}">
        <p14:creationId xmlns:p14="http://schemas.microsoft.com/office/powerpoint/2010/main" val="266791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0" y="3826412"/>
            <a:ext cx="12192001" cy="2578878"/>
          </a:xfrm>
        </p:spPr>
        <p:txBody>
          <a:bodyPr/>
          <a:lstStyle/>
          <a:p>
            <a:pPr>
              <a:spcBef>
                <a:spcPts val="0"/>
              </a:spcBef>
              <a:spcAft>
                <a:spcPts val="0"/>
              </a:spcAft>
            </a:pPr>
            <a:r>
              <a:rPr lang="en-US" sz="2000" dirty="0"/>
              <a:t>Ana Paula Coutinho Rehse</a:t>
            </a:r>
          </a:p>
          <a:p>
            <a:pPr>
              <a:spcBef>
                <a:spcPts val="0"/>
              </a:spcBef>
              <a:spcAft>
                <a:spcPts val="0"/>
              </a:spcAft>
            </a:pPr>
            <a:r>
              <a:rPr lang="en-US" sz="2000" dirty="0"/>
              <a:t>Technical Officer – Infection Prevention &amp; Control</a:t>
            </a:r>
          </a:p>
          <a:p>
            <a:pPr>
              <a:spcBef>
                <a:spcPts val="0"/>
              </a:spcBef>
              <a:spcAft>
                <a:spcPts val="0"/>
              </a:spcAft>
            </a:pPr>
            <a:r>
              <a:rPr lang="en-US" sz="2000" dirty="0"/>
              <a:t>Pandemic Threats, Communicable Diseases, and AMR (PCT)</a:t>
            </a:r>
          </a:p>
          <a:p>
            <a:pPr>
              <a:spcBef>
                <a:spcPts val="0"/>
              </a:spcBef>
              <a:spcAft>
                <a:spcPts val="0"/>
              </a:spcAft>
            </a:pPr>
            <a:r>
              <a:rPr lang="en-US" sz="2000" dirty="0"/>
              <a:t>Health Security Division</a:t>
            </a:r>
          </a:p>
          <a:p>
            <a:pPr>
              <a:spcBef>
                <a:spcPts val="0"/>
              </a:spcBef>
              <a:spcAft>
                <a:spcPts val="0"/>
              </a:spcAft>
            </a:pPr>
            <a:r>
              <a:rPr lang="en-US" sz="2000" dirty="0"/>
              <a:t>WHO Regional Office </a:t>
            </a:r>
            <a:r>
              <a:rPr lang="en-US" sz="2000"/>
              <a:t>for Europe</a:t>
            </a:r>
            <a:endParaRPr lang="en-US" dirty="0">
              <a:latin typeface="+mn-lt"/>
            </a:endParaRPr>
          </a:p>
        </p:txBody>
      </p:sp>
      <p:sp>
        <p:nvSpPr>
          <p:cNvPr id="11" name="Text Placeholder 10">
            <a:extLst>
              <a:ext uri="{FF2B5EF4-FFF2-40B4-BE49-F238E27FC236}">
                <a16:creationId xmlns:a16="http://schemas.microsoft.com/office/drawing/2014/main" id="{E35E20D2-3FB6-4C1D-B834-4DB701A029A3}"/>
              </a:ext>
            </a:extLst>
          </p:cNvPr>
          <p:cNvSpPr>
            <a:spLocks noGrp="1"/>
          </p:cNvSpPr>
          <p:nvPr>
            <p:ph type="body" sz="quarter" idx="16"/>
          </p:nvPr>
        </p:nvSpPr>
        <p:spPr>
          <a:xfrm>
            <a:off x="9495913" y="6056819"/>
            <a:ext cx="2195259" cy="247650"/>
          </a:xfrm>
        </p:spPr>
        <p:txBody>
          <a:bodyPr/>
          <a:lstStyle/>
          <a:p>
            <a:endParaRPr lang="en-US" dirty="0">
              <a:solidFill>
                <a:schemeClr val="bg1"/>
              </a:solidFill>
              <a:latin typeface="+mn-lt"/>
            </a:endParaRPr>
          </a:p>
        </p:txBody>
      </p:sp>
      <p:sp>
        <p:nvSpPr>
          <p:cNvPr id="16" name="Title 15">
            <a:extLst>
              <a:ext uri="{FF2B5EF4-FFF2-40B4-BE49-F238E27FC236}">
                <a16:creationId xmlns:a16="http://schemas.microsoft.com/office/drawing/2014/main" id="{E5985BA9-D1C0-405C-9651-52826A842346}"/>
              </a:ext>
            </a:extLst>
          </p:cNvPr>
          <p:cNvSpPr>
            <a:spLocks noGrp="1"/>
          </p:cNvSpPr>
          <p:nvPr>
            <p:ph type="ctrTitle"/>
          </p:nvPr>
        </p:nvSpPr>
        <p:spPr>
          <a:xfrm>
            <a:off x="300025" y="1930512"/>
            <a:ext cx="9623814" cy="1561394"/>
          </a:xfrm>
        </p:spPr>
        <p:txBody>
          <a:bodyPr/>
          <a:lstStyle/>
          <a:p>
            <a:r>
              <a:rPr lang="en-GB" sz="3600" dirty="0">
                <a:latin typeface="+mn-lt"/>
              </a:rPr>
              <a:t>Regional perspective:</a:t>
            </a:r>
          </a:p>
        </p:txBody>
      </p:sp>
      <p:pic>
        <p:nvPicPr>
          <p:cNvPr id="5" name="Picture 4">
            <a:extLst>
              <a:ext uri="{FF2B5EF4-FFF2-40B4-BE49-F238E27FC236}">
                <a16:creationId xmlns:a16="http://schemas.microsoft.com/office/drawing/2014/main" id="{9BC5B178-9757-4E93-B882-D68D5D636D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489"/>
            <a:ext cx="2069880" cy="1600854"/>
          </a:xfrm>
          <a:prstGeom prst="rect">
            <a:avLst/>
          </a:prstGeom>
        </p:spPr>
      </p:pic>
    </p:spTree>
    <p:extLst>
      <p:ext uri="{BB962C8B-B14F-4D97-AF65-F5344CB8AC3E}">
        <p14:creationId xmlns:p14="http://schemas.microsoft.com/office/powerpoint/2010/main" val="3053039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78BD1D-38A2-0E54-3DE9-3A7EE0F461E1}"/>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10" name="Title 9">
            <a:extLst>
              <a:ext uri="{FF2B5EF4-FFF2-40B4-BE49-F238E27FC236}">
                <a16:creationId xmlns:a16="http://schemas.microsoft.com/office/drawing/2014/main" id="{D0E4B3C4-19BE-EDCD-5D4B-F39571BA2B2A}"/>
              </a:ext>
            </a:extLst>
          </p:cNvPr>
          <p:cNvSpPr>
            <a:spLocks noGrp="1"/>
          </p:cNvSpPr>
          <p:nvPr>
            <p:ph type="title"/>
          </p:nvPr>
        </p:nvSpPr>
        <p:spPr>
          <a:xfrm>
            <a:off x="480000" y="344728"/>
            <a:ext cx="9064050" cy="583906"/>
          </a:xfrm>
        </p:spPr>
        <p:txBody>
          <a:bodyPr/>
          <a:lstStyle/>
          <a:p>
            <a:pPr algn="ctr"/>
            <a:r>
              <a:rPr lang="en-US" sz="4400" dirty="0"/>
              <a:t>Once upon a time</a:t>
            </a:r>
          </a:p>
        </p:txBody>
      </p:sp>
      <p:sp>
        <p:nvSpPr>
          <p:cNvPr id="2" name="Title 9">
            <a:extLst>
              <a:ext uri="{FF2B5EF4-FFF2-40B4-BE49-F238E27FC236}">
                <a16:creationId xmlns:a16="http://schemas.microsoft.com/office/drawing/2014/main" id="{B0F511D6-B8C2-D9B1-038D-B4CE475549A6}"/>
              </a:ext>
            </a:extLst>
          </p:cNvPr>
          <p:cNvSpPr txBox="1">
            <a:spLocks/>
          </p:cNvSpPr>
          <p:nvPr/>
        </p:nvSpPr>
        <p:spPr bwMode="invGray">
          <a:xfrm>
            <a:off x="4832032" y="4762670"/>
            <a:ext cx="7491076" cy="116669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9CDE"/>
                </a:solidFill>
                <a:effectLst/>
                <a:uLnTx/>
                <a:uFillTx/>
                <a:latin typeface="Arial"/>
                <a:ea typeface="+mj-ea"/>
                <a:cs typeface="+mj-cs"/>
              </a:rPr>
              <a:t>“A global pandemic requires a world effort to end it – none of us will be safe until everyone is safe”</a:t>
            </a:r>
            <a:br>
              <a:rPr kumimoji="0" lang="en-US" sz="2800" b="1" i="0" u="none" strike="noStrike" kern="1200" cap="none" spc="0" normalizeH="0" baseline="0" noProof="0" dirty="0">
                <a:ln>
                  <a:noFill/>
                </a:ln>
                <a:solidFill>
                  <a:srgbClr val="009CDE"/>
                </a:solidFill>
                <a:effectLst/>
                <a:uLnTx/>
                <a:uFillTx/>
                <a:latin typeface="Arial"/>
                <a:ea typeface="+mj-ea"/>
                <a:cs typeface="+mj-cs"/>
              </a:rPr>
            </a:br>
            <a:r>
              <a:rPr kumimoji="0" lang="en-US" sz="1600" b="1" i="0" u="none" strike="noStrike" kern="1200" cap="none" spc="0" normalizeH="0" baseline="0" noProof="0" dirty="0">
                <a:ln>
                  <a:noFill/>
                </a:ln>
                <a:solidFill>
                  <a:srgbClr val="009CDE"/>
                </a:solidFill>
                <a:effectLst/>
                <a:uLnTx/>
                <a:uFillTx/>
                <a:latin typeface="Arial"/>
                <a:ea typeface="+mj-ea"/>
                <a:cs typeface="+mj-cs"/>
              </a:rPr>
              <a:t>Ursula von der Leyen, President of the European Commission</a:t>
            </a:r>
            <a:endParaRPr kumimoji="0" lang="en-US" sz="2800" b="1" i="0" u="none" strike="noStrike" kern="1200" cap="none" spc="0" normalizeH="0" baseline="0" noProof="0" dirty="0">
              <a:ln>
                <a:noFill/>
              </a:ln>
              <a:solidFill>
                <a:srgbClr val="009CDE"/>
              </a:solidFill>
              <a:effectLst/>
              <a:uLnTx/>
              <a:uFillTx/>
              <a:latin typeface="Arial"/>
              <a:ea typeface="+mj-ea"/>
              <a:cs typeface="+mj-cs"/>
            </a:endParaRPr>
          </a:p>
        </p:txBody>
      </p:sp>
      <p:pic>
        <p:nvPicPr>
          <p:cNvPr id="3" name="Picture 2" descr="March 11, 2020: World Health Organization Declares a Pandemic - Zinn ...">
            <a:extLst>
              <a:ext uri="{FF2B5EF4-FFF2-40B4-BE49-F238E27FC236}">
                <a16:creationId xmlns:a16="http://schemas.microsoft.com/office/drawing/2014/main" id="{42A2F1BA-FA10-552F-421A-8446D81E39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7" y="1317812"/>
            <a:ext cx="4913348" cy="2752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pox outbreak: WHO declares public health emergency of global concern ...">
            <a:extLst>
              <a:ext uri="{FF2B5EF4-FFF2-40B4-BE49-F238E27FC236}">
                <a16:creationId xmlns:a16="http://schemas.microsoft.com/office/drawing/2014/main" id="{BEFDF917-58BB-4181-78F4-52E5A20C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358" y="1312808"/>
            <a:ext cx="509587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4D304B5-4252-DCB8-9BD6-AF4DF4DB9A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625502" y="4070054"/>
            <a:ext cx="3859697" cy="2689327"/>
          </a:xfrm>
          <a:prstGeom prst="rect">
            <a:avLst/>
          </a:prstGeom>
          <a:solidFill>
            <a:srgbClr val="FFFFFF"/>
          </a:solidFill>
        </p:spPr>
      </p:pic>
    </p:spTree>
    <p:extLst>
      <p:ext uri="{BB962C8B-B14F-4D97-AF65-F5344CB8AC3E}">
        <p14:creationId xmlns:p14="http://schemas.microsoft.com/office/powerpoint/2010/main" val="173453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18E63-DA76-B1B8-08B9-63884BCCD650}"/>
              </a:ext>
            </a:extLst>
          </p:cNvPr>
          <p:cNvSpPr txBox="1"/>
          <p:nvPr/>
        </p:nvSpPr>
        <p:spPr>
          <a:xfrm>
            <a:off x="389709" y="0"/>
            <a:ext cx="8516075" cy="46166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FFC000"/>
                </a:solidFill>
                <a:effectLst/>
                <a:uLnTx/>
                <a:uFillTx/>
                <a:latin typeface="Calibri"/>
                <a:ea typeface="Calibri"/>
                <a:cs typeface="Calibri"/>
              </a:rPr>
              <a:t>WHO Information Network for Epidemics (EPI-WIN) Webinar</a:t>
            </a:r>
            <a:endParaRPr lang="en-US" sz="2400" b="1" i="0" u="none" strike="noStrike" kern="1200" cap="none" spc="0" normalizeH="0" baseline="0" noProof="0" dirty="0">
              <a:ln>
                <a:noFill/>
              </a:ln>
              <a:solidFill>
                <a:srgbClr val="FFC000"/>
              </a:solidFill>
              <a:effectLst/>
              <a:uLnTx/>
              <a:uFillTx/>
              <a:latin typeface="Calibri"/>
              <a:ea typeface="Calibri"/>
              <a:cs typeface="Calibri"/>
            </a:endParaRPr>
          </a:p>
        </p:txBody>
      </p:sp>
      <p:pic>
        <p:nvPicPr>
          <p:cNvPr id="5" name="Picture 4">
            <a:extLst>
              <a:ext uri="{FF2B5EF4-FFF2-40B4-BE49-F238E27FC236}">
                <a16:creationId xmlns:a16="http://schemas.microsoft.com/office/drawing/2014/main" id="{79167316-4BE2-E97F-AAF5-996713CD9885}"/>
              </a:ext>
            </a:extLst>
          </p:cNvPr>
          <p:cNvPicPr>
            <a:picLocks noChangeAspect="1"/>
          </p:cNvPicPr>
          <p:nvPr/>
        </p:nvPicPr>
        <p:blipFill>
          <a:blip r:embed="rId3"/>
          <a:stretch>
            <a:fillRect/>
          </a:stretch>
        </p:blipFill>
        <p:spPr>
          <a:xfrm>
            <a:off x="9156947" y="31859"/>
            <a:ext cx="2822693" cy="859611"/>
          </a:xfrm>
          <a:prstGeom prst="rect">
            <a:avLst/>
          </a:prstGeom>
        </p:spPr>
      </p:pic>
      <p:sp>
        <p:nvSpPr>
          <p:cNvPr id="2" name="Rectangle 1">
            <a:extLst>
              <a:ext uri="{FF2B5EF4-FFF2-40B4-BE49-F238E27FC236}">
                <a16:creationId xmlns:a16="http://schemas.microsoft.com/office/drawing/2014/main" id="{B7911F18-0F3F-4DBF-8190-AA5737E4DDD4}"/>
              </a:ext>
            </a:extLst>
          </p:cNvPr>
          <p:cNvSpPr/>
          <p:nvPr/>
        </p:nvSpPr>
        <p:spPr>
          <a:xfrm>
            <a:off x="389709" y="336295"/>
            <a:ext cx="8767238" cy="707886"/>
          </a:xfrm>
          <a:prstGeom prst="rect">
            <a:avLst/>
          </a:prstGeom>
        </p:spPr>
        <p:txBody>
          <a:bodyPr wrap="square" lIns="91440" tIns="45720" rIns="91440" bIns="45720" anchor="t">
            <a:spAutoFit/>
          </a:bodyPr>
          <a:lstStyle/>
          <a:p>
            <a:pPr defTabSz="457200">
              <a:defRPr/>
            </a:pPr>
            <a:r>
              <a:rPr lang="en-US" sz="2000" b="1" dirty="0">
                <a:solidFill>
                  <a:schemeClr val="accent2">
                    <a:lumMod val="60000"/>
                    <a:lumOff val="40000"/>
                  </a:schemeClr>
                </a:solidFill>
                <a:ea typeface="+mn-lt"/>
                <a:cs typeface="+mn-lt"/>
              </a:rPr>
              <a:t>Transforming IPC Practice: New Tools and Implementation Approaches for </a:t>
            </a:r>
          </a:p>
          <a:p>
            <a:pPr defTabSz="457200">
              <a:defRPr/>
            </a:pPr>
            <a:r>
              <a:rPr lang="en-US" sz="2000" b="1" dirty="0">
                <a:solidFill>
                  <a:schemeClr val="accent2">
                    <a:lumMod val="60000"/>
                    <a:lumOff val="40000"/>
                  </a:schemeClr>
                </a:solidFill>
                <a:ea typeface="+mn-lt"/>
                <a:cs typeface="+mn-lt"/>
              </a:rPr>
              <a:t>Outbreak Preparedness and Response</a:t>
            </a:r>
          </a:p>
        </p:txBody>
      </p:sp>
      <p:graphicFrame>
        <p:nvGraphicFramePr>
          <p:cNvPr id="6" name="Table 5">
            <a:extLst>
              <a:ext uri="{FF2B5EF4-FFF2-40B4-BE49-F238E27FC236}">
                <a16:creationId xmlns:a16="http://schemas.microsoft.com/office/drawing/2014/main" id="{05B288BD-8339-4D3B-B854-6DD68F402E8B}"/>
              </a:ext>
            </a:extLst>
          </p:cNvPr>
          <p:cNvGraphicFramePr>
            <a:graphicFrameLocks noGrp="1"/>
          </p:cNvGraphicFramePr>
          <p:nvPr>
            <p:extLst>
              <p:ext uri="{D42A27DB-BD31-4B8C-83A1-F6EECF244321}">
                <p14:modId xmlns:p14="http://schemas.microsoft.com/office/powerpoint/2010/main" val="1445512537"/>
              </p:ext>
            </p:extLst>
          </p:nvPr>
        </p:nvGraphicFramePr>
        <p:xfrm>
          <a:off x="249383" y="1015080"/>
          <a:ext cx="11942617" cy="5610605"/>
        </p:xfrm>
        <a:graphic>
          <a:graphicData uri="http://schemas.openxmlformats.org/drawingml/2006/table">
            <a:tbl>
              <a:tblPr>
                <a:tableStyleId>{2D5ABB26-0587-4C30-8999-92F81FD0307C}</a:tableStyleId>
              </a:tblPr>
              <a:tblGrid>
                <a:gridCol w="1149927">
                  <a:extLst>
                    <a:ext uri="{9D8B030D-6E8A-4147-A177-3AD203B41FA5}">
                      <a16:colId xmlns:a16="http://schemas.microsoft.com/office/drawing/2014/main" val="3977531950"/>
                    </a:ext>
                  </a:extLst>
                </a:gridCol>
                <a:gridCol w="4452581">
                  <a:extLst>
                    <a:ext uri="{9D8B030D-6E8A-4147-A177-3AD203B41FA5}">
                      <a16:colId xmlns:a16="http://schemas.microsoft.com/office/drawing/2014/main" val="331240176"/>
                    </a:ext>
                  </a:extLst>
                </a:gridCol>
                <a:gridCol w="6340109">
                  <a:extLst>
                    <a:ext uri="{9D8B030D-6E8A-4147-A177-3AD203B41FA5}">
                      <a16:colId xmlns:a16="http://schemas.microsoft.com/office/drawing/2014/main" val="969026343"/>
                    </a:ext>
                  </a:extLst>
                </a:gridCol>
              </a:tblGrid>
              <a:tr h="237766">
                <a:tc>
                  <a:txBody>
                    <a:bodyPr/>
                    <a:lstStyle/>
                    <a:p>
                      <a:pPr marL="0" marR="0">
                        <a:spcBef>
                          <a:spcPts val="600"/>
                        </a:spcBef>
                        <a:spcAft>
                          <a:spcPts val="600"/>
                        </a:spcAft>
                      </a:pPr>
                      <a:r>
                        <a:rPr lang="en-US" sz="1600" b="1" dirty="0">
                          <a:solidFill>
                            <a:schemeClr val="bg1"/>
                          </a:solidFill>
                          <a:effectLst/>
                          <a:latin typeface="+mj-lt"/>
                          <a:ea typeface="Calibri"/>
                        </a:rPr>
                        <a:t>Time (CEST)</a:t>
                      </a:r>
                      <a:endParaRPr lang="en-US" sz="1600" dirty="0">
                        <a:solidFill>
                          <a:schemeClr val="bg1"/>
                        </a:solidFill>
                        <a:effectLst/>
                        <a:latin typeface="+mj-lt"/>
                        <a:ea typeface="Calibri"/>
                      </a:endParaRPr>
                    </a:p>
                  </a:txBody>
                  <a:tcPr marL="66675" marR="66675" marT="0" marB="0" anchor="ctr">
                    <a:lnL w="12700">
                      <a:solidFill>
                        <a:schemeClr val="bg1">
                          <a:lumMod val="95000"/>
                        </a:schemeClr>
                      </a:solid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a:spcBef>
                          <a:spcPts val="600"/>
                        </a:spcBef>
                        <a:spcAft>
                          <a:spcPts val="600"/>
                        </a:spcAft>
                      </a:pPr>
                      <a:r>
                        <a:rPr lang="en-US" sz="1800" b="1" dirty="0">
                          <a:solidFill>
                            <a:schemeClr val="bg1"/>
                          </a:solidFill>
                          <a:effectLst/>
                          <a:latin typeface="+mj-lt"/>
                          <a:ea typeface="Calibri"/>
                        </a:rPr>
                        <a:t>Topic </a:t>
                      </a:r>
                      <a:endParaRPr lang="en-US" sz="1800" dirty="0">
                        <a:solidFill>
                          <a:schemeClr val="bg1"/>
                        </a:solidFill>
                        <a:effectLst/>
                        <a:latin typeface="+mj-lt"/>
                        <a:ea typeface="Calibri"/>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a:spcBef>
                          <a:spcPts val="600"/>
                        </a:spcBef>
                        <a:spcAft>
                          <a:spcPts val="600"/>
                        </a:spcAft>
                      </a:pPr>
                      <a:r>
                        <a:rPr lang="en-US" sz="1800" b="1" dirty="0">
                          <a:solidFill>
                            <a:schemeClr val="bg1"/>
                          </a:solidFill>
                          <a:effectLst/>
                          <a:latin typeface="+mj-lt"/>
                          <a:ea typeface="Calibri"/>
                        </a:rPr>
                        <a:t>Speaker </a:t>
                      </a:r>
                      <a:endParaRPr lang="en-US" sz="1800" dirty="0">
                        <a:solidFill>
                          <a:schemeClr val="bg1"/>
                        </a:solidFill>
                        <a:effectLst/>
                        <a:latin typeface="+mj-lt"/>
                        <a:ea typeface="Calibri"/>
                      </a:endParaRPr>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83649398"/>
                  </a:ext>
                </a:extLst>
              </a:tr>
              <a:tr h="370402">
                <a:tc>
                  <a:txBody>
                    <a:bodyPr/>
                    <a:lstStyle/>
                    <a:p>
                      <a:pPr marL="0" marR="0">
                        <a:spcBef>
                          <a:spcPts val="600"/>
                        </a:spcBef>
                        <a:spcAft>
                          <a:spcPts val="600"/>
                        </a:spcAft>
                      </a:pPr>
                      <a:r>
                        <a:rPr lang="en-US" sz="1400" b="0" dirty="0">
                          <a:solidFill>
                            <a:schemeClr val="bg1"/>
                          </a:solidFill>
                          <a:effectLst/>
                          <a:latin typeface="+mn-lt"/>
                          <a:ea typeface="Calibri"/>
                        </a:rPr>
                        <a:t>14.00 - 14.05</a:t>
                      </a:r>
                    </a:p>
                  </a:txBody>
                  <a:tcPr marL="66675" marR="6667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a:spcBef>
                          <a:spcPts val="600"/>
                        </a:spcBef>
                        <a:spcAft>
                          <a:spcPts val="600"/>
                        </a:spcAft>
                      </a:pPr>
                      <a:r>
                        <a:rPr lang="en-US" sz="2000" b="0" dirty="0">
                          <a:solidFill>
                            <a:schemeClr val="bg1"/>
                          </a:solidFill>
                          <a:effectLst/>
                          <a:latin typeface="+mn-lt"/>
                          <a:ea typeface="Calibri"/>
                        </a:rPr>
                        <a:t>Introduction of EPI-WIN, housekeeping</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marR="0" indent="-285750">
                        <a:spcBef>
                          <a:spcPts val="600"/>
                        </a:spcBef>
                        <a:spcAft>
                          <a:spcPts val="600"/>
                        </a:spcAft>
                        <a:buFont typeface="Arial" panose="020B0604020202020204" pitchFamily="34" charset="0"/>
                        <a:buChar char="•"/>
                      </a:pPr>
                      <a:r>
                        <a:rPr lang="en-US" sz="2000" b="1" dirty="0">
                          <a:solidFill>
                            <a:schemeClr val="bg1"/>
                          </a:solidFill>
                          <a:effectLst/>
                          <a:latin typeface="+mn-lt"/>
                          <a:ea typeface="Calibri"/>
                        </a:rPr>
                        <a:t>Supriya Bezbaruah</a:t>
                      </a:r>
                      <a:r>
                        <a:rPr lang="en-US" sz="2000" b="0" dirty="0">
                          <a:solidFill>
                            <a:schemeClr val="bg1"/>
                          </a:solidFill>
                          <a:effectLst/>
                          <a:latin typeface="+mn-lt"/>
                          <a:ea typeface="Calibri"/>
                        </a:rPr>
                        <a:t>, EPI-WIN Science and Knowledge Translation, WHO</a:t>
                      </a:r>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238412168"/>
                  </a:ext>
                </a:extLst>
              </a:tr>
              <a:tr h="512114">
                <a:tc>
                  <a:txBody>
                    <a:bodyPr/>
                    <a:lstStyle/>
                    <a:p>
                      <a:pPr marL="0" marR="0">
                        <a:lnSpc>
                          <a:spcPct val="107000"/>
                        </a:lnSpc>
                        <a:spcBef>
                          <a:spcPts val="0"/>
                        </a:spcBef>
                        <a:spcAft>
                          <a:spcPts val="0"/>
                        </a:spcAft>
                      </a:pPr>
                      <a:r>
                        <a:rPr lang="en-US" sz="1400" b="0" dirty="0">
                          <a:solidFill>
                            <a:schemeClr val="bg1"/>
                          </a:solidFill>
                          <a:effectLst/>
                          <a:latin typeface="+mn-lt"/>
                          <a:ea typeface="Calibri"/>
                          <a:cs typeface="Calibri"/>
                        </a:rPr>
                        <a:t>14.05 - 14.10</a:t>
                      </a:r>
                    </a:p>
                  </a:txBody>
                  <a:tcPr marL="66675" marR="6667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a:lnSpc>
                          <a:spcPct val="107000"/>
                        </a:lnSpc>
                        <a:spcBef>
                          <a:spcPts val="0"/>
                        </a:spcBef>
                        <a:spcAft>
                          <a:spcPts val="800"/>
                        </a:spcAft>
                        <a:buNone/>
                      </a:pPr>
                      <a:r>
                        <a:rPr lang="en-US" sz="2000" b="0" i="0" u="none" strike="noStrike" noProof="0" dirty="0">
                          <a:solidFill>
                            <a:schemeClr val="bg1"/>
                          </a:solidFill>
                          <a:effectLst/>
                          <a:latin typeface="+mn-lt"/>
                        </a:rPr>
                        <a:t>Welcome remarks</a:t>
                      </a:r>
                      <a:endParaRPr lang="en-US" sz="2000" dirty="0">
                        <a:latin typeface="+mn-lt"/>
                      </a:endParaRP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lvl="0" indent="-285750">
                        <a:spcAft>
                          <a:spcPts val="95"/>
                        </a:spcAft>
                        <a:buFont typeface="Arial" panose="020B0604020202020204" pitchFamily="34" charset="0"/>
                        <a:buChar char="•"/>
                      </a:pPr>
                      <a:r>
                        <a:rPr lang="en-US" sz="2000" b="1" i="0" u="none" strike="noStrike" noProof="0" dirty="0">
                          <a:solidFill>
                            <a:schemeClr val="bg1"/>
                          </a:solidFill>
                          <a:effectLst/>
                          <a:latin typeface="+mn-lt"/>
                        </a:rPr>
                        <a:t>Abdi Rahman Mahamud</a:t>
                      </a:r>
                      <a:r>
                        <a:rPr lang="en-US" sz="2000" b="0" i="0" u="none" strike="noStrike" noProof="0" dirty="0">
                          <a:solidFill>
                            <a:schemeClr val="bg1"/>
                          </a:solidFill>
                          <a:effectLst/>
                          <a:latin typeface="+mn-lt"/>
                        </a:rPr>
                        <a:t>, Director, Health Emergency Alert &amp; Response Operations, WHO</a:t>
                      </a:r>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414572539"/>
                  </a:ext>
                </a:extLst>
              </a:tr>
              <a:tr h="556349">
                <a:tc>
                  <a:txBody>
                    <a:bodyPr/>
                    <a:lstStyle/>
                    <a:p>
                      <a:pPr marL="0" marR="0">
                        <a:lnSpc>
                          <a:spcPct val="107000"/>
                        </a:lnSpc>
                        <a:spcBef>
                          <a:spcPts val="0"/>
                        </a:spcBef>
                        <a:spcAft>
                          <a:spcPts val="0"/>
                        </a:spcAft>
                      </a:pPr>
                      <a:r>
                        <a:rPr lang="en-US" sz="1400" b="0" dirty="0">
                          <a:solidFill>
                            <a:schemeClr val="bg1"/>
                          </a:solidFill>
                          <a:effectLst/>
                          <a:latin typeface="+mn-lt"/>
                          <a:ea typeface="Calibri"/>
                          <a:cs typeface="Calibri"/>
                        </a:rPr>
                        <a:t>14:10 – 14:25 </a:t>
                      </a:r>
                    </a:p>
                  </a:txBody>
                  <a:tcPr marL="66675" marR="6667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a:lnSpc>
                          <a:spcPct val="107000"/>
                        </a:lnSpc>
                        <a:spcBef>
                          <a:spcPts val="0"/>
                        </a:spcBef>
                        <a:spcAft>
                          <a:spcPts val="800"/>
                        </a:spcAft>
                        <a:buNone/>
                      </a:pPr>
                      <a:r>
                        <a:rPr lang="en-US" sz="2000" b="0" i="0" u="none" strike="noStrike" noProof="0" dirty="0">
                          <a:solidFill>
                            <a:schemeClr val="bg1"/>
                          </a:solidFill>
                          <a:effectLst/>
                          <a:latin typeface="+mn-lt"/>
                        </a:rPr>
                        <a:t>Overview of the Framework and toolkit for IPC outbreak implementation manual </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lvl="0" indent="-285750" algn="l">
                        <a:lnSpc>
                          <a:spcPct val="100000"/>
                        </a:lnSpc>
                        <a:spcBef>
                          <a:spcPts val="0"/>
                        </a:spcBef>
                        <a:spcAft>
                          <a:spcPts val="0"/>
                        </a:spcAft>
                        <a:buFont typeface="Arial" panose="020B0604020202020204" pitchFamily="34" charset="0"/>
                        <a:buChar char="•"/>
                      </a:pPr>
                      <a:r>
                        <a:rPr lang="fr-FR" sz="2000" b="1" i="0" u="none" strike="noStrike" noProof="0" dirty="0">
                          <a:solidFill>
                            <a:prstClr val="white"/>
                          </a:solidFill>
                          <a:latin typeface="+mn-lt"/>
                        </a:rPr>
                        <a:t>Maria Clara </a:t>
                      </a:r>
                      <a:r>
                        <a:rPr lang="fr-FR" sz="2000" b="1" i="0" u="none" strike="noStrike" noProof="0" dirty="0" err="1">
                          <a:solidFill>
                            <a:prstClr val="white"/>
                          </a:solidFill>
                          <a:latin typeface="+mn-lt"/>
                        </a:rPr>
                        <a:t>Padoveze</a:t>
                      </a:r>
                      <a:r>
                        <a:rPr lang="fr-FR" sz="2000" b="1" i="0" u="none" strike="noStrike" noProof="0" dirty="0">
                          <a:solidFill>
                            <a:prstClr val="white"/>
                          </a:solidFill>
                          <a:latin typeface="+mn-lt"/>
                        </a:rPr>
                        <a:t>, </a:t>
                      </a:r>
                      <a:r>
                        <a:rPr lang="en-US" sz="2000" b="0" i="0" u="none" strike="noStrike" noProof="0" dirty="0">
                          <a:solidFill>
                            <a:prstClr val="white"/>
                          </a:solidFill>
                          <a:latin typeface="+mn-lt"/>
                        </a:rPr>
                        <a:t>Senior associate professor, University of Sao Paulo</a:t>
                      </a:r>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285841659"/>
                  </a:ext>
                </a:extLst>
              </a:tr>
              <a:tr h="731519">
                <a:tc>
                  <a:txBody>
                    <a:bodyPr/>
                    <a:lstStyle/>
                    <a:p>
                      <a:pPr marL="0" marR="0">
                        <a:lnSpc>
                          <a:spcPct val="107000"/>
                        </a:lnSpc>
                        <a:spcBef>
                          <a:spcPts val="0"/>
                        </a:spcBef>
                        <a:spcAft>
                          <a:spcPts val="0"/>
                        </a:spcAft>
                      </a:pPr>
                      <a:r>
                        <a:rPr lang="en-US" sz="1400" b="0" dirty="0">
                          <a:solidFill>
                            <a:schemeClr val="bg1"/>
                          </a:solidFill>
                          <a:effectLst/>
                          <a:latin typeface="+mn-lt"/>
                          <a:ea typeface="Calibri"/>
                          <a:cs typeface="Calibri"/>
                        </a:rPr>
                        <a:t>14:25 – 14:35</a:t>
                      </a:r>
                    </a:p>
                  </a:txBody>
                  <a:tcPr marL="66675" marR="6667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lvl="0">
                        <a:lnSpc>
                          <a:spcPct val="107000"/>
                        </a:lnSpc>
                        <a:spcBef>
                          <a:spcPts val="0"/>
                        </a:spcBef>
                        <a:spcAft>
                          <a:spcPts val="800"/>
                        </a:spcAft>
                        <a:buNone/>
                      </a:pPr>
                      <a:r>
                        <a:rPr lang="en-US" sz="2000" dirty="0">
                          <a:solidFill>
                            <a:schemeClr val="bg1">
                              <a:lumMod val="95000"/>
                            </a:schemeClr>
                          </a:solidFill>
                          <a:latin typeface="+mn-lt"/>
                        </a:rPr>
                        <a:t>Regional perspective</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lvl="0" indent="-285750" algn="l">
                        <a:lnSpc>
                          <a:spcPct val="100000"/>
                        </a:lnSpc>
                        <a:spcBef>
                          <a:spcPts val="0"/>
                        </a:spcBef>
                        <a:spcAft>
                          <a:spcPts val="0"/>
                        </a:spcAft>
                        <a:buFont typeface="Arial" panose="020B0604020202020204" pitchFamily="34" charset="0"/>
                        <a:buChar char="•"/>
                      </a:pPr>
                      <a:r>
                        <a:rPr lang="en-US" sz="2000" b="1" dirty="0">
                          <a:solidFill>
                            <a:schemeClr val="bg1">
                              <a:lumMod val="95000"/>
                            </a:schemeClr>
                          </a:solidFill>
                          <a:latin typeface="+mn-lt"/>
                        </a:rPr>
                        <a:t>Ana Paula Coutinho, </a:t>
                      </a:r>
                      <a:r>
                        <a:rPr lang="en-US" sz="2000" b="0" dirty="0">
                          <a:solidFill>
                            <a:schemeClr val="bg1">
                              <a:lumMod val="95000"/>
                            </a:schemeClr>
                          </a:solidFill>
                          <a:latin typeface="+mn-lt"/>
                        </a:rPr>
                        <a:t>IPC focal point, WHO Regional Office for Europe</a:t>
                      </a:r>
                      <a:endParaRPr lang="en-US" sz="2000" dirty="0"/>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608604931"/>
                  </a:ext>
                </a:extLst>
              </a:tr>
              <a:tr h="0">
                <a:tc>
                  <a:txBody>
                    <a:bodyPr/>
                    <a:lstStyle/>
                    <a:p>
                      <a:pPr marL="0" lvl="0">
                        <a:lnSpc>
                          <a:spcPct val="107000"/>
                        </a:lnSpc>
                        <a:spcBef>
                          <a:spcPts val="0"/>
                        </a:spcBef>
                        <a:spcAft>
                          <a:spcPts val="0"/>
                        </a:spcAft>
                        <a:buNone/>
                      </a:pPr>
                      <a:r>
                        <a:rPr lang="en-US" sz="1400" b="0" dirty="0">
                          <a:solidFill>
                            <a:schemeClr val="bg1"/>
                          </a:solidFill>
                          <a:effectLst/>
                          <a:latin typeface="+mn-lt"/>
                          <a:ea typeface="Calibri"/>
                          <a:cs typeface="Times New Roman"/>
                        </a:rPr>
                        <a:t>14:35 – 14:50</a:t>
                      </a:r>
                    </a:p>
                  </a:txBody>
                  <a:tcPr marL="66674" marR="66674" marT="0" marB="0" anchor="ctr">
                    <a:lnL w="12700">
                      <a:solidFill>
                        <a:schemeClr val="bg1">
                          <a:lumMod val="95000"/>
                        </a:schemeClr>
                      </a:solid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lvl="0" indent="0">
                        <a:lnSpc>
                          <a:spcPct val="107000"/>
                        </a:lnSpc>
                        <a:spcBef>
                          <a:spcPts val="0"/>
                        </a:spcBef>
                        <a:spcAft>
                          <a:spcPts val="0"/>
                        </a:spcAft>
                        <a:buNone/>
                      </a:pPr>
                      <a:r>
                        <a:rPr lang="en-US" sz="2000" dirty="0">
                          <a:solidFill>
                            <a:schemeClr val="bg1"/>
                          </a:solidFill>
                          <a:latin typeface="+mn-lt"/>
                        </a:rPr>
                        <a:t>Ukraine Country Experience</a:t>
                      </a:r>
                      <a:endParaRPr lang="en-US" sz="2000" dirty="0">
                        <a:latin typeface="Calibri"/>
                      </a:endParaRPr>
                    </a:p>
                  </a:txBody>
                  <a:tcPr marL="68580" marR="685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b="1" dirty="0">
                          <a:solidFill>
                            <a:schemeClr val="bg1"/>
                          </a:solidFill>
                          <a:effectLst/>
                          <a:latin typeface="+mn-lt"/>
                          <a:ea typeface="Calibri"/>
                          <a:cs typeface="Times New Roman"/>
                        </a:rPr>
                        <a:t>Artem </a:t>
                      </a:r>
                      <a:r>
                        <a:rPr lang="en-US" sz="2000" b="1" dirty="0" err="1">
                          <a:solidFill>
                            <a:schemeClr val="bg1"/>
                          </a:solidFill>
                          <a:effectLst/>
                          <a:latin typeface="+mn-lt"/>
                          <a:ea typeface="Calibri"/>
                          <a:cs typeface="Times New Roman"/>
                        </a:rPr>
                        <a:t>Horbachevskyi</a:t>
                      </a:r>
                      <a:r>
                        <a:rPr lang="en-US" sz="2000" b="1" dirty="0">
                          <a:solidFill>
                            <a:schemeClr val="bg1"/>
                          </a:solidFill>
                          <a:effectLst/>
                          <a:latin typeface="+mn-lt"/>
                          <a:ea typeface="Calibri"/>
                          <a:cs typeface="Times New Roman"/>
                        </a:rPr>
                        <a:t> </a:t>
                      </a:r>
                      <a:r>
                        <a:rPr lang="en-US" sz="2000" b="0" dirty="0">
                          <a:solidFill>
                            <a:schemeClr val="bg1"/>
                          </a:solidFill>
                          <a:effectLst/>
                          <a:latin typeface="+mn-lt"/>
                          <a:ea typeface="Calibri"/>
                          <a:cs typeface="Times New Roman"/>
                        </a:rPr>
                        <a:t>, Ministry of Health, Ukraine</a:t>
                      </a:r>
                    </a:p>
                  </a:txBody>
                  <a:tcPr marL="68580" marR="6858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756386565"/>
                  </a:ext>
                </a:extLst>
              </a:tr>
              <a:tr h="0">
                <a:tc>
                  <a:txBody>
                    <a:bodyPr/>
                    <a:lstStyle/>
                    <a:p>
                      <a:pPr marL="0" lvl="0">
                        <a:lnSpc>
                          <a:spcPct val="107000"/>
                        </a:lnSpc>
                        <a:spcBef>
                          <a:spcPts val="0"/>
                        </a:spcBef>
                        <a:spcAft>
                          <a:spcPts val="0"/>
                        </a:spcAft>
                        <a:buNone/>
                      </a:pPr>
                      <a:r>
                        <a:rPr lang="en-US" sz="1400" b="0" dirty="0">
                          <a:solidFill>
                            <a:schemeClr val="bg1"/>
                          </a:solidFill>
                          <a:effectLst/>
                          <a:latin typeface="+mn-lt"/>
                          <a:ea typeface="Calibri"/>
                          <a:cs typeface="Times New Roman"/>
                        </a:rPr>
                        <a:t>14:50 – 15:00</a:t>
                      </a:r>
                    </a:p>
                  </a:txBody>
                  <a:tcPr marL="66674" marR="66674" marT="0" marB="0" anchor="ctr">
                    <a:lnL w="12700">
                      <a:solidFill>
                        <a:schemeClr val="bg1">
                          <a:lumMod val="95000"/>
                        </a:schemeClr>
                      </a:solid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lvl="0" indent="0">
                        <a:lnSpc>
                          <a:spcPct val="107000"/>
                        </a:lnSpc>
                        <a:spcBef>
                          <a:spcPts val="0"/>
                        </a:spcBef>
                        <a:spcAft>
                          <a:spcPts val="0"/>
                        </a:spcAft>
                        <a:buNone/>
                      </a:pPr>
                      <a:r>
                        <a:rPr lang="en-US" sz="2000" dirty="0">
                          <a:solidFill>
                            <a:schemeClr val="bg1"/>
                          </a:solidFill>
                          <a:latin typeface="+mn-lt"/>
                        </a:rPr>
                        <a:t>IPC Framework for Outbreak Response at Primary Health Care</a:t>
                      </a:r>
                      <a:endParaRPr lang="en-US" sz="2000" dirty="0">
                        <a:solidFill>
                          <a:schemeClr val="bg1"/>
                        </a:solidFill>
                        <a:latin typeface="Calibri"/>
                      </a:endParaRPr>
                    </a:p>
                  </a:txBody>
                  <a:tcPr marL="68580" marR="685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b="1" dirty="0">
                          <a:solidFill>
                            <a:schemeClr val="bg1"/>
                          </a:solidFill>
                        </a:rPr>
                        <a:t>Amy Elizabeth Barrera</a:t>
                      </a:r>
                      <a:r>
                        <a:rPr lang="en-US" sz="2000" dirty="0">
                          <a:solidFill>
                            <a:schemeClr val="bg1"/>
                          </a:solidFill>
                        </a:rPr>
                        <a:t>, Resolve to Save Lives</a:t>
                      </a:r>
                    </a:p>
                  </a:txBody>
                  <a:tcPr marL="68580" marR="6858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25900661"/>
                  </a:ext>
                </a:extLst>
              </a:tr>
              <a:tr h="0">
                <a:tc>
                  <a:txBody>
                    <a:bodyPr/>
                    <a:lstStyle/>
                    <a:p>
                      <a:pPr marL="0" lvl="0">
                        <a:lnSpc>
                          <a:spcPct val="107000"/>
                        </a:lnSpc>
                        <a:spcBef>
                          <a:spcPts val="0"/>
                        </a:spcBef>
                        <a:spcAft>
                          <a:spcPts val="0"/>
                        </a:spcAft>
                        <a:buNone/>
                      </a:pPr>
                      <a:r>
                        <a:rPr lang="en-US" sz="1400" b="0" dirty="0">
                          <a:solidFill>
                            <a:schemeClr val="bg1"/>
                          </a:solidFill>
                          <a:effectLst/>
                          <a:latin typeface="+mn-lt"/>
                          <a:ea typeface="Calibri"/>
                          <a:cs typeface="Times New Roman"/>
                        </a:rPr>
                        <a:t>15:00 – 15:10</a:t>
                      </a:r>
                    </a:p>
                  </a:txBody>
                  <a:tcPr marL="66674" marR="66674" marT="0" marB="0" anchor="ctr">
                    <a:lnL w="12700">
                      <a:solidFill>
                        <a:schemeClr val="bg1">
                          <a:lumMod val="95000"/>
                        </a:schemeClr>
                      </a:solid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a:solidFill>
                        <a:schemeClr val="bg1">
                          <a:lumMod val="95000"/>
                        </a:schemeClr>
                      </a:solidFill>
                    </a:lnB>
                  </a:tcPr>
                </a:tc>
                <a:tc>
                  <a:txBody>
                    <a:bodyPr/>
                    <a:lstStyle/>
                    <a:p>
                      <a:pPr marL="0" lvl="0">
                        <a:lnSpc>
                          <a:spcPct val="107000"/>
                        </a:lnSpc>
                        <a:spcBef>
                          <a:spcPts val="0"/>
                        </a:spcBef>
                        <a:spcAft>
                          <a:spcPts val="0"/>
                        </a:spcAft>
                        <a:buNone/>
                      </a:pPr>
                      <a:r>
                        <a:rPr lang="en-US" sz="2000" b="0" i="0" u="none" strike="noStrike" noProof="0" dirty="0">
                          <a:solidFill>
                            <a:schemeClr val="bg1"/>
                          </a:solidFill>
                          <a:effectLst/>
                          <a:latin typeface="+mn-lt"/>
                        </a:rPr>
                        <a:t>Q&amp;A</a:t>
                      </a:r>
                      <a:endParaRPr lang="en-US" sz="2000">
                        <a:latin typeface="+mn-lt"/>
                      </a:endParaRPr>
                    </a:p>
                  </a:txBody>
                  <a:tcPr marL="68580" marR="6858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a:solidFill>
                        <a:schemeClr val="bg1">
                          <a:lumMod val="95000"/>
                        </a:schemeClr>
                      </a:solidFill>
                    </a:lnB>
                  </a:tcPr>
                </a:tc>
                <a:tc>
                  <a:txBody>
                    <a:bodyPr/>
                    <a:lstStyle/>
                    <a:p>
                      <a:pPr marL="285750" lvl="0" indent="-285750" algn="l">
                        <a:lnSpc>
                          <a:spcPct val="100000"/>
                        </a:lnSpc>
                        <a:spcBef>
                          <a:spcPts val="0"/>
                        </a:spcBef>
                        <a:spcAft>
                          <a:spcPts val="0"/>
                        </a:spcAft>
                        <a:buFont typeface="Arial" panose="020B0604020202020204" pitchFamily="34" charset="0"/>
                        <a:buChar char="•"/>
                      </a:pPr>
                      <a:r>
                        <a:rPr lang="en-US" sz="2000" b="1" dirty="0">
                          <a:solidFill>
                            <a:schemeClr val="bg1">
                              <a:lumMod val="95000"/>
                            </a:schemeClr>
                          </a:solidFill>
                          <a:latin typeface="+mn-lt"/>
                        </a:rPr>
                        <a:t>April Baller,</a:t>
                      </a:r>
                      <a:r>
                        <a:rPr lang="en-US" sz="2000" b="0" dirty="0">
                          <a:solidFill>
                            <a:schemeClr val="bg1">
                              <a:lumMod val="95000"/>
                            </a:schemeClr>
                          </a:solidFill>
                          <a:latin typeface="+mn-lt"/>
                        </a:rPr>
                        <a:t> Lead, IPC and WASH, WHO Health Emergencies</a:t>
                      </a:r>
                    </a:p>
                    <a:p>
                      <a:pPr marL="285750" lvl="0" indent="-285750" algn="l">
                        <a:lnSpc>
                          <a:spcPct val="100000"/>
                        </a:lnSpc>
                        <a:spcBef>
                          <a:spcPts val="0"/>
                        </a:spcBef>
                        <a:spcAft>
                          <a:spcPts val="0"/>
                        </a:spcAft>
                        <a:buFont typeface="Arial" panose="020B0604020202020204" pitchFamily="34" charset="0"/>
                        <a:buChar char="•"/>
                      </a:pPr>
                      <a:r>
                        <a:rPr lang="en-US" sz="2000" b="1" dirty="0">
                          <a:solidFill>
                            <a:schemeClr val="bg1">
                              <a:lumMod val="95000"/>
                            </a:schemeClr>
                          </a:solidFill>
                          <a:latin typeface="+mn-lt"/>
                        </a:rPr>
                        <a:t>Emilio Hornsey</a:t>
                      </a:r>
                      <a:r>
                        <a:rPr lang="en-US" sz="2000" b="0" dirty="0">
                          <a:solidFill>
                            <a:schemeClr val="bg1">
                              <a:lumMod val="95000"/>
                            </a:schemeClr>
                          </a:solidFill>
                          <a:latin typeface="+mn-lt"/>
                        </a:rPr>
                        <a:t>, UK-PHRST</a:t>
                      </a:r>
                    </a:p>
                  </a:txBody>
                  <a:tcPr marL="68580" marR="6858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a:solidFill>
                        <a:schemeClr val="bg1">
                          <a:lumMod val="95000"/>
                        </a:schemeClr>
                      </a:solidFill>
                    </a:lnB>
                  </a:tcPr>
                </a:tc>
                <a:extLst>
                  <a:ext uri="{0D108BD9-81ED-4DB2-BD59-A6C34878D82A}">
                    <a16:rowId xmlns:a16="http://schemas.microsoft.com/office/drawing/2014/main" val="837284391"/>
                  </a:ext>
                </a:extLst>
              </a:tr>
              <a:tr h="548640">
                <a:tc>
                  <a:txBody>
                    <a:bodyPr/>
                    <a:lstStyle/>
                    <a:p>
                      <a:pPr marL="0" marR="0" lvl="0" indent="0" algn="ctr">
                        <a:lnSpc>
                          <a:spcPct val="107000"/>
                        </a:lnSpc>
                        <a:spcBef>
                          <a:spcPts val="0"/>
                        </a:spcBef>
                        <a:spcAft>
                          <a:spcPts val="0"/>
                        </a:spcAft>
                        <a:buNone/>
                      </a:pPr>
                      <a:r>
                        <a:rPr lang="en-US" sz="1400" b="0" i="0" u="none" strike="noStrike" noProof="0" dirty="0">
                          <a:solidFill>
                            <a:schemeClr val="bg1"/>
                          </a:solidFill>
                          <a:effectLst/>
                          <a:latin typeface="+mn-lt"/>
                        </a:rPr>
                        <a:t>15:10 - 15.15</a:t>
                      </a:r>
                    </a:p>
                  </a:txBody>
                  <a:tcPr marL="66675" marR="6667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0" dirty="0">
                          <a:solidFill>
                            <a:schemeClr val="bg1"/>
                          </a:solidFill>
                          <a:effectLst/>
                          <a:latin typeface="+mn-lt"/>
                          <a:ea typeface="Calibri"/>
                          <a:cs typeface="Times New Roman"/>
                        </a:rPr>
                        <a:t>Closing</a:t>
                      </a:r>
                    </a:p>
                  </a:txBody>
                  <a:tcPr marL="68580" marR="68580"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lvl="0" indent="-285750">
                        <a:buFont typeface="Arial" panose="020B0604020202020204" pitchFamily="34" charset="0"/>
                        <a:buChar char="•"/>
                      </a:pPr>
                      <a:r>
                        <a:rPr lang="en-US" sz="2000" b="1" i="0" u="none" strike="noStrike" noProof="0" dirty="0">
                          <a:solidFill>
                            <a:schemeClr val="bg1"/>
                          </a:solidFill>
                          <a:latin typeface="+mn-lt"/>
                        </a:rPr>
                        <a:t>Supriya Bezbaruah</a:t>
                      </a:r>
                      <a:r>
                        <a:rPr lang="en-US" sz="2000" b="0" i="0" u="none" strike="noStrike" noProof="0" dirty="0">
                          <a:solidFill>
                            <a:schemeClr val="bg1"/>
                          </a:solidFill>
                          <a:latin typeface="+mn-lt"/>
                        </a:rPr>
                        <a:t>, EPI-WIN Science and Knowledge Translation, WHO</a:t>
                      </a:r>
                    </a:p>
                  </a:txBody>
                  <a:tcPr marL="68580" marR="68580" marT="0" marB="0" anchor="ctr">
                    <a:lnL w="12700" cap="flat" cmpd="sng" algn="ctr">
                      <a:solidFill>
                        <a:schemeClr val="bg1">
                          <a:lumMod val="95000"/>
                        </a:schemeClr>
                      </a:solidFill>
                      <a:prstDash val="solid"/>
                      <a:round/>
                      <a:headEnd type="none" w="med" len="med"/>
                      <a:tailEnd type="none" w="med" len="med"/>
                    </a:lnL>
                    <a:lnR w="12700">
                      <a:solidFill>
                        <a:schemeClr val="bg1">
                          <a:lumMod val="95000"/>
                        </a:schemeClr>
                      </a:solid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556369489"/>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2E429D-AE47-3A2B-F429-4AF9272D548C}"/>
              </a:ext>
            </a:extLst>
          </p:cNvPr>
          <p:cNvSpPr>
            <a:spLocks noGrp="1"/>
          </p:cNvSpPr>
          <p:nvPr>
            <p:ph type="title"/>
          </p:nvPr>
        </p:nvSpPr>
        <p:spPr>
          <a:xfrm>
            <a:off x="596539" y="238799"/>
            <a:ext cx="10447977" cy="1164001"/>
          </a:xfrm>
        </p:spPr>
        <p:txBody>
          <a:bodyPr anchor="b">
            <a:normAutofit/>
          </a:bodyPr>
          <a:lstStyle/>
          <a:p>
            <a:r>
              <a:rPr lang="en-US" sz="2400" dirty="0"/>
              <a:t>IHR States Parties Self-Assessment Annual Reporting</a:t>
            </a:r>
            <a:br>
              <a:rPr lang="en-US" sz="2400" dirty="0"/>
            </a:br>
            <a:r>
              <a:rPr lang="en-US" sz="2400" dirty="0"/>
              <a:t>Core Capacity – Infection Prevention and Control</a:t>
            </a:r>
            <a:br>
              <a:rPr lang="en-US" sz="2400" dirty="0"/>
            </a:br>
            <a:r>
              <a:rPr lang="en-US" sz="2400" dirty="0"/>
              <a:t>WHO European Region</a:t>
            </a:r>
          </a:p>
        </p:txBody>
      </p:sp>
      <p:graphicFrame>
        <p:nvGraphicFramePr>
          <p:cNvPr id="3" name="Chart 2">
            <a:extLst>
              <a:ext uri="{FF2B5EF4-FFF2-40B4-BE49-F238E27FC236}">
                <a16:creationId xmlns:a16="http://schemas.microsoft.com/office/drawing/2014/main" id="{DBB19713-BFE7-AB62-BD51-4B39F94F9737}"/>
              </a:ext>
            </a:extLst>
          </p:cNvPr>
          <p:cNvGraphicFramePr>
            <a:graphicFrameLocks/>
          </p:cNvGraphicFramePr>
          <p:nvPr/>
        </p:nvGraphicFramePr>
        <p:xfrm>
          <a:off x="480000" y="1800000"/>
          <a:ext cx="11232001" cy="423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598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B5823-ABE9-AF25-5F85-AA8943ECD0FC}"/>
              </a:ext>
            </a:extLst>
          </p:cNvPr>
          <p:cNvPicPr>
            <a:picLocks noChangeAspect="1"/>
          </p:cNvPicPr>
          <p:nvPr/>
        </p:nvPicPr>
        <p:blipFill rotWithShape="1">
          <a:blip r:embed="rId2"/>
          <a:srcRect l="14402" r="12559"/>
          <a:stretch/>
        </p:blipFill>
        <p:spPr>
          <a:xfrm>
            <a:off x="5616150" y="912896"/>
            <a:ext cx="2598866" cy="1889211"/>
          </a:xfrm>
          <a:prstGeom prst="rect">
            <a:avLst/>
          </a:prstGeom>
        </p:spPr>
      </p:pic>
      <p:cxnSp>
        <p:nvCxnSpPr>
          <p:cNvPr id="11" name="Straight Arrow Connector 10">
            <a:extLst>
              <a:ext uri="{FF2B5EF4-FFF2-40B4-BE49-F238E27FC236}">
                <a16:creationId xmlns:a16="http://schemas.microsoft.com/office/drawing/2014/main" id="{584CA15C-4CC6-6A25-804C-7109BD4516D8}"/>
              </a:ext>
            </a:extLst>
          </p:cNvPr>
          <p:cNvCxnSpPr>
            <a:cxnSpLocks/>
          </p:cNvCxnSpPr>
          <p:nvPr/>
        </p:nvCxnSpPr>
        <p:spPr>
          <a:xfrm>
            <a:off x="4428998" y="2010384"/>
            <a:ext cx="466719" cy="0"/>
          </a:xfrm>
          <a:prstGeom prst="straightConnector1">
            <a:avLst/>
          </a:prstGeom>
          <a:ln w="152400" cmpd="sng">
            <a:solidFill>
              <a:srgbClr val="C36D34"/>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04C3C652-F627-DE69-A0A6-4AD81919D41C}"/>
              </a:ext>
            </a:extLst>
          </p:cNvPr>
          <p:cNvPicPr>
            <a:picLocks noChangeAspect="1"/>
          </p:cNvPicPr>
          <p:nvPr/>
        </p:nvPicPr>
        <p:blipFill>
          <a:blip r:embed="rId3"/>
          <a:stretch>
            <a:fillRect/>
          </a:stretch>
        </p:blipFill>
        <p:spPr>
          <a:xfrm>
            <a:off x="1024757" y="161783"/>
            <a:ext cx="2610887" cy="3697202"/>
          </a:xfrm>
          <a:prstGeom prst="rect">
            <a:avLst/>
          </a:prstGeom>
        </p:spPr>
      </p:pic>
      <p:pic>
        <p:nvPicPr>
          <p:cNvPr id="13" name="Picture 12">
            <a:extLst>
              <a:ext uri="{FF2B5EF4-FFF2-40B4-BE49-F238E27FC236}">
                <a16:creationId xmlns:a16="http://schemas.microsoft.com/office/drawing/2014/main" id="{FECA22F0-9123-EF41-B864-9E5023162944}"/>
              </a:ext>
            </a:extLst>
          </p:cNvPr>
          <p:cNvPicPr>
            <a:picLocks noChangeAspect="1"/>
          </p:cNvPicPr>
          <p:nvPr/>
        </p:nvPicPr>
        <p:blipFill>
          <a:blip r:embed="rId4"/>
          <a:stretch>
            <a:fillRect/>
          </a:stretch>
        </p:blipFill>
        <p:spPr>
          <a:xfrm>
            <a:off x="921698" y="4116969"/>
            <a:ext cx="10153436" cy="2760465"/>
          </a:xfrm>
          <a:prstGeom prst="rect">
            <a:avLst/>
          </a:prstGeom>
        </p:spPr>
      </p:pic>
    </p:spTree>
    <p:extLst>
      <p:ext uri="{BB962C8B-B14F-4D97-AF65-F5344CB8AC3E}">
        <p14:creationId xmlns:p14="http://schemas.microsoft.com/office/powerpoint/2010/main" val="403112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107" y="2876435"/>
            <a:ext cx="6714564" cy="2211607"/>
          </a:xfrm>
        </p:spPr>
        <p:txBody>
          <a:bodyPr/>
          <a:lstStyle/>
          <a:p>
            <a:pPr algn="ctr"/>
            <a:r>
              <a:rPr lang="en-GB" sz="3078" dirty="0">
                <a:latin typeface="+mn-lt"/>
              </a:rPr>
              <a:t>Please reach out </a:t>
            </a:r>
            <a:r>
              <a:rPr lang="en-GB" sz="3078" dirty="0">
                <a:hlinkClick r:id="rId2"/>
              </a:rPr>
              <a:t>coutinhoa@who.int</a:t>
            </a:r>
            <a:r>
              <a:rPr lang="en-GB" sz="3078" dirty="0"/>
              <a:t> </a:t>
            </a:r>
            <a:r>
              <a:rPr lang="en-GB" sz="3078" dirty="0">
                <a:latin typeface="+mn-lt"/>
              </a:rPr>
              <a:t>if you want to </a:t>
            </a:r>
            <a:r>
              <a:rPr lang="en-GB" sz="3078" dirty="0"/>
              <a:t>implement the framework</a:t>
            </a:r>
            <a:br>
              <a:rPr lang="en-GB" sz="3078" dirty="0"/>
            </a:br>
            <a:r>
              <a:rPr lang="en-GB" sz="3078" dirty="0">
                <a:latin typeface="+mn-lt"/>
              </a:rPr>
              <a:t>Thank you!</a:t>
            </a:r>
          </a:p>
        </p:txBody>
      </p:sp>
      <p:pic>
        <p:nvPicPr>
          <p:cNvPr id="5" name="Picture 4">
            <a:extLst>
              <a:ext uri="{FF2B5EF4-FFF2-40B4-BE49-F238E27FC236}">
                <a16:creationId xmlns:a16="http://schemas.microsoft.com/office/drawing/2014/main" id="{981BAA52-16F8-4723-8F97-9CDE9CD47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742" y="1404212"/>
            <a:ext cx="4643424" cy="4049576"/>
          </a:xfrm>
          <a:prstGeom prst="rect">
            <a:avLst/>
          </a:prstGeom>
        </p:spPr>
      </p:pic>
    </p:spTree>
    <p:extLst>
      <p:ext uri="{BB962C8B-B14F-4D97-AF65-F5344CB8AC3E}">
        <p14:creationId xmlns:p14="http://schemas.microsoft.com/office/powerpoint/2010/main" val="429368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Овал 23">
            <a:extLst>
              <a:ext uri="{FF2B5EF4-FFF2-40B4-BE49-F238E27FC236}">
                <a16:creationId xmlns:a16="http://schemas.microsoft.com/office/drawing/2014/main" id="{54064410-BF35-4233-A5D9-191963D94C27}"/>
              </a:ext>
            </a:extLst>
          </p:cNvPr>
          <p:cNvSpPr>
            <a:spLocks noChangeAspect="1"/>
          </p:cNvSpPr>
          <p:nvPr/>
        </p:nvSpPr>
        <p:spPr>
          <a:xfrm flipH="1">
            <a:off x="5286825" y="5274299"/>
            <a:ext cx="2042116" cy="2042116"/>
          </a:xfrm>
          <a:prstGeom prst="ellipse">
            <a:avLst/>
          </a:prstGeom>
          <a:solidFill>
            <a:srgbClr val="004188">
              <a:alpha val="83000"/>
            </a:srgbClr>
          </a:solidFill>
          <a:ln>
            <a:noFill/>
          </a:ln>
          <a:effectLst>
            <a:outerShdw blurRad="266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Object 2" descr="preencoded.png">
            <a:extLst>
              <a:ext uri="{FF2B5EF4-FFF2-40B4-BE49-F238E27FC236}">
                <a16:creationId xmlns:a16="http://schemas.microsoft.com/office/drawing/2014/main" id="{137F910F-5930-4B8C-B07A-1328EA9A423D}"/>
              </a:ext>
            </a:extLst>
          </p:cNvPr>
          <p:cNvPicPr>
            <a:picLocks/>
          </p:cNvPicPr>
          <p:nvPr/>
        </p:nvPicPr>
        <p:blipFill>
          <a:blip r:embed="rId2">
            <a:extLst>
              <a:ext uri="{96DAC541-7B7A-43D3-8B79-37D633B846F1}">
                <asvg:svgBlip xmlns:asvg="http://schemas.microsoft.com/office/drawing/2016/SVG/main" r:embed="rId3"/>
              </a:ext>
            </a:extLst>
          </a:blip>
          <a:srcRect/>
          <a:stretch/>
        </p:blipFill>
        <p:spPr>
          <a:xfrm>
            <a:off x="0" y="5261168"/>
            <a:ext cx="12192000" cy="1596832"/>
          </a:xfrm>
          <a:prstGeom prst="rect">
            <a:avLst/>
          </a:prstGeom>
        </p:spPr>
      </p:pic>
      <p:sp>
        <p:nvSpPr>
          <p:cNvPr id="2" name="Заголовок 1">
            <a:extLst>
              <a:ext uri="{FF2B5EF4-FFF2-40B4-BE49-F238E27FC236}">
                <a16:creationId xmlns:a16="http://schemas.microsoft.com/office/drawing/2014/main" id="{4DC5D448-369C-534E-9A1B-FED4A5D28A31}"/>
              </a:ext>
            </a:extLst>
          </p:cNvPr>
          <p:cNvSpPr>
            <a:spLocks noGrp="1"/>
          </p:cNvSpPr>
          <p:nvPr>
            <p:ph type="ctrTitle"/>
          </p:nvPr>
        </p:nvSpPr>
        <p:spPr>
          <a:xfrm>
            <a:off x="1701801" y="2349125"/>
            <a:ext cx="10490199" cy="2086725"/>
          </a:xfrm>
        </p:spPr>
        <p:txBody>
          <a:bodyPr vert="horz" wrap="square" anchor="t">
            <a:spAutoFit/>
          </a:bodyPr>
          <a:lstStyle/>
          <a:p>
            <a:r>
              <a:rPr lang="en-US" sz="4800" b="1" dirty="0">
                <a:solidFill>
                  <a:srgbClr val="004188"/>
                </a:solidFill>
                <a:latin typeface="Myriad Pro" panose="020B0703030403020204" pitchFamily="34" charset="0"/>
              </a:rPr>
              <a:t>Ukraine’s Pilot Implementation of the IPC-OFT Manual: </a:t>
            </a:r>
            <a:br>
              <a:rPr lang="uk-UA" sz="4800" b="1" dirty="0">
                <a:solidFill>
                  <a:srgbClr val="004188"/>
                </a:solidFill>
                <a:latin typeface="Myriad Pro" panose="020B0703030403020204" pitchFamily="34" charset="0"/>
              </a:rPr>
            </a:br>
            <a:r>
              <a:rPr lang="en-US" sz="4800" b="1" dirty="0">
                <a:solidFill>
                  <a:srgbClr val="004188"/>
                </a:solidFill>
                <a:latin typeface="Myriad Pro" panose="020B0703030403020204" pitchFamily="34" charset="0"/>
              </a:rPr>
              <a:t>Lessons and Deliverables</a:t>
            </a:r>
            <a:endParaRPr lang="ru-UA" sz="4800" b="1" dirty="0">
              <a:solidFill>
                <a:srgbClr val="004188"/>
              </a:solidFill>
              <a:latin typeface="Myriad Pro" panose="020B0703030403020204" pitchFamily="34" charset="0"/>
            </a:endParaRPr>
          </a:p>
        </p:txBody>
      </p:sp>
      <p:pic>
        <p:nvPicPr>
          <p:cNvPr id="13" name="Рисунок 12">
            <a:extLst>
              <a:ext uri="{FF2B5EF4-FFF2-40B4-BE49-F238E27FC236}">
                <a16:creationId xmlns:a16="http://schemas.microsoft.com/office/drawing/2014/main" id="{6AEDA777-6E2C-A141-AD86-9C730B2E3BEE}"/>
              </a:ext>
            </a:extLst>
          </p:cNvPr>
          <p:cNvPicPr>
            <a:picLocks noChangeAspect="1"/>
          </p:cNvPicPr>
          <p:nvPr/>
        </p:nvPicPr>
        <p:blipFill>
          <a:blip r:embed="rId4"/>
          <a:stretch>
            <a:fillRect/>
          </a:stretch>
        </p:blipFill>
        <p:spPr>
          <a:xfrm rot="10800000">
            <a:off x="0" y="1757863"/>
            <a:ext cx="1917700" cy="3342275"/>
          </a:xfrm>
          <a:prstGeom prst="rect">
            <a:avLst/>
          </a:prstGeom>
        </p:spPr>
      </p:pic>
      <p:sp>
        <p:nvSpPr>
          <p:cNvPr id="7" name="Подзаголовок 2">
            <a:extLst>
              <a:ext uri="{FF2B5EF4-FFF2-40B4-BE49-F238E27FC236}">
                <a16:creationId xmlns:a16="http://schemas.microsoft.com/office/drawing/2014/main" id="{D6F7AA75-BBB4-624F-A6E3-A96ECC9378FF}"/>
              </a:ext>
            </a:extLst>
          </p:cNvPr>
          <p:cNvSpPr>
            <a:spLocks noGrp="1"/>
          </p:cNvSpPr>
          <p:nvPr>
            <p:ph type="subTitle" idx="1"/>
          </p:nvPr>
        </p:nvSpPr>
        <p:spPr>
          <a:xfrm>
            <a:off x="2325135" y="5469679"/>
            <a:ext cx="9866865" cy="1179810"/>
          </a:xfrm>
        </p:spPr>
        <p:txBody>
          <a:bodyPr>
            <a:spAutoFit/>
          </a:bodyPr>
          <a:lstStyle/>
          <a:p>
            <a:pPr algn="r"/>
            <a:r>
              <a:rPr lang="en-US" sz="2800" b="1" dirty="0">
                <a:solidFill>
                  <a:schemeClr val="bg1"/>
                </a:solidFill>
                <a:effectLst>
                  <a:outerShdw blurRad="38100" dist="38100" dir="2700000" algn="tl">
                    <a:srgbClr val="000000">
                      <a:alpha val="43137"/>
                    </a:srgbClr>
                  </a:outerShdw>
                </a:effectLst>
                <a:latin typeface="Myriad Pro" panose="020B0703030403020204" pitchFamily="34" charset="0"/>
              </a:rPr>
              <a:t>Artem </a:t>
            </a:r>
            <a:r>
              <a:rPr lang="en-US" sz="2800" b="1" dirty="0" err="1">
                <a:solidFill>
                  <a:schemeClr val="bg1"/>
                </a:solidFill>
                <a:effectLst>
                  <a:outerShdw blurRad="38100" dist="38100" dir="2700000" algn="tl">
                    <a:srgbClr val="000000">
                      <a:alpha val="43137"/>
                    </a:srgbClr>
                  </a:outerShdw>
                </a:effectLst>
                <a:latin typeface="Myriad Pro" panose="020B0703030403020204" pitchFamily="34" charset="0"/>
              </a:rPr>
              <a:t>Horbachevskii</a:t>
            </a:r>
            <a:endParaRPr lang="en-US" sz="1600" b="1" dirty="0">
              <a:solidFill>
                <a:schemeClr val="bg1"/>
              </a:solidFill>
              <a:effectLst>
                <a:outerShdw blurRad="38100" dist="38100" dir="2700000" algn="tl">
                  <a:srgbClr val="000000">
                    <a:alpha val="43137"/>
                  </a:srgbClr>
                </a:outerShdw>
              </a:effectLst>
              <a:latin typeface="Myriad Pro" panose="020B0703030403020204" pitchFamily="34" charset="0"/>
            </a:endParaRPr>
          </a:p>
          <a:p>
            <a:pPr algn="r"/>
            <a:r>
              <a:rPr lang="en-US" sz="1600" b="1" dirty="0">
                <a:solidFill>
                  <a:schemeClr val="bg1"/>
                </a:solidFill>
                <a:effectLst>
                  <a:outerShdw blurRad="38100" dist="38100" dir="2700000" algn="tl">
                    <a:srgbClr val="000000">
                      <a:alpha val="43137"/>
                    </a:srgbClr>
                  </a:outerShdw>
                </a:effectLst>
                <a:latin typeface="Myriad Pro" panose="020B0703030403020204" pitchFamily="34" charset="0"/>
              </a:rPr>
              <a:t>Head of AMR and IPC department</a:t>
            </a:r>
          </a:p>
          <a:p>
            <a:pPr algn="r"/>
            <a:r>
              <a:rPr lang="en-US" sz="1600" b="1" dirty="0">
                <a:solidFill>
                  <a:schemeClr val="bg1"/>
                </a:solidFill>
                <a:effectLst>
                  <a:outerShdw blurRad="38100" dist="38100" dir="2700000" algn="tl">
                    <a:srgbClr val="000000">
                      <a:alpha val="43137"/>
                    </a:srgbClr>
                  </a:outerShdw>
                </a:effectLst>
                <a:latin typeface="Myriad Pro" panose="020B0703030403020204" pitchFamily="34" charset="0"/>
              </a:rPr>
              <a:t>Public Health Center of the MOH of Ukraine</a:t>
            </a:r>
            <a:endParaRPr lang="ru-UA" sz="1600" b="1" dirty="0">
              <a:solidFill>
                <a:schemeClr val="bg1"/>
              </a:solidFill>
              <a:effectLst>
                <a:outerShdw blurRad="38100" dist="38100" dir="2700000" algn="tl">
                  <a:srgbClr val="000000">
                    <a:alpha val="43137"/>
                  </a:srgbClr>
                </a:outerShdw>
              </a:effectLst>
              <a:latin typeface="Myriad Pro" panose="020B0703030403020204" pitchFamily="34" charset="0"/>
            </a:endParaRPr>
          </a:p>
        </p:txBody>
      </p:sp>
      <p:pic>
        <p:nvPicPr>
          <p:cNvPr id="17" name="Рисунок 16">
            <a:extLst>
              <a:ext uri="{FF2B5EF4-FFF2-40B4-BE49-F238E27FC236}">
                <a16:creationId xmlns:a16="http://schemas.microsoft.com/office/drawing/2014/main" id="{9A42A82F-03A7-4CE1-B5AB-3410EC03008C}"/>
              </a:ext>
            </a:extLst>
          </p:cNvPr>
          <p:cNvPicPr>
            <a:picLocks noChangeAspect="1"/>
          </p:cNvPicPr>
          <p:nvPr/>
        </p:nvPicPr>
        <p:blipFill>
          <a:blip r:embed="rId5"/>
          <a:stretch>
            <a:fillRect/>
          </a:stretch>
        </p:blipFill>
        <p:spPr>
          <a:xfrm>
            <a:off x="10577814" y="122417"/>
            <a:ext cx="1455160" cy="648000"/>
          </a:xfrm>
          <a:prstGeom prst="rect">
            <a:avLst/>
          </a:prstGeom>
        </p:spPr>
      </p:pic>
      <p:sp>
        <p:nvSpPr>
          <p:cNvPr id="19" name="Прямокутник 18">
            <a:extLst>
              <a:ext uri="{FF2B5EF4-FFF2-40B4-BE49-F238E27FC236}">
                <a16:creationId xmlns:a16="http://schemas.microsoft.com/office/drawing/2014/main" id="{3CB9BDF7-1492-4787-9E9B-D7FF2364C0E4}"/>
              </a:ext>
            </a:extLst>
          </p:cNvPr>
          <p:cNvSpPr/>
          <p:nvPr/>
        </p:nvSpPr>
        <p:spPr>
          <a:xfrm>
            <a:off x="-5245100" y="-919488"/>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Pilot testing 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Nov 2024, Kyiv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Measles and cholera selected as use-cases </a:t>
            </a:r>
          </a:p>
        </p:txBody>
      </p:sp>
      <p:pic>
        <p:nvPicPr>
          <p:cNvPr id="20" name="object 29">
            <a:extLst>
              <a:ext uri="{FF2B5EF4-FFF2-40B4-BE49-F238E27FC236}">
                <a16:creationId xmlns:a16="http://schemas.microsoft.com/office/drawing/2014/main" id="{D52F7DA6-D0E6-4949-85A7-126123F82D07}"/>
              </a:ext>
            </a:extLst>
          </p:cNvPr>
          <p:cNvPicPr/>
          <p:nvPr/>
        </p:nvPicPr>
        <p:blipFill>
          <a:blip r:embed="rId6" cstate="print"/>
          <a:stretch>
            <a:fillRect/>
          </a:stretch>
        </p:blipFill>
        <p:spPr>
          <a:xfrm>
            <a:off x="10347049" y="122417"/>
            <a:ext cx="1685925" cy="762000"/>
          </a:xfrm>
          <a:prstGeom prst="rect">
            <a:avLst/>
          </a:prstGeom>
        </p:spPr>
      </p:pic>
      <p:pic>
        <p:nvPicPr>
          <p:cNvPr id="21" name="Рисунок 20">
            <a:extLst>
              <a:ext uri="{FF2B5EF4-FFF2-40B4-BE49-F238E27FC236}">
                <a16:creationId xmlns:a16="http://schemas.microsoft.com/office/drawing/2014/main" id="{5D3721B3-4E97-436D-B0D6-6FE0CBBCABF3}"/>
              </a:ext>
            </a:extLst>
          </p:cNvPr>
          <p:cNvPicPr>
            <a:picLocks noChangeAspect="1"/>
          </p:cNvPicPr>
          <p:nvPr/>
        </p:nvPicPr>
        <p:blipFill>
          <a:blip r:embed="rId5"/>
          <a:stretch>
            <a:fillRect/>
          </a:stretch>
        </p:blipFill>
        <p:spPr>
          <a:xfrm>
            <a:off x="12032974" y="-736659"/>
            <a:ext cx="1455160" cy="648000"/>
          </a:xfrm>
          <a:prstGeom prst="rect">
            <a:avLst/>
          </a:prstGeom>
        </p:spPr>
      </p:pic>
      <p:sp>
        <p:nvSpPr>
          <p:cNvPr id="23" name="Овал 22">
            <a:extLst>
              <a:ext uri="{FF2B5EF4-FFF2-40B4-BE49-F238E27FC236}">
                <a16:creationId xmlns:a16="http://schemas.microsoft.com/office/drawing/2014/main" id="{FB19BD8E-0849-43EF-A40B-D868796A84CF}"/>
              </a:ext>
            </a:extLst>
          </p:cNvPr>
          <p:cNvSpPr>
            <a:spLocks noChangeAspect="1"/>
          </p:cNvSpPr>
          <p:nvPr/>
        </p:nvSpPr>
        <p:spPr>
          <a:xfrm flipH="1">
            <a:off x="1431037" y="3185668"/>
            <a:ext cx="486664" cy="486664"/>
          </a:xfrm>
          <a:prstGeom prst="ellipse">
            <a:avLst/>
          </a:prstGeom>
          <a:solidFill>
            <a:srgbClr val="F19000">
              <a:alpha val="16000"/>
            </a:srgbClr>
          </a:solidFill>
          <a:ln>
            <a:noFill/>
          </a:ln>
          <a:effectLst>
            <a:outerShdw blurRad="266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Рисунок 25">
            <a:extLst>
              <a:ext uri="{FF2B5EF4-FFF2-40B4-BE49-F238E27FC236}">
                <a16:creationId xmlns:a16="http://schemas.microsoft.com/office/drawing/2014/main" id="{37378938-BD6E-480B-B544-20526EE3B391}"/>
              </a:ext>
            </a:extLst>
          </p:cNvPr>
          <p:cNvPicPr>
            <a:picLocks noChangeAspect="1"/>
          </p:cNvPicPr>
          <p:nvPr/>
        </p:nvPicPr>
        <p:blipFill>
          <a:blip r:embed="rId7"/>
          <a:stretch>
            <a:fillRect/>
          </a:stretch>
        </p:blipFill>
        <p:spPr>
          <a:xfrm>
            <a:off x="-3086881" y="4435850"/>
            <a:ext cx="2768603" cy="2628284"/>
          </a:xfrm>
          <a:prstGeom prst="rect">
            <a:avLst/>
          </a:prstGeom>
        </p:spPr>
      </p:pic>
    </p:spTree>
    <p:extLst>
      <p:ext uri="{BB962C8B-B14F-4D97-AF65-F5344CB8AC3E}">
        <p14:creationId xmlns:p14="http://schemas.microsoft.com/office/powerpoint/2010/main" val="292665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78968539-5BFB-4D89-9804-D0E5BE79EF72}"/>
              </a:ext>
            </a:extLst>
          </p:cNvPr>
          <p:cNvPicPr>
            <a:picLocks noChangeAspect="1"/>
          </p:cNvPicPr>
          <p:nvPr/>
        </p:nvPicPr>
        <p:blipFill>
          <a:blip r:embed="rId3"/>
          <a:stretch>
            <a:fillRect/>
          </a:stretch>
        </p:blipFill>
        <p:spPr>
          <a:xfrm>
            <a:off x="4705536" y="2601490"/>
            <a:ext cx="2780928" cy="2639985"/>
          </a:xfrm>
          <a:prstGeom prst="rect">
            <a:avLst/>
          </a:prstGeom>
        </p:spPr>
      </p:pic>
      <p:sp>
        <p:nvSpPr>
          <p:cNvPr id="40" name="Овал 39">
            <a:extLst>
              <a:ext uri="{FF2B5EF4-FFF2-40B4-BE49-F238E27FC236}">
                <a16:creationId xmlns:a16="http://schemas.microsoft.com/office/drawing/2014/main" id="{A5445A1E-3DBF-4F19-A8B7-594077C452A2}"/>
              </a:ext>
            </a:extLst>
          </p:cNvPr>
          <p:cNvSpPr>
            <a:spLocks noChangeAspect="1"/>
          </p:cNvSpPr>
          <p:nvPr/>
        </p:nvSpPr>
        <p:spPr>
          <a:xfrm flipH="1">
            <a:off x="10504037" y="-883866"/>
            <a:ext cx="2042116" cy="2042116"/>
          </a:xfrm>
          <a:prstGeom prst="ellipse">
            <a:avLst/>
          </a:prstGeom>
          <a:solidFill>
            <a:srgbClr val="004188">
              <a:alpha val="83000"/>
            </a:srgbClr>
          </a:solidFill>
          <a:ln>
            <a:noFill/>
          </a:ln>
          <a:effectLst>
            <a:outerShdw blurRad="266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Object 2" descr="preencoded.png">
            <a:extLst>
              <a:ext uri="{FF2B5EF4-FFF2-40B4-BE49-F238E27FC236}">
                <a16:creationId xmlns:a16="http://schemas.microsoft.com/office/drawing/2014/main" id="{A8582D74-A566-4647-9EB6-A7426FFB9F94}"/>
              </a:ext>
            </a:extLst>
          </p:cNvPr>
          <p:cNvPicPr preferRelativeResize="0">
            <a:picLocks/>
          </p:cNvPicPr>
          <p:nvPr/>
        </p:nvPicPr>
        <p:blipFill>
          <a:blip r:embed="rId4">
            <a:extLst>
              <a:ext uri="{96DAC541-7B7A-43D3-8B79-37D633B846F1}">
                <asvg:svgBlip xmlns:asvg="http://schemas.microsoft.com/office/drawing/2016/SVG/main" r:embed="rId5"/>
              </a:ext>
            </a:extLst>
          </a:blip>
          <a:srcRect/>
          <a:stretch/>
        </p:blipFill>
        <p:spPr>
          <a:xfrm>
            <a:off x="723899" y="1069526"/>
            <a:ext cx="3780000" cy="120798"/>
          </a:xfrm>
          <a:prstGeom prst="rect">
            <a:avLst/>
          </a:prstGeom>
        </p:spPr>
      </p:pic>
      <p:sp>
        <p:nvSpPr>
          <p:cNvPr id="19" name="Прямокутник 18">
            <a:extLst>
              <a:ext uri="{FF2B5EF4-FFF2-40B4-BE49-F238E27FC236}">
                <a16:creationId xmlns:a16="http://schemas.microsoft.com/office/drawing/2014/main" id="{4883238C-575F-4E01-8F27-D42DC4F66E33}"/>
              </a:ext>
            </a:extLst>
          </p:cNvPr>
          <p:cNvSpPr/>
          <p:nvPr/>
        </p:nvSpPr>
        <p:spPr>
          <a:xfrm>
            <a:off x="648745" y="124492"/>
            <a:ext cx="520436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Ukraine pilot of the IPC-OFT </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implementation manual: </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Measles and cholera selected use-cases </a:t>
            </a:r>
          </a:p>
        </p:txBody>
      </p:sp>
      <p:grpSp>
        <p:nvGrpSpPr>
          <p:cNvPr id="31" name="Групувати 30">
            <a:extLst>
              <a:ext uri="{FF2B5EF4-FFF2-40B4-BE49-F238E27FC236}">
                <a16:creationId xmlns:a16="http://schemas.microsoft.com/office/drawing/2014/main" id="{730C0DB4-21FD-4649-ADE1-84C3849ABEB4}"/>
              </a:ext>
            </a:extLst>
          </p:cNvPr>
          <p:cNvGrpSpPr/>
          <p:nvPr/>
        </p:nvGrpSpPr>
        <p:grpSpPr>
          <a:xfrm>
            <a:off x="408927" y="5165831"/>
            <a:ext cx="5449889" cy="1116000"/>
            <a:chOff x="557999" y="2522436"/>
            <a:chExt cx="5449889" cy="1116000"/>
          </a:xfrm>
        </p:grpSpPr>
        <p:sp>
          <p:nvSpPr>
            <p:cNvPr id="13" name="Прямокутник 12">
              <a:extLst>
                <a:ext uri="{FF2B5EF4-FFF2-40B4-BE49-F238E27FC236}">
                  <a16:creationId xmlns:a16="http://schemas.microsoft.com/office/drawing/2014/main" id="{E6F0E3A8-27DB-44B5-956B-E6D3ADABEE1C}"/>
                </a:ext>
              </a:extLst>
            </p:cNvPr>
            <p:cNvSpPr/>
            <p:nvPr/>
          </p:nvSpPr>
          <p:spPr>
            <a:xfrm>
              <a:off x="1674000" y="2664938"/>
              <a:ext cx="433388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Measles: tests rapid triage, patient-flow separation, airborne precautions, and vaccination response.</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pic>
          <p:nvPicPr>
            <p:cNvPr id="21" name="Рисунок 20">
              <a:extLst>
                <a:ext uri="{FF2B5EF4-FFF2-40B4-BE49-F238E27FC236}">
                  <a16:creationId xmlns:a16="http://schemas.microsoft.com/office/drawing/2014/main" id="{06011732-BDEB-46A6-9052-622175E4E2F6}"/>
                </a:ext>
              </a:extLst>
            </p:cNvPr>
            <p:cNvPicPr>
              <a:picLocks noChangeAspect="1"/>
            </p:cNvPicPr>
            <p:nvPr/>
          </p:nvPicPr>
          <p:blipFill>
            <a:blip r:embed="rId6"/>
            <a:stretch>
              <a:fillRect/>
            </a:stretch>
          </p:blipFill>
          <p:spPr>
            <a:xfrm>
              <a:off x="557999" y="2522436"/>
              <a:ext cx="1116000" cy="1116000"/>
            </a:xfrm>
            <a:prstGeom prst="rect">
              <a:avLst/>
            </a:prstGeom>
          </p:spPr>
        </p:pic>
      </p:grpSp>
      <p:grpSp>
        <p:nvGrpSpPr>
          <p:cNvPr id="30" name="Групувати 29">
            <a:extLst>
              <a:ext uri="{FF2B5EF4-FFF2-40B4-BE49-F238E27FC236}">
                <a16:creationId xmlns:a16="http://schemas.microsoft.com/office/drawing/2014/main" id="{9C5F206B-C138-4EE6-815B-8EAE3FAEBC8A}"/>
              </a:ext>
            </a:extLst>
          </p:cNvPr>
          <p:cNvGrpSpPr/>
          <p:nvPr/>
        </p:nvGrpSpPr>
        <p:grpSpPr>
          <a:xfrm>
            <a:off x="356208" y="1674599"/>
            <a:ext cx="5555327" cy="1282771"/>
            <a:chOff x="6095999" y="1295342"/>
            <a:chExt cx="5555327" cy="1282771"/>
          </a:xfrm>
        </p:grpSpPr>
        <p:sp>
          <p:nvSpPr>
            <p:cNvPr id="10" name="Прямокутник 9">
              <a:extLst>
                <a:ext uri="{FF2B5EF4-FFF2-40B4-BE49-F238E27FC236}">
                  <a16:creationId xmlns:a16="http://schemas.microsoft.com/office/drawing/2014/main" id="{958B0388-DEFD-48E4-BD91-681B0D5D428F}"/>
                </a:ext>
              </a:extLst>
            </p:cNvPr>
            <p:cNvSpPr/>
            <p:nvPr/>
          </p:nvSpPr>
          <p:spPr>
            <a:xfrm>
              <a:off x="7211999" y="1377784"/>
              <a:ext cx="443932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dirty="0">
                  <a:ln>
                    <a:noFill/>
                  </a:ln>
                  <a:solidFill>
                    <a:prstClr val="black"/>
                  </a:solidFill>
                  <a:effectLst/>
                  <a:uLnTx/>
                  <a:uFillTx/>
                  <a:latin typeface="Fixel Display Medium" charset="-52"/>
                  <a:ea typeface="+mn-ea"/>
                  <a:cs typeface="+mn-cs"/>
                </a:rPr>
                <a:t>Ukraine piloted the IPC-OFT implementation manual through a structured, collaborative mission approach to strengthen outbreak IPC capacities. </a:t>
              </a:r>
              <a:endParaRPr kumimoji="0" lang="ru-RU" sz="1800" b="0" i="0" u="none" strike="noStrike" kern="1200" cap="none" spc="4" normalizeH="0" baseline="0" noProof="0" dirty="0">
                <a:ln>
                  <a:noFill/>
                </a:ln>
                <a:solidFill>
                  <a:prstClr val="black"/>
                </a:solidFill>
                <a:effectLst/>
                <a:uLnTx/>
                <a:uFillTx/>
                <a:latin typeface="Fixel Display Medium" charset="-52"/>
                <a:ea typeface="+mn-ea"/>
                <a:cs typeface="+mn-cs"/>
              </a:endParaRPr>
            </a:p>
          </p:txBody>
        </p:sp>
        <p:pic>
          <p:nvPicPr>
            <p:cNvPr id="23" name="Рисунок 22">
              <a:extLst>
                <a:ext uri="{FF2B5EF4-FFF2-40B4-BE49-F238E27FC236}">
                  <a16:creationId xmlns:a16="http://schemas.microsoft.com/office/drawing/2014/main" id="{6F9ED750-9F1F-49A2-AE4A-3EBDBF4346C3}"/>
                </a:ext>
              </a:extLst>
            </p:cNvPr>
            <p:cNvPicPr>
              <a:picLocks noChangeAspect="1"/>
            </p:cNvPicPr>
            <p:nvPr/>
          </p:nvPicPr>
          <p:blipFill>
            <a:blip r:embed="rId7"/>
            <a:stretch>
              <a:fillRect/>
            </a:stretch>
          </p:blipFill>
          <p:spPr>
            <a:xfrm>
              <a:off x="6095999" y="1295342"/>
              <a:ext cx="1116000" cy="1116000"/>
            </a:xfrm>
            <a:prstGeom prst="rect">
              <a:avLst/>
            </a:prstGeom>
          </p:spPr>
        </p:pic>
      </p:grpSp>
      <p:grpSp>
        <p:nvGrpSpPr>
          <p:cNvPr id="32" name="Групувати 31">
            <a:extLst>
              <a:ext uri="{FF2B5EF4-FFF2-40B4-BE49-F238E27FC236}">
                <a16:creationId xmlns:a16="http://schemas.microsoft.com/office/drawing/2014/main" id="{0057A9F5-3B8D-4789-B0A0-DC7FC5105F0F}"/>
              </a:ext>
            </a:extLst>
          </p:cNvPr>
          <p:cNvGrpSpPr/>
          <p:nvPr/>
        </p:nvGrpSpPr>
        <p:grpSpPr>
          <a:xfrm>
            <a:off x="6549326" y="5123667"/>
            <a:ext cx="5536102" cy="1200329"/>
            <a:chOff x="6115224" y="3552110"/>
            <a:chExt cx="5536102" cy="1200329"/>
          </a:xfrm>
        </p:grpSpPr>
        <p:pic>
          <p:nvPicPr>
            <p:cNvPr id="25" name="Рисунок 24">
              <a:extLst>
                <a:ext uri="{FF2B5EF4-FFF2-40B4-BE49-F238E27FC236}">
                  <a16:creationId xmlns:a16="http://schemas.microsoft.com/office/drawing/2014/main" id="{A9FD8853-306D-4D93-B953-EA231D95052D}"/>
                </a:ext>
              </a:extLst>
            </p:cNvPr>
            <p:cNvPicPr>
              <a:picLocks noChangeAspect="1"/>
            </p:cNvPicPr>
            <p:nvPr/>
          </p:nvPicPr>
          <p:blipFill>
            <a:blip r:embed="rId8"/>
            <a:stretch>
              <a:fillRect/>
            </a:stretch>
          </p:blipFill>
          <p:spPr>
            <a:xfrm>
              <a:off x="6115224" y="3594274"/>
              <a:ext cx="1116000" cy="1116000"/>
            </a:xfrm>
            <a:prstGeom prst="rect">
              <a:avLst/>
            </a:prstGeom>
          </p:spPr>
        </p:pic>
        <p:sp>
          <p:nvSpPr>
            <p:cNvPr id="26" name="Прямокутник 25">
              <a:extLst>
                <a:ext uri="{FF2B5EF4-FFF2-40B4-BE49-F238E27FC236}">
                  <a16:creationId xmlns:a16="http://schemas.microsoft.com/office/drawing/2014/main" id="{A096A630-5D79-4A0D-B746-8F6377AAD15D}"/>
                </a:ext>
              </a:extLst>
            </p:cNvPr>
            <p:cNvSpPr/>
            <p:nvPr/>
          </p:nvSpPr>
          <p:spPr>
            <a:xfrm>
              <a:off x="7270651" y="3552110"/>
              <a:ext cx="438067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Cholera: tests WASH capacity—safe water, sanitation, hand hygiene, environmental cleaning, and waste/wastewater management.</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grpSp>
      <p:grpSp>
        <p:nvGrpSpPr>
          <p:cNvPr id="33" name="Групувати 32">
            <a:extLst>
              <a:ext uri="{FF2B5EF4-FFF2-40B4-BE49-F238E27FC236}">
                <a16:creationId xmlns:a16="http://schemas.microsoft.com/office/drawing/2014/main" id="{E69D09BA-5B83-4A28-BA10-5D2396830F3A}"/>
              </a:ext>
            </a:extLst>
          </p:cNvPr>
          <p:cNvGrpSpPr/>
          <p:nvPr/>
        </p:nvGrpSpPr>
        <p:grpSpPr>
          <a:xfrm>
            <a:off x="6631425" y="1677481"/>
            <a:ext cx="5437326" cy="1080000"/>
            <a:chOff x="557999" y="4973027"/>
            <a:chExt cx="5742717" cy="1080000"/>
          </a:xfrm>
        </p:grpSpPr>
        <p:sp>
          <p:nvSpPr>
            <p:cNvPr id="27" name="Прямокутник 26">
              <a:extLst>
                <a:ext uri="{FF2B5EF4-FFF2-40B4-BE49-F238E27FC236}">
                  <a16:creationId xmlns:a16="http://schemas.microsoft.com/office/drawing/2014/main" id="{C5E0E7C5-75B5-4ABC-84CF-EF5C5E7EAC22}"/>
                </a:ext>
              </a:extLst>
            </p:cNvPr>
            <p:cNvSpPr/>
            <p:nvPr/>
          </p:nvSpPr>
          <p:spPr>
            <a:xfrm>
              <a:off x="1673997" y="5115529"/>
              <a:ext cx="4626719"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Two currently relevant outbreak threats with fundamentally different transmission pathways and response requirements.</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pic>
          <p:nvPicPr>
            <p:cNvPr id="29" name="Рисунок 28">
              <a:extLst>
                <a:ext uri="{FF2B5EF4-FFF2-40B4-BE49-F238E27FC236}">
                  <a16:creationId xmlns:a16="http://schemas.microsoft.com/office/drawing/2014/main" id="{752843A8-CCC1-46D6-BD37-4CFDEA5A62C5}"/>
                </a:ext>
              </a:extLst>
            </p:cNvPr>
            <p:cNvPicPr>
              <a:picLocks/>
            </p:cNvPicPr>
            <p:nvPr/>
          </p:nvPicPr>
          <p:blipFill>
            <a:blip r:embed="rId9"/>
            <a:stretch>
              <a:fillRect/>
            </a:stretch>
          </p:blipFill>
          <p:spPr>
            <a:xfrm>
              <a:off x="557999" y="4973027"/>
              <a:ext cx="1140659" cy="1080000"/>
            </a:xfrm>
            <a:prstGeom prst="rect">
              <a:avLst/>
            </a:prstGeom>
          </p:spPr>
        </p:pic>
      </p:grpSp>
      <p:pic>
        <p:nvPicPr>
          <p:cNvPr id="38" name="Рисунок 37">
            <a:extLst>
              <a:ext uri="{FF2B5EF4-FFF2-40B4-BE49-F238E27FC236}">
                <a16:creationId xmlns:a16="http://schemas.microsoft.com/office/drawing/2014/main" id="{A03FB7FD-DDB7-4DE9-9A4B-E5FED76CB9F7}"/>
              </a:ext>
            </a:extLst>
          </p:cNvPr>
          <p:cNvPicPr>
            <a:picLocks noChangeAspect="1"/>
          </p:cNvPicPr>
          <p:nvPr/>
        </p:nvPicPr>
        <p:blipFill>
          <a:blip r:embed="rId10"/>
          <a:stretch>
            <a:fillRect/>
          </a:stretch>
        </p:blipFill>
        <p:spPr>
          <a:xfrm>
            <a:off x="10630268" y="137192"/>
            <a:ext cx="1455160" cy="648000"/>
          </a:xfrm>
          <a:prstGeom prst="rect">
            <a:avLst/>
          </a:prstGeom>
        </p:spPr>
      </p:pic>
      <p:pic>
        <p:nvPicPr>
          <p:cNvPr id="43" name="object 29">
            <a:extLst>
              <a:ext uri="{FF2B5EF4-FFF2-40B4-BE49-F238E27FC236}">
                <a16:creationId xmlns:a16="http://schemas.microsoft.com/office/drawing/2014/main" id="{834F590D-8F61-4CFA-B456-082919D6C976}"/>
              </a:ext>
            </a:extLst>
          </p:cNvPr>
          <p:cNvPicPr/>
          <p:nvPr/>
        </p:nvPicPr>
        <p:blipFill>
          <a:blip r:embed="rId11" cstate="print"/>
          <a:stretch>
            <a:fillRect/>
          </a:stretch>
        </p:blipFill>
        <p:spPr>
          <a:xfrm>
            <a:off x="-1897063" y="-924068"/>
            <a:ext cx="1685925" cy="762000"/>
          </a:xfrm>
          <a:prstGeom prst="rect">
            <a:avLst/>
          </a:prstGeom>
        </p:spPr>
      </p:pic>
      <p:sp>
        <p:nvSpPr>
          <p:cNvPr id="44" name="Прямокутник 43">
            <a:extLst>
              <a:ext uri="{FF2B5EF4-FFF2-40B4-BE49-F238E27FC236}">
                <a16:creationId xmlns:a16="http://schemas.microsoft.com/office/drawing/2014/main" id="{EC4DB9F5-AA70-471D-8D15-92F7F2CE50D7}"/>
              </a:ext>
            </a:extLst>
          </p:cNvPr>
          <p:cNvSpPr/>
          <p:nvPr/>
        </p:nvSpPr>
        <p:spPr>
          <a:xfrm>
            <a:off x="12800983" y="-1970662"/>
            <a:ext cx="3950421"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Field visits in Kyiv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full healthcare system coverage</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Nov 2024</a:t>
            </a:r>
          </a:p>
        </p:txBody>
      </p:sp>
      <p:pic>
        <p:nvPicPr>
          <p:cNvPr id="45" name="Object 2" descr="preencoded.png">
            <a:extLst>
              <a:ext uri="{FF2B5EF4-FFF2-40B4-BE49-F238E27FC236}">
                <a16:creationId xmlns:a16="http://schemas.microsoft.com/office/drawing/2014/main" id="{E232D2F0-E274-411E-A60E-33576B5B4143}"/>
              </a:ext>
            </a:extLst>
          </p:cNvPr>
          <p:cNvPicPr>
            <a:picLocks/>
          </p:cNvPicPr>
          <p:nvPr/>
        </p:nvPicPr>
        <p:blipFill>
          <a:blip r:embed="rId12">
            <a:extLst>
              <a:ext uri="{96DAC541-7B7A-43D3-8B79-37D633B846F1}">
                <asvg:svgBlip xmlns:asvg="http://schemas.microsoft.com/office/drawing/2016/SVG/main" r:embed="rId13"/>
              </a:ext>
            </a:extLst>
          </a:blip>
          <a:srcRect/>
          <a:stretch/>
        </p:blipFill>
        <p:spPr>
          <a:xfrm>
            <a:off x="12874281" y="-1031435"/>
            <a:ext cx="3803276" cy="92159"/>
          </a:xfrm>
          <a:prstGeom prst="rect">
            <a:avLst/>
          </a:prstGeom>
        </p:spPr>
      </p:pic>
      <p:sp>
        <p:nvSpPr>
          <p:cNvPr id="47" name="Овал 46">
            <a:extLst>
              <a:ext uri="{FF2B5EF4-FFF2-40B4-BE49-F238E27FC236}">
                <a16:creationId xmlns:a16="http://schemas.microsoft.com/office/drawing/2014/main" id="{5A0464D8-196F-4450-A698-1712F8501D1A}"/>
              </a:ext>
            </a:extLst>
          </p:cNvPr>
          <p:cNvSpPr/>
          <p:nvPr/>
        </p:nvSpPr>
        <p:spPr>
          <a:xfrm>
            <a:off x="10001662" y="6242599"/>
            <a:ext cx="3550023" cy="3550023"/>
          </a:xfrm>
          <a:prstGeom prst="ellipse">
            <a:avLst/>
          </a:prstGeom>
          <a:noFill/>
          <a:ln>
            <a:solidFill>
              <a:srgbClr val="33B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Овал 47">
            <a:extLst>
              <a:ext uri="{FF2B5EF4-FFF2-40B4-BE49-F238E27FC236}">
                <a16:creationId xmlns:a16="http://schemas.microsoft.com/office/drawing/2014/main" id="{5681F934-37CE-4C82-A7CB-B8379062E66C}"/>
              </a:ext>
            </a:extLst>
          </p:cNvPr>
          <p:cNvSpPr/>
          <p:nvPr/>
        </p:nvSpPr>
        <p:spPr>
          <a:xfrm>
            <a:off x="9105076" y="6384963"/>
            <a:ext cx="1985963" cy="1985963"/>
          </a:xfrm>
          <a:prstGeom prst="ellipse">
            <a:avLst/>
          </a:prstGeom>
          <a:solidFill>
            <a:srgbClr val="F9A527">
              <a:alpha val="83000"/>
            </a:srgbClr>
          </a:solidFill>
          <a:ln>
            <a:noFill/>
          </a:ln>
          <a:effectLst>
            <a:outerShdw blurRad="266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017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1+#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1+#ppt_w/2"/>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Овал 76">
            <a:extLst>
              <a:ext uri="{FF2B5EF4-FFF2-40B4-BE49-F238E27FC236}">
                <a16:creationId xmlns:a16="http://schemas.microsoft.com/office/drawing/2014/main" id="{A90D7794-A7EE-4D38-B837-46A790271EDC}"/>
              </a:ext>
            </a:extLst>
          </p:cNvPr>
          <p:cNvSpPr>
            <a:spLocks noChangeAspect="1"/>
          </p:cNvSpPr>
          <p:nvPr/>
        </p:nvSpPr>
        <p:spPr>
          <a:xfrm>
            <a:off x="3486000" y="1638000"/>
            <a:ext cx="5220000" cy="5220000"/>
          </a:xfrm>
          <a:prstGeom prst="ellipse">
            <a:avLst/>
          </a:prstGeom>
          <a:noFill/>
          <a:ln w="25400">
            <a:solidFill>
              <a:srgbClr val="33B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Рисунок 37">
            <a:extLst>
              <a:ext uri="{FF2B5EF4-FFF2-40B4-BE49-F238E27FC236}">
                <a16:creationId xmlns:a16="http://schemas.microsoft.com/office/drawing/2014/main" id="{A03FB7FD-DDB7-4DE9-9A4B-E5FED76CB9F7}"/>
              </a:ext>
            </a:extLst>
          </p:cNvPr>
          <p:cNvPicPr>
            <a:picLocks noChangeAspect="1"/>
          </p:cNvPicPr>
          <p:nvPr/>
        </p:nvPicPr>
        <p:blipFill>
          <a:blip r:embed="rId3"/>
          <a:stretch>
            <a:fillRect/>
          </a:stretch>
        </p:blipFill>
        <p:spPr>
          <a:xfrm>
            <a:off x="12750000" y="282614"/>
            <a:ext cx="1455160" cy="648000"/>
          </a:xfrm>
          <a:prstGeom prst="rect">
            <a:avLst/>
          </a:prstGeom>
        </p:spPr>
      </p:pic>
      <p:sp>
        <p:nvSpPr>
          <p:cNvPr id="20" name="Прямокутник 19">
            <a:extLst>
              <a:ext uri="{FF2B5EF4-FFF2-40B4-BE49-F238E27FC236}">
                <a16:creationId xmlns:a16="http://schemas.microsoft.com/office/drawing/2014/main" id="{B6196B4E-4A5F-488A-AE2D-4E97D66F920F}"/>
              </a:ext>
            </a:extLst>
          </p:cNvPr>
          <p:cNvSpPr/>
          <p:nvPr/>
        </p:nvSpPr>
        <p:spPr>
          <a:xfrm>
            <a:off x="7600333" y="129052"/>
            <a:ext cx="3950421"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Field visits in Kyiv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full healthcare system coverage</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Nov 2024</a:t>
            </a:r>
          </a:p>
        </p:txBody>
      </p:sp>
      <p:pic>
        <p:nvPicPr>
          <p:cNvPr id="22" name="object 29">
            <a:extLst>
              <a:ext uri="{FF2B5EF4-FFF2-40B4-BE49-F238E27FC236}">
                <a16:creationId xmlns:a16="http://schemas.microsoft.com/office/drawing/2014/main" id="{72A55DA6-E30A-4FCB-945C-A3D2A78881CE}"/>
              </a:ext>
            </a:extLst>
          </p:cNvPr>
          <p:cNvPicPr/>
          <p:nvPr/>
        </p:nvPicPr>
        <p:blipFill>
          <a:blip r:embed="rId4" cstate="print"/>
          <a:stretch>
            <a:fillRect/>
          </a:stretch>
        </p:blipFill>
        <p:spPr>
          <a:xfrm>
            <a:off x="249237" y="144949"/>
            <a:ext cx="1685925" cy="762000"/>
          </a:xfrm>
          <a:prstGeom prst="rect">
            <a:avLst/>
          </a:prstGeom>
        </p:spPr>
      </p:pic>
      <p:pic>
        <p:nvPicPr>
          <p:cNvPr id="24" name="Object 2" descr="preencoded.png">
            <a:extLst>
              <a:ext uri="{FF2B5EF4-FFF2-40B4-BE49-F238E27FC236}">
                <a16:creationId xmlns:a16="http://schemas.microsoft.com/office/drawing/2014/main" id="{77D525C3-ACF0-40BA-9A46-FB9789F31D19}"/>
              </a:ext>
            </a:extLst>
          </p:cNvPr>
          <p:cNvPicPr>
            <a:picLocks/>
          </p:cNvPicPr>
          <p:nvPr/>
        </p:nvPicPr>
        <p:blipFill>
          <a:blip r:embed="rId5">
            <a:extLst>
              <a:ext uri="{96DAC541-7B7A-43D3-8B79-37D633B846F1}">
                <asvg:svgBlip xmlns:asvg="http://schemas.microsoft.com/office/drawing/2016/SVG/main" r:embed="rId6"/>
              </a:ext>
            </a:extLst>
          </a:blip>
          <a:srcRect/>
          <a:stretch/>
        </p:blipFill>
        <p:spPr>
          <a:xfrm>
            <a:off x="7673631" y="1068279"/>
            <a:ext cx="3803276" cy="92159"/>
          </a:xfrm>
          <a:prstGeom prst="rect">
            <a:avLst/>
          </a:prstGeom>
        </p:spPr>
      </p:pic>
      <p:sp>
        <p:nvSpPr>
          <p:cNvPr id="66" name="Трапеція 65">
            <a:extLst>
              <a:ext uri="{FF2B5EF4-FFF2-40B4-BE49-F238E27FC236}">
                <a16:creationId xmlns:a16="http://schemas.microsoft.com/office/drawing/2014/main" id="{9370EEB8-2938-4438-93BC-73426AF51F02}"/>
              </a:ext>
            </a:extLst>
          </p:cNvPr>
          <p:cNvSpPr/>
          <p:nvPr/>
        </p:nvSpPr>
        <p:spPr>
          <a:xfrm>
            <a:off x="6491013" y="4791075"/>
            <a:ext cx="2562225" cy="2066925"/>
          </a:xfrm>
          <a:prstGeom prst="trapezoid">
            <a:avLst>
              <a:gd name="adj" fmla="val 54032"/>
            </a:avLst>
          </a:prstGeom>
          <a:solidFill>
            <a:srgbClr val="17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68" name="Трапеція 67">
            <a:extLst>
              <a:ext uri="{FF2B5EF4-FFF2-40B4-BE49-F238E27FC236}">
                <a16:creationId xmlns:a16="http://schemas.microsoft.com/office/drawing/2014/main" id="{B7524E00-5BD8-44CA-B111-75B6DC33AC52}"/>
              </a:ext>
            </a:extLst>
          </p:cNvPr>
          <p:cNvSpPr/>
          <p:nvPr/>
        </p:nvSpPr>
        <p:spPr>
          <a:xfrm>
            <a:off x="4317206" y="3790950"/>
            <a:ext cx="3557589" cy="872570"/>
          </a:xfrm>
          <a:prstGeom prst="trapezoid">
            <a:avLst>
              <a:gd name="adj" fmla="val 59706"/>
            </a:avLst>
          </a:prstGeom>
          <a:noFill/>
          <a:ln w="38100">
            <a:solidFill>
              <a:srgbClr val="173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17355F"/>
              </a:solidFill>
              <a:effectLst/>
              <a:uLnTx/>
              <a:uFillTx/>
              <a:latin typeface="Fixel Display Medium" charset="-52"/>
              <a:ea typeface="+mn-ea"/>
              <a:cs typeface="+mn-cs"/>
            </a:endParaRPr>
          </a:p>
        </p:txBody>
      </p:sp>
      <p:sp>
        <p:nvSpPr>
          <p:cNvPr id="70" name="Рівнобедрений трикутник 69">
            <a:extLst>
              <a:ext uri="{FF2B5EF4-FFF2-40B4-BE49-F238E27FC236}">
                <a16:creationId xmlns:a16="http://schemas.microsoft.com/office/drawing/2014/main" id="{934F268D-32FD-4D92-98C8-155F613F75F6}"/>
              </a:ext>
            </a:extLst>
          </p:cNvPr>
          <p:cNvSpPr/>
          <p:nvPr/>
        </p:nvSpPr>
        <p:spPr>
          <a:xfrm>
            <a:off x="4905375" y="1621278"/>
            <a:ext cx="2390776" cy="2042116"/>
          </a:xfrm>
          <a:prstGeom prst="triangle">
            <a:avLst/>
          </a:prstGeom>
          <a:solidFill>
            <a:srgbClr val="004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2" name="Трапеція 71">
            <a:extLst>
              <a:ext uri="{FF2B5EF4-FFF2-40B4-BE49-F238E27FC236}">
                <a16:creationId xmlns:a16="http://schemas.microsoft.com/office/drawing/2014/main" id="{DCC8DD07-D3AD-4264-ADDC-D3DCD8F4D59F}"/>
              </a:ext>
            </a:extLst>
          </p:cNvPr>
          <p:cNvSpPr/>
          <p:nvPr/>
        </p:nvSpPr>
        <p:spPr>
          <a:xfrm>
            <a:off x="3162575" y="4791076"/>
            <a:ext cx="2562225" cy="2066925"/>
          </a:xfrm>
          <a:prstGeom prst="trapezoid">
            <a:avLst>
              <a:gd name="adj" fmla="val 54032"/>
            </a:avLst>
          </a:prstGeom>
          <a:solidFill>
            <a:srgbClr val="33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4" name="Трапеція 73">
            <a:extLst>
              <a:ext uri="{FF2B5EF4-FFF2-40B4-BE49-F238E27FC236}">
                <a16:creationId xmlns:a16="http://schemas.microsoft.com/office/drawing/2014/main" id="{7DD77D33-5CEB-45A9-9418-A38094FACB97}"/>
              </a:ext>
            </a:extLst>
          </p:cNvPr>
          <p:cNvSpPr/>
          <p:nvPr/>
        </p:nvSpPr>
        <p:spPr>
          <a:xfrm rot="10800000">
            <a:off x="4814888" y="4791076"/>
            <a:ext cx="2562225" cy="2066925"/>
          </a:xfrm>
          <a:prstGeom prst="trapezoid">
            <a:avLst>
              <a:gd name="adj" fmla="val 54032"/>
            </a:avLst>
          </a:prstGeom>
          <a:solidFill>
            <a:srgbClr val="F591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6" name="Прямокутник 75">
            <a:extLst>
              <a:ext uri="{FF2B5EF4-FFF2-40B4-BE49-F238E27FC236}">
                <a16:creationId xmlns:a16="http://schemas.microsoft.com/office/drawing/2014/main" id="{A46EA100-8109-4193-97C2-C054BEB4560D}"/>
              </a:ext>
            </a:extLst>
          </p:cNvPr>
          <p:cNvSpPr/>
          <p:nvPr/>
        </p:nvSpPr>
        <p:spPr>
          <a:xfrm>
            <a:off x="5466643" y="5621412"/>
            <a:ext cx="14162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ixel Display Medium" charset="-52"/>
                <a:ea typeface="+mn-ea"/>
                <a:cs typeface="+mn-cs"/>
              </a:rPr>
              <a:t>Regional CDC</a:t>
            </a:r>
          </a:p>
        </p:txBody>
      </p:sp>
      <p:sp>
        <p:nvSpPr>
          <p:cNvPr id="78" name="Овал 77">
            <a:extLst>
              <a:ext uri="{FF2B5EF4-FFF2-40B4-BE49-F238E27FC236}">
                <a16:creationId xmlns:a16="http://schemas.microsoft.com/office/drawing/2014/main" id="{CDBCA0A3-8F6D-4561-88F4-5F8AD31DE88E}"/>
              </a:ext>
            </a:extLst>
          </p:cNvPr>
          <p:cNvSpPr>
            <a:spLocks noChangeAspect="1"/>
          </p:cNvSpPr>
          <p:nvPr/>
        </p:nvSpPr>
        <p:spPr>
          <a:xfrm>
            <a:off x="11808000" y="504000"/>
            <a:ext cx="144000" cy="144000"/>
          </a:xfrm>
          <a:prstGeom prst="ellipse">
            <a:avLst/>
          </a:prstGeom>
          <a:solidFill>
            <a:srgbClr val="F9A527">
              <a:alpha val="83000"/>
            </a:srgbClr>
          </a:solidFill>
          <a:ln>
            <a:noFill/>
          </a:ln>
          <a:effectLst>
            <a:outerShdw blurRad="2667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Рисунок 78">
            <a:extLst>
              <a:ext uri="{FF2B5EF4-FFF2-40B4-BE49-F238E27FC236}">
                <a16:creationId xmlns:a16="http://schemas.microsoft.com/office/drawing/2014/main" id="{DD9F02F8-3E43-4F9A-A815-B74E1004F56A}"/>
              </a:ext>
            </a:extLst>
          </p:cNvPr>
          <p:cNvPicPr>
            <a:picLocks noChangeAspect="1"/>
          </p:cNvPicPr>
          <p:nvPr/>
        </p:nvPicPr>
        <p:blipFill>
          <a:blip r:embed="rId7"/>
          <a:stretch>
            <a:fillRect/>
          </a:stretch>
        </p:blipFill>
        <p:spPr>
          <a:xfrm>
            <a:off x="11550754" y="31917"/>
            <a:ext cx="641246" cy="1117600"/>
          </a:xfrm>
          <a:prstGeom prst="rect">
            <a:avLst/>
          </a:prstGeom>
        </p:spPr>
      </p:pic>
      <p:pic>
        <p:nvPicPr>
          <p:cNvPr id="80" name="Рисунок 79">
            <a:extLst>
              <a:ext uri="{FF2B5EF4-FFF2-40B4-BE49-F238E27FC236}">
                <a16:creationId xmlns:a16="http://schemas.microsoft.com/office/drawing/2014/main" id="{EC7D87E6-45F4-434C-98F8-DFB73C608423}"/>
              </a:ext>
            </a:extLst>
          </p:cNvPr>
          <p:cNvPicPr>
            <a:picLocks noChangeAspect="1"/>
          </p:cNvPicPr>
          <p:nvPr/>
        </p:nvPicPr>
        <p:blipFill>
          <a:blip r:embed="rId8"/>
          <a:stretch>
            <a:fillRect/>
          </a:stretch>
        </p:blipFill>
        <p:spPr>
          <a:xfrm>
            <a:off x="5084984" y="-1836000"/>
            <a:ext cx="1934020" cy="1836000"/>
          </a:xfrm>
          <a:prstGeom prst="rect">
            <a:avLst/>
          </a:prstGeom>
        </p:spPr>
      </p:pic>
      <p:sp>
        <p:nvSpPr>
          <p:cNvPr id="81" name="Овал 80">
            <a:extLst>
              <a:ext uri="{FF2B5EF4-FFF2-40B4-BE49-F238E27FC236}">
                <a16:creationId xmlns:a16="http://schemas.microsoft.com/office/drawing/2014/main" id="{683317A8-DDAD-45B7-8673-895F07CAD023}"/>
              </a:ext>
            </a:extLst>
          </p:cNvPr>
          <p:cNvSpPr/>
          <p:nvPr/>
        </p:nvSpPr>
        <p:spPr>
          <a:xfrm>
            <a:off x="-1007532" y="-4059958"/>
            <a:ext cx="3550023" cy="3550023"/>
          </a:xfrm>
          <a:prstGeom prst="ellipse">
            <a:avLst/>
          </a:prstGeom>
          <a:solidFill>
            <a:srgbClr val="F9A527">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Object 2" descr="preencoded.png">
            <a:extLst>
              <a:ext uri="{FF2B5EF4-FFF2-40B4-BE49-F238E27FC236}">
                <a16:creationId xmlns:a16="http://schemas.microsoft.com/office/drawing/2014/main" id="{EF5C66DC-61B5-4A15-AB5D-7C86FAC6AB83}"/>
              </a:ext>
            </a:extLst>
          </p:cNvPr>
          <p:cNvPicPr preferRelativeResize="0">
            <a:picLocks/>
          </p:cNvPicPr>
          <p:nvPr/>
        </p:nvPicPr>
        <p:blipFill>
          <a:blip r:embed="rId9">
            <a:extLst>
              <a:ext uri="{96DAC541-7B7A-43D3-8B79-37D633B846F1}">
                <asvg:svgBlip xmlns:asvg="http://schemas.microsoft.com/office/drawing/2016/SVG/main" r:embed="rId10"/>
              </a:ext>
            </a:extLst>
          </a:blip>
          <a:srcRect/>
          <a:stretch/>
        </p:blipFill>
        <p:spPr>
          <a:xfrm>
            <a:off x="-5443402" y="2194152"/>
            <a:ext cx="3780000" cy="120798"/>
          </a:xfrm>
          <a:prstGeom prst="rect">
            <a:avLst/>
          </a:prstGeom>
        </p:spPr>
      </p:pic>
      <p:sp>
        <p:nvSpPr>
          <p:cNvPr id="35" name="Прямокутник 34">
            <a:extLst>
              <a:ext uri="{FF2B5EF4-FFF2-40B4-BE49-F238E27FC236}">
                <a16:creationId xmlns:a16="http://schemas.microsoft.com/office/drawing/2014/main" id="{1AC43E1E-FC00-4ADD-B418-D16DEAE5AB15}"/>
              </a:ext>
            </a:extLst>
          </p:cNvPr>
          <p:cNvSpPr/>
          <p:nvPr/>
        </p:nvSpPr>
        <p:spPr>
          <a:xfrm>
            <a:off x="262276" y="-4222535"/>
            <a:ext cx="520436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Ukraine pilot of the IPC-OFT </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implementation manual: </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Measles and cholera selected use-cases </a:t>
            </a:r>
          </a:p>
        </p:txBody>
      </p:sp>
      <p:grpSp>
        <p:nvGrpSpPr>
          <p:cNvPr id="36" name="Групувати 35">
            <a:extLst>
              <a:ext uri="{FF2B5EF4-FFF2-40B4-BE49-F238E27FC236}">
                <a16:creationId xmlns:a16="http://schemas.microsoft.com/office/drawing/2014/main" id="{BF52F460-D92B-4507-A039-42066C6D0884}"/>
              </a:ext>
            </a:extLst>
          </p:cNvPr>
          <p:cNvGrpSpPr/>
          <p:nvPr/>
        </p:nvGrpSpPr>
        <p:grpSpPr>
          <a:xfrm>
            <a:off x="-5443402" y="7298648"/>
            <a:ext cx="5449889" cy="1116000"/>
            <a:chOff x="557999" y="2522436"/>
            <a:chExt cx="5449889" cy="1116000"/>
          </a:xfrm>
        </p:grpSpPr>
        <p:sp>
          <p:nvSpPr>
            <p:cNvPr id="37" name="Прямокутник 36">
              <a:extLst>
                <a:ext uri="{FF2B5EF4-FFF2-40B4-BE49-F238E27FC236}">
                  <a16:creationId xmlns:a16="http://schemas.microsoft.com/office/drawing/2014/main" id="{B482FDFE-C43C-48A7-9732-48E191DCC288}"/>
                </a:ext>
              </a:extLst>
            </p:cNvPr>
            <p:cNvSpPr/>
            <p:nvPr/>
          </p:nvSpPr>
          <p:spPr>
            <a:xfrm>
              <a:off x="1674000" y="2664938"/>
              <a:ext cx="433388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Measles: tests rapid triage, patient-flow separation, airborne precautions, and vaccination response.</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pic>
          <p:nvPicPr>
            <p:cNvPr id="39" name="Рисунок 38">
              <a:extLst>
                <a:ext uri="{FF2B5EF4-FFF2-40B4-BE49-F238E27FC236}">
                  <a16:creationId xmlns:a16="http://schemas.microsoft.com/office/drawing/2014/main" id="{D1638A6C-99A6-4AAB-AFF2-81DFC1483D97}"/>
                </a:ext>
              </a:extLst>
            </p:cNvPr>
            <p:cNvPicPr>
              <a:picLocks noChangeAspect="1"/>
            </p:cNvPicPr>
            <p:nvPr/>
          </p:nvPicPr>
          <p:blipFill>
            <a:blip r:embed="rId11"/>
            <a:stretch>
              <a:fillRect/>
            </a:stretch>
          </p:blipFill>
          <p:spPr>
            <a:xfrm>
              <a:off x="557999" y="2522436"/>
              <a:ext cx="1116000" cy="1116000"/>
            </a:xfrm>
            <a:prstGeom prst="rect">
              <a:avLst/>
            </a:prstGeom>
          </p:spPr>
        </p:pic>
      </p:grpSp>
      <p:grpSp>
        <p:nvGrpSpPr>
          <p:cNvPr id="40" name="Групувати 39">
            <a:extLst>
              <a:ext uri="{FF2B5EF4-FFF2-40B4-BE49-F238E27FC236}">
                <a16:creationId xmlns:a16="http://schemas.microsoft.com/office/drawing/2014/main" id="{B952266D-2FBC-46C6-B443-7948ADBFB7C4}"/>
              </a:ext>
            </a:extLst>
          </p:cNvPr>
          <p:cNvGrpSpPr/>
          <p:nvPr/>
        </p:nvGrpSpPr>
        <p:grpSpPr>
          <a:xfrm>
            <a:off x="-5555328" y="-1511656"/>
            <a:ext cx="5555327" cy="1282771"/>
            <a:chOff x="6095999" y="1295342"/>
            <a:chExt cx="5555327" cy="1282771"/>
          </a:xfrm>
        </p:grpSpPr>
        <p:sp>
          <p:nvSpPr>
            <p:cNvPr id="41" name="Прямокутник 40">
              <a:extLst>
                <a:ext uri="{FF2B5EF4-FFF2-40B4-BE49-F238E27FC236}">
                  <a16:creationId xmlns:a16="http://schemas.microsoft.com/office/drawing/2014/main" id="{CBFEDF08-61B5-4925-BE60-93E7B79C638F}"/>
                </a:ext>
              </a:extLst>
            </p:cNvPr>
            <p:cNvSpPr/>
            <p:nvPr/>
          </p:nvSpPr>
          <p:spPr>
            <a:xfrm>
              <a:off x="7211999" y="1377784"/>
              <a:ext cx="443932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 normalizeH="0" baseline="0" noProof="0" dirty="0">
                  <a:ln>
                    <a:noFill/>
                  </a:ln>
                  <a:solidFill>
                    <a:prstClr val="black"/>
                  </a:solidFill>
                  <a:effectLst/>
                  <a:uLnTx/>
                  <a:uFillTx/>
                  <a:latin typeface="Fixel Display Medium" charset="-52"/>
                  <a:ea typeface="+mn-ea"/>
                  <a:cs typeface="+mn-cs"/>
                </a:rPr>
                <a:t>Ukraine piloted the IPC-OFT implementation manual through a structured, collaborative mission approach to strengthen outbreak IPC capacities. </a:t>
              </a:r>
              <a:endParaRPr kumimoji="0" lang="ru-RU" sz="1800" b="0" i="0" u="none" strike="noStrike" kern="1200" cap="none" spc="4" normalizeH="0" baseline="0" noProof="0" dirty="0">
                <a:ln>
                  <a:noFill/>
                </a:ln>
                <a:solidFill>
                  <a:prstClr val="black"/>
                </a:solidFill>
                <a:effectLst/>
                <a:uLnTx/>
                <a:uFillTx/>
                <a:latin typeface="Fixel Display Medium" charset="-52"/>
                <a:ea typeface="+mn-ea"/>
                <a:cs typeface="+mn-cs"/>
              </a:endParaRPr>
            </a:p>
          </p:txBody>
        </p:sp>
        <p:pic>
          <p:nvPicPr>
            <p:cNvPr id="42" name="Рисунок 41">
              <a:extLst>
                <a:ext uri="{FF2B5EF4-FFF2-40B4-BE49-F238E27FC236}">
                  <a16:creationId xmlns:a16="http://schemas.microsoft.com/office/drawing/2014/main" id="{923C548E-E860-4FD6-BBF0-186B5FB35508}"/>
                </a:ext>
              </a:extLst>
            </p:cNvPr>
            <p:cNvPicPr>
              <a:picLocks noChangeAspect="1"/>
            </p:cNvPicPr>
            <p:nvPr/>
          </p:nvPicPr>
          <p:blipFill>
            <a:blip r:embed="rId12"/>
            <a:stretch>
              <a:fillRect/>
            </a:stretch>
          </p:blipFill>
          <p:spPr>
            <a:xfrm>
              <a:off x="6095999" y="1295342"/>
              <a:ext cx="1116000" cy="1116000"/>
            </a:xfrm>
            <a:prstGeom prst="rect">
              <a:avLst/>
            </a:prstGeom>
          </p:spPr>
        </p:pic>
      </p:grpSp>
      <p:grpSp>
        <p:nvGrpSpPr>
          <p:cNvPr id="43" name="Групувати 42">
            <a:extLst>
              <a:ext uri="{FF2B5EF4-FFF2-40B4-BE49-F238E27FC236}">
                <a16:creationId xmlns:a16="http://schemas.microsoft.com/office/drawing/2014/main" id="{C7093D1A-4A4F-4091-9A81-71927F3D2922}"/>
              </a:ext>
            </a:extLst>
          </p:cNvPr>
          <p:cNvGrpSpPr/>
          <p:nvPr/>
        </p:nvGrpSpPr>
        <p:grpSpPr>
          <a:xfrm>
            <a:off x="12192000" y="7314417"/>
            <a:ext cx="5536102" cy="1200329"/>
            <a:chOff x="6115224" y="3552110"/>
            <a:chExt cx="5536102" cy="1200329"/>
          </a:xfrm>
        </p:grpSpPr>
        <p:pic>
          <p:nvPicPr>
            <p:cNvPr id="44" name="Рисунок 43">
              <a:extLst>
                <a:ext uri="{FF2B5EF4-FFF2-40B4-BE49-F238E27FC236}">
                  <a16:creationId xmlns:a16="http://schemas.microsoft.com/office/drawing/2014/main" id="{2E878A7D-56B4-4571-8E58-E696E72C4979}"/>
                </a:ext>
              </a:extLst>
            </p:cNvPr>
            <p:cNvPicPr>
              <a:picLocks noChangeAspect="1"/>
            </p:cNvPicPr>
            <p:nvPr/>
          </p:nvPicPr>
          <p:blipFill>
            <a:blip r:embed="rId13"/>
            <a:stretch>
              <a:fillRect/>
            </a:stretch>
          </p:blipFill>
          <p:spPr>
            <a:xfrm>
              <a:off x="6115224" y="3594274"/>
              <a:ext cx="1116000" cy="1116000"/>
            </a:xfrm>
            <a:prstGeom prst="rect">
              <a:avLst/>
            </a:prstGeom>
          </p:spPr>
        </p:pic>
        <p:sp>
          <p:nvSpPr>
            <p:cNvPr id="45" name="Прямокутник 44">
              <a:extLst>
                <a:ext uri="{FF2B5EF4-FFF2-40B4-BE49-F238E27FC236}">
                  <a16:creationId xmlns:a16="http://schemas.microsoft.com/office/drawing/2014/main" id="{C1E8FD4C-9022-4639-AD33-36B19301831C}"/>
                </a:ext>
              </a:extLst>
            </p:cNvPr>
            <p:cNvSpPr/>
            <p:nvPr/>
          </p:nvSpPr>
          <p:spPr>
            <a:xfrm>
              <a:off x="7270651" y="3552110"/>
              <a:ext cx="438067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Cholera: tests WASH capacity—safe water, sanitation, hand hygiene, environmental cleaning, and waste/wastewater management.</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grpSp>
      <p:grpSp>
        <p:nvGrpSpPr>
          <p:cNvPr id="46" name="Групувати 45">
            <a:extLst>
              <a:ext uri="{FF2B5EF4-FFF2-40B4-BE49-F238E27FC236}">
                <a16:creationId xmlns:a16="http://schemas.microsoft.com/office/drawing/2014/main" id="{8A9F5AEB-9ED7-4999-B033-0B0DFDA91995}"/>
              </a:ext>
            </a:extLst>
          </p:cNvPr>
          <p:cNvGrpSpPr/>
          <p:nvPr/>
        </p:nvGrpSpPr>
        <p:grpSpPr>
          <a:xfrm>
            <a:off x="12190515" y="-1997378"/>
            <a:ext cx="5437325" cy="1080000"/>
            <a:chOff x="557999" y="4973027"/>
            <a:chExt cx="5742716" cy="1080000"/>
          </a:xfrm>
        </p:grpSpPr>
        <p:sp>
          <p:nvSpPr>
            <p:cNvPr id="47" name="Прямокутник 46">
              <a:extLst>
                <a:ext uri="{FF2B5EF4-FFF2-40B4-BE49-F238E27FC236}">
                  <a16:creationId xmlns:a16="http://schemas.microsoft.com/office/drawing/2014/main" id="{D43873C2-AD04-45E0-A529-3EA5DFEFDB04}"/>
                </a:ext>
              </a:extLst>
            </p:cNvPr>
            <p:cNvSpPr/>
            <p:nvPr/>
          </p:nvSpPr>
          <p:spPr>
            <a:xfrm>
              <a:off x="1673997" y="5115529"/>
              <a:ext cx="4626718"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ixel Display Medium" charset="-52"/>
                  <a:ea typeface="+mn-ea"/>
                  <a:cs typeface="+mn-cs"/>
                </a:rPr>
                <a:t>Two currently relevant outbreak threats with fundamentally different transmission pathways and response requirements.</a:t>
              </a:r>
              <a:endParaRPr kumimoji="0" lang="uk-UA" sz="1800" b="0" i="0" u="none" strike="noStrike" kern="1200" cap="none" spc="0" normalizeH="0" baseline="0" noProof="0" dirty="0">
                <a:ln>
                  <a:noFill/>
                </a:ln>
                <a:solidFill>
                  <a:prstClr val="black"/>
                </a:solidFill>
                <a:effectLst/>
                <a:uLnTx/>
                <a:uFillTx/>
                <a:latin typeface="Fixel Display Medium" charset="-52"/>
                <a:ea typeface="+mn-ea"/>
                <a:cs typeface="+mn-cs"/>
              </a:endParaRPr>
            </a:p>
          </p:txBody>
        </p:sp>
        <p:pic>
          <p:nvPicPr>
            <p:cNvPr id="48" name="Рисунок 47">
              <a:extLst>
                <a:ext uri="{FF2B5EF4-FFF2-40B4-BE49-F238E27FC236}">
                  <a16:creationId xmlns:a16="http://schemas.microsoft.com/office/drawing/2014/main" id="{94C5A142-00BA-4FF7-8311-7C47D92D05A3}"/>
                </a:ext>
              </a:extLst>
            </p:cNvPr>
            <p:cNvPicPr>
              <a:picLocks/>
            </p:cNvPicPr>
            <p:nvPr/>
          </p:nvPicPr>
          <p:blipFill>
            <a:blip r:embed="rId14"/>
            <a:stretch>
              <a:fillRect/>
            </a:stretch>
          </p:blipFill>
          <p:spPr>
            <a:xfrm>
              <a:off x="557999" y="4973027"/>
              <a:ext cx="1140659" cy="1080000"/>
            </a:xfrm>
            <a:prstGeom prst="rect">
              <a:avLst/>
            </a:prstGeom>
          </p:spPr>
        </p:pic>
      </p:grpSp>
      <p:sp>
        <p:nvSpPr>
          <p:cNvPr id="2" name="Прямокутник 1">
            <a:extLst>
              <a:ext uri="{FF2B5EF4-FFF2-40B4-BE49-F238E27FC236}">
                <a16:creationId xmlns:a16="http://schemas.microsoft.com/office/drawing/2014/main" id="{B9C78F65-FA65-48B9-B506-CE51F475BF41}"/>
              </a:ext>
            </a:extLst>
          </p:cNvPr>
          <p:cNvSpPr/>
          <p:nvPr/>
        </p:nvSpPr>
        <p:spPr>
          <a:xfrm>
            <a:off x="7053687" y="5559856"/>
            <a:ext cx="141599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ixel Display Medium" charset="-52"/>
                <a:ea typeface="+mn-ea"/>
                <a:cs typeface="+mn-cs"/>
              </a:rPr>
              <a:t>Emergency Medical Services Station</a:t>
            </a:r>
            <a:endParaRPr kumimoji="0" lang="uk-UA" sz="16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3" name="Прямокутник 2">
            <a:extLst>
              <a:ext uri="{FF2B5EF4-FFF2-40B4-BE49-F238E27FC236}">
                <a16:creationId xmlns:a16="http://schemas.microsoft.com/office/drawing/2014/main" id="{9B4E7A54-CA87-4BA7-B993-2877340F36F3}"/>
              </a:ext>
            </a:extLst>
          </p:cNvPr>
          <p:cNvSpPr/>
          <p:nvPr/>
        </p:nvSpPr>
        <p:spPr>
          <a:xfrm>
            <a:off x="3693222" y="5713744"/>
            <a:ext cx="14920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ixel Display Medium" charset="-52"/>
                <a:ea typeface="+mn-ea"/>
                <a:cs typeface="+mn-cs"/>
              </a:rPr>
              <a:t>Primary Health Care facility </a:t>
            </a: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4" name="Прямокутник 3">
            <a:extLst>
              <a:ext uri="{FF2B5EF4-FFF2-40B4-BE49-F238E27FC236}">
                <a16:creationId xmlns:a16="http://schemas.microsoft.com/office/drawing/2014/main" id="{23E25175-D0A4-43B5-ABC3-D907E57E1A26}"/>
              </a:ext>
            </a:extLst>
          </p:cNvPr>
          <p:cNvSpPr/>
          <p:nvPr/>
        </p:nvSpPr>
        <p:spPr>
          <a:xfrm>
            <a:off x="4634476" y="4124398"/>
            <a:ext cx="303775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55F"/>
                </a:solidFill>
                <a:effectLst/>
                <a:uLnTx/>
                <a:uFillTx/>
                <a:latin typeface="Fixel Display Medium" charset="-52"/>
                <a:ea typeface="+mn-ea"/>
                <a:cs typeface="+mn-cs"/>
              </a:rPr>
              <a:t>Secondary Health Care facility </a:t>
            </a:r>
            <a:endParaRPr kumimoji="0" lang="uk-UA" sz="1800" b="0" i="0" u="none" strike="noStrike" kern="1200" cap="none" spc="0" normalizeH="0" baseline="0" noProof="0" dirty="0">
              <a:ln>
                <a:noFill/>
              </a:ln>
              <a:solidFill>
                <a:srgbClr val="17355F"/>
              </a:solidFill>
              <a:effectLst/>
              <a:uLnTx/>
              <a:uFillTx/>
              <a:latin typeface="Fixel Display Medium" charset="-52"/>
              <a:ea typeface="+mn-ea"/>
              <a:cs typeface="+mn-cs"/>
            </a:endParaRPr>
          </a:p>
        </p:txBody>
      </p:sp>
      <p:sp>
        <p:nvSpPr>
          <p:cNvPr id="5" name="Прямокутник 4">
            <a:extLst>
              <a:ext uri="{FF2B5EF4-FFF2-40B4-BE49-F238E27FC236}">
                <a16:creationId xmlns:a16="http://schemas.microsoft.com/office/drawing/2014/main" id="{A1E5B905-13B1-4DE3-9595-B6C2EC06AEC5}"/>
              </a:ext>
            </a:extLst>
          </p:cNvPr>
          <p:cNvSpPr/>
          <p:nvPr/>
        </p:nvSpPr>
        <p:spPr>
          <a:xfrm>
            <a:off x="5479343" y="2568926"/>
            <a:ext cx="134802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ixel Display Medium" charset="-52"/>
                <a:ea typeface="+mn-ea"/>
                <a:cs typeface="+mn-cs"/>
              </a:rPr>
              <a:t>Tertiary Health Care facility </a:t>
            </a: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Tree>
    <p:extLst>
      <p:ext uri="{BB962C8B-B14F-4D97-AF65-F5344CB8AC3E}">
        <p14:creationId xmlns:p14="http://schemas.microsoft.com/office/powerpoint/2010/main" val="207623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500" fill="hold"/>
                                        <p:tgtEl>
                                          <p:spTgt spid="66"/>
                                        </p:tgtEl>
                                        <p:attrNameLst>
                                          <p:attrName>ppt_x</p:attrName>
                                        </p:attrNameLst>
                                      </p:cBhvr>
                                      <p:tavLst>
                                        <p:tav tm="0">
                                          <p:val>
                                            <p:strVal val="#ppt_x"/>
                                          </p:val>
                                        </p:tav>
                                        <p:tav tm="100000">
                                          <p:val>
                                            <p:strVal val="#ppt_x"/>
                                          </p:val>
                                        </p:tav>
                                      </p:tavLst>
                                    </p:anim>
                                    <p:anim calcmode="lin" valueType="num">
                                      <p:cBhvr additive="base">
                                        <p:cTn id="18" dur="500" fill="hold"/>
                                        <p:tgtEl>
                                          <p:spTgt spid="6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additive="base">
                                        <p:cTn id="37" dur="500" fill="hold"/>
                                        <p:tgtEl>
                                          <p:spTgt spid="68"/>
                                        </p:tgtEl>
                                        <p:attrNameLst>
                                          <p:attrName>ppt_x</p:attrName>
                                        </p:attrNameLst>
                                      </p:cBhvr>
                                      <p:tavLst>
                                        <p:tav tm="0">
                                          <p:val>
                                            <p:strVal val="#ppt_x"/>
                                          </p:val>
                                        </p:tav>
                                        <p:tav tm="100000">
                                          <p:val>
                                            <p:strVal val="#ppt_x"/>
                                          </p:val>
                                        </p:tav>
                                      </p:tavLst>
                                    </p:anim>
                                    <p:anim calcmode="lin" valueType="num">
                                      <p:cBhvr additive="base">
                                        <p:cTn id="38" dur="500" fill="hold"/>
                                        <p:tgtEl>
                                          <p:spTgt spid="6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ppt_x"/>
                                          </p:val>
                                        </p:tav>
                                        <p:tav tm="100000">
                                          <p:val>
                                            <p:strVal val="#ppt_x"/>
                                          </p:val>
                                        </p:tav>
                                      </p:tavLst>
                                    </p:anim>
                                    <p:anim calcmode="lin" valueType="num">
                                      <p:cBhvr additive="base">
                                        <p:cTn id="48" dur="500" fill="hold"/>
                                        <p:tgtEl>
                                          <p:spTgt spid="7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70" grpId="0" animBg="1"/>
      <p:bldP spid="72" grpId="0" animBg="1"/>
      <p:bldP spid="74" grpId="0" animBg="1"/>
      <p:bldP spid="76" grpId="0"/>
      <p:bldP spid="2" grpId="0"/>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Овал 76">
            <a:extLst>
              <a:ext uri="{FF2B5EF4-FFF2-40B4-BE49-F238E27FC236}">
                <a16:creationId xmlns:a16="http://schemas.microsoft.com/office/drawing/2014/main" id="{A90D7794-A7EE-4D38-B837-46A790271EDC}"/>
              </a:ext>
            </a:extLst>
          </p:cNvPr>
          <p:cNvSpPr>
            <a:spLocks noChangeAspect="1"/>
          </p:cNvSpPr>
          <p:nvPr/>
        </p:nvSpPr>
        <p:spPr>
          <a:xfrm>
            <a:off x="-1119462" y="-4017306"/>
            <a:ext cx="14892612" cy="14892612"/>
          </a:xfrm>
          <a:prstGeom prst="ellipse">
            <a:avLst/>
          </a:prstGeom>
          <a:noFill/>
          <a:ln w="25400">
            <a:solidFill>
              <a:srgbClr val="33B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Прямокутник 19">
            <a:extLst>
              <a:ext uri="{FF2B5EF4-FFF2-40B4-BE49-F238E27FC236}">
                <a16:creationId xmlns:a16="http://schemas.microsoft.com/office/drawing/2014/main" id="{B6196B4E-4A5F-488A-AE2D-4E97D66F920F}"/>
              </a:ext>
            </a:extLst>
          </p:cNvPr>
          <p:cNvSpPr/>
          <p:nvPr/>
        </p:nvSpPr>
        <p:spPr>
          <a:xfrm>
            <a:off x="10216789" y="-2397843"/>
            <a:ext cx="3950421" cy="9233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Field visits in Kyiv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full healthcare system coverage</a:t>
            </a:r>
            <a:endParaRPr kumimoji="0" lang="uk-UA" sz="1800" b="1" i="0" u="none" strike="noStrike" kern="1200" cap="none" spc="0" normalizeH="0" baseline="0" noProof="0" dirty="0">
              <a:ln>
                <a:noFill/>
              </a:ln>
              <a:solidFill>
                <a:prstClr val="black"/>
              </a:solidFill>
              <a:effectLst/>
              <a:uLnTx/>
              <a:uFillTx/>
              <a:latin typeface="Fixel Display Medium" charset="-52"/>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Nov 2024</a:t>
            </a:r>
          </a:p>
        </p:txBody>
      </p:sp>
      <p:pic>
        <p:nvPicPr>
          <p:cNvPr id="22" name="object 29">
            <a:extLst>
              <a:ext uri="{FF2B5EF4-FFF2-40B4-BE49-F238E27FC236}">
                <a16:creationId xmlns:a16="http://schemas.microsoft.com/office/drawing/2014/main" id="{72A55DA6-E30A-4FCB-945C-A3D2A78881CE}"/>
              </a:ext>
            </a:extLst>
          </p:cNvPr>
          <p:cNvPicPr/>
          <p:nvPr/>
        </p:nvPicPr>
        <p:blipFill>
          <a:blip r:embed="rId3" cstate="print"/>
          <a:stretch>
            <a:fillRect/>
          </a:stretch>
        </p:blipFill>
        <p:spPr>
          <a:xfrm>
            <a:off x="-3002417" y="-3159843"/>
            <a:ext cx="1685925" cy="762000"/>
          </a:xfrm>
          <a:prstGeom prst="rect">
            <a:avLst/>
          </a:prstGeom>
        </p:spPr>
      </p:pic>
      <p:pic>
        <p:nvPicPr>
          <p:cNvPr id="24" name="Object 2" descr="preencoded.png">
            <a:extLst>
              <a:ext uri="{FF2B5EF4-FFF2-40B4-BE49-F238E27FC236}">
                <a16:creationId xmlns:a16="http://schemas.microsoft.com/office/drawing/2014/main" id="{77D525C3-ACF0-40BA-9A46-FB9789F31D19}"/>
              </a:ext>
            </a:extLst>
          </p:cNvPr>
          <p:cNvPicPr>
            <a:picLocks/>
          </p:cNvPicPr>
          <p:nvPr/>
        </p:nvPicPr>
        <p:blipFill>
          <a:blip r:embed="rId4">
            <a:extLst>
              <a:ext uri="{96DAC541-7B7A-43D3-8B79-37D633B846F1}">
                <asvg:svgBlip xmlns:asvg="http://schemas.microsoft.com/office/drawing/2016/SVG/main" r:embed="rId5"/>
              </a:ext>
            </a:extLst>
          </a:blip>
          <a:srcRect/>
          <a:stretch/>
        </p:blipFill>
        <p:spPr>
          <a:xfrm>
            <a:off x="11005180" y="-1065321"/>
            <a:ext cx="3803276" cy="92159"/>
          </a:xfrm>
          <a:prstGeom prst="rect">
            <a:avLst/>
          </a:prstGeom>
        </p:spPr>
      </p:pic>
      <p:sp>
        <p:nvSpPr>
          <p:cNvPr id="66" name="Трапеція 65">
            <a:extLst>
              <a:ext uri="{FF2B5EF4-FFF2-40B4-BE49-F238E27FC236}">
                <a16:creationId xmlns:a16="http://schemas.microsoft.com/office/drawing/2014/main" id="{9370EEB8-2938-4438-93BC-73426AF51F02}"/>
              </a:ext>
            </a:extLst>
          </p:cNvPr>
          <p:cNvSpPr/>
          <p:nvPr/>
        </p:nvSpPr>
        <p:spPr>
          <a:xfrm rot="16200000">
            <a:off x="6873000" y="1539000"/>
            <a:ext cx="6857999" cy="3780000"/>
          </a:xfrm>
          <a:prstGeom prst="trapezoid">
            <a:avLst>
              <a:gd name="adj" fmla="val 54032"/>
            </a:avLst>
          </a:prstGeom>
          <a:solidFill>
            <a:srgbClr val="17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68" name="Трапеція 67">
            <a:extLst>
              <a:ext uri="{FF2B5EF4-FFF2-40B4-BE49-F238E27FC236}">
                <a16:creationId xmlns:a16="http://schemas.microsoft.com/office/drawing/2014/main" id="{B7524E00-5BD8-44CA-B111-75B6DC33AC52}"/>
              </a:ext>
            </a:extLst>
          </p:cNvPr>
          <p:cNvSpPr/>
          <p:nvPr/>
        </p:nvSpPr>
        <p:spPr>
          <a:xfrm rot="10800000">
            <a:off x="-2" y="-1"/>
            <a:ext cx="12191999" cy="2066925"/>
          </a:xfrm>
          <a:prstGeom prst="trapezoid">
            <a:avLst>
              <a:gd name="adj" fmla="val 184185"/>
            </a:avLst>
          </a:prstGeom>
          <a:noFill/>
          <a:ln w="38100">
            <a:solidFill>
              <a:srgbClr val="173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17355F"/>
              </a:solidFill>
              <a:effectLst/>
              <a:uLnTx/>
              <a:uFillTx/>
              <a:latin typeface="Fixel Display Medium" charset="-52"/>
              <a:ea typeface="+mn-ea"/>
              <a:cs typeface="+mn-cs"/>
            </a:endParaRPr>
          </a:p>
        </p:txBody>
      </p:sp>
      <p:sp>
        <p:nvSpPr>
          <p:cNvPr id="70" name="Рівнобедрений трикутник 69">
            <a:extLst>
              <a:ext uri="{FF2B5EF4-FFF2-40B4-BE49-F238E27FC236}">
                <a16:creationId xmlns:a16="http://schemas.microsoft.com/office/drawing/2014/main" id="{934F268D-32FD-4D92-98C8-155F613F75F6}"/>
              </a:ext>
            </a:extLst>
          </p:cNvPr>
          <p:cNvSpPr/>
          <p:nvPr/>
        </p:nvSpPr>
        <p:spPr>
          <a:xfrm rot="10800000">
            <a:off x="5295625" y="-3418901"/>
            <a:ext cx="2390776" cy="2042116"/>
          </a:xfrm>
          <a:prstGeom prst="triangle">
            <a:avLst/>
          </a:prstGeom>
          <a:solidFill>
            <a:srgbClr val="004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2" name="Трапеція 71">
            <a:extLst>
              <a:ext uri="{FF2B5EF4-FFF2-40B4-BE49-F238E27FC236}">
                <a16:creationId xmlns:a16="http://schemas.microsoft.com/office/drawing/2014/main" id="{DCC8DD07-D3AD-4264-ADDC-D3DCD8F4D59F}"/>
              </a:ext>
            </a:extLst>
          </p:cNvPr>
          <p:cNvSpPr/>
          <p:nvPr/>
        </p:nvSpPr>
        <p:spPr>
          <a:xfrm rot="5400000">
            <a:off x="-1539002" y="1538998"/>
            <a:ext cx="6858004" cy="3780000"/>
          </a:xfrm>
          <a:prstGeom prst="trapezoid">
            <a:avLst>
              <a:gd name="adj" fmla="val 54032"/>
            </a:avLst>
          </a:prstGeom>
          <a:solidFill>
            <a:srgbClr val="33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4" name="Трапеція 73">
            <a:extLst>
              <a:ext uri="{FF2B5EF4-FFF2-40B4-BE49-F238E27FC236}">
                <a16:creationId xmlns:a16="http://schemas.microsoft.com/office/drawing/2014/main" id="{7DD77D33-5CEB-45A9-9418-A38094FACB97}"/>
              </a:ext>
            </a:extLst>
          </p:cNvPr>
          <p:cNvSpPr/>
          <p:nvPr/>
        </p:nvSpPr>
        <p:spPr>
          <a:xfrm rot="21600000">
            <a:off x="-50798" y="4791076"/>
            <a:ext cx="12293598" cy="2066926"/>
          </a:xfrm>
          <a:prstGeom prst="trapezoid">
            <a:avLst>
              <a:gd name="adj" fmla="val 183064"/>
            </a:avLst>
          </a:prstGeom>
          <a:solidFill>
            <a:srgbClr val="F591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pic>
        <p:nvPicPr>
          <p:cNvPr id="79" name="Рисунок 78">
            <a:extLst>
              <a:ext uri="{FF2B5EF4-FFF2-40B4-BE49-F238E27FC236}">
                <a16:creationId xmlns:a16="http://schemas.microsoft.com/office/drawing/2014/main" id="{DD9F02F8-3E43-4F9A-A815-B74E1004F56A}"/>
              </a:ext>
            </a:extLst>
          </p:cNvPr>
          <p:cNvPicPr>
            <a:picLocks noChangeAspect="1"/>
          </p:cNvPicPr>
          <p:nvPr/>
        </p:nvPicPr>
        <p:blipFill>
          <a:blip r:embed="rId6"/>
          <a:stretch>
            <a:fillRect/>
          </a:stretch>
        </p:blipFill>
        <p:spPr>
          <a:xfrm>
            <a:off x="14167210" y="-2494978"/>
            <a:ext cx="641246" cy="1117600"/>
          </a:xfrm>
          <a:prstGeom prst="rect">
            <a:avLst/>
          </a:prstGeom>
        </p:spPr>
      </p:pic>
      <p:sp>
        <p:nvSpPr>
          <p:cNvPr id="31" name="Прямокутник 30">
            <a:extLst>
              <a:ext uri="{FF2B5EF4-FFF2-40B4-BE49-F238E27FC236}">
                <a16:creationId xmlns:a16="http://schemas.microsoft.com/office/drawing/2014/main" id="{07B6E013-FB54-4A19-BE18-AE1A198DAA8C}"/>
              </a:ext>
            </a:extLst>
          </p:cNvPr>
          <p:cNvSpPr/>
          <p:nvPr/>
        </p:nvSpPr>
        <p:spPr>
          <a:xfrm>
            <a:off x="6116960" y="8364181"/>
            <a:ext cx="14162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Fixel Display Medium" charset="-52"/>
                <a:ea typeface="+mn-ea"/>
                <a:cs typeface="+mn-cs"/>
              </a:rPr>
              <a:t>Regional CDC</a:t>
            </a:r>
          </a:p>
        </p:txBody>
      </p:sp>
      <p:sp>
        <p:nvSpPr>
          <p:cNvPr id="32" name="Прямокутник 31">
            <a:extLst>
              <a:ext uri="{FF2B5EF4-FFF2-40B4-BE49-F238E27FC236}">
                <a16:creationId xmlns:a16="http://schemas.microsoft.com/office/drawing/2014/main" id="{BB867BB9-8B3E-413D-B7CD-A46796DA31CD}"/>
              </a:ext>
            </a:extLst>
          </p:cNvPr>
          <p:cNvSpPr/>
          <p:nvPr/>
        </p:nvSpPr>
        <p:spPr>
          <a:xfrm>
            <a:off x="12638497" y="7764016"/>
            <a:ext cx="141599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ixel Display Medium" charset="-52"/>
                <a:ea typeface="+mn-ea"/>
                <a:cs typeface="+mn-cs"/>
              </a:rPr>
              <a:t>Emergency Medical Services Station</a:t>
            </a:r>
            <a:endParaRPr kumimoji="0" lang="uk-UA" sz="16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33" name="Прямокутник 32">
            <a:extLst>
              <a:ext uri="{FF2B5EF4-FFF2-40B4-BE49-F238E27FC236}">
                <a16:creationId xmlns:a16="http://schemas.microsoft.com/office/drawing/2014/main" id="{C118C9DB-F7DC-4DAB-A8C5-D1A48CCF35FD}"/>
              </a:ext>
            </a:extLst>
          </p:cNvPr>
          <p:cNvSpPr/>
          <p:nvPr/>
        </p:nvSpPr>
        <p:spPr>
          <a:xfrm>
            <a:off x="-3171277" y="6590168"/>
            <a:ext cx="149208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ixel Display Medium" charset="-52"/>
                <a:ea typeface="+mn-ea"/>
                <a:cs typeface="+mn-cs"/>
              </a:rPr>
              <a:t>Primary Health Care facility </a:t>
            </a: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49" name="Прямокутник 48">
            <a:extLst>
              <a:ext uri="{FF2B5EF4-FFF2-40B4-BE49-F238E27FC236}">
                <a16:creationId xmlns:a16="http://schemas.microsoft.com/office/drawing/2014/main" id="{5F42755A-FEA6-4F66-9BF9-9E037B27F80C}"/>
              </a:ext>
            </a:extLst>
          </p:cNvPr>
          <p:cNvSpPr/>
          <p:nvPr/>
        </p:nvSpPr>
        <p:spPr>
          <a:xfrm>
            <a:off x="4972135" y="7646496"/>
            <a:ext cx="303775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55F"/>
                </a:solidFill>
                <a:effectLst/>
                <a:uLnTx/>
                <a:uFillTx/>
                <a:latin typeface="Fixel Display Medium" charset="-52"/>
                <a:ea typeface="+mn-ea"/>
                <a:cs typeface="+mn-cs"/>
              </a:rPr>
              <a:t>Secondary Health Care facility </a:t>
            </a:r>
            <a:endParaRPr kumimoji="0" lang="uk-UA" sz="1800" b="0" i="0" u="none" strike="noStrike" kern="1200" cap="none" spc="0" normalizeH="0" baseline="0" noProof="0" dirty="0">
              <a:ln>
                <a:noFill/>
              </a:ln>
              <a:solidFill>
                <a:srgbClr val="17355F"/>
              </a:solidFill>
              <a:effectLst/>
              <a:uLnTx/>
              <a:uFillTx/>
              <a:latin typeface="Fixel Display Medium" charset="-52"/>
              <a:ea typeface="+mn-ea"/>
              <a:cs typeface="+mn-cs"/>
            </a:endParaRPr>
          </a:p>
        </p:txBody>
      </p:sp>
      <p:sp>
        <p:nvSpPr>
          <p:cNvPr id="50" name="Прямокутник 49">
            <a:extLst>
              <a:ext uri="{FF2B5EF4-FFF2-40B4-BE49-F238E27FC236}">
                <a16:creationId xmlns:a16="http://schemas.microsoft.com/office/drawing/2014/main" id="{BDD8AF56-B87A-4F80-9F69-CE30A9AA4527}"/>
              </a:ext>
            </a:extLst>
          </p:cNvPr>
          <p:cNvSpPr/>
          <p:nvPr/>
        </p:nvSpPr>
        <p:spPr>
          <a:xfrm>
            <a:off x="5652832" y="-1240045"/>
            <a:ext cx="134802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Fixel Display Medium" charset="-52"/>
                <a:ea typeface="+mn-ea"/>
                <a:cs typeface="+mn-cs"/>
              </a:rPr>
              <a:t>Tertiary Health Care facility </a:t>
            </a:r>
            <a:endParaRPr kumimoji="0" lang="uk-UA" sz="18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51" name="Прямокутник 50">
            <a:extLst>
              <a:ext uri="{FF2B5EF4-FFF2-40B4-BE49-F238E27FC236}">
                <a16:creationId xmlns:a16="http://schemas.microsoft.com/office/drawing/2014/main" id="{ADBD1439-EC3E-4379-B9F4-7092129C3BB6}"/>
              </a:ext>
            </a:extLst>
          </p:cNvPr>
          <p:cNvSpPr/>
          <p:nvPr/>
        </p:nvSpPr>
        <p:spPr>
          <a:xfrm>
            <a:off x="1639493" y="63719"/>
            <a:ext cx="39504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Fixel Display Medium" charset="-52"/>
                <a:ea typeface="+mn-ea"/>
                <a:cs typeface="+mn-cs"/>
              </a:rPr>
              <a:t>Key insights</a:t>
            </a:r>
          </a:p>
        </p:txBody>
      </p:sp>
      <p:pic>
        <p:nvPicPr>
          <p:cNvPr id="52" name="object 29">
            <a:extLst>
              <a:ext uri="{FF2B5EF4-FFF2-40B4-BE49-F238E27FC236}">
                <a16:creationId xmlns:a16="http://schemas.microsoft.com/office/drawing/2014/main" id="{36F811DB-6643-4214-9CC3-1DE7E86F52A3}"/>
              </a:ext>
            </a:extLst>
          </p:cNvPr>
          <p:cNvPicPr/>
          <p:nvPr/>
        </p:nvPicPr>
        <p:blipFill>
          <a:blip r:embed="rId3" cstate="print"/>
          <a:stretch>
            <a:fillRect/>
          </a:stretch>
        </p:blipFill>
        <p:spPr>
          <a:xfrm>
            <a:off x="8866582" y="144949"/>
            <a:ext cx="1685925" cy="762000"/>
          </a:xfrm>
          <a:prstGeom prst="rect">
            <a:avLst/>
          </a:prstGeom>
        </p:spPr>
      </p:pic>
      <p:sp>
        <p:nvSpPr>
          <p:cNvPr id="53" name="Прямокутник 52">
            <a:extLst>
              <a:ext uri="{FF2B5EF4-FFF2-40B4-BE49-F238E27FC236}">
                <a16:creationId xmlns:a16="http://schemas.microsoft.com/office/drawing/2014/main" id="{7D0922BF-F48F-470C-B76A-D8D09A42983E}"/>
              </a:ext>
            </a:extLst>
          </p:cNvPr>
          <p:cNvSpPr/>
          <p:nvPr/>
        </p:nvSpPr>
        <p:spPr>
          <a:xfrm>
            <a:off x="3742010" y="2065503"/>
            <a:ext cx="4692522"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Outbreak Preparedness Is Multi-Institutional and Complex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Outbreak preparedness, readiness and response span multiple sectors (HCF`s, emergency services, police). Aligning one unified algorithm across these sectors is inherently complex.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IPC receives limited attention at all stages, even though it is crucial to prevent the spread of outbreaks</a:t>
            </a:r>
          </a:p>
        </p:txBody>
      </p:sp>
      <p:sp>
        <p:nvSpPr>
          <p:cNvPr id="2" name="Прямокутник 1">
            <a:extLst>
              <a:ext uri="{FF2B5EF4-FFF2-40B4-BE49-F238E27FC236}">
                <a16:creationId xmlns:a16="http://schemas.microsoft.com/office/drawing/2014/main" id="{874CCD34-5EB4-4F4D-BD7B-BD56BF535886}"/>
              </a:ext>
            </a:extLst>
          </p:cNvPr>
          <p:cNvSpPr/>
          <p:nvPr/>
        </p:nvSpPr>
        <p:spPr>
          <a:xfrm>
            <a:off x="2380343" y="4833867"/>
            <a:ext cx="7663544" cy="2024136"/>
          </a:xfrm>
          <a:custGeom>
            <a:avLst/>
            <a:gdLst>
              <a:gd name="connsiteX0" fmla="*/ 0 w 11074400"/>
              <a:gd name="connsiteY0" fmla="*/ 0 h 2492990"/>
              <a:gd name="connsiteX1" fmla="*/ 11074400 w 11074400"/>
              <a:gd name="connsiteY1" fmla="*/ 0 h 2492990"/>
              <a:gd name="connsiteX2" fmla="*/ 11074400 w 11074400"/>
              <a:gd name="connsiteY2" fmla="*/ 2492990 h 2492990"/>
              <a:gd name="connsiteX3" fmla="*/ 0 w 11074400"/>
              <a:gd name="connsiteY3" fmla="*/ 2492990 h 2492990"/>
              <a:gd name="connsiteX4" fmla="*/ 0 w 11074400"/>
              <a:gd name="connsiteY4" fmla="*/ 0 h 2492990"/>
              <a:gd name="connsiteX0" fmla="*/ 0 w 11074400"/>
              <a:gd name="connsiteY0" fmla="*/ 0 h 2492990"/>
              <a:gd name="connsiteX1" fmla="*/ 7837714 w 11074400"/>
              <a:gd name="connsiteY1" fmla="*/ 145143 h 2492990"/>
              <a:gd name="connsiteX2" fmla="*/ 11074400 w 11074400"/>
              <a:gd name="connsiteY2" fmla="*/ 2492990 h 2492990"/>
              <a:gd name="connsiteX3" fmla="*/ 0 w 11074400"/>
              <a:gd name="connsiteY3" fmla="*/ 2492990 h 2492990"/>
              <a:gd name="connsiteX4" fmla="*/ 0 w 11074400"/>
              <a:gd name="connsiteY4" fmla="*/ 0 h 2492990"/>
              <a:gd name="connsiteX0" fmla="*/ 3135086 w 11074400"/>
              <a:gd name="connsiteY0" fmla="*/ 0 h 2376876"/>
              <a:gd name="connsiteX1" fmla="*/ 7837714 w 11074400"/>
              <a:gd name="connsiteY1" fmla="*/ 29029 h 2376876"/>
              <a:gd name="connsiteX2" fmla="*/ 11074400 w 11074400"/>
              <a:gd name="connsiteY2" fmla="*/ 2376876 h 2376876"/>
              <a:gd name="connsiteX3" fmla="*/ 0 w 11074400"/>
              <a:gd name="connsiteY3" fmla="*/ 2376876 h 2376876"/>
              <a:gd name="connsiteX4" fmla="*/ 3135086 w 11074400"/>
              <a:gd name="connsiteY4" fmla="*/ 0 h 2376876"/>
              <a:gd name="connsiteX0" fmla="*/ 3135086 w 11074400"/>
              <a:gd name="connsiteY0" fmla="*/ 333828 h 2347847"/>
              <a:gd name="connsiteX1" fmla="*/ 7837714 w 11074400"/>
              <a:gd name="connsiteY1" fmla="*/ 0 h 2347847"/>
              <a:gd name="connsiteX2" fmla="*/ 11074400 w 11074400"/>
              <a:gd name="connsiteY2" fmla="*/ 2347847 h 2347847"/>
              <a:gd name="connsiteX3" fmla="*/ 0 w 11074400"/>
              <a:gd name="connsiteY3" fmla="*/ 2347847 h 2347847"/>
              <a:gd name="connsiteX4" fmla="*/ 3135086 w 11074400"/>
              <a:gd name="connsiteY4" fmla="*/ 333828 h 2347847"/>
              <a:gd name="connsiteX0" fmla="*/ 3551698 w 11491012"/>
              <a:gd name="connsiteY0" fmla="*/ 333828 h 2347847"/>
              <a:gd name="connsiteX1" fmla="*/ 8254326 w 11491012"/>
              <a:gd name="connsiteY1" fmla="*/ 0 h 2347847"/>
              <a:gd name="connsiteX2" fmla="*/ 11491012 w 11491012"/>
              <a:gd name="connsiteY2" fmla="*/ 2347847 h 2347847"/>
              <a:gd name="connsiteX3" fmla="*/ 416612 w 11491012"/>
              <a:gd name="connsiteY3" fmla="*/ 2347847 h 2347847"/>
              <a:gd name="connsiteX4" fmla="*/ 2958 w 11491012"/>
              <a:gd name="connsiteY4" fmla="*/ 2253501 h 2347847"/>
              <a:gd name="connsiteX5" fmla="*/ 3551698 w 11491012"/>
              <a:gd name="connsiteY5" fmla="*/ 333828 h 2347847"/>
              <a:gd name="connsiteX0" fmla="*/ 3551698 w 11491012"/>
              <a:gd name="connsiteY0" fmla="*/ 72571 h 2086590"/>
              <a:gd name="connsiteX1" fmla="*/ 8341412 w 11491012"/>
              <a:gd name="connsiteY1" fmla="*/ 0 h 2086590"/>
              <a:gd name="connsiteX2" fmla="*/ 11491012 w 11491012"/>
              <a:gd name="connsiteY2" fmla="*/ 2086590 h 2086590"/>
              <a:gd name="connsiteX3" fmla="*/ 416612 w 11491012"/>
              <a:gd name="connsiteY3" fmla="*/ 2086590 h 2086590"/>
              <a:gd name="connsiteX4" fmla="*/ 2958 w 11491012"/>
              <a:gd name="connsiteY4" fmla="*/ 1992244 h 2086590"/>
              <a:gd name="connsiteX5" fmla="*/ 3551698 w 11491012"/>
              <a:gd name="connsiteY5" fmla="*/ 72571 h 2086590"/>
              <a:gd name="connsiteX0" fmla="*/ 3551698 w 12100612"/>
              <a:gd name="connsiteY0" fmla="*/ 72571 h 2101104"/>
              <a:gd name="connsiteX1" fmla="*/ 8341412 w 12100612"/>
              <a:gd name="connsiteY1" fmla="*/ 0 h 2101104"/>
              <a:gd name="connsiteX2" fmla="*/ 12100612 w 12100612"/>
              <a:gd name="connsiteY2" fmla="*/ 2101104 h 2101104"/>
              <a:gd name="connsiteX3" fmla="*/ 416612 w 12100612"/>
              <a:gd name="connsiteY3" fmla="*/ 2086590 h 2101104"/>
              <a:gd name="connsiteX4" fmla="*/ 2958 w 12100612"/>
              <a:gd name="connsiteY4" fmla="*/ 1992244 h 2101104"/>
              <a:gd name="connsiteX5" fmla="*/ 3551698 w 12100612"/>
              <a:gd name="connsiteY5" fmla="*/ 72571 h 2101104"/>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117512 w 11730650"/>
              <a:gd name="connsiteY0" fmla="*/ 0 h 2131813"/>
              <a:gd name="connsiteX1" fmla="*/ 7971450 w 11730650"/>
              <a:gd name="connsiteY1" fmla="*/ 30709 h 2131813"/>
              <a:gd name="connsiteX2" fmla="*/ 11730650 w 11730650"/>
              <a:gd name="connsiteY2" fmla="*/ 2131813 h 2131813"/>
              <a:gd name="connsiteX3" fmla="*/ 46650 w 11730650"/>
              <a:gd name="connsiteY3" fmla="*/ 2117299 h 2131813"/>
              <a:gd name="connsiteX4" fmla="*/ 10100 w 11730650"/>
              <a:gd name="connsiteY4" fmla="*/ 2067216 h 2131813"/>
              <a:gd name="connsiteX5" fmla="*/ 4117512 w 11730650"/>
              <a:gd name="connsiteY5" fmla="*/ 0 h 2131813"/>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4783" h="2117299">
                <a:moveTo>
                  <a:pt x="3530906" y="0"/>
                </a:moveTo>
                <a:lnTo>
                  <a:pt x="7971450" y="30709"/>
                </a:lnTo>
                <a:cubicBezTo>
                  <a:pt x="9205894" y="716323"/>
                  <a:pt x="7898380" y="162577"/>
                  <a:pt x="11674783" y="2087550"/>
                </a:cubicBezTo>
                <a:lnTo>
                  <a:pt x="46650" y="2117299"/>
                </a:lnTo>
                <a:cubicBezTo>
                  <a:pt x="92613" y="2085850"/>
                  <a:pt x="-35863" y="2098665"/>
                  <a:pt x="10100" y="2067216"/>
                </a:cubicBezTo>
                <a:cubicBezTo>
                  <a:pt x="1504939" y="1392898"/>
                  <a:pt x="4480258" y="1293998"/>
                  <a:pt x="3530906" y="0"/>
                </a:cubicBezTo>
                <a:close/>
              </a:path>
            </a:pathLst>
          </a:cu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45E"/>
                </a:solidFill>
                <a:effectLst/>
                <a:uLnTx/>
                <a:uFillTx/>
                <a:latin typeface="Fixel Display Medium"/>
                <a:ea typeface="+mn-ea"/>
                <a:cs typeface="+mn-cs"/>
              </a:rPr>
              <a:t>Undervaluation of IPC </a:t>
            </a:r>
            <a:endParaRPr kumimoji="0" lang="uk-UA" sz="1600" b="1" i="0" u="none" strike="noStrike" kern="1200" cap="none" spc="0" normalizeH="0" baseline="0" noProof="0" dirty="0">
              <a:ln>
                <a:noFill/>
              </a:ln>
              <a:solidFill>
                <a:srgbClr val="17345E"/>
              </a:solidFill>
              <a:effectLst/>
              <a:uLnTx/>
              <a:uFillTx/>
              <a:latin typeface="Fixel Displa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7345E"/>
              </a:solidFill>
              <a:effectLst/>
              <a:uLnTx/>
              <a:uFillTx/>
              <a:latin typeface="Fixel Displa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345E"/>
                </a:solidFill>
                <a:effectLst/>
                <a:uLnTx/>
                <a:uFillTx/>
                <a:latin typeface="Fixel Display Medium"/>
                <a:ea typeface="+mn-ea"/>
                <a:cs typeface="+mn-cs"/>
              </a:rPr>
              <a:t>IPC is underprioritized in outbreak response, despite strong focus on surveillance, treatment, and logistics. In Ukraine, WHO Minimum Requirements for IPC, mandated in 2024, are obligatory for all healthcare facilities. However, their uneven implementation, partly due to the war, limits the effectiveness of IPC measures. Without adequate IPC, outbreaks cannot be fully controlled, even with strong surveillance and treatment efforts.</a:t>
            </a:r>
            <a:endParaRPr kumimoji="0" lang="uk-UA" sz="1600" b="1" i="0" u="none" strike="noStrike" kern="1200" cap="none" spc="0" normalizeH="0" baseline="0" noProof="0" dirty="0">
              <a:ln>
                <a:noFill/>
              </a:ln>
              <a:solidFill>
                <a:srgbClr val="17345E"/>
              </a:solidFill>
              <a:effectLst/>
              <a:uLnTx/>
              <a:uFillTx/>
              <a:latin typeface="Fixel Display Medium"/>
              <a:ea typeface="+mn-ea"/>
              <a:cs typeface="+mn-cs"/>
            </a:endParaRPr>
          </a:p>
        </p:txBody>
      </p:sp>
      <p:sp>
        <p:nvSpPr>
          <p:cNvPr id="56" name="Прямокутник 55">
            <a:extLst>
              <a:ext uri="{FF2B5EF4-FFF2-40B4-BE49-F238E27FC236}">
                <a16:creationId xmlns:a16="http://schemas.microsoft.com/office/drawing/2014/main" id="{A4936B17-3DB8-476B-9820-407F0078C364}"/>
              </a:ext>
            </a:extLst>
          </p:cNvPr>
          <p:cNvSpPr/>
          <p:nvPr/>
        </p:nvSpPr>
        <p:spPr>
          <a:xfrm>
            <a:off x="0" y="980507"/>
            <a:ext cx="3847781" cy="4216539"/>
          </a:xfrm>
          <a:custGeom>
            <a:avLst/>
            <a:gdLst>
              <a:gd name="connsiteX0" fmla="*/ 0 w 3780000"/>
              <a:gd name="connsiteY0" fmla="*/ 0 h 2862322"/>
              <a:gd name="connsiteX1" fmla="*/ 3780000 w 3780000"/>
              <a:gd name="connsiteY1" fmla="*/ 0 h 2862322"/>
              <a:gd name="connsiteX2" fmla="*/ 3780000 w 3780000"/>
              <a:gd name="connsiteY2" fmla="*/ 2862322 h 2862322"/>
              <a:gd name="connsiteX3" fmla="*/ 0 w 3780000"/>
              <a:gd name="connsiteY3" fmla="*/ 2862322 h 2862322"/>
              <a:gd name="connsiteX4" fmla="*/ 0 w 3780000"/>
              <a:gd name="connsiteY4" fmla="*/ 0 h 2862322"/>
              <a:gd name="connsiteX0" fmla="*/ 58057 w 3780000"/>
              <a:gd name="connsiteY0" fmla="*/ 0 h 3776722"/>
              <a:gd name="connsiteX1" fmla="*/ 3780000 w 3780000"/>
              <a:gd name="connsiteY1" fmla="*/ 914400 h 3776722"/>
              <a:gd name="connsiteX2" fmla="*/ 3780000 w 3780000"/>
              <a:gd name="connsiteY2" fmla="*/ 3776722 h 3776722"/>
              <a:gd name="connsiteX3" fmla="*/ 0 w 3780000"/>
              <a:gd name="connsiteY3" fmla="*/ 3776722 h 3776722"/>
              <a:gd name="connsiteX4" fmla="*/ 58057 w 3780000"/>
              <a:gd name="connsiteY4" fmla="*/ 0 h 3776722"/>
              <a:gd name="connsiteX0" fmla="*/ 58057 w 3780000"/>
              <a:gd name="connsiteY0" fmla="*/ 0 h 3776722"/>
              <a:gd name="connsiteX1" fmla="*/ 3780000 w 3780000"/>
              <a:gd name="connsiteY1" fmla="*/ 1973943 h 3776722"/>
              <a:gd name="connsiteX2" fmla="*/ 3780000 w 3780000"/>
              <a:gd name="connsiteY2" fmla="*/ 3776722 h 3776722"/>
              <a:gd name="connsiteX3" fmla="*/ 0 w 3780000"/>
              <a:gd name="connsiteY3" fmla="*/ 3776722 h 3776722"/>
              <a:gd name="connsiteX4" fmla="*/ 58057 w 3780000"/>
              <a:gd name="connsiteY4" fmla="*/ 0 h 3776722"/>
              <a:gd name="connsiteX0" fmla="*/ 58057 w 3780000"/>
              <a:gd name="connsiteY0" fmla="*/ 0 h 4589522"/>
              <a:gd name="connsiteX1" fmla="*/ 3780000 w 3780000"/>
              <a:gd name="connsiteY1" fmla="*/ 1973943 h 4589522"/>
              <a:gd name="connsiteX2" fmla="*/ 3780000 w 3780000"/>
              <a:gd name="connsiteY2" fmla="*/ 4589522 h 4589522"/>
              <a:gd name="connsiteX3" fmla="*/ 0 w 3780000"/>
              <a:gd name="connsiteY3" fmla="*/ 3776722 h 4589522"/>
              <a:gd name="connsiteX4" fmla="*/ 58057 w 3780000"/>
              <a:gd name="connsiteY4" fmla="*/ 0 h 4589522"/>
              <a:gd name="connsiteX0" fmla="*/ 14514 w 3736457"/>
              <a:gd name="connsiteY0" fmla="*/ 0 h 6766665"/>
              <a:gd name="connsiteX1" fmla="*/ 3736457 w 3736457"/>
              <a:gd name="connsiteY1" fmla="*/ 1973943 h 6766665"/>
              <a:gd name="connsiteX2" fmla="*/ 3736457 w 3736457"/>
              <a:gd name="connsiteY2" fmla="*/ 4589522 h 6766665"/>
              <a:gd name="connsiteX3" fmla="*/ 0 w 3736457"/>
              <a:gd name="connsiteY3" fmla="*/ 6766665 h 6766665"/>
              <a:gd name="connsiteX4" fmla="*/ 14514 w 3736457"/>
              <a:gd name="connsiteY4" fmla="*/ 0 h 67666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2574342 w 3736457"/>
              <a:gd name="connsiteY2" fmla="*/ 5919621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2574342 w 3736457"/>
              <a:gd name="connsiteY2" fmla="*/ 5919621 h 6360265"/>
              <a:gd name="connsiteX3" fmla="*/ 0 w 3736457"/>
              <a:gd name="connsiteY3" fmla="*/ 6360265 h 6360265"/>
              <a:gd name="connsiteX4" fmla="*/ 116114 w 3736457"/>
              <a:gd name="connsiteY4" fmla="*/ 0 h 636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457" h="6360265">
                <a:moveTo>
                  <a:pt x="116114" y="0"/>
                </a:moveTo>
                <a:cubicBezTo>
                  <a:pt x="3383924" y="2844800"/>
                  <a:pt x="2529676" y="1045029"/>
                  <a:pt x="3736457" y="1567543"/>
                </a:cubicBezTo>
                <a:cubicBezTo>
                  <a:pt x="3349085" y="3018236"/>
                  <a:pt x="3851234" y="5010175"/>
                  <a:pt x="2574342" y="5919621"/>
                </a:cubicBezTo>
                <a:lnTo>
                  <a:pt x="0" y="6360265"/>
                </a:lnTo>
                <a:lnTo>
                  <a:pt x="116114" y="0"/>
                </a:lnTo>
                <a:close/>
              </a:path>
            </a:pathLst>
          </a:cu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xel Display Medium" charset="-52"/>
                <a:ea typeface="+mn-ea"/>
                <a:cs typeface="+mn-cs"/>
              </a:rPr>
              <a:t>Cholera</a:t>
            </a:r>
            <a:endParaRPr kumimoji="0" lang="uk-UA" sz="2800" b="1" i="0" u="none" strike="noStrike" kern="1200" cap="none" spc="0" normalizeH="0" baseline="0" noProof="0" dirty="0">
              <a:ln>
                <a:noFill/>
              </a:ln>
              <a:solidFill>
                <a:prstClr val="white"/>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ixel Display Medium" charset="-52"/>
                <a:ea typeface="+mn-ea"/>
                <a:cs typeface="+mn-cs"/>
              </a:rPr>
              <a:t>An outdated cholera guideline caused confusion around PPE use, leading to inconsistent practices. This will be addressed by updating the national cholera guidelines. Additionally, HERO-CAP assessments will be conducted at both regional and national levels as a separate solution to enhance preparedness and response capacities for outbreaks.</a:t>
            </a:r>
          </a:p>
        </p:txBody>
      </p:sp>
      <p:sp>
        <p:nvSpPr>
          <p:cNvPr id="3" name="Прямокутник 2">
            <a:extLst>
              <a:ext uri="{FF2B5EF4-FFF2-40B4-BE49-F238E27FC236}">
                <a16:creationId xmlns:a16="http://schemas.microsoft.com/office/drawing/2014/main" id="{5C00904E-DB65-42E6-A524-9523010CF9E1}"/>
              </a:ext>
            </a:extLst>
          </p:cNvPr>
          <p:cNvSpPr/>
          <p:nvPr/>
        </p:nvSpPr>
        <p:spPr>
          <a:xfrm>
            <a:off x="8533047" y="999420"/>
            <a:ext cx="3692841" cy="440120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err="1">
                <a:ln>
                  <a:noFill/>
                </a:ln>
                <a:solidFill>
                  <a:prstClr val="white"/>
                </a:solidFill>
                <a:effectLst/>
                <a:uLnTx/>
                <a:uFillTx/>
                <a:latin typeface="Fixel Display Medium"/>
                <a:ea typeface="+mn-ea"/>
                <a:cs typeface="+mn-cs"/>
              </a:rPr>
              <a:t>Measles</a:t>
            </a:r>
            <a:endParaRPr kumimoji="0" lang="uk-UA" sz="1800" b="1" i="0" u="none" strike="noStrike" kern="1200" cap="none" spc="0" normalizeH="0" baseline="0" noProof="0" dirty="0">
              <a:ln>
                <a:noFill/>
              </a:ln>
              <a:solidFill>
                <a:prstClr val="white"/>
              </a:solidFill>
              <a:effectLst/>
              <a:uLnTx/>
              <a:uFillTx/>
              <a:latin typeface="Fixel Display Medium"/>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Fixel Display Medium"/>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communication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gap</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between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primary</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facilities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and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regional</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CDCs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delayed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contact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tracing</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and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follow-up</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However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two</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measles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outbreaks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in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settings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last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year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highlighted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the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need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improvement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result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new</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tool</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assessing</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facility</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readiness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measles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outbreaks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was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developed</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with methodological input from Ana Paula Coutinho and Mahmoud Aly </a:t>
            </a:r>
            <a:r>
              <a:rPr kumimoji="0" lang="en-US" sz="1800" b="1" i="0" u="none" strike="noStrike" kern="1200" cap="none" spc="0" normalizeH="0" baseline="0" noProof="0" dirty="0" err="1">
                <a:ln>
                  <a:noFill/>
                </a:ln>
                <a:solidFill>
                  <a:prstClr val="white"/>
                </a:solidFill>
                <a:effectLst/>
                <a:uLnTx/>
                <a:uFillTx/>
                <a:latin typeface="Fixel Display Medium"/>
                <a:ea typeface="+mn-ea"/>
                <a:cs typeface="+mn-cs"/>
              </a:rPr>
              <a:t>Zeenelabdin</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en-US" sz="1800" b="1" i="0" u="none" strike="noStrike" kern="1200" cap="none" spc="0" normalizeH="0" baseline="0" noProof="0" dirty="0" err="1">
                <a:ln>
                  <a:noFill/>
                </a:ln>
                <a:solidFill>
                  <a:prstClr val="white"/>
                </a:solidFill>
                <a:effectLst/>
                <a:uLnTx/>
                <a:uFillTx/>
                <a:latin typeface="Fixel Display Medium"/>
                <a:ea typeface="+mn-ea"/>
                <a:cs typeface="+mn-cs"/>
              </a:rPr>
              <a:t>Hamouda</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a:t>
            </a:r>
            <a:endParaRPr kumimoji="0" lang="uk-UA" sz="1800" b="0" i="0" u="none" strike="noStrike" kern="1200" cap="none" spc="0" normalizeH="0" baseline="0" noProof="0" dirty="0">
              <a:ln>
                <a:noFill/>
              </a:ln>
              <a:solidFill>
                <a:prstClr val="white"/>
              </a:solidFill>
              <a:effectLst/>
              <a:uLnTx/>
              <a:uFillTx/>
              <a:latin typeface="Fixel Display Medium"/>
              <a:ea typeface="+mn-ea"/>
              <a:cs typeface="+mn-cs"/>
            </a:endParaRPr>
          </a:p>
        </p:txBody>
      </p:sp>
      <p:pic>
        <p:nvPicPr>
          <p:cNvPr id="57" name="Рисунок 56">
            <a:extLst>
              <a:ext uri="{FF2B5EF4-FFF2-40B4-BE49-F238E27FC236}">
                <a16:creationId xmlns:a16="http://schemas.microsoft.com/office/drawing/2014/main" id="{E5ED86E6-E17C-4B15-99C8-F44B61133EDB}"/>
              </a:ext>
            </a:extLst>
          </p:cNvPr>
          <p:cNvPicPr>
            <a:picLocks noChangeAspect="1"/>
          </p:cNvPicPr>
          <p:nvPr/>
        </p:nvPicPr>
        <p:blipFill>
          <a:blip r:embed="rId7"/>
          <a:stretch>
            <a:fillRect/>
          </a:stretch>
        </p:blipFill>
        <p:spPr>
          <a:xfrm>
            <a:off x="12242800" y="5551704"/>
            <a:ext cx="2046513" cy="3539263"/>
          </a:xfrm>
          <a:prstGeom prst="rect">
            <a:avLst/>
          </a:prstGeom>
        </p:spPr>
      </p:pic>
      <p:sp>
        <p:nvSpPr>
          <p:cNvPr id="58" name="Подзаголовок 2">
            <a:extLst>
              <a:ext uri="{FF2B5EF4-FFF2-40B4-BE49-F238E27FC236}">
                <a16:creationId xmlns:a16="http://schemas.microsoft.com/office/drawing/2014/main" id="{E6263E63-1282-4A93-8B0C-357B188FEBFB}"/>
              </a:ext>
            </a:extLst>
          </p:cNvPr>
          <p:cNvSpPr txBox="1">
            <a:spLocks/>
          </p:cNvSpPr>
          <p:nvPr/>
        </p:nvSpPr>
        <p:spPr>
          <a:xfrm>
            <a:off x="-2143145" y="7458859"/>
            <a:ext cx="9144000" cy="57422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9A527"/>
                </a:solidFill>
                <a:effectLst/>
                <a:uLnTx/>
                <a:uFillTx/>
                <a:latin typeface="Fixel Display Medium" charset="-52"/>
                <a:ea typeface="+mn-ea"/>
                <a:cs typeface="+mn-cs"/>
              </a:rPr>
              <a:t>Artem </a:t>
            </a:r>
            <a:r>
              <a:rPr kumimoji="0" lang="en-US" sz="2000" b="1" i="0" u="none" strike="noStrike" kern="1200" cap="none" spc="0" normalizeH="0" baseline="0" noProof="0" dirty="0" err="1">
                <a:ln>
                  <a:noFill/>
                </a:ln>
                <a:solidFill>
                  <a:srgbClr val="F9A527"/>
                </a:solidFill>
                <a:effectLst/>
                <a:uLnTx/>
                <a:uFillTx/>
                <a:latin typeface="Fixel Display Medium" charset="-52"/>
                <a:ea typeface="+mn-ea"/>
                <a:cs typeface="+mn-cs"/>
              </a:rPr>
              <a:t>Horbachevskii</a:t>
            </a:r>
            <a:endParaRPr kumimoji="0" lang="en-US" sz="2000" b="1" i="0" u="none" strike="noStrike" kern="1200" cap="none" spc="0" normalizeH="0" baseline="0" noProof="0" dirty="0">
              <a:ln>
                <a:noFill/>
              </a:ln>
              <a:solidFill>
                <a:srgbClr val="F9A527"/>
              </a:solidFill>
              <a:effectLst/>
              <a:uLnTx/>
              <a:uFillTx/>
              <a:latin typeface="Fixel Display Medium" charset="-52"/>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9A527"/>
                </a:solidFill>
                <a:effectLst/>
                <a:uLnTx/>
                <a:uFillTx/>
                <a:latin typeface="Fixel Display Medium" charset="-52"/>
                <a:ea typeface="+mn-ea"/>
                <a:cs typeface="+mn-cs"/>
              </a:rPr>
              <a:t>a.horbachevskyi@phc.org.ua</a:t>
            </a:r>
          </a:p>
        </p:txBody>
      </p:sp>
    </p:spTree>
    <p:extLst>
      <p:ext uri="{BB962C8B-B14F-4D97-AF65-F5344CB8AC3E}">
        <p14:creationId xmlns:p14="http://schemas.microsoft.com/office/powerpoint/2010/main" val="2302316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56"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Трапеція 65">
            <a:extLst>
              <a:ext uri="{FF2B5EF4-FFF2-40B4-BE49-F238E27FC236}">
                <a16:creationId xmlns:a16="http://schemas.microsoft.com/office/drawing/2014/main" id="{9370EEB8-2938-4438-93BC-73426AF51F02}"/>
              </a:ext>
            </a:extLst>
          </p:cNvPr>
          <p:cNvSpPr/>
          <p:nvPr/>
        </p:nvSpPr>
        <p:spPr>
          <a:xfrm rot="16200000">
            <a:off x="14125975" y="1538995"/>
            <a:ext cx="6857999" cy="3780000"/>
          </a:xfrm>
          <a:prstGeom prst="trapezoid">
            <a:avLst>
              <a:gd name="adj" fmla="val 54032"/>
            </a:avLst>
          </a:prstGeom>
          <a:solidFill>
            <a:srgbClr val="173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68" name="Трапеція 67">
            <a:extLst>
              <a:ext uri="{FF2B5EF4-FFF2-40B4-BE49-F238E27FC236}">
                <a16:creationId xmlns:a16="http://schemas.microsoft.com/office/drawing/2014/main" id="{B7524E00-5BD8-44CA-B111-75B6DC33AC52}"/>
              </a:ext>
            </a:extLst>
          </p:cNvPr>
          <p:cNvSpPr/>
          <p:nvPr/>
        </p:nvSpPr>
        <p:spPr>
          <a:xfrm rot="10800000">
            <a:off x="-135036" y="-4515420"/>
            <a:ext cx="12191999" cy="2066925"/>
          </a:xfrm>
          <a:prstGeom prst="trapezoid">
            <a:avLst>
              <a:gd name="adj" fmla="val 184185"/>
            </a:avLst>
          </a:prstGeom>
          <a:noFill/>
          <a:ln w="38100">
            <a:solidFill>
              <a:srgbClr val="173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srgbClr val="17355F"/>
              </a:solidFill>
              <a:effectLst/>
              <a:uLnTx/>
              <a:uFillTx/>
              <a:latin typeface="Fixel Display Medium" charset="-52"/>
              <a:ea typeface="+mn-ea"/>
              <a:cs typeface="+mn-cs"/>
            </a:endParaRPr>
          </a:p>
        </p:txBody>
      </p:sp>
      <p:sp>
        <p:nvSpPr>
          <p:cNvPr id="72" name="Трапеція 71">
            <a:extLst>
              <a:ext uri="{FF2B5EF4-FFF2-40B4-BE49-F238E27FC236}">
                <a16:creationId xmlns:a16="http://schemas.microsoft.com/office/drawing/2014/main" id="{DCC8DD07-D3AD-4264-ADDC-D3DCD8F4D59F}"/>
              </a:ext>
            </a:extLst>
          </p:cNvPr>
          <p:cNvSpPr/>
          <p:nvPr/>
        </p:nvSpPr>
        <p:spPr>
          <a:xfrm rot="5400000">
            <a:off x="2666997" y="-2667002"/>
            <a:ext cx="6858004" cy="12191999"/>
          </a:xfrm>
          <a:prstGeom prst="trapezoid">
            <a:avLst>
              <a:gd name="adj" fmla="val 0"/>
            </a:avLst>
          </a:prstGeom>
          <a:solidFill>
            <a:srgbClr val="33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74" name="Трапеція 73">
            <a:extLst>
              <a:ext uri="{FF2B5EF4-FFF2-40B4-BE49-F238E27FC236}">
                <a16:creationId xmlns:a16="http://schemas.microsoft.com/office/drawing/2014/main" id="{7DD77D33-5CEB-45A9-9418-A38094FACB97}"/>
              </a:ext>
            </a:extLst>
          </p:cNvPr>
          <p:cNvSpPr/>
          <p:nvPr/>
        </p:nvSpPr>
        <p:spPr>
          <a:xfrm rot="21600000">
            <a:off x="408216" y="8010772"/>
            <a:ext cx="12293598" cy="2066926"/>
          </a:xfrm>
          <a:prstGeom prst="trapezoid">
            <a:avLst>
              <a:gd name="adj" fmla="val 183064"/>
            </a:avLst>
          </a:prstGeom>
          <a:solidFill>
            <a:srgbClr val="F591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200" b="0" i="0" u="none" strike="noStrike" kern="1200" cap="none" spc="0" normalizeH="0" baseline="0" noProof="0" dirty="0">
              <a:ln>
                <a:noFill/>
              </a:ln>
              <a:solidFill>
                <a:prstClr val="white"/>
              </a:solidFill>
              <a:effectLst/>
              <a:uLnTx/>
              <a:uFillTx/>
              <a:latin typeface="Fixel Display Medium" charset="-52"/>
              <a:ea typeface="+mn-ea"/>
              <a:cs typeface="+mn-cs"/>
            </a:endParaRPr>
          </a:p>
        </p:txBody>
      </p:sp>
      <p:sp>
        <p:nvSpPr>
          <p:cNvPr id="51" name="Прямокутник 50">
            <a:extLst>
              <a:ext uri="{FF2B5EF4-FFF2-40B4-BE49-F238E27FC236}">
                <a16:creationId xmlns:a16="http://schemas.microsoft.com/office/drawing/2014/main" id="{ADBD1439-EC3E-4379-B9F4-7092129C3BB6}"/>
              </a:ext>
            </a:extLst>
          </p:cNvPr>
          <p:cNvSpPr/>
          <p:nvPr/>
        </p:nvSpPr>
        <p:spPr>
          <a:xfrm>
            <a:off x="-2398404" y="-2546557"/>
            <a:ext cx="395042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Fixel Display Medium" charset="-52"/>
                <a:ea typeface="+mn-ea"/>
                <a:cs typeface="+mn-cs"/>
              </a:rPr>
              <a:t>Key insights</a:t>
            </a:r>
          </a:p>
        </p:txBody>
      </p:sp>
      <p:pic>
        <p:nvPicPr>
          <p:cNvPr id="52" name="object 29">
            <a:extLst>
              <a:ext uri="{FF2B5EF4-FFF2-40B4-BE49-F238E27FC236}">
                <a16:creationId xmlns:a16="http://schemas.microsoft.com/office/drawing/2014/main" id="{36F811DB-6643-4214-9CC3-1DE7E86F52A3}"/>
              </a:ext>
            </a:extLst>
          </p:cNvPr>
          <p:cNvPicPr/>
          <p:nvPr/>
        </p:nvPicPr>
        <p:blipFill>
          <a:blip r:embed="rId3" cstate="print"/>
          <a:stretch>
            <a:fillRect/>
          </a:stretch>
        </p:blipFill>
        <p:spPr>
          <a:xfrm>
            <a:off x="12192000" y="-2712821"/>
            <a:ext cx="1685925" cy="762000"/>
          </a:xfrm>
          <a:prstGeom prst="rect">
            <a:avLst/>
          </a:prstGeom>
        </p:spPr>
      </p:pic>
      <p:sp>
        <p:nvSpPr>
          <p:cNvPr id="53" name="Прямокутник 52">
            <a:extLst>
              <a:ext uri="{FF2B5EF4-FFF2-40B4-BE49-F238E27FC236}">
                <a16:creationId xmlns:a16="http://schemas.microsoft.com/office/drawing/2014/main" id="{7D0922BF-F48F-470C-B76A-D8D09A42983E}"/>
              </a:ext>
            </a:extLst>
          </p:cNvPr>
          <p:cNvSpPr/>
          <p:nvPr/>
        </p:nvSpPr>
        <p:spPr>
          <a:xfrm>
            <a:off x="3614703" y="-3762982"/>
            <a:ext cx="4692522"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Outbreak Preparedness Is Multi-Institutional and Complex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Outbreak preparedness, readiness and response span multiple sectors (HCF`s, emergency services, police). Aligning one unified algorithm across these sectors is inherently complex.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ixel Display Medium" charset="-52"/>
                <a:ea typeface="+mn-ea"/>
                <a:cs typeface="+mn-cs"/>
              </a:rPr>
              <a:t>IPC receives limited attention at all stages, even though it is crucial to prevent the spread of outbreaks</a:t>
            </a:r>
          </a:p>
        </p:txBody>
      </p:sp>
      <p:sp>
        <p:nvSpPr>
          <p:cNvPr id="2" name="Прямокутник 1">
            <a:extLst>
              <a:ext uri="{FF2B5EF4-FFF2-40B4-BE49-F238E27FC236}">
                <a16:creationId xmlns:a16="http://schemas.microsoft.com/office/drawing/2014/main" id="{874CCD34-5EB4-4F4D-BD7B-BD56BF535886}"/>
              </a:ext>
            </a:extLst>
          </p:cNvPr>
          <p:cNvSpPr/>
          <p:nvPr/>
        </p:nvSpPr>
        <p:spPr>
          <a:xfrm>
            <a:off x="2723243" y="8439375"/>
            <a:ext cx="7663544" cy="2024136"/>
          </a:xfrm>
          <a:custGeom>
            <a:avLst/>
            <a:gdLst>
              <a:gd name="connsiteX0" fmla="*/ 0 w 11074400"/>
              <a:gd name="connsiteY0" fmla="*/ 0 h 2492990"/>
              <a:gd name="connsiteX1" fmla="*/ 11074400 w 11074400"/>
              <a:gd name="connsiteY1" fmla="*/ 0 h 2492990"/>
              <a:gd name="connsiteX2" fmla="*/ 11074400 w 11074400"/>
              <a:gd name="connsiteY2" fmla="*/ 2492990 h 2492990"/>
              <a:gd name="connsiteX3" fmla="*/ 0 w 11074400"/>
              <a:gd name="connsiteY3" fmla="*/ 2492990 h 2492990"/>
              <a:gd name="connsiteX4" fmla="*/ 0 w 11074400"/>
              <a:gd name="connsiteY4" fmla="*/ 0 h 2492990"/>
              <a:gd name="connsiteX0" fmla="*/ 0 w 11074400"/>
              <a:gd name="connsiteY0" fmla="*/ 0 h 2492990"/>
              <a:gd name="connsiteX1" fmla="*/ 7837714 w 11074400"/>
              <a:gd name="connsiteY1" fmla="*/ 145143 h 2492990"/>
              <a:gd name="connsiteX2" fmla="*/ 11074400 w 11074400"/>
              <a:gd name="connsiteY2" fmla="*/ 2492990 h 2492990"/>
              <a:gd name="connsiteX3" fmla="*/ 0 w 11074400"/>
              <a:gd name="connsiteY3" fmla="*/ 2492990 h 2492990"/>
              <a:gd name="connsiteX4" fmla="*/ 0 w 11074400"/>
              <a:gd name="connsiteY4" fmla="*/ 0 h 2492990"/>
              <a:gd name="connsiteX0" fmla="*/ 3135086 w 11074400"/>
              <a:gd name="connsiteY0" fmla="*/ 0 h 2376876"/>
              <a:gd name="connsiteX1" fmla="*/ 7837714 w 11074400"/>
              <a:gd name="connsiteY1" fmla="*/ 29029 h 2376876"/>
              <a:gd name="connsiteX2" fmla="*/ 11074400 w 11074400"/>
              <a:gd name="connsiteY2" fmla="*/ 2376876 h 2376876"/>
              <a:gd name="connsiteX3" fmla="*/ 0 w 11074400"/>
              <a:gd name="connsiteY3" fmla="*/ 2376876 h 2376876"/>
              <a:gd name="connsiteX4" fmla="*/ 3135086 w 11074400"/>
              <a:gd name="connsiteY4" fmla="*/ 0 h 2376876"/>
              <a:gd name="connsiteX0" fmla="*/ 3135086 w 11074400"/>
              <a:gd name="connsiteY0" fmla="*/ 333828 h 2347847"/>
              <a:gd name="connsiteX1" fmla="*/ 7837714 w 11074400"/>
              <a:gd name="connsiteY1" fmla="*/ 0 h 2347847"/>
              <a:gd name="connsiteX2" fmla="*/ 11074400 w 11074400"/>
              <a:gd name="connsiteY2" fmla="*/ 2347847 h 2347847"/>
              <a:gd name="connsiteX3" fmla="*/ 0 w 11074400"/>
              <a:gd name="connsiteY3" fmla="*/ 2347847 h 2347847"/>
              <a:gd name="connsiteX4" fmla="*/ 3135086 w 11074400"/>
              <a:gd name="connsiteY4" fmla="*/ 333828 h 2347847"/>
              <a:gd name="connsiteX0" fmla="*/ 3551698 w 11491012"/>
              <a:gd name="connsiteY0" fmla="*/ 333828 h 2347847"/>
              <a:gd name="connsiteX1" fmla="*/ 8254326 w 11491012"/>
              <a:gd name="connsiteY1" fmla="*/ 0 h 2347847"/>
              <a:gd name="connsiteX2" fmla="*/ 11491012 w 11491012"/>
              <a:gd name="connsiteY2" fmla="*/ 2347847 h 2347847"/>
              <a:gd name="connsiteX3" fmla="*/ 416612 w 11491012"/>
              <a:gd name="connsiteY3" fmla="*/ 2347847 h 2347847"/>
              <a:gd name="connsiteX4" fmla="*/ 2958 w 11491012"/>
              <a:gd name="connsiteY4" fmla="*/ 2253501 h 2347847"/>
              <a:gd name="connsiteX5" fmla="*/ 3551698 w 11491012"/>
              <a:gd name="connsiteY5" fmla="*/ 333828 h 2347847"/>
              <a:gd name="connsiteX0" fmla="*/ 3551698 w 11491012"/>
              <a:gd name="connsiteY0" fmla="*/ 72571 h 2086590"/>
              <a:gd name="connsiteX1" fmla="*/ 8341412 w 11491012"/>
              <a:gd name="connsiteY1" fmla="*/ 0 h 2086590"/>
              <a:gd name="connsiteX2" fmla="*/ 11491012 w 11491012"/>
              <a:gd name="connsiteY2" fmla="*/ 2086590 h 2086590"/>
              <a:gd name="connsiteX3" fmla="*/ 416612 w 11491012"/>
              <a:gd name="connsiteY3" fmla="*/ 2086590 h 2086590"/>
              <a:gd name="connsiteX4" fmla="*/ 2958 w 11491012"/>
              <a:gd name="connsiteY4" fmla="*/ 1992244 h 2086590"/>
              <a:gd name="connsiteX5" fmla="*/ 3551698 w 11491012"/>
              <a:gd name="connsiteY5" fmla="*/ 72571 h 2086590"/>
              <a:gd name="connsiteX0" fmla="*/ 3551698 w 12100612"/>
              <a:gd name="connsiteY0" fmla="*/ 72571 h 2101104"/>
              <a:gd name="connsiteX1" fmla="*/ 8341412 w 12100612"/>
              <a:gd name="connsiteY1" fmla="*/ 0 h 2101104"/>
              <a:gd name="connsiteX2" fmla="*/ 12100612 w 12100612"/>
              <a:gd name="connsiteY2" fmla="*/ 2101104 h 2101104"/>
              <a:gd name="connsiteX3" fmla="*/ 416612 w 12100612"/>
              <a:gd name="connsiteY3" fmla="*/ 2086590 h 2101104"/>
              <a:gd name="connsiteX4" fmla="*/ 2958 w 12100612"/>
              <a:gd name="connsiteY4" fmla="*/ 1992244 h 2101104"/>
              <a:gd name="connsiteX5" fmla="*/ 3551698 w 12100612"/>
              <a:gd name="connsiteY5" fmla="*/ 72571 h 2101104"/>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117512 w 11730650"/>
              <a:gd name="connsiteY0" fmla="*/ 0 h 2131813"/>
              <a:gd name="connsiteX1" fmla="*/ 7971450 w 11730650"/>
              <a:gd name="connsiteY1" fmla="*/ 30709 h 2131813"/>
              <a:gd name="connsiteX2" fmla="*/ 11730650 w 11730650"/>
              <a:gd name="connsiteY2" fmla="*/ 2131813 h 2131813"/>
              <a:gd name="connsiteX3" fmla="*/ 46650 w 11730650"/>
              <a:gd name="connsiteY3" fmla="*/ 2117299 h 2131813"/>
              <a:gd name="connsiteX4" fmla="*/ 10100 w 11730650"/>
              <a:gd name="connsiteY4" fmla="*/ 2067216 h 2131813"/>
              <a:gd name="connsiteX5" fmla="*/ 4117512 w 11730650"/>
              <a:gd name="connsiteY5" fmla="*/ 0 h 2131813"/>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4783" h="2117299">
                <a:moveTo>
                  <a:pt x="3530906" y="0"/>
                </a:moveTo>
                <a:lnTo>
                  <a:pt x="7971450" y="30709"/>
                </a:lnTo>
                <a:cubicBezTo>
                  <a:pt x="9205894" y="716323"/>
                  <a:pt x="7898380" y="162577"/>
                  <a:pt x="11674783" y="2087550"/>
                </a:cubicBezTo>
                <a:lnTo>
                  <a:pt x="46650" y="2117299"/>
                </a:lnTo>
                <a:cubicBezTo>
                  <a:pt x="92613" y="2085850"/>
                  <a:pt x="-35863" y="2098665"/>
                  <a:pt x="10100" y="2067216"/>
                </a:cubicBezTo>
                <a:cubicBezTo>
                  <a:pt x="1504939" y="1392898"/>
                  <a:pt x="4480258" y="1293998"/>
                  <a:pt x="3530906" y="0"/>
                </a:cubicBezTo>
                <a:close/>
              </a:path>
            </a:pathLst>
          </a:cu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345E"/>
                </a:solidFill>
                <a:effectLst/>
                <a:uLnTx/>
                <a:uFillTx/>
                <a:latin typeface="Fixel Display Medium"/>
                <a:ea typeface="+mn-ea"/>
                <a:cs typeface="+mn-cs"/>
              </a:rPr>
              <a:t>Undervaluation of IPC </a:t>
            </a:r>
            <a:endParaRPr kumimoji="0" lang="uk-UA" sz="1600" b="1" i="0" u="none" strike="noStrike" kern="1200" cap="none" spc="0" normalizeH="0" baseline="0" noProof="0" dirty="0">
              <a:ln>
                <a:noFill/>
              </a:ln>
              <a:solidFill>
                <a:srgbClr val="17345E"/>
              </a:solidFill>
              <a:effectLst/>
              <a:uLnTx/>
              <a:uFillTx/>
              <a:latin typeface="Fixel Displa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7345E"/>
              </a:solidFill>
              <a:effectLst/>
              <a:uLnTx/>
              <a:uFillTx/>
              <a:latin typeface="Fixel Display Med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7345E"/>
                </a:solidFill>
                <a:effectLst/>
                <a:uLnTx/>
                <a:uFillTx/>
                <a:latin typeface="Fixel Display Medium"/>
                <a:ea typeface="+mn-ea"/>
                <a:cs typeface="+mn-cs"/>
              </a:rPr>
              <a:t>IPC is underprioritized in outbreak response, despite strong focus on surveillance, treatment, and logistics. In Ukraine, WHO Minimum Requirements for IPC, mandated in 2024, are obligatory for all healthcare facilities. However, their uneven implementation, partly due to the war, limits the effectiveness of IPC measures. Without adequate IPC, outbreaks cannot be fully controlled, even with strong surveillance and treatment efforts.</a:t>
            </a:r>
            <a:endParaRPr kumimoji="0" lang="uk-UA" sz="1600" b="1" i="0" u="none" strike="noStrike" kern="1200" cap="none" spc="0" normalizeH="0" baseline="0" noProof="0" dirty="0">
              <a:ln>
                <a:noFill/>
              </a:ln>
              <a:solidFill>
                <a:srgbClr val="17345E"/>
              </a:solidFill>
              <a:effectLst/>
              <a:uLnTx/>
              <a:uFillTx/>
              <a:latin typeface="Fixel Display Medium"/>
              <a:ea typeface="+mn-ea"/>
              <a:cs typeface="+mn-cs"/>
            </a:endParaRPr>
          </a:p>
        </p:txBody>
      </p:sp>
      <p:sp>
        <p:nvSpPr>
          <p:cNvPr id="56" name="Прямокутник 55">
            <a:extLst>
              <a:ext uri="{FF2B5EF4-FFF2-40B4-BE49-F238E27FC236}">
                <a16:creationId xmlns:a16="http://schemas.microsoft.com/office/drawing/2014/main" id="{A4936B17-3DB8-476B-9820-407F0078C364}"/>
              </a:ext>
            </a:extLst>
          </p:cNvPr>
          <p:cNvSpPr/>
          <p:nvPr/>
        </p:nvSpPr>
        <p:spPr>
          <a:xfrm>
            <a:off x="-5396864" y="1270799"/>
            <a:ext cx="3847781" cy="4216539"/>
          </a:xfrm>
          <a:custGeom>
            <a:avLst/>
            <a:gdLst>
              <a:gd name="connsiteX0" fmla="*/ 0 w 3780000"/>
              <a:gd name="connsiteY0" fmla="*/ 0 h 2862322"/>
              <a:gd name="connsiteX1" fmla="*/ 3780000 w 3780000"/>
              <a:gd name="connsiteY1" fmla="*/ 0 h 2862322"/>
              <a:gd name="connsiteX2" fmla="*/ 3780000 w 3780000"/>
              <a:gd name="connsiteY2" fmla="*/ 2862322 h 2862322"/>
              <a:gd name="connsiteX3" fmla="*/ 0 w 3780000"/>
              <a:gd name="connsiteY3" fmla="*/ 2862322 h 2862322"/>
              <a:gd name="connsiteX4" fmla="*/ 0 w 3780000"/>
              <a:gd name="connsiteY4" fmla="*/ 0 h 2862322"/>
              <a:gd name="connsiteX0" fmla="*/ 58057 w 3780000"/>
              <a:gd name="connsiteY0" fmla="*/ 0 h 3776722"/>
              <a:gd name="connsiteX1" fmla="*/ 3780000 w 3780000"/>
              <a:gd name="connsiteY1" fmla="*/ 914400 h 3776722"/>
              <a:gd name="connsiteX2" fmla="*/ 3780000 w 3780000"/>
              <a:gd name="connsiteY2" fmla="*/ 3776722 h 3776722"/>
              <a:gd name="connsiteX3" fmla="*/ 0 w 3780000"/>
              <a:gd name="connsiteY3" fmla="*/ 3776722 h 3776722"/>
              <a:gd name="connsiteX4" fmla="*/ 58057 w 3780000"/>
              <a:gd name="connsiteY4" fmla="*/ 0 h 3776722"/>
              <a:gd name="connsiteX0" fmla="*/ 58057 w 3780000"/>
              <a:gd name="connsiteY0" fmla="*/ 0 h 3776722"/>
              <a:gd name="connsiteX1" fmla="*/ 3780000 w 3780000"/>
              <a:gd name="connsiteY1" fmla="*/ 1973943 h 3776722"/>
              <a:gd name="connsiteX2" fmla="*/ 3780000 w 3780000"/>
              <a:gd name="connsiteY2" fmla="*/ 3776722 h 3776722"/>
              <a:gd name="connsiteX3" fmla="*/ 0 w 3780000"/>
              <a:gd name="connsiteY3" fmla="*/ 3776722 h 3776722"/>
              <a:gd name="connsiteX4" fmla="*/ 58057 w 3780000"/>
              <a:gd name="connsiteY4" fmla="*/ 0 h 3776722"/>
              <a:gd name="connsiteX0" fmla="*/ 58057 w 3780000"/>
              <a:gd name="connsiteY0" fmla="*/ 0 h 4589522"/>
              <a:gd name="connsiteX1" fmla="*/ 3780000 w 3780000"/>
              <a:gd name="connsiteY1" fmla="*/ 1973943 h 4589522"/>
              <a:gd name="connsiteX2" fmla="*/ 3780000 w 3780000"/>
              <a:gd name="connsiteY2" fmla="*/ 4589522 h 4589522"/>
              <a:gd name="connsiteX3" fmla="*/ 0 w 3780000"/>
              <a:gd name="connsiteY3" fmla="*/ 3776722 h 4589522"/>
              <a:gd name="connsiteX4" fmla="*/ 58057 w 3780000"/>
              <a:gd name="connsiteY4" fmla="*/ 0 h 4589522"/>
              <a:gd name="connsiteX0" fmla="*/ 14514 w 3736457"/>
              <a:gd name="connsiteY0" fmla="*/ 0 h 6766665"/>
              <a:gd name="connsiteX1" fmla="*/ 3736457 w 3736457"/>
              <a:gd name="connsiteY1" fmla="*/ 1973943 h 6766665"/>
              <a:gd name="connsiteX2" fmla="*/ 3736457 w 3736457"/>
              <a:gd name="connsiteY2" fmla="*/ 4589522 h 6766665"/>
              <a:gd name="connsiteX3" fmla="*/ 0 w 3736457"/>
              <a:gd name="connsiteY3" fmla="*/ 6766665 h 6766665"/>
              <a:gd name="connsiteX4" fmla="*/ 14514 w 3736457"/>
              <a:gd name="connsiteY4" fmla="*/ 0 h 67666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3736457 w 3736457"/>
              <a:gd name="connsiteY2" fmla="*/ 4183122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2574342 w 3736457"/>
              <a:gd name="connsiteY2" fmla="*/ 5919621 h 6360265"/>
              <a:gd name="connsiteX3" fmla="*/ 0 w 3736457"/>
              <a:gd name="connsiteY3" fmla="*/ 6360265 h 6360265"/>
              <a:gd name="connsiteX4" fmla="*/ 116114 w 3736457"/>
              <a:gd name="connsiteY4" fmla="*/ 0 h 6360265"/>
              <a:gd name="connsiteX0" fmla="*/ 116114 w 3736457"/>
              <a:gd name="connsiteY0" fmla="*/ 0 h 6360265"/>
              <a:gd name="connsiteX1" fmla="*/ 3736457 w 3736457"/>
              <a:gd name="connsiteY1" fmla="*/ 1567543 h 6360265"/>
              <a:gd name="connsiteX2" fmla="*/ 2574342 w 3736457"/>
              <a:gd name="connsiteY2" fmla="*/ 5919621 h 6360265"/>
              <a:gd name="connsiteX3" fmla="*/ 0 w 3736457"/>
              <a:gd name="connsiteY3" fmla="*/ 6360265 h 6360265"/>
              <a:gd name="connsiteX4" fmla="*/ 116114 w 3736457"/>
              <a:gd name="connsiteY4" fmla="*/ 0 h 636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457" h="6360265">
                <a:moveTo>
                  <a:pt x="116114" y="0"/>
                </a:moveTo>
                <a:cubicBezTo>
                  <a:pt x="3383924" y="2844800"/>
                  <a:pt x="2529676" y="1045029"/>
                  <a:pt x="3736457" y="1567543"/>
                </a:cubicBezTo>
                <a:cubicBezTo>
                  <a:pt x="3349085" y="3018236"/>
                  <a:pt x="3851234" y="5010175"/>
                  <a:pt x="2574342" y="5919621"/>
                </a:cubicBezTo>
                <a:lnTo>
                  <a:pt x="0" y="6360265"/>
                </a:lnTo>
                <a:lnTo>
                  <a:pt x="116114" y="0"/>
                </a:lnTo>
                <a:close/>
              </a:path>
            </a:pathLst>
          </a:cu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xel Display Medium" charset="-52"/>
                <a:ea typeface="+mn-ea"/>
                <a:cs typeface="+mn-cs"/>
              </a:rPr>
              <a:t>Cholera</a:t>
            </a:r>
            <a:endParaRPr kumimoji="0" lang="uk-UA" sz="2800" b="1" i="0" u="none" strike="noStrike" kern="1200" cap="none" spc="0" normalizeH="0" baseline="0" noProof="0" dirty="0">
              <a:ln>
                <a:noFill/>
              </a:ln>
              <a:solidFill>
                <a:prstClr val="white"/>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Fixel Display Medium" charset="-5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ixel Display Medium" charset="-52"/>
                <a:ea typeface="+mn-ea"/>
                <a:cs typeface="+mn-cs"/>
              </a:rPr>
              <a:t>An outdated cholera guideline caused confusion around PPE use, leading to inconsistent practices. This will be addressed by updating the national cholera guidelines. Additionally, HERO-CAP assessments will be conducted at both regional and national levels as a separate solution to enhance preparedness and response capacities for outbreaks.</a:t>
            </a:r>
          </a:p>
        </p:txBody>
      </p:sp>
      <p:sp>
        <p:nvSpPr>
          <p:cNvPr id="3" name="Прямокутник 2">
            <a:extLst>
              <a:ext uri="{FF2B5EF4-FFF2-40B4-BE49-F238E27FC236}">
                <a16:creationId xmlns:a16="http://schemas.microsoft.com/office/drawing/2014/main" id="{5C00904E-DB65-42E6-A524-9523010CF9E1}"/>
              </a:ext>
            </a:extLst>
          </p:cNvPr>
          <p:cNvSpPr/>
          <p:nvPr/>
        </p:nvSpPr>
        <p:spPr>
          <a:xfrm>
            <a:off x="15791097" y="-900660"/>
            <a:ext cx="3692841" cy="440120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err="1">
                <a:ln>
                  <a:noFill/>
                </a:ln>
                <a:solidFill>
                  <a:prstClr val="white"/>
                </a:solidFill>
                <a:effectLst/>
                <a:uLnTx/>
                <a:uFillTx/>
                <a:latin typeface="Fixel Display Medium"/>
                <a:ea typeface="+mn-ea"/>
                <a:cs typeface="+mn-cs"/>
              </a:rPr>
              <a:t>Measles</a:t>
            </a:r>
            <a:endParaRPr kumimoji="0" lang="uk-UA" sz="1800" b="1" i="0" u="none" strike="noStrike" kern="1200" cap="none" spc="0" normalizeH="0" baseline="0" noProof="0" dirty="0">
              <a:ln>
                <a:noFill/>
              </a:ln>
              <a:solidFill>
                <a:prstClr val="white"/>
              </a:solidFill>
              <a:effectLst/>
              <a:uLnTx/>
              <a:uFillTx/>
              <a:latin typeface="Fixel Display Medium"/>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Fixel Display Medium"/>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communication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gap</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between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primary</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facilities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and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regional</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CDCs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delayed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contact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tracing</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and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follow-up</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However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two</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measles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outbreaks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in</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settings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last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year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highlighted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the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need</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improvement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result</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new</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tool</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assessing</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healthcare</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facility</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readiness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for</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measles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outbreaks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was</a:t>
            </a:r>
            <a:r>
              <a:rPr kumimoji="0" lang="uk-UA"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uk-UA" sz="1800" b="1" i="0" u="none" strike="noStrike" kern="1200" cap="none" spc="0" normalizeH="0" baseline="0" noProof="0" dirty="0" err="1">
                <a:ln>
                  <a:noFill/>
                </a:ln>
                <a:solidFill>
                  <a:prstClr val="white"/>
                </a:solidFill>
                <a:effectLst/>
                <a:uLnTx/>
                <a:uFillTx/>
                <a:latin typeface="Fixel Display Medium"/>
                <a:ea typeface="+mn-ea"/>
                <a:cs typeface="+mn-cs"/>
              </a:rPr>
              <a:t>developed</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with methodological input from Ana Paula Coutinho and Mahmoud Aly </a:t>
            </a:r>
            <a:r>
              <a:rPr kumimoji="0" lang="en-US" sz="1800" b="1" i="0" u="none" strike="noStrike" kern="1200" cap="none" spc="0" normalizeH="0" baseline="0" noProof="0" dirty="0" err="1">
                <a:ln>
                  <a:noFill/>
                </a:ln>
                <a:solidFill>
                  <a:prstClr val="white"/>
                </a:solidFill>
                <a:effectLst/>
                <a:uLnTx/>
                <a:uFillTx/>
                <a:latin typeface="Fixel Display Medium"/>
                <a:ea typeface="+mn-ea"/>
                <a:cs typeface="+mn-cs"/>
              </a:rPr>
              <a:t>Zeenelabdin</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 </a:t>
            </a:r>
            <a:r>
              <a:rPr kumimoji="0" lang="en-US" sz="1800" b="1" i="0" u="none" strike="noStrike" kern="1200" cap="none" spc="0" normalizeH="0" baseline="0" noProof="0" dirty="0" err="1">
                <a:ln>
                  <a:noFill/>
                </a:ln>
                <a:solidFill>
                  <a:prstClr val="white"/>
                </a:solidFill>
                <a:effectLst/>
                <a:uLnTx/>
                <a:uFillTx/>
                <a:latin typeface="Fixel Display Medium"/>
                <a:ea typeface="+mn-ea"/>
                <a:cs typeface="+mn-cs"/>
              </a:rPr>
              <a:t>Hamouda</a:t>
            </a:r>
            <a:r>
              <a:rPr kumimoji="0" lang="en-US" sz="1800" b="1" i="0" u="none" strike="noStrike" kern="1200" cap="none" spc="0" normalizeH="0" baseline="0" noProof="0" dirty="0">
                <a:ln>
                  <a:noFill/>
                </a:ln>
                <a:solidFill>
                  <a:prstClr val="white"/>
                </a:solidFill>
                <a:effectLst/>
                <a:uLnTx/>
                <a:uFillTx/>
                <a:latin typeface="Fixel Display Medium"/>
                <a:ea typeface="+mn-ea"/>
                <a:cs typeface="+mn-cs"/>
              </a:rPr>
              <a:t>.</a:t>
            </a:r>
            <a:endParaRPr kumimoji="0" lang="uk-UA" sz="1800" b="0" i="0" u="none" strike="noStrike" kern="1200" cap="none" spc="0" normalizeH="0" baseline="0" noProof="0" dirty="0">
              <a:ln>
                <a:noFill/>
              </a:ln>
              <a:solidFill>
                <a:prstClr val="white"/>
              </a:solidFill>
              <a:effectLst/>
              <a:uLnTx/>
              <a:uFillTx/>
              <a:latin typeface="Fixel Display Medium"/>
              <a:ea typeface="+mn-ea"/>
              <a:cs typeface="+mn-cs"/>
            </a:endParaRPr>
          </a:p>
        </p:txBody>
      </p:sp>
      <p:pic>
        <p:nvPicPr>
          <p:cNvPr id="23" name="Рисунок 22">
            <a:extLst>
              <a:ext uri="{FF2B5EF4-FFF2-40B4-BE49-F238E27FC236}">
                <a16:creationId xmlns:a16="http://schemas.microsoft.com/office/drawing/2014/main" id="{107D914F-9FDA-4335-9C72-E21992A159D6}"/>
              </a:ext>
            </a:extLst>
          </p:cNvPr>
          <p:cNvPicPr>
            <a:picLocks noChangeAspect="1"/>
          </p:cNvPicPr>
          <p:nvPr/>
        </p:nvPicPr>
        <p:blipFill>
          <a:blip r:embed="rId4"/>
          <a:stretch>
            <a:fillRect/>
          </a:stretch>
        </p:blipFill>
        <p:spPr>
          <a:xfrm>
            <a:off x="10577814" y="122417"/>
            <a:ext cx="1455160" cy="648000"/>
          </a:xfrm>
          <a:prstGeom prst="rect">
            <a:avLst/>
          </a:prstGeom>
        </p:spPr>
      </p:pic>
      <p:pic>
        <p:nvPicPr>
          <p:cNvPr id="25" name="Рисунок 24">
            <a:extLst>
              <a:ext uri="{FF2B5EF4-FFF2-40B4-BE49-F238E27FC236}">
                <a16:creationId xmlns:a16="http://schemas.microsoft.com/office/drawing/2014/main" id="{631A7C12-13FB-4E42-8D29-18A58E3212AD}"/>
              </a:ext>
            </a:extLst>
          </p:cNvPr>
          <p:cNvPicPr>
            <a:picLocks noChangeAspect="1"/>
          </p:cNvPicPr>
          <p:nvPr/>
        </p:nvPicPr>
        <p:blipFill>
          <a:blip r:embed="rId5"/>
          <a:stretch>
            <a:fillRect/>
          </a:stretch>
        </p:blipFill>
        <p:spPr>
          <a:xfrm rot="10800000">
            <a:off x="0" y="1449594"/>
            <a:ext cx="889000" cy="1549400"/>
          </a:xfrm>
          <a:prstGeom prst="rect">
            <a:avLst/>
          </a:prstGeom>
        </p:spPr>
      </p:pic>
      <p:pic>
        <p:nvPicPr>
          <p:cNvPr id="26" name="Рисунок 25">
            <a:extLst>
              <a:ext uri="{FF2B5EF4-FFF2-40B4-BE49-F238E27FC236}">
                <a16:creationId xmlns:a16="http://schemas.microsoft.com/office/drawing/2014/main" id="{C1F4F8A8-973D-4F21-B295-06D6C8E6A30B}"/>
              </a:ext>
            </a:extLst>
          </p:cNvPr>
          <p:cNvPicPr>
            <a:picLocks noChangeAspect="1"/>
          </p:cNvPicPr>
          <p:nvPr/>
        </p:nvPicPr>
        <p:blipFill>
          <a:blip r:embed="rId6"/>
          <a:stretch>
            <a:fillRect/>
          </a:stretch>
        </p:blipFill>
        <p:spPr>
          <a:xfrm>
            <a:off x="10151818" y="3318737"/>
            <a:ext cx="2046513" cy="3539263"/>
          </a:xfrm>
          <a:prstGeom prst="rect">
            <a:avLst/>
          </a:prstGeom>
        </p:spPr>
      </p:pic>
      <p:sp>
        <p:nvSpPr>
          <p:cNvPr id="27" name="Подзаголовок 2">
            <a:extLst>
              <a:ext uri="{FF2B5EF4-FFF2-40B4-BE49-F238E27FC236}">
                <a16:creationId xmlns:a16="http://schemas.microsoft.com/office/drawing/2014/main" id="{065A411A-AE21-459E-9545-A8F5922AF79C}"/>
              </a:ext>
            </a:extLst>
          </p:cNvPr>
          <p:cNvSpPr txBox="1">
            <a:spLocks/>
          </p:cNvSpPr>
          <p:nvPr/>
        </p:nvSpPr>
        <p:spPr>
          <a:xfrm>
            <a:off x="6946899" y="5879844"/>
            <a:ext cx="9144000" cy="5742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9A527"/>
                </a:solidFill>
                <a:effectLst/>
                <a:uLnTx/>
                <a:uFillTx/>
                <a:latin typeface="Fixel Display Medium" charset="-52"/>
                <a:ea typeface="+mn-ea"/>
                <a:cs typeface="+mn-cs"/>
              </a:rPr>
              <a:t>Artem </a:t>
            </a:r>
            <a:r>
              <a:rPr kumimoji="0" lang="en-US" sz="2800" b="1" i="0" u="none" strike="noStrike" kern="1200" cap="none" spc="0" normalizeH="0" baseline="0" noProof="0" dirty="0" err="1">
                <a:ln>
                  <a:noFill/>
                </a:ln>
                <a:solidFill>
                  <a:srgbClr val="F9A527"/>
                </a:solidFill>
                <a:effectLst/>
                <a:uLnTx/>
                <a:uFillTx/>
                <a:latin typeface="Fixel Display Medium" charset="-52"/>
                <a:ea typeface="+mn-ea"/>
                <a:cs typeface="+mn-cs"/>
              </a:rPr>
              <a:t>Horbachevskii</a:t>
            </a:r>
            <a:endParaRPr kumimoji="0" lang="en-US" sz="2800" b="1" i="0" u="none" strike="noStrike" kern="1200" cap="none" spc="0" normalizeH="0" baseline="0" noProof="0" dirty="0">
              <a:ln>
                <a:noFill/>
              </a:ln>
              <a:solidFill>
                <a:srgbClr val="F9A527"/>
              </a:solidFill>
              <a:effectLst/>
              <a:uLnTx/>
              <a:uFillTx/>
              <a:latin typeface="Fixel Display Medium" charset="-52"/>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9A527"/>
                </a:solidFill>
                <a:effectLst/>
                <a:uLnTx/>
                <a:uFillTx/>
                <a:latin typeface="Fixel Display Medium" charset="-52"/>
                <a:ea typeface="+mn-ea"/>
                <a:cs typeface="+mn-cs"/>
              </a:rPr>
              <a:t>a.horbachevskyi@phc.org.ua</a:t>
            </a:r>
          </a:p>
        </p:txBody>
      </p:sp>
      <p:sp>
        <p:nvSpPr>
          <p:cNvPr id="28" name="Заголовок 1">
            <a:extLst>
              <a:ext uri="{FF2B5EF4-FFF2-40B4-BE49-F238E27FC236}">
                <a16:creationId xmlns:a16="http://schemas.microsoft.com/office/drawing/2014/main" id="{80919622-0E9E-4A87-8C10-E369909A11B8}"/>
              </a:ext>
            </a:extLst>
          </p:cNvPr>
          <p:cNvSpPr txBox="1">
            <a:spLocks/>
          </p:cNvSpPr>
          <p:nvPr/>
        </p:nvSpPr>
        <p:spPr>
          <a:xfrm>
            <a:off x="974568" y="1859022"/>
            <a:ext cx="9144000" cy="1337313"/>
          </a:xfrm>
          <a:prstGeom prst="rect">
            <a:avLst/>
          </a:prstGeom>
        </p:spPr>
        <p:txBody>
          <a:bodyPr vert="horz"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ixel Display Medium" charset="-52"/>
                <a:ea typeface="+mj-ea"/>
                <a:cs typeface="+mj-cs"/>
              </a:rPr>
              <a:t>Thank you for your attention</a:t>
            </a:r>
            <a:endParaRPr kumimoji="0" lang="ru-UA" sz="4800" b="0" i="0" u="none" strike="noStrike" kern="1200" cap="none" spc="0" normalizeH="0" baseline="0" noProof="0" dirty="0">
              <a:ln>
                <a:noFill/>
              </a:ln>
              <a:solidFill>
                <a:prstClr val="white"/>
              </a:solidFill>
              <a:effectLst/>
              <a:uLnTx/>
              <a:uFillTx/>
              <a:latin typeface="Fixel Display Medium" charset="-52"/>
              <a:ea typeface="+mj-ea"/>
              <a:cs typeface="+mj-cs"/>
            </a:endParaRPr>
          </a:p>
        </p:txBody>
      </p:sp>
      <p:sp>
        <p:nvSpPr>
          <p:cNvPr id="30" name="Прямокутник 1">
            <a:extLst>
              <a:ext uri="{FF2B5EF4-FFF2-40B4-BE49-F238E27FC236}">
                <a16:creationId xmlns:a16="http://schemas.microsoft.com/office/drawing/2014/main" id="{6FFC6B87-D8E0-475D-AF86-4CF2D3A798B1}"/>
              </a:ext>
            </a:extLst>
          </p:cNvPr>
          <p:cNvSpPr/>
          <p:nvPr/>
        </p:nvSpPr>
        <p:spPr>
          <a:xfrm>
            <a:off x="889000" y="3355659"/>
            <a:ext cx="7663544" cy="2024136"/>
          </a:xfrm>
          <a:custGeom>
            <a:avLst/>
            <a:gdLst>
              <a:gd name="connsiteX0" fmla="*/ 0 w 11074400"/>
              <a:gd name="connsiteY0" fmla="*/ 0 h 2492990"/>
              <a:gd name="connsiteX1" fmla="*/ 11074400 w 11074400"/>
              <a:gd name="connsiteY1" fmla="*/ 0 h 2492990"/>
              <a:gd name="connsiteX2" fmla="*/ 11074400 w 11074400"/>
              <a:gd name="connsiteY2" fmla="*/ 2492990 h 2492990"/>
              <a:gd name="connsiteX3" fmla="*/ 0 w 11074400"/>
              <a:gd name="connsiteY3" fmla="*/ 2492990 h 2492990"/>
              <a:gd name="connsiteX4" fmla="*/ 0 w 11074400"/>
              <a:gd name="connsiteY4" fmla="*/ 0 h 2492990"/>
              <a:gd name="connsiteX0" fmla="*/ 0 w 11074400"/>
              <a:gd name="connsiteY0" fmla="*/ 0 h 2492990"/>
              <a:gd name="connsiteX1" fmla="*/ 7837714 w 11074400"/>
              <a:gd name="connsiteY1" fmla="*/ 145143 h 2492990"/>
              <a:gd name="connsiteX2" fmla="*/ 11074400 w 11074400"/>
              <a:gd name="connsiteY2" fmla="*/ 2492990 h 2492990"/>
              <a:gd name="connsiteX3" fmla="*/ 0 w 11074400"/>
              <a:gd name="connsiteY3" fmla="*/ 2492990 h 2492990"/>
              <a:gd name="connsiteX4" fmla="*/ 0 w 11074400"/>
              <a:gd name="connsiteY4" fmla="*/ 0 h 2492990"/>
              <a:gd name="connsiteX0" fmla="*/ 3135086 w 11074400"/>
              <a:gd name="connsiteY0" fmla="*/ 0 h 2376876"/>
              <a:gd name="connsiteX1" fmla="*/ 7837714 w 11074400"/>
              <a:gd name="connsiteY1" fmla="*/ 29029 h 2376876"/>
              <a:gd name="connsiteX2" fmla="*/ 11074400 w 11074400"/>
              <a:gd name="connsiteY2" fmla="*/ 2376876 h 2376876"/>
              <a:gd name="connsiteX3" fmla="*/ 0 w 11074400"/>
              <a:gd name="connsiteY3" fmla="*/ 2376876 h 2376876"/>
              <a:gd name="connsiteX4" fmla="*/ 3135086 w 11074400"/>
              <a:gd name="connsiteY4" fmla="*/ 0 h 2376876"/>
              <a:gd name="connsiteX0" fmla="*/ 3135086 w 11074400"/>
              <a:gd name="connsiteY0" fmla="*/ 333828 h 2347847"/>
              <a:gd name="connsiteX1" fmla="*/ 7837714 w 11074400"/>
              <a:gd name="connsiteY1" fmla="*/ 0 h 2347847"/>
              <a:gd name="connsiteX2" fmla="*/ 11074400 w 11074400"/>
              <a:gd name="connsiteY2" fmla="*/ 2347847 h 2347847"/>
              <a:gd name="connsiteX3" fmla="*/ 0 w 11074400"/>
              <a:gd name="connsiteY3" fmla="*/ 2347847 h 2347847"/>
              <a:gd name="connsiteX4" fmla="*/ 3135086 w 11074400"/>
              <a:gd name="connsiteY4" fmla="*/ 333828 h 2347847"/>
              <a:gd name="connsiteX0" fmla="*/ 3551698 w 11491012"/>
              <a:gd name="connsiteY0" fmla="*/ 333828 h 2347847"/>
              <a:gd name="connsiteX1" fmla="*/ 8254326 w 11491012"/>
              <a:gd name="connsiteY1" fmla="*/ 0 h 2347847"/>
              <a:gd name="connsiteX2" fmla="*/ 11491012 w 11491012"/>
              <a:gd name="connsiteY2" fmla="*/ 2347847 h 2347847"/>
              <a:gd name="connsiteX3" fmla="*/ 416612 w 11491012"/>
              <a:gd name="connsiteY3" fmla="*/ 2347847 h 2347847"/>
              <a:gd name="connsiteX4" fmla="*/ 2958 w 11491012"/>
              <a:gd name="connsiteY4" fmla="*/ 2253501 h 2347847"/>
              <a:gd name="connsiteX5" fmla="*/ 3551698 w 11491012"/>
              <a:gd name="connsiteY5" fmla="*/ 333828 h 2347847"/>
              <a:gd name="connsiteX0" fmla="*/ 3551698 w 11491012"/>
              <a:gd name="connsiteY0" fmla="*/ 72571 h 2086590"/>
              <a:gd name="connsiteX1" fmla="*/ 8341412 w 11491012"/>
              <a:gd name="connsiteY1" fmla="*/ 0 h 2086590"/>
              <a:gd name="connsiteX2" fmla="*/ 11491012 w 11491012"/>
              <a:gd name="connsiteY2" fmla="*/ 2086590 h 2086590"/>
              <a:gd name="connsiteX3" fmla="*/ 416612 w 11491012"/>
              <a:gd name="connsiteY3" fmla="*/ 2086590 h 2086590"/>
              <a:gd name="connsiteX4" fmla="*/ 2958 w 11491012"/>
              <a:gd name="connsiteY4" fmla="*/ 1992244 h 2086590"/>
              <a:gd name="connsiteX5" fmla="*/ 3551698 w 11491012"/>
              <a:gd name="connsiteY5" fmla="*/ 72571 h 2086590"/>
              <a:gd name="connsiteX0" fmla="*/ 3551698 w 12100612"/>
              <a:gd name="connsiteY0" fmla="*/ 72571 h 2101104"/>
              <a:gd name="connsiteX1" fmla="*/ 8341412 w 12100612"/>
              <a:gd name="connsiteY1" fmla="*/ 0 h 2101104"/>
              <a:gd name="connsiteX2" fmla="*/ 12100612 w 12100612"/>
              <a:gd name="connsiteY2" fmla="*/ 2101104 h 2101104"/>
              <a:gd name="connsiteX3" fmla="*/ 416612 w 12100612"/>
              <a:gd name="connsiteY3" fmla="*/ 2086590 h 2101104"/>
              <a:gd name="connsiteX4" fmla="*/ 2958 w 12100612"/>
              <a:gd name="connsiteY4" fmla="*/ 1992244 h 2101104"/>
              <a:gd name="connsiteX5" fmla="*/ 3551698 w 12100612"/>
              <a:gd name="connsiteY5" fmla="*/ 72571 h 2101104"/>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487474 w 12100612"/>
              <a:gd name="connsiteY0" fmla="*/ 0 h 2131813"/>
              <a:gd name="connsiteX1" fmla="*/ 8341412 w 12100612"/>
              <a:gd name="connsiteY1" fmla="*/ 30709 h 2131813"/>
              <a:gd name="connsiteX2" fmla="*/ 12100612 w 12100612"/>
              <a:gd name="connsiteY2" fmla="*/ 2131813 h 2131813"/>
              <a:gd name="connsiteX3" fmla="*/ 416612 w 12100612"/>
              <a:gd name="connsiteY3" fmla="*/ 2117299 h 2131813"/>
              <a:gd name="connsiteX4" fmla="*/ 2958 w 12100612"/>
              <a:gd name="connsiteY4" fmla="*/ 2022953 h 2131813"/>
              <a:gd name="connsiteX5" fmla="*/ 4487474 w 12100612"/>
              <a:gd name="connsiteY5" fmla="*/ 0 h 2131813"/>
              <a:gd name="connsiteX0" fmla="*/ 4117512 w 11730650"/>
              <a:gd name="connsiteY0" fmla="*/ 0 h 2131813"/>
              <a:gd name="connsiteX1" fmla="*/ 7971450 w 11730650"/>
              <a:gd name="connsiteY1" fmla="*/ 30709 h 2131813"/>
              <a:gd name="connsiteX2" fmla="*/ 11730650 w 11730650"/>
              <a:gd name="connsiteY2" fmla="*/ 2131813 h 2131813"/>
              <a:gd name="connsiteX3" fmla="*/ 46650 w 11730650"/>
              <a:gd name="connsiteY3" fmla="*/ 2117299 h 2131813"/>
              <a:gd name="connsiteX4" fmla="*/ 10100 w 11730650"/>
              <a:gd name="connsiteY4" fmla="*/ 2067216 h 2131813"/>
              <a:gd name="connsiteX5" fmla="*/ 4117512 w 11730650"/>
              <a:gd name="connsiteY5" fmla="*/ 0 h 2131813"/>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4117512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4117512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 name="connsiteX0" fmla="*/ 3530906 w 11674783"/>
              <a:gd name="connsiteY0" fmla="*/ 0 h 2117299"/>
              <a:gd name="connsiteX1" fmla="*/ 7971450 w 11674783"/>
              <a:gd name="connsiteY1" fmla="*/ 30709 h 2117299"/>
              <a:gd name="connsiteX2" fmla="*/ 11674783 w 11674783"/>
              <a:gd name="connsiteY2" fmla="*/ 2087550 h 2117299"/>
              <a:gd name="connsiteX3" fmla="*/ 46650 w 11674783"/>
              <a:gd name="connsiteY3" fmla="*/ 2117299 h 2117299"/>
              <a:gd name="connsiteX4" fmla="*/ 10100 w 11674783"/>
              <a:gd name="connsiteY4" fmla="*/ 2067216 h 2117299"/>
              <a:gd name="connsiteX5" fmla="*/ 3530906 w 11674783"/>
              <a:gd name="connsiteY5" fmla="*/ 0 h 21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4783" h="2117299">
                <a:moveTo>
                  <a:pt x="3530906" y="0"/>
                </a:moveTo>
                <a:lnTo>
                  <a:pt x="7971450" y="30709"/>
                </a:lnTo>
                <a:cubicBezTo>
                  <a:pt x="9205894" y="716323"/>
                  <a:pt x="7898380" y="162577"/>
                  <a:pt x="11674783" y="2087550"/>
                </a:cubicBezTo>
                <a:lnTo>
                  <a:pt x="46650" y="2117299"/>
                </a:lnTo>
                <a:cubicBezTo>
                  <a:pt x="92613" y="2085850"/>
                  <a:pt x="-35863" y="2098665"/>
                  <a:pt x="10100" y="2067216"/>
                </a:cubicBezTo>
                <a:cubicBezTo>
                  <a:pt x="1504939" y="1392898"/>
                  <a:pt x="4480258" y="1293998"/>
                  <a:pt x="3530906" y="0"/>
                </a:cubicBezTo>
                <a:close/>
              </a:path>
            </a:pathLst>
          </a:cu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Special thanks: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Fixel Display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Ana Paula Coutinho</a:t>
            </a:r>
            <a:br>
              <a:rPr kumimoji="0" lang="en-US" sz="2400" b="1" i="0" u="none" strike="noStrike" kern="1200" cap="none" spc="0" normalizeH="0" baseline="0" noProof="0" dirty="0">
                <a:ln>
                  <a:noFill/>
                </a:ln>
                <a:solidFill>
                  <a:prstClr val="white"/>
                </a:solidFill>
                <a:effectLst/>
                <a:uLnTx/>
                <a:uFillTx/>
                <a:latin typeface="Fixel Display Medium"/>
                <a:ea typeface="+mn-ea"/>
                <a:cs typeface="+mn-cs"/>
              </a:rPr>
            </a:b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Mahmoud </a:t>
            </a:r>
            <a:r>
              <a:rPr kumimoji="0" lang="en-US" sz="2400" b="1" i="0" u="none" strike="noStrike" kern="1200" cap="none" spc="0" normalizeH="0" baseline="0" noProof="0" dirty="0" err="1">
                <a:ln>
                  <a:noFill/>
                </a:ln>
                <a:solidFill>
                  <a:prstClr val="white"/>
                </a:solidFill>
                <a:effectLst/>
                <a:uLnTx/>
                <a:uFillTx/>
                <a:latin typeface="Fixel Display Medium"/>
                <a:ea typeface="+mn-ea"/>
                <a:cs typeface="+mn-cs"/>
              </a:rPr>
              <a:t>Hamouda</a:t>
            </a: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Maria Clara </a:t>
            </a:r>
            <a:r>
              <a:rPr kumimoji="0" lang="en-US" sz="2400" b="1" i="0" u="none" strike="noStrike" kern="1200" cap="none" spc="0" normalizeH="0" baseline="0" noProof="0" dirty="0" err="1">
                <a:ln>
                  <a:noFill/>
                </a:ln>
                <a:solidFill>
                  <a:prstClr val="white"/>
                </a:solidFill>
                <a:effectLst/>
                <a:uLnTx/>
                <a:uFillTx/>
                <a:latin typeface="Fixel Display Medium"/>
                <a:ea typeface="+mn-ea"/>
                <a:cs typeface="+mn-cs"/>
              </a:rPr>
              <a:t>Padoveze</a:t>
            </a: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April Baller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Fixel Display Medium"/>
                <a:ea typeface="+mn-ea"/>
                <a:cs typeface="+mn-cs"/>
              </a:rPr>
              <a:t>Arkadii</a:t>
            </a:r>
            <a:r>
              <a:rPr kumimoji="0" lang="en-US" sz="2400" b="1" i="0" u="none" strike="noStrike" kern="1200" cap="none" spc="0" normalizeH="0" baseline="0" noProof="0" dirty="0">
                <a:ln>
                  <a:noFill/>
                </a:ln>
                <a:solidFill>
                  <a:prstClr val="white"/>
                </a:solidFill>
                <a:effectLst/>
                <a:uLnTx/>
                <a:uFillTx/>
                <a:latin typeface="Fixel Display Medium"/>
                <a:ea typeface="+mn-ea"/>
                <a:cs typeface="+mn-cs"/>
              </a:rPr>
              <a:t> </a:t>
            </a:r>
            <a:r>
              <a:rPr kumimoji="0" lang="en-US" sz="2400" b="1" i="0" u="none" strike="noStrike" kern="1200" cap="none" spc="0" normalizeH="0" baseline="0" noProof="0" dirty="0" err="1">
                <a:ln>
                  <a:noFill/>
                </a:ln>
                <a:solidFill>
                  <a:prstClr val="white"/>
                </a:solidFill>
                <a:effectLst/>
                <a:uLnTx/>
                <a:uFillTx/>
                <a:latin typeface="Fixel Display Medium"/>
                <a:ea typeface="+mn-ea"/>
                <a:cs typeface="+mn-cs"/>
              </a:rPr>
              <a:t>Vodianyk</a:t>
            </a:r>
            <a:endParaRPr kumimoji="0" lang="uk-UA" sz="2400" b="1" i="0" u="none" strike="noStrike" kern="1200" cap="none" spc="0" normalizeH="0" baseline="0" noProof="0" dirty="0">
              <a:ln>
                <a:noFill/>
              </a:ln>
              <a:solidFill>
                <a:prstClr val="white"/>
              </a:solidFill>
              <a:effectLst/>
              <a:uLnTx/>
              <a:uFillTx/>
              <a:latin typeface="Fixel Display Medium"/>
              <a:ea typeface="+mn-ea"/>
              <a:cs typeface="+mn-cs"/>
            </a:endParaRPr>
          </a:p>
        </p:txBody>
      </p:sp>
      <p:pic>
        <p:nvPicPr>
          <p:cNvPr id="5" name="Рисунок 4">
            <a:extLst>
              <a:ext uri="{FF2B5EF4-FFF2-40B4-BE49-F238E27FC236}">
                <a16:creationId xmlns:a16="http://schemas.microsoft.com/office/drawing/2014/main" id="{43B9F3A0-D0A6-415F-B1DA-8960E02CC663}"/>
              </a:ext>
            </a:extLst>
          </p:cNvPr>
          <p:cNvPicPr>
            <a:picLocks noChangeAspect="1"/>
          </p:cNvPicPr>
          <p:nvPr/>
        </p:nvPicPr>
        <p:blipFill>
          <a:blip r:embed="rId7"/>
          <a:stretch>
            <a:fillRect/>
          </a:stretch>
        </p:blipFill>
        <p:spPr>
          <a:xfrm>
            <a:off x="3542140" y="3429000"/>
            <a:ext cx="3711353" cy="2783515"/>
          </a:xfrm>
          <a:prstGeom prst="heart">
            <a:avLst/>
          </a:prstGeom>
        </p:spPr>
      </p:pic>
    </p:spTree>
    <p:extLst>
      <p:ext uri="{BB962C8B-B14F-4D97-AF65-F5344CB8AC3E}">
        <p14:creationId xmlns:p14="http://schemas.microsoft.com/office/powerpoint/2010/main" val="1718478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31D7F6A-91ED-0339-4601-588314B0D90B}"/>
              </a:ext>
            </a:extLst>
          </p:cNvPr>
          <p:cNvSpPr>
            <a:spLocks noGrp="1"/>
          </p:cNvSpPr>
          <p:nvPr>
            <p:ph type="ctrTitle"/>
          </p:nvPr>
        </p:nvSpPr>
        <p:spPr>
          <a:xfrm>
            <a:off x="667520" y="890677"/>
            <a:ext cx="10088110" cy="2336800"/>
          </a:xfrm>
        </p:spPr>
        <p:txBody>
          <a:bodyPr>
            <a:normAutofit/>
          </a:bodyPr>
          <a:lstStyle/>
          <a:p>
            <a:r>
              <a:rPr lang="en-US" sz="4000" dirty="0"/>
              <a:t>Utilizing the </a:t>
            </a:r>
            <a:r>
              <a:rPr lang="en-US" sz="4000" cap="none" dirty="0"/>
              <a:t>IPC </a:t>
            </a:r>
            <a:r>
              <a:rPr lang="en-US" sz="4000" dirty="0"/>
              <a:t>framework, </a:t>
            </a:r>
            <a:r>
              <a:rPr lang="en-US" sz="4000"/>
              <a:t>toolkit and </a:t>
            </a:r>
            <a:r>
              <a:rPr lang="en-US" sz="4000" cap="none"/>
              <a:t>implementation </a:t>
            </a:r>
            <a:r>
              <a:rPr lang="en-US" sz="4000" cap="none" dirty="0"/>
              <a:t>manual for preparedness, readiness, and response </a:t>
            </a:r>
            <a:r>
              <a:rPr lang="en-US" sz="4000" dirty="0"/>
              <a:t>in Primary Healthcare(PHC) Facilities</a:t>
            </a:r>
            <a:endParaRPr lang="en-US" sz="4000" cap="none" dirty="0"/>
          </a:p>
        </p:txBody>
      </p:sp>
      <p:sp>
        <p:nvSpPr>
          <p:cNvPr id="12" name="Subtitle 11">
            <a:extLst>
              <a:ext uri="{FF2B5EF4-FFF2-40B4-BE49-F238E27FC236}">
                <a16:creationId xmlns:a16="http://schemas.microsoft.com/office/drawing/2014/main" id="{C11BD366-A77D-B2EF-DED6-FEF6A00DB553}"/>
              </a:ext>
            </a:extLst>
          </p:cNvPr>
          <p:cNvSpPr>
            <a:spLocks noGrp="1"/>
          </p:cNvSpPr>
          <p:nvPr>
            <p:ph type="subTitle" idx="1"/>
          </p:nvPr>
        </p:nvSpPr>
        <p:spPr>
          <a:xfrm>
            <a:off x="667518" y="3360707"/>
            <a:ext cx="10705332" cy="1464128"/>
          </a:xfrm>
        </p:spPr>
        <p:txBody>
          <a:bodyPr>
            <a:normAutofit/>
          </a:bodyPr>
          <a:lstStyle/>
          <a:p>
            <a:pPr>
              <a:lnSpc>
                <a:spcPct val="100000"/>
              </a:lnSpc>
              <a:spcBef>
                <a:spcPts val="0"/>
              </a:spcBef>
            </a:pPr>
            <a:r>
              <a:rPr lang="en-US" sz="2400" dirty="0"/>
              <a:t>Amy Elizbeth (E-beth) Barrera-Cancedda, PhD, MPH, RN</a:t>
            </a:r>
          </a:p>
        </p:txBody>
      </p:sp>
      <p:sp>
        <p:nvSpPr>
          <p:cNvPr id="13" name="Text Placeholder 12">
            <a:extLst>
              <a:ext uri="{FF2B5EF4-FFF2-40B4-BE49-F238E27FC236}">
                <a16:creationId xmlns:a16="http://schemas.microsoft.com/office/drawing/2014/main" id="{EB43402C-FD22-0DB9-205E-AF2C596B5976}"/>
              </a:ext>
            </a:extLst>
          </p:cNvPr>
          <p:cNvSpPr>
            <a:spLocks noGrp="1"/>
          </p:cNvSpPr>
          <p:nvPr>
            <p:ph type="body" sz="half" idx="2"/>
          </p:nvPr>
        </p:nvSpPr>
        <p:spPr/>
        <p:txBody>
          <a:bodyPr/>
          <a:lstStyle/>
          <a:p>
            <a:r>
              <a:rPr lang="en-US" dirty="0"/>
              <a:t>February 19, 2026 </a:t>
            </a:r>
          </a:p>
          <a:p>
            <a:endParaRPr lang="en-US" dirty="0"/>
          </a:p>
        </p:txBody>
      </p:sp>
    </p:spTree>
    <p:extLst>
      <p:ext uri="{BB962C8B-B14F-4D97-AF65-F5344CB8AC3E}">
        <p14:creationId xmlns:p14="http://schemas.microsoft.com/office/powerpoint/2010/main" val="398471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ABA2-BD22-0D0D-B812-66FE4EA64CDD}"/>
              </a:ext>
            </a:extLst>
          </p:cNvPr>
          <p:cNvSpPr>
            <a:spLocks noGrp="1"/>
          </p:cNvSpPr>
          <p:nvPr>
            <p:ph type="title"/>
          </p:nvPr>
        </p:nvSpPr>
        <p:spPr>
          <a:xfrm>
            <a:off x="540000" y="931653"/>
            <a:ext cx="11112000" cy="1068597"/>
          </a:xfrm>
        </p:spPr>
        <p:txBody>
          <a:bodyPr>
            <a:normAutofit/>
          </a:bodyPr>
          <a:lstStyle/>
          <a:p>
            <a:r>
              <a:rPr lang="en-US" dirty="0"/>
              <a:t>Why focus on IPC preparedness, readiness, and response at the PHC level?</a:t>
            </a:r>
          </a:p>
        </p:txBody>
      </p:sp>
      <p:sp>
        <p:nvSpPr>
          <p:cNvPr id="3" name="Content Placeholder 2">
            <a:extLst>
              <a:ext uri="{FF2B5EF4-FFF2-40B4-BE49-F238E27FC236}">
                <a16:creationId xmlns:a16="http://schemas.microsoft.com/office/drawing/2014/main" id="{82BAC407-026D-CDB6-047C-04E0C50F1CF6}"/>
              </a:ext>
            </a:extLst>
          </p:cNvPr>
          <p:cNvSpPr>
            <a:spLocks noGrp="1"/>
          </p:cNvSpPr>
          <p:nvPr>
            <p:ph idx="1"/>
          </p:nvPr>
        </p:nvSpPr>
        <p:spPr>
          <a:xfrm>
            <a:off x="540000" y="2294255"/>
            <a:ext cx="11216571" cy="4351338"/>
          </a:xfrm>
        </p:spPr>
        <p:txBody>
          <a:bodyPr>
            <a:normAutofit fontScale="92500"/>
          </a:bodyPr>
          <a:lstStyle/>
          <a:p>
            <a:pPr marL="342900" lvl="0" indent="-342900" eaLnBrk="0" fontAlgn="base" hangingPunct="0">
              <a:lnSpc>
                <a:spcPct val="100000"/>
              </a:lnSpc>
              <a:spcBef>
                <a:spcPct val="0"/>
              </a:spcBef>
              <a:spcAft>
                <a:spcPct val="0"/>
              </a:spcAft>
              <a:buFont typeface="Arial" panose="020B0604020202020204" pitchFamily="34" charset="0"/>
              <a:buChar char="•"/>
              <a:defRPr/>
            </a:pPr>
            <a:r>
              <a:rPr lang="en-US" altLang="en-US" sz="2400" dirty="0">
                <a:solidFill>
                  <a:srgbClr val="382886"/>
                </a:solidFill>
                <a:latin typeface="Arial"/>
                <a:cs typeface="Arial"/>
              </a:rPr>
              <a:t>Health emergencies are increasing</a:t>
            </a:r>
            <a:r>
              <a:rPr lang="en-US" altLang="en-US" sz="2400" b="0" dirty="0">
                <a:solidFill>
                  <a:srgbClr val="382886"/>
                </a:solidFill>
                <a:latin typeface="Arial"/>
                <a:cs typeface="Arial"/>
              </a:rPr>
              <a:t>—WHO estimates most countries will face a major event every 5 years</a:t>
            </a:r>
            <a:endParaRPr lang="en-US" altLang="en-US" sz="2400" dirty="0">
              <a:solidFill>
                <a:srgbClr val="382886"/>
              </a:solidFill>
              <a:latin typeface="Arial"/>
              <a:cs typeface="Arial"/>
            </a:endParaRPr>
          </a:p>
          <a:p>
            <a:pPr lvl="0" eaLnBrk="0" fontAlgn="base" hangingPunct="0">
              <a:lnSpc>
                <a:spcPct val="100000"/>
              </a:lnSpc>
              <a:spcBef>
                <a:spcPct val="0"/>
              </a:spcBef>
              <a:spcAft>
                <a:spcPct val="0"/>
              </a:spcAft>
              <a:defRPr/>
            </a:pPr>
            <a:endParaRPr lang="en-US" altLang="en-US" sz="2400" b="0" dirty="0">
              <a:solidFill>
                <a:srgbClr val="382886"/>
              </a:solidFill>
            </a:endParaRPr>
          </a:p>
          <a:p>
            <a:pPr marL="342900" indent="-342900" eaLnBrk="0" fontAlgn="base" hangingPunct="0">
              <a:lnSpc>
                <a:spcPct val="100000"/>
              </a:lnSpc>
              <a:spcBef>
                <a:spcPct val="0"/>
              </a:spcBef>
              <a:spcAft>
                <a:spcPct val="0"/>
              </a:spcAft>
              <a:buFont typeface="Arial" panose="020B0604020202020204" pitchFamily="34" charset="0"/>
              <a:buChar char="•"/>
              <a:defRPr/>
            </a:pPr>
            <a:r>
              <a:rPr lang="en-GB" sz="2400" dirty="0">
                <a:solidFill>
                  <a:schemeClr val="tx2"/>
                </a:solidFill>
              </a:rPr>
              <a:t>PHC serves as the health system’s first line in emergencies</a:t>
            </a:r>
            <a:r>
              <a:rPr lang="en-GB" sz="2400" b="0" dirty="0">
                <a:solidFill>
                  <a:schemeClr val="tx2"/>
                </a:solidFill>
              </a:rPr>
              <a:t>—maintaining services, supporting countermeasures, and anchoring responses in communities </a:t>
            </a:r>
          </a:p>
          <a:p>
            <a:pPr marL="342900" lvl="0" indent="-342900" eaLnBrk="0" fontAlgn="base" hangingPunct="0">
              <a:lnSpc>
                <a:spcPct val="100000"/>
              </a:lnSpc>
              <a:spcBef>
                <a:spcPct val="0"/>
              </a:spcBef>
              <a:spcAft>
                <a:spcPct val="0"/>
              </a:spcAft>
              <a:buFont typeface="Arial" panose="020B0604020202020204" pitchFamily="34" charset="0"/>
              <a:buChar char="•"/>
              <a:defRPr/>
            </a:pPr>
            <a:endParaRPr lang="en-US" altLang="en-US" sz="2400" b="0" dirty="0">
              <a:solidFill>
                <a:srgbClr val="382886"/>
              </a:solidFill>
            </a:endParaRPr>
          </a:p>
          <a:p>
            <a:pPr marL="342900" lvl="0" indent="-342900" eaLnBrk="0" fontAlgn="base" hangingPunct="0">
              <a:lnSpc>
                <a:spcPct val="100000"/>
              </a:lnSpc>
              <a:spcBef>
                <a:spcPct val="0"/>
              </a:spcBef>
              <a:spcAft>
                <a:spcPct val="0"/>
              </a:spcAft>
              <a:buFont typeface="Arial" panose="020B0604020202020204" pitchFamily="34" charset="0"/>
              <a:buChar char="•"/>
              <a:defRPr/>
            </a:pPr>
            <a:r>
              <a:rPr lang="en-US" altLang="en-US" sz="2400" b="0" dirty="0">
                <a:solidFill>
                  <a:srgbClr val="382886"/>
                </a:solidFill>
              </a:rPr>
              <a:t>Yet PHC remains </a:t>
            </a:r>
            <a:r>
              <a:rPr lang="en-US" altLang="en-US" sz="2400" dirty="0">
                <a:solidFill>
                  <a:srgbClr val="382886"/>
                </a:solidFill>
              </a:rPr>
              <a:t>underfunded</a:t>
            </a:r>
            <a:r>
              <a:rPr lang="en-US" altLang="en-US" sz="2400" b="0" dirty="0">
                <a:solidFill>
                  <a:srgbClr val="382886"/>
                </a:solidFill>
              </a:rPr>
              <a:t>, </a:t>
            </a:r>
            <a:r>
              <a:rPr lang="en-US" altLang="en-US" sz="2400" dirty="0">
                <a:solidFill>
                  <a:srgbClr val="382886"/>
                </a:solidFill>
              </a:rPr>
              <a:t>understaffed</a:t>
            </a:r>
            <a:r>
              <a:rPr lang="en-US" altLang="en-US" sz="2400" b="0" dirty="0">
                <a:solidFill>
                  <a:srgbClr val="382886"/>
                </a:solidFill>
              </a:rPr>
              <a:t>, and </a:t>
            </a:r>
            <a:r>
              <a:rPr lang="en-US" altLang="en-US" sz="2400" dirty="0">
                <a:solidFill>
                  <a:srgbClr val="382886"/>
                </a:solidFill>
              </a:rPr>
              <a:t>often overlooked </a:t>
            </a:r>
            <a:r>
              <a:rPr lang="en-US" altLang="en-US" sz="2400" b="0" dirty="0">
                <a:solidFill>
                  <a:srgbClr val="382886"/>
                </a:solidFill>
              </a:rPr>
              <a:t>in response planning. </a:t>
            </a:r>
            <a:r>
              <a:rPr lang="en-US" altLang="en-US" sz="2400" dirty="0">
                <a:solidFill>
                  <a:srgbClr val="382886"/>
                </a:solidFill>
              </a:rPr>
              <a:t>IPC suffers the same fate </a:t>
            </a:r>
            <a:r>
              <a:rPr lang="en-US" altLang="en-US" sz="2400" b="0" dirty="0">
                <a:solidFill>
                  <a:srgbClr val="382886"/>
                </a:solidFill>
              </a:rPr>
              <a:t>when implemented at the PHC level.</a:t>
            </a:r>
          </a:p>
          <a:p>
            <a:pPr marL="342900" lvl="0" indent="-342900" eaLnBrk="0" fontAlgn="base" hangingPunct="0">
              <a:lnSpc>
                <a:spcPct val="100000"/>
              </a:lnSpc>
              <a:spcBef>
                <a:spcPct val="0"/>
              </a:spcBef>
              <a:spcAft>
                <a:spcPct val="0"/>
              </a:spcAft>
              <a:buFont typeface="Arial" panose="020B0604020202020204" pitchFamily="34" charset="0"/>
              <a:buChar char="•"/>
              <a:defRPr/>
            </a:pPr>
            <a:endParaRPr lang="en-US" altLang="en-US" sz="2400" b="0" dirty="0">
              <a:solidFill>
                <a:srgbClr val="382886"/>
              </a:solidFill>
            </a:endParaRPr>
          </a:p>
          <a:p>
            <a:pPr lvl="0" algn="ctr" eaLnBrk="0" fontAlgn="base" hangingPunct="0">
              <a:lnSpc>
                <a:spcPct val="100000"/>
              </a:lnSpc>
              <a:spcBef>
                <a:spcPct val="0"/>
              </a:spcBef>
              <a:spcAft>
                <a:spcPct val="0"/>
              </a:spcAft>
              <a:defRPr/>
            </a:pPr>
            <a:r>
              <a:rPr lang="en-US" altLang="en-US" sz="2400" dirty="0">
                <a:solidFill>
                  <a:schemeClr val="accent3"/>
                </a:solidFill>
              </a:rPr>
              <a:t>Is there a way to elevate the critical importance of both to better prepare and respond to outbreaks? </a:t>
            </a:r>
          </a:p>
        </p:txBody>
      </p:sp>
    </p:spTree>
    <p:extLst>
      <p:ext uri="{BB962C8B-B14F-4D97-AF65-F5344CB8AC3E}">
        <p14:creationId xmlns:p14="http://schemas.microsoft.com/office/powerpoint/2010/main" val="29247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C3590335-0410-D5FB-84F4-4E957DCD299B}"/>
              </a:ext>
            </a:extLst>
          </p:cNvPr>
          <p:cNvSpPr>
            <a:spLocks noGrp="1"/>
          </p:cNvSpPr>
          <p:nvPr>
            <p:ph type="ctrTitle"/>
          </p:nvPr>
        </p:nvSpPr>
        <p:spPr>
          <a:xfrm>
            <a:off x="477238" y="96084"/>
            <a:ext cx="6939641" cy="3332916"/>
          </a:xfrm>
        </p:spPr>
        <p:txBody>
          <a:bodyPr anchor="t">
            <a:noAutofit/>
          </a:bodyPr>
          <a:lstStyle/>
          <a:p>
            <a:pPr>
              <a:lnSpc>
                <a:spcPct val="90000"/>
              </a:lnSpc>
            </a:pPr>
            <a:r>
              <a:rPr lang="en-GB" sz="4600" dirty="0">
                <a:latin typeface="Times New Roman"/>
                <a:ea typeface="Tahoma"/>
                <a:cs typeface="Times New Roman"/>
              </a:rPr>
              <a:t>The framework and toolkit for IPC outbreak preparedness, readiness and response:</a:t>
            </a:r>
            <a:br>
              <a:rPr lang="en-GB" sz="4600" dirty="0">
                <a:latin typeface="Times New Roman"/>
                <a:ea typeface="Tahoma"/>
                <a:cs typeface="Times New Roman"/>
              </a:rPr>
            </a:br>
            <a:r>
              <a:rPr lang="en-GB" sz="4600" dirty="0">
                <a:latin typeface="Times New Roman"/>
                <a:ea typeface="Tahoma"/>
                <a:cs typeface="Times New Roman"/>
              </a:rPr>
              <a:t>implementation Manual</a:t>
            </a:r>
            <a:br>
              <a:rPr lang="en-US" sz="4600" dirty="0">
                <a:latin typeface="Times New Roman" panose="02020603050405020304" pitchFamily="18" charset="0"/>
                <a:cs typeface="Times New Roman" panose="02020603050405020304" pitchFamily="18" charset="0"/>
              </a:rPr>
            </a:br>
            <a:endParaRPr lang="en-US" sz="4600" b="0" dirty="0">
              <a:latin typeface="Times New Roman" panose="02020603050405020304" pitchFamily="18" charset="0"/>
              <a:ea typeface="Tahoma"/>
              <a:cs typeface="Times New Roman" panose="02020603050405020304" pitchFamily="18" charset="0"/>
            </a:endParaRPr>
          </a:p>
        </p:txBody>
      </p:sp>
      <p:sp>
        <p:nvSpPr>
          <p:cNvPr id="8" name="Text Placeholder 9">
            <a:extLst>
              <a:ext uri="{FF2B5EF4-FFF2-40B4-BE49-F238E27FC236}">
                <a16:creationId xmlns:a16="http://schemas.microsoft.com/office/drawing/2014/main" id="{EBE00BE7-AF72-00F6-775D-80671B98F410}"/>
              </a:ext>
            </a:extLst>
          </p:cNvPr>
          <p:cNvSpPr>
            <a:spLocks noGrp="1"/>
          </p:cNvSpPr>
          <p:nvPr>
            <p:ph type="body" sz="quarter" idx="10"/>
          </p:nvPr>
        </p:nvSpPr>
        <p:spPr>
          <a:xfrm>
            <a:off x="500742" y="3964455"/>
            <a:ext cx="11851821" cy="1594273"/>
          </a:xfrm>
          <a:noFill/>
        </p:spPr>
        <p:txBody>
          <a:bodyPr vert="horz" lIns="91440" tIns="45720" rIns="91440" bIns="45720" rtlCol="0" anchor="t">
            <a:normAutofit/>
          </a:bodyPr>
          <a:lstStyle/>
          <a:p>
            <a:r>
              <a:rPr lang="en-US" b="0" dirty="0">
                <a:latin typeface="Tahoma"/>
                <a:ea typeface="Tahoma"/>
                <a:cs typeface="Tahoma"/>
              </a:rPr>
              <a:t>Prof. Dr. Maria Clara Padoveze </a:t>
            </a:r>
            <a:endParaRPr lang="en-US" b="0" dirty="0">
              <a:ea typeface="Tahoma" pitchFamily="34" charset="0"/>
            </a:endParaRPr>
          </a:p>
          <a:p>
            <a:r>
              <a:rPr lang="en-US" b="0" dirty="0">
                <a:latin typeface="Tahoma"/>
                <a:ea typeface="Tahoma"/>
                <a:cs typeface="Tahoma"/>
              </a:rPr>
              <a:t>on behalf IPC &amp; WASH Team</a:t>
            </a:r>
            <a:endParaRPr lang="en-US" b="0" dirty="0">
              <a:ea typeface="Tahoma"/>
            </a:endParaRPr>
          </a:p>
          <a:p>
            <a:r>
              <a:rPr lang="en-US" b="0" dirty="0">
                <a:latin typeface="Tahoma"/>
                <a:ea typeface="Tahoma"/>
                <a:cs typeface="Tahoma"/>
              </a:rPr>
              <a:t>WHO Health Emergencies Programme</a:t>
            </a:r>
          </a:p>
          <a:p>
            <a:r>
              <a:rPr lang="en-US" b="0" dirty="0">
                <a:latin typeface="Tahoma"/>
                <a:ea typeface="Tahoma"/>
                <a:cs typeface="Tahoma"/>
              </a:rPr>
              <a:t>Geneva, Switzerland</a:t>
            </a:r>
          </a:p>
          <a:p>
            <a:r>
              <a:rPr lang="en-US" b="0" dirty="0">
                <a:latin typeface="Tahoma"/>
                <a:ea typeface="Tahoma"/>
                <a:cs typeface="Tahoma"/>
              </a:rPr>
              <a:t>19th February 2026</a:t>
            </a:r>
          </a:p>
        </p:txBody>
      </p:sp>
      <p:pic>
        <p:nvPicPr>
          <p:cNvPr id="9" name="Picture 8">
            <a:extLst>
              <a:ext uri="{FF2B5EF4-FFF2-40B4-BE49-F238E27FC236}">
                <a16:creationId xmlns:a16="http://schemas.microsoft.com/office/drawing/2014/main" id="{994F7306-69D9-77A2-0DD2-ADEC4ADBC3AE}"/>
              </a:ext>
            </a:extLst>
          </p:cNvPr>
          <p:cNvPicPr>
            <a:picLocks noChangeAspect="1"/>
          </p:cNvPicPr>
          <p:nvPr/>
        </p:nvPicPr>
        <p:blipFill>
          <a:blip r:embed="rId3"/>
          <a:stretch>
            <a:fillRect/>
          </a:stretch>
        </p:blipFill>
        <p:spPr>
          <a:xfrm>
            <a:off x="8239066" y="507999"/>
            <a:ext cx="3475696" cy="3107267"/>
          </a:xfrm>
          <a:prstGeom prst="rect">
            <a:avLst/>
          </a:prstGeom>
        </p:spPr>
      </p:pic>
      <p:sp>
        <p:nvSpPr>
          <p:cNvPr id="2" name="Title 1">
            <a:extLst>
              <a:ext uri="{FF2B5EF4-FFF2-40B4-BE49-F238E27FC236}">
                <a16:creationId xmlns:a16="http://schemas.microsoft.com/office/drawing/2014/main" id="{166F4F29-A249-4458-D53F-1F44B584FC8B}"/>
              </a:ext>
            </a:extLst>
          </p:cNvPr>
          <p:cNvSpPr txBox="1">
            <a:spLocks/>
          </p:cNvSpPr>
          <p:nvPr/>
        </p:nvSpPr>
        <p:spPr>
          <a:xfrm>
            <a:off x="3517271" y="5561801"/>
            <a:ext cx="9056068" cy="582828"/>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b="1" kern="1200" cap="small" baseline="0">
                <a:solidFill>
                  <a:schemeClr val="bg1"/>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baseline="0" noProof="0" dirty="0">
                <a:ln>
                  <a:noFill/>
                </a:ln>
                <a:solidFill>
                  <a:srgbClr val="FFFF00"/>
                </a:solidFill>
                <a:effectLst/>
                <a:uLnTx/>
                <a:uFillTx/>
                <a:latin typeface="Tahoma"/>
                <a:ea typeface="Tahoma"/>
                <a:cs typeface="Tahoma"/>
              </a:rPr>
              <a:t>https://www.who.int/publications/i/item/9789240105614</a:t>
            </a:r>
          </a:p>
        </p:txBody>
      </p:sp>
    </p:spTree>
    <p:extLst>
      <p:ext uri="{BB962C8B-B14F-4D97-AF65-F5344CB8AC3E}">
        <p14:creationId xmlns:p14="http://schemas.microsoft.com/office/powerpoint/2010/main" val="4087330346"/>
      </p:ext>
    </p:extLst>
  </p:cSld>
  <p:clrMapOvr>
    <a:masterClrMapping/>
  </p:clrMapOvr>
  <p:transition spd="slow">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917A-AAED-9327-8B15-28F7C3BEAA88}"/>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B283F8E7-55B5-67FE-44A5-6D9DB109309D}"/>
              </a:ext>
            </a:extLst>
          </p:cNvPr>
          <p:cNvSpPr txBox="1"/>
          <p:nvPr/>
        </p:nvSpPr>
        <p:spPr>
          <a:xfrm>
            <a:off x="179614" y="2073729"/>
            <a:ext cx="0" cy="0"/>
          </a:xfrm>
          <a:prstGeom prst="rect">
            <a:avLst/>
          </a:prstGeom>
        </p:spPr>
        <p:txBody>
          <a:bodyPr vert="horz" wrap="none" lIns="0" tIns="0" rIns="0" bIns="45720" rtlCol="0" anchor="t">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CD46AEA9-780C-6038-A470-1406D201EE41}"/>
              </a:ext>
            </a:extLst>
          </p:cNvPr>
          <p:cNvSpPr txBox="1">
            <a:spLocks/>
          </p:cNvSpPr>
          <p:nvPr/>
        </p:nvSpPr>
        <p:spPr>
          <a:xfrm>
            <a:off x="5274644" y="689135"/>
            <a:ext cx="6554599" cy="205575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accent2"/>
                </a:solidFill>
                <a:latin typeface="Arial" panose="020B0604020202020204" pitchFamily="34" charset="0"/>
                <a:ea typeface="+mn-ea"/>
                <a:cs typeface="+mn-cs"/>
              </a:defRPr>
            </a:lvl1pPr>
            <a:lvl2pPr marL="15875" indent="0" algn="l" defTabSz="914400" rtl="0" eaLnBrk="1" latinLnBrk="0" hangingPunct="1">
              <a:lnSpc>
                <a:spcPct val="120000"/>
              </a:lnSpc>
              <a:spcBef>
                <a:spcPts val="500"/>
              </a:spcBef>
              <a:buFont typeface="Arial" panose="020B0604020202020204" pitchFamily="34" charset="0"/>
              <a:buNone/>
              <a:tabLst/>
              <a:defRPr sz="2400" b="0" i="0" kern="1200" baseline="0">
                <a:solidFill>
                  <a:srgbClr val="000000"/>
                </a:solidFill>
                <a:latin typeface="Arial" panose="020B0604020202020204" pitchFamily="34" charset="0"/>
                <a:ea typeface="+mn-ea"/>
                <a:cs typeface="+mn-cs"/>
              </a:defRPr>
            </a:lvl2pPr>
            <a:lvl3pPr marL="685800" indent="-223838" algn="l" defTabSz="914400" rtl="0" eaLnBrk="1" latinLnBrk="0" hangingPunct="1">
              <a:lnSpc>
                <a:spcPct val="120000"/>
              </a:lnSpc>
              <a:spcBef>
                <a:spcPts val="500"/>
              </a:spcBef>
              <a:buClr>
                <a:schemeClr val="accent2"/>
              </a:buClr>
              <a:buSzPct val="120000"/>
              <a:buFont typeface="Arial" panose="020B0604020202020204" pitchFamily="34" charset="0"/>
              <a:buChar char="•"/>
              <a:tabLst/>
              <a:defRPr sz="2400" b="0" i="0" kern="1200" baseline="0">
                <a:solidFill>
                  <a:srgbClr val="000000"/>
                </a:solidFill>
                <a:latin typeface="Arial" panose="020B0604020202020204" pitchFamily="34" charset="0"/>
                <a:ea typeface="+mn-ea"/>
                <a:cs typeface="+mn-cs"/>
              </a:defRPr>
            </a:lvl3pPr>
            <a:lvl4pPr marL="1200150" indent="-274638" algn="l" defTabSz="914400" rtl="0" eaLnBrk="1" latinLnBrk="0" hangingPunct="1">
              <a:lnSpc>
                <a:spcPct val="120000"/>
              </a:lnSpc>
              <a:spcBef>
                <a:spcPts val="500"/>
              </a:spcBef>
              <a:buClr>
                <a:schemeClr val="accent2"/>
              </a:buClr>
              <a:buFont typeface="Courier New" panose="02070309020205020404" pitchFamily="49" charset="0"/>
              <a:buChar char="o"/>
              <a:tabLst/>
              <a:defRPr sz="2400" b="0" i="0" kern="1200" baseline="0">
                <a:solidFill>
                  <a:srgbClr val="000000"/>
                </a:solidFill>
                <a:latin typeface="Arial" panose="020B0604020202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2400" b="0" i="0" kern="1200" baseline="0">
                <a:solidFill>
                  <a:srgbClr val="000000"/>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2000"/>
              </a:lnSpc>
              <a:spcBef>
                <a:spcPts val="1000"/>
              </a:spcBef>
              <a:spcAft>
                <a:spcPts val="0"/>
              </a:spcAft>
              <a:buClrTx/>
              <a:buSzTx/>
              <a:buFont typeface="Arial" panose="020B0604020202020204" pitchFamily="34" charset="0"/>
              <a:buNone/>
              <a:tabLst/>
              <a:defRPr/>
            </a:pPr>
            <a:r>
              <a:rPr kumimoji="0" lang="en-GB" sz="2600" b="1" i="0" u="none" strike="noStrike" kern="1200" cap="none" spc="0" normalizeH="0" baseline="0" noProof="0" dirty="0">
                <a:ln>
                  <a:noFill/>
                </a:ln>
                <a:solidFill>
                  <a:srgbClr val="382886"/>
                </a:solidFill>
                <a:effectLst/>
                <a:uLnTx/>
                <a:uFillTx/>
                <a:latin typeface="Arial" panose="020B0604020202020204"/>
                <a:ea typeface="Aptos" panose="020B0004020202020204" pitchFamily="34" charset="0"/>
                <a:cs typeface="Times New Roman" panose="02020603050405020304" pitchFamily="18" charset="0"/>
              </a:rPr>
              <a:t>An approach that strengthens PHC to prevent, detect and respond to outbreaks while ensuring the continuity of essential health services</a:t>
            </a:r>
            <a:endParaRPr kumimoji="0" lang="en-US" sz="2600" b="1" i="0" u="none" strike="noStrike" kern="1200" cap="none" spc="0" normalizeH="0" baseline="0" noProof="0" dirty="0">
              <a:ln>
                <a:noFill/>
              </a:ln>
              <a:solidFill>
                <a:srgbClr val="382886"/>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85D31E-DA6F-A5F5-7268-D390C4CF43EB}"/>
              </a:ext>
            </a:extLst>
          </p:cNvPr>
          <p:cNvSpPr>
            <a:spLocks noGrp="1"/>
          </p:cNvSpPr>
          <p:nvPr>
            <p:ph type="title"/>
          </p:nvPr>
        </p:nvSpPr>
        <p:spPr>
          <a:xfrm>
            <a:off x="362757" y="893152"/>
            <a:ext cx="4298306" cy="2665562"/>
          </a:xfrm>
        </p:spPr>
        <p:txBody>
          <a:bodyPr>
            <a:noAutofit/>
          </a:bodyPr>
          <a:lstStyle/>
          <a:p>
            <a:r>
              <a:rPr lang="en-US" sz="4000" dirty="0">
                <a:effectLst/>
                <a:latin typeface="+mj-lt"/>
              </a:rPr>
              <a:t>What is EPIDEMIC Ready Primary Health care?</a:t>
            </a:r>
          </a:p>
        </p:txBody>
      </p:sp>
      <p:pic>
        <p:nvPicPr>
          <p:cNvPr id="11" name="Picture 10" descr="A group of people wearing medical scrubs and face masks&#10;&#10;Description automatically generated">
            <a:extLst>
              <a:ext uri="{FF2B5EF4-FFF2-40B4-BE49-F238E27FC236}">
                <a16:creationId xmlns:a16="http://schemas.microsoft.com/office/drawing/2014/main" id="{9668C34C-34E6-F41D-41CC-F1762F1838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8" b="295"/>
          <a:stretch/>
        </p:blipFill>
        <p:spPr>
          <a:xfrm>
            <a:off x="67675" y="4069003"/>
            <a:ext cx="4888470" cy="2758327"/>
          </a:xfrm>
          <a:prstGeom prst="rect">
            <a:avLst/>
          </a:prstGeom>
        </p:spPr>
      </p:pic>
      <p:sp>
        <p:nvSpPr>
          <p:cNvPr id="5" name="Content Placeholder 1">
            <a:extLst>
              <a:ext uri="{FF2B5EF4-FFF2-40B4-BE49-F238E27FC236}">
                <a16:creationId xmlns:a16="http://schemas.microsoft.com/office/drawing/2014/main" id="{5E64A31F-F86F-1084-0B02-8E138E57C15C}"/>
              </a:ext>
            </a:extLst>
          </p:cNvPr>
          <p:cNvSpPr>
            <a:spLocks noGrp="1"/>
          </p:cNvSpPr>
          <p:nvPr>
            <p:ph idx="10"/>
          </p:nvPr>
        </p:nvSpPr>
        <p:spPr>
          <a:xfrm>
            <a:off x="5428791" y="2488204"/>
            <a:ext cx="6432300" cy="1674160"/>
          </a:xfrm>
          <a:solidFill>
            <a:schemeClr val="accent3">
              <a:lumMod val="20000"/>
              <a:lumOff val="80000"/>
            </a:schemeClr>
          </a:solidFill>
          <a:ln>
            <a:solidFill>
              <a:schemeClr val="accent1"/>
            </a:solidFill>
          </a:ln>
        </p:spPr>
        <p:txBody>
          <a:bodyPr>
            <a:normAutofit/>
          </a:bodyPr>
          <a:lstStyle/>
          <a:p>
            <a:pPr algn="ctr"/>
            <a:r>
              <a:rPr lang="en-GB" sz="2600" dirty="0">
                <a:solidFill>
                  <a:schemeClr val="tx2"/>
                </a:solidFill>
              </a:rPr>
              <a:t>ERPHC Pilot </a:t>
            </a:r>
          </a:p>
          <a:p>
            <a:pPr marL="457200" indent="-457200">
              <a:buFont typeface="Arial" panose="020B0604020202020204" pitchFamily="34" charset="0"/>
              <a:buChar char="•"/>
            </a:pPr>
            <a:r>
              <a:rPr lang="en-GB" sz="2200" b="0" dirty="0">
                <a:solidFill>
                  <a:schemeClr val="tx2"/>
                </a:solidFill>
              </a:rPr>
              <a:t>Ethiopia, Nigeria, Sierra Leone, Uganda </a:t>
            </a:r>
          </a:p>
          <a:p>
            <a:pPr marL="457200" indent="-457200">
              <a:buFont typeface="Arial" panose="020B0604020202020204" pitchFamily="34" charset="0"/>
              <a:buChar char="•"/>
            </a:pPr>
            <a:r>
              <a:rPr lang="en-GB" sz="2200" b="0" dirty="0">
                <a:solidFill>
                  <a:schemeClr val="tx2"/>
                </a:solidFill>
              </a:rPr>
              <a:t>766 PHC facilities </a:t>
            </a:r>
          </a:p>
        </p:txBody>
      </p:sp>
      <p:pic>
        <p:nvPicPr>
          <p:cNvPr id="12" name="Picture 11">
            <a:extLst>
              <a:ext uri="{FF2B5EF4-FFF2-40B4-BE49-F238E27FC236}">
                <a16:creationId xmlns:a16="http://schemas.microsoft.com/office/drawing/2014/main" id="{F9B89F08-A719-E29A-B844-1209FABEC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097883" y="4369796"/>
            <a:ext cx="7094117" cy="2511064"/>
          </a:xfrm>
          <a:prstGeom prst="rect">
            <a:avLst/>
          </a:prstGeom>
        </p:spPr>
      </p:pic>
    </p:spTree>
    <p:extLst>
      <p:ext uri="{BB962C8B-B14F-4D97-AF65-F5344CB8AC3E}">
        <p14:creationId xmlns:p14="http://schemas.microsoft.com/office/powerpoint/2010/main" val="2441979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69C0-CB8D-E042-A292-CC0A27FCFEF7}"/>
              </a:ext>
            </a:extLst>
          </p:cNvPr>
          <p:cNvSpPr>
            <a:spLocks noGrp="1"/>
          </p:cNvSpPr>
          <p:nvPr>
            <p:ph type="title"/>
          </p:nvPr>
        </p:nvSpPr>
        <p:spPr/>
        <p:txBody>
          <a:bodyPr/>
          <a:lstStyle/>
          <a:p>
            <a:r>
              <a:rPr lang="en-US" dirty="0"/>
              <a:t>How did we PREPARE PHCs for outbreaks: </a:t>
            </a:r>
          </a:p>
        </p:txBody>
      </p:sp>
      <p:sp>
        <p:nvSpPr>
          <p:cNvPr id="4" name="Content Placeholder 3">
            <a:extLst>
              <a:ext uri="{FF2B5EF4-FFF2-40B4-BE49-F238E27FC236}">
                <a16:creationId xmlns:a16="http://schemas.microsoft.com/office/drawing/2014/main" id="{73C81636-590C-2243-83B4-EFB522147CA6}"/>
              </a:ext>
            </a:extLst>
          </p:cNvPr>
          <p:cNvSpPr>
            <a:spLocks noGrp="1"/>
          </p:cNvSpPr>
          <p:nvPr>
            <p:ph idx="10"/>
          </p:nvPr>
        </p:nvSpPr>
        <p:spPr>
          <a:xfrm>
            <a:off x="6395638" y="1575009"/>
            <a:ext cx="5256362" cy="4351338"/>
          </a:xfrm>
        </p:spPr>
        <p:txBody>
          <a:bodyPr/>
          <a:lstStyle/>
          <a:p>
            <a:r>
              <a:rPr lang="en-US" dirty="0"/>
              <a:t>ERPHC activities:</a:t>
            </a:r>
          </a:p>
          <a:p>
            <a:pPr marL="457200" indent="-457200">
              <a:buAutoNum type="arabicPeriod"/>
            </a:pPr>
            <a:r>
              <a:rPr lang="en-US" sz="2200" dirty="0"/>
              <a:t>Evaluated IPC capacity</a:t>
            </a:r>
          </a:p>
          <a:p>
            <a:pPr marL="914400" lvl="2" indent="-457200"/>
            <a:r>
              <a:rPr lang="en-US" sz="1800" dirty="0"/>
              <a:t>Used Assessment tool on IPC minimum requirements for PHC, </a:t>
            </a:r>
            <a:r>
              <a:rPr lang="en-US" sz="1800" b="1" i="1" dirty="0"/>
              <a:t>and </a:t>
            </a:r>
          </a:p>
          <a:p>
            <a:pPr marL="914400" lvl="2" indent="-457200"/>
            <a:r>
              <a:rPr lang="en-US" sz="1800" dirty="0"/>
              <a:t>Developed ‘mentorship tool’ which assessed functional IPC capacities:</a:t>
            </a:r>
          </a:p>
          <a:p>
            <a:pPr lvl="3" indent="0">
              <a:buNone/>
            </a:pPr>
            <a:endParaRPr lang="en-US" sz="2000" dirty="0"/>
          </a:p>
        </p:txBody>
      </p:sp>
      <p:pic>
        <p:nvPicPr>
          <p:cNvPr id="7" name="Content Placeholder 6">
            <a:extLst>
              <a:ext uri="{FF2B5EF4-FFF2-40B4-BE49-F238E27FC236}">
                <a16:creationId xmlns:a16="http://schemas.microsoft.com/office/drawing/2014/main" id="{8EE2DCCC-1F71-B0A3-296B-6BC9217965BE}"/>
              </a:ext>
            </a:extLst>
          </p:cNvPr>
          <p:cNvPicPr>
            <a:picLocks noGrp="1" noChangeAspect="1"/>
          </p:cNvPicPr>
          <p:nvPr>
            <p:ph idx="1"/>
          </p:nvPr>
        </p:nvPicPr>
        <p:blipFill>
          <a:blip r:embed="rId2"/>
          <a:srcRect l="20454" t="22765" r="24805" b="22771"/>
          <a:stretch>
            <a:fillRect/>
          </a:stretch>
        </p:blipFill>
        <p:spPr>
          <a:xfrm>
            <a:off x="335164" y="2388870"/>
            <a:ext cx="5760836" cy="3429000"/>
          </a:xfrm>
          <a:prstGeom prst="rect">
            <a:avLst/>
          </a:prstGeom>
        </p:spPr>
      </p:pic>
      <p:pic>
        <p:nvPicPr>
          <p:cNvPr id="9" name="Picture 8">
            <a:extLst>
              <a:ext uri="{FF2B5EF4-FFF2-40B4-BE49-F238E27FC236}">
                <a16:creationId xmlns:a16="http://schemas.microsoft.com/office/drawing/2014/main" id="{B21D14D2-4F47-4514-3A73-08987F78A9A3}"/>
              </a:ext>
            </a:extLst>
          </p:cNvPr>
          <p:cNvPicPr>
            <a:picLocks noChangeAspect="1"/>
          </p:cNvPicPr>
          <p:nvPr/>
        </p:nvPicPr>
        <p:blipFill>
          <a:blip r:embed="rId3"/>
          <a:srcRect l="30752" t="30500" r="36344" b="39038"/>
          <a:stretch>
            <a:fillRect/>
          </a:stretch>
        </p:blipFill>
        <p:spPr>
          <a:xfrm>
            <a:off x="6841408" y="4239103"/>
            <a:ext cx="4634063" cy="2413158"/>
          </a:xfrm>
          <a:prstGeom prst="rect">
            <a:avLst/>
          </a:prstGeom>
        </p:spPr>
      </p:pic>
    </p:spTree>
    <p:extLst>
      <p:ext uri="{BB962C8B-B14F-4D97-AF65-F5344CB8AC3E}">
        <p14:creationId xmlns:p14="http://schemas.microsoft.com/office/powerpoint/2010/main" val="2039405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2915-9F47-C002-C676-EA9C24705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DAF4CE-A1F5-263D-157E-974931DC27D5}"/>
              </a:ext>
            </a:extLst>
          </p:cNvPr>
          <p:cNvSpPr>
            <a:spLocks noGrp="1"/>
          </p:cNvSpPr>
          <p:nvPr>
            <p:ph type="title"/>
          </p:nvPr>
        </p:nvSpPr>
        <p:spPr/>
        <p:txBody>
          <a:bodyPr/>
          <a:lstStyle/>
          <a:p>
            <a:r>
              <a:rPr lang="en-US" dirty="0"/>
              <a:t>How did we PREPARE PHCs for outbreaks</a:t>
            </a:r>
          </a:p>
        </p:txBody>
      </p:sp>
      <p:sp>
        <p:nvSpPr>
          <p:cNvPr id="4" name="Content Placeholder 3">
            <a:extLst>
              <a:ext uri="{FF2B5EF4-FFF2-40B4-BE49-F238E27FC236}">
                <a16:creationId xmlns:a16="http://schemas.microsoft.com/office/drawing/2014/main" id="{15A64DEF-9554-DD12-6744-6C9E2F07F014}"/>
              </a:ext>
            </a:extLst>
          </p:cNvPr>
          <p:cNvSpPr>
            <a:spLocks noGrp="1"/>
          </p:cNvSpPr>
          <p:nvPr>
            <p:ph idx="10"/>
          </p:nvPr>
        </p:nvSpPr>
        <p:spPr>
          <a:xfrm>
            <a:off x="6395638" y="1575009"/>
            <a:ext cx="5256362" cy="4351338"/>
          </a:xfrm>
        </p:spPr>
        <p:txBody>
          <a:bodyPr>
            <a:normAutofit/>
          </a:bodyPr>
          <a:lstStyle/>
          <a:p>
            <a:r>
              <a:rPr lang="en-US" dirty="0"/>
              <a:t>ERPHC activities:</a:t>
            </a:r>
          </a:p>
          <a:p>
            <a:pPr marL="400050" indent="-400050"/>
            <a:r>
              <a:rPr lang="en-US" sz="2200" dirty="0"/>
              <a:t>2.  Develop PHC preparedness and response plans</a:t>
            </a:r>
          </a:p>
          <a:p>
            <a:pPr marL="914400" lvl="2" indent="-457200"/>
            <a:r>
              <a:rPr lang="en-US" sz="1800" dirty="0"/>
              <a:t>Focused on specific actions, with accountable parties pre-identified</a:t>
            </a:r>
          </a:p>
          <a:p>
            <a:pPr marL="1314450" lvl="4" indent="-285750">
              <a:buFont typeface="Courier New" panose="02070309020205020404" pitchFamily="49" charset="0"/>
              <a:buChar char="o"/>
            </a:pPr>
            <a:r>
              <a:rPr lang="en-US" sz="1800" dirty="0"/>
              <a:t>Identifying a holding area</a:t>
            </a:r>
          </a:p>
          <a:p>
            <a:pPr marL="1314450" lvl="4" indent="-285750">
              <a:buFont typeface="Courier New" panose="02070309020205020404" pitchFamily="49" charset="0"/>
              <a:buChar char="o"/>
            </a:pPr>
            <a:r>
              <a:rPr lang="en-US" sz="1800" dirty="0"/>
              <a:t>Who would make changes to the built environment (i.e., </a:t>
            </a:r>
            <a:r>
              <a:rPr lang="en-US" sz="1800" dirty="0" err="1"/>
              <a:t>uni</a:t>
            </a:r>
            <a:r>
              <a:rPr lang="en-US" sz="1800" dirty="0"/>
              <a:t>-directional flow or identifying more space in case of surge)</a:t>
            </a:r>
          </a:p>
          <a:p>
            <a:pPr lvl="3" indent="0">
              <a:buNone/>
            </a:pPr>
            <a:endParaRPr lang="en-US" sz="2000" dirty="0"/>
          </a:p>
        </p:txBody>
      </p:sp>
      <p:pic>
        <p:nvPicPr>
          <p:cNvPr id="7" name="Content Placeholder 6">
            <a:extLst>
              <a:ext uri="{FF2B5EF4-FFF2-40B4-BE49-F238E27FC236}">
                <a16:creationId xmlns:a16="http://schemas.microsoft.com/office/drawing/2014/main" id="{2D04E8C5-AB79-F8D2-20B8-F29E763205BF}"/>
              </a:ext>
            </a:extLst>
          </p:cNvPr>
          <p:cNvPicPr>
            <a:picLocks noGrp="1" noChangeAspect="1"/>
          </p:cNvPicPr>
          <p:nvPr>
            <p:ph idx="1"/>
          </p:nvPr>
        </p:nvPicPr>
        <p:blipFill>
          <a:blip r:embed="rId2"/>
          <a:srcRect l="20454" t="22765" r="24805" b="22771"/>
          <a:stretch>
            <a:fillRect/>
          </a:stretch>
        </p:blipFill>
        <p:spPr>
          <a:xfrm>
            <a:off x="335164" y="2388870"/>
            <a:ext cx="5760836" cy="3429000"/>
          </a:xfrm>
          <a:prstGeom prst="rect">
            <a:avLst/>
          </a:prstGeom>
        </p:spPr>
      </p:pic>
    </p:spTree>
    <p:extLst>
      <p:ext uri="{BB962C8B-B14F-4D97-AF65-F5344CB8AC3E}">
        <p14:creationId xmlns:p14="http://schemas.microsoft.com/office/powerpoint/2010/main" val="2762353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6A26-2660-426E-07F3-230EC5681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85EA7-99D8-0B26-20D1-0D125E54E51B}"/>
              </a:ext>
            </a:extLst>
          </p:cNvPr>
          <p:cNvSpPr>
            <a:spLocks noGrp="1"/>
          </p:cNvSpPr>
          <p:nvPr>
            <p:ph type="title"/>
          </p:nvPr>
        </p:nvSpPr>
        <p:spPr/>
        <p:txBody>
          <a:bodyPr/>
          <a:lstStyle/>
          <a:p>
            <a:r>
              <a:rPr lang="en-US" dirty="0"/>
              <a:t>How did we ‘READY’ PHCs for outbreaks:</a:t>
            </a:r>
          </a:p>
        </p:txBody>
      </p:sp>
      <p:pic>
        <p:nvPicPr>
          <p:cNvPr id="10" name="Picture 9">
            <a:extLst>
              <a:ext uri="{FF2B5EF4-FFF2-40B4-BE49-F238E27FC236}">
                <a16:creationId xmlns:a16="http://schemas.microsoft.com/office/drawing/2014/main" id="{B170906C-B6B0-D24E-C982-62286B6A4E21}"/>
              </a:ext>
            </a:extLst>
          </p:cNvPr>
          <p:cNvPicPr>
            <a:picLocks noChangeAspect="1"/>
          </p:cNvPicPr>
          <p:nvPr/>
        </p:nvPicPr>
        <p:blipFill>
          <a:blip r:embed="rId2"/>
          <a:srcRect l="20651" t="35068" r="25822" b="16347"/>
          <a:stretch>
            <a:fillRect/>
          </a:stretch>
        </p:blipFill>
        <p:spPr>
          <a:xfrm>
            <a:off x="313151" y="2242158"/>
            <a:ext cx="5782849" cy="3331925"/>
          </a:xfrm>
          <a:prstGeom prst="rect">
            <a:avLst/>
          </a:prstGeom>
        </p:spPr>
      </p:pic>
      <p:sp>
        <p:nvSpPr>
          <p:cNvPr id="12" name="Content Placeholder 11">
            <a:extLst>
              <a:ext uri="{FF2B5EF4-FFF2-40B4-BE49-F238E27FC236}">
                <a16:creationId xmlns:a16="http://schemas.microsoft.com/office/drawing/2014/main" id="{9E6FE1DC-D9A4-2892-69C5-5A52F985A844}"/>
              </a:ext>
            </a:extLst>
          </p:cNvPr>
          <p:cNvSpPr>
            <a:spLocks noGrp="1"/>
          </p:cNvSpPr>
          <p:nvPr>
            <p:ph idx="10"/>
          </p:nvPr>
        </p:nvSpPr>
        <p:spPr/>
        <p:txBody>
          <a:bodyPr/>
          <a:lstStyle/>
          <a:p>
            <a:r>
              <a:rPr lang="en-US" dirty="0"/>
              <a:t>ERPHC activities:</a:t>
            </a:r>
          </a:p>
          <a:p>
            <a:r>
              <a:rPr lang="en-US" sz="2200" dirty="0"/>
              <a:t>3. Prepare IPC stakeholder networks</a:t>
            </a:r>
          </a:p>
          <a:p>
            <a:pPr marL="914400" indent="-285750">
              <a:buFont typeface="Arial" panose="020B0604020202020204" pitchFamily="34" charset="0"/>
              <a:buChar char="•"/>
            </a:pPr>
            <a:r>
              <a:rPr lang="en-US" sz="2200" b="0" dirty="0">
                <a:solidFill>
                  <a:schemeClr val="tx1"/>
                </a:solidFill>
              </a:rPr>
              <a:t>Developed and implemented communication plans, including devices were available</a:t>
            </a:r>
          </a:p>
          <a:p>
            <a:pPr marL="914400" indent="-285750">
              <a:buFont typeface="Arial" panose="020B0604020202020204" pitchFamily="34" charset="0"/>
              <a:buChar char="•"/>
            </a:pPr>
            <a:r>
              <a:rPr lang="en-US" sz="2200" b="0" dirty="0">
                <a:solidFill>
                  <a:schemeClr val="tx1"/>
                </a:solidFill>
              </a:rPr>
              <a:t>Engaged in real-time, “mystery patient” simulation exercises to assess functional performance</a:t>
            </a:r>
          </a:p>
          <a:p>
            <a:endParaRPr lang="en-US" dirty="0"/>
          </a:p>
        </p:txBody>
      </p:sp>
    </p:spTree>
    <p:extLst>
      <p:ext uri="{BB962C8B-B14F-4D97-AF65-F5344CB8AC3E}">
        <p14:creationId xmlns:p14="http://schemas.microsoft.com/office/powerpoint/2010/main" val="353983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AA61-39D6-EC0F-D966-FB1B9EC1F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3C785-0A0D-6B5C-6237-1F315D9E596E}"/>
              </a:ext>
            </a:extLst>
          </p:cNvPr>
          <p:cNvSpPr>
            <a:spLocks noGrp="1"/>
          </p:cNvSpPr>
          <p:nvPr>
            <p:ph type="title"/>
          </p:nvPr>
        </p:nvSpPr>
        <p:spPr/>
        <p:txBody>
          <a:bodyPr/>
          <a:lstStyle/>
          <a:p>
            <a:r>
              <a:rPr lang="en-US" dirty="0"/>
              <a:t>What did we LEARN:</a:t>
            </a:r>
          </a:p>
        </p:txBody>
      </p:sp>
      <p:grpSp>
        <p:nvGrpSpPr>
          <p:cNvPr id="8" name="Group 7">
            <a:extLst>
              <a:ext uri="{FF2B5EF4-FFF2-40B4-BE49-F238E27FC236}">
                <a16:creationId xmlns:a16="http://schemas.microsoft.com/office/drawing/2014/main" id="{6FBEEE92-D4E6-5187-A4C4-BC407AC83FCE}"/>
              </a:ext>
            </a:extLst>
          </p:cNvPr>
          <p:cNvGrpSpPr/>
          <p:nvPr/>
        </p:nvGrpSpPr>
        <p:grpSpPr>
          <a:xfrm>
            <a:off x="7309427" y="4058078"/>
            <a:ext cx="3434773" cy="2331469"/>
            <a:chOff x="692312" y="5175315"/>
            <a:chExt cx="9573478" cy="776382"/>
          </a:xfrm>
        </p:grpSpPr>
        <p:sp>
          <p:nvSpPr>
            <p:cNvPr id="9" name="Rectangle 8">
              <a:extLst>
                <a:ext uri="{FF2B5EF4-FFF2-40B4-BE49-F238E27FC236}">
                  <a16:creationId xmlns:a16="http://schemas.microsoft.com/office/drawing/2014/main" id="{0AD92EDB-9E99-149B-8FF0-FF16A02C6847}"/>
                </a:ext>
              </a:extLst>
            </p:cNvPr>
            <p:cNvSpPr/>
            <p:nvPr/>
          </p:nvSpPr>
          <p:spPr>
            <a:xfrm>
              <a:off x="692313" y="5175315"/>
              <a:ext cx="9573477" cy="611641"/>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E52A5F1-AE1D-844C-4A7C-3414C62F2E6D}"/>
                </a:ext>
              </a:extLst>
            </p:cNvPr>
            <p:cNvSpPr txBox="1"/>
            <p:nvPr/>
          </p:nvSpPr>
          <p:spPr>
            <a:xfrm>
              <a:off x="692312" y="5276832"/>
              <a:ext cx="9573477" cy="674865"/>
            </a:xfrm>
            <a:prstGeom prst="rect">
              <a:avLst/>
            </a:prstGeom>
            <a:ln>
              <a:noFill/>
              <a:prstDash val="lgDash"/>
            </a:ln>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Aptos" panose="020B0004020202020204" pitchFamily="34" charset="0"/>
                  <a:cs typeface="+mn-cs"/>
                </a:rPr>
                <a:t>Nigeria: </a:t>
              </a:r>
              <a:r>
                <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rPr>
                <a:t>ERPHC facilities scored significantly higher than non-ERPHC sites 95% v 71% (</a:t>
              </a:r>
              <a:r>
                <a:rPr kumimoji="0" lang="en-GB" sz="2000" b="1" i="0" u="none" strike="noStrike" kern="1200" cap="none" spc="0" normalizeH="0" baseline="0" noProof="0" dirty="0">
                  <a:ln>
                    <a:noFill/>
                  </a:ln>
                  <a:solidFill>
                    <a:srgbClr val="FFFFFF"/>
                  </a:solidFill>
                  <a:effectLst/>
                  <a:uLnTx/>
                  <a:uFillTx/>
                  <a:latin typeface="Arial" panose="020B0604020202020204"/>
                  <a:ea typeface="+mn-ea"/>
                  <a:cs typeface="+mn-cs"/>
                </a:rPr>
                <a:t>p = 0.01</a:t>
              </a:r>
              <a:r>
                <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grpSp>
      <p:graphicFrame>
        <p:nvGraphicFramePr>
          <p:cNvPr id="11" name="Chart 10">
            <a:extLst>
              <a:ext uri="{FF2B5EF4-FFF2-40B4-BE49-F238E27FC236}">
                <a16:creationId xmlns:a16="http://schemas.microsoft.com/office/drawing/2014/main" id="{6F37FA78-C1FF-2B29-7E38-EDA591C8076B}"/>
              </a:ext>
            </a:extLst>
          </p:cNvPr>
          <p:cNvGraphicFramePr>
            <a:graphicFrameLocks/>
          </p:cNvGraphicFramePr>
          <p:nvPr/>
        </p:nvGraphicFramePr>
        <p:xfrm>
          <a:off x="540000" y="1923939"/>
          <a:ext cx="5757930" cy="400240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29A51348-8071-3731-D7D6-5075AB064492}"/>
              </a:ext>
            </a:extLst>
          </p:cNvPr>
          <p:cNvSpPr txBox="1"/>
          <p:nvPr/>
        </p:nvSpPr>
        <p:spPr>
          <a:xfrm>
            <a:off x="6898890" y="2200275"/>
            <a:ext cx="4423410" cy="2457450"/>
          </a:xfrm>
          <a:prstGeom prst="rect">
            <a:avLst/>
          </a:prstGeom>
        </p:spPr>
        <p:txBody>
          <a:bodyPr vert="horz" wrap="square" lIns="0" tIns="0" rIns="0" bIns="4572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382886"/>
                </a:solidFill>
                <a:effectLst/>
                <a:uLnTx/>
                <a:uFillTx/>
                <a:latin typeface="Arial" panose="020B0604020202020204"/>
                <a:ea typeface="+mn-ea"/>
                <a:cs typeface="+mn-cs"/>
              </a:rPr>
              <a:t>The innovation is in the integration</a:t>
            </a:r>
          </a:p>
        </p:txBody>
      </p:sp>
    </p:spTree>
    <p:extLst>
      <p:ext uri="{BB962C8B-B14F-4D97-AF65-F5344CB8AC3E}">
        <p14:creationId xmlns:p14="http://schemas.microsoft.com/office/powerpoint/2010/main" val="2500485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CF5D2-3EAE-8183-6DBF-251009E94C1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D297A55-E841-B594-CA10-CE0772DDE2E7}"/>
              </a:ext>
            </a:extLst>
          </p:cNvPr>
          <p:cNvSpPr txBox="1"/>
          <p:nvPr/>
        </p:nvSpPr>
        <p:spPr>
          <a:xfrm>
            <a:off x="1564640" y="5679440"/>
            <a:ext cx="883920" cy="345440"/>
          </a:xfrm>
          <a:prstGeom prst="rect">
            <a:avLst/>
          </a:prstGeom>
        </p:spPr>
        <p:txBody>
          <a:bodyPr vert="horz" wrap="square" lIns="0" tIns="0" rIns="0" bIns="45720" rtlCol="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sp>
        <p:nvSpPr>
          <p:cNvPr id="22" name="Content Placeholder 6">
            <a:extLst>
              <a:ext uri="{FF2B5EF4-FFF2-40B4-BE49-F238E27FC236}">
                <a16:creationId xmlns:a16="http://schemas.microsoft.com/office/drawing/2014/main" id="{5E9363CF-6AB6-F6C8-0047-F8BD8D3310E2}"/>
              </a:ext>
            </a:extLst>
          </p:cNvPr>
          <p:cNvSpPr txBox="1">
            <a:spLocks/>
          </p:cNvSpPr>
          <p:nvPr/>
        </p:nvSpPr>
        <p:spPr>
          <a:xfrm>
            <a:off x="6389334" y="1757694"/>
            <a:ext cx="5045512" cy="4367622"/>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1800" b="0" i="1" u="none" strike="noStrike" kern="100" cap="none" spc="0" normalizeH="0" baseline="0" noProof="0" dirty="0">
              <a:ln>
                <a:noFill/>
              </a:ln>
              <a:solidFill>
                <a:srgbClr val="382886"/>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5D2AF88-F98C-74B2-DB13-B61B7D64609F}"/>
              </a:ext>
            </a:extLst>
          </p:cNvPr>
          <p:cNvSpPr txBox="1"/>
          <p:nvPr/>
        </p:nvSpPr>
        <p:spPr>
          <a:xfrm>
            <a:off x="879894" y="103002"/>
            <a:ext cx="9801243" cy="674865"/>
          </a:xfrm>
          <a:prstGeom prst="rect">
            <a:avLst/>
          </a:prstGeom>
        </p:spPr>
        <p:txBody>
          <a:bodyPr vert="horz" wrap="square" lIns="0" tIns="0" rIns="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82886"/>
                </a:solidFill>
                <a:effectLst/>
                <a:uLnTx/>
                <a:uFillTx/>
                <a:latin typeface="Arial" panose="020B0604020202020204"/>
                <a:ea typeface="+mn-ea"/>
                <a:cs typeface="+mn-cs"/>
              </a:rPr>
              <a:t>Stronger IPC, safer health care workers</a:t>
            </a:r>
            <a:endParaRPr kumimoji="0" lang="en-GB" sz="4800" b="1" i="0" u="none" strike="noStrike" kern="1200" cap="none" spc="0" normalizeH="0" baseline="0" noProof="0" dirty="0">
              <a:ln>
                <a:noFill/>
              </a:ln>
              <a:solidFill>
                <a:srgbClr val="382886"/>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2D145E26-4150-478F-6118-F8961FEF6E8B}"/>
              </a:ext>
            </a:extLst>
          </p:cNvPr>
          <p:cNvGraphicFramePr>
            <a:graphicFrameLocks/>
          </p:cNvGraphicFramePr>
          <p:nvPr/>
        </p:nvGraphicFramePr>
        <p:xfrm>
          <a:off x="395668" y="732684"/>
          <a:ext cx="490646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7C512F9-FF7E-E141-25C7-D5E1CB513C1F}"/>
              </a:ext>
            </a:extLst>
          </p:cNvPr>
          <p:cNvSpPr txBox="1"/>
          <p:nvPr/>
        </p:nvSpPr>
        <p:spPr>
          <a:xfrm>
            <a:off x="5737013" y="984951"/>
            <a:ext cx="6171909" cy="1963121"/>
          </a:xfrm>
          <a:prstGeom prst="rect">
            <a:avLst/>
          </a:prstGeom>
        </p:spPr>
        <p:txBody>
          <a:bodyPr vert="horz" wrap="square" lIns="0" tIns="0" rIns="0" bIns="45720" rtlCol="0" anchor="t">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2886"/>
                </a:solidFill>
                <a:effectLst/>
                <a:uLnTx/>
                <a:uFillTx/>
                <a:latin typeface="Arial" panose="020B0604020202020204"/>
                <a:ea typeface="+mn-ea"/>
                <a:cs typeface="+mn-cs"/>
              </a:rPr>
              <a:t>Hand hygiene knowledge and practice improved from 43% at baseline to 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8288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82886"/>
                </a:solidFill>
                <a:effectLst/>
                <a:uLnTx/>
                <a:uFillTx/>
                <a:latin typeface="Arial" panose="020B0604020202020204"/>
                <a:ea typeface="+mn-ea"/>
                <a:cs typeface="+mn-cs"/>
              </a:rPr>
              <a:t>Availability of PPE for emergency use improved, with 80% of facilities maintaining a stock, up from 59% at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6577BA"/>
              </a:solidFill>
              <a:effectLst/>
              <a:uLnTx/>
              <a:uFillTx/>
              <a:latin typeface="Arial" panose="020B0604020202020204"/>
              <a:ea typeface="+mn-ea"/>
              <a:cs typeface="+mn-cs"/>
            </a:endParaRPr>
          </a:p>
        </p:txBody>
      </p:sp>
      <p:graphicFrame>
        <p:nvGraphicFramePr>
          <p:cNvPr id="7" name="Chart 6">
            <a:extLst>
              <a:ext uri="{FF2B5EF4-FFF2-40B4-BE49-F238E27FC236}">
                <a16:creationId xmlns:a16="http://schemas.microsoft.com/office/drawing/2014/main" id="{F7D9E905-D80D-088F-87D6-1EE31F3B8206}"/>
              </a:ext>
            </a:extLst>
          </p:cNvPr>
          <p:cNvGraphicFramePr>
            <a:graphicFrameLocks/>
          </p:cNvGraphicFramePr>
          <p:nvPr/>
        </p:nvGraphicFramePr>
        <p:xfrm>
          <a:off x="395668" y="3674853"/>
          <a:ext cx="4906460" cy="2901570"/>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BE23845D-1DA9-4D18-6C8A-5187C5B8C40A}"/>
              </a:ext>
            </a:extLst>
          </p:cNvPr>
          <p:cNvGrpSpPr/>
          <p:nvPr/>
        </p:nvGrpSpPr>
        <p:grpSpPr>
          <a:xfrm>
            <a:off x="6389334" y="3562274"/>
            <a:ext cx="5473573" cy="2817311"/>
            <a:chOff x="6315216" y="3043951"/>
            <a:chExt cx="5473573" cy="3136588"/>
          </a:xfrm>
        </p:grpSpPr>
        <p:sp>
          <p:nvSpPr>
            <p:cNvPr id="9" name="Rectangle: Rounded Corners 8">
              <a:extLst>
                <a:ext uri="{FF2B5EF4-FFF2-40B4-BE49-F238E27FC236}">
                  <a16:creationId xmlns:a16="http://schemas.microsoft.com/office/drawing/2014/main" id="{2BD2F8BF-4472-12DF-97FD-604699528C5F}"/>
                </a:ext>
              </a:extLst>
            </p:cNvPr>
            <p:cNvSpPr/>
            <p:nvPr/>
          </p:nvSpPr>
          <p:spPr>
            <a:xfrm>
              <a:off x="6315216" y="3043951"/>
              <a:ext cx="5473573" cy="296008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3313C58-357A-55AF-F6E6-E80EE07CA6A5}"/>
                </a:ext>
              </a:extLst>
            </p:cNvPr>
            <p:cNvSpPr txBox="1"/>
            <p:nvPr/>
          </p:nvSpPr>
          <p:spPr>
            <a:xfrm>
              <a:off x="6562475" y="3220459"/>
              <a:ext cx="4979054" cy="2960080"/>
            </a:xfrm>
            <a:prstGeom prst="rect">
              <a:avLst/>
            </a:prstGeom>
          </p:spPr>
          <p:txBody>
            <a:bodyPr vert="horz" wrap="square" lIns="0" tIns="0" rIns="0" bIns="45720" rtlCol="0" anchor="t">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FFFFFF"/>
                  </a:solidFill>
                  <a:effectLst/>
                  <a:uLnTx/>
                  <a:uFillTx/>
                  <a:latin typeface="Arial" panose="020B0604020202020204"/>
                  <a:ea typeface="+mn-ea"/>
                  <a:cs typeface="+mn-cs"/>
                </a:rPr>
                <a:t>“We were scared to open during COVID - we didn’t think we could manage. When Ebola came, the staff were really scared, but the mentors guided us, helped us set up triage and isolation, and gave us confidence. Then anthrax came. This time we felt ready - </a:t>
              </a:r>
              <a:r>
                <a:rPr kumimoji="0" lang="en-GB" sz="2200" b="0" i="1" u="sng" strike="noStrike" kern="1200" cap="none" spc="0" normalizeH="0" baseline="0" noProof="0" dirty="0">
                  <a:ln>
                    <a:noFill/>
                  </a:ln>
                  <a:solidFill>
                    <a:srgbClr val="FFFFFF"/>
                  </a:solidFill>
                  <a:effectLst/>
                  <a:uLnTx/>
                  <a:uFillTx/>
                  <a:latin typeface="Arial" panose="020B0604020202020204"/>
                  <a:ea typeface="+mn-ea"/>
                  <a:cs typeface="+mn-cs"/>
                </a:rPr>
                <a:t>we no longer needed to run</a:t>
              </a:r>
              <a:r>
                <a:rPr kumimoji="0" lang="en-GB" sz="2200" b="0" i="1" u="none" strike="noStrike" kern="1200" cap="none" spc="0" normalizeH="0" baseline="0" noProof="0" dirty="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800" b="0" i="0" u="none" strike="noStrike" kern="100" cap="none" spc="0" normalizeH="0" baseline="0" noProof="0" dirty="0">
                <a:ln>
                  <a:noFill/>
                </a:ln>
                <a:solidFill>
                  <a:srgbClr val="FFFFFF"/>
                </a:solidFill>
                <a:effectLst/>
                <a:uLnTx/>
                <a:uFillTx/>
                <a:latin typeface="Arial" panose="020B060402020202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GB" sz="1800" b="0" i="0" u="none" strike="noStrike" kern="100" cap="none" spc="0" normalizeH="0" baseline="0" noProof="0" dirty="0">
                  <a:ln>
                    <a:noFill/>
                  </a:ln>
                  <a:solidFill>
                    <a:srgbClr val="FFFFFF"/>
                  </a:solidFill>
                  <a:effectLst/>
                  <a:uLnTx/>
                  <a:uFillTx/>
                  <a:latin typeface="Arial" panose="020B0604020202020204"/>
                  <a:ea typeface="Times New Roman" panose="02020603050405020304" pitchFamily="18" charset="0"/>
                  <a:cs typeface="Times New Roman" panose="02020603050405020304" pitchFamily="18" charset="0"/>
                </a:rPr>
                <a:t>(Sister Hilda, Wanda Health Centre, Uganda)</a:t>
              </a:r>
              <a:endParaRPr kumimoji="0" lang="en-GB" sz="1800" b="0" i="1" u="none" strike="noStrike" kern="100" cap="none" spc="0" normalizeH="0" baseline="0" noProof="0" dirty="0">
                <a:ln>
                  <a:noFill/>
                </a:ln>
                <a:solidFill>
                  <a:srgbClr val="FFFFFF"/>
                </a:solidFill>
                <a:effectLst/>
                <a:uLnTx/>
                <a:uFillTx/>
                <a:latin typeface="Arial" panose="020B060402020202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29806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87656-7EDB-4C65-4EAC-DC03D606FD33}"/>
              </a:ext>
            </a:extLst>
          </p:cNvPr>
          <p:cNvSpPr>
            <a:spLocks noGrp="1"/>
          </p:cNvSpPr>
          <p:nvPr>
            <p:ph type="title"/>
          </p:nvPr>
        </p:nvSpPr>
        <p:spPr>
          <a:xfrm>
            <a:off x="2207344" y="2050120"/>
            <a:ext cx="7777312" cy="2757759"/>
          </a:xfrm>
        </p:spPr>
        <p:txBody>
          <a:bodyPr>
            <a:normAutofit fontScale="90000"/>
          </a:bodyPr>
          <a:lstStyle/>
          <a:p>
            <a:r>
              <a:rPr lang="en-US" dirty="0"/>
              <a:t>THESE TOOLS AND RESOURCES ARE JUST AS RELEVANT AT THE HEALTH FACILITY LEVEL</a:t>
            </a:r>
          </a:p>
        </p:txBody>
      </p:sp>
    </p:spTree>
    <p:extLst>
      <p:ext uri="{BB962C8B-B14F-4D97-AF65-F5344CB8AC3E}">
        <p14:creationId xmlns:p14="http://schemas.microsoft.com/office/powerpoint/2010/main" val="1786237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47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C8E7F-E3D5-C7C7-FD29-5EB2F9A96D8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79379F0-C5EF-1220-47D3-092BEFE599D7}"/>
              </a:ext>
            </a:extLst>
          </p:cNvPr>
          <p:cNvSpPr>
            <a:spLocks noGrp="1"/>
          </p:cNvSpPr>
          <p:nvPr>
            <p:ph type="title"/>
          </p:nvPr>
        </p:nvSpPr>
        <p:spPr>
          <a:xfrm>
            <a:off x="0" y="35211"/>
            <a:ext cx="12134027" cy="1143000"/>
          </a:xfrm>
        </p:spPr>
        <p:txBody>
          <a:bodyPr anchor="ctr">
            <a:normAutofit/>
          </a:bodyPr>
          <a:lstStyle/>
          <a:p>
            <a:pPr algn="ctr">
              <a:lnSpc>
                <a:spcPct val="90000"/>
              </a:lnSpc>
            </a:pPr>
            <a:r>
              <a:rPr lang="en-GB" dirty="0">
                <a:latin typeface="Segoe Condensed"/>
              </a:rPr>
              <a:t>How Outbreaks Amplify in Health Facilities - </a:t>
            </a:r>
            <a:r>
              <a:rPr lang="en-GB" b="1" dirty="0">
                <a:latin typeface="Segoe Condensed"/>
              </a:rPr>
              <a:t>and </a:t>
            </a:r>
            <a:r>
              <a:rPr lang="en-GB" dirty="0">
                <a:latin typeface="Segoe Condensed"/>
              </a:rPr>
              <a:t>Beyond</a:t>
            </a:r>
            <a:endParaRPr lang="en-US" dirty="0"/>
          </a:p>
        </p:txBody>
      </p:sp>
      <p:pic>
        <p:nvPicPr>
          <p:cNvPr id="8" name="Picture 7">
            <a:extLst>
              <a:ext uri="{FF2B5EF4-FFF2-40B4-BE49-F238E27FC236}">
                <a16:creationId xmlns:a16="http://schemas.microsoft.com/office/drawing/2014/main" id="{3BD1544C-99ED-738E-EBFA-3CE530F92814}"/>
              </a:ext>
            </a:extLst>
          </p:cNvPr>
          <p:cNvPicPr>
            <a:picLocks noChangeAspect="1"/>
          </p:cNvPicPr>
          <p:nvPr/>
        </p:nvPicPr>
        <p:blipFill>
          <a:blip r:embed="rId3"/>
          <a:stretch>
            <a:fillRect/>
          </a:stretch>
        </p:blipFill>
        <p:spPr>
          <a:xfrm>
            <a:off x="262431" y="1654629"/>
            <a:ext cx="11667137" cy="4025160"/>
          </a:xfrm>
          <a:prstGeom prst="rect">
            <a:avLst/>
          </a:prstGeom>
          <a:noFill/>
        </p:spPr>
      </p:pic>
    </p:spTree>
    <p:extLst>
      <p:ext uri="{BB962C8B-B14F-4D97-AF65-F5344CB8AC3E}">
        <p14:creationId xmlns:p14="http://schemas.microsoft.com/office/powerpoint/2010/main" val="92460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7FCD-D473-EEF5-6EB1-7EFAA92BE902}"/>
              </a:ext>
            </a:extLst>
          </p:cNvPr>
          <p:cNvSpPr>
            <a:spLocks noGrp="1"/>
          </p:cNvSpPr>
          <p:nvPr>
            <p:ph type="title"/>
          </p:nvPr>
        </p:nvSpPr>
        <p:spPr/>
        <p:txBody>
          <a:bodyPr vert="horz" lIns="91440" tIns="45720" rIns="91440" bIns="45720" rtlCol="0" anchor="ctr">
            <a:noAutofit/>
          </a:bodyPr>
          <a:lstStyle/>
          <a:p>
            <a:br>
              <a:rPr lang="en-US" dirty="0">
                <a:latin typeface="Segoe Condensed"/>
                <a:cs typeface="Segoe UI"/>
              </a:rPr>
            </a:br>
            <a:r>
              <a:rPr lang="en-US" dirty="0">
                <a:latin typeface="Segoe Condensed"/>
                <a:cs typeface="Segoe UI"/>
              </a:rPr>
              <a:t>Turn learning Into Actions </a:t>
            </a:r>
            <a:endParaRPr lang="en-US" dirty="0">
              <a:cs typeface="Segoe UI"/>
            </a:endParaRPr>
          </a:p>
          <a:p>
            <a:endParaRPr lang="en-US"/>
          </a:p>
        </p:txBody>
      </p:sp>
      <p:pic>
        <p:nvPicPr>
          <p:cNvPr id="4" name="Content Placeholder 3" descr="A diagram of a cycle&#10;&#10;AI-generated content may be incorrect.">
            <a:extLst>
              <a:ext uri="{FF2B5EF4-FFF2-40B4-BE49-F238E27FC236}">
                <a16:creationId xmlns:a16="http://schemas.microsoft.com/office/drawing/2014/main" id="{7E8E71EF-8328-0DCD-D710-78F45FDFCD4F}"/>
              </a:ext>
            </a:extLst>
          </p:cNvPr>
          <p:cNvPicPr>
            <a:picLocks noGrp="1" noChangeAspect="1"/>
          </p:cNvPicPr>
          <p:nvPr>
            <p:ph idx="1"/>
          </p:nvPr>
        </p:nvPicPr>
        <p:blipFill>
          <a:blip r:embed="rId3"/>
          <a:stretch>
            <a:fillRect/>
          </a:stretch>
        </p:blipFill>
        <p:spPr>
          <a:xfrm>
            <a:off x="6763525" y="1472635"/>
            <a:ext cx="4438715" cy="4347410"/>
          </a:xfrm>
          <a:prstGeom prst="rect">
            <a:avLst/>
          </a:prstGeom>
        </p:spPr>
      </p:pic>
      <p:pic>
        <p:nvPicPr>
          <p:cNvPr id="5" name="Picture 4" descr="A diagram of a cycle&#10;&#10;AI-generated content may be incorrect.">
            <a:extLst>
              <a:ext uri="{FF2B5EF4-FFF2-40B4-BE49-F238E27FC236}">
                <a16:creationId xmlns:a16="http://schemas.microsoft.com/office/drawing/2014/main" id="{E1B2B58D-4100-97B4-40BF-47665941D025}"/>
              </a:ext>
            </a:extLst>
          </p:cNvPr>
          <p:cNvPicPr>
            <a:picLocks noChangeAspect="1"/>
          </p:cNvPicPr>
          <p:nvPr/>
        </p:nvPicPr>
        <p:blipFill>
          <a:blip r:embed="rId4"/>
          <a:stretch>
            <a:fillRect/>
          </a:stretch>
        </p:blipFill>
        <p:spPr>
          <a:xfrm>
            <a:off x="10895560" y="4310327"/>
            <a:ext cx="1106523" cy="1163076"/>
          </a:xfrm>
          <a:prstGeom prst="rect">
            <a:avLst/>
          </a:prstGeom>
        </p:spPr>
      </p:pic>
      <p:sp>
        <p:nvSpPr>
          <p:cNvPr id="6" name="TextBox 5">
            <a:extLst>
              <a:ext uri="{FF2B5EF4-FFF2-40B4-BE49-F238E27FC236}">
                <a16:creationId xmlns:a16="http://schemas.microsoft.com/office/drawing/2014/main" id="{BADF6CAE-5E19-1904-616F-55E252D59868}"/>
              </a:ext>
            </a:extLst>
          </p:cNvPr>
          <p:cNvSpPr txBox="1"/>
          <p:nvPr/>
        </p:nvSpPr>
        <p:spPr>
          <a:xfrm>
            <a:off x="-436915" y="898922"/>
            <a:ext cx="7588830" cy="5959078"/>
          </a:xfrm>
          <a:prstGeom prst="round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a:ea typeface="Calibri Light"/>
                <a:cs typeface="Calibri Light"/>
              </a:rPr>
              <a:t>Strengthening IPC preparedness and operational readiness are pivotal for effective outbreak response</a:t>
            </a:r>
            <a:endParaRPr kumimoji="0" lang="pt-BR" sz="24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Light"/>
              <a:ea typeface="Calibri Light"/>
              <a:cs typeface="Calibri Light"/>
            </a:endParaRPr>
          </a:p>
          <a:p>
            <a:pPr marL="457200" marR="0" lvl="0" indent="-457200" algn="just"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Light"/>
                <a:ea typeface="Calibri Light"/>
                <a:cs typeface="Calibri Light"/>
              </a:rPr>
              <a:t>Policymakers and health care workers must turn lessons from every outbreak and pandemic into actions </a:t>
            </a:r>
            <a:endParaRPr kumimoji="0" lang="en-US" sz="24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457200" marR="0" lvl="0" indent="-457200" algn="just"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457200" marR="0" lvl="0" indent="-457200" algn="just"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Light"/>
                <a:ea typeface="Calibri Light"/>
                <a:cs typeface="Calibri Light"/>
              </a:rPr>
              <a:t>The "Framework and toolkit for infection prevention and control outbreak preparedness, readiness and response at the national level (IPC-OFT): implementation manual" provides resources for national and subnational authorities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Calibri"/>
              <a:cs typeface="Calibri"/>
            </a:endParaRPr>
          </a:p>
        </p:txBody>
      </p:sp>
    </p:spTree>
    <p:extLst>
      <p:ext uri="{BB962C8B-B14F-4D97-AF65-F5344CB8AC3E}">
        <p14:creationId xmlns:p14="http://schemas.microsoft.com/office/powerpoint/2010/main" val="1334642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38734-9377-1B03-7622-34464BF8546A}"/>
            </a:ext>
          </a:extLst>
        </p:cNvPr>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0C1ABF7-6620-0D6C-50AD-E70A5386B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111" y="154781"/>
            <a:ext cx="5334959" cy="6550160"/>
          </a:xfrm>
          <a:prstGeom prst="rect">
            <a:avLst/>
          </a:prstGeom>
          <a:noFill/>
          <a:ln>
            <a:noFill/>
          </a:ln>
          <a:effectLst>
            <a:glow rad="228600">
              <a:schemeClr val="accent5">
                <a:satMod val="175000"/>
                <a:alpha val="40000"/>
              </a:schemeClr>
            </a:glow>
            <a:outerShdw blurRad="292100" dist="139700" dir="2700000" algn="tl" rotWithShape="0">
              <a:srgbClr val="333333">
                <a:alpha val="65000"/>
              </a:srgbClr>
            </a:outerShdw>
          </a:effectLst>
        </p:spPr>
      </p:pic>
      <p:sp>
        <p:nvSpPr>
          <p:cNvPr id="2" name="Título 1">
            <a:extLst>
              <a:ext uri="{FF2B5EF4-FFF2-40B4-BE49-F238E27FC236}">
                <a16:creationId xmlns:a16="http://schemas.microsoft.com/office/drawing/2014/main" id="{009B334C-708C-4B68-0E38-E1AE0D5EC32E}"/>
              </a:ext>
            </a:extLst>
          </p:cNvPr>
          <p:cNvSpPr>
            <a:spLocks noGrp="1"/>
          </p:cNvSpPr>
          <p:nvPr>
            <p:ph type="ctrTitle"/>
          </p:nvPr>
        </p:nvSpPr>
        <p:spPr>
          <a:xfrm>
            <a:off x="211899" y="1378152"/>
            <a:ext cx="2638742" cy="1753942"/>
          </a:xfrm>
        </p:spPr>
        <p:txBody>
          <a:bodyPr anchor="t">
            <a:noAutofit/>
          </a:bodyPr>
          <a:lstStyle/>
          <a:p>
            <a:pPr algn="ctr"/>
            <a:r>
              <a:rPr lang="en-US" sz="2800">
                <a:latin typeface="Tahoma"/>
                <a:ea typeface="Tahoma"/>
                <a:cs typeface="Tahoma"/>
              </a:rPr>
              <a:t>When to act</a:t>
            </a:r>
            <a:r>
              <a:rPr lang="en-US">
                <a:latin typeface="Tahoma"/>
                <a:ea typeface="Tahoma"/>
                <a:cs typeface="Tahoma"/>
              </a:rPr>
              <a:t>:</a:t>
            </a:r>
            <a:br>
              <a:rPr lang="en-US">
                <a:ea typeface="Tahoma"/>
              </a:rPr>
            </a:br>
            <a:r>
              <a:rPr lang="en-US" sz="2400">
                <a:latin typeface="Tahoma"/>
                <a:ea typeface="Tahoma"/>
                <a:cs typeface="Tahoma"/>
              </a:rPr>
              <a:t>Emergency</a:t>
            </a:r>
            <a:r>
              <a:rPr lang="en-US" sz="2800">
                <a:latin typeface="Tahoma"/>
                <a:ea typeface="Tahoma"/>
                <a:cs typeface="Tahoma"/>
              </a:rPr>
              <a:t> </a:t>
            </a:r>
            <a:r>
              <a:rPr lang="en-US" sz="2400">
                <a:latin typeface="Tahoma"/>
                <a:ea typeface="Tahoma"/>
                <a:cs typeface="Tahoma"/>
              </a:rPr>
              <a:t>Phases and Activities prioritization</a:t>
            </a:r>
          </a:p>
        </p:txBody>
      </p:sp>
      <p:sp>
        <p:nvSpPr>
          <p:cNvPr id="5" name="Seta para a Direita 4">
            <a:extLst>
              <a:ext uri="{FF2B5EF4-FFF2-40B4-BE49-F238E27FC236}">
                <a16:creationId xmlns:a16="http://schemas.microsoft.com/office/drawing/2014/main" id="{3ABEC99D-3371-6F5D-0387-F4C047BCCF5D}"/>
              </a:ext>
            </a:extLst>
          </p:cNvPr>
          <p:cNvSpPr/>
          <p:nvPr/>
        </p:nvSpPr>
        <p:spPr>
          <a:xfrm>
            <a:off x="6151120" y="861767"/>
            <a:ext cx="1635919" cy="3436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Seta para a Direita 5">
            <a:extLst>
              <a:ext uri="{FF2B5EF4-FFF2-40B4-BE49-F238E27FC236}">
                <a16:creationId xmlns:a16="http://schemas.microsoft.com/office/drawing/2014/main" id="{DF017FF8-69CE-3EA5-5C30-A06C7793BF91}"/>
              </a:ext>
            </a:extLst>
          </p:cNvPr>
          <p:cNvSpPr/>
          <p:nvPr/>
        </p:nvSpPr>
        <p:spPr>
          <a:xfrm>
            <a:off x="8396942" y="2961205"/>
            <a:ext cx="1576386" cy="498420"/>
          </a:xfrm>
          <a:prstGeom prst="rightArrow">
            <a:avLst/>
          </a:prstGeom>
          <a:solidFill>
            <a:srgbClr val="FFC000"/>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Calibri"/>
              <a:cs typeface="Calibri"/>
            </a:endParaRPr>
          </a:p>
        </p:txBody>
      </p:sp>
      <p:sp>
        <p:nvSpPr>
          <p:cNvPr id="9" name="Retângulo Arredondado 7">
            <a:extLst>
              <a:ext uri="{FF2B5EF4-FFF2-40B4-BE49-F238E27FC236}">
                <a16:creationId xmlns:a16="http://schemas.microsoft.com/office/drawing/2014/main" id="{5F042106-A007-3B14-ED2D-3BEF9E2BBF79}"/>
              </a:ext>
            </a:extLst>
          </p:cNvPr>
          <p:cNvSpPr/>
          <p:nvPr/>
        </p:nvSpPr>
        <p:spPr>
          <a:xfrm>
            <a:off x="7798950" y="631168"/>
            <a:ext cx="4404727" cy="85133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srgbClr val="002060"/>
                </a:solidFill>
                <a:effectLst/>
                <a:uLnTx/>
                <a:uFillTx/>
                <a:latin typeface="Calibri"/>
                <a:ea typeface="+mn-ea"/>
                <a:cs typeface="+mn-cs"/>
              </a:rPr>
              <a:t>Develop</a:t>
            </a:r>
            <a:r>
              <a:rPr kumimoji="0" lang="pt-BR" sz="1800" b="1" i="0" u="none" strike="noStrike" kern="1200" cap="none" spc="0" normalizeH="0" baseline="0" noProof="0">
                <a:ln>
                  <a:noFill/>
                </a:ln>
                <a:solidFill>
                  <a:srgbClr val="002060"/>
                </a:solidFill>
                <a:effectLst/>
                <a:uLnTx/>
                <a:uFillTx/>
                <a:latin typeface="Calibri"/>
                <a:ea typeface="+mn-ea"/>
                <a:cs typeface="+mn-cs"/>
              </a:rPr>
              <a:t>, </a:t>
            </a:r>
            <a:r>
              <a:rPr kumimoji="0" lang="pt-BR" sz="1800" b="1" i="0" u="none" strike="noStrike" kern="1200" cap="none" spc="0" normalizeH="0" baseline="0" noProof="0" err="1">
                <a:ln>
                  <a:noFill/>
                </a:ln>
                <a:solidFill>
                  <a:srgbClr val="002060"/>
                </a:solidFill>
                <a:effectLst/>
                <a:uLnTx/>
                <a:uFillTx/>
                <a:latin typeface="Calibri"/>
                <a:ea typeface="+mn-ea"/>
                <a:cs typeface="+mn-cs"/>
              </a:rPr>
              <a:t>plan</a:t>
            </a:r>
            <a:r>
              <a:rPr kumimoji="0" lang="pt-BR" sz="1800" b="1" i="0" u="none" strike="noStrike" kern="1200" cap="none" spc="0" normalizeH="0" baseline="0" noProof="0">
                <a:ln>
                  <a:noFill/>
                </a:ln>
                <a:solidFill>
                  <a:srgbClr val="002060"/>
                </a:solidFill>
                <a:effectLst/>
                <a:uLnTx/>
                <a:uFillTx/>
                <a:latin typeface="Calibri"/>
                <a:ea typeface="+mn-ea"/>
                <a:cs typeface="+mn-cs"/>
              </a:rPr>
              <a:t>, </a:t>
            </a:r>
            <a:r>
              <a:rPr kumimoji="0" lang="pt-BR" sz="1800" b="1" i="0" u="none" strike="noStrike" kern="1200" cap="none" spc="0" normalizeH="0" baseline="0" noProof="0" err="1">
                <a:ln>
                  <a:noFill/>
                </a:ln>
                <a:solidFill>
                  <a:srgbClr val="002060"/>
                </a:solidFill>
                <a:effectLst/>
                <a:uLnTx/>
                <a:uFillTx/>
                <a:latin typeface="Calibri"/>
                <a:ea typeface="+mn-ea"/>
                <a:cs typeface="+mn-cs"/>
              </a:rPr>
              <a:t>risks</a:t>
            </a:r>
            <a:r>
              <a:rPr kumimoji="0" lang="pt-BR" sz="1800" b="1" i="0" u="none" strike="noStrike" kern="1200" cap="none" spc="0" normalizeH="0" baseline="0" noProof="0">
                <a:ln>
                  <a:noFill/>
                </a:ln>
                <a:solidFill>
                  <a:srgbClr val="002060"/>
                </a:solidFill>
                <a:effectLst/>
                <a:uLnTx/>
                <a:uFillTx/>
                <a:latin typeface="Calibri"/>
                <a:ea typeface="+mn-ea"/>
                <a:cs typeface="+mn-cs"/>
              </a:rPr>
              <a:t> mapping</a:t>
            </a:r>
          </a:p>
        </p:txBody>
      </p:sp>
      <p:sp>
        <p:nvSpPr>
          <p:cNvPr id="11" name="Retângulo Arredondado 8">
            <a:extLst>
              <a:ext uri="{FF2B5EF4-FFF2-40B4-BE49-F238E27FC236}">
                <a16:creationId xmlns:a16="http://schemas.microsoft.com/office/drawing/2014/main" id="{EF313AD5-01D1-03E5-B92F-3EB4BCC46FB7}"/>
              </a:ext>
            </a:extLst>
          </p:cNvPr>
          <p:cNvSpPr/>
          <p:nvPr/>
        </p:nvSpPr>
        <p:spPr>
          <a:xfrm>
            <a:off x="10003817" y="2581556"/>
            <a:ext cx="2014457" cy="1399025"/>
          </a:xfrm>
          <a:prstGeom prst="round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srgbClr val="002060"/>
                </a:solidFill>
                <a:effectLst/>
                <a:uLnTx/>
                <a:uFillTx/>
                <a:latin typeface="Calibri"/>
                <a:ea typeface="+mn-ea"/>
                <a:cs typeface="+mn-cs"/>
              </a:rPr>
              <a:t>Adapt</a:t>
            </a:r>
            <a:r>
              <a:rPr kumimoji="0" lang="pt-BR" sz="1800" b="1" i="0" u="none" strike="noStrike" kern="1200" cap="none" spc="0" normalizeH="0" baseline="0" noProof="0">
                <a:ln>
                  <a:noFill/>
                </a:ln>
                <a:solidFill>
                  <a:srgbClr val="002060"/>
                </a:solidFill>
                <a:effectLst/>
                <a:uLnTx/>
                <a:uFillTx/>
                <a:latin typeface="Calibri"/>
                <a:ea typeface="+mn-ea"/>
                <a:cs typeface="+mn-cs"/>
              </a:rPr>
              <a:t> </a:t>
            </a:r>
            <a:r>
              <a:rPr kumimoji="0" lang="pt-BR" sz="1800" b="1" i="0" u="none" strike="noStrike" kern="1200" cap="none" spc="0" normalizeH="0" baseline="0" noProof="0" err="1">
                <a:ln>
                  <a:noFill/>
                </a:ln>
                <a:solidFill>
                  <a:srgbClr val="002060"/>
                </a:solidFill>
                <a:effectLst/>
                <a:uLnTx/>
                <a:uFillTx/>
                <a:latin typeface="Calibri"/>
                <a:ea typeface="+mn-ea"/>
                <a:cs typeface="+mn-cs"/>
              </a:rPr>
              <a:t>to</a:t>
            </a:r>
            <a:r>
              <a:rPr kumimoji="0" lang="pt-BR" sz="1800" b="1" i="0" u="none" strike="noStrike" kern="1200" cap="none" spc="0" normalizeH="0" baseline="0" noProof="0">
                <a:ln>
                  <a:noFill/>
                </a:ln>
                <a:solidFill>
                  <a:srgbClr val="00206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srgbClr val="002060"/>
                </a:solidFill>
                <a:effectLst/>
                <a:uLnTx/>
                <a:uFillTx/>
                <a:latin typeface="Calibri"/>
                <a:ea typeface="+mn-ea"/>
                <a:cs typeface="+mn-cs"/>
              </a:rPr>
              <a:t>disease-specific</a:t>
            </a:r>
            <a:r>
              <a:rPr kumimoji="0" lang="pt-BR" sz="1800" b="1" i="0" u="none" strike="noStrike" kern="1200" cap="none" spc="0" normalizeH="0" baseline="0" noProof="0">
                <a:ln>
                  <a:noFill/>
                </a:ln>
                <a:solidFill>
                  <a:srgbClr val="002060"/>
                </a:solidFill>
                <a:effectLst/>
                <a:uLnTx/>
                <a:uFillTx/>
                <a:latin typeface="Calibri"/>
                <a:ea typeface="+mn-ea"/>
                <a:cs typeface="+mn-cs"/>
              </a:rPr>
              <a:t> </a:t>
            </a:r>
            <a:r>
              <a:rPr kumimoji="0" lang="pt-BR" sz="1800" b="1" i="0" u="none" strike="noStrike" kern="1200" cap="none" spc="0" normalizeH="0" baseline="0" noProof="0" err="1">
                <a:ln>
                  <a:noFill/>
                </a:ln>
                <a:solidFill>
                  <a:srgbClr val="002060"/>
                </a:solidFill>
                <a:effectLst/>
                <a:uLnTx/>
                <a:uFillTx/>
                <a:latin typeface="Calibri"/>
                <a:ea typeface="+mn-ea"/>
                <a:cs typeface="+mn-cs"/>
              </a:rPr>
              <a:t>focus</a:t>
            </a:r>
            <a:endParaRPr kumimoji="0" lang="pt-BR" sz="1800" b="1" i="0" u="none" strike="noStrike" kern="1200" cap="none" spc="0" normalizeH="0" baseline="0" noProof="0">
              <a:ln>
                <a:noFill/>
              </a:ln>
              <a:solidFill>
                <a:srgbClr val="002060"/>
              </a:solidFill>
              <a:effectLst/>
              <a:uLnTx/>
              <a:uFillTx/>
              <a:latin typeface="Calibri"/>
              <a:ea typeface="Calibri"/>
              <a:cs typeface="Calibri"/>
            </a:endParaRPr>
          </a:p>
        </p:txBody>
      </p:sp>
      <p:sp>
        <p:nvSpPr>
          <p:cNvPr id="13" name="Retângulo Arredondado 9">
            <a:extLst>
              <a:ext uri="{FF2B5EF4-FFF2-40B4-BE49-F238E27FC236}">
                <a16:creationId xmlns:a16="http://schemas.microsoft.com/office/drawing/2014/main" id="{9C7768E3-BF29-1F01-2F02-55FDE072A646}"/>
              </a:ext>
            </a:extLst>
          </p:cNvPr>
          <p:cNvSpPr/>
          <p:nvPr/>
        </p:nvSpPr>
        <p:spPr>
          <a:xfrm>
            <a:off x="8060558" y="5054917"/>
            <a:ext cx="4125906" cy="851338"/>
          </a:xfrm>
          <a:prstGeom prst="roundRect">
            <a:avLst/>
          </a:prstGeom>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prstClr val="black"/>
                </a:solidFill>
                <a:effectLst/>
                <a:uLnTx/>
                <a:uFillTx/>
                <a:latin typeface="Calibri"/>
                <a:ea typeface="+mn-ea"/>
                <a:cs typeface="+mn-cs"/>
              </a:rPr>
              <a:t>Activate</a:t>
            </a:r>
            <a:r>
              <a:rPr kumimoji="0" lang="pt-BR" sz="1800" b="1" i="0" u="none" strike="noStrike" kern="1200" cap="none" spc="0" normalizeH="0" baseline="0" noProof="0">
                <a:ln>
                  <a:noFill/>
                </a:ln>
                <a:solidFill>
                  <a:prstClr val="black"/>
                </a:solidFill>
                <a:effectLst/>
                <a:uLnTx/>
                <a:uFillTx/>
                <a:latin typeface="Calibri"/>
                <a:ea typeface="+mn-ea"/>
                <a:cs typeface="+mn-cs"/>
              </a:rPr>
              <a:t>, execute </a:t>
            </a:r>
            <a:r>
              <a:rPr kumimoji="0" lang="pt-BR" sz="1800" b="1" i="0" u="none" strike="noStrike" kern="1200" cap="none" spc="0" normalizeH="0" baseline="0" noProof="0" err="1">
                <a:ln>
                  <a:noFill/>
                </a:ln>
                <a:solidFill>
                  <a:prstClr val="black"/>
                </a:solidFill>
                <a:effectLst/>
                <a:uLnTx/>
                <a:uFillTx/>
                <a:latin typeface="Calibri"/>
                <a:ea typeface="+mn-ea"/>
                <a:cs typeface="+mn-cs"/>
              </a:rPr>
              <a:t>the</a:t>
            </a:r>
            <a:r>
              <a:rPr kumimoji="0" lang="pt-BR" sz="1800" b="1" i="0" u="none" strike="noStrike" kern="1200" cap="none" spc="0" normalizeH="0" baseline="0" noProof="0">
                <a:ln>
                  <a:noFill/>
                </a:ln>
                <a:solidFill>
                  <a:prstClr val="black"/>
                </a:solidFill>
                <a:effectLst/>
                <a:uLnTx/>
                <a:uFillTx/>
                <a:latin typeface="Calibri"/>
                <a:ea typeface="+mn-ea"/>
                <a:cs typeface="+mn-cs"/>
              </a:rPr>
              <a:t> plan</a:t>
            </a:r>
            <a:endParaRPr kumimoji="0" lang="pt-BR" sz="1800" b="1" i="0" u="none" strike="noStrike" kern="1200" cap="none" spc="0" normalizeH="0" baseline="0" noProof="0">
              <a:ln>
                <a:noFill/>
              </a:ln>
              <a:solidFill>
                <a:prstClr val="black"/>
              </a:solidFill>
              <a:effectLst/>
              <a:uLnTx/>
              <a:uFillTx/>
              <a:latin typeface="Calibri"/>
              <a:ea typeface="Calibri"/>
              <a:cs typeface="Calibri"/>
            </a:endParaRPr>
          </a:p>
        </p:txBody>
      </p:sp>
      <p:sp>
        <p:nvSpPr>
          <p:cNvPr id="15" name="Seta para a Direita 4">
            <a:extLst>
              <a:ext uri="{FF2B5EF4-FFF2-40B4-BE49-F238E27FC236}">
                <a16:creationId xmlns:a16="http://schemas.microsoft.com/office/drawing/2014/main" id="{C91AE487-994A-B010-86B6-B9982360441C}"/>
              </a:ext>
            </a:extLst>
          </p:cNvPr>
          <p:cNvSpPr/>
          <p:nvPr/>
        </p:nvSpPr>
        <p:spPr>
          <a:xfrm>
            <a:off x="6145370" y="5302440"/>
            <a:ext cx="1921669" cy="34363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191810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85B1-C1F7-223E-C381-B0CBC4AACA9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F8FE30E-578F-A1F1-8A80-29E64E3166C5}"/>
              </a:ext>
            </a:extLst>
          </p:cNvPr>
          <p:cNvSpPr>
            <a:spLocks noGrp="1"/>
          </p:cNvSpPr>
          <p:nvPr>
            <p:ph type="title"/>
          </p:nvPr>
        </p:nvSpPr>
        <p:spPr>
          <a:xfrm>
            <a:off x="187890" y="371893"/>
            <a:ext cx="11749414" cy="400110"/>
          </a:xfrm>
        </p:spPr>
        <p:txBody>
          <a:bodyPr>
            <a:noAutofit/>
          </a:bodyPr>
          <a:lstStyle/>
          <a:p>
            <a:pPr algn="ctr"/>
            <a:r>
              <a:rPr lang="en-US" dirty="0">
                <a:latin typeface="Arial"/>
                <a:cs typeface="Arial"/>
              </a:rPr>
              <a:t>Ten key</a:t>
            </a:r>
            <a:r>
              <a:rPr lang="en-US" b="1" dirty="0">
                <a:latin typeface="Arial"/>
                <a:cs typeface="Arial"/>
              </a:rPr>
              <a:t> IPC </a:t>
            </a:r>
            <a:r>
              <a:rPr lang="en-US" dirty="0">
                <a:latin typeface="Arial"/>
                <a:cs typeface="Arial"/>
              </a:rPr>
              <a:t>Actions</a:t>
            </a:r>
            <a:r>
              <a:rPr lang="en-US" b="1" dirty="0">
                <a:latin typeface="Arial"/>
                <a:cs typeface="Arial"/>
              </a:rPr>
              <a:t> at </a:t>
            </a:r>
            <a:r>
              <a:rPr lang="en-US" dirty="0">
                <a:latin typeface="Arial"/>
                <a:cs typeface="Arial"/>
              </a:rPr>
              <a:t>National</a:t>
            </a:r>
            <a:r>
              <a:rPr lang="en-US" b="1" dirty="0">
                <a:latin typeface="Arial"/>
                <a:cs typeface="Arial"/>
              </a:rPr>
              <a:t> and </a:t>
            </a:r>
            <a:r>
              <a:rPr lang="en-US" dirty="0">
                <a:latin typeface="Arial"/>
                <a:cs typeface="Arial"/>
              </a:rPr>
              <a:t>Facility</a:t>
            </a:r>
            <a:r>
              <a:rPr lang="en-US" b="1" dirty="0">
                <a:latin typeface="Arial"/>
                <a:cs typeface="Arial"/>
              </a:rPr>
              <a:t> level</a:t>
            </a:r>
          </a:p>
        </p:txBody>
      </p:sp>
      <p:pic>
        <p:nvPicPr>
          <p:cNvPr id="8" name="Picture 7" descr="A group of icons with text&#10;&#10;Description automatically generated">
            <a:extLst>
              <a:ext uri="{FF2B5EF4-FFF2-40B4-BE49-F238E27FC236}">
                <a16:creationId xmlns:a16="http://schemas.microsoft.com/office/drawing/2014/main" id="{4FBADEE8-EF6C-C563-90C7-80AA92C5C83B}"/>
              </a:ext>
            </a:extLst>
          </p:cNvPr>
          <p:cNvPicPr>
            <a:picLocks noChangeAspect="1"/>
          </p:cNvPicPr>
          <p:nvPr/>
        </p:nvPicPr>
        <p:blipFill>
          <a:blip r:embed="rId3"/>
          <a:stretch>
            <a:fillRect/>
          </a:stretch>
        </p:blipFill>
        <p:spPr>
          <a:xfrm>
            <a:off x="326127" y="1191140"/>
            <a:ext cx="11450119" cy="4747364"/>
          </a:xfrm>
          <a:prstGeom prst="rect">
            <a:avLst/>
          </a:prstGeom>
        </p:spPr>
      </p:pic>
    </p:spTree>
    <p:extLst>
      <p:ext uri="{BB962C8B-B14F-4D97-AF65-F5344CB8AC3E}">
        <p14:creationId xmlns:p14="http://schemas.microsoft.com/office/powerpoint/2010/main" val="399631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48" y="158244"/>
            <a:ext cx="12286443" cy="1143000"/>
          </a:xfrm>
        </p:spPr>
        <p:txBody>
          <a:bodyPr>
            <a:normAutofit/>
          </a:bodyPr>
          <a:lstStyle/>
          <a:p>
            <a:r>
              <a:rPr lang="pt-BR" sz="3200" dirty="0">
                <a:latin typeface="Segoe Condensed"/>
              </a:rPr>
              <a:t>Framework &amp; Toolkit for IPC in outbreak: Implementation manual</a:t>
            </a:r>
            <a:r>
              <a:rPr lang="pt-BR" sz="3200" i="1" dirty="0">
                <a:latin typeface="Segoe Condensed"/>
              </a:rPr>
              <a:t> </a:t>
            </a:r>
          </a:p>
        </p:txBody>
      </p:sp>
      <p:grpSp>
        <p:nvGrpSpPr>
          <p:cNvPr id="3" name="Agrupar 2">
            <a:extLst>
              <a:ext uri="{FF2B5EF4-FFF2-40B4-BE49-F238E27FC236}">
                <a16:creationId xmlns:a16="http://schemas.microsoft.com/office/drawing/2014/main" id="{3A691F52-E770-D4FD-8B4A-01C4B2EBA3FA}"/>
              </a:ext>
            </a:extLst>
          </p:cNvPr>
          <p:cNvGrpSpPr/>
          <p:nvPr/>
        </p:nvGrpSpPr>
        <p:grpSpPr>
          <a:xfrm>
            <a:off x="490356" y="1304469"/>
            <a:ext cx="11339479" cy="4540299"/>
            <a:chOff x="728256" y="1228539"/>
            <a:chExt cx="10782809" cy="4647009"/>
          </a:xfrm>
        </p:grpSpPr>
        <p:sp>
          <p:nvSpPr>
            <p:cNvPr id="6" name="Chave Esquerda 5">
              <a:extLst>
                <a:ext uri="{FF2B5EF4-FFF2-40B4-BE49-F238E27FC236}">
                  <a16:creationId xmlns:a16="http://schemas.microsoft.com/office/drawing/2014/main" id="{42138DCE-0B1D-F73B-59B0-E50C94E7A98D}"/>
                </a:ext>
              </a:extLst>
            </p:cNvPr>
            <p:cNvSpPr/>
            <p:nvPr/>
          </p:nvSpPr>
          <p:spPr>
            <a:xfrm>
              <a:off x="7378710" y="1716532"/>
              <a:ext cx="690113" cy="3666226"/>
            </a:xfrm>
            <a:prstGeom prst="leftBrace">
              <a:avLst>
                <a:gd name="adj1" fmla="val 8333"/>
                <a:gd name="adj2" fmla="val 50683"/>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50DEF8FF-82F0-C088-3559-5099F373365A}"/>
                </a:ext>
              </a:extLst>
            </p:cNvPr>
            <p:cNvSpPr txBox="1"/>
            <p:nvPr/>
          </p:nvSpPr>
          <p:spPr>
            <a:xfrm>
              <a:off x="8017564" y="5010813"/>
              <a:ext cx="3445877" cy="369332"/>
            </a:xfrm>
            <a:prstGeom prst="rect">
              <a:avLst/>
            </a:prstGeom>
            <a:solidFill>
              <a:schemeClr val="accent1">
                <a:lumMod val="20000"/>
                <a:lumOff val="80000"/>
              </a:schemeClr>
            </a:solid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black"/>
                  </a:solidFill>
                  <a:effectLst/>
                  <a:uLnTx/>
                  <a:uFillTx/>
                  <a:latin typeface="Calibri"/>
                  <a:ea typeface="+mn-ea"/>
                  <a:cs typeface="Calibri"/>
                </a:rPr>
                <a:t>Links </a:t>
              </a:r>
              <a:r>
                <a:rPr kumimoji="0" lang="pt-BR" sz="1800" b="1" i="0" u="none" strike="noStrike" kern="1200" cap="none" spc="0" normalizeH="0" baseline="0" noProof="0" err="1">
                  <a:ln>
                    <a:noFill/>
                  </a:ln>
                  <a:solidFill>
                    <a:prstClr val="black"/>
                  </a:solidFill>
                  <a:effectLst/>
                  <a:uLnTx/>
                  <a:uFillTx/>
                  <a:latin typeface="Calibri"/>
                  <a:ea typeface="+mn-ea"/>
                  <a:cs typeface="Calibri"/>
                </a:rPr>
                <a:t>to</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resources</a:t>
              </a:r>
            </a:p>
          </p:txBody>
        </p:sp>
        <p:sp>
          <p:nvSpPr>
            <p:cNvPr id="11" name="CaixaDeTexto 10">
              <a:extLst>
                <a:ext uri="{FF2B5EF4-FFF2-40B4-BE49-F238E27FC236}">
                  <a16:creationId xmlns:a16="http://schemas.microsoft.com/office/drawing/2014/main" id="{CEB011C5-61A4-850D-4556-FCFE51658B70}"/>
                </a:ext>
              </a:extLst>
            </p:cNvPr>
            <p:cNvSpPr txBox="1"/>
            <p:nvPr/>
          </p:nvSpPr>
          <p:spPr>
            <a:xfrm>
              <a:off x="8017564" y="1718172"/>
              <a:ext cx="3445877" cy="369332"/>
            </a:xfrm>
            <a:prstGeom prst="rect">
              <a:avLst/>
            </a:prstGeom>
            <a:solidFill>
              <a:schemeClr val="accent1">
                <a:lumMod val="20000"/>
                <a:lumOff val="80000"/>
              </a:schemeClr>
            </a:solid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black"/>
                  </a:solidFill>
                  <a:effectLst/>
                  <a:uLnTx/>
                  <a:uFillTx/>
                  <a:latin typeface="Calibri"/>
                  <a:ea typeface="+mn-ea"/>
                  <a:cs typeface="Calibri"/>
                </a:rPr>
                <a:t>Key </a:t>
              </a:r>
              <a:r>
                <a:rPr kumimoji="0" lang="pt-BR" sz="1800" b="1" i="0" u="none" strike="noStrike" kern="1200" cap="none" spc="0" normalizeH="0" baseline="0" noProof="0" err="1">
                  <a:ln>
                    <a:noFill/>
                  </a:ln>
                  <a:solidFill>
                    <a:prstClr val="black"/>
                  </a:solidFill>
                  <a:effectLst/>
                  <a:uLnTx/>
                  <a:uFillTx/>
                  <a:latin typeface="Calibri"/>
                  <a:ea typeface="+mn-ea"/>
                  <a:cs typeface="Calibri"/>
                </a:rPr>
                <a:t>actions</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step</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by</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step</a:t>
              </a:r>
              <a:endParaRPr kumimoji="0" lang="pt-BR" sz="1800" b="1" i="0" u="none" strike="noStrike" kern="1200" cap="none" spc="0" normalizeH="0" baseline="0" noProof="0">
                <a:ln>
                  <a:noFill/>
                </a:ln>
                <a:solidFill>
                  <a:prstClr val="black"/>
                </a:solidFill>
                <a:effectLst/>
                <a:uLnTx/>
                <a:uFillTx/>
                <a:latin typeface="Calibri"/>
                <a:ea typeface="+mn-ea"/>
                <a:cs typeface="Calibri"/>
              </a:endParaRPr>
            </a:p>
          </p:txBody>
        </p:sp>
        <p:sp>
          <p:nvSpPr>
            <p:cNvPr id="12" name="CaixaDeTexto 11">
              <a:extLst>
                <a:ext uri="{FF2B5EF4-FFF2-40B4-BE49-F238E27FC236}">
                  <a16:creationId xmlns:a16="http://schemas.microsoft.com/office/drawing/2014/main" id="{54345B34-F045-3EF5-0A08-0B68EC81064C}"/>
                </a:ext>
              </a:extLst>
            </p:cNvPr>
            <p:cNvSpPr txBox="1"/>
            <p:nvPr/>
          </p:nvSpPr>
          <p:spPr>
            <a:xfrm>
              <a:off x="8065188" y="3483217"/>
              <a:ext cx="3445877" cy="369332"/>
            </a:xfrm>
            <a:prstGeom prst="rect">
              <a:avLst/>
            </a:prstGeom>
            <a:solidFill>
              <a:schemeClr val="accent1">
                <a:lumMod val="20000"/>
                <a:lumOff val="80000"/>
              </a:schemeClr>
            </a:solid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black"/>
                  </a:solidFill>
                  <a:effectLst/>
                  <a:uLnTx/>
                  <a:uFillTx/>
                  <a:latin typeface="Calibri"/>
                  <a:ea typeface="+mn-ea"/>
                  <a:cs typeface="Calibri"/>
                </a:rPr>
                <a:t>Country </a:t>
              </a:r>
              <a:r>
                <a:rPr kumimoji="0" lang="pt-BR" sz="1800" b="1" i="0" u="none" strike="noStrike" kern="1200" cap="none" spc="0" normalizeH="0" baseline="0" noProof="0" err="1">
                  <a:ln>
                    <a:noFill/>
                  </a:ln>
                  <a:solidFill>
                    <a:prstClr val="black"/>
                  </a:solidFill>
                  <a:effectLst/>
                  <a:uLnTx/>
                  <a:uFillTx/>
                  <a:latin typeface="Calibri"/>
                  <a:ea typeface="+mn-ea"/>
                  <a:cs typeface="Calibri"/>
                </a:rPr>
                <a:t>examples</a:t>
              </a:r>
              <a:r>
                <a:rPr kumimoji="0" lang="pt-BR" sz="1800" b="1" i="0" u="none" strike="noStrike" kern="1200" cap="none" spc="0" normalizeH="0" baseline="0" noProof="0">
                  <a:ln>
                    <a:noFill/>
                  </a:ln>
                  <a:solidFill>
                    <a:prstClr val="black"/>
                  </a:solidFill>
                  <a:effectLst/>
                  <a:uLnTx/>
                  <a:uFillTx/>
                  <a:latin typeface="Calibri"/>
                  <a:ea typeface="+mn-ea"/>
                  <a:cs typeface="Calibri"/>
                </a:rPr>
                <a:t> &amp; case </a:t>
              </a:r>
              <a:r>
                <a:rPr kumimoji="0" lang="pt-BR" sz="1800" b="1" i="0" u="none" strike="noStrike" kern="1200" cap="none" spc="0" normalizeH="0" baseline="0" noProof="0" err="1">
                  <a:ln>
                    <a:noFill/>
                  </a:ln>
                  <a:solidFill>
                    <a:prstClr val="black"/>
                  </a:solidFill>
                  <a:effectLst/>
                  <a:uLnTx/>
                  <a:uFillTx/>
                  <a:latin typeface="Calibri"/>
                  <a:ea typeface="+mn-ea"/>
                  <a:cs typeface="Calibri"/>
                </a:rPr>
                <a:t>studies</a:t>
              </a:r>
              <a:endParaRPr kumimoji="0" lang="pt-BR" sz="1800" b="1" i="0" u="none" strike="noStrike" kern="1200" cap="none" spc="0" normalizeH="0" baseline="0" noProof="0">
                <a:ln>
                  <a:noFill/>
                </a:ln>
                <a:solidFill>
                  <a:prstClr val="black"/>
                </a:solidFill>
                <a:effectLst/>
                <a:uLnTx/>
                <a:uFillTx/>
                <a:latin typeface="Calibri"/>
                <a:ea typeface="+mn-ea"/>
                <a:cs typeface="Calibri"/>
              </a:endParaRPr>
            </a:p>
          </p:txBody>
        </p:sp>
        <p:sp>
          <p:nvSpPr>
            <p:cNvPr id="13" name="CaixaDeTexto 12">
              <a:extLst>
                <a:ext uri="{FF2B5EF4-FFF2-40B4-BE49-F238E27FC236}">
                  <a16:creationId xmlns:a16="http://schemas.microsoft.com/office/drawing/2014/main" id="{3460F4B7-D86C-1534-72E6-3D0364134756}"/>
                </a:ext>
              </a:extLst>
            </p:cNvPr>
            <p:cNvSpPr txBox="1"/>
            <p:nvPr/>
          </p:nvSpPr>
          <p:spPr>
            <a:xfrm>
              <a:off x="8041376" y="4302277"/>
              <a:ext cx="3445877" cy="369332"/>
            </a:xfrm>
            <a:prstGeom prst="rect">
              <a:avLst/>
            </a:prstGeom>
            <a:solidFill>
              <a:schemeClr val="accent1">
                <a:lumMod val="20000"/>
                <a:lumOff val="80000"/>
              </a:schemeClr>
            </a:solid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prstClr val="black"/>
                  </a:solidFill>
                  <a:effectLst/>
                  <a:uLnTx/>
                  <a:uFillTx/>
                  <a:latin typeface="Calibri"/>
                  <a:ea typeface="+mn-ea"/>
                  <a:cs typeface="Calibri"/>
                </a:rPr>
                <a:t>Practical</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and</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adaptable</a:t>
              </a:r>
              <a:r>
                <a:rPr kumimoji="0" lang="pt-BR" sz="1800" b="1" i="0" u="none" strike="noStrike" kern="1200" cap="none" spc="0" normalizeH="0" baseline="0" noProof="0">
                  <a:ln>
                    <a:noFill/>
                  </a:ln>
                  <a:solidFill>
                    <a:prstClr val="black"/>
                  </a:solidFill>
                  <a:effectLst/>
                  <a:uLnTx/>
                  <a:uFillTx/>
                  <a:latin typeface="Calibri"/>
                  <a:ea typeface="+mn-ea"/>
                  <a:cs typeface="Calibri"/>
                </a:rPr>
                <a:t> tools</a:t>
              </a:r>
            </a:p>
          </p:txBody>
        </p:sp>
        <p:sp>
          <p:nvSpPr>
            <p:cNvPr id="14" name="CaixaDeTexto 13">
              <a:extLst>
                <a:ext uri="{FF2B5EF4-FFF2-40B4-BE49-F238E27FC236}">
                  <a16:creationId xmlns:a16="http://schemas.microsoft.com/office/drawing/2014/main" id="{48F1F054-52CE-809C-549A-E0352B6ED8AF}"/>
                </a:ext>
              </a:extLst>
            </p:cNvPr>
            <p:cNvSpPr txBox="1"/>
            <p:nvPr/>
          </p:nvSpPr>
          <p:spPr>
            <a:xfrm>
              <a:off x="8065188" y="2628439"/>
              <a:ext cx="3445877" cy="369332"/>
            </a:xfrm>
            <a:prstGeom prst="rect">
              <a:avLst/>
            </a:prstGeom>
            <a:solidFill>
              <a:schemeClr val="accent1">
                <a:lumMod val="20000"/>
                <a:lumOff val="80000"/>
              </a:schemeClr>
            </a:solidFill>
            <a:ln>
              <a:solidFill>
                <a:schemeClr val="tx1"/>
              </a:solidFill>
              <a:prstDash val="soli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err="1">
                  <a:ln>
                    <a:noFill/>
                  </a:ln>
                  <a:solidFill>
                    <a:prstClr val="black"/>
                  </a:solidFill>
                  <a:effectLst/>
                  <a:uLnTx/>
                  <a:uFillTx/>
                  <a:latin typeface="Calibri"/>
                  <a:ea typeface="+mn-ea"/>
                  <a:cs typeface="Calibri"/>
                </a:rPr>
                <a:t>Barriers</a:t>
              </a:r>
              <a:r>
                <a:rPr kumimoji="0" lang="pt-BR" sz="1800" b="1" i="0" u="none" strike="noStrike" kern="1200" cap="none" spc="0" normalizeH="0" baseline="0" noProof="0">
                  <a:ln>
                    <a:noFill/>
                  </a:ln>
                  <a:solidFill>
                    <a:prstClr val="black"/>
                  </a:solidFill>
                  <a:effectLst/>
                  <a:uLnTx/>
                  <a:uFillTx/>
                  <a:latin typeface="Calibri"/>
                  <a:ea typeface="+mn-ea"/>
                  <a:cs typeface="Calibri"/>
                </a:rPr>
                <a:t> &amp; </a:t>
              </a:r>
              <a:r>
                <a:rPr kumimoji="0" lang="pt-BR" sz="1800" b="1" i="0" u="none" strike="noStrike" kern="1200" cap="none" spc="0" normalizeH="0" baseline="0" noProof="0" err="1">
                  <a:ln>
                    <a:noFill/>
                  </a:ln>
                  <a:solidFill>
                    <a:prstClr val="black"/>
                  </a:solidFill>
                  <a:effectLst/>
                  <a:uLnTx/>
                  <a:uFillTx/>
                  <a:latin typeface="Calibri"/>
                  <a:ea typeface="+mn-ea"/>
                  <a:cs typeface="Calibri"/>
                </a:rPr>
                <a:t>how</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to</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overcome</a:t>
              </a:r>
              <a:r>
                <a:rPr kumimoji="0" lang="pt-BR" sz="1800" b="1" i="0" u="none" strike="noStrike" kern="1200" cap="none" spc="0" normalizeH="0" baseline="0" noProof="0">
                  <a:ln>
                    <a:noFill/>
                  </a:ln>
                  <a:solidFill>
                    <a:prstClr val="black"/>
                  </a:solidFill>
                  <a:effectLst/>
                  <a:uLnTx/>
                  <a:uFillTx/>
                  <a:latin typeface="Calibri"/>
                  <a:ea typeface="+mn-ea"/>
                  <a:cs typeface="Calibri"/>
                </a:rPr>
                <a:t> </a:t>
              </a:r>
              <a:r>
                <a:rPr kumimoji="0" lang="pt-BR" sz="1800" b="1" i="0" u="none" strike="noStrike" kern="1200" cap="none" spc="0" normalizeH="0" baseline="0" noProof="0" err="1">
                  <a:ln>
                    <a:noFill/>
                  </a:ln>
                  <a:solidFill>
                    <a:prstClr val="black"/>
                  </a:solidFill>
                  <a:effectLst/>
                  <a:uLnTx/>
                  <a:uFillTx/>
                  <a:latin typeface="Calibri"/>
                  <a:ea typeface="+mn-ea"/>
                  <a:cs typeface="Calibri"/>
                </a:rPr>
                <a:t>them</a:t>
              </a:r>
            </a:p>
          </p:txBody>
        </p:sp>
        <p:pic>
          <p:nvPicPr>
            <p:cNvPr id="4" name="Picture 3">
              <a:extLst>
                <a:ext uri="{FF2B5EF4-FFF2-40B4-BE49-F238E27FC236}">
                  <a16:creationId xmlns:a16="http://schemas.microsoft.com/office/drawing/2014/main" id="{C9264476-0403-DB82-9DF2-F415A5B4968A}"/>
                </a:ext>
              </a:extLst>
            </p:cNvPr>
            <p:cNvPicPr>
              <a:picLocks noChangeAspect="1"/>
            </p:cNvPicPr>
            <p:nvPr/>
          </p:nvPicPr>
          <p:blipFill>
            <a:blip r:embed="rId4"/>
            <a:stretch>
              <a:fillRect/>
            </a:stretch>
          </p:blipFill>
          <p:spPr>
            <a:xfrm>
              <a:off x="728256" y="1228539"/>
              <a:ext cx="6454376" cy="4647009"/>
            </a:xfrm>
            <a:prstGeom prst="rect">
              <a:avLst/>
            </a:prstGeom>
          </p:spPr>
        </p:pic>
      </p:grpSp>
      <p:pic>
        <p:nvPicPr>
          <p:cNvPr id="5" name="Imagem 4" descr="Uma imagem contendo Texto&#10;&#10;O conteúdo gerado por IA pode estar incorreto.">
            <a:extLst>
              <a:ext uri="{FF2B5EF4-FFF2-40B4-BE49-F238E27FC236}">
                <a16:creationId xmlns:a16="http://schemas.microsoft.com/office/drawing/2014/main" id="{F88A7241-2C55-39F7-EC1C-CF2C9A37E785}"/>
              </a:ext>
            </a:extLst>
          </p:cNvPr>
          <p:cNvPicPr>
            <a:picLocks noChangeAspect="1"/>
          </p:cNvPicPr>
          <p:nvPr/>
        </p:nvPicPr>
        <p:blipFill>
          <a:blip r:embed="rId5"/>
          <a:stretch>
            <a:fillRect/>
          </a:stretch>
        </p:blipFill>
        <p:spPr>
          <a:xfrm>
            <a:off x="2081536" y="3742244"/>
            <a:ext cx="1962149" cy="2957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34988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74A0-9600-DE0E-C021-0BED4EDE4017}"/>
              </a:ext>
            </a:extLst>
          </p:cNvPr>
          <p:cNvSpPr>
            <a:spLocks noGrp="1"/>
          </p:cNvSpPr>
          <p:nvPr>
            <p:ph type="title"/>
          </p:nvPr>
        </p:nvSpPr>
        <p:spPr>
          <a:xfrm>
            <a:off x="466891" y="116632"/>
            <a:ext cx="10972800" cy="1143000"/>
          </a:xfrm>
        </p:spPr>
        <p:txBody>
          <a:bodyPr anchor="ctr">
            <a:normAutofit/>
          </a:bodyPr>
          <a:lstStyle/>
          <a:p>
            <a:r>
              <a:rPr lang="fr-CH" sz="4400" err="1">
                <a:latin typeface="Segoe Condensed"/>
              </a:rPr>
              <a:t>Step</a:t>
            </a:r>
            <a:r>
              <a:rPr lang="fr-CH" sz="4400">
                <a:latin typeface="Segoe Condensed"/>
              </a:rPr>
              <a:t>-by-</a:t>
            </a:r>
            <a:r>
              <a:rPr lang="fr-CH" sz="4400" err="1">
                <a:latin typeface="Segoe Condensed"/>
              </a:rPr>
              <a:t>Step</a:t>
            </a:r>
            <a:r>
              <a:rPr lang="fr-CH" sz="4400">
                <a:latin typeface="Segoe Condensed"/>
              </a:rPr>
              <a:t> process</a:t>
            </a:r>
            <a:endParaRPr lang="en-US" sz="4400">
              <a:latin typeface="Segoe Condensed"/>
            </a:endParaRPr>
          </a:p>
        </p:txBody>
      </p:sp>
      <p:graphicFrame>
        <p:nvGraphicFramePr>
          <p:cNvPr id="5" name="Content Placeholder 2">
            <a:extLst>
              <a:ext uri="{FF2B5EF4-FFF2-40B4-BE49-F238E27FC236}">
                <a16:creationId xmlns:a16="http://schemas.microsoft.com/office/drawing/2014/main" id="{D998B06F-E3E7-72DC-06CF-D81AF45D1EC8}"/>
              </a:ext>
            </a:extLst>
          </p:cNvPr>
          <p:cNvGraphicFramePr>
            <a:graphicFrameLocks noGrp="1"/>
          </p:cNvGraphicFramePr>
          <p:nvPr>
            <p:ph idx="1"/>
          </p:nvPr>
        </p:nvGraphicFramePr>
        <p:xfrm>
          <a:off x="609600" y="1360716"/>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6413454"/>
      </p:ext>
    </p:extLst>
  </p:cSld>
  <p:clrMapOvr>
    <a:masterClrMapping/>
  </p:clrMapOvr>
</p:sld>
</file>

<file path=ppt/theme/theme1.xml><?xml version="1.0" encoding="utf-8"?>
<a:theme xmlns:a="http://schemas.openxmlformats.org/drawingml/2006/main" name="Office 2013 2022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R TEMPLATE 2025.potx" id="{622094CD-3EE9-4357-80AB-F8779B8C3041}" vid="{73AFF024-EB58-4A8F-97CB-EFC992B2DD5C}"/>
    </a:ext>
  </a:extLst>
</a:theme>
</file>

<file path=ppt/theme/theme2.xml><?xml version="1.0" encoding="utf-8"?>
<a:theme xmlns:a="http://schemas.openxmlformats.org/drawingml/2006/main" name="1_WHE">
  <a:themeElements>
    <a:clrScheme name="Custom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tional Outbreak Toolkit" id="{8313BE77-273E-9048-ACC3-C05015587340}" vid="{E87FC617-A302-F940-8D73-93F82FBB131F}"/>
    </a:ext>
  </a:extLst>
</a:theme>
</file>

<file path=ppt/theme/theme3.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6" id="{E151357D-C835-CF40-93E6-25D06DDDB03B}" vid="{7DA10F7E-3F98-5C49-938A-67F9AA2E1C0B}"/>
    </a:ext>
  </a:extLst>
</a:theme>
</file>

<file path=ppt/theme/theme5.xml><?xml version="1.0" encoding="utf-8"?>
<a:theme xmlns:a="http://schemas.openxmlformats.org/drawingml/2006/main" name="RTSL_Rev E">
  <a:themeElements>
    <a:clrScheme name="RTSL Rev E">
      <a:dk1>
        <a:srgbClr val="000000"/>
      </a:dk1>
      <a:lt1>
        <a:srgbClr val="FFFFFF"/>
      </a:lt1>
      <a:dk2>
        <a:srgbClr val="382886"/>
      </a:dk2>
      <a:lt2>
        <a:srgbClr val="E6E8F3"/>
      </a:lt2>
      <a:accent1>
        <a:srgbClr val="5769B2"/>
      </a:accent1>
      <a:accent2>
        <a:srgbClr val="AFA9CF"/>
      </a:accent2>
      <a:accent3>
        <a:srgbClr val="F3775C"/>
      </a:accent3>
      <a:accent4>
        <a:srgbClr val="E8383C"/>
      </a:accent4>
      <a:accent5>
        <a:srgbClr val="FCBA24"/>
      </a:accent5>
      <a:accent6>
        <a:srgbClr val="85BD40"/>
      </a:accent6>
      <a:hlink>
        <a:srgbClr val="3C57DD"/>
      </a:hlink>
      <a:folHlink>
        <a:srgbClr val="3C57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45720" rtlCol="0" anchor="t">
        <a:normAutofit/>
      </a:bodyPr>
      <a:lstStyle>
        <a:defPPr algn="l">
          <a:defRPr sz="2400" cap="none" dirty="0" smtClean="0">
            <a:solidFill>
              <a:schemeClr val="accent2"/>
            </a:solidFill>
          </a:defRPr>
        </a:defPPr>
      </a:lstStyle>
    </a:txDef>
  </a:objectDefaults>
  <a:extraClrSchemeLst/>
  <a:extLst>
    <a:ext uri="{05A4C25C-085E-4340-85A3-A5531E510DB2}">
      <thm15:themeFamily xmlns:thm15="http://schemas.microsoft.com/office/thememl/2012/main" name="RTSL_Rev E" id="{ABFA2204-34E1-8F45-ACD9-626A36A30CEC}" vid="{BC091E24-9535-974E-923B-1A01B255E610}"/>
    </a:ext>
  </a:extLst>
</a:theme>
</file>

<file path=ppt/theme/theme6.xml><?xml version="1.0" encoding="utf-8"?>
<a:theme xmlns:a="http://schemas.openxmlformats.org/drawingml/2006/main" name="1_RTSL-theme">
  <a:themeElements>
    <a:clrScheme name="RTSL">
      <a:dk1>
        <a:srgbClr val="382886"/>
      </a:dk1>
      <a:lt1>
        <a:srgbClr val="FFFFFF"/>
      </a:lt1>
      <a:dk2>
        <a:srgbClr val="382886"/>
      </a:dk2>
      <a:lt2>
        <a:srgbClr val="E6E8F5"/>
      </a:lt2>
      <a:accent1>
        <a:srgbClr val="382886"/>
      </a:accent1>
      <a:accent2>
        <a:srgbClr val="6577BA"/>
      </a:accent2>
      <a:accent3>
        <a:srgbClr val="B2B1D9"/>
      </a:accent3>
      <a:accent4>
        <a:srgbClr val="E6E8F5"/>
      </a:accent4>
      <a:accent5>
        <a:srgbClr val="E3E7EE"/>
      </a:accent5>
      <a:accent6>
        <a:srgbClr val="F3775C"/>
      </a:accent6>
      <a:hlink>
        <a:srgbClr val="F3775C"/>
      </a:hlink>
      <a:folHlink>
        <a:srgbClr val="F377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45720" rtlCol="0" anchor="t">
        <a:normAutofit/>
      </a:bodyPr>
      <a:lstStyle>
        <a:defPPr algn="l">
          <a:defRPr sz="2400" cap="none" dirty="0" smtClean="0">
            <a:solidFill>
              <a:schemeClr val="accent2"/>
            </a:solidFill>
          </a:defRPr>
        </a:defPPr>
      </a:lstStyle>
    </a:txDef>
  </a:objectDefaults>
  <a:extraClrSchemeLst/>
  <a:extLst>
    <a:ext uri="{05A4C25C-085E-4340-85A3-A5531E510DB2}">
      <thm15:themeFamily xmlns:thm15="http://schemas.microsoft.com/office/thememl/2012/main" name="RTSL-theme" id="{77DDEC52-5A35-AD40-8347-513A36D338B0}" vid="{E9BFE9F4-C0E7-9C47-8CF3-680596CFF12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TSL">
    <a:dk1>
      <a:srgbClr val="382886"/>
    </a:dk1>
    <a:lt1>
      <a:srgbClr val="FFFFFF"/>
    </a:lt1>
    <a:dk2>
      <a:srgbClr val="382886"/>
    </a:dk2>
    <a:lt2>
      <a:srgbClr val="E6E8F5"/>
    </a:lt2>
    <a:accent1>
      <a:srgbClr val="382886"/>
    </a:accent1>
    <a:accent2>
      <a:srgbClr val="6577BA"/>
    </a:accent2>
    <a:accent3>
      <a:srgbClr val="B2B1D9"/>
    </a:accent3>
    <a:accent4>
      <a:srgbClr val="E6E8F5"/>
    </a:accent4>
    <a:accent5>
      <a:srgbClr val="E3E7EE"/>
    </a:accent5>
    <a:accent6>
      <a:srgbClr val="F3775C"/>
    </a:accent6>
    <a:hlink>
      <a:srgbClr val="F3775C"/>
    </a:hlink>
    <a:folHlink>
      <a:srgbClr val="F377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8" ma:contentTypeDescription="Create a new document." ma:contentTypeScope="" ma:versionID="49037fa995320b4af1f1cfc8d39697c2">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802e2544cea5ec8f7d1209b2f853c836"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edfb5-6ab5-4a67-b8c8-74eaf5c36299}" ma:internalName="TaxCatchAll" ma:showField="CatchAllData" ma:web="bd879b36-96f5-4c4e-979a-9eb1cd712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d879b36-96f5-4c4e-979a-9eb1cd712529" xsi:nil="true"/>
    <lcf76f155ced4ddcb4097134ff3c332f xmlns="f94a4242-da51-4b1d-bad4-07d006b730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101A86-9EDD-4887-B64A-C912400583BD}"/>
</file>

<file path=customXml/itemProps2.xml><?xml version="1.0" encoding="utf-8"?>
<ds:datastoreItem xmlns:ds="http://schemas.openxmlformats.org/officeDocument/2006/customXml" ds:itemID="{EA342945-9E94-46DF-A93E-2386F0171382}"/>
</file>

<file path=customXml/itemProps3.xml><?xml version="1.0" encoding="utf-8"?>
<ds:datastoreItem xmlns:ds="http://schemas.openxmlformats.org/officeDocument/2006/customXml" ds:itemID="{F55985AF-43CA-4CE3-B4FE-1085AEF3348A}"/>
</file>

<file path=docProps/app.xml><?xml version="1.0" encoding="utf-8"?>
<Properties xmlns="http://schemas.openxmlformats.org/officeDocument/2006/extended-properties" xmlns:vt="http://schemas.openxmlformats.org/officeDocument/2006/docPropsVTypes">
  <Template>Facet</Template>
  <TotalTime>4627</TotalTime>
  <Words>3189</Words>
  <Application>Microsoft Office PowerPoint</Application>
  <PresentationFormat>Widescreen</PresentationFormat>
  <Paragraphs>277</Paragraphs>
  <Slides>37</Slides>
  <Notes>24</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37</vt:i4>
      </vt:variant>
    </vt:vector>
  </HeadingPairs>
  <TitlesOfParts>
    <vt:vector size="57" baseType="lpstr">
      <vt:lpstr>Aptos</vt:lpstr>
      <vt:lpstr>Arial</vt:lpstr>
      <vt:lpstr>Arial Narrow</vt:lpstr>
      <vt:lpstr>Calibri</vt:lpstr>
      <vt:lpstr>Calibri Light</vt:lpstr>
      <vt:lpstr>Corbel</vt:lpstr>
      <vt:lpstr>Courier New</vt:lpstr>
      <vt:lpstr>Fixel Display Medium</vt:lpstr>
      <vt:lpstr>Leelawadee</vt:lpstr>
      <vt:lpstr>Myriad Pro</vt:lpstr>
      <vt:lpstr>Segoe Condensed</vt:lpstr>
      <vt:lpstr>Segoe UI</vt:lpstr>
      <vt:lpstr>Tahoma</vt:lpstr>
      <vt:lpstr>Times New Roman</vt:lpstr>
      <vt:lpstr>Office 2013 2022 Theme</vt:lpstr>
      <vt:lpstr>1_WHE</vt:lpstr>
      <vt:lpstr>2_Office Theme</vt:lpstr>
      <vt:lpstr>Тема Office</vt:lpstr>
      <vt:lpstr>RTSL_Rev E</vt:lpstr>
      <vt:lpstr>1_RTSL-theme</vt:lpstr>
      <vt:lpstr>PowerPoint Presentation</vt:lpstr>
      <vt:lpstr>PowerPoint Presentation</vt:lpstr>
      <vt:lpstr>The framework and toolkit for IPC outbreak preparedness, readiness and response: implementation Manual </vt:lpstr>
      <vt:lpstr>How Outbreaks Amplify in Health Facilities - and Beyond</vt:lpstr>
      <vt:lpstr> Turn learning Into Actions  </vt:lpstr>
      <vt:lpstr>When to act: Emergency Phases and Activities prioritization</vt:lpstr>
      <vt:lpstr>Ten key IPC Actions at National and Facility level</vt:lpstr>
      <vt:lpstr>Framework &amp; Toolkit for IPC in outbreak: Implementation manual </vt:lpstr>
      <vt:lpstr>Step-by-Step process</vt:lpstr>
      <vt:lpstr>Event Emergencies Phase Identification</vt:lpstr>
      <vt:lpstr>Step-by-Step: From Actions to Tools</vt:lpstr>
      <vt:lpstr>Practical Examples</vt:lpstr>
      <vt:lpstr>Potential barriers and how to overcome them</vt:lpstr>
      <vt:lpstr>Tools</vt:lpstr>
      <vt:lpstr>Tools examples</vt:lpstr>
      <vt:lpstr>Conclusion</vt:lpstr>
      <vt:lpstr>PowerPoint Presentation</vt:lpstr>
      <vt:lpstr>Regional perspective:</vt:lpstr>
      <vt:lpstr>Once upon a time</vt:lpstr>
      <vt:lpstr>IHR States Parties Self-Assessment Annual Reporting Core Capacity – Infection Prevention and Control WHO European Region</vt:lpstr>
      <vt:lpstr>PowerPoint Presentation</vt:lpstr>
      <vt:lpstr>Please reach out coutinhoa@who.int if you want to implement the framework Thank you!</vt:lpstr>
      <vt:lpstr>Ukraine’s Pilot Implementation of the IPC-OFT Manual:  Lessons and Deliverables</vt:lpstr>
      <vt:lpstr>PowerPoint Presentation</vt:lpstr>
      <vt:lpstr>PowerPoint Presentation</vt:lpstr>
      <vt:lpstr>PowerPoint Presentation</vt:lpstr>
      <vt:lpstr>PowerPoint Presentation</vt:lpstr>
      <vt:lpstr>Utilizing the IPC framework, toolkit and implementation manual for preparedness, readiness, and response in Primary Healthcare(PHC) Facilities</vt:lpstr>
      <vt:lpstr>Why focus on IPC preparedness, readiness, and response at the PHC level?</vt:lpstr>
      <vt:lpstr>What is EPIDEMIC Ready Primary Health care?</vt:lpstr>
      <vt:lpstr>How did we PREPARE PHCs for outbreaks: </vt:lpstr>
      <vt:lpstr>How did we PREPARE PHCs for outbreaks</vt:lpstr>
      <vt:lpstr>How did we ‘READY’ PHCs for outbreaks:</vt:lpstr>
      <vt:lpstr>What did we LEARN:</vt:lpstr>
      <vt:lpstr>PowerPoint Presentation</vt:lpstr>
      <vt:lpstr>THESE TOOLS AND RESOURCES ARE JUST AS RELEVANT AT THE HEALTH FACILITY LEVEL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YAU, Brian</dc:creator>
  <cp:lastModifiedBy>PADOVEZE FONSECA BARBOSA, Maria Clara</cp:lastModifiedBy>
  <cp:revision>367</cp:revision>
  <cp:lastPrinted>2025-03-19T09:18:00Z</cp:lastPrinted>
  <dcterms:created xsi:type="dcterms:W3CDTF">2024-05-01T07:10:53Z</dcterms:created>
  <dcterms:modified xsi:type="dcterms:W3CDTF">2026-02-19T03:14:16Z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0x010100C4389C59ADE53C49B45E3B489436BC07</vt:lpwstr>
  </property>
</Properties>
</file>