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 id="2147483704" r:id="rId3"/>
  </p:sldMasterIdLst>
  <p:notesMasterIdLst>
    <p:notesMasterId r:id="rId15"/>
  </p:notesMasterIdLst>
  <p:sldIdLst>
    <p:sldId id="2141411477" r:id="rId4"/>
    <p:sldId id="2141411478" r:id="rId5"/>
    <p:sldId id="2141411479" r:id="rId6"/>
    <p:sldId id="2141411480" r:id="rId7"/>
    <p:sldId id="2141411481" r:id="rId8"/>
    <p:sldId id="2141411482" r:id="rId9"/>
    <p:sldId id="2141411483" r:id="rId10"/>
    <p:sldId id="2141411484" r:id="rId11"/>
    <p:sldId id="2141411485" r:id="rId12"/>
    <p:sldId id="2141411486" r:id="rId13"/>
    <p:sldId id="21414114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82"/>
    <p:restoredTop sz="94650"/>
  </p:normalViewPr>
  <p:slideViewPr>
    <p:cSldViewPr snapToGrid="0">
      <p:cViewPr varScale="1">
        <p:scale>
          <a:sx n="101" d="100"/>
          <a:sy n="101" d="100"/>
        </p:scale>
        <p:origin x="20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3D75E-ACB9-7644-8D5E-D573701FEA2A}"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AECF1-61E6-4A41-8526-81AD3AA1F230}" type="slidenum">
              <a:rPr lang="en-US" smtClean="0"/>
              <a:t>‹#›</a:t>
            </a:fld>
            <a:endParaRPr lang="en-US"/>
          </a:p>
        </p:txBody>
      </p:sp>
    </p:spTree>
    <p:extLst>
      <p:ext uri="{BB962C8B-B14F-4D97-AF65-F5344CB8AC3E}">
        <p14:creationId xmlns:p14="http://schemas.microsoft.com/office/powerpoint/2010/main" val="46907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3BEE6-6F17-D17E-8990-4A8AFAC5C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753-4A0E-0AB1-0650-E96039B24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BAD41-D9DD-95FE-72AF-47043B863C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783F3-1A61-38E6-94F1-73FC5BED76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313B3-247E-49B7-8CAB-4D81AFAED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95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5FCE-C8F5-6DAC-710B-01ED9B489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EA67E-5FFC-5869-D1EE-71E69444D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BBF79-7474-B6F9-7EAC-C48E36F23EF6}"/>
              </a:ext>
            </a:extLst>
          </p:cNvPr>
          <p:cNvSpPr>
            <a:spLocks noGrp="1"/>
          </p:cNvSpPr>
          <p:nvPr>
            <p:ph type="body" idx="1"/>
          </p:nvPr>
        </p:nvSpPr>
        <p:spPr/>
        <p:txBody>
          <a:bodyPr/>
          <a:lstStyle/>
          <a:p>
            <a:r>
              <a:rPr lang="en-US" dirty="0"/>
              <a:t>11 H5N1 in 2024</a:t>
            </a:r>
          </a:p>
        </p:txBody>
      </p:sp>
      <p:sp>
        <p:nvSpPr>
          <p:cNvPr id="4" name="Slide Number Placeholder 3">
            <a:extLst>
              <a:ext uri="{FF2B5EF4-FFF2-40B4-BE49-F238E27FC236}">
                <a16:creationId xmlns:a16="http://schemas.microsoft.com/office/drawing/2014/main" id="{CC1E69CE-5D63-E044-9DA0-5C537C92A3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313B3-247E-49B7-8CAB-4D81AFAED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63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5CA5-BB72-8803-D8FA-D0603EE84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393EF-18F6-6013-F845-9A7DB7881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060DC-254E-1440-ED7A-8EC9475759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C7AA4-AF2B-E1EB-F7C7-377F643F26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313B3-247E-49B7-8CAB-4D81AFAED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84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609F-3EA4-57F8-96EE-B31A09C5E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9CC29-1D57-29FB-8EBE-D41881F50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BBE32-5E21-B57E-0B65-82C52BE6AE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B8630-3375-E353-921C-0831A60165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313B3-247E-49B7-8CAB-4D81AFAED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7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FCE3-1EE0-7E15-76CB-0F1E302F1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7F62A-37CA-77A2-E5AA-910FD0C0A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61987-0374-4E14-0270-D775459B6A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26B16-3F56-6BC2-13AE-1DE1224E87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313B3-247E-49B7-8CAB-4D81AFAED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63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074F7C-017B-20D3-1612-FD2B3A9B93CA}"/>
              </a:ext>
            </a:extLst>
          </p:cNvPr>
          <p:cNvSpPr/>
          <p:nvPr userDrawn="1"/>
        </p:nvSpPr>
        <p:spPr>
          <a:xfrm>
            <a:off x="5" y="0"/>
            <a:ext cx="121919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D5223E3D-CE76-66E2-48D3-B10E405C3F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a:off x="-6" y="2520"/>
            <a:ext cx="12192001" cy="6855480"/>
          </a:xfrm>
          <a:prstGeom prst="rect">
            <a:avLst/>
          </a:prstGeom>
          <a:ln>
            <a:noFill/>
          </a:ln>
        </p:spPr>
      </p:pic>
      <p:sp>
        <p:nvSpPr>
          <p:cNvPr id="2" name="Title 1"/>
          <p:cNvSpPr>
            <a:spLocks noGrp="1"/>
          </p:cNvSpPr>
          <p:nvPr>
            <p:ph type="ctrTitle"/>
          </p:nvPr>
        </p:nvSpPr>
        <p:spPr>
          <a:xfrm>
            <a:off x="914403" y="1860602"/>
            <a:ext cx="8286364" cy="2387600"/>
          </a:xfrm>
        </p:spPr>
        <p:txBody>
          <a:bodyPr anchor="b">
            <a:normAutofit/>
          </a:bodyPr>
          <a:lstStyle>
            <a:lvl1pPr algn="l">
              <a:defRPr sz="4800">
                <a:solidFill>
                  <a:schemeClr val="accent1"/>
                </a:solidFill>
                <a:latin typeface="Avenir Book" panose="02000503020000020003" pitchFamily="2" charset="0"/>
              </a:defRPr>
            </a:lvl1pPr>
          </a:lstStyle>
          <a:p>
            <a:r>
              <a:rPr lang="en-US"/>
              <a:t>Click to edit Master title style</a:t>
            </a:r>
          </a:p>
        </p:txBody>
      </p:sp>
      <p:sp>
        <p:nvSpPr>
          <p:cNvPr id="3" name="Subtitle 2"/>
          <p:cNvSpPr>
            <a:spLocks noGrp="1"/>
          </p:cNvSpPr>
          <p:nvPr>
            <p:ph type="subTitle" idx="1"/>
          </p:nvPr>
        </p:nvSpPr>
        <p:spPr>
          <a:xfrm>
            <a:off x="914403" y="4328932"/>
            <a:ext cx="8286364" cy="928868"/>
          </a:xfrm>
        </p:spPr>
        <p:txBody>
          <a:bodyPr>
            <a:normAutofit/>
          </a:bodyPr>
          <a:lstStyle>
            <a:lvl1pPr marL="0" indent="0" algn="l">
              <a:buNone/>
              <a:defRPr sz="2000">
                <a:solidFill>
                  <a:schemeClr val="accent2"/>
                </a:solidFill>
                <a:latin typeface="Avenir Book" panose="02000503020000020003" pitchFamily="2" charset="0"/>
              </a:defRPr>
            </a:lvl1pPr>
            <a:lvl2pPr marL="457224"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2"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80D23820-CC2F-8F5A-8AE1-39B7ED9F4030}"/>
              </a:ext>
            </a:extLst>
          </p:cNvPr>
          <p:cNvCxnSpPr/>
          <p:nvPr userDrawn="1"/>
        </p:nvCxnSpPr>
        <p:spPr>
          <a:xfrm>
            <a:off x="0" y="4266236"/>
            <a:ext cx="9200767" cy="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EBFF6D48-18AC-7397-BD93-0EFA9580F08F}"/>
              </a:ext>
            </a:extLst>
          </p:cNvPr>
          <p:cNvGrpSpPr/>
          <p:nvPr userDrawn="1"/>
        </p:nvGrpSpPr>
        <p:grpSpPr>
          <a:xfrm>
            <a:off x="770009" y="5719308"/>
            <a:ext cx="3467467" cy="517320"/>
            <a:chOff x="770009" y="5719308"/>
            <a:chExt cx="3467467" cy="517320"/>
          </a:xfrm>
        </p:grpSpPr>
        <p:grpSp>
          <p:nvGrpSpPr>
            <p:cNvPr id="11" name="Group 10">
              <a:extLst>
                <a:ext uri="{FF2B5EF4-FFF2-40B4-BE49-F238E27FC236}">
                  <a16:creationId xmlns:a16="http://schemas.microsoft.com/office/drawing/2014/main" id="{58C05C84-29AB-4B9E-6F3D-F290FA450F67}"/>
                </a:ext>
              </a:extLst>
            </p:cNvPr>
            <p:cNvGrpSpPr/>
            <p:nvPr userDrawn="1"/>
          </p:nvGrpSpPr>
          <p:grpSpPr>
            <a:xfrm>
              <a:off x="770009" y="5719308"/>
              <a:ext cx="3467467" cy="517320"/>
              <a:chOff x="770009" y="5719308"/>
              <a:chExt cx="3467467" cy="517320"/>
            </a:xfrm>
          </p:grpSpPr>
          <p:pic>
            <p:nvPicPr>
              <p:cNvPr id="13" name="Picture 44">
                <a:extLst>
                  <a:ext uri="{FF2B5EF4-FFF2-40B4-BE49-F238E27FC236}">
                    <a16:creationId xmlns:a16="http://schemas.microsoft.com/office/drawing/2014/main" id="{6DD1648C-EB4D-7C12-40D1-5E1FFCA87669}"/>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421" r="-9421"/>
              <a:stretch/>
            </p:blipFill>
            <p:spPr>
              <a:xfrm>
                <a:off x="2686707" y="5720108"/>
                <a:ext cx="1550769" cy="516520"/>
              </a:xfrm>
              <a:prstGeom prst="rect">
                <a:avLst/>
              </a:prstGeom>
            </p:spPr>
          </p:pic>
          <p:pic>
            <p:nvPicPr>
              <p:cNvPr id="14" name="Picture 8">
                <a:extLst>
                  <a:ext uri="{FF2B5EF4-FFF2-40B4-BE49-F238E27FC236}">
                    <a16:creationId xmlns:a16="http://schemas.microsoft.com/office/drawing/2014/main" id="{42B3CEED-1A2C-3ED7-DE3F-A6A323A8EDE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770009" y="5719308"/>
                <a:ext cx="1772304" cy="440275"/>
              </a:xfrm>
              <a:prstGeom prst="rect">
                <a:avLst/>
              </a:prstGeom>
            </p:spPr>
          </p:pic>
        </p:grpSp>
        <p:cxnSp>
          <p:nvCxnSpPr>
            <p:cNvPr id="12" name="Straight Connector 11">
              <a:extLst>
                <a:ext uri="{FF2B5EF4-FFF2-40B4-BE49-F238E27FC236}">
                  <a16:creationId xmlns:a16="http://schemas.microsoft.com/office/drawing/2014/main" id="{1BFFC573-F09E-38A1-8AAD-010923BA97B1}"/>
                </a:ext>
              </a:extLst>
            </p:cNvPr>
            <p:cNvCxnSpPr/>
            <p:nvPr userDrawn="1"/>
          </p:nvCxnSpPr>
          <p:spPr>
            <a:xfrm>
              <a:off x="2601395" y="5724000"/>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45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B6FE63-A032-4BF5-03A4-CFAF308F1A4A}"/>
              </a:ext>
            </a:extLst>
          </p:cNvPr>
          <p:cNvPicPr>
            <a:picLocks noChangeAspect="1"/>
          </p:cNvPicPr>
          <p:nvPr userDrawn="1"/>
        </p:nvPicPr>
        <p:blipFill rotWithShape="1">
          <a:blip r:embed="rId2"/>
          <a:srcRect/>
          <a:stretch/>
        </p:blipFill>
        <p:spPr>
          <a:xfrm>
            <a:off x="-1" y="0"/>
            <a:ext cx="12192000" cy="6858000"/>
          </a:xfrm>
          <a:prstGeom prst="rect">
            <a:avLst/>
          </a:prstGeom>
          <a:solidFill>
            <a:schemeClr val="bg1"/>
          </a:solidFill>
        </p:spPr>
      </p:pic>
      <p:sp>
        <p:nvSpPr>
          <p:cNvPr id="21" name="Rectangle 20">
            <a:extLst>
              <a:ext uri="{FF2B5EF4-FFF2-40B4-BE49-F238E27FC236}">
                <a16:creationId xmlns:a16="http://schemas.microsoft.com/office/drawing/2014/main" id="{08D7E330-79B2-C173-B532-F35D5FACC227}"/>
              </a:ext>
            </a:extLst>
          </p:cNvPr>
          <p:cNvSpPr/>
          <p:nvPr userDrawn="1"/>
        </p:nvSpPr>
        <p:spPr>
          <a:xfrm>
            <a:off x="3" y="1143000"/>
            <a:ext cx="10978662" cy="42291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FA85A1A-8E25-59E6-8423-8FB7A2E1B269}"/>
              </a:ext>
            </a:extLst>
          </p:cNvPr>
          <p:cNvPicPr>
            <a:picLocks noChangeAspect="1"/>
          </p:cNvPicPr>
          <p:nvPr userDrawn="1"/>
        </p:nvPicPr>
        <p:blipFill>
          <a:blip r:embed="rId3"/>
          <a:stretch>
            <a:fillRect/>
          </a:stretch>
        </p:blipFill>
        <p:spPr>
          <a:xfrm>
            <a:off x="10625100" y="1920700"/>
            <a:ext cx="860427" cy="453852"/>
          </a:xfrm>
          <a:prstGeom prst="rect">
            <a:avLst/>
          </a:prstGeom>
        </p:spPr>
      </p:pic>
      <p:sp>
        <p:nvSpPr>
          <p:cNvPr id="25" name="Text Placeholder 24">
            <a:extLst>
              <a:ext uri="{FF2B5EF4-FFF2-40B4-BE49-F238E27FC236}">
                <a16:creationId xmlns:a16="http://schemas.microsoft.com/office/drawing/2014/main" id="{E726BFD9-F417-F53D-B52C-FC67F1776E3F}"/>
              </a:ext>
            </a:extLst>
          </p:cNvPr>
          <p:cNvSpPr>
            <a:spLocks noGrp="1"/>
          </p:cNvSpPr>
          <p:nvPr>
            <p:ph type="body" sz="quarter" idx="10"/>
          </p:nvPr>
        </p:nvSpPr>
        <p:spPr>
          <a:xfrm>
            <a:off x="2082001" y="1907053"/>
            <a:ext cx="7901514" cy="2250101"/>
          </a:xfrm>
        </p:spPr>
        <p:txBody>
          <a:bodyPr>
            <a:normAutofit/>
          </a:bodyPr>
          <a:lstStyle>
            <a:lvl1pPr marL="0" indent="0">
              <a:buNone/>
              <a:defRPr sz="4800">
                <a:solidFill>
                  <a:schemeClr val="bg1"/>
                </a:solidFill>
              </a:defRPr>
            </a:lvl1pPr>
            <a:lvl2pPr marL="277826" indent="0">
              <a:buNone/>
              <a:defRPr sz="3200">
                <a:solidFill>
                  <a:schemeClr val="bg1"/>
                </a:solidFill>
              </a:defRPr>
            </a:lvl2pPr>
            <a:lvl3pPr marL="603280" indent="0">
              <a:buNone/>
              <a:defRPr sz="2800">
                <a:solidFill>
                  <a:schemeClr val="bg1"/>
                </a:solidFill>
              </a:defRPr>
            </a:lvl3pPr>
            <a:lvl4pPr marL="835067" indent="0">
              <a:buNone/>
              <a:defRPr sz="2400">
                <a:solidFill>
                  <a:schemeClr val="bg1"/>
                </a:solidFill>
              </a:defRPr>
            </a:lvl4pPr>
            <a:lvl5pPr marL="1082729" indent="0">
              <a:buNone/>
              <a:defRPr sz="2400">
                <a:solidFill>
                  <a:schemeClr val="bg1"/>
                </a:solidFill>
              </a:defRPr>
            </a:lvl5pPr>
          </a:lstStyle>
          <a:p>
            <a:pPr lvl="0"/>
            <a:r>
              <a:rPr lang="en-US"/>
              <a:t>Click to edit Master text styles</a:t>
            </a:r>
          </a:p>
        </p:txBody>
      </p:sp>
      <p:sp>
        <p:nvSpPr>
          <p:cNvPr id="26" name="Text Placeholder 3">
            <a:extLst>
              <a:ext uri="{FF2B5EF4-FFF2-40B4-BE49-F238E27FC236}">
                <a16:creationId xmlns:a16="http://schemas.microsoft.com/office/drawing/2014/main" id="{F141B7BD-C4A3-9EC4-7F5C-E6E0CEBC574B}"/>
              </a:ext>
            </a:extLst>
          </p:cNvPr>
          <p:cNvSpPr>
            <a:spLocks noGrp="1"/>
          </p:cNvSpPr>
          <p:nvPr>
            <p:ph type="body" sz="half" idx="2"/>
          </p:nvPr>
        </p:nvSpPr>
        <p:spPr>
          <a:xfrm>
            <a:off x="5551605" y="4267521"/>
            <a:ext cx="4428679" cy="785544"/>
          </a:xfrm>
        </p:spPr>
        <p:txBody>
          <a:bodyPr/>
          <a:lstStyle>
            <a:lvl1pPr marL="0" indent="0" algn="r">
              <a:buNone/>
              <a:defRPr sz="1600" b="1">
                <a:solidFill>
                  <a:schemeClr val="bg1"/>
                </a:solidFill>
              </a:defRPr>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a:t>Click to edit Master text styles</a:t>
            </a:r>
          </a:p>
        </p:txBody>
      </p:sp>
      <p:sp>
        <p:nvSpPr>
          <p:cNvPr id="27" name="TextBox 26">
            <a:extLst>
              <a:ext uri="{FF2B5EF4-FFF2-40B4-BE49-F238E27FC236}">
                <a16:creationId xmlns:a16="http://schemas.microsoft.com/office/drawing/2014/main" id="{A998C17D-7CD7-CA39-FF67-CB8452F1BA1C}"/>
              </a:ext>
            </a:extLst>
          </p:cNvPr>
          <p:cNvSpPr txBox="1"/>
          <p:nvPr userDrawn="1"/>
        </p:nvSpPr>
        <p:spPr>
          <a:xfrm>
            <a:off x="1136686" y="1485907"/>
            <a:ext cx="720969" cy="1323439"/>
          </a:xfrm>
          <a:prstGeom prst="rect">
            <a:avLst/>
          </a:prstGeom>
          <a:noFill/>
        </p:spPr>
        <p:txBody>
          <a:bodyPr wrap="square" rtlCol="0">
            <a:spAutoFit/>
          </a:bodyPr>
          <a:lstStyle/>
          <a:p>
            <a:r>
              <a:rPr lang="en-US" sz="8000">
                <a:solidFill>
                  <a:schemeClr val="accent4"/>
                </a:solidFill>
                <a:latin typeface="Avenir Book" panose="02000503020000020003" pitchFamily="2" charset="0"/>
              </a:rPr>
              <a:t>“</a:t>
            </a:r>
          </a:p>
        </p:txBody>
      </p:sp>
      <p:grpSp>
        <p:nvGrpSpPr>
          <p:cNvPr id="2" name="Group 13">
            <a:extLst>
              <a:ext uri="{FF2B5EF4-FFF2-40B4-BE49-F238E27FC236}">
                <a16:creationId xmlns:a16="http://schemas.microsoft.com/office/drawing/2014/main" id="{36F06939-B844-5D1A-49B1-E8C1BA1501A2}"/>
              </a:ext>
            </a:extLst>
          </p:cNvPr>
          <p:cNvGrpSpPr/>
          <p:nvPr userDrawn="1"/>
        </p:nvGrpSpPr>
        <p:grpSpPr>
          <a:xfrm>
            <a:off x="8521143" y="6230532"/>
            <a:ext cx="3007150" cy="446110"/>
            <a:chOff x="8521143" y="6230532"/>
            <a:chExt cx="3007150" cy="446110"/>
          </a:xfrm>
        </p:grpSpPr>
        <p:pic>
          <p:nvPicPr>
            <p:cNvPr id="6" name="Picture 44">
              <a:extLst>
                <a:ext uri="{FF2B5EF4-FFF2-40B4-BE49-F238E27FC236}">
                  <a16:creationId xmlns:a16="http://schemas.microsoft.com/office/drawing/2014/main" id="{164CECDA-F980-0BC5-DD89-6FE0D1AED1F6}"/>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9421" r="-9421"/>
            <a:stretch/>
          </p:blipFill>
          <p:spPr>
            <a:xfrm>
              <a:off x="10191012" y="6231230"/>
              <a:ext cx="1337281" cy="445412"/>
            </a:xfrm>
            <a:prstGeom prst="rect">
              <a:avLst/>
            </a:prstGeom>
          </p:spPr>
        </p:pic>
        <p:pic>
          <p:nvPicPr>
            <p:cNvPr id="7" name="Picture 24">
              <a:extLst>
                <a:ext uri="{FF2B5EF4-FFF2-40B4-BE49-F238E27FC236}">
                  <a16:creationId xmlns:a16="http://schemas.microsoft.com/office/drawing/2014/main" id="{2B7E4608-C3C7-FF50-33DE-3B0C3CAC0C1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1604" r="-11604"/>
            <a:stretch/>
          </p:blipFill>
          <p:spPr>
            <a:xfrm>
              <a:off x="8521143" y="6230532"/>
              <a:ext cx="1528316" cy="379664"/>
            </a:xfrm>
            <a:prstGeom prst="rect">
              <a:avLst/>
            </a:prstGeom>
          </p:spPr>
        </p:pic>
        <p:cxnSp>
          <p:nvCxnSpPr>
            <p:cNvPr id="8" name="Straight Connector 16">
              <a:extLst>
                <a:ext uri="{FF2B5EF4-FFF2-40B4-BE49-F238E27FC236}">
                  <a16:creationId xmlns:a16="http://schemas.microsoft.com/office/drawing/2014/main" id="{0D299721-2818-3201-A429-45EA4070BCCB}"/>
                </a:ext>
              </a:extLst>
            </p:cNvPr>
            <p:cNvCxnSpPr>
              <a:cxnSpLocks/>
            </p:cNvCxnSpPr>
            <p:nvPr userDrawn="1"/>
          </p:nvCxnSpPr>
          <p:spPr>
            <a:xfrm>
              <a:off x="10092155" y="6264000"/>
              <a:ext cx="0" cy="36000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9016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860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9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3"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a:t>Click to edit Master text styles</a:t>
            </a:r>
          </a:p>
        </p:txBody>
      </p:sp>
    </p:spTree>
    <p:extLst>
      <p:ext uri="{BB962C8B-B14F-4D97-AF65-F5344CB8AC3E}">
        <p14:creationId xmlns:p14="http://schemas.microsoft.com/office/powerpoint/2010/main" val="142682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3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19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074F7C-017B-20D3-1612-FD2B3A9B93CA}"/>
              </a:ext>
            </a:extLst>
          </p:cNvPr>
          <p:cNvSpPr/>
          <p:nvPr userDrawn="1"/>
        </p:nvSpPr>
        <p:spPr>
          <a:xfrm>
            <a:off x="5" y="0"/>
            <a:ext cx="121919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D5223E3D-CE76-66E2-48D3-B10E405C3F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a:off x="-6" y="2520"/>
            <a:ext cx="12192001" cy="6855480"/>
          </a:xfrm>
          <a:prstGeom prst="rect">
            <a:avLst/>
          </a:prstGeom>
          <a:ln>
            <a:noFill/>
          </a:ln>
        </p:spPr>
      </p:pic>
      <p:sp>
        <p:nvSpPr>
          <p:cNvPr id="2" name="Title 1"/>
          <p:cNvSpPr>
            <a:spLocks noGrp="1"/>
          </p:cNvSpPr>
          <p:nvPr>
            <p:ph type="ctrTitle"/>
          </p:nvPr>
        </p:nvSpPr>
        <p:spPr>
          <a:xfrm>
            <a:off x="914403" y="1860602"/>
            <a:ext cx="8286364" cy="2387600"/>
          </a:xfrm>
        </p:spPr>
        <p:txBody>
          <a:bodyPr anchor="b">
            <a:normAutofit/>
          </a:bodyPr>
          <a:lstStyle>
            <a:lvl1pPr algn="l">
              <a:defRPr sz="4800">
                <a:solidFill>
                  <a:schemeClr val="accent1"/>
                </a:solidFill>
                <a:latin typeface="Avenir Book" panose="02000503020000020003" pitchFamily="2" charset="0"/>
              </a:defRPr>
            </a:lvl1pPr>
          </a:lstStyle>
          <a:p>
            <a:r>
              <a:rPr lang="en-US" dirty="0"/>
              <a:t>Click to edit Master title style</a:t>
            </a:r>
          </a:p>
        </p:txBody>
      </p:sp>
      <p:sp>
        <p:nvSpPr>
          <p:cNvPr id="3" name="Subtitle 2"/>
          <p:cNvSpPr>
            <a:spLocks noGrp="1"/>
          </p:cNvSpPr>
          <p:nvPr>
            <p:ph type="subTitle" idx="1"/>
          </p:nvPr>
        </p:nvSpPr>
        <p:spPr>
          <a:xfrm>
            <a:off x="914403" y="4328932"/>
            <a:ext cx="8286364" cy="928868"/>
          </a:xfrm>
        </p:spPr>
        <p:txBody>
          <a:bodyPr>
            <a:normAutofit/>
          </a:bodyPr>
          <a:lstStyle>
            <a:lvl1pPr marL="0" indent="0" algn="l">
              <a:buNone/>
              <a:defRPr sz="2000">
                <a:solidFill>
                  <a:schemeClr val="accent2"/>
                </a:solidFill>
                <a:latin typeface="Avenir Book" panose="02000503020000020003" pitchFamily="2" charset="0"/>
              </a:defRPr>
            </a:lvl1pPr>
            <a:lvl2pPr marL="457224"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2"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80D23820-CC2F-8F5A-8AE1-39B7ED9F4030}"/>
              </a:ext>
            </a:extLst>
          </p:cNvPr>
          <p:cNvCxnSpPr/>
          <p:nvPr userDrawn="1"/>
        </p:nvCxnSpPr>
        <p:spPr>
          <a:xfrm>
            <a:off x="0" y="4266236"/>
            <a:ext cx="9200767" cy="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0" name="Group 9">
            <a:extLst>
              <a:ext uri="{FF2B5EF4-FFF2-40B4-BE49-F238E27FC236}">
                <a16:creationId xmlns:a16="http://schemas.microsoft.com/office/drawing/2014/main" id="{EBFF6D48-18AC-7397-BD93-0EFA9580F08F}"/>
              </a:ext>
            </a:extLst>
          </p:cNvPr>
          <p:cNvGrpSpPr/>
          <p:nvPr userDrawn="1"/>
        </p:nvGrpSpPr>
        <p:grpSpPr>
          <a:xfrm>
            <a:off x="770009" y="5719308"/>
            <a:ext cx="3467467" cy="517320"/>
            <a:chOff x="770009" y="5719308"/>
            <a:chExt cx="3467467" cy="517320"/>
          </a:xfrm>
        </p:grpSpPr>
        <p:grpSp>
          <p:nvGrpSpPr>
            <p:cNvPr id="11" name="Group 10">
              <a:extLst>
                <a:ext uri="{FF2B5EF4-FFF2-40B4-BE49-F238E27FC236}">
                  <a16:creationId xmlns:a16="http://schemas.microsoft.com/office/drawing/2014/main" id="{58C05C84-29AB-4B9E-6F3D-F290FA450F67}"/>
                </a:ext>
              </a:extLst>
            </p:cNvPr>
            <p:cNvGrpSpPr/>
            <p:nvPr userDrawn="1"/>
          </p:nvGrpSpPr>
          <p:grpSpPr>
            <a:xfrm>
              <a:off x="770009" y="5719308"/>
              <a:ext cx="3467467" cy="517320"/>
              <a:chOff x="770009" y="5719308"/>
              <a:chExt cx="3467467" cy="517320"/>
            </a:xfrm>
          </p:grpSpPr>
          <p:pic>
            <p:nvPicPr>
              <p:cNvPr id="13" name="Picture 44">
                <a:extLst>
                  <a:ext uri="{FF2B5EF4-FFF2-40B4-BE49-F238E27FC236}">
                    <a16:creationId xmlns:a16="http://schemas.microsoft.com/office/drawing/2014/main" id="{6DD1648C-EB4D-7C12-40D1-5E1FFCA87669}"/>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421" r="-9421"/>
              <a:stretch/>
            </p:blipFill>
            <p:spPr>
              <a:xfrm>
                <a:off x="2686707" y="5720108"/>
                <a:ext cx="1550769" cy="516520"/>
              </a:xfrm>
              <a:prstGeom prst="rect">
                <a:avLst/>
              </a:prstGeom>
            </p:spPr>
          </p:pic>
          <p:pic>
            <p:nvPicPr>
              <p:cNvPr id="14" name="Picture 8">
                <a:extLst>
                  <a:ext uri="{FF2B5EF4-FFF2-40B4-BE49-F238E27FC236}">
                    <a16:creationId xmlns:a16="http://schemas.microsoft.com/office/drawing/2014/main" id="{42B3CEED-1A2C-3ED7-DE3F-A6A323A8EDE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770009" y="5719308"/>
                <a:ext cx="1772304" cy="440275"/>
              </a:xfrm>
              <a:prstGeom prst="rect">
                <a:avLst/>
              </a:prstGeom>
            </p:spPr>
          </p:pic>
        </p:grpSp>
        <p:cxnSp>
          <p:nvCxnSpPr>
            <p:cNvPr id="12" name="Straight Connector 11">
              <a:extLst>
                <a:ext uri="{FF2B5EF4-FFF2-40B4-BE49-F238E27FC236}">
                  <a16:creationId xmlns:a16="http://schemas.microsoft.com/office/drawing/2014/main" id="{1BFFC573-F09E-38A1-8AAD-010923BA97B1}"/>
                </a:ext>
              </a:extLst>
            </p:cNvPr>
            <p:cNvCxnSpPr/>
            <p:nvPr userDrawn="1"/>
          </p:nvCxnSpPr>
          <p:spPr>
            <a:xfrm>
              <a:off x="2601395" y="5760063"/>
              <a:ext cx="0" cy="35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251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074F7C-017B-20D3-1612-FD2B3A9B93CA}"/>
              </a:ext>
            </a:extLst>
          </p:cNvPr>
          <p:cNvSpPr/>
          <p:nvPr userDrawn="1"/>
        </p:nvSpPr>
        <p:spPr>
          <a:xfrm>
            <a:off x="5" y="0"/>
            <a:ext cx="121919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D5223E3D-CE76-66E2-48D3-B10E405C3F80}"/>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rcRect/>
          <a:stretch/>
        </p:blipFill>
        <p:spPr>
          <a:xfrm>
            <a:off x="-1" y="1260"/>
            <a:ext cx="12192001" cy="6855480"/>
          </a:xfrm>
          <a:prstGeom prst="rect">
            <a:avLst/>
          </a:prstGeom>
          <a:ln>
            <a:noFill/>
          </a:ln>
        </p:spPr>
      </p:pic>
      <p:sp>
        <p:nvSpPr>
          <p:cNvPr id="2" name="Title 1"/>
          <p:cNvSpPr>
            <a:spLocks noGrp="1"/>
          </p:cNvSpPr>
          <p:nvPr>
            <p:ph type="ctrTitle"/>
          </p:nvPr>
        </p:nvSpPr>
        <p:spPr>
          <a:xfrm>
            <a:off x="2991228" y="1860602"/>
            <a:ext cx="8286364" cy="2387600"/>
          </a:xfrm>
        </p:spPr>
        <p:txBody>
          <a:bodyPr anchor="b">
            <a:normAutofit/>
          </a:bodyPr>
          <a:lstStyle>
            <a:lvl1pPr algn="l">
              <a:defRPr sz="4800">
                <a:solidFill>
                  <a:schemeClr val="accent1"/>
                </a:solidFill>
                <a:latin typeface="Avenir Book" panose="02000503020000020003" pitchFamily="2" charset="0"/>
              </a:defRPr>
            </a:lvl1pPr>
          </a:lstStyle>
          <a:p>
            <a:r>
              <a:rPr lang="en-US" dirty="0"/>
              <a:t>Click to edit Master title style</a:t>
            </a:r>
          </a:p>
        </p:txBody>
      </p:sp>
      <p:sp>
        <p:nvSpPr>
          <p:cNvPr id="3" name="Subtitle 2"/>
          <p:cNvSpPr>
            <a:spLocks noGrp="1"/>
          </p:cNvSpPr>
          <p:nvPr>
            <p:ph type="subTitle" idx="1"/>
          </p:nvPr>
        </p:nvSpPr>
        <p:spPr>
          <a:xfrm>
            <a:off x="2991228" y="4328932"/>
            <a:ext cx="8286364" cy="928868"/>
          </a:xfrm>
        </p:spPr>
        <p:txBody>
          <a:bodyPr>
            <a:normAutofit/>
          </a:bodyPr>
          <a:lstStyle>
            <a:lvl1pPr marL="0" indent="0" algn="l">
              <a:buNone/>
              <a:defRPr sz="2000">
                <a:solidFill>
                  <a:schemeClr val="accent2"/>
                </a:solidFill>
                <a:latin typeface="Avenir Book" panose="02000503020000020003" pitchFamily="2" charset="0"/>
              </a:defRPr>
            </a:lvl1pPr>
            <a:lvl2pPr marL="457224"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2"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80D23820-CC2F-8F5A-8AE1-39B7ED9F4030}"/>
              </a:ext>
            </a:extLst>
          </p:cNvPr>
          <p:cNvCxnSpPr>
            <a:cxnSpLocks/>
          </p:cNvCxnSpPr>
          <p:nvPr userDrawn="1"/>
        </p:nvCxnSpPr>
        <p:spPr>
          <a:xfrm>
            <a:off x="2991233" y="4266236"/>
            <a:ext cx="9200767" cy="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A16E6A5D-B6B6-C5F7-E593-A5A885FE2C9C}"/>
              </a:ext>
            </a:extLst>
          </p:cNvPr>
          <p:cNvGrpSpPr/>
          <p:nvPr userDrawn="1"/>
        </p:nvGrpSpPr>
        <p:grpSpPr>
          <a:xfrm>
            <a:off x="7810125" y="5719308"/>
            <a:ext cx="3467467" cy="517320"/>
            <a:chOff x="770009" y="5719308"/>
            <a:chExt cx="3467467" cy="517320"/>
          </a:xfrm>
        </p:grpSpPr>
        <p:grpSp>
          <p:nvGrpSpPr>
            <p:cNvPr id="15" name="Group 14">
              <a:extLst>
                <a:ext uri="{FF2B5EF4-FFF2-40B4-BE49-F238E27FC236}">
                  <a16:creationId xmlns:a16="http://schemas.microsoft.com/office/drawing/2014/main" id="{6E9319AD-4907-BA45-C6D1-5ABCDA5107AE}"/>
                </a:ext>
              </a:extLst>
            </p:cNvPr>
            <p:cNvGrpSpPr/>
            <p:nvPr userDrawn="1"/>
          </p:nvGrpSpPr>
          <p:grpSpPr>
            <a:xfrm>
              <a:off x="770009" y="5719308"/>
              <a:ext cx="3467467" cy="517320"/>
              <a:chOff x="770009" y="5719308"/>
              <a:chExt cx="3467467" cy="517320"/>
            </a:xfrm>
          </p:grpSpPr>
          <p:pic>
            <p:nvPicPr>
              <p:cNvPr id="17" name="Picture 44">
                <a:extLst>
                  <a:ext uri="{FF2B5EF4-FFF2-40B4-BE49-F238E27FC236}">
                    <a16:creationId xmlns:a16="http://schemas.microsoft.com/office/drawing/2014/main" id="{675BA04A-DC5B-6FCF-4469-B6BD53E644B0}"/>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421" r="-9421"/>
              <a:stretch/>
            </p:blipFill>
            <p:spPr>
              <a:xfrm>
                <a:off x="2686707" y="5720108"/>
                <a:ext cx="1550769" cy="516520"/>
              </a:xfrm>
              <a:prstGeom prst="rect">
                <a:avLst/>
              </a:prstGeom>
            </p:spPr>
          </p:pic>
          <p:pic>
            <p:nvPicPr>
              <p:cNvPr id="18" name="Picture 8">
                <a:extLst>
                  <a:ext uri="{FF2B5EF4-FFF2-40B4-BE49-F238E27FC236}">
                    <a16:creationId xmlns:a16="http://schemas.microsoft.com/office/drawing/2014/main" id="{84ECCED7-D677-B33C-7C1D-D0D63E88EAF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770009" y="5719308"/>
                <a:ext cx="1772304" cy="440275"/>
              </a:xfrm>
              <a:prstGeom prst="rect">
                <a:avLst/>
              </a:prstGeom>
            </p:spPr>
          </p:pic>
        </p:grpSp>
        <p:cxnSp>
          <p:nvCxnSpPr>
            <p:cNvPr id="16" name="Straight Connector 15">
              <a:extLst>
                <a:ext uri="{FF2B5EF4-FFF2-40B4-BE49-F238E27FC236}">
                  <a16:creationId xmlns:a16="http://schemas.microsoft.com/office/drawing/2014/main" id="{4F4ED5AE-291D-5D1A-1F9F-2D5D625634FF}"/>
                </a:ext>
              </a:extLst>
            </p:cNvPr>
            <p:cNvCxnSpPr/>
            <p:nvPr userDrawn="1"/>
          </p:nvCxnSpPr>
          <p:spPr>
            <a:xfrm>
              <a:off x="2601395" y="5760063"/>
              <a:ext cx="0" cy="35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961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1" y="1611430"/>
            <a:ext cx="10515600" cy="4498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724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4" y="1709743"/>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4" y="4589466"/>
            <a:ext cx="10515600" cy="1225548"/>
          </a:xfrm>
        </p:spPr>
        <p:txBody>
          <a:bodyPr/>
          <a:lstStyle>
            <a:lvl1pPr marL="0" indent="0">
              <a:buNone/>
              <a:defRPr sz="2400">
                <a:solidFill>
                  <a:schemeClr val="accent2"/>
                </a:solidFill>
              </a:defRPr>
            </a:lvl1pPr>
            <a:lvl2pPr marL="457224" indent="0">
              <a:buNone/>
              <a:defRPr sz="2000">
                <a:solidFill>
                  <a:schemeClr val="tx1">
                    <a:tint val="75000"/>
                  </a:schemeClr>
                </a:solidFill>
              </a:defRPr>
            </a:lvl2pPr>
            <a:lvl3pPr marL="914446" indent="0">
              <a:buNone/>
              <a:defRPr sz="1800">
                <a:solidFill>
                  <a:schemeClr val="tx1">
                    <a:tint val="75000"/>
                  </a:schemeClr>
                </a:solidFill>
              </a:defRPr>
            </a:lvl3pPr>
            <a:lvl4pPr marL="1371668" indent="0">
              <a:buNone/>
              <a:defRPr sz="1600">
                <a:solidFill>
                  <a:schemeClr val="tx1">
                    <a:tint val="75000"/>
                  </a:schemeClr>
                </a:solidFill>
              </a:defRPr>
            </a:lvl4pPr>
            <a:lvl5pPr marL="1828892"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2"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7772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074F7C-017B-20D3-1612-FD2B3A9B93CA}"/>
              </a:ext>
            </a:extLst>
          </p:cNvPr>
          <p:cNvSpPr/>
          <p:nvPr userDrawn="1"/>
        </p:nvSpPr>
        <p:spPr>
          <a:xfrm>
            <a:off x="5" y="0"/>
            <a:ext cx="121919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D5223E3D-CE76-66E2-48D3-B10E405C3F80}"/>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rcRect/>
          <a:stretch/>
        </p:blipFill>
        <p:spPr>
          <a:xfrm>
            <a:off x="-1" y="1260"/>
            <a:ext cx="12192001" cy="6855480"/>
          </a:xfrm>
          <a:prstGeom prst="rect">
            <a:avLst/>
          </a:prstGeom>
          <a:ln>
            <a:noFill/>
          </a:ln>
        </p:spPr>
      </p:pic>
      <p:sp>
        <p:nvSpPr>
          <p:cNvPr id="2" name="Title 1"/>
          <p:cNvSpPr>
            <a:spLocks noGrp="1"/>
          </p:cNvSpPr>
          <p:nvPr>
            <p:ph type="ctrTitle"/>
          </p:nvPr>
        </p:nvSpPr>
        <p:spPr>
          <a:xfrm>
            <a:off x="2991228" y="1860602"/>
            <a:ext cx="8286364" cy="2387600"/>
          </a:xfrm>
        </p:spPr>
        <p:txBody>
          <a:bodyPr anchor="b">
            <a:normAutofit/>
          </a:bodyPr>
          <a:lstStyle>
            <a:lvl1pPr algn="l">
              <a:defRPr sz="4800">
                <a:solidFill>
                  <a:schemeClr val="accent1"/>
                </a:solidFill>
                <a:latin typeface="Avenir Book" panose="02000503020000020003" pitchFamily="2" charset="0"/>
              </a:defRPr>
            </a:lvl1pPr>
          </a:lstStyle>
          <a:p>
            <a:r>
              <a:rPr lang="en-US"/>
              <a:t>Click to edit Master title style</a:t>
            </a:r>
          </a:p>
        </p:txBody>
      </p:sp>
      <p:sp>
        <p:nvSpPr>
          <p:cNvPr id="3" name="Subtitle 2"/>
          <p:cNvSpPr>
            <a:spLocks noGrp="1"/>
          </p:cNvSpPr>
          <p:nvPr>
            <p:ph type="subTitle" idx="1"/>
          </p:nvPr>
        </p:nvSpPr>
        <p:spPr>
          <a:xfrm>
            <a:off x="2991228" y="4328932"/>
            <a:ext cx="8286364" cy="928868"/>
          </a:xfrm>
        </p:spPr>
        <p:txBody>
          <a:bodyPr>
            <a:normAutofit/>
          </a:bodyPr>
          <a:lstStyle>
            <a:lvl1pPr marL="0" indent="0" algn="l">
              <a:buNone/>
              <a:defRPr sz="2000">
                <a:solidFill>
                  <a:schemeClr val="accent2"/>
                </a:solidFill>
                <a:latin typeface="Avenir Book" panose="02000503020000020003" pitchFamily="2" charset="0"/>
              </a:defRPr>
            </a:lvl1pPr>
            <a:lvl2pPr marL="457224"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2"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80D23820-CC2F-8F5A-8AE1-39B7ED9F4030}"/>
              </a:ext>
            </a:extLst>
          </p:cNvPr>
          <p:cNvCxnSpPr>
            <a:cxnSpLocks/>
          </p:cNvCxnSpPr>
          <p:nvPr userDrawn="1"/>
        </p:nvCxnSpPr>
        <p:spPr>
          <a:xfrm>
            <a:off x="2991233" y="4266236"/>
            <a:ext cx="9200767" cy="0"/>
          </a:xfrm>
          <a:prstGeom prst="line">
            <a:avLst/>
          </a:prstGeom>
          <a:ln w="12700">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A16E6A5D-B6B6-C5F7-E593-A5A885FE2C9C}"/>
              </a:ext>
            </a:extLst>
          </p:cNvPr>
          <p:cNvGrpSpPr/>
          <p:nvPr userDrawn="1"/>
        </p:nvGrpSpPr>
        <p:grpSpPr>
          <a:xfrm>
            <a:off x="7810125" y="5719308"/>
            <a:ext cx="3467467" cy="517320"/>
            <a:chOff x="770009" y="5719308"/>
            <a:chExt cx="3467467" cy="517320"/>
          </a:xfrm>
        </p:grpSpPr>
        <p:grpSp>
          <p:nvGrpSpPr>
            <p:cNvPr id="15" name="Group 14">
              <a:extLst>
                <a:ext uri="{FF2B5EF4-FFF2-40B4-BE49-F238E27FC236}">
                  <a16:creationId xmlns:a16="http://schemas.microsoft.com/office/drawing/2014/main" id="{6E9319AD-4907-BA45-C6D1-5ABCDA5107AE}"/>
                </a:ext>
              </a:extLst>
            </p:cNvPr>
            <p:cNvGrpSpPr/>
            <p:nvPr userDrawn="1"/>
          </p:nvGrpSpPr>
          <p:grpSpPr>
            <a:xfrm>
              <a:off x="770009" y="5719308"/>
              <a:ext cx="3467467" cy="517320"/>
              <a:chOff x="770009" y="5719308"/>
              <a:chExt cx="3467467" cy="517320"/>
            </a:xfrm>
          </p:grpSpPr>
          <p:pic>
            <p:nvPicPr>
              <p:cNvPr id="17" name="Picture 44">
                <a:extLst>
                  <a:ext uri="{FF2B5EF4-FFF2-40B4-BE49-F238E27FC236}">
                    <a16:creationId xmlns:a16="http://schemas.microsoft.com/office/drawing/2014/main" id="{675BA04A-DC5B-6FCF-4469-B6BD53E644B0}"/>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421" r="-9421"/>
              <a:stretch/>
            </p:blipFill>
            <p:spPr>
              <a:xfrm>
                <a:off x="2686707" y="5720108"/>
                <a:ext cx="1550769" cy="516520"/>
              </a:xfrm>
              <a:prstGeom prst="rect">
                <a:avLst/>
              </a:prstGeom>
            </p:spPr>
          </p:pic>
          <p:pic>
            <p:nvPicPr>
              <p:cNvPr id="18" name="Picture 8">
                <a:extLst>
                  <a:ext uri="{FF2B5EF4-FFF2-40B4-BE49-F238E27FC236}">
                    <a16:creationId xmlns:a16="http://schemas.microsoft.com/office/drawing/2014/main" id="{84ECCED7-D677-B33C-7C1D-D0D63E88EAF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770009" y="5719308"/>
                <a:ext cx="1772304" cy="440275"/>
              </a:xfrm>
              <a:prstGeom prst="rect">
                <a:avLst/>
              </a:prstGeom>
            </p:spPr>
          </p:pic>
        </p:grpSp>
        <p:cxnSp>
          <p:nvCxnSpPr>
            <p:cNvPr id="16" name="Straight Connector 15">
              <a:extLst>
                <a:ext uri="{FF2B5EF4-FFF2-40B4-BE49-F238E27FC236}">
                  <a16:creationId xmlns:a16="http://schemas.microsoft.com/office/drawing/2014/main" id="{4F4ED5AE-291D-5D1A-1F9F-2D5D625634FF}"/>
                </a:ext>
              </a:extLst>
            </p:cNvPr>
            <p:cNvCxnSpPr/>
            <p:nvPr userDrawn="1"/>
          </p:nvCxnSpPr>
          <p:spPr>
            <a:xfrm>
              <a:off x="2601395" y="5724000"/>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405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31"/>
            <a:ext cx="5181600" cy="4017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825631"/>
            <a:ext cx="5181600" cy="401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518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4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2" y="2505075"/>
            <a:ext cx="5157787"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276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C59BF1-2582-DBFB-38DD-20ED84CDD7D3}"/>
              </a:ext>
            </a:extLst>
          </p:cNvPr>
          <p:cNvPicPr/>
          <p:nvPr userDrawn="1"/>
        </p:nvPicPr>
        <p:blipFill>
          <a:blip r:embed="rId2" cstate="print">
            <a:extLst>
              <a:ext uri="{28A0092B-C50C-407E-A947-70E740481C1C}">
                <a14:useLocalDpi xmlns:a14="http://schemas.microsoft.com/office/drawing/2010/main"/>
              </a:ext>
            </a:extLst>
          </a:blip>
          <a:srcRect/>
          <a:stretch/>
        </p:blipFill>
        <p:spPr>
          <a:xfrm>
            <a:off x="-1" y="1260"/>
            <a:ext cx="12192001" cy="6855480"/>
          </a:xfrm>
          <a:prstGeom prst="rect">
            <a:avLst/>
          </a:prstGeom>
          <a:ln>
            <a:noFill/>
          </a:ln>
        </p:spPr>
      </p:pic>
      <p:pic>
        <p:nvPicPr>
          <p:cNvPr id="6" name="Picture 5">
            <a:extLst>
              <a:ext uri="{FF2B5EF4-FFF2-40B4-BE49-F238E27FC236}">
                <a16:creationId xmlns:a16="http://schemas.microsoft.com/office/drawing/2014/main" id="{8AB6863E-04F1-8017-0EA5-99097896EC43}"/>
              </a:ext>
            </a:extLst>
          </p:cNvPr>
          <p:cNvPicPr>
            <a:picLocks noChangeAspect="1"/>
          </p:cNvPicPr>
          <p:nvPr userDrawn="1"/>
        </p:nvPicPr>
        <p:blipFill>
          <a:blip r:embed="rId3"/>
          <a:stretch>
            <a:fillRect/>
          </a:stretch>
        </p:blipFill>
        <p:spPr>
          <a:xfrm>
            <a:off x="7001201" y="2360058"/>
            <a:ext cx="860427" cy="453852"/>
          </a:xfrm>
          <a:prstGeom prst="rect">
            <a:avLst/>
          </a:prstGeom>
        </p:spPr>
      </p:pic>
      <p:sp>
        <p:nvSpPr>
          <p:cNvPr id="8" name="Rectangle 7">
            <a:extLst>
              <a:ext uri="{FF2B5EF4-FFF2-40B4-BE49-F238E27FC236}">
                <a16:creationId xmlns:a16="http://schemas.microsoft.com/office/drawing/2014/main" id="{C88F3AF5-B1C2-28F6-4FCE-24B4992DB9DE}"/>
              </a:ext>
            </a:extLst>
          </p:cNvPr>
          <p:cNvSpPr/>
          <p:nvPr userDrawn="1"/>
        </p:nvSpPr>
        <p:spPr>
          <a:xfrm>
            <a:off x="5588927" y="2944682"/>
            <a:ext cx="6237472" cy="288268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001418" y="3153905"/>
            <a:ext cx="4428679"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61904" y="1"/>
            <a:ext cx="5818917" cy="6369802"/>
          </a:xfrm>
        </p:spPr>
        <p:txBody>
          <a:bodyPr anchor="t"/>
          <a:lstStyle>
            <a:lvl1pPr marL="0" indent="0">
              <a:buNone/>
              <a:defRPr sz="3200"/>
            </a:lvl1pPr>
            <a:lvl2pPr marL="457224" indent="0">
              <a:buNone/>
              <a:defRPr sz="2800"/>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2"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001418" y="4839345"/>
            <a:ext cx="4428679" cy="785544"/>
          </a:xfrm>
        </p:spPr>
        <p:txBody>
          <a:bodyPr/>
          <a:lstStyle>
            <a:lvl1pPr marL="0" indent="0">
              <a:buNone/>
              <a:defRPr sz="1600"/>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dirty="0"/>
              <a:t>Click to edit Master text styles</a:t>
            </a:r>
          </a:p>
        </p:txBody>
      </p:sp>
      <p:grpSp>
        <p:nvGrpSpPr>
          <p:cNvPr id="27" name="Group 26">
            <a:extLst>
              <a:ext uri="{FF2B5EF4-FFF2-40B4-BE49-F238E27FC236}">
                <a16:creationId xmlns:a16="http://schemas.microsoft.com/office/drawing/2014/main" id="{B884DB58-3538-1AA1-B907-0094924D26F5}"/>
              </a:ext>
            </a:extLst>
          </p:cNvPr>
          <p:cNvGrpSpPr/>
          <p:nvPr userDrawn="1"/>
        </p:nvGrpSpPr>
        <p:grpSpPr>
          <a:xfrm>
            <a:off x="8355067" y="6230532"/>
            <a:ext cx="3173226" cy="446110"/>
            <a:chOff x="742951" y="5719299"/>
            <a:chExt cx="2989846" cy="517329"/>
          </a:xfrm>
        </p:grpSpPr>
        <p:pic>
          <p:nvPicPr>
            <p:cNvPr id="28" name="Picture 44">
              <a:extLst>
                <a:ext uri="{FF2B5EF4-FFF2-40B4-BE49-F238E27FC236}">
                  <a16:creationId xmlns:a16="http://schemas.microsoft.com/office/drawing/2014/main" id="{60598DCF-0A8B-D74E-BA9E-645DEBADB49B}"/>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9421" r="-9421"/>
            <a:stretch/>
          </p:blipFill>
          <p:spPr>
            <a:xfrm>
              <a:off x="2472797" y="5720108"/>
              <a:ext cx="1260000" cy="516520"/>
            </a:xfrm>
            <a:prstGeom prst="rect">
              <a:avLst/>
            </a:prstGeom>
          </p:spPr>
        </p:pic>
        <p:pic>
          <p:nvPicPr>
            <p:cNvPr id="29" name="Picture 24">
              <a:extLst>
                <a:ext uri="{FF2B5EF4-FFF2-40B4-BE49-F238E27FC236}">
                  <a16:creationId xmlns:a16="http://schemas.microsoft.com/office/drawing/2014/main" id="{30B44D16-A5A3-2B29-ADC6-0D16C2969EE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1664" r="-11664"/>
            <a:stretch/>
          </p:blipFill>
          <p:spPr>
            <a:xfrm>
              <a:off x="742951" y="5719299"/>
              <a:ext cx="1439996" cy="440275"/>
            </a:xfrm>
            <a:prstGeom prst="rect">
              <a:avLst/>
            </a:prstGeom>
          </p:spPr>
        </p:pic>
      </p:grpSp>
      <p:grpSp>
        <p:nvGrpSpPr>
          <p:cNvPr id="7" name="Group 6">
            <a:extLst>
              <a:ext uri="{FF2B5EF4-FFF2-40B4-BE49-F238E27FC236}">
                <a16:creationId xmlns:a16="http://schemas.microsoft.com/office/drawing/2014/main" id="{D9F29343-E915-B5A7-BD1A-425AA90F18B3}"/>
              </a:ext>
            </a:extLst>
          </p:cNvPr>
          <p:cNvGrpSpPr/>
          <p:nvPr userDrawn="1"/>
        </p:nvGrpSpPr>
        <p:grpSpPr>
          <a:xfrm>
            <a:off x="8662695" y="6230532"/>
            <a:ext cx="2865598" cy="446110"/>
            <a:chOff x="1032801" y="5719299"/>
            <a:chExt cx="2699996" cy="517329"/>
          </a:xfrm>
        </p:grpSpPr>
        <p:pic>
          <p:nvPicPr>
            <p:cNvPr id="26" name="Picture 44">
              <a:extLst>
                <a:ext uri="{FF2B5EF4-FFF2-40B4-BE49-F238E27FC236}">
                  <a16:creationId xmlns:a16="http://schemas.microsoft.com/office/drawing/2014/main" id="{CE1C33F3-DB87-8F74-B789-4B2F80D99E44}"/>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l="-9527" r="-9527"/>
            <a:stretch/>
          </p:blipFill>
          <p:spPr>
            <a:xfrm>
              <a:off x="2472797" y="5720108"/>
              <a:ext cx="1260000" cy="516520"/>
            </a:xfrm>
            <a:prstGeom prst="rect">
              <a:avLst/>
            </a:prstGeom>
          </p:spPr>
        </p:pic>
        <p:pic>
          <p:nvPicPr>
            <p:cNvPr id="30" name="Picture 24">
              <a:extLst>
                <a:ext uri="{FF2B5EF4-FFF2-40B4-BE49-F238E27FC236}">
                  <a16:creationId xmlns:a16="http://schemas.microsoft.com/office/drawing/2014/main" id="{00D10E8C-13D2-31D3-0CBE-893593A4435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604" r="-11604"/>
            <a:stretch/>
          </p:blipFill>
          <p:spPr>
            <a:xfrm>
              <a:off x="1032801" y="5719299"/>
              <a:ext cx="1439996" cy="440275"/>
            </a:xfrm>
            <a:prstGeom prst="rect">
              <a:avLst/>
            </a:prstGeom>
          </p:spPr>
        </p:pic>
      </p:grpSp>
    </p:spTree>
    <p:extLst>
      <p:ext uri="{BB962C8B-B14F-4D97-AF65-F5344CB8AC3E}">
        <p14:creationId xmlns:p14="http://schemas.microsoft.com/office/powerpoint/2010/main" val="4270313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B6FE63-A032-4BF5-03A4-CFAF308F1A4A}"/>
              </a:ext>
            </a:extLst>
          </p:cNvPr>
          <p:cNvPicPr>
            <a:picLocks noChangeAspect="1"/>
          </p:cNvPicPr>
          <p:nvPr userDrawn="1"/>
        </p:nvPicPr>
        <p:blipFill rotWithShape="1">
          <a:blip r:embed="rId2"/>
          <a:srcRect/>
          <a:stretch/>
        </p:blipFill>
        <p:spPr>
          <a:xfrm>
            <a:off x="-1" y="0"/>
            <a:ext cx="12192000" cy="6858000"/>
          </a:xfrm>
          <a:prstGeom prst="rect">
            <a:avLst/>
          </a:prstGeom>
          <a:solidFill>
            <a:schemeClr val="bg1"/>
          </a:solidFill>
        </p:spPr>
      </p:pic>
      <p:sp>
        <p:nvSpPr>
          <p:cNvPr id="21" name="Rectangle 20">
            <a:extLst>
              <a:ext uri="{FF2B5EF4-FFF2-40B4-BE49-F238E27FC236}">
                <a16:creationId xmlns:a16="http://schemas.microsoft.com/office/drawing/2014/main" id="{08D7E330-79B2-C173-B532-F35D5FACC227}"/>
              </a:ext>
            </a:extLst>
          </p:cNvPr>
          <p:cNvSpPr/>
          <p:nvPr userDrawn="1"/>
        </p:nvSpPr>
        <p:spPr>
          <a:xfrm>
            <a:off x="3" y="1143000"/>
            <a:ext cx="10978662" cy="42291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FA85A1A-8E25-59E6-8423-8FB7A2E1B269}"/>
              </a:ext>
            </a:extLst>
          </p:cNvPr>
          <p:cNvPicPr>
            <a:picLocks noChangeAspect="1"/>
          </p:cNvPicPr>
          <p:nvPr userDrawn="1"/>
        </p:nvPicPr>
        <p:blipFill>
          <a:blip r:embed="rId3"/>
          <a:stretch>
            <a:fillRect/>
          </a:stretch>
        </p:blipFill>
        <p:spPr>
          <a:xfrm>
            <a:off x="10625100" y="1920700"/>
            <a:ext cx="860427" cy="453852"/>
          </a:xfrm>
          <a:prstGeom prst="rect">
            <a:avLst/>
          </a:prstGeom>
        </p:spPr>
      </p:pic>
      <p:sp>
        <p:nvSpPr>
          <p:cNvPr id="25" name="Text Placeholder 24">
            <a:extLst>
              <a:ext uri="{FF2B5EF4-FFF2-40B4-BE49-F238E27FC236}">
                <a16:creationId xmlns:a16="http://schemas.microsoft.com/office/drawing/2014/main" id="{E726BFD9-F417-F53D-B52C-FC67F1776E3F}"/>
              </a:ext>
            </a:extLst>
          </p:cNvPr>
          <p:cNvSpPr>
            <a:spLocks noGrp="1"/>
          </p:cNvSpPr>
          <p:nvPr>
            <p:ph type="body" sz="quarter" idx="10"/>
          </p:nvPr>
        </p:nvSpPr>
        <p:spPr>
          <a:xfrm>
            <a:off x="2082001" y="1907053"/>
            <a:ext cx="7901514" cy="2250101"/>
          </a:xfrm>
        </p:spPr>
        <p:txBody>
          <a:bodyPr>
            <a:normAutofit/>
          </a:bodyPr>
          <a:lstStyle>
            <a:lvl1pPr marL="0" indent="0">
              <a:buNone/>
              <a:defRPr sz="4800">
                <a:solidFill>
                  <a:schemeClr val="bg1"/>
                </a:solidFill>
              </a:defRPr>
            </a:lvl1pPr>
            <a:lvl2pPr marL="277826" indent="0">
              <a:buNone/>
              <a:defRPr sz="3200">
                <a:solidFill>
                  <a:schemeClr val="bg1"/>
                </a:solidFill>
              </a:defRPr>
            </a:lvl2pPr>
            <a:lvl3pPr marL="603280" indent="0">
              <a:buNone/>
              <a:defRPr sz="2800">
                <a:solidFill>
                  <a:schemeClr val="bg1"/>
                </a:solidFill>
              </a:defRPr>
            </a:lvl3pPr>
            <a:lvl4pPr marL="835067" indent="0">
              <a:buNone/>
              <a:defRPr sz="2400">
                <a:solidFill>
                  <a:schemeClr val="bg1"/>
                </a:solidFill>
              </a:defRPr>
            </a:lvl4pPr>
            <a:lvl5pPr marL="1082729" indent="0">
              <a:buNone/>
              <a:defRPr sz="2400">
                <a:solidFill>
                  <a:schemeClr val="bg1"/>
                </a:solidFill>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F141B7BD-C4A3-9EC4-7F5C-E6E0CEBC574B}"/>
              </a:ext>
            </a:extLst>
          </p:cNvPr>
          <p:cNvSpPr>
            <a:spLocks noGrp="1"/>
          </p:cNvSpPr>
          <p:nvPr>
            <p:ph type="body" sz="half" idx="2"/>
          </p:nvPr>
        </p:nvSpPr>
        <p:spPr>
          <a:xfrm>
            <a:off x="5551605" y="4267521"/>
            <a:ext cx="4428679" cy="785544"/>
          </a:xfrm>
        </p:spPr>
        <p:txBody>
          <a:bodyPr/>
          <a:lstStyle>
            <a:lvl1pPr marL="0" indent="0" algn="r">
              <a:buNone/>
              <a:defRPr sz="1600" b="1">
                <a:solidFill>
                  <a:schemeClr val="bg1"/>
                </a:solidFill>
              </a:defRPr>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dirty="0"/>
              <a:t>Click to edit Master text styles</a:t>
            </a:r>
          </a:p>
        </p:txBody>
      </p:sp>
      <p:sp>
        <p:nvSpPr>
          <p:cNvPr id="27" name="TextBox 26">
            <a:extLst>
              <a:ext uri="{FF2B5EF4-FFF2-40B4-BE49-F238E27FC236}">
                <a16:creationId xmlns:a16="http://schemas.microsoft.com/office/drawing/2014/main" id="{A998C17D-7CD7-CA39-FF67-CB8452F1BA1C}"/>
              </a:ext>
            </a:extLst>
          </p:cNvPr>
          <p:cNvSpPr txBox="1"/>
          <p:nvPr userDrawn="1"/>
        </p:nvSpPr>
        <p:spPr>
          <a:xfrm>
            <a:off x="1136686" y="1485907"/>
            <a:ext cx="720969" cy="1323439"/>
          </a:xfrm>
          <a:prstGeom prst="rect">
            <a:avLst/>
          </a:prstGeom>
          <a:noFill/>
        </p:spPr>
        <p:txBody>
          <a:bodyPr wrap="square" rtlCol="0">
            <a:spAutoFit/>
          </a:bodyPr>
          <a:lstStyle/>
          <a:p>
            <a:r>
              <a:rPr lang="en-US" sz="8000" dirty="0">
                <a:solidFill>
                  <a:schemeClr val="accent4"/>
                </a:solidFill>
                <a:latin typeface="Avenir Book" panose="02000503020000020003" pitchFamily="2" charset="0"/>
              </a:rPr>
              <a:t>“</a:t>
            </a:r>
          </a:p>
        </p:txBody>
      </p:sp>
      <p:grpSp>
        <p:nvGrpSpPr>
          <p:cNvPr id="3" name="Group 2">
            <a:extLst>
              <a:ext uri="{FF2B5EF4-FFF2-40B4-BE49-F238E27FC236}">
                <a16:creationId xmlns:a16="http://schemas.microsoft.com/office/drawing/2014/main" id="{EE25A38C-842F-3FB0-8791-4FF284BD7442}"/>
              </a:ext>
            </a:extLst>
          </p:cNvPr>
          <p:cNvGrpSpPr/>
          <p:nvPr userDrawn="1"/>
        </p:nvGrpSpPr>
        <p:grpSpPr>
          <a:xfrm>
            <a:off x="8662695" y="6230532"/>
            <a:ext cx="2865598" cy="446110"/>
            <a:chOff x="1032801" y="5719299"/>
            <a:chExt cx="2699996" cy="517329"/>
          </a:xfrm>
        </p:grpSpPr>
        <p:pic>
          <p:nvPicPr>
            <p:cNvPr id="4" name="Picture 44">
              <a:extLst>
                <a:ext uri="{FF2B5EF4-FFF2-40B4-BE49-F238E27FC236}">
                  <a16:creationId xmlns:a16="http://schemas.microsoft.com/office/drawing/2014/main" id="{8CE6BBED-36DF-A99A-C019-DC60DD803CE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9527" r="-9527"/>
            <a:stretch/>
          </p:blipFill>
          <p:spPr>
            <a:xfrm>
              <a:off x="2472797" y="5720108"/>
              <a:ext cx="1260000" cy="516520"/>
            </a:xfrm>
            <a:prstGeom prst="rect">
              <a:avLst/>
            </a:prstGeom>
          </p:spPr>
        </p:pic>
        <p:pic>
          <p:nvPicPr>
            <p:cNvPr id="5" name="Picture 24">
              <a:extLst>
                <a:ext uri="{FF2B5EF4-FFF2-40B4-BE49-F238E27FC236}">
                  <a16:creationId xmlns:a16="http://schemas.microsoft.com/office/drawing/2014/main" id="{1B3CE847-6732-70FE-1C72-9E7C6DAA22C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1604" r="-11604"/>
            <a:stretch/>
          </p:blipFill>
          <p:spPr>
            <a:xfrm>
              <a:off x="1032801" y="5719299"/>
              <a:ext cx="1439996" cy="440275"/>
            </a:xfrm>
            <a:prstGeom prst="rect">
              <a:avLst/>
            </a:prstGeom>
          </p:spPr>
        </p:pic>
      </p:grpSp>
    </p:spTree>
    <p:extLst>
      <p:ext uri="{BB962C8B-B14F-4D97-AF65-F5344CB8AC3E}">
        <p14:creationId xmlns:p14="http://schemas.microsoft.com/office/powerpoint/2010/main" val="166040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44965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85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93"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a:t>Click to edit Master text styles</a:t>
            </a:r>
          </a:p>
        </p:txBody>
      </p:sp>
    </p:spTree>
    <p:extLst>
      <p:ext uri="{BB962C8B-B14F-4D97-AF65-F5344CB8AC3E}">
        <p14:creationId xmlns:p14="http://schemas.microsoft.com/office/powerpoint/2010/main" val="4192986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082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8214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9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611430"/>
            <a:ext cx="10515600" cy="449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04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46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180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981360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10/17/24</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076433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10/17/24</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991785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10/17/24</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122818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10/17/24</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341838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10/17/24</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432042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10/17/24</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073554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47853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611430"/>
            <a:ext cx="10515600" cy="449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76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64113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5">
            <a:alpha val="5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2A9E-3A7C-AA9A-D797-A76E45F8ED2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3868B8-982C-1613-889F-D1540A5BC2A8}"/>
              </a:ext>
            </a:extLst>
          </p:cNvPr>
          <p:cNvSpPr>
            <a:spLocks noGrp="1"/>
          </p:cNvSpPr>
          <p:nvPr>
            <p:ph type="sldNum" sz="quarter" idx="10"/>
          </p:nvPr>
        </p:nvSpPr>
        <p:spPr/>
        <p:txBody>
          <a:bodyPr/>
          <a:lstStyle/>
          <a:p>
            <a:fld id="{495D87C7-E5C9-2642-AF71-C7D3F04A8E32}" type="slidenum">
              <a:rPr lang="en-US" smtClean="0"/>
              <a:pPr/>
              <a:t>‹#›</a:t>
            </a:fld>
            <a:endParaRPr lang="en-US"/>
          </a:p>
        </p:txBody>
      </p:sp>
    </p:spTree>
    <p:extLst>
      <p:ext uri="{BB962C8B-B14F-4D97-AF65-F5344CB8AC3E}">
        <p14:creationId xmlns:p14="http://schemas.microsoft.com/office/powerpoint/2010/main" val="9428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4" y="170974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4" y="4589466"/>
            <a:ext cx="10515600" cy="1225548"/>
          </a:xfrm>
        </p:spPr>
        <p:txBody>
          <a:bodyPr/>
          <a:lstStyle>
            <a:lvl1pPr marL="0" indent="0">
              <a:buNone/>
              <a:defRPr sz="2400">
                <a:solidFill>
                  <a:schemeClr val="accent2"/>
                </a:solidFill>
              </a:defRPr>
            </a:lvl1pPr>
            <a:lvl2pPr marL="457224" indent="0">
              <a:buNone/>
              <a:defRPr sz="2000">
                <a:solidFill>
                  <a:schemeClr val="tx1">
                    <a:tint val="75000"/>
                  </a:schemeClr>
                </a:solidFill>
              </a:defRPr>
            </a:lvl2pPr>
            <a:lvl3pPr marL="914446" indent="0">
              <a:buNone/>
              <a:defRPr sz="1800">
                <a:solidFill>
                  <a:schemeClr val="tx1">
                    <a:tint val="75000"/>
                  </a:schemeClr>
                </a:solidFill>
              </a:defRPr>
            </a:lvl3pPr>
            <a:lvl4pPr marL="1371668" indent="0">
              <a:buNone/>
              <a:defRPr sz="1600">
                <a:solidFill>
                  <a:schemeClr val="tx1">
                    <a:tint val="75000"/>
                  </a:schemeClr>
                </a:solidFill>
              </a:defRPr>
            </a:lvl4pPr>
            <a:lvl5pPr marL="1828892"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2"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174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31"/>
            <a:ext cx="5181600" cy="401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31"/>
            <a:ext cx="5181600" cy="401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8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4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2" y="2505075"/>
            <a:ext cx="5157787"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81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C59BF1-2582-DBFB-38DD-20ED84CDD7D3}"/>
              </a:ext>
            </a:extLst>
          </p:cNvPr>
          <p:cNvPicPr/>
          <p:nvPr userDrawn="1"/>
        </p:nvPicPr>
        <p:blipFill>
          <a:blip r:embed="rId2" cstate="print">
            <a:extLst>
              <a:ext uri="{28A0092B-C50C-407E-A947-70E740481C1C}">
                <a14:useLocalDpi xmlns:a14="http://schemas.microsoft.com/office/drawing/2010/main"/>
              </a:ext>
            </a:extLst>
          </a:blip>
          <a:srcRect/>
          <a:stretch/>
        </p:blipFill>
        <p:spPr>
          <a:xfrm>
            <a:off x="-1" y="1260"/>
            <a:ext cx="12192001" cy="6855480"/>
          </a:xfrm>
          <a:prstGeom prst="rect">
            <a:avLst/>
          </a:prstGeom>
          <a:ln>
            <a:noFill/>
          </a:ln>
        </p:spPr>
      </p:pic>
      <p:pic>
        <p:nvPicPr>
          <p:cNvPr id="6" name="Picture 5">
            <a:extLst>
              <a:ext uri="{FF2B5EF4-FFF2-40B4-BE49-F238E27FC236}">
                <a16:creationId xmlns:a16="http://schemas.microsoft.com/office/drawing/2014/main" id="{8AB6863E-04F1-8017-0EA5-99097896EC43}"/>
              </a:ext>
            </a:extLst>
          </p:cNvPr>
          <p:cNvPicPr>
            <a:picLocks noChangeAspect="1"/>
          </p:cNvPicPr>
          <p:nvPr userDrawn="1"/>
        </p:nvPicPr>
        <p:blipFill>
          <a:blip r:embed="rId3"/>
          <a:stretch>
            <a:fillRect/>
          </a:stretch>
        </p:blipFill>
        <p:spPr>
          <a:xfrm>
            <a:off x="7001201" y="2360058"/>
            <a:ext cx="860427" cy="453852"/>
          </a:xfrm>
          <a:prstGeom prst="rect">
            <a:avLst/>
          </a:prstGeom>
        </p:spPr>
      </p:pic>
      <p:sp>
        <p:nvSpPr>
          <p:cNvPr id="8" name="Rectangle 7">
            <a:extLst>
              <a:ext uri="{FF2B5EF4-FFF2-40B4-BE49-F238E27FC236}">
                <a16:creationId xmlns:a16="http://schemas.microsoft.com/office/drawing/2014/main" id="{C88F3AF5-B1C2-28F6-4FCE-24B4992DB9DE}"/>
              </a:ext>
            </a:extLst>
          </p:cNvPr>
          <p:cNvSpPr/>
          <p:nvPr userDrawn="1"/>
        </p:nvSpPr>
        <p:spPr>
          <a:xfrm>
            <a:off x="5588927" y="2944682"/>
            <a:ext cx="6237472" cy="288268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001418" y="3153905"/>
            <a:ext cx="4428679"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61904" y="1"/>
            <a:ext cx="5818917" cy="6369802"/>
          </a:xfrm>
        </p:spPr>
        <p:txBody>
          <a:bodyPr anchor="t"/>
          <a:lstStyle>
            <a:lvl1pPr marL="0" indent="0">
              <a:buNone/>
              <a:defRPr sz="3200"/>
            </a:lvl1pPr>
            <a:lvl2pPr marL="457224" indent="0">
              <a:buNone/>
              <a:defRPr sz="2800"/>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2" indent="0">
              <a:buNone/>
              <a:defRPr sz="2000"/>
            </a:lvl9pPr>
          </a:lstStyle>
          <a:p>
            <a:r>
              <a:rPr lang="en-US"/>
              <a:t>Click icon to add picture</a:t>
            </a:r>
          </a:p>
        </p:txBody>
      </p:sp>
      <p:sp>
        <p:nvSpPr>
          <p:cNvPr id="4" name="Text Placeholder 3"/>
          <p:cNvSpPr>
            <a:spLocks noGrp="1"/>
          </p:cNvSpPr>
          <p:nvPr>
            <p:ph type="body" sz="half" idx="2"/>
          </p:nvPr>
        </p:nvSpPr>
        <p:spPr>
          <a:xfrm>
            <a:off x="7001418" y="4839345"/>
            <a:ext cx="4428679" cy="785544"/>
          </a:xfrm>
        </p:spPr>
        <p:txBody>
          <a:bodyPr/>
          <a:lstStyle>
            <a:lvl1pPr marL="0" indent="0">
              <a:buNone/>
              <a:defRPr sz="1600"/>
            </a:lvl1pPr>
            <a:lvl2pPr marL="457224"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2" indent="0">
              <a:buNone/>
              <a:defRPr sz="1000"/>
            </a:lvl9pPr>
          </a:lstStyle>
          <a:p>
            <a:pPr lvl="0"/>
            <a:r>
              <a:rPr lang="en-US"/>
              <a:t>Click to edit Master text styles</a:t>
            </a:r>
          </a:p>
        </p:txBody>
      </p:sp>
      <p:grpSp>
        <p:nvGrpSpPr>
          <p:cNvPr id="5" name="Group 13">
            <a:extLst>
              <a:ext uri="{FF2B5EF4-FFF2-40B4-BE49-F238E27FC236}">
                <a16:creationId xmlns:a16="http://schemas.microsoft.com/office/drawing/2014/main" id="{779E4FDB-A729-54BD-840A-E1AD6D29C1BC}"/>
              </a:ext>
            </a:extLst>
          </p:cNvPr>
          <p:cNvGrpSpPr/>
          <p:nvPr userDrawn="1"/>
        </p:nvGrpSpPr>
        <p:grpSpPr>
          <a:xfrm>
            <a:off x="8521143" y="6230532"/>
            <a:ext cx="3007150" cy="446110"/>
            <a:chOff x="8521143" y="6230532"/>
            <a:chExt cx="3007150" cy="446110"/>
          </a:xfrm>
        </p:grpSpPr>
        <p:pic>
          <p:nvPicPr>
            <p:cNvPr id="10" name="Picture 44">
              <a:extLst>
                <a:ext uri="{FF2B5EF4-FFF2-40B4-BE49-F238E27FC236}">
                  <a16:creationId xmlns:a16="http://schemas.microsoft.com/office/drawing/2014/main" id="{B2EDF44C-9148-3070-F7A4-1D2F786914F8}"/>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9421" r="-9421"/>
            <a:stretch/>
          </p:blipFill>
          <p:spPr>
            <a:xfrm>
              <a:off x="10191012" y="6231230"/>
              <a:ext cx="1337281" cy="445412"/>
            </a:xfrm>
            <a:prstGeom prst="rect">
              <a:avLst/>
            </a:prstGeom>
          </p:spPr>
        </p:pic>
        <p:pic>
          <p:nvPicPr>
            <p:cNvPr id="11" name="Picture 24">
              <a:extLst>
                <a:ext uri="{FF2B5EF4-FFF2-40B4-BE49-F238E27FC236}">
                  <a16:creationId xmlns:a16="http://schemas.microsoft.com/office/drawing/2014/main" id="{83788E6D-BD83-FC9C-B0E0-1A28E992DFA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1604" r="-11604"/>
            <a:stretch/>
          </p:blipFill>
          <p:spPr>
            <a:xfrm>
              <a:off x="8521143" y="6230532"/>
              <a:ext cx="1528316" cy="379664"/>
            </a:xfrm>
            <a:prstGeom prst="rect">
              <a:avLst/>
            </a:prstGeom>
          </p:spPr>
        </p:pic>
        <p:cxnSp>
          <p:nvCxnSpPr>
            <p:cNvPr id="12" name="Straight Connector 16">
              <a:extLst>
                <a:ext uri="{FF2B5EF4-FFF2-40B4-BE49-F238E27FC236}">
                  <a16:creationId xmlns:a16="http://schemas.microsoft.com/office/drawing/2014/main" id="{745C2468-16DA-CA42-EB72-76FF8BF16FBC}"/>
                </a:ext>
              </a:extLst>
            </p:cNvPr>
            <p:cNvCxnSpPr>
              <a:cxnSpLocks/>
            </p:cNvCxnSpPr>
            <p:nvPr userDrawn="1"/>
          </p:nvCxnSpPr>
          <p:spPr>
            <a:xfrm>
              <a:off x="10092155" y="6264000"/>
              <a:ext cx="0" cy="36000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53338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19" Type="http://schemas.openxmlformats.org/officeDocument/2006/relationships/image" Target="../media/image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90122-BC2C-1E20-4BEA-F4BB7055AB09}"/>
              </a:ext>
            </a:extLst>
          </p:cNvPr>
          <p:cNvPicPr>
            <a:picLocks noChangeAspect="1"/>
          </p:cNvPicPr>
          <p:nvPr userDrawn="1"/>
        </p:nvPicPr>
        <p:blipFill>
          <a:blip r:embed="rId17" cstate="print">
            <a:extLst>
              <a:ext uri="{28A0092B-C50C-407E-A947-70E740481C1C}">
                <a14:useLocalDpi xmlns:a14="http://schemas.microsoft.com/office/drawing/2010/main"/>
              </a:ext>
            </a:extLst>
          </a:blip>
          <a:srcRect/>
          <a:stretch/>
        </p:blipFill>
        <p:spPr>
          <a:xfrm>
            <a:off x="-1" y="1260"/>
            <a:ext cx="12192001" cy="6855480"/>
          </a:xfrm>
          <a:prstGeom prst="rect">
            <a:avLst/>
          </a:prstGeom>
        </p:spPr>
      </p:pic>
      <p:sp>
        <p:nvSpPr>
          <p:cNvPr id="2" name="Title Placeholder 1"/>
          <p:cNvSpPr>
            <a:spLocks noGrp="1"/>
          </p:cNvSpPr>
          <p:nvPr>
            <p:ph type="title"/>
          </p:nvPr>
        </p:nvSpPr>
        <p:spPr>
          <a:xfrm>
            <a:off x="838201" y="365130"/>
            <a:ext cx="10515600" cy="1086346"/>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38201" y="1628522"/>
            <a:ext cx="10515600" cy="4228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1" y="63563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87C7-E5C9-2642-AF71-C7D3F04A8E32}" type="slidenum">
              <a:rPr lang="en-US" smtClean="0"/>
              <a:pPr/>
              <a:t>‹#›</a:t>
            </a:fld>
            <a:endParaRPr lang="en-US"/>
          </a:p>
        </p:txBody>
      </p:sp>
      <p:pic>
        <p:nvPicPr>
          <p:cNvPr id="11" name="Picture 10">
            <a:extLst>
              <a:ext uri="{FF2B5EF4-FFF2-40B4-BE49-F238E27FC236}">
                <a16:creationId xmlns:a16="http://schemas.microsoft.com/office/drawing/2014/main" id="{59BB2D92-EC9F-9943-E038-65D67185FFD1}"/>
              </a:ext>
            </a:extLst>
          </p:cNvPr>
          <p:cNvPicPr>
            <a:picLocks noChangeAspect="1"/>
          </p:cNvPicPr>
          <p:nvPr userDrawn="1"/>
        </p:nvPicPr>
        <p:blipFill>
          <a:blip r:embed="rId18" cstate="print">
            <a:alphaModFix amt="20000"/>
            <a:extLst>
              <a:ext uri="{28A0092B-C50C-407E-A947-70E740481C1C}">
                <a14:useLocalDpi xmlns:a14="http://schemas.microsoft.com/office/drawing/2010/main"/>
              </a:ext>
            </a:extLst>
          </a:blip>
          <a:stretch>
            <a:fillRect/>
          </a:stretch>
        </p:blipFill>
        <p:spPr>
          <a:xfrm>
            <a:off x="11868745" y="0"/>
            <a:ext cx="268065" cy="6858000"/>
          </a:xfrm>
          <a:prstGeom prst="rect">
            <a:avLst/>
          </a:prstGeom>
        </p:spPr>
      </p:pic>
      <p:grpSp>
        <p:nvGrpSpPr>
          <p:cNvPr id="14" name="Group 13">
            <a:extLst>
              <a:ext uri="{FF2B5EF4-FFF2-40B4-BE49-F238E27FC236}">
                <a16:creationId xmlns:a16="http://schemas.microsoft.com/office/drawing/2014/main" id="{70C04F22-694E-0958-A441-B8EA5D4F6ED7}"/>
              </a:ext>
            </a:extLst>
          </p:cNvPr>
          <p:cNvGrpSpPr/>
          <p:nvPr userDrawn="1"/>
        </p:nvGrpSpPr>
        <p:grpSpPr>
          <a:xfrm>
            <a:off x="8521143" y="6230532"/>
            <a:ext cx="3007150" cy="446110"/>
            <a:chOff x="8521143" y="6230532"/>
            <a:chExt cx="3007150" cy="446110"/>
          </a:xfrm>
        </p:grpSpPr>
        <p:pic>
          <p:nvPicPr>
            <p:cNvPr id="15" name="Picture 44">
              <a:extLst>
                <a:ext uri="{FF2B5EF4-FFF2-40B4-BE49-F238E27FC236}">
                  <a16:creationId xmlns:a16="http://schemas.microsoft.com/office/drawing/2014/main" id="{8F5AE883-A253-B76D-2D87-F9113A0C17C6}"/>
                </a:ext>
              </a:extLst>
            </p:cNvPr>
            <p:cNvPicPr>
              <a:picLocks noChangeAspect="1"/>
            </p:cNvPicPr>
            <p:nvPr userDrawn="1"/>
          </p:nvPicPr>
          <p:blipFill rotWithShape="1">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rcRect l="-9421" r="-9421"/>
            <a:stretch/>
          </p:blipFill>
          <p:spPr>
            <a:xfrm>
              <a:off x="10191012" y="6231230"/>
              <a:ext cx="1337281" cy="445412"/>
            </a:xfrm>
            <a:prstGeom prst="rect">
              <a:avLst/>
            </a:prstGeom>
          </p:spPr>
        </p:pic>
        <p:pic>
          <p:nvPicPr>
            <p:cNvPr id="16" name="Picture 24">
              <a:extLst>
                <a:ext uri="{FF2B5EF4-FFF2-40B4-BE49-F238E27FC236}">
                  <a16:creationId xmlns:a16="http://schemas.microsoft.com/office/drawing/2014/main" id="{D8804E08-10C2-3D7F-14B3-D555F6D632C2}"/>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l="-11604" r="-11604"/>
            <a:stretch/>
          </p:blipFill>
          <p:spPr>
            <a:xfrm>
              <a:off x="8521143" y="6230532"/>
              <a:ext cx="1528316" cy="379664"/>
            </a:xfrm>
            <a:prstGeom prst="rect">
              <a:avLst/>
            </a:prstGeom>
          </p:spPr>
        </p:pic>
        <p:cxnSp>
          <p:nvCxnSpPr>
            <p:cNvPr id="17" name="Straight Connector 16">
              <a:extLst>
                <a:ext uri="{FF2B5EF4-FFF2-40B4-BE49-F238E27FC236}">
                  <a16:creationId xmlns:a16="http://schemas.microsoft.com/office/drawing/2014/main" id="{64681262-687C-303D-2F00-78550FAD2910}"/>
                </a:ext>
              </a:extLst>
            </p:cNvPr>
            <p:cNvCxnSpPr>
              <a:cxnSpLocks/>
            </p:cNvCxnSpPr>
            <p:nvPr userDrawn="1"/>
          </p:nvCxnSpPr>
          <p:spPr>
            <a:xfrm>
              <a:off x="10092155" y="6264000"/>
              <a:ext cx="0" cy="36000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69932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46" rtl="0" eaLnBrk="1" latinLnBrk="0" hangingPunct="1">
        <a:lnSpc>
          <a:spcPct val="90000"/>
        </a:lnSpc>
        <a:spcBef>
          <a:spcPct val="0"/>
        </a:spcBef>
        <a:buNone/>
        <a:defRPr sz="3600" kern="1200">
          <a:solidFill>
            <a:schemeClr val="accent1"/>
          </a:solidFill>
          <a:latin typeface="Avenir Book" panose="02000503020000020003" pitchFamily="2" charset="0"/>
          <a:ea typeface="+mj-ea"/>
          <a:cs typeface="+mj-cs"/>
        </a:defRPr>
      </a:lvl1pPr>
    </p:titleStyle>
    <p:bodyStyle>
      <a:lvl1pPr marL="228612" indent="-228612" algn="l" defTabSz="914446"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venir Book" panose="02000503020000020003" pitchFamily="2" charset="0"/>
          <a:ea typeface="+mn-ea"/>
          <a:cs typeface="+mn-cs"/>
        </a:defRPr>
      </a:lvl1pPr>
      <a:lvl2pPr marL="587405" indent="-309579" algn="l" defTabSz="914446" rtl="0" eaLnBrk="1" latinLnBrk="0" hangingPunct="1">
        <a:lnSpc>
          <a:spcPct val="90000"/>
        </a:lnSpc>
        <a:spcBef>
          <a:spcPts val="500"/>
        </a:spcBef>
        <a:buClr>
          <a:schemeClr val="accent2"/>
        </a:buClr>
        <a:buSzPct val="100000"/>
        <a:buFont typeface="System Font Regular"/>
        <a:buChar char="‣"/>
        <a:tabLst/>
        <a:defRPr sz="2000" kern="1200">
          <a:solidFill>
            <a:schemeClr val="tx1"/>
          </a:solidFill>
          <a:latin typeface="Avenir Book" panose="02000503020000020003" pitchFamily="2" charset="0"/>
          <a:ea typeface="+mn-ea"/>
          <a:cs typeface="+mn-cs"/>
        </a:defRPr>
      </a:lvl2pPr>
      <a:lvl3pPr marL="804903" indent="-201623" algn="l" defTabSz="914446"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venir Book" panose="02000503020000020003" pitchFamily="2" charset="0"/>
          <a:ea typeface="+mn-ea"/>
          <a:cs typeface="+mn-cs"/>
        </a:defRPr>
      </a:lvl3pPr>
      <a:lvl4pPr marL="1068442" indent="-233375" algn="l" defTabSz="914446" rtl="0" eaLnBrk="1" latinLnBrk="0" hangingPunct="1">
        <a:lnSpc>
          <a:spcPct val="90000"/>
        </a:lnSpc>
        <a:spcBef>
          <a:spcPts val="500"/>
        </a:spcBef>
        <a:buClr>
          <a:schemeClr val="accent3"/>
        </a:buClr>
        <a:buFont typeface="System Font Regular"/>
        <a:buChar char="‣"/>
        <a:tabLst/>
        <a:defRPr sz="1600" kern="1200">
          <a:solidFill>
            <a:schemeClr val="tx1"/>
          </a:solidFill>
          <a:latin typeface="Avenir Book" panose="02000503020000020003" pitchFamily="2" charset="0"/>
          <a:ea typeface="+mn-ea"/>
          <a:cs typeface="+mn-cs"/>
        </a:defRPr>
      </a:lvl4pPr>
      <a:lvl5pPr marL="1300228" indent="-217498" algn="l" defTabSz="914446" rtl="0" eaLnBrk="1" latinLnBrk="0" hangingPunct="1">
        <a:lnSpc>
          <a:spcPct val="90000"/>
        </a:lnSpc>
        <a:spcBef>
          <a:spcPts val="500"/>
        </a:spcBef>
        <a:buClr>
          <a:schemeClr val="accent3"/>
        </a:buClr>
        <a:buSzPct val="80000"/>
        <a:buFont typeface="Courier New" panose="02070309020205020404" pitchFamily="49" charset="0"/>
        <a:buChar char="o"/>
        <a:tabLst/>
        <a:defRPr sz="1600" kern="1200">
          <a:solidFill>
            <a:schemeClr val="tx1"/>
          </a:solidFill>
          <a:latin typeface="Avenir Book" panose="02000503020000020003" pitchFamily="2" charset="0"/>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90122-BC2C-1E20-4BEA-F4BB7055AB09}"/>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1" y="1260"/>
            <a:ext cx="12192001" cy="6855480"/>
          </a:xfrm>
          <a:prstGeom prst="rect">
            <a:avLst/>
          </a:prstGeom>
        </p:spPr>
      </p:pic>
      <p:sp>
        <p:nvSpPr>
          <p:cNvPr id="2" name="Title Placeholder 1"/>
          <p:cNvSpPr>
            <a:spLocks noGrp="1"/>
          </p:cNvSpPr>
          <p:nvPr>
            <p:ph type="title"/>
          </p:nvPr>
        </p:nvSpPr>
        <p:spPr>
          <a:xfrm>
            <a:off x="838201" y="365130"/>
            <a:ext cx="10515600" cy="1086346"/>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838201" y="1628522"/>
            <a:ext cx="10515600" cy="4228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1" y="63563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87C7-E5C9-2642-AF71-C7D3F04A8E32}" type="slidenum">
              <a:rPr lang="en-US" smtClean="0"/>
              <a:pPr/>
              <a:t>‹#›</a:t>
            </a:fld>
            <a:endParaRPr lang="en-US"/>
          </a:p>
        </p:txBody>
      </p:sp>
      <p:pic>
        <p:nvPicPr>
          <p:cNvPr id="11" name="Picture 10">
            <a:extLst>
              <a:ext uri="{FF2B5EF4-FFF2-40B4-BE49-F238E27FC236}">
                <a16:creationId xmlns:a16="http://schemas.microsoft.com/office/drawing/2014/main" id="{59BB2D92-EC9F-9943-E038-65D67185FFD1}"/>
              </a:ext>
            </a:extLst>
          </p:cNvPr>
          <p:cNvPicPr>
            <a:picLocks noChangeAspect="1"/>
          </p:cNvPicPr>
          <p:nvPr userDrawn="1"/>
        </p:nvPicPr>
        <p:blipFill>
          <a:blip r:embed="rId16" cstate="print">
            <a:alphaModFix amt="20000"/>
            <a:extLst>
              <a:ext uri="{28A0092B-C50C-407E-A947-70E740481C1C}">
                <a14:useLocalDpi xmlns:a14="http://schemas.microsoft.com/office/drawing/2010/main"/>
              </a:ext>
            </a:extLst>
          </a:blip>
          <a:stretch>
            <a:fillRect/>
          </a:stretch>
        </p:blipFill>
        <p:spPr>
          <a:xfrm>
            <a:off x="11868745" y="0"/>
            <a:ext cx="268065" cy="6858000"/>
          </a:xfrm>
          <a:prstGeom prst="rect">
            <a:avLst/>
          </a:prstGeom>
        </p:spPr>
      </p:pic>
      <p:grpSp>
        <p:nvGrpSpPr>
          <p:cNvPr id="14" name="Group 13">
            <a:extLst>
              <a:ext uri="{FF2B5EF4-FFF2-40B4-BE49-F238E27FC236}">
                <a16:creationId xmlns:a16="http://schemas.microsoft.com/office/drawing/2014/main" id="{70C04F22-694E-0958-A441-B8EA5D4F6ED7}"/>
              </a:ext>
            </a:extLst>
          </p:cNvPr>
          <p:cNvGrpSpPr/>
          <p:nvPr userDrawn="1"/>
        </p:nvGrpSpPr>
        <p:grpSpPr>
          <a:xfrm>
            <a:off x="8521143" y="6230532"/>
            <a:ext cx="3007150" cy="446110"/>
            <a:chOff x="8521143" y="6230532"/>
            <a:chExt cx="3007150" cy="446110"/>
          </a:xfrm>
        </p:grpSpPr>
        <p:pic>
          <p:nvPicPr>
            <p:cNvPr id="15" name="Picture 44">
              <a:extLst>
                <a:ext uri="{FF2B5EF4-FFF2-40B4-BE49-F238E27FC236}">
                  <a16:creationId xmlns:a16="http://schemas.microsoft.com/office/drawing/2014/main" id="{8F5AE883-A253-B76D-2D87-F9113A0C17C6}"/>
                </a:ext>
              </a:extLst>
            </p:cNvPr>
            <p:cNvPicPr>
              <a:picLocks noChangeAspect="1"/>
            </p:cNvPicPr>
            <p:nvPr userDrawn="1"/>
          </p:nvPicPr>
          <p:blipFill rotWithShape="1">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rcRect l="-9421" r="-9421"/>
            <a:stretch/>
          </p:blipFill>
          <p:spPr>
            <a:xfrm>
              <a:off x="10191012" y="6231230"/>
              <a:ext cx="1337281" cy="445412"/>
            </a:xfrm>
            <a:prstGeom prst="rect">
              <a:avLst/>
            </a:prstGeom>
          </p:spPr>
        </p:pic>
        <p:pic>
          <p:nvPicPr>
            <p:cNvPr id="16" name="Picture 24">
              <a:extLst>
                <a:ext uri="{FF2B5EF4-FFF2-40B4-BE49-F238E27FC236}">
                  <a16:creationId xmlns:a16="http://schemas.microsoft.com/office/drawing/2014/main" id="{D8804E08-10C2-3D7F-14B3-D555F6D632C2}"/>
                </a:ext>
              </a:extLst>
            </p:cNvPr>
            <p:cNvPicPr>
              <a:picLocks noChangeAspect="1"/>
            </p:cNvPicPr>
            <p:nvPr userDrawn="1"/>
          </p:nvPicPr>
          <p:blipFill rotWithShape="1">
            <a:blip r:embed="rId19" cstate="print">
              <a:extLst>
                <a:ext uri="{28A0092B-C50C-407E-A947-70E740481C1C}">
                  <a14:useLocalDpi xmlns:a14="http://schemas.microsoft.com/office/drawing/2010/main"/>
                </a:ext>
              </a:extLst>
            </a:blip>
            <a:srcRect l="-11604" r="-11604"/>
            <a:stretch/>
          </p:blipFill>
          <p:spPr>
            <a:xfrm>
              <a:off x="8521143" y="6230532"/>
              <a:ext cx="1528316" cy="379664"/>
            </a:xfrm>
            <a:prstGeom prst="rect">
              <a:avLst/>
            </a:prstGeom>
          </p:spPr>
        </p:pic>
        <p:cxnSp>
          <p:nvCxnSpPr>
            <p:cNvPr id="17" name="Straight Connector 16">
              <a:extLst>
                <a:ext uri="{FF2B5EF4-FFF2-40B4-BE49-F238E27FC236}">
                  <a16:creationId xmlns:a16="http://schemas.microsoft.com/office/drawing/2014/main" id="{64681262-687C-303D-2F00-78550FAD2910}"/>
                </a:ext>
              </a:extLst>
            </p:cNvPr>
            <p:cNvCxnSpPr>
              <a:cxnSpLocks/>
            </p:cNvCxnSpPr>
            <p:nvPr userDrawn="1"/>
          </p:nvCxnSpPr>
          <p:spPr>
            <a:xfrm>
              <a:off x="10092155" y="6283325"/>
              <a:ext cx="0" cy="28800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047966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46" rtl="0" eaLnBrk="1" latinLnBrk="0" hangingPunct="1">
        <a:lnSpc>
          <a:spcPct val="90000"/>
        </a:lnSpc>
        <a:spcBef>
          <a:spcPct val="0"/>
        </a:spcBef>
        <a:buNone/>
        <a:defRPr sz="3600" kern="1200">
          <a:solidFill>
            <a:schemeClr val="accent1"/>
          </a:solidFill>
          <a:latin typeface="Avenir Book" panose="02000503020000020003" pitchFamily="2" charset="0"/>
          <a:ea typeface="+mj-ea"/>
          <a:cs typeface="+mj-cs"/>
        </a:defRPr>
      </a:lvl1pPr>
    </p:titleStyle>
    <p:bodyStyle>
      <a:lvl1pPr marL="228612" indent="-228612" algn="l" defTabSz="914446"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venir Book" panose="02000503020000020003" pitchFamily="2" charset="0"/>
          <a:ea typeface="+mn-ea"/>
          <a:cs typeface="+mn-cs"/>
        </a:defRPr>
      </a:lvl1pPr>
      <a:lvl2pPr marL="587405" indent="-309579" algn="l" defTabSz="914446" rtl="0" eaLnBrk="1" latinLnBrk="0" hangingPunct="1">
        <a:lnSpc>
          <a:spcPct val="90000"/>
        </a:lnSpc>
        <a:spcBef>
          <a:spcPts val="500"/>
        </a:spcBef>
        <a:buClr>
          <a:schemeClr val="accent2"/>
        </a:buClr>
        <a:buSzPct val="100000"/>
        <a:buFont typeface="System Font Regular"/>
        <a:buChar char="‣"/>
        <a:tabLst/>
        <a:defRPr sz="2000" kern="1200">
          <a:solidFill>
            <a:schemeClr val="tx1"/>
          </a:solidFill>
          <a:latin typeface="Avenir Book" panose="02000503020000020003" pitchFamily="2" charset="0"/>
          <a:ea typeface="+mn-ea"/>
          <a:cs typeface="+mn-cs"/>
        </a:defRPr>
      </a:lvl2pPr>
      <a:lvl3pPr marL="804903" indent="-201623" algn="l" defTabSz="914446"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venir Book" panose="02000503020000020003" pitchFamily="2" charset="0"/>
          <a:ea typeface="+mn-ea"/>
          <a:cs typeface="+mn-cs"/>
        </a:defRPr>
      </a:lvl3pPr>
      <a:lvl4pPr marL="1068442" indent="-233375" algn="l" defTabSz="914446" rtl="0" eaLnBrk="1" latinLnBrk="0" hangingPunct="1">
        <a:lnSpc>
          <a:spcPct val="90000"/>
        </a:lnSpc>
        <a:spcBef>
          <a:spcPts val="500"/>
        </a:spcBef>
        <a:buClr>
          <a:schemeClr val="accent3"/>
        </a:buClr>
        <a:buFont typeface="System Font Regular"/>
        <a:buChar char="‣"/>
        <a:tabLst/>
        <a:defRPr sz="1600" kern="1200">
          <a:solidFill>
            <a:schemeClr val="tx1"/>
          </a:solidFill>
          <a:latin typeface="Avenir Book" panose="02000503020000020003" pitchFamily="2" charset="0"/>
          <a:ea typeface="+mn-ea"/>
          <a:cs typeface="+mn-cs"/>
        </a:defRPr>
      </a:lvl4pPr>
      <a:lvl5pPr marL="1300228" indent="-217498" algn="l" defTabSz="914446" rtl="0" eaLnBrk="1" latinLnBrk="0" hangingPunct="1">
        <a:lnSpc>
          <a:spcPct val="90000"/>
        </a:lnSpc>
        <a:spcBef>
          <a:spcPts val="500"/>
        </a:spcBef>
        <a:buClr>
          <a:schemeClr val="accent3"/>
        </a:buClr>
        <a:buSzPct val="80000"/>
        <a:buFont typeface="Courier New" panose="02070309020205020404" pitchFamily="49" charset="0"/>
        <a:buChar char="o"/>
        <a:tabLst/>
        <a:defRPr sz="1600" kern="1200">
          <a:solidFill>
            <a:schemeClr val="tx1"/>
          </a:solidFill>
          <a:latin typeface="Avenir Book" panose="02000503020000020003" pitchFamily="2" charset="0"/>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10/17/24</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8825072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bird-flu/php/technical-report/h5n1-06052024.html" TargetMode="External"/><Relationship Id="rId7" Type="http://schemas.openxmlformats.org/officeDocument/2006/relationships/hyperlink" Target="https://www.offlu.org/wp-content/uploads/2024/05/2024_05_10_Diagnostic-guidance_HPAI_Cattle.pdf" TargetMode="External"/><Relationship Id="rId2" Type="http://schemas.openxmlformats.org/officeDocument/2006/relationships/hyperlink" Target="https://www.who.int/publications/m/item/genetic-and-antigenic-characteristics-of-clade-2.3.4.4b-a(h5n1)-viruses-identified-in-dairy-cattle-in-the-united-states-of-america" TargetMode="External"/><Relationship Id="rId1" Type="http://schemas.openxmlformats.org/officeDocument/2006/relationships/slideLayout" Target="../slideLayouts/slideLayout30.xml"/><Relationship Id="rId6" Type="http://schemas.openxmlformats.org/officeDocument/2006/relationships/hyperlink" Target="https://www.offlu.org/wp-content/uploads/2024/05/2024_05_10_HPAI_Dairy-cattle.pdf" TargetMode="External"/><Relationship Id="rId5" Type="http://schemas.openxmlformats.org/officeDocument/2006/relationships/hyperlink" Target="https://www.offlu.org/index.php/4437-2/" TargetMode="External"/><Relationship Id="rId4" Type="http://schemas.openxmlformats.org/officeDocument/2006/relationships/hyperlink" Target="http://www.offlu.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nECSBmenc" TargetMode="External"/><Relationship Id="rId2" Type="http://schemas.openxmlformats.org/officeDocument/2006/relationships/hyperlink" Target="https://www.youtube.com/watch?v=8zCkgj8XKts"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flu/avianflu/avian-flu-summary.htm"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2101F-DA11-6100-9A3D-9963D3BFD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C620A-92BF-B613-C8CC-CD7E701A2EFC}"/>
              </a:ext>
            </a:extLst>
          </p:cNvPr>
          <p:cNvSpPr>
            <a:spLocks noGrp="1"/>
          </p:cNvSpPr>
          <p:nvPr>
            <p:ph type="ctrTitle"/>
          </p:nvPr>
        </p:nvSpPr>
        <p:spPr/>
        <p:txBody>
          <a:bodyPr>
            <a:normAutofit/>
          </a:bodyPr>
          <a:lstStyle/>
          <a:p>
            <a:r>
              <a:rPr lang="en-PH" i="0" u="none" strike="noStrike" dirty="0">
                <a:effectLst/>
                <a:latin typeface="Roboto" panose="02000000000000000000" pitchFamily="2" charset="0"/>
              </a:rPr>
              <a:t>Avian Influenza H5: </a:t>
            </a:r>
            <a:r>
              <a:rPr lang="en-PH" i="0" u="none" strike="noStrike" dirty="0">
                <a:solidFill>
                  <a:schemeClr val="accent2"/>
                </a:solidFill>
                <a:effectLst/>
                <a:latin typeface="Roboto" panose="02000000000000000000" pitchFamily="2" charset="0"/>
              </a:rPr>
              <a:t>An update</a:t>
            </a:r>
          </a:p>
        </p:txBody>
      </p:sp>
      <p:sp>
        <p:nvSpPr>
          <p:cNvPr id="3" name="Subtitle 2">
            <a:extLst>
              <a:ext uri="{FF2B5EF4-FFF2-40B4-BE49-F238E27FC236}">
                <a16:creationId xmlns:a16="http://schemas.microsoft.com/office/drawing/2014/main" id="{5AA3E4D3-D84D-71DC-8122-F598BD36AC32}"/>
              </a:ext>
            </a:extLst>
          </p:cNvPr>
          <p:cNvSpPr>
            <a:spLocks noGrp="1"/>
          </p:cNvSpPr>
          <p:nvPr>
            <p:ph type="subTitle" idx="1"/>
          </p:nvPr>
        </p:nvSpPr>
        <p:spPr/>
        <p:txBody>
          <a:bodyPr/>
          <a:lstStyle/>
          <a:p>
            <a:r>
              <a:rPr lang="en-US" dirty="0"/>
              <a:t>20 July 2024</a:t>
            </a:r>
          </a:p>
        </p:txBody>
      </p:sp>
    </p:spTree>
    <p:extLst>
      <p:ext uri="{BB962C8B-B14F-4D97-AF65-F5344CB8AC3E}">
        <p14:creationId xmlns:p14="http://schemas.microsoft.com/office/powerpoint/2010/main" val="306695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1D7A-A21E-6CFB-F35E-39FF4B14E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06AD3-5BE2-8E99-6D33-6420382EEC2C}"/>
              </a:ext>
            </a:extLst>
          </p:cNvPr>
          <p:cNvSpPr>
            <a:spLocks noGrp="1"/>
          </p:cNvSpPr>
          <p:nvPr>
            <p:ph type="title"/>
          </p:nvPr>
        </p:nvSpPr>
        <p:spPr/>
        <p:txBody>
          <a:bodyPr/>
          <a:lstStyle/>
          <a:p>
            <a:r>
              <a:rPr lang="en-US" dirty="0"/>
              <a:t>Useful links</a:t>
            </a:r>
          </a:p>
        </p:txBody>
      </p:sp>
      <p:sp>
        <p:nvSpPr>
          <p:cNvPr id="6" name="Content Placeholder 5">
            <a:extLst>
              <a:ext uri="{FF2B5EF4-FFF2-40B4-BE49-F238E27FC236}">
                <a16:creationId xmlns:a16="http://schemas.microsoft.com/office/drawing/2014/main" id="{54F83389-5667-7B13-5AC4-9C583571262A}"/>
              </a:ext>
            </a:extLst>
          </p:cNvPr>
          <p:cNvSpPr>
            <a:spLocks noGrp="1"/>
          </p:cNvSpPr>
          <p:nvPr>
            <p:ph idx="1"/>
          </p:nvPr>
        </p:nvSpPr>
        <p:spPr/>
        <p:txBody>
          <a:bodyPr>
            <a:normAutofit fontScale="85000" lnSpcReduction="20000"/>
          </a:bodyPr>
          <a:lstStyle/>
          <a:p>
            <a:pPr>
              <a:lnSpc>
                <a:spcPct val="120000"/>
              </a:lnSpc>
              <a:spcAft>
                <a:spcPct val="0"/>
              </a:spcAft>
              <a:defRPr/>
            </a:pPr>
            <a:r>
              <a:rPr lang="en-PH" i="0" u="none" strike="noStrike" dirty="0">
                <a:solidFill>
                  <a:srgbClr val="3C4245"/>
                </a:solidFill>
                <a:effectLst/>
                <a:hlinkClick r:id="rId2"/>
              </a:rPr>
              <a:t>Genetic and antigenic characteristics of clade 2.3.4.4b A(H5N1) viruses identified in dairy cattle in the United States of America</a:t>
            </a:r>
            <a:endParaRPr lang="en-PH" i="0" u="none" strike="noStrike" dirty="0">
              <a:solidFill>
                <a:srgbClr val="3C4245"/>
              </a:solidFill>
              <a:effectLst/>
            </a:endParaRPr>
          </a:p>
          <a:p>
            <a:pPr>
              <a:lnSpc>
                <a:spcPct val="120000"/>
              </a:lnSpc>
              <a:spcAft>
                <a:spcPct val="0"/>
              </a:spcAft>
              <a:defRPr/>
            </a:pPr>
            <a:r>
              <a:rPr lang="en-PH" i="0" u="none" strike="noStrike" dirty="0">
                <a:effectLst/>
                <a:hlinkClick r:id="rId3"/>
              </a:rPr>
              <a:t>Technical Report: June 2024 Highly Pathogenic Avian Influenza A(H5N1) Viruses</a:t>
            </a:r>
            <a:endParaRPr kumimoji="0" lang="en-GB" sz="2800" i="0" u="none" strike="noStrike" kern="1200" cap="none" spc="0" normalizeH="0" baseline="0" noProof="0" dirty="0">
              <a:ln>
                <a:noFill/>
              </a:ln>
              <a:solidFill>
                <a:srgbClr val="3468A6"/>
              </a:solidFill>
              <a:effectLst/>
              <a:uLnTx/>
              <a:uFillTx/>
              <a:ea typeface="Calibri" panose="020F0502020204030204"/>
              <a:cs typeface="Calibri" panose="020F0502020204030204"/>
            </a:endParaRPr>
          </a:p>
          <a:p>
            <a:pPr>
              <a:lnSpc>
                <a:spcPct val="120000"/>
              </a:lnSpc>
              <a:spcAft>
                <a:spcPct val="0"/>
              </a:spcAft>
              <a:defRPr/>
            </a:pPr>
            <a:r>
              <a:rPr kumimoji="0" lang="en-GB" sz="2800" i="0" u="none" strike="noStrike" kern="1200" cap="none" spc="0" normalizeH="0" baseline="0" noProof="0" dirty="0">
                <a:ln>
                  <a:noFill/>
                </a:ln>
                <a:solidFill>
                  <a:srgbClr val="3468A6"/>
                </a:solidFill>
                <a:effectLst/>
                <a:uLnTx/>
                <a:uFillTx/>
                <a:ea typeface="Calibri" panose="020F0502020204030204"/>
                <a:cs typeface="Calibri" panose="020F0502020204030204"/>
              </a:rPr>
              <a:t>The OFFLU website </a:t>
            </a:r>
            <a:r>
              <a:rPr kumimoji="0" lang="en-GB" sz="2800" i="0" u="none" strike="noStrike" kern="1200" cap="none" spc="0" normalizeH="0" baseline="0" noProof="0" dirty="0">
                <a:ln>
                  <a:noFill/>
                </a:ln>
                <a:solidFill>
                  <a:srgbClr val="3468A6"/>
                </a:solidFill>
                <a:effectLst/>
                <a:uLnTx/>
                <a:uFillTx/>
                <a:ea typeface="+mn-ea"/>
                <a:cs typeface="+mn-cs"/>
                <a:hlinkClick r:id="rId4">
                  <a:extLst>
                    <a:ext uri="{A12FA001-AC4F-418D-AE19-62706E023703}">
                      <ahyp:hlinkClr xmlns:ahyp="http://schemas.microsoft.com/office/drawing/2018/hyperlinkcolor" val="tx"/>
                    </a:ext>
                  </a:extLst>
                </a:hlinkClick>
              </a:rPr>
              <a:t>www.offlu.org</a:t>
            </a:r>
            <a:r>
              <a:rPr kumimoji="0" lang="en-GB" sz="2800" i="0" u="none" strike="noStrike" kern="1200" cap="none" spc="0" normalizeH="0" baseline="0" noProof="0" dirty="0">
                <a:ln>
                  <a:noFill/>
                </a:ln>
                <a:solidFill>
                  <a:srgbClr val="3468A6"/>
                </a:solidFill>
                <a:effectLst/>
                <a:uLnTx/>
                <a:uFillTx/>
                <a:ea typeface="+mn-ea"/>
                <a:cs typeface="+mn-cs"/>
              </a:rPr>
              <a:t> </a:t>
            </a:r>
          </a:p>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3468A6"/>
                </a:solidFill>
                <a:effectLst/>
                <a:uLnTx/>
                <a:uFillTx/>
                <a:ea typeface="+mn-ea"/>
                <a:cs typeface="+mn-cs"/>
              </a:rPr>
              <a:t>OFFLU landing page on HPAI detections in livestock: </a:t>
            </a:r>
            <a:r>
              <a:rPr kumimoji="0" lang="en-GB" sz="2800" i="0" u="none" strike="noStrike" kern="1200" cap="none" spc="0" normalizeH="0" baseline="0" noProof="0" dirty="0">
                <a:ln>
                  <a:noFill/>
                </a:ln>
                <a:solidFill>
                  <a:srgbClr val="3468A6"/>
                </a:solidFill>
                <a:effectLst/>
                <a:uLnTx/>
                <a:uFillTx/>
                <a:ea typeface="+mn-ea"/>
                <a:cs typeface="+mn-cs"/>
                <a:hlinkClick r:id="rId5"/>
              </a:rPr>
              <a:t>https://www.offlu.org/index.php/4437-2/</a:t>
            </a:r>
            <a:r>
              <a:rPr kumimoji="0" lang="en-GB" sz="2800" i="0" u="none" strike="noStrike" kern="1200" cap="none" spc="0" normalizeH="0" baseline="0" noProof="0" dirty="0">
                <a:ln>
                  <a:noFill/>
                </a:ln>
                <a:solidFill>
                  <a:srgbClr val="3468A6"/>
                </a:solidFill>
                <a:effectLst/>
                <a:uLnTx/>
                <a:uFillTx/>
                <a:ea typeface="+mn-ea"/>
                <a:cs typeface="+mn-cs"/>
              </a:rPr>
              <a:t> </a:t>
            </a:r>
          </a:p>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3468A6"/>
                </a:solidFill>
                <a:effectLst/>
                <a:uLnTx/>
                <a:uFillTx/>
                <a:ea typeface="+mn-ea"/>
                <a:cs typeface="+mn-cs"/>
              </a:rPr>
              <a:t>Updated OFFLU Statement on high pathogenicity avian influenza in dairy cows: </a:t>
            </a:r>
            <a:r>
              <a:rPr kumimoji="0" lang="en-GB" sz="2800" i="0" u="none" strike="noStrike" kern="1200" cap="none" spc="0" normalizeH="0" baseline="0" noProof="0" dirty="0">
                <a:ln>
                  <a:noFill/>
                </a:ln>
                <a:solidFill>
                  <a:srgbClr val="3468A6"/>
                </a:solidFill>
                <a:effectLst/>
                <a:uLnTx/>
                <a:uFillTx/>
                <a:ea typeface="+mn-ea"/>
                <a:cs typeface="+mn-cs"/>
                <a:hlinkClick r:id="rId6"/>
              </a:rPr>
              <a:t>https://www.offlu.org/wp-content/uploads/2024/05/2024_05_10_HPAI_Dairy-cattle.pdf</a:t>
            </a:r>
            <a:endParaRPr kumimoji="0" lang="en-GB" sz="2800" i="0" u="none" strike="noStrike" kern="1200" cap="none" spc="0" normalizeH="0" baseline="0" noProof="0" dirty="0">
              <a:ln>
                <a:noFill/>
              </a:ln>
              <a:solidFill>
                <a:srgbClr val="3468A6"/>
              </a:solidFill>
              <a:effectLst/>
              <a:uLnTx/>
              <a:uFillTx/>
              <a:ea typeface="+mn-ea"/>
              <a:cs typeface="+mn-cs"/>
            </a:endParaRPr>
          </a:p>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3468A6"/>
                </a:solidFill>
                <a:effectLst/>
                <a:uLnTx/>
                <a:uFillTx/>
                <a:ea typeface="+mn-ea"/>
                <a:cs typeface="+mn-cs"/>
              </a:rPr>
              <a:t>Diagnostic guidance: HPAI dairy cattle: </a:t>
            </a:r>
            <a:r>
              <a:rPr kumimoji="0" lang="en-GB" sz="2800" i="0" u="none" strike="noStrike" kern="1200" cap="none" spc="0" normalizeH="0" baseline="0" noProof="0" dirty="0">
                <a:ln>
                  <a:noFill/>
                </a:ln>
                <a:solidFill>
                  <a:srgbClr val="3468A6"/>
                </a:solidFill>
                <a:effectLst/>
                <a:uLnTx/>
                <a:uFillTx/>
                <a:ea typeface="+mn-ea"/>
                <a:cs typeface="+mn-cs"/>
                <a:hlinkClick r:id="rId7"/>
              </a:rPr>
              <a:t>https://www.offlu.org/wp-content/uploads/2024/05/2024_05_10_Diagnostic-guidance_HPAI_Cattle.pdf</a:t>
            </a:r>
            <a:r>
              <a:rPr kumimoji="0" lang="en-GB" sz="2800" i="0" u="none" strike="noStrike" kern="1200" cap="none" spc="0" normalizeH="0" baseline="0" noProof="0" dirty="0">
                <a:ln>
                  <a:noFill/>
                </a:ln>
                <a:solidFill>
                  <a:srgbClr val="3468A6"/>
                </a:solidFill>
                <a:effectLst/>
                <a:uLnTx/>
                <a:uFillTx/>
                <a:ea typeface="+mn-ea"/>
                <a:cs typeface="+mn-cs"/>
              </a:rPr>
              <a:t>   </a:t>
            </a:r>
          </a:p>
          <a:p>
            <a:endParaRPr lang="en-US" dirty="0"/>
          </a:p>
        </p:txBody>
      </p:sp>
    </p:spTree>
    <p:extLst>
      <p:ext uri="{BB962C8B-B14F-4D97-AF65-F5344CB8AC3E}">
        <p14:creationId xmlns:p14="http://schemas.microsoft.com/office/powerpoint/2010/main" val="182355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0710-AB31-2C50-DEE5-60C957C20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03BAC-65E2-52B0-3C0B-B390E36EBAF1}"/>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2B2419AF-8238-37E1-3293-3FB8459578C9}"/>
              </a:ext>
            </a:extLst>
          </p:cNvPr>
          <p:cNvSpPr>
            <a:spLocks noGrp="1"/>
          </p:cNvSpPr>
          <p:nvPr>
            <p:ph idx="1"/>
          </p:nvPr>
        </p:nvSpPr>
        <p:spPr/>
        <p:txBody>
          <a:bodyPr>
            <a:normAutofit/>
          </a:bodyPr>
          <a:lstStyle/>
          <a:p>
            <a:r>
              <a:rPr lang="en-US" dirty="0"/>
              <a:t>Listen to “</a:t>
            </a:r>
            <a:r>
              <a:rPr lang="en-US" dirty="0">
                <a:hlinkClick r:id="rId2"/>
              </a:rPr>
              <a:t>Avian Influenza H5 Update</a:t>
            </a:r>
            <a:r>
              <a:rPr lang="en-US" dirty="0"/>
              <a:t>”, 6 June 2024</a:t>
            </a:r>
          </a:p>
          <a:p>
            <a:r>
              <a:rPr lang="en-US" dirty="0"/>
              <a:t>Check out the prequel webinar “</a:t>
            </a:r>
            <a:r>
              <a:rPr lang="en-PH" b="0" i="0" u="none" strike="noStrike" dirty="0">
                <a:effectLst/>
                <a:hlinkClick r:id="rId3"/>
              </a:rPr>
              <a:t>Public health risk of avian influenza A(H5N1) detected recently in dairy cattle</a:t>
            </a:r>
            <a:r>
              <a:rPr lang="en-PH" b="0" i="0" u="none" strike="noStrike" dirty="0">
                <a:effectLst/>
              </a:rPr>
              <a:t>”, 6 May 2024</a:t>
            </a:r>
            <a:endParaRPr lang="en-US" dirty="0"/>
          </a:p>
          <a:p>
            <a:r>
              <a:rPr lang="en-US" dirty="0"/>
              <a:t>Speakers</a:t>
            </a:r>
          </a:p>
          <a:p>
            <a:pPr lvl="1"/>
            <a:r>
              <a:rPr lang="en-PH" b="0" i="0" dirty="0">
                <a:effectLst/>
              </a:rPr>
              <a:t>Maria Van </a:t>
            </a:r>
            <a:r>
              <a:rPr lang="en-PH" b="0" i="0" dirty="0" err="1">
                <a:effectLst/>
              </a:rPr>
              <a:t>Kerkhove</a:t>
            </a:r>
            <a:r>
              <a:rPr lang="en-PH" b="0" i="0" dirty="0">
                <a:effectLst/>
              </a:rPr>
              <a:t>, Director </a:t>
            </a:r>
            <a:r>
              <a:rPr lang="en-PH" b="0" i="0" dirty="0" err="1">
                <a:effectLst/>
              </a:rPr>
              <a:t>a.i.</a:t>
            </a:r>
            <a:r>
              <a:rPr lang="en-PH" b="0" i="0" dirty="0">
                <a:effectLst/>
              </a:rPr>
              <a:t>, Epidemic and Pandemic Prevention and Preparedness, WHO </a:t>
            </a:r>
            <a:endParaRPr lang="en-PH" dirty="0"/>
          </a:p>
          <a:p>
            <a:pPr lvl="1"/>
            <a:r>
              <a:rPr lang="en-PH" b="0" i="0" dirty="0" err="1">
                <a:effectLst/>
              </a:rPr>
              <a:t>Wenqing</a:t>
            </a:r>
            <a:r>
              <a:rPr lang="en-PH" b="0" i="0" dirty="0">
                <a:effectLst/>
              </a:rPr>
              <a:t> Zhang, Head, Global Influenza Preparedness (GIP), WHO </a:t>
            </a:r>
            <a:endParaRPr lang="en-PH" dirty="0"/>
          </a:p>
          <a:p>
            <a:pPr lvl="1"/>
            <a:r>
              <a:rPr lang="en-PH" b="0" i="0" dirty="0">
                <a:effectLst/>
              </a:rPr>
              <a:t>Aspen Hammond, Technical officer, GIP, WHO </a:t>
            </a:r>
            <a:endParaRPr lang="en-PH" dirty="0"/>
          </a:p>
          <a:p>
            <a:pPr lvl="1"/>
            <a:r>
              <a:rPr lang="en-PH" b="0" i="0" dirty="0">
                <a:effectLst/>
              </a:rPr>
              <a:t>Charles (Todd) Davis, WHO Collaborating Centre, GISRS, US </a:t>
            </a:r>
            <a:r>
              <a:rPr lang="en-PH" b="0" i="0" dirty="0" err="1">
                <a:effectLst/>
              </a:rPr>
              <a:t>Centres</a:t>
            </a:r>
            <a:r>
              <a:rPr lang="en-PH" b="0" i="0" dirty="0">
                <a:effectLst/>
              </a:rPr>
              <a:t> for Diseases Control (CDC)</a:t>
            </a:r>
          </a:p>
          <a:p>
            <a:pPr lvl="1"/>
            <a:r>
              <a:rPr lang="en-PH" b="0" i="0" dirty="0">
                <a:effectLst/>
              </a:rPr>
              <a:t>Ian Brown, Chairman of WOAH-FAO joint network of expertise on animal influenza (OFFLU) </a:t>
            </a:r>
          </a:p>
          <a:p>
            <a:pPr lvl="1"/>
            <a:endParaRPr lang="en-US" dirty="0"/>
          </a:p>
        </p:txBody>
      </p:sp>
    </p:spTree>
    <p:extLst>
      <p:ext uri="{BB962C8B-B14F-4D97-AF65-F5344CB8AC3E}">
        <p14:creationId xmlns:p14="http://schemas.microsoft.com/office/powerpoint/2010/main" val="215615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4006-5EF4-6AD8-7925-28118E464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72263-7B94-3744-B086-23D6D65D493B}"/>
              </a:ext>
            </a:extLst>
          </p:cNvPr>
          <p:cNvSpPr>
            <a:spLocks noGrp="1"/>
          </p:cNvSpPr>
          <p:nvPr>
            <p:ph type="title"/>
          </p:nvPr>
        </p:nvSpPr>
        <p:spPr>
          <a:xfrm>
            <a:off x="838200" y="365126"/>
            <a:ext cx="10515600" cy="741780"/>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D770B5F3-BA16-E3C4-2F84-B4ABEB44A5ED}"/>
              </a:ext>
            </a:extLst>
          </p:cNvPr>
          <p:cNvSpPr>
            <a:spLocks noGrp="1"/>
          </p:cNvSpPr>
          <p:nvPr>
            <p:ph idx="1"/>
          </p:nvPr>
        </p:nvSpPr>
        <p:spPr>
          <a:xfrm>
            <a:off x="838200" y="1409699"/>
            <a:ext cx="10515600" cy="5083175"/>
          </a:xfrm>
        </p:spPr>
        <p:txBody>
          <a:bodyPr>
            <a:normAutofit lnSpcReduction="10000"/>
          </a:bodyPr>
          <a:lstStyle/>
          <a:p>
            <a:r>
              <a:rPr lang="en-US" dirty="0"/>
              <a:t>Since the 2003-2004 emergence of Avian Influenza H5N1, the global surveillance, preparedness and response of zoonotic influenza has never stopped, even during the Covid-19 pandemic.</a:t>
            </a:r>
          </a:p>
          <a:p>
            <a:r>
              <a:rPr lang="en-PH" dirty="0"/>
              <a:t>I</a:t>
            </a:r>
            <a:r>
              <a:rPr lang="en-PH" b="0" i="0" u="none" strike="noStrike" dirty="0">
                <a:effectLst/>
              </a:rPr>
              <a:t>n 6 May 2024, we reported a highly pathogenic avian influenza (HPAI) A(H5N1) clade of viruses which arose in 2020 from previously circulating influenza A(H5Nx) viruses. </a:t>
            </a:r>
          </a:p>
          <a:p>
            <a:r>
              <a:rPr lang="en-PH" b="0" i="0" u="none" strike="noStrike" dirty="0">
                <a:effectLst/>
              </a:rPr>
              <a:t>It led to unprecedented numbers of deaths in wild birds and in domestic poultry. It spread globally and has been reported in non-avian species including, and most recently in dairy cattle.</a:t>
            </a:r>
          </a:p>
          <a:p>
            <a:r>
              <a:rPr lang="en-PH" dirty="0"/>
              <a:t>Since then, </a:t>
            </a:r>
            <a:r>
              <a:rPr lang="en-PH" b="0" i="0" u="none" strike="noStrike" dirty="0">
                <a:effectLst/>
              </a:rPr>
              <a:t>more human infections of avian influenza H5 have been reported, including those from Australia, China, and USA. Meanwhile the H5N1 virus continues to be detected in more cattle in the USA.</a:t>
            </a:r>
          </a:p>
          <a:p>
            <a:r>
              <a:rPr lang="en-PH" b="0" i="0" u="none" strike="noStrike" dirty="0">
                <a:effectLst/>
              </a:rPr>
              <a:t>The succeeding slides show some updates in humans and birds. The EPI-WIN webinar provides more detail on human influence genetic sequence found in humans, cattl</a:t>
            </a:r>
            <a:r>
              <a:rPr lang="en-PH" dirty="0"/>
              <a:t>e and birds.</a:t>
            </a:r>
            <a:endParaRPr lang="en-US" dirty="0"/>
          </a:p>
        </p:txBody>
      </p:sp>
    </p:spTree>
    <p:extLst>
      <p:ext uri="{BB962C8B-B14F-4D97-AF65-F5344CB8AC3E}">
        <p14:creationId xmlns:p14="http://schemas.microsoft.com/office/powerpoint/2010/main" val="4724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47D9-9FC7-90B9-A29E-B10962CAE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31D8B-01BF-FF91-4500-BE2C2A9BEB3F}"/>
              </a:ext>
            </a:extLst>
          </p:cNvPr>
          <p:cNvSpPr>
            <a:spLocks noGrp="1"/>
          </p:cNvSpPr>
          <p:nvPr>
            <p:ph type="title"/>
          </p:nvPr>
        </p:nvSpPr>
        <p:spPr/>
        <p:txBody>
          <a:bodyPr>
            <a:normAutofit/>
          </a:bodyPr>
          <a:lstStyle/>
          <a:p>
            <a:r>
              <a:rPr lang="en-GB" sz="2800" dirty="0"/>
              <a:t>Influenza A(H5) infections reported in humans, 2018-2024</a:t>
            </a:r>
            <a:endParaRPr lang="en-US" sz="2800" dirty="0"/>
          </a:p>
        </p:txBody>
      </p:sp>
      <p:pic>
        <p:nvPicPr>
          <p:cNvPr id="9" name="Picture 8" descr="A graph of a number of cases&#10;&#10;Description automatically generated">
            <a:extLst>
              <a:ext uri="{FF2B5EF4-FFF2-40B4-BE49-F238E27FC236}">
                <a16:creationId xmlns:a16="http://schemas.microsoft.com/office/drawing/2014/main" id="{8838CDA0-E1B7-2F5B-AF81-B09305F4C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853" y="1495155"/>
            <a:ext cx="8294651" cy="4472282"/>
          </a:xfrm>
          <a:prstGeom prst="rect">
            <a:avLst/>
          </a:prstGeom>
        </p:spPr>
      </p:pic>
    </p:spTree>
    <p:extLst>
      <p:ext uri="{BB962C8B-B14F-4D97-AF65-F5344CB8AC3E}">
        <p14:creationId xmlns:p14="http://schemas.microsoft.com/office/powerpoint/2010/main" val="392472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4C4E-935A-D452-E375-C8588EA00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3E213-CD53-ECF7-AF16-0587A8BECAA4}"/>
              </a:ext>
            </a:extLst>
          </p:cNvPr>
          <p:cNvSpPr>
            <a:spLocks noGrp="1"/>
          </p:cNvSpPr>
          <p:nvPr>
            <p:ph type="title"/>
          </p:nvPr>
        </p:nvSpPr>
        <p:spPr/>
        <p:txBody>
          <a:bodyPr>
            <a:normAutofit/>
          </a:bodyPr>
          <a:lstStyle/>
          <a:p>
            <a:r>
              <a:rPr lang="en-GB" sz="3200" dirty="0"/>
              <a:t>Influenza A(H5N1) infections reported in humans, 2018-2024</a:t>
            </a:r>
            <a:endParaRPr lang="en-US" sz="3200" dirty="0"/>
          </a:p>
        </p:txBody>
      </p:sp>
      <p:pic>
        <p:nvPicPr>
          <p:cNvPr id="13" name="Picture 12" descr="A graph with blue and green and purple bars&#10;&#10;Description automatically generated">
            <a:extLst>
              <a:ext uri="{FF2B5EF4-FFF2-40B4-BE49-F238E27FC236}">
                <a16:creationId xmlns:a16="http://schemas.microsoft.com/office/drawing/2014/main" id="{2EA6E504-BECC-876F-1439-02F0DAFBD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97" y="1499918"/>
            <a:ext cx="10602805" cy="3858163"/>
          </a:xfrm>
          <a:prstGeom prst="rect">
            <a:avLst/>
          </a:prstGeom>
        </p:spPr>
      </p:pic>
    </p:spTree>
    <p:extLst>
      <p:ext uri="{BB962C8B-B14F-4D97-AF65-F5344CB8AC3E}">
        <p14:creationId xmlns:p14="http://schemas.microsoft.com/office/powerpoint/2010/main" val="374278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9AF1-A933-CB34-584C-EAEFF8F5C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26E58-65BA-9CAF-3C75-96620C181959}"/>
              </a:ext>
            </a:extLst>
          </p:cNvPr>
          <p:cNvSpPr>
            <a:spLocks noGrp="1"/>
          </p:cNvSpPr>
          <p:nvPr>
            <p:ph type="title"/>
          </p:nvPr>
        </p:nvSpPr>
        <p:spPr>
          <a:xfrm>
            <a:off x="357809" y="-95247"/>
            <a:ext cx="10873153" cy="1086346"/>
          </a:xfrm>
        </p:spPr>
        <p:txBody>
          <a:bodyPr/>
          <a:lstStyle/>
          <a:p>
            <a:r>
              <a:rPr lang="en-GB" dirty="0"/>
              <a:t>Human cases of A(H5N1), USA, 2024 (3)</a:t>
            </a:r>
            <a:endParaRPr lang="en-US" dirty="0"/>
          </a:p>
        </p:txBody>
      </p:sp>
      <p:sp>
        <p:nvSpPr>
          <p:cNvPr id="3" name="TextBox 2">
            <a:extLst>
              <a:ext uri="{FF2B5EF4-FFF2-40B4-BE49-F238E27FC236}">
                <a16:creationId xmlns:a16="http://schemas.microsoft.com/office/drawing/2014/main" id="{805527B4-6A33-0C97-00D9-439C1F01F190}"/>
              </a:ext>
            </a:extLst>
          </p:cNvPr>
          <p:cNvSpPr txBox="1"/>
          <p:nvPr/>
        </p:nvSpPr>
        <p:spPr>
          <a:xfrm>
            <a:off x="303810" y="1166842"/>
            <a:ext cx="11422505"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First case in Texas in a person with direct contact (without eye or respiratory protection) with cattle presumed to be infected; o</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nset of symptoms March; conjunctivitis</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Second case in Michigan in a person under monitoring due to contact with A(H5N1)-infected dairy cattle; onset of symptoms in May; also had conjunctivitis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Third case in Michigan in a person with direct exposure to infected dairy cattle; onset of symptoms in May; this person </a:t>
            </a: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had primarily respiratory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symptoms</a:t>
            </a:r>
          </a:p>
        </p:txBody>
      </p:sp>
      <p:sp>
        <p:nvSpPr>
          <p:cNvPr id="4" name="TextBox 3">
            <a:extLst>
              <a:ext uri="{FF2B5EF4-FFF2-40B4-BE49-F238E27FC236}">
                <a16:creationId xmlns:a16="http://schemas.microsoft.com/office/drawing/2014/main" id="{DA1849F8-5530-4749-7502-5F37EFA1F7F4}"/>
              </a:ext>
            </a:extLst>
          </p:cNvPr>
          <p:cNvSpPr txBox="1"/>
          <p:nvPr/>
        </p:nvSpPr>
        <p:spPr>
          <a:xfrm>
            <a:off x="731071" y="5920677"/>
            <a:ext cx="74514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1414"/>
                </a:solidFill>
                <a:effectLst/>
                <a:uLnTx/>
                <a:uFillTx/>
                <a:latin typeface="Calibri" panose="020F0502020204030204"/>
                <a:ea typeface="+mn-ea"/>
                <a:cs typeface="+mn-cs"/>
                <a:hlinkClick r:id="rId3"/>
              </a:rPr>
              <a:t>https://www.cdc.gov/flu/avianflu/avian-flu-summary.htm</a:t>
            </a:r>
            <a:endParaRPr kumimoji="0" lang="en-US" sz="1200" b="0" i="0" u="none" strike="noStrike" kern="1200" cap="none" spc="0" normalizeH="0" baseline="0" noProof="0" dirty="0">
              <a:ln>
                <a:noFill/>
              </a:ln>
              <a:solidFill>
                <a:srgbClr val="1414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40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F91B9-2841-4581-EAF3-5A4DC20F5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CE36-A389-658E-84C1-C5EE13BF8510}"/>
              </a:ext>
            </a:extLst>
          </p:cNvPr>
          <p:cNvSpPr>
            <a:spLocks noGrp="1"/>
          </p:cNvSpPr>
          <p:nvPr>
            <p:ph type="title"/>
          </p:nvPr>
        </p:nvSpPr>
        <p:spPr>
          <a:xfrm>
            <a:off x="357809" y="-95247"/>
            <a:ext cx="10873153" cy="1086346"/>
          </a:xfrm>
        </p:spPr>
        <p:txBody>
          <a:bodyPr/>
          <a:lstStyle/>
          <a:p>
            <a:r>
              <a:rPr lang="en-GB" dirty="0"/>
              <a:t>Human cases of A(H5N1), 2024 (8)</a:t>
            </a:r>
            <a:endParaRPr lang="en-US" dirty="0"/>
          </a:p>
        </p:txBody>
      </p:sp>
      <p:sp>
        <p:nvSpPr>
          <p:cNvPr id="5" name="TextBox 4">
            <a:extLst>
              <a:ext uri="{FF2B5EF4-FFF2-40B4-BE49-F238E27FC236}">
                <a16:creationId xmlns:a16="http://schemas.microsoft.com/office/drawing/2014/main" id="{107D7BA6-F881-B656-D2F0-066AD42743CC}"/>
              </a:ext>
            </a:extLst>
          </p:cNvPr>
          <p:cNvSpPr txBox="1"/>
          <p:nvPr/>
        </p:nvSpPr>
        <p:spPr>
          <a:xfrm>
            <a:off x="659424" y="1147471"/>
            <a:ext cx="10873152" cy="44935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41414"/>
                </a:solidFill>
                <a:effectLst/>
                <a:uLnTx/>
                <a:uFillTx/>
                <a:latin typeface="Calibri" panose="020F0502020204030204"/>
                <a:ea typeface="+mn-ea"/>
                <a:cs typeface="+mn-cs"/>
              </a:rPr>
              <a:t>Cambodia:</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 5 human cases in January and February, from 4 provinces; all had exposure to sick or dead chickens; one was asymptomatic and tested as part of contact tracing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41414"/>
                </a:solidFill>
                <a:effectLst/>
                <a:uLnTx/>
                <a:uFillTx/>
                <a:latin typeface="Calibri" panose="020F0502020204030204"/>
                <a:ea typeface="+mn-ea"/>
                <a:cs typeface="+mn-cs"/>
              </a:rPr>
              <a:t>Viet Nam: </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a fatal case in an adult from </a:t>
            </a:r>
            <a:r>
              <a:rPr kumimoji="0" lang="en-US" sz="2600" b="0" i="0" u="none" strike="noStrike" kern="1200" cap="none" spc="0" normalizeH="0" baseline="0" noProof="0" dirty="0" err="1">
                <a:ln>
                  <a:noFill/>
                </a:ln>
                <a:solidFill>
                  <a:srgbClr val="141414"/>
                </a:solidFill>
                <a:effectLst/>
                <a:uLnTx/>
                <a:uFillTx/>
                <a:latin typeface="Calibri" panose="020F0502020204030204"/>
                <a:ea typeface="+mn-ea"/>
                <a:cs typeface="+mn-cs"/>
              </a:rPr>
              <a:t>Khanh</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srgbClr val="141414"/>
                </a:solidFill>
                <a:effectLst/>
                <a:uLnTx/>
                <a:uFillTx/>
                <a:latin typeface="Calibri" panose="020F0502020204030204"/>
                <a:ea typeface="+mn-ea"/>
                <a:cs typeface="+mn-cs"/>
              </a:rPr>
              <a:t>Hoa</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 province; onset in March; treated in the intensive care unit for pneumonia; exposure to wild birds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41414"/>
                </a:solidFill>
                <a:effectLst/>
                <a:uLnTx/>
                <a:uFillTx/>
                <a:latin typeface="Calibri" panose="020F0502020204030204"/>
                <a:ea typeface="+mn-ea"/>
                <a:cs typeface="+mn-cs"/>
              </a:rPr>
              <a:t>Australia:</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 a child with a travel history to India prior to onset of illness in February; treated in the intensive care unit; source of exposure unknown but similar A(H5N1) viruses known to circulate in birds in the area in India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41414"/>
                </a:solidFill>
                <a:effectLst/>
                <a:uLnTx/>
                <a:uFillTx/>
                <a:latin typeface="Calibri" panose="020F0502020204030204"/>
                <a:ea typeface="+mn-ea"/>
                <a:cs typeface="+mn-cs"/>
              </a:rPr>
              <a:t>China: </a:t>
            </a:r>
            <a:r>
              <a:rPr kumimoji="0" lang="en-US" sz="2600" b="0" i="0" u="none" strike="noStrike" kern="1200" cap="none" spc="0" normalizeH="0" baseline="0" noProof="0" dirty="0">
                <a:ln>
                  <a:noFill/>
                </a:ln>
                <a:solidFill>
                  <a:srgbClr val="141414"/>
                </a:solidFill>
                <a:effectLst/>
                <a:uLnTx/>
                <a:uFillTx/>
                <a:latin typeface="Calibri" panose="020F0502020204030204"/>
                <a:ea typeface="+mn-ea"/>
                <a:cs typeface="+mn-cs"/>
              </a:rPr>
              <a:t>detected A(H5N1) in a person who had traveled from Viet Nam and was sampled at a port of entry; this person had mild illness and exposure to chicken from a market in Viet Nam</a:t>
            </a:r>
          </a:p>
        </p:txBody>
      </p:sp>
      <p:sp>
        <p:nvSpPr>
          <p:cNvPr id="7" name="TextBox 6">
            <a:extLst>
              <a:ext uri="{FF2B5EF4-FFF2-40B4-BE49-F238E27FC236}">
                <a16:creationId xmlns:a16="http://schemas.microsoft.com/office/drawing/2014/main" id="{A32A0B18-F867-B297-87C5-54A78EF8CB41}"/>
              </a:ext>
            </a:extLst>
          </p:cNvPr>
          <p:cNvSpPr txBox="1"/>
          <p:nvPr/>
        </p:nvSpPr>
        <p:spPr>
          <a:xfrm>
            <a:off x="907503" y="5797381"/>
            <a:ext cx="6098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1414"/>
                </a:solidFill>
                <a:effectLst/>
                <a:uLnTx/>
                <a:uFillTx/>
                <a:latin typeface="Calibri" panose="020F0502020204030204"/>
                <a:ea typeface="+mn-ea"/>
                <a:cs typeface="+mn-cs"/>
                <a:hlinkClick r:id="" action="ppaction://noaction"/>
              </a:rPr>
              <a:t>https://www.who.int/emergencies/disease-outbreak-news/item/2024-DON501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1414"/>
                </a:solidFill>
                <a:effectLst/>
                <a:uLnTx/>
                <a:uFillTx/>
                <a:latin typeface="Calibri" panose="020F0502020204030204"/>
                <a:ea typeface="+mn-ea"/>
                <a:cs typeface="+mn-cs"/>
                <a:hlinkClick r:id="" action="ppaction://noaction"/>
              </a:rPr>
              <a:t>https://www.who.int/emergencies/disease-outbreak-news/item/2024-DON511</a:t>
            </a:r>
            <a:endParaRPr kumimoji="0" lang="en-US" sz="1200" b="0" i="0" u="none" strike="noStrike" kern="1200" cap="none" spc="0" normalizeH="0" baseline="0" noProof="0" dirty="0">
              <a:ln>
                <a:noFill/>
              </a:ln>
              <a:solidFill>
                <a:srgbClr val="1414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33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C51A-1DFA-0A65-915B-EB552944C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FB203-27E8-E19A-9BAB-E254A24746FF}"/>
              </a:ext>
            </a:extLst>
          </p:cNvPr>
          <p:cNvSpPr>
            <a:spLocks noGrp="1"/>
          </p:cNvSpPr>
          <p:nvPr>
            <p:ph type="title"/>
          </p:nvPr>
        </p:nvSpPr>
        <p:spPr/>
        <p:txBody>
          <a:bodyPr/>
          <a:lstStyle/>
          <a:p>
            <a:r>
              <a:rPr lang="en-US" dirty="0"/>
              <a:t>Summary of zoonotic infections in humans</a:t>
            </a:r>
          </a:p>
        </p:txBody>
      </p:sp>
      <p:sp>
        <p:nvSpPr>
          <p:cNvPr id="3" name="TextBox 2">
            <a:extLst>
              <a:ext uri="{FF2B5EF4-FFF2-40B4-BE49-F238E27FC236}">
                <a16:creationId xmlns:a16="http://schemas.microsoft.com/office/drawing/2014/main" id="{22CA1252-8023-599D-848D-6B61D1011F5E}"/>
              </a:ext>
            </a:extLst>
          </p:cNvPr>
          <p:cNvSpPr txBox="1"/>
          <p:nvPr/>
        </p:nvSpPr>
        <p:spPr>
          <a:xfrm>
            <a:off x="838202" y="1659285"/>
            <a:ext cx="10964592"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Sporadic cases with direct or indirect exposure to infected animals or contaminated environments as the likely source of exposure to the virus.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Infections can be severe and even fatal.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According to available evidence, no further spread of the virus to close contacts and no cases detected in the community among those without links to the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Where available, sequences of the virus isolates from the human cases are similar to those from local animals.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rPr>
              <a:t>Prompt and thorough investigations are critical and should include early identification of any unusual events that could signal person-to-person transmission of the virus.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4141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1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2492-0394-138D-CF34-F8B138C0F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B0778-D8A4-0C89-4EDE-631C0B5D8C8E}"/>
              </a:ext>
            </a:extLst>
          </p:cNvPr>
          <p:cNvSpPr>
            <a:spLocks noGrp="1"/>
          </p:cNvSpPr>
          <p:nvPr>
            <p:ph type="title"/>
          </p:nvPr>
        </p:nvSpPr>
        <p:spPr/>
        <p:txBody>
          <a:bodyPr/>
          <a:lstStyle/>
          <a:p>
            <a:r>
              <a:rPr lang="en-GB" b="1" dirty="0">
                <a:solidFill>
                  <a:srgbClr val="028A4F"/>
                </a:solidFill>
              </a:rPr>
              <a:t>Global Avian Influenza Viruses situation</a:t>
            </a:r>
            <a:endParaRPr lang="en-GB" dirty="0"/>
          </a:p>
        </p:txBody>
      </p:sp>
      <p:sp>
        <p:nvSpPr>
          <p:cNvPr id="3" name="Content Placeholder 2">
            <a:extLst>
              <a:ext uri="{FF2B5EF4-FFF2-40B4-BE49-F238E27FC236}">
                <a16:creationId xmlns:a16="http://schemas.microsoft.com/office/drawing/2014/main" id="{CF70770D-4BB0-07DF-BC7F-FDE7D4C969CD}"/>
              </a:ext>
            </a:extLst>
          </p:cNvPr>
          <p:cNvSpPr>
            <a:spLocks noGrp="1"/>
          </p:cNvSpPr>
          <p:nvPr>
            <p:ph sz="half" idx="1"/>
          </p:nvPr>
        </p:nvSpPr>
        <p:spPr>
          <a:xfrm>
            <a:off x="97130" y="1584325"/>
            <a:ext cx="11866556" cy="4351338"/>
          </a:xfrm>
        </p:spPr>
        <p:txBody>
          <a:bodyPr/>
          <a:lstStyle/>
          <a:p>
            <a:pPr marL="0" indent="0">
              <a:buNone/>
            </a:pPr>
            <a:r>
              <a:rPr lang="en-GB" dirty="0"/>
              <a:t>Countries reporting HPAI since 01 October 2023 by subtype (left) and by region (right) as of 22 May 2024</a:t>
            </a:r>
          </a:p>
          <a:p>
            <a:pPr marL="0" indent="0">
              <a:buNone/>
            </a:pPr>
            <a:endParaRPr lang="en-GB" dirty="0"/>
          </a:p>
        </p:txBody>
      </p:sp>
      <p:pic>
        <p:nvPicPr>
          <p:cNvPr id="2052" name="Picture 4">
            <a:extLst>
              <a:ext uri="{FF2B5EF4-FFF2-40B4-BE49-F238E27FC236}">
                <a16:creationId xmlns:a16="http://schemas.microsoft.com/office/drawing/2014/main" id="{D60F8987-0550-2862-0C56-AE275F70DA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7130" y="2603500"/>
            <a:ext cx="11986587" cy="3111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24BDC7-24CD-F960-F5F9-D7D771B62165}"/>
              </a:ext>
            </a:extLst>
          </p:cNvPr>
          <p:cNvSpPr txBox="1"/>
          <p:nvPr/>
        </p:nvSpPr>
        <p:spPr>
          <a:xfrm>
            <a:off x="97130" y="5715000"/>
            <a:ext cx="78735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Source, FAO https://</a:t>
            </a:r>
            <a:r>
              <a:rPr kumimoji="0" lang="en-GB" sz="1400" b="0" i="1" u="none" strike="noStrike" kern="1200" cap="none" spc="0" normalizeH="0" baseline="0" noProof="0" dirty="0" err="1">
                <a:ln>
                  <a:noFill/>
                </a:ln>
                <a:solidFill>
                  <a:prstClr val="black"/>
                </a:solidFill>
                <a:effectLst/>
                <a:uLnTx/>
                <a:uFillTx/>
                <a:latin typeface="Calibri" panose="020F0502020204030204"/>
                <a:ea typeface="+mn-ea"/>
                <a:cs typeface="+mn-cs"/>
              </a:rPr>
              <a:t>www.fao.org</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/animal-health/situation-updates/global-</a:t>
            </a:r>
            <a:r>
              <a:rPr kumimoji="0" lang="en-GB" sz="1400" b="0" i="1" u="none" strike="noStrike" kern="1200" cap="none" spc="0" normalizeH="0" baseline="0" noProof="0" dirty="0" err="1">
                <a:ln>
                  <a:noFill/>
                </a:ln>
                <a:solidFill>
                  <a:prstClr val="black"/>
                </a:solidFill>
                <a:effectLst/>
                <a:uLnTx/>
                <a:uFillTx/>
                <a:latin typeface="Calibri" panose="020F0502020204030204"/>
                <a:ea typeface="+mn-ea"/>
                <a:cs typeface="+mn-cs"/>
              </a:rPr>
              <a:t>aiv</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-with-zoonotic-potential/</a:t>
            </a:r>
            <a:r>
              <a:rPr kumimoji="0" lang="en-GB" sz="1400" b="0" i="1"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6" descr="Blue text on a white background&#10;&#10;Description automatically generated">
            <a:extLst>
              <a:ext uri="{FF2B5EF4-FFF2-40B4-BE49-F238E27FC236}">
                <a16:creationId xmlns:a16="http://schemas.microsoft.com/office/drawing/2014/main" id="{D7E586DF-DA2A-403A-51CC-A0DD7E0363FB}"/>
              </a:ext>
            </a:extLst>
          </p:cNvPr>
          <p:cNvPicPr>
            <a:picLocks noChangeAspect="1"/>
          </p:cNvPicPr>
          <p:nvPr/>
        </p:nvPicPr>
        <p:blipFill>
          <a:blip r:embed="rId3"/>
          <a:stretch>
            <a:fillRect/>
          </a:stretch>
        </p:blipFill>
        <p:spPr>
          <a:xfrm>
            <a:off x="10152447" y="6116638"/>
            <a:ext cx="2039553" cy="698477"/>
          </a:xfrm>
          <a:prstGeom prst="rect">
            <a:avLst/>
          </a:prstGeom>
        </p:spPr>
      </p:pic>
    </p:spTree>
    <p:extLst>
      <p:ext uri="{BB962C8B-B14F-4D97-AF65-F5344CB8AC3E}">
        <p14:creationId xmlns:p14="http://schemas.microsoft.com/office/powerpoint/2010/main" val="9306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58E79-8A4C-CB8F-5C5D-D72AC3DDB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BE7E2-C2B5-1337-DD3C-EE784AF3F772}"/>
              </a:ext>
            </a:extLst>
          </p:cNvPr>
          <p:cNvSpPr>
            <a:spLocks noGrp="1"/>
          </p:cNvSpPr>
          <p:nvPr>
            <p:ph type="title"/>
          </p:nvPr>
        </p:nvSpPr>
        <p:spPr>
          <a:xfrm>
            <a:off x="838200" y="365125"/>
            <a:ext cx="10515600" cy="720725"/>
          </a:xfrm>
        </p:spPr>
        <p:txBody>
          <a:bodyPr/>
          <a:lstStyle/>
          <a:p>
            <a:r>
              <a:rPr lang="en-US" dirty="0"/>
              <a:t>Prevention measures in animal health sector</a:t>
            </a:r>
          </a:p>
        </p:txBody>
      </p:sp>
      <p:sp>
        <p:nvSpPr>
          <p:cNvPr id="3" name="Content Placeholder 2">
            <a:extLst>
              <a:ext uri="{FF2B5EF4-FFF2-40B4-BE49-F238E27FC236}">
                <a16:creationId xmlns:a16="http://schemas.microsoft.com/office/drawing/2014/main" id="{BCA42193-0D2D-9E82-0269-5796F346D9A9}"/>
              </a:ext>
            </a:extLst>
          </p:cNvPr>
          <p:cNvSpPr>
            <a:spLocks noGrp="1"/>
          </p:cNvSpPr>
          <p:nvPr>
            <p:ph idx="1"/>
          </p:nvPr>
        </p:nvSpPr>
        <p:spPr>
          <a:xfrm>
            <a:off x="838200" y="1352550"/>
            <a:ext cx="8102894" cy="5140325"/>
          </a:xfrm>
        </p:spPr>
        <p:txBody>
          <a:bodyPr>
            <a:normAutofit fontScale="92500" lnSpcReduction="20000"/>
          </a:bodyPr>
          <a:lstStyle/>
          <a:p>
            <a:r>
              <a:rPr lang="en-US" dirty="0"/>
              <a:t>Vaccination in poultry against A (H5)</a:t>
            </a:r>
          </a:p>
          <a:p>
            <a:r>
              <a:rPr lang="en-GB" dirty="0"/>
              <a:t>Surveillance in wild and domestic birds including whole genome sequencing where economically feasible</a:t>
            </a:r>
            <a:endParaRPr lang="en-US" dirty="0"/>
          </a:p>
          <a:p>
            <a:r>
              <a:rPr lang="en-US" dirty="0"/>
              <a:t>Viral monitoring</a:t>
            </a:r>
          </a:p>
          <a:p>
            <a:r>
              <a:rPr lang="en-US" dirty="0"/>
              <a:t>Development of guidelines</a:t>
            </a:r>
          </a:p>
          <a:p>
            <a:r>
              <a:rPr lang="en-GB" dirty="0"/>
              <a:t>Biosecurity to reduce spillover or spillback of AI into poultry, livestock value chains and mammals including humans</a:t>
            </a:r>
            <a:endParaRPr lang="en-US" dirty="0"/>
          </a:p>
          <a:p>
            <a:r>
              <a:rPr lang="en-US" dirty="0"/>
              <a:t>Awareness and training of stakeholders to understand the risks associated with HPAI</a:t>
            </a:r>
          </a:p>
          <a:p>
            <a:r>
              <a:rPr lang="en-GB" dirty="0"/>
              <a:t>Emergency preparedness and contingency planning for HPAI including capacity building and fitness for purpose of diagnostic testing</a:t>
            </a:r>
          </a:p>
          <a:p>
            <a:r>
              <a:rPr lang="en-GB" dirty="0"/>
              <a:t>Monitor HPAI events in animals and report to WOAH. Include HPAI in differential diagnosis in non-avian species, including cattle and other livestock populations with high risk of exposure to HPAI viruses.</a:t>
            </a:r>
          </a:p>
          <a:p>
            <a:endParaRPr lang="en-GB" dirty="0">
              <a:cs typeface="Calibri"/>
            </a:endParaRPr>
          </a:p>
        </p:txBody>
      </p:sp>
      <p:pic>
        <p:nvPicPr>
          <p:cNvPr id="4" name="Picture 3" descr="A white chicken with red combs&#10;&#10;Description automatically generated">
            <a:extLst>
              <a:ext uri="{FF2B5EF4-FFF2-40B4-BE49-F238E27FC236}">
                <a16:creationId xmlns:a16="http://schemas.microsoft.com/office/drawing/2014/main" id="{34700491-5CA8-0C28-D81B-8F026129B8EA}"/>
              </a:ext>
            </a:extLst>
          </p:cNvPr>
          <p:cNvPicPr>
            <a:picLocks noChangeAspect="1"/>
          </p:cNvPicPr>
          <p:nvPr/>
        </p:nvPicPr>
        <p:blipFill>
          <a:blip r:embed="rId2"/>
          <a:stretch>
            <a:fillRect/>
          </a:stretch>
        </p:blipFill>
        <p:spPr>
          <a:xfrm>
            <a:off x="8941094" y="1825625"/>
            <a:ext cx="2412706" cy="2728254"/>
          </a:xfrm>
          <a:prstGeom prst="rect">
            <a:avLst/>
          </a:prstGeom>
        </p:spPr>
      </p:pic>
      <p:sp>
        <p:nvSpPr>
          <p:cNvPr id="5" name="TextBox 4">
            <a:extLst>
              <a:ext uri="{FF2B5EF4-FFF2-40B4-BE49-F238E27FC236}">
                <a16:creationId xmlns:a16="http://schemas.microsoft.com/office/drawing/2014/main" id="{D71C9739-3331-4D6C-6B49-3C005E5E4E86}"/>
              </a:ext>
            </a:extLst>
          </p:cNvPr>
          <p:cNvSpPr txBox="1"/>
          <p:nvPr/>
        </p:nvSpPr>
        <p:spPr>
          <a:xfrm>
            <a:off x="8874419" y="4924322"/>
            <a:ext cx="2546056" cy="738664"/>
          </a:xfrm>
          <a:prstGeom prst="rect">
            <a:avLst/>
          </a:prstGeom>
          <a:noFill/>
        </p:spPr>
        <p:txBody>
          <a:bodyPr wrap="square" rtlCol="0">
            <a:spAutoFit/>
          </a:bodyPr>
          <a:lstStyle/>
          <a:p>
            <a:r>
              <a:rPr lang="en-PH" sz="1400" b="0" i="1" dirty="0">
                <a:solidFill>
                  <a:srgbClr val="000000"/>
                </a:solidFill>
                <a:effectLst/>
              </a:rPr>
              <a:t>Ian Brown, Chairman of WOAH-FAO joint network of expertise on animal influenza (OFFLU) </a:t>
            </a:r>
          </a:p>
        </p:txBody>
      </p:sp>
    </p:spTree>
    <p:extLst>
      <p:ext uri="{BB962C8B-B14F-4D97-AF65-F5344CB8AC3E}">
        <p14:creationId xmlns:p14="http://schemas.microsoft.com/office/powerpoint/2010/main" val="2965334173"/>
      </p:ext>
    </p:extLst>
  </p:cSld>
  <p:clrMapOvr>
    <a:masterClrMapping/>
  </p:clrMapOvr>
</p:sld>
</file>

<file path=ppt/theme/theme1.xml><?xml version="1.0" encoding="utf-8"?>
<a:theme xmlns:a="http://schemas.openxmlformats.org/drawingml/2006/main" name="3_Office Theme">
  <a:themeElements>
    <a:clrScheme name="EPP">
      <a:dk1>
        <a:srgbClr val="141414"/>
      </a:dk1>
      <a:lt1>
        <a:srgbClr val="FFFFFF"/>
      </a:lt1>
      <a:dk2>
        <a:srgbClr val="222D3A"/>
      </a:dk2>
      <a:lt2>
        <a:srgbClr val="C8D3D3"/>
      </a:lt2>
      <a:accent1>
        <a:srgbClr val="345071"/>
      </a:accent1>
      <a:accent2>
        <a:srgbClr val="9E1F63"/>
      </a:accent2>
      <a:accent3>
        <a:srgbClr val="A5A5A5"/>
      </a:accent3>
      <a:accent4>
        <a:srgbClr val="F5B35F"/>
      </a:accent4>
      <a:accent5>
        <a:srgbClr val="5081AE"/>
      </a:accent5>
      <a:accent6>
        <a:srgbClr val="EA8689"/>
      </a:accent6>
      <a:hlink>
        <a:srgbClr val="5181AE"/>
      </a:hlink>
      <a:folHlink>
        <a:srgbClr val="99527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EPP">
      <a:dk1>
        <a:srgbClr val="141414"/>
      </a:dk1>
      <a:lt1>
        <a:srgbClr val="FFFFFF"/>
      </a:lt1>
      <a:dk2>
        <a:srgbClr val="222D3A"/>
      </a:dk2>
      <a:lt2>
        <a:srgbClr val="C8D3D3"/>
      </a:lt2>
      <a:accent1>
        <a:srgbClr val="345071"/>
      </a:accent1>
      <a:accent2>
        <a:srgbClr val="9E1F63"/>
      </a:accent2>
      <a:accent3>
        <a:srgbClr val="A5A5A5"/>
      </a:accent3>
      <a:accent4>
        <a:srgbClr val="F5B35F"/>
      </a:accent4>
      <a:accent5>
        <a:srgbClr val="5081AE"/>
      </a:accent5>
      <a:accent6>
        <a:srgbClr val="EA8689"/>
      </a:accent6>
      <a:hlink>
        <a:srgbClr val="5181AE"/>
      </a:hlink>
      <a:folHlink>
        <a:srgbClr val="99527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735E74-03AB-43ED-9499-FCE43CBF0AB1}"/>
</file>

<file path=customXml/itemProps2.xml><?xml version="1.0" encoding="utf-8"?>
<ds:datastoreItem xmlns:ds="http://schemas.openxmlformats.org/officeDocument/2006/customXml" ds:itemID="{9542632E-45C6-4187-90A6-759939E8F756}"/>
</file>

<file path=customXml/itemProps3.xml><?xml version="1.0" encoding="utf-8"?>
<ds:datastoreItem xmlns:ds="http://schemas.openxmlformats.org/officeDocument/2006/customXml" ds:itemID="{67D4F1BE-61AF-49D8-B5E1-9E89EEDAE63F}"/>
</file>

<file path=docProps/app.xml><?xml version="1.0" encoding="utf-8"?>
<Properties xmlns="http://schemas.openxmlformats.org/officeDocument/2006/extended-properties" xmlns:vt="http://schemas.openxmlformats.org/officeDocument/2006/docPropsVTypes">
  <TotalTime>273</TotalTime>
  <Words>1041</Words>
  <Application>Microsoft Macintosh PowerPoint</Application>
  <PresentationFormat>Widescreen</PresentationFormat>
  <Paragraphs>64</Paragraphs>
  <Slides>11</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Aptos</vt:lpstr>
      <vt:lpstr>Aptos ExtraBold</vt:lpstr>
      <vt:lpstr>Arial</vt:lpstr>
      <vt:lpstr>Avenir Black</vt:lpstr>
      <vt:lpstr>Avenir Book</vt:lpstr>
      <vt:lpstr>Calibri</vt:lpstr>
      <vt:lpstr>Courier New</vt:lpstr>
      <vt:lpstr>Roboto</vt:lpstr>
      <vt:lpstr>System Font Regular</vt:lpstr>
      <vt:lpstr>3_Office Theme</vt:lpstr>
      <vt:lpstr>4_Office Theme</vt:lpstr>
      <vt:lpstr>Office Theme</vt:lpstr>
      <vt:lpstr>Avian Influenza H5: An update</vt:lpstr>
      <vt:lpstr>Background</vt:lpstr>
      <vt:lpstr>Influenza A(H5) infections reported in humans, 2018-2024</vt:lpstr>
      <vt:lpstr>Influenza A(H5N1) infections reported in humans, 2018-2024</vt:lpstr>
      <vt:lpstr>Human cases of A(H5N1), USA, 2024 (3)</vt:lpstr>
      <vt:lpstr>Human cases of A(H5N1), 2024 (8)</vt:lpstr>
      <vt:lpstr>Summary of zoonotic infections in humans</vt:lpstr>
      <vt:lpstr>Global Avian Influenza Viruses situation</vt:lpstr>
      <vt:lpstr>Prevention measures in animal health sector</vt:lpstr>
      <vt:lpstr>Useful links</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GEROY, Lester Sam</dc:creator>
  <cp:lastModifiedBy>GEROY, Lester Sam</cp:lastModifiedBy>
  <cp:revision>6</cp:revision>
  <dcterms:created xsi:type="dcterms:W3CDTF">2024-09-18T06:58:52Z</dcterms:created>
  <dcterms:modified xsi:type="dcterms:W3CDTF">2024-10-17T16:28:41Z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