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ags/tag93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7.xml" ContentType="application/vnd.openxmlformats-officedocument.presentationml.tags+xml"/>
  <Override PartName="/ppt/notesSlides/notesSlide6.xml" ContentType="application/vnd.openxmlformats-officedocument.presentationml.notesSlide+xml"/>
  <Override PartName="/ppt/tags/tag9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6"/>
    <p:sldMasterId id="2147483690" r:id="rId7"/>
    <p:sldMasterId id="2147483736" r:id="rId8"/>
    <p:sldMasterId id="2147483814" r:id="rId9"/>
    <p:sldMasterId id="2147483828" r:id="rId10"/>
    <p:sldMasterId id="2147483842" r:id="rId11"/>
    <p:sldMasterId id="2147483855" r:id="rId12"/>
  </p:sldMasterIdLst>
  <p:notesMasterIdLst>
    <p:notesMasterId r:id="rId31"/>
  </p:notesMasterIdLst>
  <p:sldIdLst>
    <p:sldId id="2147483639" r:id="rId13"/>
    <p:sldId id="2147480443" r:id="rId14"/>
    <p:sldId id="2147480448" r:id="rId15"/>
    <p:sldId id="2147483640" r:id="rId16"/>
    <p:sldId id="2147483641" r:id="rId17"/>
    <p:sldId id="2147483642" r:id="rId18"/>
    <p:sldId id="278" r:id="rId19"/>
    <p:sldId id="274" r:id="rId20"/>
    <p:sldId id="279" r:id="rId21"/>
    <p:sldId id="269" r:id="rId22"/>
    <p:sldId id="2147483643" r:id="rId23"/>
    <p:sldId id="2147483644" r:id="rId24"/>
    <p:sldId id="2147483645" r:id="rId25"/>
    <p:sldId id="2147483646" r:id="rId26"/>
    <p:sldId id="2147483647" r:id="rId27"/>
    <p:sldId id="256" r:id="rId28"/>
    <p:sldId id="2147483638" r:id="rId29"/>
    <p:sldId id="214748363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49DE9F-19AD-C14D-9BE6-4F9619F4BC67}">
          <p14:sldIdLst>
            <p14:sldId id="2147483639"/>
            <p14:sldId id="2147480443"/>
            <p14:sldId id="2147480448"/>
            <p14:sldId id="2147483640"/>
            <p14:sldId id="2147483641"/>
            <p14:sldId id="2147483642"/>
            <p14:sldId id="278"/>
            <p14:sldId id="274"/>
            <p14:sldId id="279"/>
            <p14:sldId id="269"/>
            <p14:sldId id="2147483643"/>
            <p14:sldId id="2147483644"/>
            <p14:sldId id="2147483645"/>
            <p14:sldId id="2147483646"/>
            <p14:sldId id="2147483647"/>
            <p14:sldId id="256"/>
            <p14:sldId id="2147483638"/>
            <p14:sldId id="2147483635"/>
          </p14:sldIdLst>
        </p14:section>
        <p14:section name="Title Slides" id="{BF71B9AB-49EB-AD45-92DC-AED1498D3FD6}">
          <p14:sldIdLst/>
        </p14:section>
        <p14:section name="Title Slides" id="{8994D358-6C20-4FA8-AA41-025EF578AB3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989603-8E6D-BEF1-D85B-C6D4091FEA8F}" name="Elizabeth Gonese" initials="EG" userId="S::elizabeth.gonese@ifrc.org::559263de-30bb-4c66-bd78-ab98a83db38c" providerId="AD"/>
  <p188:author id="{46622C0D-639D-C595-B09B-7A552EACDA84}" name="Hazael Kipyego" initials="HK" userId="S::kipyego.hazael@redcross.or.ke::5a45902d-a81b-4fc2-8465-84078271a508" providerId="AD"/>
  <p188:author id="{789FF611-4179-B404-CD4E-DB9110199EA1}" name="Henry Mbatha MUSEMBI" initials="HM" userId="S::Henry.MUSEMBI@ifrc.org::c00c0229-8462-41c7-8c6c-289bcd1356af" providerId="AD"/>
  <p188:author id="{8EC5023D-DF1B-7CBF-F3B2-B7CCE2ABA921}" name="Henry Mbatha MUSEMBI" initials="HM" userId="S::henry.musembi@ifrc.org::c00c0229-8462-41c7-8c6c-289bcd1356af" providerId="AD"/>
  <p188:author id="{DB0A5751-B31B-FC58-D3BC-04F48A90D905}" name="Mohammad Azizur Rahm" initials="MR" userId="S::mohammad.rahman@ifrc.org::1b863be6-a3b8-47f7-9fc2-cec26dc586bb" providerId="AD"/>
  <p188:author id="{AD49EF53-F84F-F822-44B1-01A49F3D55E2}" name="Yayne Fekadu" initials="YF [3]" userId="Anonymous_Yayne Fekadu" providerId="None"/>
  <p188:author id="{A8D05E72-9FAA-B57A-3D46-9D99BAF939D1}" name="GEROY, Lester Sam" initials="" userId="S::geroyl@who.int::6c88b28d-11f5-4f9d-bc9f-95cbb4f9e1b6" providerId="AD"/>
  <p188:author id="{D2853BA5-2B69-B33F-25D2-AAA22880354E}" name="Rachel GOODERMOTE" initials="RG" userId="S::Rachel.GOODERMOTE@ifrc.org::3c7e8d26-e901-4e59-a9de-3588584cd21e" providerId="AD"/>
  <p188:author id="{3A065EA9-DEEE-C3DB-BB64-B513F5BC0C97}" name="Guest User" initials="GU" userId="S::urn:spo:anon#9dd9ce905d193605080234383c9288d74d31c9ed4b63294838ba71e0fc1515d7::" providerId="AD"/>
  <p188:author id="{88AF58C3-A42D-7130-61E5-D398FF1CE969}" name="Bronwyn NICHOL" initials="BN" userId="Anonymous_Bronwyn NICHOL" providerId="None"/>
  <p188:author id="{906755FE-942D-5AEB-E047-299534F40C4A}" name="Miguel AGUIRRE" initials="" userId="S::miguel.aguirre@ifrc.org::5d92e277-878b-43d5-b00d-ca0847a2ed9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nwyn NICHOL" initials="BN" lastIdx="2" clrIdx="0"/>
  <p:cmAuthor id="2" name="Yayne Fekadu" initials="YF [3]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53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88344"/>
  </p:normalViewPr>
  <p:slideViewPr>
    <p:cSldViewPr snapToGrid="0">
      <p:cViewPr varScale="1">
        <p:scale>
          <a:sx n="59" d="100"/>
          <a:sy n="59" d="100"/>
        </p:scale>
        <p:origin x="216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2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8A20E-A161-4E96-9DD3-811A73AECE26}" type="datetimeFigureOut">
              <a:rPr lang="en-KE" smtClean="0"/>
              <a:t>11/27/2024</a:t>
            </a:fld>
            <a:endParaRPr lang="en-K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AF12-9B43-41A3-9EEF-E84B6D29001B}" type="slidenum">
              <a:rPr lang="en-KE" smtClean="0"/>
              <a:t>‹#›</a:t>
            </a:fld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10436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DC07F-8A86-586F-8EFF-860B6471E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2756C-7939-8AAB-3596-9D49E46A5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6D037-0725-33B3-9BE1-EAAE97102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approach rely majorly on community health structures instituted by the governments (CHPs, AHAs, CHAs, CHEW and CHCs)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RCCE- risk communication and community engagement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CBS- </a:t>
            </a:r>
            <a:r>
              <a:rPr lang="en-US">
                <a:latin typeface="Aptos"/>
                <a:cs typeface="Arial"/>
              </a:rPr>
              <a:t>community based surveillance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Aptos"/>
                <a:cs typeface="Arial"/>
              </a:rPr>
              <a:t>CHP- community health promoter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>
                <a:latin typeface="Aptos"/>
                <a:cs typeface="Arial"/>
              </a:rPr>
              <a:t>EPiC</a:t>
            </a:r>
            <a:r>
              <a:rPr lang="en-US">
                <a:latin typeface="Aptos"/>
                <a:cs typeface="Arial"/>
              </a:rPr>
              <a:t>- epidemic preparedness and response in communities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CBS- Community Based Surveillance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CHA- Community Health Assistant (supervises CHPs from ministry of health)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AHA- Animal Health Assistant (supervises CHPs from ministry of agriculture and animal development)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07F02-32B6-AE43-198B-4013E6DAB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AF12-9B43-41A3-9EEF-E84B6D29001B}" type="slidenum">
              <a:rPr kumimoji="0" lang="en-K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K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496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B615E-B880-086B-E083-5BA462513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2617C-4A41-AB10-F7D2-217E1CDB9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70BA6-1A61-70D3-6100-286AE1641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Anthrax In Narok, May and June 2024.</a:t>
            </a:r>
          </a:p>
          <a:p>
            <a:r>
              <a:rPr lang="en-US" sz="120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Anthrax in the </a:t>
            </a:r>
            <a:r>
              <a:rPr lang="en-US" sz="120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Sosiana</a:t>
            </a:r>
            <a:r>
              <a:rPr lang="en-US" sz="120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unit (</a:t>
            </a:r>
            <a:r>
              <a:rPr lang="en-US" sz="120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Transmara</a:t>
            </a:r>
            <a:r>
              <a:rPr lang="en-US" sz="120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East). This outbreak resulted in the deaths of </a:t>
            </a:r>
            <a:r>
              <a:rPr lang="en-US" sz="120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cows that  died within 5 days in May with 1 death of a cow reported in June.</a:t>
            </a:r>
          </a:p>
          <a:p>
            <a:r>
              <a:rPr lang="en-US" sz="1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 people from 15 Households consumed the carcass from 2 carcasses in May. 13 people were hospitalized.</a:t>
            </a:r>
            <a:endParaRPr lang="en-US" sz="120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Disposal of 3 </a:t>
            </a:r>
            <a:r>
              <a:rPr lang="en-US" sz="120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carcasses was done in May while 1 was done in June.</a:t>
            </a:r>
          </a:p>
          <a:p>
            <a:r>
              <a:rPr lang="en-US" sz="120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 vaccination was done where 2,909  cows w</a:t>
            </a:r>
            <a:r>
              <a:rPr lang="en-US" sz="120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</a:t>
            </a:r>
            <a:r>
              <a:rPr lang="en-US" sz="120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vaccinated against anthrax by Government.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FE6C-FCCA-7469-3B43-03C408EBC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AF12-9B43-41A3-9EEF-E84B6D29001B}" type="slidenum">
              <a:rPr kumimoji="0" lang="en-K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K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834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0D8D4-8105-9328-CB80-96C90A1B3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0FAE70-553F-F88D-8434-4D1D51A40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CD161-16D3-94A2-C4F1-A0B17EF05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COHU- county one health unit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The vaccine supplied has been increasing from 2020- 30 doses, 2021 - 20 doses, 2022-385 doses, 2023 -1335 Doses, 2024- 705 doses procured from </a:t>
            </a:r>
            <a:r>
              <a:rPr lang="en-US" sz="1200" err="1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Kemsa</a:t>
            </a:r>
            <a:r>
              <a:rPr lang="en-US" sz="12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 and Meds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err="1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Bomet</a:t>
            </a:r>
            <a:r>
              <a:rPr lang="en-US" sz="12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 county procured animal rabies vaccines in financial year 2023/2024(April 2023-12,000 vaccines and June 2023 – 24,160 anti-rabies doses)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31063-7EB2-2E08-75AB-FDD616365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AF12-9B43-41A3-9EEF-E84B6D29001B}" type="slidenum">
              <a:rPr kumimoji="0" lang="en-K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K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03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FD08-6692-BA21-4AD9-464270E5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9FB41-C6E3-2908-FF5B-796E432F8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E0579-1E0B-B5F5-214F-68CC1FFF9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2D3C4-8529-C6B5-5407-B5EE6BE42E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58E05-5014-40B1-B151-46703C8E0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39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>
          <a:extLst>
            <a:ext uri="{FF2B5EF4-FFF2-40B4-BE49-F238E27FC236}">
              <a16:creationId xmlns:a16="http://schemas.microsoft.com/office/drawing/2014/main" id="{02CEEC31-6D5D-A258-E156-AA6425FC1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:notes">
            <a:extLst>
              <a:ext uri="{FF2B5EF4-FFF2-40B4-BE49-F238E27FC236}">
                <a16:creationId xmlns:a16="http://schemas.microsoft.com/office/drawing/2014/main" id="{97181959-A881-11AA-4B39-2C1D0DC4BD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7:notes">
            <a:extLst>
              <a:ext uri="{FF2B5EF4-FFF2-40B4-BE49-F238E27FC236}">
                <a16:creationId xmlns:a16="http://schemas.microsoft.com/office/drawing/2014/main" id="{26898FF3-761B-69F7-1390-193D940522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  <p:sp>
        <p:nvSpPr>
          <p:cNvPr id="503" name="Google Shape;503;p7:notes">
            <a:extLst>
              <a:ext uri="{FF2B5EF4-FFF2-40B4-BE49-F238E27FC236}">
                <a16:creationId xmlns:a16="http://schemas.microsoft.com/office/drawing/2014/main" id="{00AE2DCF-E177-C9DB-C7CC-75287418C6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68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8F529-E990-2B13-93DF-D54DB917C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D9702-D82B-9FE6-5117-1ADCFBBF1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31BF2-E4F6-BE71-70D8-8893E1520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85378-8CEF-4998-BCC5-D152E9378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58E05-5014-40B1-B151-46703C8E0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089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F6611-576E-D821-76BE-4062B6B31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27401-9945-22C8-F02C-81D7CB118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87946-D7D4-553E-B080-E31AF8252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E03FD-DE4D-9D77-6600-80F474759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AF12-9B43-41A3-9EEF-E84B6D29001B}" type="slidenum">
              <a:rPr kumimoji="0" lang="en-K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K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36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FD658-5EB1-AA49-DD2A-48B0C7CC6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0B3C65-B895-5E13-C890-3CC2270A0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9CB62-830C-C2D5-1299-761115586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P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0FE5B-7AD4-0306-18DC-E633F4E32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1AF12-9B43-41A3-9EEF-E84B6D29001B}" type="slidenum">
              <a:rPr kumimoji="0" lang="en-K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K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5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6.jpe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8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9.bin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.bin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75B5BE-1D22-4060-A1E8-A67668853E7F}"/>
              </a:ext>
            </a:extLst>
          </p:cNvPr>
          <p:cNvSpPr/>
          <p:nvPr userDrawn="1"/>
        </p:nvSpPr>
        <p:spPr bwMode="gray">
          <a:xfrm>
            <a:off x="2699656" y="870857"/>
            <a:ext cx="9492344" cy="4539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63" y="1624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3" y="1624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48A2E0C-4DC8-4CD2-A123-649317E5B18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846285" y="1903716"/>
            <a:ext cx="7696701" cy="13542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100000"/>
              </a:lnSpc>
              <a:defRPr lang="x-none" sz="4400" b="1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846285" y="3437788"/>
            <a:ext cx="76967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x-none" sz="2001" cap="none" baseline="0">
                <a:solidFill>
                  <a:schemeClr val="tx1"/>
                </a:solidFill>
                <a:latin typeface="+mj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</a:p>
        </p:txBody>
      </p:sp>
      <p:sp>
        <p:nvSpPr>
          <p:cNvPr id="24" name="Document type" hidden="1"/>
          <p:cNvSpPr txBox="1">
            <a:spLocks noChangeArrowheads="1"/>
          </p:cNvSpPr>
          <p:nvPr/>
        </p:nvSpPr>
        <p:spPr bwMode="gray">
          <a:xfrm>
            <a:off x="3846286" y="4335545"/>
            <a:ext cx="75208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aseline="0" noProof="0">
                <a:solidFill>
                  <a:schemeClr val="tx1"/>
                </a:solidFill>
                <a:latin typeface="+mn-lt"/>
              </a:rPr>
              <a:t>Document</a:t>
            </a:r>
          </a:p>
        </p:txBody>
      </p:sp>
      <p:sp>
        <p:nvSpPr>
          <p:cNvPr id="25" name="Date" hidden="1"/>
          <p:cNvSpPr txBox="1">
            <a:spLocks noChangeArrowheads="1"/>
          </p:cNvSpPr>
          <p:nvPr/>
        </p:nvSpPr>
        <p:spPr bwMode="gray">
          <a:xfrm>
            <a:off x="3846286" y="4641933"/>
            <a:ext cx="75208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aseline="0" noProof="0">
                <a:solidFill>
                  <a:schemeClr val="tx1"/>
                </a:solidFill>
                <a:latin typeface="+mn-lt"/>
              </a:rPr>
              <a:t>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446AC8-9F05-47D8-967B-4948A7D620B6}"/>
              </a:ext>
            </a:extLst>
          </p:cNvPr>
          <p:cNvSpPr>
            <a:spLocks/>
          </p:cNvSpPr>
          <p:nvPr userDrawn="1"/>
        </p:nvSpPr>
        <p:spPr bwMode="gray">
          <a:xfrm>
            <a:off x="0" y="-27384"/>
            <a:ext cx="3556000" cy="59927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6C2570-EE6B-4565-AD75-B52E65403955}"/>
              </a:ext>
            </a:extLst>
          </p:cNvPr>
          <p:cNvGrpSpPr/>
          <p:nvPr userDrawn="1"/>
        </p:nvGrpSpPr>
        <p:grpSpPr bwMode="gray">
          <a:xfrm>
            <a:off x="9066230" y="6150623"/>
            <a:ext cx="2515543" cy="569706"/>
            <a:chOff x="5525840" y="3530278"/>
            <a:chExt cx="1886657" cy="5697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7EC048-F3B9-4475-B855-081554A6C555}"/>
                </a:ext>
              </a:extLst>
            </p:cNvPr>
            <p:cNvSpPr txBox="1"/>
            <p:nvPr/>
          </p:nvSpPr>
          <p:spPr bwMode="gray">
            <a:xfrm>
              <a:off x="5540240" y="3530278"/>
              <a:ext cx="18722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cap="all">
                  <a:solidFill>
                    <a:srgbClr val="1E7FB8"/>
                  </a:solidFill>
                  <a:latin typeface="Corbel" panose="020B0503020204020204" pitchFamily="34" charset="0"/>
                  <a:cs typeface="+mn-cs"/>
                </a:rPr>
                <a:t>Health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2AC1C6A-A970-442F-8AA9-F0118482BF79}"/>
                </a:ext>
              </a:extLst>
            </p:cNvPr>
            <p:cNvGrpSpPr/>
            <p:nvPr/>
          </p:nvGrpSpPr>
          <p:grpSpPr bwMode="gray">
            <a:xfrm>
              <a:off x="5525840" y="3618320"/>
              <a:ext cx="1879457" cy="481664"/>
              <a:chOff x="5525840" y="3618320"/>
              <a:chExt cx="1879457" cy="48166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830331-61EC-45A0-BC05-93F4169FC707}"/>
                  </a:ext>
                </a:extLst>
              </p:cNvPr>
              <p:cNvSpPr txBox="1"/>
              <p:nvPr/>
            </p:nvSpPr>
            <p:spPr bwMode="gray">
              <a:xfrm>
                <a:off x="6494240" y="3838374"/>
                <a:ext cx="8891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spc="-80" err="1">
                    <a:solidFill>
                      <a:srgbClr val="1E7FB8"/>
                    </a:solidFill>
                    <a:latin typeface="Corbel" panose="020B0503020204020204" pitchFamily="34" charset="0"/>
                    <a:cs typeface="+mn-cs"/>
                  </a:rPr>
                  <a:t>programme</a:t>
                </a:r>
                <a:endParaRPr lang="en-US" sz="1100" spc="-80">
                  <a:solidFill>
                    <a:srgbClr val="1E7FB8"/>
                  </a:solidFill>
                  <a:latin typeface="Corbel" panose="020B0503020204020204" pitchFamily="34" charset="0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5CD6E-20E4-40B1-A7A3-D05DC8E9E321}"/>
                  </a:ext>
                </a:extLst>
              </p:cNvPr>
              <p:cNvSpPr txBox="1"/>
              <p:nvPr/>
            </p:nvSpPr>
            <p:spPr bwMode="gray">
              <a:xfrm>
                <a:off x="5525840" y="3618320"/>
                <a:ext cx="18794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cap="all" spc="-80">
                    <a:solidFill>
                      <a:srgbClr val="1E7FB8"/>
                    </a:solidFill>
                    <a:latin typeface="Leelawadee" panose="020B0502040204020203" pitchFamily="34" charset="-34"/>
                    <a:ea typeface="Lato Heavy" panose="020F0502020204030203" pitchFamily="34" charset="0"/>
                    <a:cs typeface="Leelawadee" panose="020B0502040204020203" pitchFamily="34" charset="-34"/>
                  </a:rPr>
                  <a:t>emergencies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D1DC820-8441-49F6-95C3-B575A215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23393" y="6108272"/>
            <a:ext cx="2200194" cy="6330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A738D0-C560-4C29-94CE-95B6221F6386}"/>
              </a:ext>
            </a:extLst>
          </p:cNvPr>
          <p:cNvSpPr/>
          <p:nvPr userDrawn="1"/>
        </p:nvSpPr>
        <p:spPr bwMode="gray">
          <a:xfrm>
            <a:off x="2699656" y="870857"/>
            <a:ext cx="856344" cy="4539343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1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1">
          <p15:clr>
            <a:srgbClr val="FBAE40"/>
          </p15:clr>
        </p15:guide>
        <p15:guide id="3">
          <p15:clr>
            <a:srgbClr val="FBAE40"/>
          </p15:clr>
        </p15:guide>
        <p15:guide id="4" pos="5767">
          <p15:clr>
            <a:srgbClr val="FBAE40"/>
          </p15:clr>
        </p15:guide>
        <p15:guide id="5" pos="567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59530-C9C2-43D0-A6A8-7AB3D949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B85E-16F7-468F-AB01-E7AA824FA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AE9D7-C0CB-42F6-8204-2E5E4E770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F1AA9-91B5-48CD-B96D-2CD77B2F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9F8AB-57CC-4F28-9492-1768B5DA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F3363-2705-4DC9-92A1-B9E33585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92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542E-BB78-48BB-8F00-0F8B8BAA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DC43E-41C1-42CD-A321-A8390505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0D161-8D91-4867-BC9A-7AF693DAB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29191-C82C-4AC2-B08E-2E5AA4F7E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839168-A61F-4C34-925C-96E94A58C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B3A75-F886-4AAE-BD98-6B532FE0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DCE17-458E-4219-8E48-DC4EAFD16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0024C1-02A7-49D9-A5EC-284B4B82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682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2186-5105-4B6D-A3B5-D8C7FFB5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733454-2294-41CC-AC3D-B54E1823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C0CEF7-4BE1-486D-AD19-C384C6115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DF132-1D36-4227-8DB0-DD3852C7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945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BF1035-3181-48CA-8FD1-69589E9E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96FB88-8D6D-4F8C-9421-A1175652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33E0E-CA21-433C-996C-2C7272FF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069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2F9E-E3D0-4972-90F9-6F0539685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7C4E4-AA2C-40F6-A31E-6F5F7740A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43E37-5A7A-41A4-B3FB-CB08A7243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D692E-4DB0-4473-BCA1-C1B525ACB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CC4A-1E15-4423-AA3E-CE6BA441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F5F7D-6850-4568-B31C-755841F1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669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1C9E5-21E2-41A5-A35F-6F7EE111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0A9B3-6CFC-4806-8B9E-8C9310BC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31A3B-A816-4B27-8DCC-3BDE4F247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BFBC5-3DFC-4669-B333-37B56DFB8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DCC87-7BD6-4C2A-AA34-BB9C12E74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5F54E-EABA-4632-AB40-3DFD7E43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286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380F-035B-4009-9AD8-D835E969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C92980-E5E5-49AC-9F50-F3F39B565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01424-0129-4CF8-B8CA-E5505744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39D68-B5BA-4DDC-BAEC-F4FE5DF7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3257-C257-469B-8115-8FE44537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7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CA497C-5765-465E-86F5-70E0E6ED8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9EC13-A7DB-4A30-9FF4-DE7056AF0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C1E22-F966-430F-A825-74E52B5D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ABEB8-7678-42EB-B377-9CAB50578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52176-48CC-4BB0-A6C2-3F640D65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930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1500" b="0">
                <a:solidFill>
                  <a:schemeClr val="tx1"/>
                </a:solidFill>
              </a:defRPr>
            </a:lvl2pPr>
            <a:lvl3pPr>
              <a:defRPr sz="135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0309" y="44624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4CAB20-DFBA-4C8C-96F6-ED6B2E1D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7153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>
              <a:defRPr sz="1500" b="0">
                <a:solidFill>
                  <a:schemeClr val="tx1"/>
                </a:solidFill>
              </a:defRPr>
            </a:lvl2pPr>
            <a:lvl3pPr>
              <a:defRPr sz="135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0309" y="44624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FA2143-B3B9-4EC7-BC35-3ABFA6F9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12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75B5BE-1D22-4060-A1E8-A67668853E7F}"/>
              </a:ext>
            </a:extLst>
          </p:cNvPr>
          <p:cNvSpPr/>
          <p:nvPr userDrawn="1"/>
        </p:nvSpPr>
        <p:spPr bwMode="gray">
          <a:xfrm>
            <a:off x="2699656" y="870857"/>
            <a:ext cx="9492344" cy="4539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63" y="1624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3" y="1624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48A2E0C-4DC8-4CD2-A123-649317E5B18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846285" y="1903716"/>
            <a:ext cx="7696701" cy="13542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100000"/>
              </a:lnSpc>
              <a:defRPr lang="x-none" sz="4400" b="1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846285" y="3437788"/>
            <a:ext cx="76967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x-none" sz="2001" cap="none" baseline="0">
                <a:solidFill>
                  <a:schemeClr val="tx1"/>
                </a:solidFill>
                <a:latin typeface="+mj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</a:p>
        </p:txBody>
      </p:sp>
      <p:sp>
        <p:nvSpPr>
          <p:cNvPr id="24" name="Document type" hidden="1"/>
          <p:cNvSpPr txBox="1">
            <a:spLocks noChangeArrowheads="1"/>
          </p:cNvSpPr>
          <p:nvPr/>
        </p:nvSpPr>
        <p:spPr bwMode="gray">
          <a:xfrm>
            <a:off x="3846286" y="4335545"/>
            <a:ext cx="75208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aseline="0" noProof="0">
                <a:solidFill>
                  <a:schemeClr val="tx1"/>
                </a:solidFill>
                <a:latin typeface="+mn-lt"/>
              </a:rPr>
              <a:t>Document</a:t>
            </a:r>
          </a:p>
        </p:txBody>
      </p:sp>
      <p:sp>
        <p:nvSpPr>
          <p:cNvPr id="25" name="Date" hidden="1"/>
          <p:cNvSpPr txBox="1">
            <a:spLocks noChangeArrowheads="1"/>
          </p:cNvSpPr>
          <p:nvPr/>
        </p:nvSpPr>
        <p:spPr bwMode="gray">
          <a:xfrm>
            <a:off x="3846286" y="4641933"/>
            <a:ext cx="75208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aseline="0" noProof="0">
                <a:solidFill>
                  <a:schemeClr val="tx1"/>
                </a:solidFill>
                <a:latin typeface="+mn-lt"/>
              </a:rPr>
              <a:t>Date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6C2570-EE6B-4565-AD75-B52E65403955}"/>
              </a:ext>
            </a:extLst>
          </p:cNvPr>
          <p:cNvGrpSpPr/>
          <p:nvPr userDrawn="1"/>
        </p:nvGrpSpPr>
        <p:grpSpPr bwMode="gray">
          <a:xfrm>
            <a:off x="9066230" y="6150623"/>
            <a:ext cx="2515543" cy="569706"/>
            <a:chOff x="5525840" y="3530278"/>
            <a:chExt cx="1886657" cy="5697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7EC048-F3B9-4475-B855-081554A6C555}"/>
                </a:ext>
              </a:extLst>
            </p:cNvPr>
            <p:cNvSpPr txBox="1"/>
            <p:nvPr/>
          </p:nvSpPr>
          <p:spPr bwMode="gray">
            <a:xfrm>
              <a:off x="5540240" y="3530278"/>
              <a:ext cx="18722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cap="all">
                  <a:solidFill>
                    <a:srgbClr val="1E7FB8"/>
                  </a:solidFill>
                  <a:latin typeface="Corbel" panose="020B0503020204020204" pitchFamily="34" charset="0"/>
                  <a:cs typeface="+mn-cs"/>
                </a:rPr>
                <a:t>Health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2AC1C6A-A970-442F-8AA9-F0118482BF79}"/>
                </a:ext>
              </a:extLst>
            </p:cNvPr>
            <p:cNvGrpSpPr/>
            <p:nvPr/>
          </p:nvGrpSpPr>
          <p:grpSpPr bwMode="gray">
            <a:xfrm>
              <a:off x="5525840" y="3618320"/>
              <a:ext cx="1879457" cy="481664"/>
              <a:chOff x="5525840" y="3618320"/>
              <a:chExt cx="1879457" cy="48166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830331-61EC-45A0-BC05-93F4169FC707}"/>
                  </a:ext>
                </a:extLst>
              </p:cNvPr>
              <p:cNvSpPr txBox="1"/>
              <p:nvPr/>
            </p:nvSpPr>
            <p:spPr bwMode="gray">
              <a:xfrm>
                <a:off x="6494240" y="3838374"/>
                <a:ext cx="8891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spc="-80" err="1">
                    <a:solidFill>
                      <a:srgbClr val="1E7FB8"/>
                    </a:solidFill>
                    <a:latin typeface="Corbel" panose="020B0503020204020204" pitchFamily="34" charset="0"/>
                    <a:cs typeface="+mn-cs"/>
                  </a:rPr>
                  <a:t>programme</a:t>
                </a:r>
                <a:endParaRPr lang="en-US" sz="1100" spc="-80">
                  <a:solidFill>
                    <a:srgbClr val="1E7FB8"/>
                  </a:solidFill>
                  <a:latin typeface="Corbel" panose="020B0503020204020204" pitchFamily="34" charset="0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5CD6E-20E4-40B1-A7A3-D05DC8E9E321}"/>
                  </a:ext>
                </a:extLst>
              </p:cNvPr>
              <p:cNvSpPr txBox="1"/>
              <p:nvPr/>
            </p:nvSpPr>
            <p:spPr bwMode="gray">
              <a:xfrm>
                <a:off x="5525840" y="3618320"/>
                <a:ext cx="18794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cap="all" spc="-80">
                    <a:solidFill>
                      <a:srgbClr val="1E7FB8"/>
                    </a:solidFill>
                    <a:latin typeface="Leelawadee" panose="020B0502040204020203" pitchFamily="34" charset="-34"/>
                    <a:ea typeface="Lato Heavy" panose="020F0502020204030203" pitchFamily="34" charset="0"/>
                    <a:cs typeface="Leelawadee" panose="020B0502040204020203" pitchFamily="34" charset="-34"/>
                  </a:rPr>
                  <a:t>emergencies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D1DC820-8441-49F6-95C3-B575A215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23393" y="6108272"/>
            <a:ext cx="2483178" cy="6330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A738D0-C560-4C29-94CE-95B6221F6386}"/>
              </a:ext>
            </a:extLst>
          </p:cNvPr>
          <p:cNvSpPr/>
          <p:nvPr userDrawn="1"/>
        </p:nvSpPr>
        <p:spPr bwMode="gray">
          <a:xfrm>
            <a:off x="2699656" y="870857"/>
            <a:ext cx="856344" cy="4539343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4BF1E6-2CAC-491E-94E0-E3B659DFB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3"/>
          <a:stretch/>
        </p:blipFill>
        <p:spPr>
          <a:xfrm>
            <a:off x="0" y="-27384"/>
            <a:ext cx="3556000" cy="5992754"/>
          </a:xfrm>
          <a:custGeom>
            <a:avLst/>
            <a:gdLst>
              <a:gd name="connsiteX0" fmla="*/ 0 w 3556000"/>
              <a:gd name="connsiteY0" fmla="*/ 0 h 5992754"/>
              <a:gd name="connsiteX1" fmla="*/ 3556000 w 3556000"/>
              <a:gd name="connsiteY1" fmla="*/ 0 h 5992754"/>
              <a:gd name="connsiteX2" fmla="*/ 3556000 w 3556000"/>
              <a:gd name="connsiteY2" fmla="*/ 5992754 h 5992754"/>
              <a:gd name="connsiteX3" fmla="*/ 0 w 3556000"/>
              <a:gd name="connsiteY3" fmla="*/ 5992754 h 599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6000" h="5992754">
                <a:moveTo>
                  <a:pt x="0" y="0"/>
                </a:moveTo>
                <a:lnTo>
                  <a:pt x="3556000" y="0"/>
                </a:lnTo>
                <a:lnTo>
                  <a:pt x="3556000" y="5992754"/>
                </a:lnTo>
                <a:lnTo>
                  <a:pt x="0" y="59927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6840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1">
          <p15:clr>
            <a:srgbClr val="FBAE40"/>
          </p15:clr>
        </p15:guide>
        <p15:guide id="3">
          <p15:clr>
            <a:srgbClr val="FBAE40"/>
          </p15:clr>
        </p15:guide>
        <p15:guide id="4" pos="5767">
          <p15:clr>
            <a:srgbClr val="FBAE40"/>
          </p15:clr>
        </p15:guide>
        <p15:guide id="5" pos="567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+ Legend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99035"/>
            <a:ext cx="10972800" cy="4525963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>
              <a:defRPr sz="1500" b="0">
                <a:solidFill>
                  <a:schemeClr val="tx1"/>
                </a:solidFill>
              </a:defRPr>
            </a:lvl2pPr>
            <a:lvl3pPr>
              <a:defRPr sz="135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0309" y="44624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54253E-E317-4374-BAC4-6FB2A0F0ED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872216" y="1508760"/>
            <a:ext cx="1191221" cy="2218630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>
              <a:defRPr sz="1500" b="0">
                <a:solidFill>
                  <a:schemeClr val="tx1"/>
                </a:solidFill>
              </a:defRPr>
            </a:lvl2pPr>
            <a:lvl3pPr>
              <a:defRPr sz="135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F30AE5-142E-4C25-87BA-B8565844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966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3333"/>
            <a:ext cx="10972800" cy="4747852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>
              <a:defRPr sz="1500" b="0">
                <a:solidFill>
                  <a:schemeClr val="tx1"/>
                </a:solidFill>
              </a:defRPr>
            </a:lvl2pPr>
            <a:lvl3pPr>
              <a:defRPr sz="135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0309" y="44624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AC0E46-F1A5-4422-A5E2-124A22C1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8089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0E7B5A-8A94-4419-B81A-97E029AE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91" y="116632"/>
            <a:ext cx="11258218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999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BAC482-A8EE-46B0-8692-517A7423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51980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99898"/>
            <a:ext cx="10972800" cy="1828797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611565"/>
            <a:ext cx="10972800" cy="2514601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26C164-E959-4FFE-83BE-0B5745E9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6538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70C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70C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C00DE5-D6C4-4453-9FB6-84EB61F43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04132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68BD67-5475-42A8-A4B4-36BD4F06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54203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68760"/>
            <a:ext cx="6815667" cy="48574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268760"/>
            <a:ext cx="4011084" cy="485740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7CBFF2-52EA-42FC-9E65-B906936D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46143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0000" y="36001"/>
            <a:ext cx="2844800" cy="365125"/>
          </a:xfrm>
          <a:prstGeom prst="rect">
            <a:avLst/>
          </a:prstGeom>
        </p:spPr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B2DE76-B807-483C-A205-88E9D939A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91504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911425" y="1124747"/>
            <a:ext cx="10177131" cy="504055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EEBAC8-B1E0-4886-AB2D-153086C2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264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4852875-E308-4DD1-BE9D-7E58808233F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685239"/>
            <a:ext cx="1097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00062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low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9F1B26-40E6-4CAE-8C6C-21FFFE4BD3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4EB5F-BBDF-43AA-B322-DBC2BE28694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F60A20-0281-4C43-BE27-B924D0E7ED17}"/>
              </a:ext>
            </a:extLst>
          </p:cNvPr>
          <p:cNvSpPr/>
          <p:nvPr userDrawn="1"/>
        </p:nvSpPr>
        <p:spPr>
          <a:xfrm>
            <a:off x="0" y="5877768"/>
            <a:ext cx="12192000" cy="98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3863AB-DB4E-4C36-8CA5-17ACC71D4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1500" b="0">
                <a:solidFill>
                  <a:schemeClr val="tx1"/>
                </a:solidFill>
              </a:defRPr>
            </a:lvl2pPr>
            <a:lvl3pPr>
              <a:defRPr sz="135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9FE2E9-EA17-4993-81DE-DC923447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052519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 no low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9025CA-D659-4F0E-B2BC-5670EA697D78}"/>
              </a:ext>
            </a:extLst>
          </p:cNvPr>
          <p:cNvSpPr/>
          <p:nvPr userDrawn="1"/>
        </p:nvSpPr>
        <p:spPr>
          <a:xfrm>
            <a:off x="0" y="5877768"/>
            <a:ext cx="12192000" cy="98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446E3-8C4A-42E7-BE9B-A20FE15EBB4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Table Placeholder 5">
            <a:extLst>
              <a:ext uri="{FF2B5EF4-FFF2-40B4-BE49-F238E27FC236}">
                <a16:creationId xmlns:a16="http://schemas.microsoft.com/office/drawing/2014/main" id="{FA838B6A-6053-4332-A15B-E3F8897A070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11425" y="1124747"/>
            <a:ext cx="10177131" cy="504055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78A6AA-4739-4B5C-AD8B-DCA3F0FE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836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layout no lower bar with tab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9025CA-D659-4F0E-B2BC-5670EA697D78}"/>
              </a:ext>
            </a:extLst>
          </p:cNvPr>
          <p:cNvSpPr/>
          <p:nvPr userDrawn="1"/>
        </p:nvSpPr>
        <p:spPr>
          <a:xfrm>
            <a:off x="0" y="5877768"/>
            <a:ext cx="12192000" cy="98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446E3-8C4A-42E7-BE9B-A20FE15EBB4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Table Placeholder 5">
            <a:extLst>
              <a:ext uri="{FF2B5EF4-FFF2-40B4-BE49-F238E27FC236}">
                <a16:creationId xmlns:a16="http://schemas.microsoft.com/office/drawing/2014/main" id="{FA838B6A-6053-4332-A15B-E3F8897A070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89463" y="2144684"/>
            <a:ext cx="10199094" cy="4020622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7CEFB6B-53C1-42B9-9BF3-642691AAC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1" y="1469880"/>
            <a:ext cx="10972800" cy="408794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FI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7739B6-62DA-4225-8C3D-4F7FFB73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58916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A45DB-BEFD-4107-922A-A2B91DA7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190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92B49-EFFB-4EF1-85ED-7BEBA829EF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A49CC-5D1D-4EB3-AEFB-0CAF5DA010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38319E-C55C-4C7D-9DE4-DF1608197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0334" y="1261954"/>
            <a:ext cx="7812066" cy="4759338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E41DED-08E3-4145-AA90-BC9385880CF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09601" y="1261954"/>
            <a:ext cx="2997895" cy="4759338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614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A215F-E308-4485-BD7A-A7B7B5612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01B4-EA85-450A-9AD6-B22F81704C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4B0D1C-69A9-4DE5-A2EC-3AE23CBAB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6432" y="1261953"/>
            <a:ext cx="5669535" cy="5365588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36CC0-0CEE-4F7D-BD64-E12742EC33CD}"/>
              </a:ext>
            </a:extLst>
          </p:cNvPr>
          <p:cNvSpPr/>
          <p:nvPr userDrawn="1"/>
        </p:nvSpPr>
        <p:spPr>
          <a:xfrm>
            <a:off x="0" y="5877768"/>
            <a:ext cx="12192000" cy="98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8B041D-E134-4B62-A4BC-A12CE4E3589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6033" y="1261955"/>
            <a:ext cx="5669534" cy="1493945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A7F43-0C57-4B08-B5FB-65BC8E5CFF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033" y="2826645"/>
            <a:ext cx="5669534" cy="3800897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1F9657-5C8B-4EEF-A1B6-DCE30685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3" y="48210"/>
            <a:ext cx="11499934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238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A215F-E308-4485-BD7A-A7B7B5612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01B4-EA85-450A-9AD6-B22F81704C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4B0D1C-69A9-4DE5-A2EC-3AE23CBAB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6432" y="1670857"/>
            <a:ext cx="5669535" cy="4956683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36CC0-0CEE-4F7D-BD64-E12742EC33CD}"/>
              </a:ext>
            </a:extLst>
          </p:cNvPr>
          <p:cNvSpPr/>
          <p:nvPr userDrawn="1"/>
        </p:nvSpPr>
        <p:spPr>
          <a:xfrm>
            <a:off x="0" y="5877768"/>
            <a:ext cx="12192000" cy="98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8B041D-E134-4B62-A4BC-A12CE4E3589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6033" y="1261955"/>
            <a:ext cx="5669534" cy="1817472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A7F43-0C57-4B08-B5FB-65BC8E5CFF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6033" y="3150172"/>
            <a:ext cx="5669534" cy="3477370"/>
          </a:xfrm>
        </p:spPr>
        <p:txBody>
          <a:bodyPr/>
          <a:lstStyle>
            <a:lvl1pPr>
              <a:defRPr sz="2100" b="0"/>
            </a:lvl1pPr>
            <a:lvl2pPr>
              <a:defRPr sz="1800" b="0"/>
            </a:lvl2pPr>
            <a:lvl3pPr>
              <a:defRPr sz="1500" b="0"/>
            </a:lvl3pPr>
            <a:lvl4pPr>
              <a:defRPr sz="1350" b="0"/>
            </a:lvl4pPr>
            <a:lvl5pPr>
              <a:defRPr sz="1350" b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1F9657-5C8B-4EEF-A1B6-DCE30685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3" y="48210"/>
            <a:ext cx="11499934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3B3A65B-C338-407C-869F-D257AB93E5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6432" y="1262063"/>
            <a:ext cx="5669533" cy="408794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32365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dark)">
    <p:bg>
      <p:bgPr>
        <a:solidFill>
          <a:srgbClr val="1D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15E135F5-8D4D-6148-D8F3-D33489B37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1D2A5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B4EB38-4FB8-46DC-6578-B2F2492F8D16}"/>
              </a:ext>
            </a:extLst>
          </p:cNvPr>
          <p:cNvSpPr/>
          <p:nvPr userDrawn="1"/>
        </p:nvSpPr>
        <p:spPr>
          <a:xfrm>
            <a:off x="8972550" y="6115050"/>
            <a:ext cx="1695450" cy="742950"/>
          </a:xfrm>
          <a:prstGeom prst="rect">
            <a:avLst/>
          </a:prstGeom>
          <a:solidFill>
            <a:srgbClr val="1D2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152B4-65D2-97B0-2E01-986C8C29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116" r="902" b="68215"/>
          <a:stretch/>
        </p:blipFill>
        <p:spPr>
          <a:xfrm rot="5400000" flipH="1">
            <a:off x="-27608" y="5199684"/>
            <a:ext cx="1685924" cy="16307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762B6-6AA8-0E4E-CA63-8851C774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881C-3489-A648-B816-171017F14DE5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04E4B-00FD-16D5-5262-314EE79A0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Protection Partners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B4C8-EDAA-73CE-2EEE-4C50F2B7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0CD-95FE-484C-9E36-F2C1C69C8FD5}" type="slidenum"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DC3D24-868F-119C-D762-13232B5A0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51002"/>
            <a:ext cx="9144000" cy="294035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B8A4116-5C4F-CF9F-607F-0B35CA38B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8674"/>
            <a:ext cx="9144000" cy="106776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398D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2621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140110"/>
            <a:ext cx="1371595" cy="41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29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75B5BE-1D22-4060-A1E8-A67668853E7F}"/>
              </a:ext>
            </a:extLst>
          </p:cNvPr>
          <p:cNvSpPr/>
          <p:nvPr userDrawn="1"/>
        </p:nvSpPr>
        <p:spPr bwMode="gray">
          <a:xfrm>
            <a:off x="2699656" y="870857"/>
            <a:ext cx="9492344" cy="4539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DBEE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63" y="1624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3" y="1624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48A2E0C-4DC8-4CD2-A123-649317E5B18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44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846285" y="1903716"/>
            <a:ext cx="7696701" cy="13542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100000"/>
              </a:lnSpc>
              <a:defRPr lang="x-none" sz="4400" b="1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846285" y="3437788"/>
            <a:ext cx="76967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x-none" sz="2001" cap="none" baseline="0">
                <a:solidFill>
                  <a:schemeClr val="tx1"/>
                </a:solidFill>
                <a:latin typeface="+mj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</a:p>
        </p:txBody>
      </p:sp>
      <p:sp>
        <p:nvSpPr>
          <p:cNvPr id="24" name="Document type" hidden="1"/>
          <p:cNvSpPr txBox="1">
            <a:spLocks noChangeArrowheads="1"/>
          </p:cNvSpPr>
          <p:nvPr/>
        </p:nvSpPr>
        <p:spPr bwMode="gray">
          <a:xfrm>
            <a:off x="3846286" y="4335545"/>
            <a:ext cx="75208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aseline="0" noProof="0">
                <a:solidFill>
                  <a:schemeClr val="tx1"/>
                </a:solidFill>
                <a:latin typeface="+mn-lt"/>
              </a:rPr>
              <a:t>Document</a:t>
            </a:r>
          </a:p>
        </p:txBody>
      </p:sp>
      <p:sp>
        <p:nvSpPr>
          <p:cNvPr id="25" name="Date" hidden="1"/>
          <p:cNvSpPr txBox="1">
            <a:spLocks noChangeArrowheads="1"/>
          </p:cNvSpPr>
          <p:nvPr/>
        </p:nvSpPr>
        <p:spPr bwMode="gray">
          <a:xfrm>
            <a:off x="3846286" y="4641933"/>
            <a:ext cx="75208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aseline="0" noProof="0">
                <a:solidFill>
                  <a:schemeClr val="tx1"/>
                </a:solidFill>
                <a:latin typeface="+mn-lt"/>
              </a:rPr>
              <a:t>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446AC8-9F05-47D8-967B-4948A7D620B6}"/>
              </a:ext>
            </a:extLst>
          </p:cNvPr>
          <p:cNvSpPr>
            <a:spLocks/>
          </p:cNvSpPr>
          <p:nvPr userDrawn="1"/>
        </p:nvSpPr>
        <p:spPr bwMode="gray">
          <a:xfrm>
            <a:off x="0" y="-27384"/>
            <a:ext cx="3556000" cy="59927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6C2570-EE6B-4565-AD75-B52E65403955}"/>
              </a:ext>
            </a:extLst>
          </p:cNvPr>
          <p:cNvGrpSpPr/>
          <p:nvPr userDrawn="1"/>
        </p:nvGrpSpPr>
        <p:grpSpPr bwMode="gray">
          <a:xfrm>
            <a:off x="9066230" y="6150623"/>
            <a:ext cx="2515543" cy="569706"/>
            <a:chOff x="5525840" y="3530278"/>
            <a:chExt cx="1886657" cy="5697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7EC048-F3B9-4475-B855-081554A6C555}"/>
                </a:ext>
              </a:extLst>
            </p:cNvPr>
            <p:cNvSpPr txBox="1"/>
            <p:nvPr/>
          </p:nvSpPr>
          <p:spPr bwMode="gray">
            <a:xfrm>
              <a:off x="5540240" y="3530278"/>
              <a:ext cx="18722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cap="all">
                  <a:solidFill>
                    <a:srgbClr val="1E7FB8"/>
                  </a:solidFill>
                  <a:latin typeface="Corbel" panose="020B0503020204020204" pitchFamily="34" charset="0"/>
                  <a:cs typeface="+mn-cs"/>
                </a:rPr>
                <a:t>Health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2AC1C6A-A970-442F-8AA9-F0118482BF79}"/>
                </a:ext>
              </a:extLst>
            </p:cNvPr>
            <p:cNvGrpSpPr/>
            <p:nvPr/>
          </p:nvGrpSpPr>
          <p:grpSpPr bwMode="gray">
            <a:xfrm>
              <a:off x="5525840" y="3618320"/>
              <a:ext cx="1879457" cy="481664"/>
              <a:chOff x="5525840" y="3618320"/>
              <a:chExt cx="1879457" cy="48166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830331-61EC-45A0-BC05-93F4169FC707}"/>
                  </a:ext>
                </a:extLst>
              </p:cNvPr>
              <p:cNvSpPr txBox="1"/>
              <p:nvPr/>
            </p:nvSpPr>
            <p:spPr bwMode="gray">
              <a:xfrm>
                <a:off x="6494240" y="3838374"/>
                <a:ext cx="8891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spc="-80">
                    <a:solidFill>
                      <a:srgbClr val="1E7FB8"/>
                    </a:solidFill>
                    <a:latin typeface="Corbel" panose="020B0503020204020204" pitchFamily="34" charset="0"/>
                    <a:cs typeface="+mn-cs"/>
                  </a:rPr>
                  <a:t>programme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5CD6E-20E4-40B1-A7A3-D05DC8E9E321}"/>
                  </a:ext>
                </a:extLst>
              </p:cNvPr>
              <p:cNvSpPr txBox="1"/>
              <p:nvPr/>
            </p:nvSpPr>
            <p:spPr bwMode="gray">
              <a:xfrm>
                <a:off x="5525840" y="3618320"/>
                <a:ext cx="18794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b="1" cap="all" spc="-80">
                    <a:solidFill>
                      <a:srgbClr val="1E7FB8"/>
                    </a:solidFill>
                    <a:latin typeface="Leelawadee" panose="020B0502040204020203" pitchFamily="34" charset="-34"/>
                    <a:ea typeface="Lato Heavy" panose="020F0502020204030203" pitchFamily="34" charset="0"/>
                    <a:cs typeface="Leelawadee" panose="020B0502040204020203" pitchFamily="34" charset="-34"/>
                  </a:rPr>
                  <a:t>emergencies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D1DC820-8441-49F6-95C3-B575A215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23393" y="6108272"/>
            <a:ext cx="2754284" cy="6330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A738D0-C560-4C29-94CE-95B6221F6386}"/>
              </a:ext>
            </a:extLst>
          </p:cNvPr>
          <p:cNvSpPr/>
          <p:nvPr userDrawn="1"/>
        </p:nvSpPr>
        <p:spPr bwMode="gray">
          <a:xfrm>
            <a:off x="2699656" y="870857"/>
            <a:ext cx="856344" cy="4539343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02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1">
          <p15:clr>
            <a:srgbClr val="FBAE40"/>
          </p15:clr>
        </p15:guide>
        <p15:guide id="3">
          <p15:clr>
            <a:srgbClr val="FBAE40"/>
          </p15:clr>
        </p15:guide>
        <p15:guide id="4" pos="5767">
          <p15:clr>
            <a:srgbClr val="FBAE40"/>
          </p15:clr>
        </p15:guide>
        <p15:guide id="5" pos="567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75B5BE-1D22-4060-A1E8-A67668853E7F}"/>
              </a:ext>
            </a:extLst>
          </p:cNvPr>
          <p:cNvSpPr/>
          <p:nvPr userDrawn="1"/>
        </p:nvSpPr>
        <p:spPr bwMode="gray">
          <a:xfrm>
            <a:off x="2699656" y="870857"/>
            <a:ext cx="9492344" cy="45393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63" y="1624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3" y="1624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48A2E0C-4DC8-4CD2-A123-649317E5B18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44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846285" y="1903716"/>
            <a:ext cx="7696701" cy="135421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100000"/>
              </a:lnSpc>
              <a:defRPr lang="x-none" sz="4400" b="1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846285" y="3437788"/>
            <a:ext cx="769670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x-none" sz="2001" cap="none" baseline="0">
                <a:solidFill>
                  <a:schemeClr val="tx1"/>
                </a:solidFill>
                <a:latin typeface="+mj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</a:p>
        </p:txBody>
      </p:sp>
      <p:sp>
        <p:nvSpPr>
          <p:cNvPr id="24" name="Document type" hidden="1"/>
          <p:cNvSpPr txBox="1">
            <a:spLocks noChangeArrowheads="1"/>
          </p:cNvSpPr>
          <p:nvPr/>
        </p:nvSpPr>
        <p:spPr bwMode="gray">
          <a:xfrm>
            <a:off x="3846286" y="4335545"/>
            <a:ext cx="75208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aseline="0" noProof="0">
                <a:solidFill>
                  <a:schemeClr val="tx1"/>
                </a:solidFill>
                <a:latin typeface="+mn-lt"/>
              </a:rPr>
              <a:t>Document</a:t>
            </a:r>
          </a:p>
        </p:txBody>
      </p:sp>
      <p:sp>
        <p:nvSpPr>
          <p:cNvPr id="25" name="Date" hidden="1"/>
          <p:cNvSpPr txBox="1">
            <a:spLocks noChangeArrowheads="1"/>
          </p:cNvSpPr>
          <p:nvPr/>
        </p:nvSpPr>
        <p:spPr bwMode="gray">
          <a:xfrm>
            <a:off x="3846286" y="4641933"/>
            <a:ext cx="75208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600" baseline="0" noProof="0">
                <a:solidFill>
                  <a:schemeClr val="tx1"/>
                </a:solidFill>
                <a:latin typeface="+mn-lt"/>
              </a:rPr>
              <a:t>Date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6C2570-EE6B-4565-AD75-B52E65403955}"/>
              </a:ext>
            </a:extLst>
          </p:cNvPr>
          <p:cNvGrpSpPr/>
          <p:nvPr userDrawn="1"/>
        </p:nvGrpSpPr>
        <p:grpSpPr bwMode="gray">
          <a:xfrm>
            <a:off x="9066230" y="6150623"/>
            <a:ext cx="2515543" cy="569706"/>
            <a:chOff x="5525840" y="3530278"/>
            <a:chExt cx="1886657" cy="5697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7EC048-F3B9-4475-B855-081554A6C555}"/>
                </a:ext>
              </a:extLst>
            </p:cNvPr>
            <p:cNvSpPr txBox="1"/>
            <p:nvPr/>
          </p:nvSpPr>
          <p:spPr bwMode="gray">
            <a:xfrm>
              <a:off x="5540240" y="3530278"/>
              <a:ext cx="18722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cap="all">
                  <a:solidFill>
                    <a:srgbClr val="1E7FB8"/>
                  </a:solidFill>
                  <a:latin typeface="Corbel" panose="020B0503020204020204" pitchFamily="34" charset="0"/>
                  <a:cs typeface="+mn-cs"/>
                </a:rPr>
                <a:t>Health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2AC1C6A-A970-442F-8AA9-F0118482BF79}"/>
                </a:ext>
              </a:extLst>
            </p:cNvPr>
            <p:cNvGrpSpPr/>
            <p:nvPr/>
          </p:nvGrpSpPr>
          <p:grpSpPr bwMode="gray">
            <a:xfrm>
              <a:off x="5525840" y="3618320"/>
              <a:ext cx="1879457" cy="481664"/>
              <a:chOff x="5525840" y="3618320"/>
              <a:chExt cx="1879457" cy="48166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830331-61EC-45A0-BC05-93F4169FC707}"/>
                  </a:ext>
                </a:extLst>
              </p:cNvPr>
              <p:cNvSpPr txBox="1"/>
              <p:nvPr/>
            </p:nvSpPr>
            <p:spPr bwMode="gray">
              <a:xfrm>
                <a:off x="6494240" y="3838374"/>
                <a:ext cx="8891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spc="-80">
                    <a:solidFill>
                      <a:srgbClr val="1E7FB8"/>
                    </a:solidFill>
                    <a:latin typeface="Corbel" panose="020B0503020204020204" pitchFamily="34" charset="0"/>
                    <a:cs typeface="+mn-cs"/>
                  </a:rPr>
                  <a:t>programme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75CD6E-20E4-40B1-A7A3-D05DC8E9E321}"/>
                  </a:ext>
                </a:extLst>
              </p:cNvPr>
              <p:cNvSpPr txBox="1"/>
              <p:nvPr/>
            </p:nvSpPr>
            <p:spPr bwMode="gray">
              <a:xfrm>
                <a:off x="5525840" y="3618320"/>
                <a:ext cx="18794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b="1" cap="all" spc="-80">
                    <a:solidFill>
                      <a:srgbClr val="1E7FB8"/>
                    </a:solidFill>
                    <a:latin typeface="Leelawadee" panose="020B0502040204020203" pitchFamily="34" charset="-34"/>
                    <a:ea typeface="Lato Heavy" panose="020F0502020204030203" pitchFamily="34" charset="0"/>
                    <a:cs typeface="Leelawadee" panose="020B0502040204020203" pitchFamily="34" charset="-34"/>
                  </a:rPr>
                  <a:t>emergencies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D1DC820-8441-49F6-95C3-B575A215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23393" y="6108272"/>
            <a:ext cx="2754284" cy="6330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A738D0-C560-4C29-94CE-95B6221F6386}"/>
              </a:ext>
            </a:extLst>
          </p:cNvPr>
          <p:cNvSpPr/>
          <p:nvPr userDrawn="1"/>
        </p:nvSpPr>
        <p:spPr bwMode="gray">
          <a:xfrm>
            <a:off x="2699656" y="870857"/>
            <a:ext cx="856344" cy="4539343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4BF1E6-2CAC-491E-94E0-E3B659DFB5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3"/>
          <a:stretch/>
        </p:blipFill>
        <p:spPr>
          <a:xfrm>
            <a:off x="0" y="-27384"/>
            <a:ext cx="3556000" cy="5992754"/>
          </a:xfrm>
          <a:custGeom>
            <a:avLst/>
            <a:gdLst>
              <a:gd name="connsiteX0" fmla="*/ 0 w 3556000"/>
              <a:gd name="connsiteY0" fmla="*/ 0 h 5992754"/>
              <a:gd name="connsiteX1" fmla="*/ 3556000 w 3556000"/>
              <a:gd name="connsiteY1" fmla="*/ 0 h 5992754"/>
              <a:gd name="connsiteX2" fmla="*/ 3556000 w 3556000"/>
              <a:gd name="connsiteY2" fmla="*/ 5992754 h 5992754"/>
              <a:gd name="connsiteX3" fmla="*/ 0 w 3556000"/>
              <a:gd name="connsiteY3" fmla="*/ 5992754 h 599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6000" h="5992754">
                <a:moveTo>
                  <a:pt x="0" y="0"/>
                </a:moveTo>
                <a:lnTo>
                  <a:pt x="3556000" y="0"/>
                </a:lnTo>
                <a:lnTo>
                  <a:pt x="3556000" y="5992754"/>
                </a:lnTo>
                <a:lnTo>
                  <a:pt x="0" y="59927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486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1">
          <p15:clr>
            <a:srgbClr val="FBAE40"/>
          </p15:clr>
        </p15:guide>
        <p15:guide id="3">
          <p15:clr>
            <a:srgbClr val="FBAE40"/>
          </p15:clr>
        </p15:guide>
        <p15:guide id="4" pos="5767">
          <p15:clr>
            <a:srgbClr val="FBAE40"/>
          </p15:clr>
        </p15:guide>
        <p15:guide id="5" pos="567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4852875-E308-4DD1-BE9D-7E58808233F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88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C4FC3-1C5D-44CD-BF5C-5BD34AF5B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5400"/>
            <a:ext cx="12192001" cy="6053169"/>
          </a:xfrm>
          <a:prstGeom prst="rect">
            <a:avLst/>
          </a:prstGeom>
        </p:spPr>
      </p:pic>
      <p:sp>
        <p:nvSpPr>
          <p:cNvPr id="10" name="Title Placeholder 2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609600" y="2367354"/>
            <a:ext cx="109728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8800"/>
            </a:lvl1pPr>
          </a:lstStyle>
          <a:p>
            <a:pPr lvl="0" latinLnBrk="0"/>
            <a:r>
              <a:rPr lang="en-US"/>
              <a:t>Chapter 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6786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4852875-E308-4DD1-BE9D-7E58808233F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685239"/>
            <a:ext cx="1097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04044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4852875-E308-4DD1-BE9D-7E58808233F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pl-PL" sz="8800" b="1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C4FC3-1C5D-44CD-BF5C-5BD34AF5B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5400"/>
            <a:ext cx="12192001" cy="6053169"/>
          </a:xfrm>
          <a:prstGeom prst="rect">
            <a:avLst/>
          </a:prstGeom>
        </p:spPr>
      </p:pic>
      <p:sp>
        <p:nvSpPr>
          <p:cNvPr id="10" name="Title Placeholder 2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609600" y="2367354"/>
            <a:ext cx="109728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sz="8800"/>
            </a:lvl1pPr>
          </a:lstStyle>
          <a:p>
            <a:pPr lvl="0" latinLnBrk="0"/>
            <a:r>
              <a:rPr lang="pl-PL"/>
              <a:t>Chapter 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07914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5BDD7-B8A8-6DF5-96A1-3C9B1C9F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618F2-A666-0E65-5ECD-A1C462A4E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5E916-9D43-A722-5BDB-BD0711DD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00A3-1A63-E442-B719-2656468ADB5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982A4-B760-894F-C951-2AF79DE98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E985E-A8C1-05F6-58CF-28CE756C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CDD1-37A9-2542-BD78-0F6A8CA2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18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67AE0-0C74-B652-C1BF-20A40C31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A0F1A-E223-970A-4DE1-28135CDDC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2CB23-00A1-9FFA-24A1-1483A5671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210DA-6A95-B1A3-1A9A-E618B62E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00A3-1A63-E442-B719-2656468ADB5A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DAAD1-3538-596A-8804-8AFBC1661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5E42B-F0A3-551E-A645-F1115A9E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FCDD1-37A9-2542-BD78-0F6A8CA2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63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28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1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13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99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9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0AD6888-8633-4E4A-B877-850956637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0AD6888-8633-4E4A-B877-8509566374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54FE146-DD01-4210-9FE7-D8E1C40A4C9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F5732-9390-490D-8536-7C8361D5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1EDF-F836-40C7-9EAD-F3C610662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7472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929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13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48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15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19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04">
  <p:cSld name="4_04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20;p11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11"/>
          <p:cNvSpPr txBox="1">
            <a:spLocks noGrp="1"/>
          </p:cNvSpPr>
          <p:nvPr>
            <p:ph type="body" idx="1"/>
          </p:nvPr>
        </p:nvSpPr>
        <p:spPr>
          <a:xfrm>
            <a:off x="426558" y="2392875"/>
            <a:ext cx="5242722" cy="3629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770" marR="0" lvl="0" indent="-2793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3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09539" marR="0" lvl="1" indent="-25820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25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309" marR="0" lvl="2" indent="-2370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2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19078" marR="0" lvl="3" indent="-2370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2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23848" marR="0" lvl="4" indent="-22857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28617" marR="0" lvl="5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387" marR="0" lvl="6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156" marR="0" lvl="7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2926" marR="0" lvl="8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393599" y="1375956"/>
            <a:ext cx="8226793" cy="56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Pts val="4000"/>
              <a:buFont typeface="Montserrat"/>
              <a:buNone/>
              <a:defRPr sz="2666" b="1" i="0" u="none" strike="noStrike" cap="none">
                <a:solidFill>
                  <a:srgbClr val="F533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2"/>
          </p:nvPr>
        </p:nvSpPr>
        <p:spPr>
          <a:xfrm>
            <a:off x="5961082" y="2392875"/>
            <a:ext cx="5242722" cy="3629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770" marR="0" lvl="0" indent="-2793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3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09539" marR="0" lvl="1" indent="-25820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25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309" marR="0" lvl="2" indent="-2370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2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19078" marR="0" lvl="3" indent="-2370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2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23848" marR="0" lvl="4" indent="-22857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28617" marR="0" lvl="5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387" marR="0" lvl="6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156" marR="0" lvl="7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2926" marR="0" lvl="8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" name="Google Shape;24;p11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0298" y="1"/>
            <a:ext cx="1531702" cy="1496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11"/>
          <p:cNvGrpSpPr/>
          <p:nvPr/>
        </p:nvGrpSpPr>
        <p:grpSpPr>
          <a:xfrm>
            <a:off x="314178" y="214345"/>
            <a:ext cx="1094981" cy="962268"/>
            <a:chOff x="667813" y="668984"/>
            <a:chExt cx="1477658" cy="1298765"/>
          </a:xfrm>
        </p:grpSpPr>
        <p:sp>
          <p:nvSpPr>
            <p:cNvPr id="26" name="Google Shape;26;p11"/>
            <p:cNvSpPr/>
            <p:nvPr/>
          </p:nvSpPr>
          <p:spPr>
            <a:xfrm>
              <a:off x="774991" y="704842"/>
              <a:ext cx="1262906" cy="126290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7" name="Google Shape;27;p11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7813" y="668984"/>
              <a:ext cx="1477658" cy="1262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Google Shape;28;p11" descr="A red cross and arrow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4088" y="417977"/>
            <a:ext cx="1282305" cy="692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6640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15">
  <p:cSld name="2_15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67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67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3"/>
          <p:cNvSpPr>
            <a:spLocks noGrp="1"/>
          </p:cNvSpPr>
          <p:nvPr>
            <p:ph type="pic" idx="2"/>
          </p:nvPr>
        </p:nvSpPr>
        <p:spPr>
          <a:xfrm>
            <a:off x="0" y="0"/>
            <a:ext cx="4990289" cy="6858000"/>
          </a:xfrm>
          <a:prstGeom prst="rect">
            <a:avLst/>
          </a:prstGeom>
          <a:solidFill>
            <a:srgbClr val="353535">
              <a:alpha val="11764"/>
            </a:srgbClr>
          </a:solidFill>
          <a:ln>
            <a:noFill/>
          </a:ln>
        </p:spPr>
      </p:sp>
      <p:cxnSp>
        <p:nvCxnSpPr>
          <p:cNvPr id="34" name="Google Shape;34;p13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" name="Google Shape;35;p13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6985" y="5717358"/>
            <a:ext cx="1328227" cy="129739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3"/>
          <p:cNvSpPr txBox="1">
            <a:spLocks noGrp="1"/>
          </p:cNvSpPr>
          <p:nvPr>
            <p:ph type="title"/>
          </p:nvPr>
        </p:nvSpPr>
        <p:spPr>
          <a:xfrm>
            <a:off x="5374709" y="520690"/>
            <a:ext cx="6471243" cy="56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Pts val="4000"/>
              <a:buFont typeface="Montserrat"/>
              <a:buNone/>
              <a:defRPr sz="2666" b="1" i="0" u="none" strike="noStrike" cap="none">
                <a:solidFill>
                  <a:srgbClr val="F5333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body" idx="1"/>
          </p:nvPr>
        </p:nvSpPr>
        <p:spPr>
          <a:xfrm>
            <a:off x="5374709" y="1358529"/>
            <a:ext cx="6471243" cy="4011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770" marR="0" lvl="0" indent="-2793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3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609539" marR="0" lvl="1" indent="-25820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2500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309" marR="0" lvl="2" indent="-2370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2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19078" marR="0" lvl="3" indent="-2370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2000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23848" marR="0" lvl="4" indent="-22857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28617" marR="0" lvl="5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3387" marR="0" lvl="6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156" marR="0" lvl="7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2926" marR="0" lvl="8" indent="-26667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8" name="Google Shape;38;p13"/>
          <p:cNvGrpSpPr/>
          <p:nvPr/>
        </p:nvGrpSpPr>
        <p:grpSpPr>
          <a:xfrm>
            <a:off x="5319615" y="5723451"/>
            <a:ext cx="1272591" cy="1134549"/>
            <a:chOff x="667813" y="668984"/>
            <a:chExt cx="1477658" cy="1298765"/>
          </a:xfrm>
        </p:grpSpPr>
        <p:sp>
          <p:nvSpPr>
            <p:cNvPr id="39" name="Google Shape;39;p13"/>
            <p:cNvSpPr/>
            <p:nvPr/>
          </p:nvSpPr>
          <p:spPr>
            <a:xfrm>
              <a:off x="774991" y="704842"/>
              <a:ext cx="1262906" cy="126290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40" name="Google Shape;40;p13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7813" y="668984"/>
              <a:ext cx="1477658" cy="12629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13" descr="A red cross and arrow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3957" y="6000423"/>
            <a:ext cx="1132747" cy="611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0524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B1E6E-790F-0FF6-E4C7-5A8273833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D7482-7300-5A8E-6736-C25A671C0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06616-C68C-797A-B233-FC5F6694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0B2BC-5E20-AC3D-A557-1AB22DC5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2A563-E499-69D9-B9DB-7D12B145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45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4E41-F025-4F09-56DB-77E9CDC1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655F6-E821-2AF9-29F1-33B1045A0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0DDF0-D3E0-F8CC-BBE7-3926B568F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204A9-6917-3961-E651-7D81DFCAC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ACC81-F6F7-A263-64C6-709AC14D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50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3481-44DA-F12C-3112-82B70EAE2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6840B-C6DF-7244-5A6C-9510FE8E0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8FE80-4398-20BA-0814-47FFE4FD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9486-0A80-F81B-AB03-CAA359E7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23413-FE5C-237B-95CB-000E827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0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EC3EB8C-A282-A84D-BF47-9785E3695B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987" y="98323"/>
            <a:ext cx="11956026" cy="6249314"/>
          </a:xfrm>
          <a:custGeom>
            <a:avLst/>
            <a:gdLst>
              <a:gd name="connsiteX0" fmla="*/ 0 w 11956026"/>
              <a:gd name="connsiteY0" fmla="*/ 0 h 6666270"/>
              <a:gd name="connsiteX1" fmla="*/ 11956026 w 11956026"/>
              <a:gd name="connsiteY1" fmla="*/ 0 h 6666270"/>
              <a:gd name="connsiteX2" fmla="*/ 11956026 w 11956026"/>
              <a:gd name="connsiteY2" fmla="*/ 6666270 h 6666270"/>
              <a:gd name="connsiteX3" fmla="*/ 0 w 11956026"/>
              <a:gd name="connsiteY3" fmla="*/ 6666270 h 666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6026" h="6666270">
                <a:moveTo>
                  <a:pt x="0" y="0"/>
                </a:moveTo>
                <a:lnTo>
                  <a:pt x="11956026" y="0"/>
                </a:lnTo>
                <a:lnTo>
                  <a:pt x="11956026" y="6666270"/>
                </a:lnTo>
                <a:lnTo>
                  <a:pt x="0" y="66662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838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5C13-EAB3-C48C-A20E-4E03B8CE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E583C-16A9-5529-EBD8-76DE787DE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9834A-5F57-0C4C-D189-266FBD1D8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B374A-E110-7C36-8568-8BDC932E1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6F852-8C52-2A95-B4A0-A788BAF0F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831CF-FB92-C831-C95C-104CA852F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2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1A98-C779-8942-59A6-ED6220C9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F3D4A-AF46-F403-9D92-EA1747641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85329-B76C-41CB-1C53-1447CE1B6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7EB48E-0360-4DAC-0FBE-460D69272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063B91-2162-2443-E93C-E4D6874F6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B054D9-0B52-13C1-4913-A09A1427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C1EB0D-5EAD-9AC8-C7EF-B4CEDFFA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13E17-B7B2-738C-BD60-FA4677DE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953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7636E-8AE8-2EEC-425E-774623A0A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000178-086A-36BE-4997-7C4518175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7AA88A-7157-8FE0-81CC-C93DF7C74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316A8-92B5-FCBE-B762-562188D3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251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103686-A3B4-EBD8-D0F5-FB15B1F21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7FB2A-CB24-3929-A2BC-5E1E0224A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0ED4F-7969-7941-62F3-AED358E0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88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AE77-AD96-9FB6-D3AA-0F2D1C8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A9739-94D6-A571-9A1E-D849D9C49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7875E-D669-B209-DDA2-C070622C5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C9988-C3EE-E927-216E-3B7FB993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C9201-9704-B254-F57D-C64E17B2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649CD-1D19-957E-E70E-5EE12045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27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BB71F-F585-6145-9173-FF5D366E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11710-DB6D-83C8-1763-331C93301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0F5C1-3BDD-273C-F8E0-6FEA9F7F6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4B2AF-427C-AD40-4C0E-D248250E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E9755-52D2-2A92-90F5-61D119E05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1DEAB-2803-4AEC-881C-D144EFE0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428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18E0-E941-B919-5346-0C878091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95544-DEC5-F6D1-C3E6-0871A140C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B6116-E58D-057C-79AC-7A26FC10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33ED9-A9C1-5616-907D-C7A8926E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DA8BE-F5A4-A63B-C90D-BFAB382EC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90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37FC3-5BB2-99B0-7865-1F1891152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E0D0E2-A29E-F617-9E33-662BE5840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ECB46-80B6-2656-32C8-C0EDC5A1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D3F37-A580-61D1-0BBB-B41BF638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C2A3B-29BC-B38A-1195-F6D75A851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25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8F646-5F3D-0C96-AC66-E6997C3C42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428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35036C-CA16-5394-D5CA-033664A3A1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373" y="0"/>
            <a:ext cx="5717626" cy="4288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6EF85-C834-39AD-A4C9-585EDAF48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08545"/>
            <a:ext cx="9144000" cy="247967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20945-669C-5735-3DD7-127B3E0D0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74357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C23CC-17BE-5365-CEB9-3FD61490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6386E-67FB-F8C5-5E61-1AF4302D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C35C-0710-4A75-ABF8-147290E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D210F-177D-0257-BFED-231219BA2024}"/>
              </a:ext>
            </a:extLst>
          </p:cNvPr>
          <p:cNvSpPr txBox="1"/>
          <p:nvPr userDrawn="1"/>
        </p:nvSpPr>
        <p:spPr>
          <a:xfrm>
            <a:off x="-5253" y="914017"/>
            <a:ext cx="453439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rIns="180000">
            <a:spAutoFit/>
          </a:bodyPr>
          <a:lstStyle/>
          <a:p>
            <a:pPr algn="r"/>
            <a:r>
              <a:rPr lang="en-US" sz="2000" b="1" i="0" spc="500" baseline="0">
                <a:solidFill>
                  <a:schemeClr val="tx2"/>
                </a:solidFill>
                <a:latin typeface="Avenir Black" panose="02000503020000020003" pitchFamily="2" charset="0"/>
              </a:rPr>
              <a:t>WHO EPI-WIN DIGEST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9FD0655-9A2B-F56D-98EC-DD19E8C49935}"/>
              </a:ext>
            </a:extLst>
          </p:cNvPr>
          <p:cNvGrpSpPr/>
          <p:nvPr userDrawn="1"/>
        </p:nvGrpSpPr>
        <p:grpSpPr>
          <a:xfrm>
            <a:off x="11377534" y="279942"/>
            <a:ext cx="563886" cy="3780823"/>
            <a:chOff x="11581420" y="279942"/>
            <a:chExt cx="360000" cy="2413779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195FD391-E83A-9149-5ADB-12D7DD6BA9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51654" y="279942"/>
              <a:ext cx="219533" cy="323901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17DB8334-30FC-B964-E682-60A0B541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05052" y="800564"/>
              <a:ext cx="312736" cy="323901"/>
            </a:xfrm>
            <a:prstGeom prst="rect">
              <a:avLst/>
            </a:prstGeom>
          </p:spPr>
        </p:pic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7B1C6507-EEA7-75F3-F66B-B063DA21A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03694" y="1841808"/>
              <a:ext cx="115453" cy="323901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8DEF7177-3A4E-0C58-256A-9826027C6C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667534" y="1321186"/>
              <a:ext cx="187773" cy="323901"/>
            </a:xfrm>
            <a:prstGeom prst="rect">
              <a:avLst/>
            </a:prstGeom>
          </p:spPr>
        </p:pic>
        <p:pic>
          <p:nvPicPr>
            <p:cNvPr id="97" name="Graphic 96" descr="Ui Ux with solid fill">
              <a:extLst>
                <a:ext uri="{FF2B5EF4-FFF2-40B4-BE49-F238E27FC236}">
                  <a16:creationId xmlns:a16="http://schemas.microsoft.com/office/drawing/2014/main" id="{000AF2D5-FD16-52C5-10BD-306505C02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81420" y="2333721"/>
              <a:ext cx="360000" cy="360000"/>
            </a:xfrm>
            <a:prstGeom prst="rect">
              <a:avLst/>
            </a:prstGeom>
          </p:spPr>
        </p:pic>
      </p:grpSp>
      <p:pic>
        <p:nvPicPr>
          <p:cNvPr id="100" name="Picture 9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F92CB6A-9DD3-8621-D4A7-261A8AAA57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345249"/>
            <a:ext cx="1450975" cy="442035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DE860CC7-4A6E-B4B8-D9A0-D0042D36BEF1}"/>
              </a:ext>
            </a:extLst>
          </p:cNvPr>
          <p:cNvSpPr/>
          <p:nvPr userDrawn="1"/>
        </p:nvSpPr>
        <p:spPr>
          <a:xfrm>
            <a:off x="342900" y="6378575"/>
            <a:ext cx="302895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717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5C4A51-D0C2-E828-1B68-8FAF8DDE0BB2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EB7B5-846B-E06B-7802-1419E1321B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alphaModFix amt="2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6" t="15857" b="40971"/>
          <a:stretch/>
        </p:blipFill>
        <p:spPr>
          <a:xfrm>
            <a:off x="8349521" y="1"/>
            <a:ext cx="3842478" cy="1234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E44F6-8906-8BEC-1355-9722E2A3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AC52-85FE-D376-4B0B-5BC7A824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80FB-00A6-16D8-F4CE-B9299F63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9515" y="6399345"/>
            <a:ext cx="1305910" cy="228600"/>
          </a:xfrm>
        </p:spPr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548F3-6818-6373-1E06-6C86FA48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885" y="6399345"/>
            <a:ext cx="2630214" cy="228600"/>
          </a:xfrm>
        </p:spPr>
        <p:txBody>
          <a:bodyPr/>
          <a:lstStyle>
            <a:lvl1pPr>
              <a:defRPr b="0" i="0" spc="0" baseline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B2FA-61BC-8F81-FC32-C1784D3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645" y="6399345"/>
            <a:ext cx="583324" cy="228600"/>
          </a:xfrm>
        </p:spPr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65C0AB-1630-BC40-0577-3DAE02480931}"/>
              </a:ext>
            </a:extLst>
          </p:cNvPr>
          <p:cNvCxnSpPr/>
          <p:nvPr userDrawn="1"/>
        </p:nvCxnSpPr>
        <p:spPr>
          <a:xfrm>
            <a:off x="457200" y="330200"/>
            <a:ext cx="112776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70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1CE1F-8394-4165-B7DF-D6226AC4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08957-CD1E-4FE0-A232-ECFA6FAE1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8333E-87BD-4E77-823A-C6B7B1FC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61D1B-6B06-4F68-9035-CF31ED7C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E0D14-EAD9-43DB-AA16-9C5E2FB0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905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44F6-8906-8BEC-1355-9722E2A3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AC52-85FE-D376-4B0B-5BC7A824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80FB-00A6-16D8-F4CE-B9299F63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9515" y="6399345"/>
            <a:ext cx="1305910" cy="228600"/>
          </a:xfrm>
        </p:spPr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548F3-6818-6373-1E06-6C86FA48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885" y="6399345"/>
            <a:ext cx="2630214" cy="228600"/>
          </a:xfrm>
        </p:spPr>
        <p:txBody>
          <a:bodyPr/>
          <a:lstStyle>
            <a:lvl1pPr>
              <a:defRPr b="0" i="0" spc="0" baseline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B2FA-61BC-8F81-FC32-C1784D3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645" y="6399345"/>
            <a:ext cx="583324" cy="228600"/>
          </a:xfrm>
        </p:spPr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240CA0-D6BC-98AF-CB94-2E99D66E1295}"/>
              </a:ext>
            </a:extLst>
          </p:cNvPr>
          <p:cNvCxnSpPr/>
          <p:nvPr userDrawn="1"/>
        </p:nvCxnSpPr>
        <p:spPr>
          <a:xfrm>
            <a:off x="457200" y="330200"/>
            <a:ext cx="11277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912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CA33-396A-80EA-8DE7-C6A3B6E5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12649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49013-0DBA-7B3B-BCB5-2AABB7FBD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12649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A61CB-F889-9621-B8AD-3676F87C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59E4B-48F3-5861-00DA-EF49F4D8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C1887-877C-1E50-165B-77EABD43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891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8448-36B0-C08E-1C34-C25543E7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314CE-4168-098B-0041-673B15681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64105"/>
            <a:ext cx="5562600" cy="4812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EC306-1654-BFDA-8994-FECADBBD1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4105"/>
            <a:ext cx="5562600" cy="4812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B9A72-0532-3545-A79A-85A23D9C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D6D08-6AA6-E41D-DC12-9ED8CE24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5519D-9457-AD2E-B5FA-ED90FFD3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59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D0301-026E-90B4-3907-D923561A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807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F34D8-A54F-86B0-D31D-95C1990D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53849"/>
            <a:ext cx="5540375" cy="7062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9AE89-4AE0-54BF-2B89-A26DEFC2F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BA874-B7AC-3158-70ED-AD0544FFC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3849"/>
            <a:ext cx="5562600" cy="7062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D9EC6-1D22-D4A6-4BD0-0F423017E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2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F5B1C-5801-AAE9-0D03-C13FD379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D6DBF-FFC6-7CAA-73E5-8FDA3EE1C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9E877-185B-6501-8583-757DF85F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85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C98D-187B-F05F-81EB-5494F140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49A63-C043-391A-8DB5-3BAE2D5E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4AFDB-5A93-67FE-7A2C-F657C088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9A8EF-5366-1945-6A17-C45A76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87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1737F-3A2D-16D5-2937-2C62B192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510FE-251F-3650-E105-6A02B6C1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939D0-87F8-5A77-0350-5680398C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833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A4831-DF71-87B3-67A9-7E2895EA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B38B-9426-5219-BF88-CDF1B29A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CC298-C34D-46B1-9FBF-0D3BDE9A9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E7C71-5FCA-7733-09EE-D408381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00BDA-431F-2D13-BBF3-94D79F8E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2030D-EEBF-B6C5-EF08-208B8897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180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1AD3-F912-540D-ABD7-8DDC035F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E896E-AAC7-BD19-7070-631AB6995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1F012-6ED5-99A2-DB48-43DC1386A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8E42C-4301-43EC-82DE-01DE0540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9654A-947C-974F-44D5-2A99CB6E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99988-8AF4-68EB-8B84-FA06160A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86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2C07-3134-019A-C960-232684BC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7900E-5E1C-DE09-E1AD-1D1D8C17D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7320-E7E7-431C-D568-582066789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97C18-F5C0-2E09-F261-2EAB2A6E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AFC60-C42C-5D83-7E4A-2001E4CD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247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FB0442-542A-E9F1-641B-A990A4135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C0833-5D3B-1656-959A-15BABF79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A4E5D-BD64-C0DD-0D89-40DE3357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986EF-6BD4-1A67-EFBF-0133EF1B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83EA8-457A-700C-AD53-13233605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1DD16-B8B7-4698-A713-566AB17A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2643E-7638-4201-B1CC-AC7D5BF08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6423D-15CC-417E-92D3-FF613860B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B92B5-C129-458D-BC00-6547F911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FA77C-173B-4ECC-9242-992B369B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3061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8F646-5F3D-0C96-AC66-E6997C3C42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428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35036C-CA16-5394-D5CA-033664A3A1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373" y="0"/>
            <a:ext cx="5717626" cy="4288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6EF85-C834-39AD-A4C9-585EDAF48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08545"/>
            <a:ext cx="9144000" cy="247967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20945-669C-5735-3DD7-127B3E0D0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74357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C23CC-17BE-5365-CEB9-3FD61490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6386E-67FB-F8C5-5E61-1AF4302D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C35C-0710-4A75-ABF8-147290E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D210F-177D-0257-BFED-231219BA2024}"/>
              </a:ext>
            </a:extLst>
          </p:cNvPr>
          <p:cNvSpPr txBox="1"/>
          <p:nvPr userDrawn="1"/>
        </p:nvSpPr>
        <p:spPr>
          <a:xfrm>
            <a:off x="-5253" y="914017"/>
            <a:ext cx="453439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rIns="180000">
            <a:spAutoFit/>
          </a:bodyPr>
          <a:lstStyle/>
          <a:p>
            <a:pPr algn="r"/>
            <a:r>
              <a:rPr lang="en-US" sz="2000" b="1" i="0" spc="500" baseline="0">
                <a:solidFill>
                  <a:schemeClr val="tx2"/>
                </a:solidFill>
                <a:latin typeface="Avenir Black" panose="02000503020000020003" pitchFamily="2" charset="0"/>
              </a:rPr>
              <a:t>WHO EPI-WIN DIGEST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9FD0655-9A2B-F56D-98EC-DD19E8C49935}"/>
              </a:ext>
            </a:extLst>
          </p:cNvPr>
          <p:cNvGrpSpPr/>
          <p:nvPr userDrawn="1"/>
        </p:nvGrpSpPr>
        <p:grpSpPr>
          <a:xfrm>
            <a:off x="11377534" y="279942"/>
            <a:ext cx="563886" cy="3780823"/>
            <a:chOff x="11581420" y="279942"/>
            <a:chExt cx="360000" cy="2413779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195FD391-E83A-9149-5ADB-12D7DD6BA9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51654" y="279942"/>
              <a:ext cx="219533" cy="323901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17DB8334-30FC-B964-E682-60A0B541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05052" y="800564"/>
              <a:ext cx="312736" cy="323901"/>
            </a:xfrm>
            <a:prstGeom prst="rect">
              <a:avLst/>
            </a:prstGeom>
          </p:spPr>
        </p:pic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7B1C6507-EEA7-75F3-F66B-B063DA21A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03694" y="1841808"/>
              <a:ext cx="115453" cy="323901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8DEF7177-3A4E-0C58-256A-9826027C6C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667534" y="1321186"/>
              <a:ext cx="187773" cy="323901"/>
            </a:xfrm>
            <a:prstGeom prst="rect">
              <a:avLst/>
            </a:prstGeom>
          </p:spPr>
        </p:pic>
        <p:pic>
          <p:nvPicPr>
            <p:cNvPr id="97" name="Graphic 96" descr="Ui Ux with solid fill">
              <a:extLst>
                <a:ext uri="{FF2B5EF4-FFF2-40B4-BE49-F238E27FC236}">
                  <a16:creationId xmlns:a16="http://schemas.microsoft.com/office/drawing/2014/main" id="{000AF2D5-FD16-52C5-10BD-306505C02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81420" y="2333721"/>
              <a:ext cx="360000" cy="360000"/>
            </a:xfrm>
            <a:prstGeom prst="rect">
              <a:avLst/>
            </a:prstGeom>
          </p:spPr>
        </p:pic>
      </p:grpSp>
      <p:pic>
        <p:nvPicPr>
          <p:cNvPr id="100" name="Picture 9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F92CB6A-9DD3-8621-D4A7-261A8AAA57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345249"/>
            <a:ext cx="1450975" cy="442035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DE860CC7-4A6E-B4B8-D9A0-D0042D36BEF1}"/>
              </a:ext>
            </a:extLst>
          </p:cNvPr>
          <p:cNvSpPr/>
          <p:nvPr userDrawn="1"/>
        </p:nvSpPr>
        <p:spPr>
          <a:xfrm>
            <a:off x="342900" y="6378575"/>
            <a:ext cx="302895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8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5C4A51-D0C2-E828-1B68-8FAF8DDE0BB2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EB7B5-846B-E06B-7802-1419E1321B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alphaModFix amt="2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6" t="15857" b="40971"/>
          <a:stretch/>
        </p:blipFill>
        <p:spPr>
          <a:xfrm>
            <a:off x="8349521" y="1"/>
            <a:ext cx="3842478" cy="1234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E44F6-8906-8BEC-1355-9722E2A3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AC52-85FE-D376-4B0B-5BC7A824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80FB-00A6-16D8-F4CE-B9299F63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9515" y="6399345"/>
            <a:ext cx="1305910" cy="228600"/>
          </a:xfrm>
        </p:spPr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548F3-6818-6373-1E06-6C86FA48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885" y="6399345"/>
            <a:ext cx="2630214" cy="228600"/>
          </a:xfrm>
        </p:spPr>
        <p:txBody>
          <a:bodyPr/>
          <a:lstStyle>
            <a:lvl1pPr>
              <a:defRPr b="0" i="0" spc="0" baseline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B2FA-61BC-8F81-FC32-C1784D3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645" y="6399345"/>
            <a:ext cx="583324" cy="228600"/>
          </a:xfrm>
        </p:spPr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65C0AB-1630-BC40-0577-3DAE02480931}"/>
              </a:ext>
            </a:extLst>
          </p:cNvPr>
          <p:cNvCxnSpPr/>
          <p:nvPr userDrawn="1"/>
        </p:nvCxnSpPr>
        <p:spPr>
          <a:xfrm>
            <a:off x="457200" y="330200"/>
            <a:ext cx="112776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3031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44F6-8906-8BEC-1355-9722E2A3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AC52-85FE-D376-4B0B-5BC7A824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80FB-00A6-16D8-F4CE-B9299F63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9515" y="6399345"/>
            <a:ext cx="1305910" cy="228600"/>
          </a:xfrm>
        </p:spPr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548F3-6818-6373-1E06-6C86FA48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885" y="6399345"/>
            <a:ext cx="2630214" cy="228600"/>
          </a:xfrm>
        </p:spPr>
        <p:txBody>
          <a:bodyPr/>
          <a:lstStyle>
            <a:lvl1pPr>
              <a:defRPr b="0" i="0" spc="0" baseline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B2FA-61BC-8F81-FC32-C1784D3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645" y="6399345"/>
            <a:ext cx="583324" cy="228600"/>
          </a:xfrm>
        </p:spPr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240CA0-D6BC-98AF-CB94-2E99D66E1295}"/>
              </a:ext>
            </a:extLst>
          </p:cNvPr>
          <p:cNvCxnSpPr/>
          <p:nvPr userDrawn="1"/>
        </p:nvCxnSpPr>
        <p:spPr>
          <a:xfrm>
            <a:off x="457200" y="330200"/>
            <a:ext cx="11277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3662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CA33-396A-80EA-8DE7-C6A3B6E5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12649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49013-0DBA-7B3B-BCB5-2AABB7FBD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12649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A61CB-F889-9621-B8AD-3676F87C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59E4B-48F3-5861-00DA-EF49F4D8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C1887-877C-1E50-165B-77EABD43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39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8448-36B0-C08E-1C34-C25543E7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314CE-4168-098B-0041-673B15681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64105"/>
            <a:ext cx="5562600" cy="4812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EC306-1654-BFDA-8994-FECADBBD1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4105"/>
            <a:ext cx="5562600" cy="4812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B9A72-0532-3545-A79A-85A23D9C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D6D08-6AA6-E41D-DC12-9ED8CE24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5519D-9457-AD2E-B5FA-ED90FFD3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951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D0301-026E-90B4-3907-D923561A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807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F34D8-A54F-86B0-D31D-95C1990D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53849"/>
            <a:ext cx="5540375" cy="7062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9AE89-4AE0-54BF-2B89-A26DEFC2F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BA874-B7AC-3158-70ED-AD0544FFC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3849"/>
            <a:ext cx="5562600" cy="7062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D9EC6-1D22-D4A6-4BD0-0F423017E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2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F5B1C-5801-AAE9-0D03-C13FD379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D6DBF-FFC6-7CAA-73E5-8FDA3EE1C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9E877-185B-6501-8583-757DF85F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249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C98D-187B-F05F-81EB-5494F140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49A63-C043-391A-8DB5-3BAE2D5E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4AFDB-5A93-67FE-7A2C-F657C088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9A8EF-5366-1945-6A17-C45A76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743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1737F-3A2D-16D5-2937-2C62B192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510FE-251F-3650-E105-6A02B6C1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939D0-87F8-5A77-0350-5680398C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330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A4831-DF71-87B3-67A9-7E2895EA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B38B-9426-5219-BF88-CDF1B29A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CC298-C34D-46B1-9FBF-0D3BDE9A9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E7C71-5FCA-7733-09EE-D408381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00BDA-431F-2D13-BBF3-94D79F8E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2030D-EEBF-B6C5-EF08-208B8897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429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1AD3-F912-540D-ABD7-8DDC035F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E896E-AAC7-BD19-7070-631AB6995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1F012-6ED5-99A2-DB48-43DC1386A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8E42C-4301-43EC-82DE-01DE0540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9654A-947C-974F-44D5-2A99CB6E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99988-8AF4-68EB-8B84-FA06160A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2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857C-87D2-41A9-B9EE-BD14178C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E1A72-97D1-4145-BD43-9B02731BB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83C57-B427-4095-9104-7809D1DF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D545C-3E3E-409D-9152-5B7FFBF2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8D262-F000-404E-8F61-BEEBCD7B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6351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2C07-3134-019A-C960-232684BC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7900E-5E1C-DE09-E1AD-1D1D8C17D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7320-E7E7-431C-D568-582066789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97C18-F5C0-2E09-F261-2EAB2A6E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AFC60-C42C-5D83-7E4A-2001E4CD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146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FB0442-542A-E9F1-641B-A990A4135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C0833-5D3B-1656-959A-15BABF79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A4E5D-BD64-C0DD-0D89-40DE3357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986EF-6BD4-1A67-EFBF-0133EF1B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83EA8-457A-700C-AD53-13233605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933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4425CFA-F1C8-1F3A-7B18-6FCBDD2F91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68900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4425CFA-F1C8-1F3A-7B18-6FCBDD2F91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246F0-BBF4-4152-BCCE-89F927A0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9E2BE927-25C7-4379-86F1-C17ED9D2A7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Guides" hidden="1">
            <a:extLst>
              <a:ext uri="{FF2B5EF4-FFF2-40B4-BE49-F238E27FC236}">
                <a16:creationId xmlns:a16="http://schemas.microsoft.com/office/drawing/2014/main" id="{53DE0FE0-6D29-4965-A5CE-ABC21AEA398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C366B9-0297-413E-8878-727A08371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70001"/>
            <a:ext cx="11471638" cy="468000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03E37F-1C65-4A6B-BC1A-06099BEA66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639" y="742950"/>
            <a:ext cx="11471999" cy="468000"/>
          </a:xfrm>
        </p:spPr>
        <p:txBody>
          <a:bodyPr>
            <a:noAutofit/>
          </a:bodyPr>
          <a:lstStyle>
            <a:lvl1pPr marL="0" indent="0" rtl="0">
              <a:buFont typeface="Arial" panose="020B0604020202020204" pitchFamily="34" charset="0"/>
              <a:buNone/>
              <a:tabLst/>
              <a:defRPr sz="3200"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tabLst/>
              <a:defRPr sz="3200">
                <a:latin typeface="+mn-lt"/>
              </a:defRPr>
            </a:lvl2pPr>
            <a:lvl3pPr marL="0" indent="0">
              <a:buFont typeface="Arial" panose="020B0604020202020204" pitchFamily="34" charset="0"/>
              <a:buNone/>
              <a:tabLst/>
              <a:defRPr sz="3200">
                <a:latin typeface="+mn-lt"/>
              </a:defRPr>
            </a:lvl3pPr>
            <a:lvl4pPr marL="0" indent="0">
              <a:buFont typeface="Arial" panose="020B0604020202020204" pitchFamily="34" charset="0"/>
              <a:buNone/>
              <a:tabLst/>
              <a:defRPr sz="3200">
                <a:latin typeface="+mn-lt"/>
              </a:defRPr>
            </a:lvl4pPr>
            <a:lvl5pPr marL="0" indent="0">
              <a:buFont typeface="Arial" panose="020B0604020202020204" pitchFamily="34" charset="0"/>
              <a:buNone/>
              <a:tabLst/>
              <a:defRPr sz="3200">
                <a:latin typeface="+mn-lt"/>
              </a:defRPr>
            </a:lvl5pPr>
          </a:lstStyle>
          <a:p>
            <a:pPr lvl="0"/>
            <a:r>
              <a:rPr lang="en-US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3061073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">
          <p15:clr>
            <a:srgbClr val="717275"/>
          </p15:clr>
        </p15:guide>
        <p15:guide id="2" orient="horz" pos="762">
          <p15:clr>
            <a:srgbClr val="717275"/>
          </p15:clr>
        </p15:guide>
        <p15:guide id="3" orient="horz" pos="1133">
          <p15:clr>
            <a:srgbClr val="FF96FF"/>
          </p15:clr>
        </p15:guide>
        <p15:guide id="4" orient="horz" pos="3753">
          <p15:clr>
            <a:srgbClr val="FF96FF"/>
          </p15:clr>
        </p15:guide>
        <p15:guide id="5" pos="226">
          <p15:clr>
            <a:srgbClr val="FF96FF"/>
          </p15:clr>
        </p15:guide>
        <p15:guide id="6" pos="1317">
          <p15:clr>
            <a:srgbClr val="FF96FF"/>
          </p15:clr>
        </p15:guide>
        <p15:guide id="7" pos="1453">
          <p15:clr>
            <a:srgbClr val="FF96FF"/>
          </p15:clr>
        </p15:guide>
        <p15:guide id="8" pos="2544">
          <p15:clr>
            <a:srgbClr val="FF96FF"/>
          </p15:clr>
        </p15:guide>
        <p15:guide id="9" pos="2680">
          <p15:clr>
            <a:srgbClr val="FF96FF"/>
          </p15:clr>
        </p15:guide>
        <p15:guide id="10" pos="3771">
          <p15:clr>
            <a:srgbClr val="FF96FF"/>
          </p15:clr>
        </p15:guide>
        <p15:guide id="11" pos="3908">
          <p15:clr>
            <a:srgbClr val="FF96FF"/>
          </p15:clr>
        </p15:guide>
        <p15:guide id="12" pos="4999">
          <p15:clr>
            <a:srgbClr val="FF96FF"/>
          </p15:clr>
        </p15:guide>
        <p15:guide id="13" pos="5135">
          <p15:clr>
            <a:srgbClr val="FF96FF"/>
          </p15:clr>
        </p15:guide>
        <p15:guide id="14" pos="6226">
          <p15:clr>
            <a:srgbClr val="FF96FF"/>
          </p15:clr>
        </p15:guide>
        <p15:guide id="15" pos="6362">
          <p15:clr>
            <a:srgbClr val="FF96FF"/>
          </p15:clr>
        </p15:guide>
        <p15:guide id="16" pos="7453">
          <p15:clr>
            <a:srgbClr val="FF96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with logo">
  <p:cSld name="Header with log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10934700" y="6203950"/>
            <a:ext cx="8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48"/>
          <p:cNvSpPr txBox="1">
            <a:spLocks noGrp="1"/>
          </p:cNvSpPr>
          <p:nvPr>
            <p:ph type="ftr" idx="11"/>
          </p:nvPr>
        </p:nvSpPr>
        <p:spPr>
          <a:xfrm>
            <a:off x="2647950" y="6203950"/>
            <a:ext cx="6905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8"/>
          <p:cNvSpPr txBox="1">
            <a:spLocks noGrp="1"/>
          </p:cNvSpPr>
          <p:nvPr>
            <p:ph type="body" idx="1"/>
          </p:nvPr>
        </p:nvSpPr>
        <p:spPr>
          <a:xfrm>
            <a:off x="359639" y="742950"/>
            <a:ext cx="11471999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title"/>
          </p:nvPr>
        </p:nvSpPr>
        <p:spPr>
          <a:xfrm>
            <a:off x="360000" y="270001"/>
            <a:ext cx="11471638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327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">
          <p15:clr>
            <a:srgbClr val="717275"/>
          </p15:clr>
        </p15:guide>
        <p15:guide id="2" orient="horz" pos="762">
          <p15:clr>
            <a:srgbClr val="717275"/>
          </p15:clr>
        </p15:guide>
        <p15:guide id="3" orient="horz" pos="1133">
          <p15:clr>
            <a:srgbClr val="FF96FF"/>
          </p15:clr>
        </p15:guide>
        <p15:guide id="4" orient="horz" pos="3753">
          <p15:clr>
            <a:srgbClr val="FF96FF"/>
          </p15:clr>
        </p15:guide>
        <p15:guide id="5" pos="226">
          <p15:clr>
            <a:srgbClr val="FF96FF"/>
          </p15:clr>
        </p15:guide>
        <p15:guide id="6" pos="1317">
          <p15:clr>
            <a:srgbClr val="FF96FF"/>
          </p15:clr>
        </p15:guide>
        <p15:guide id="7" pos="1453">
          <p15:clr>
            <a:srgbClr val="FF96FF"/>
          </p15:clr>
        </p15:guide>
        <p15:guide id="8" pos="2544">
          <p15:clr>
            <a:srgbClr val="FF96FF"/>
          </p15:clr>
        </p15:guide>
        <p15:guide id="9" pos="2680">
          <p15:clr>
            <a:srgbClr val="FF96FF"/>
          </p15:clr>
        </p15:guide>
        <p15:guide id="10" pos="3771">
          <p15:clr>
            <a:srgbClr val="FF96FF"/>
          </p15:clr>
        </p15:guide>
        <p15:guide id="11" pos="3908">
          <p15:clr>
            <a:srgbClr val="FF96FF"/>
          </p15:clr>
        </p15:guide>
        <p15:guide id="12" pos="4999">
          <p15:clr>
            <a:srgbClr val="FF96FF"/>
          </p15:clr>
        </p15:guide>
        <p15:guide id="13" pos="5135">
          <p15:clr>
            <a:srgbClr val="FF96FF"/>
          </p15:clr>
        </p15:guide>
        <p15:guide id="14" pos="6226">
          <p15:clr>
            <a:srgbClr val="FF96FF"/>
          </p15:clr>
        </p15:guide>
        <p15:guide id="15" pos="6362">
          <p15:clr>
            <a:srgbClr val="FF96FF"/>
          </p15:clr>
        </p15:guide>
        <p15:guide id="16" pos="7453">
          <p15:clr>
            <a:srgbClr val="FF96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26" Type="http://schemas.openxmlformats.org/officeDocument/2006/relationships/tags" Target="../tags/tag19.xml"/><Relationship Id="rId39" Type="http://schemas.openxmlformats.org/officeDocument/2006/relationships/tags" Target="../tags/tag32.xml"/><Relationship Id="rId21" Type="http://schemas.openxmlformats.org/officeDocument/2006/relationships/tags" Target="../tags/tag14.xml"/><Relationship Id="rId34" Type="http://schemas.openxmlformats.org/officeDocument/2006/relationships/tags" Target="../tags/tag27.xml"/><Relationship Id="rId42" Type="http://schemas.openxmlformats.org/officeDocument/2006/relationships/tags" Target="../tags/tag35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9.xml"/><Relationship Id="rId29" Type="http://schemas.openxmlformats.org/officeDocument/2006/relationships/tags" Target="../tags/tag2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24" Type="http://schemas.openxmlformats.org/officeDocument/2006/relationships/tags" Target="../tags/tag17.xml"/><Relationship Id="rId32" Type="http://schemas.openxmlformats.org/officeDocument/2006/relationships/tags" Target="../tags/tag25.xml"/><Relationship Id="rId37" Type="http://schemas.openxmlformats.org/officeDocument/2006/relationships/tags" Target="../tags/tag30.xml"/><Relationship Id="rId40" Type="http://schemas.openxmlformats.org/officeDocument/2006/relationships/tags" Target="../tags/tag33.xml"/><Relationship Id="rId45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28" Type="http://schemas.openxmlformats.org/officeDocument/2006/relationships/tags" Target="../tags/tag21.xml"/><Relationship Id="rId36" Type="http://schemas.openxmlformats.org/officeDocument/2006/relationships/tags" Target="../tags/tag29.xml"/><Relationship Id="rId10" Type="http://schemas.openxmlformats.org/officeDocument/2006/relationships/tags" Target="../tags/tag3.xml"/><Relationship Id="rId19" Type="http://schemas.openxmlformats.org/officeDocument/2006/relationships/tags" Target="../tags/tag12.xml"/><Relationship Id="rId31" Type="http://schemas.openxmlformats.org/officeDocument/2006/relationships/tags" Target="../tags/tag24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Relationship Id="rId22" Type="http://schemas.openxmlformats.org/officeDocument/2006/relationships/tags" Target="../tags/tag15.xml"/><Relationship Id="rId27" Type="http://schemas.openxmlformats.org/officeDocument/2006/relationships/tags" Target="../tags/tag20.xml"/><Relationship Id="rId30" Type="http://schemas.openxmlformats.org/officeDocument/2006/relationships/tags" Target="../tags/tag23.xml"/><Relationship Id="rId35" Type="http://schemas.openxmlformats.org/officeDocument/2006/relationships/tags" Target="../tags/tag28.xml"/><Relationship Id="rId43" Type="http://schemas.openxmlformats.org/officeDocument/2006/relationships/oleObject" Target="../embeddings/oleObject1.bin"/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12" Type="http://schemas.openxmlformats.org/officeDocument/2006/relationships/tags" Target="../tags/tag5.xml"/><Relationship Id="rId17" Type="http://schemas.openxmlformats.org/officeDocument/2006/relationships/tags" Target="../tags/tag10.xml"/><Relationship Id="rId25" Type="http://schemas.openxmlformats.org/officeDocument/2006/relationships/tags" Target="../tags/tag18.xml"/><Relationship Id="rId33" Type="http://schemas.openxmlformats.org/officeDocument/2006/relationships/tags" Target="../tags/tag26.xml"/><Relationship Id="rId38" Type="http://schemas.openxmlformats.org/officeDocument/2006/relationships/tags" Target="../tags/tag31.xml"/><Relationship Id="rId20" Type="http://schemas.openxmlformats.org/officeDocument/2006/relationships/tags" Target="../tags/tag13.xml"/><Relationship Id="rId41" Type="http://schemas.openxmlformats.org/officeDocument/2006/relationships/tags" Target="../tags/tag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tags" Target="../tags/tag68.xml"/><Relationship Id="rId39" Type="http://schemas.openxmlformats.org/officeDocument/2006/relationships/tags" Target="../tags/tag81.xml"/><Relationship Id="rId21" Type="http://schemas.openxmlformats.org/officeDocument/2006/relationships/tags" Target="../tags/tag63.xml"/><Relationship Id="rId34" Type="http://schemas.openxmlformats.org/officeDocument/2006/relationships/tags" Target="../tags/tag76.xml"/><Relationship Id="rId42" Type="http://schemas.openxmlformats.org/officeDocument/2006/relationships/tags" Target="../tags/tag8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58.xml"/><Relationship Id="rId29" Type="http://schemas.openxmlformats.org/officeDocument/2006/relationships/tags" Target="../tags/tag71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32" Type="http://schemas.openxmlformats.org/officeDocument/2006/relationships/tags" Target="../tags/tag74.xml"/><Relationship Id="rId37" Type="http://schemas.openxmlformats.org/officeDocument/2006/relationships/tags" Target="../tags/tag79.xml"/><Relationship Id="rId40" Type="http://schemas.openxmlformats.org/officeDocument/2006/relationships/tags" Target="../tags/tag82.xml"/><Relationship Id="rId45" Type="http://schemas.openxmlformats.org/officeDocument/2006/relationships/image" Target="../media/image13.jpeg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tags" Target="../tags/tag70.xml"/><Relationship Id="rId36" Type="http://schemas.openxmlformats.org/officeDocument/2006/relationships/tags" Target="../tags/tag78.xml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31" Type="http://schemas.openxmlformats.org/officeDocument/2006/relationships/tags" Target="../tags/tag73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tags" Target="../tags/tag69.xml"/><Relationship Id="rId30" Type="http://schemas.openxmlformats.org/officeDocument/2006/relationships/tags" Target="../tags/tag72.xml"/><Relationship Id="rId35" Type="http://schemas.openxmlformats.org/officeDocument/2006/relationships/tags" Target="../tags/tag77.xml"/><Relationship Id="rId43" Type="http://schemas.openxmlformats.org/officeDocument/2006/relationships/oleObject" Target="../embeddings/oleObject5.bin"/><Relationship Id="rId8" Type="http://schemas.openxmlformats.org/officeDocument/2006/relationships/tags" Target="../tags/tag50.xml"/><Relationship Id="rId3" Type="http://schemas.openxmlformats.org/officeDocument/2006/relationships/slideLayout" Target="../slideLayouts/slideLayout40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tags" Target="../tags/tag67.xml"/><Relationship Id="rId33" Type="http://schemas.openxmlformats.org/officeDocument/2006/relationships/tags" Target="../tags/tag75.xml"/><Relationship Id="rId38" Type="http://schemas.openxmlformats.org/officeDocument/2006/relationships/tags" Target="../tags/tag80.xml"/><Relationship Id="rId20" Type="http://schemas.openxmlformats.org/officeDocument/2006/relationships/tags" Target="../tags/tag62.xml"/><Relationship Id="rId41" Type="http://schemas.openxmlformats.org/officeDocument/2006/relationships/tags" Target="../tags/tag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ags" Target="../tags/tag93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9.emf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oleObject" Target="../embeddings/oleObject10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>
            <a:extLst>
              <a:ext uri="{FF2B5EF4-FFF2-40B4-BE49-F238E27FC236}">
                <a16:creationId xmlns:a16="http://schemas.microsoft.com/office/drawing/2014/main" id="{B7BEEE36-EBC5-45F7-B3DE-398CBD065D58}"/>
              </a:ext>
            </a:extLst>
          </p:cNvPr>
          <p:cNvSpPr>
            <a:spLocks/>
          </p:cNvSpPr>
          <p:nvPr/>
        </p:nvSpPr>
        <p:spPr bwMode="gray">
          <a:xfrm>
            <a:off x="0" y="-27384"/>
            <a:ext cx="12192000" cy="11968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0" y="2"/>
          <a:ext cx="215978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3" imgW="270" imgH="270" progId="TCLayout.ActiveDocument.1">
                  <p:embed/>
                </p:oleObj>
              </mc:Choice>
              <mc:Fallback>
                <p:oleObj name="think-cell Slide" r:id="rId4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0" y="2"/>
                        <a:ext cx="215978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0" y="2"/>
            <a:ext cx="215978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685239"/>
            <a:ext cx="1097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609600" y="7020"/>
            <a:ext cx="61234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chemeClr val="bg1"/>
              </a:buClr>
              <a:tabLst>
                <a:tab pos="361950" algn="l"/>
              </a:tabLst>
            </a:pPr>
            <a:r>
              <a:rPr lang="en-US" sz="1000" cap="all" baseline="0">
                <a:solidFill>
                  <a:schemeClr val="bg1"/>
                </a:solidFill>
                <a:latin typeface="+mn-lt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609600" y="1198769"/>
            <a:ext cx="10972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tabLst>
                <a:tab pos="361950" algn="l"/>
              </a:tabLst>
              <a:defRPr lang="x-none"/>
            </a:pPr>
            <a:r>
              <a:rPr lang="en-US" sz="1600">
                <a:solidFill>
                  <a:schemeClr val="tx1"/>
                </a:solidFill>
                <a:latin typeface="+mn-lt"/>
              </a:rPr>
              <a:t>Unit of measure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2471775"/>
            <a:ext cx="10972800" cy="12311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609600" y="1851367"/>
            <a:ext cx="2227807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18288" rtlCol="0" anchor="b">
              <a:spAutoFit/>
            </a:bodyPr>
            <a:lstStyle/>
            <a:p>
              <a: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</a:pPr>
              <a:r>
                <a:rPr lang="en-US" sz="1600" b="1" baseline="0">
                  <a:latin typeface="+mn-lt"/>
                </a:rPr>
                <a:t>Title</a:t>
              </a:r>
            </a:p>
            <a:p>
              <a: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</a:pPr>
              <a:r>
                <a:rPr lang="en-US" sz="1600" baseline="0">
                  <a:latin typeface="+mn-lt"/>
                </a:rPr>
                <a:t>Unit of measure</a:t>
              </a:r>
            </a:p>
          </p:txBody>
        </p:sp>
      </p:grpSp>
      <p:sp>
        <p:nvSpPr>
          <p:cNvPr id="63" name="Slide Number"/>
          <p:cNvSpPr txBox="1">
            <a:spLocks/>
          </p:cNvSpPr>
          <p:nvPr/>
        </p:nvSpPr>
        <p:spPr bwMode="gray">
          <a:xfrm>
            <a:off x="11273054" y="6108272"/>
            <a:ext cx="309346" cy="12311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609600" y="5836400"/>
            <a:ext cx="109728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5250" indent="-95250">
              <a:defRPr lang="x-none"/>
            </a:pPr>
            <a:r>
              <a:rPr lang="en-US" sz="900">
                <a:solidFill>
                  <a:schemeClr val="tx1"/>
                </a:solidFill>
                <a:latin typeface="+mn-lt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3536949" y="6146663"/>
            <a:ext cx="5430839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/>
          <a:p>
            <a:pPr marL="427038" indent="-427038" defTabSz="913572">
              <a:tabLst/>
            </a:pPr>
            <a:r>
              <a:rPr lang="en-US" sz="900">
                <a:solidFill>
                  <a:schemeClr val="tx1"/>
                </a:solidFill>
                <a:latin typeface="+mn-lt"/>
              </a:rPr>
              <a:t>Source: Source</a:t>
            </a:r>
          </a:p>
        </p:txBody>
      </p:sp>
      <p:grpSp>
        <p:nvGrpSpPr>
          <p:cNvPr id="108" name="Sticker" hidden="1"/>
          <p:cNvGrpSpPr/>
          <p:nvPr/>
        </p:nvGrpSpPr>
        <p:grpSpPr bwMode="gray">
          <a:xfrm>
            <a:off x="10915377" y="1198769"/>
            <a:ext cx="667023" cy="241447"/>
            <a:chOff x="8073926" y="285750"/>
            <a:chExt cx="666849" cy="241447"/>
          </a:xfrm>
        </p:grpSpPr>
        <p:sp>
          <p:nvSpPr>
            <p:cNvPr id="109" name="StickerRectangle"/>
            <p:cNvSpPr>
              <a:spLocks noChangeArrowheads="1"/>
            </p:cNvSpPr>
            <p:nvPr/>
          </p:nvSpPr>
          <p:spPr bwMode="gray">
            <a:xfrm>
              <a:off x="8073926" y="285750"/>
              <a:ext cx="666849" cy="2414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28800" rIns="0" bIns="27432" anchor="ctr" anchorCtr="0">
              <a:spAutoFit/>
            </a:bodyPr>
            <a:lstStyle/>
            <a:p>
              <a:pPr algn="r" defTabSz="895619">
                <a:buClr>
                  <a:schemeClr val="tx2"/>
                </a:buClr>
              </a:pPr>
              <a:r>
                <a:rPr lang="en-US" sz="1200" noProof="0">
                  <a:solidFill>
                    <a:schemeClr val="tx1"/>
                  </a:solidFill>
                  <a:latin typeface="+mn-lt"/>
                </a:rPr>
                <a:t>STICKER</a:t>
              </a:r>
            </a:p>
          </p:txBody>
        </p:sp>
        <p:cxnSp>
          <p:nvCxnSpPr>
            <p:cNvPr id="110" name="AutoShape 32"/>
            <p:cNvCxnSpPr>
              <a:cxnSpLocks noChangeShapeType="1"/>
              <a:stCxn id="109" idx="4"/>
              <a:endCxn id="109" idx="6"/>
            </p:cNvCxnSpPr>
            <p:nvPr/>
          </p:nvCxnSpPr>
          <p:spPr bwMode="gray">
            <a:xfrm>
              <a:off x="8073926" y="527197"/>
              <a:ext cx="66684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AutoShape 32"/>
            <p:cNvCxnSpPr>
              <a:cxnSpLocks noChangeShapeType="1"/>
              <a:stCxn id="109" idx="2"/>
              <a:endCxn id="109" idx="0"/>
            </p:cNvCxnSpPr>
            <p:nvPr userDrawn="1"/>
          </p:nvCxnSpPr>
          <p:spPr bwMode="gray">
            <a:xfrm>
              <a:off x="8073926" y="285750"/>
              <a:ext cx="66684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" name="DirArrow" hidden="1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 rot="5400000">
            <a:off x="5553846" y="2997926"/>
            <a:ext cx="3090672" cy="34349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>
              <a:latin typeface="+mn-lt"/>
            </a:endParaRPr>
          </a:p>
        </p:txBody>
      </p:sp>
      <p:grpSp>
        <p:nvGrpSpPr>
          <p:cNvPr id="68" name="Flow" hidden="1"/>
          <p:cNvGrpSpPr>
            <a:grpSpLocks/>
          </p:cNvGrpSpPr>
          <p:nvPr>
            <p:custDataLst>
              <p:tags r:id="rId11"/>
            </p:custDataLst>
          </p:nvPr>
        </p:nvGrpSpPr>
        <p:grpSpPr bwMode="gray">
          <a:xfrm>
            <a:off x="1948371" y="3395577"/>
            <a:ext cx="1830388" cy="91440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69" name="Freeform 68"/>
            <p:cNvSpPr/>
            <p:nvPr>
              <p:custDataLst>
                <p:tags r:id="rId41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6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TextBox 69"/>
            <p:cNvSpPr txBox="1"/>
            <p:nvPr>
              <p:custDataLst>
                <p:tags r:id="rId42"/>
              </p:custDataLst>
            </p:nvPr>
          </p:nvSpPr>
          <p:spPr bwMode="gray">
            <a:xfrm>
              <a:off x="5969000" y="3187700"/>
              <a:ext cx="1524000" cy="79322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  <a:defRPr lang="x-none" sz="1600" baseline="0">
                  <a:latin typeface="+mn-lt"/>
                </a:defRPr>
              </a:lvl1pPr>
              <a:lvl2pPr marL="180000" lvl="1" indent="-180054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2pPr>
              <a:lvl3pPr marL="365760" lvl="2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548640" lvl="3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4pPr>
              <a:lvl5pPr marL="731520" lvl="4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5pPr>
              <a:lvl6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/>
              <a:r>
                <a:rPr lang="en-US" b="1"/>
                <a:t>Text</a:t>
              </a:r>
            </a:p>
          </p:txBody>
        </p:sp>
      </p:grpSp>
      <p:sp>
        <p:nvSpPr>
          <p:cNvPr id="100" name="Oval" hidden="1"/>
          <p:cNvSpPr txBox="1">
            <a:spLocks/>
          </p:cNvSpPr>
          <p:nvPr/>
        </p:nvSpPr>
        <p:spPr bwMode="gray">
          <a:xfrm>
            <a:off x="1954973" y="1624338"/>
            <a:ext cx="1525588" cy="1524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wrap="square" lIns="73152" tIns="73152" rIns="73152" bIns="73152" rtlCol="0" anchor="ctr">
            <a:noAutofit/>
          </a:bodyPr>
          <a:lstStyle>
            <a:defPPr>
              <a:defRPr lang="en-US"/>
            </a:defPPr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baseline="0">
                <a:latin typeface="+mn-lt"/>
              </a:defRPr>
            </a:lvl2pPr>
            <a:lvl3pPr marL="365760" lvl="2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1600" baseline="0">
                <a:latin typeface="+mn-lt"/>
              </a:defRPr>
            </a:lvl3pPr>
            <a:lvl4pPr marL="548640" lvl="3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baseline="0">
                <a:latin typeface="+mn-lt"/>
              </a:defRPr>
            </a:lvl4pPr>
            <a:lvl5pPr marL="731520" lvl="4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lvl="0" algn="ctr"/>
            <a:r>
              <a:rPr lang="en-US"/>
              <a:t>Text</a:t>
            </a:r>
          </a:p>
        </p:txBody>
      </p:sp>
      <p:sp>
        <p:nvSpPr>
          <p:cNvPr id="101" name="Body3" hidden="1"/>
          <p:cNvSpPr txBox="1">
            <a:spLocks/>
          </p:cNvSpPr>
          <p:nvPr/>
        </p:nvSpPr>
        <p:spPr bwMode="gray">
          <a:xfrm>
            <a:off x="3591714" y="1624337"/>
            <a:ext cx="1525588" cy="15240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wrap="square" lIns="73152" tIns="73152" rIns="73152" bIns="73152" rtlCol="0">
            <a:no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latin typeface="+mn-lt"/>
              </a:defRPr>
            </a:lvl2pPr>
            <a:lvl3pPr marL="365760" lvl="2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8640" lvl="3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latin typeface="+mn-lt"/>
              </a:defRPr>
            </a:lvl4pPr>
            <a:lvl5pPr marL="731520" lvl="4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2" name="RoundedRectangle" hidden="1"/>
          <p:cNvSpPr txBox="1">
            <a:spLocks/>
          </p:cNvSpPr>
          <p:nvPr/>
        </p:nvSpPr>
        <p:spPr bwMode="gray">
          <a:xfrm>
            <a:off x="5286771" y="1624338"/>
            <a:ext cx="1525588" cy="152400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wrap="square" lIns="73152" tIns="73152" rIns="73152" bIns="73152" rtlCol="0">
            <a:noAutofit/>
          </a:bodyPr>
          <a:lstStyle>
            <a:defPPr>
              <a:defRPr lang="en-US"/>
            </a:defPPr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baseline="0">
                <a:latin typeface="+mn-lt"/>
              </a:defRPr>
            </a:lvl2pPr>
            <a:lvl3pPr marL="365760" lvl="2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1600" baseline="0">
                <a:latin typeface="+mn-lt"/>
              </a:defRPr>
            </a:lvl3pPr>
            <a:lvl4pPr marL="548640" lvl="3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baseline="0">
                <a:latin typeface="+mn-lt"/>
              </a:defRPr>
            </a:lvl4pPr>
            <a:lvl5pPr marL="731520" lvl="4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3" name="Arrow" hidden="1"/>
          <p:cNvSpPr txBox="1">
            <a:spLocks/>
          </p:cNvSpPr>
          <p:nvPr/>
        </p:nvSpPr>
        <p:spPr bwMode="gray">
          <a:xfrm>
            <a:off x="1946174" y="4362178"/>
            <a:ext cx="1830388" cy="91440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wrap="square" lIns="73152" tIns="73152" rIns="73152" bIns="73152" rtlCol="0" anchor="ctr">
            <a:no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latin typeface="+mn-lt"/>
              </a:defRPr>
            </a:lvl2pPr>
            <a:lvl3pPr marL="365760" lvl="2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8640" lvl="3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latin typeface="+mn-lt"/>
              </a:defRPr>
            </a:lvl4pPr>
            <a:lvl5pPr marL="731520" lvl="4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/>
            <a:r>
              <a:rPr lang="en-US" b="1"/>
              <a:t>Text</a:t>
            </a:r>
          </a:p>
        </p:txBody>
      </p:sp>
      <p:sp>
        <p:nvSpPr>
          <p:cNvPr id="76" name="Bracket" hidden="1">
            <a:extLst>
              <a:ext uri="{FF2B5EF4-FFF2-40B4-BE49-F238E27FC236}">
                <a16:creationId xmlns:a16="http://schemas.microsoft.com/office/drawing/2014/main" id="{03378CBE-FB83-478F-9CFD-3D41B39200BE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 bwMode="gray">
          <a:xfrm>
            <a:off x="6514902" y="3395577"/>
            <a:ext cx="190526" cy="1651001"/>
          </a:xfrm>
          <a:custGeom>
            <a:avLst/>
            <a:gdLst>
              <a:gd name="connsiteX0" fmla="*/ 0 w 237731"/>
              <a:gd name="connsiteY0" fmla="*/ 0 h 2667000"/>
              <a:gd name="connsiteX1" fmla="*/ 174231 w 237731"/>
              <a:gd name="connsiteY1" fmla="*/ 1016000 h 2667000"/>
              <a:gd name="connsiteX2" fmla="*/ 174231 w 237731"/>
              <a:gd name="connsiteY2" fmla="*/ 1778000 h 2667000"/>
              <a:gd name="connsiteX3" fmla="*/ 237731 w 237731"/>
              <a:gd name="connsiteY3" fmla="*/ 1841500 h 2667000"/>
              <a:gd name="connsiteX4" fmla="*/ 174231 w 237731"/>
              <a:gd name="connsiteY4" fmla="*/ 1905000 h 2667000"/>
              <a:gd name="connsiteX5" fmla="*/ 174231 w 237731"/>
              <a:gd name="connsiteY5" fmla="*/ 2667000 h 2667000"/>
              <a:gd name="connsiteX6" fmla="*/ 47231 w 237731"/>
              <a:gd name="connsiteY6" fmla="*/ 2667000 h 2667000"/>
              <a:gd name="connsiteX0" fmla="*/ 0 w 237731"/>
              <a:gd name="connsiteY0" fmla="*/ 0 h 2667000"/>
              <a:gd name="connsiteX1" fmla="*/ 25025 w 237731"/>
              <a:gd name="connsiteY1" fmla="*/ 0 h 2667000"/>
              <a:gd name="connsiteX2" fmla="*/ 174231 w 237731"/>
              <a:gd name="connsiteY2" fmla="*/ 1778000 h 2667000"/>
              <a:gd name="connsiteX3" fmla="*/ 237731 w 237731"/>
              <a:gd name="connsiteY3" fmla="*/ 1841500 h 2667000"/>
              <a:gd name="connsiteX4" fmla="*/ 174231 w 237731"/>
              <a:gd name="connsiteY4" fmla="*/ 1905000 h 2667000"/>
              <a:gd name="connsiteX5" fmla="*/ 174231 w 237731"/>
              <a:gd name="connsiteY5" fmla="*/ 2667000 h 2667000"/>
              <a:gd name="connsiteX6" fmla="*/ 47231 w 237731"/>
              <a:gd name="connsiteY6" fmla="*/ 2667000 h 2667000"/>
              <a:gd name="connsiteX0" fmla="*/ 0 w 237731"/>
              <a:gd name="connsiteY0" fmla="*/ 0 h 2667000"/>
              <a:gd name="connsiteX1" fmla="*/ 25025 w 237731"/>
              <a:gd name="connsiteY1" fmla="*/ 0 h 2667000"/>
              <a:gd name="connsiteX2" fmla="*/ 25025 w 237731"/>
              <a:gd name="connsiteY2" fmla="*/ 762000 h 2667000"/>
              <a:gd name="connsiteX3" fmla="*/ 237731 w 237731"/>
              <a:gd name="connsiteY3" fmla="*/ 1841500 h 2667000"/>
              <a:gd name="connsiteX4" fmla="*/ 174231 w 237731"/>
              <a:gd name="connsiteY4" fmla="*/ 1905000 h 2667000"/>
              <a:gd name="connsiteX5" fmla="*/ 174231 w 237731"/>
              <a:gd name="connsiteY5" fmla="*/ 2667000 h 2667000"/>
              <a:gd name="connsiteX6" fmla="*/ 47231 w 237731"/>
              <a:gd name="connsiteY6" fmla="*/ 2667000 h 2667000"/>
              <a:gd name="connsiteX0" fmla="*/ 0 w 174231"/>
              <a:gd name="connsiteY0" fmla="*/ 0 h 2667000"/>
              <a:gd name="connsiteX1" fmla="*/ 25025 w 174231"/>
              <a:gd name="connsiteY1" fmla="*/ 0 h 2667000"/>
              <a:gd name="connsiteX2" fmla="*/ 25025 w 174231"/>
              <a:gd name="connsiteY2" fmla="*/ 762000 h 2667000"/>
              <a:gd name="connsiteX3" fmla="*/ 37537 w 174231"/>
              <a:gd name="connsiteY3" fmla="*/ 825500 h 2667000"/>
              <a:gd name="connsiteX4" fmla="*/ 174231 w 174231"/>
              <a:gd name="connsiteY4" fmla="*/ 1905000 h 2667000"/>
              <a:gd name="connsiteX5" fmla="*/ 174231 w 174231"/>
              <a:gd name="connsiteY5" fmla="*/ 2667000 h 2667000"/>
              <a:gd name="connsiteX6" fmla="*/ 47231 w 174231"/>
              <a:gd name="connsiteY6" fmla="*/ 2667000 h 2667000"/>
              <a:gd name="connsiteX0" fmla="*/ 0 w 174231"/>
              <a:gd name="connsiteY0" fmla="*/ 0 h 2667000"/>
              <a:gd name="connsiteX1" fmla="*/ 25025 w 174231"/>
              <a:gd name="connsiteY1" fmla="*/ 0 h 2667000"/>
              <a:gd name="connsiteX2" fmla="*/ 25025 w 174231"/>
              <a:gd name="connsiteY2" fmla="*/ 762000 h 2667000"/>
              <a:gd name="connsiteX3" fmla="*/ 37537 w 174231"/>
              <a:gd name="connsiteY3" fmla="*/ 825500 h 2667000"/>
              <a:gd name="connsiteX4" fmla="*/ 25025 w 174231"/>
              <a:gd name="connsiteY4" fmla="*/ 889000 h 2667000"/>
              <a:gd name="connsiteX5" fmla="*/ 174231 w 174231"/>
              <a:gd name="connsiteY5" fmla="*/ 2667000 h 2667000"/>
              <a:gd name="connsiteX6" fmla="*/ 47231 w 174231"/>
              <a:gd name="connsiteY6" fmla="*/ 2667000 h 2667000"/>
              <a:gd name="connsiteX0" fmla="*/ 0 w 47231"/>
              <a:gd name="connsiteY0" fmla="*/ 0 h 2667000"/>
              <a:gd name="connsiteX1" fmla="*/ 25025 w 47231"/>
              <a:gd name="connsiteY1" fmla="*/ 0 h 2667000"/>
              <a:gd name="connsiteX2" fmla="*/ 25025 w 47231"/>
              <a:gd name="connsiteY2" fmla="*/ 762000 h 2667000"/>
              <a:gd name="connsiteX3" fmla="*/ 37537 w 47231"/>
              <a:gd name="connsiteY3" fmla="*/ 825500 h 2667000"/>
              <a:gd name="connsiteX4" fmla="*/ 25025 w 47231"/>
              <a:gd name="connsiteY4" fmla="*/ 889000 h 2667000"/>
              <a:gd name="connsiteX5" fmla="*/ 25025 w 47231"/>
              <a:gd name="connsiteY5" fmla="*/ 1651001 h 2667000"/>
              <a:gd name="connsiteX6" fmla="*/ 47231 w 47231"/>
              <a:gd name="connsiteY6" fmla="*/ 2667000 h 2667000"/>
              <a:gd name="connsiteX0" fmla="*/ 0 w 37537"/>
              <a:gd name="connsiteY0" fmla="*/ 0 h 1651001"/>
              <a:gd name="connsiteX1" fmla="*/ 25025 w 37537"/>
              <a:gd name="connsiteY1" fmla="*/ 0 h 1651001"/>
              <a:gd name="connsiteX2" fmla="*/ 25025 w 37537"/>
              <a:gd name="connsiteY2" fmla="*/ 762000 h 1651001"/>
              <a:gd name="connsiteX3" fmla="*/ 37537 w 37537"/>
              <a:gd name="connsiteY3" fmla="*/ 825500 h 1651001"/>
              <a:gd name="connsiteX4" fmla="*/ 25025 w 37537"/>
              <a:gd name="connsiteY4" fmla="*/ 889000 h 1651001"/>
              <a:gd name="connsiteX5" fmla="*/ 25025 w 37537"/>
              <a:gd name="connsiteY5" fmla="*/ 1651001 h 1651001"/>
              <a:gd name="connsiteX6" fmla="*/ 1 w 37537"/>
              <a:gd name="connsiteY6" fmla="*/ 1651001 h 1651001"/>
              <a:gd name="connsiteX0" fmla="*/ 0 w 443862"/>
              <a:gd name="connsiteY0" fmla="*/ 0 h 5119150"/>
              <a:gd name="connsiteX1" fmla="*/ 431350 w 443862"/>
              <a:gd name="connsiteY1" fmla="*/ 3468149 h 5119150"/>
              <a:gd name="connsiteX2" fmla="*/ 431350 w 443862"/>
              <a:gd name="connsiteY2" fmla="*/ 4230149 h 5119150"/>
              <a:gd name="connsiteX3" fmla="*/ 443862 w 443862"/>
              <a:gd name="connsiteY3" fmla="*/ 4293649 h 5119150"/>
              <a:gd name="connsiteX4" fmla="*/ 431350 w 443862"/>
              <a:gd name="connsiteY4" fmla="*/ 4357149 h 5119150"/>
              <a:gd name="connsiteX5" fmla="*/ 431350 w 443862"/>
              <a:gd name="connsiteY5" fmla="*/ 5119150 h 5119150"/>
              <a:gd name="connsiteX6" fmla="*/ 406326 w 443862"/>
              <a:gd name="connsiteY6" fmla="*/ 5119150 h 5119150"/>
              <a:gd name="connsiteX0" fmla="*/ 0 w 443862"/>
              <a:gd name="connsiteY0" fmla="*/ 0 h 5119150"/>
              <a:gd name="connsiteX1" fmla="*/ 8826 w 443862"/>
              <a:gd name="connsiteY1" fmla="*/ 0 h 5119150"/>
              <a:gd name="connsiteX2" fmla="*/ 431350 w 443862"/>
              <a:gd name="connsiteY2" fmla="*/ 4230149 h 5119150"/>
              <a:gd name="connsiteX3" fmla="*/ 443862 w 443862"/>
              <a:gd name="connsiteY3" fmla="*/ 4293649 h 5119150"/>
              <a:gd name="connsiteX4" fmla="*/ 431350 w 443862"/>
              <a:gd name="connsiteY4" fmla="*/ 4357149 h 5119150"/>
              <a:gd name="connsiteX5" fmla="*/ 431350 w 443862"/>
              <a:gd name="connsiteY5" fmla="*/ 5119150 h 5119150"/>
              <a:gd name="connsiteX6" fmla="*/ 406326 w 443862"/>
              <a:gd name="connsiteY6" fmla="*/ 5119150 h 5119150"/>
              <a:gd name="connsiteX0" fmla="*/ 0 w 443862"/>
              <a:gd name="connsiteY0" fmla="*/ 0 h 5119150"/>
              <a:gd name="connsiteX1" fmla="*/ 8826 w 443862"/>
              <a:gd name="connsiteY1" fmla="*/ 0 h 5119150"/>
              <a:gd name="connsiteX2" fmla="*/ 8826 w 443862"/>
              <a:gd name="connsiteY2" fmla="*/ 762000 h 5119150"/>
              <a:gd name="connsiteX3" fmla="*/ 443862 w 443862"/>
              <a:gd name="connsiteY3" fmla="*/ 4293649 h 5119150"/>
              <a:gd name="connsiteX4" fmla="*/ 431350 w 443862"/>
              <a:gd name="connsiteY4" fmla="*/ 4357149 h 5119150"/>
              <a:gd name="connsiteX5" fmla="*/ 431350 w 443862"/>
              <a:gd name="connsiteY5" fmla="*/ 5119150 h 5119150"/>
              <a:gd name="connsiteX6" fmla="*/ 406326 w 443862"/>
              <a:gd name="connsiteY6" fmla="*/ 5119150 h 5119150"/>
              <a:gd name="connsiteX0" fmla="*/ 0 w 431350"/>
              <a:gd name="connsiteY0" fmla="*/ 0 h 5119150"/>
              <a:gd name="connsiteX1" fmla="*/ 8826 w 431350"/>
              <a:gd name="connsiteY1" fmla="*/ 0 h 5119150"/>
              <a:gd name="connsiteX2" fmla="*/ 8826 w 431350"/>
              <a:gd name="connsiteY2" fmla="*/ 762000 h 5119150"/>
              <a:gd name="connsiteX3" fmla="*/ 13239 w 431350"/>
              <a:gd name="connsiteY3" fmla="*/ 825500 h 5119150"/>
              <a:gd name="connsiteX4" fmla="*/ 431350 w 431350"/>
              <a:gd name="connsiteY4" fmla="*/ 4357149 h 5119150"/>
              <a:gd name="connsiteX5" fmla="*/ 431350 w 431350"/>
              <a:gd name="connsiteY5" fmla="*/ 5119150 h 5119150"/>
              <a:gd name="connsiteX6" fmla="*/ 406326 w 431350"/>
              <a:gd name="connsiteY6" fmla="*/ 5119150 h 5119150"/>
              <a:gd name="connsiteX0" fmla="*/ 0 w 431350"/>
              <a:gd name="connsiteY0" fmla="*/ 0 h 5119150"/>
              <a:gd name="connsiteX1" fmla="*/ 8826 w 431350"/>
              <a:gd name="connsiteY1" fmla="*/ 0 h 5119150"/>
              <a:gd name="connsiteX2" fmla="*/ 8826 w 431350"/>
              <a:gd name="connsiteY2" fmla="*/ 762000 h 5119150"/>
              <a:gd name="connsiteX3" fmla="*/ 13239 w 431350"/>
              <a:gd name="connsiteY3" fmla="*/ 825500 h 5119150"/>
              <a:gd name="connsiteX4" fmla="*/ 8826 w 431350"/>
              <a:gd name="connsiteY4" fmla="*/ 889000 h 5119150"/>
              <a:gd name="connsiteX5" fmla="*/ 431350 w 431350"/>
              <a:gd name="connsiteY5" fmla="*/ 5119150 h 5119150"/>
              <a:gd name="connsiteX6" fmla="*/ 406326 w 431350"/>
              <a:gd name="connsiteY6" fmla="*/ 5119150 h 5119150"/>
              <a:gd name="connsiteX0" fmla="*/ 0 w 406326"/>
              <a:gd name="connsiteY0" fmla="*/ 0 h 5119150"/>
              <a:gd name="connsiteX1" fmla="*/ 8826 w 406326"/>
              <a:gd name="connsiteY1" fmla="*/ 0 h 5119150"/>
              <a:gd name="connsiteX2" fmla="*/ 8826 w 406326"/>
              <a:gd name="connsiteY2" fmla="*/ 762000 h 5119150"/>
              <a:gd name="connsiteX3" fmla="*/ 13239 w 406326"/>
              <a:gd name="connsiteY3" fmla="*/ 825500 h 5119150"/>
              <a:gd name="connsiteX4" fmla="*/ 8826 w 406326"/>
              <a:gd name="connsiteY4" fmla="*/ 889000 h 5119150"/>
              <a:gd name="connsiteX5" fmla="*/ 8826 w 406326"/>
              <a:gd name="connsiteY5" fmla="*/ 1651001 h 5119150"/>
              <a:gd name="connsiteX6" fmla="*/ 406326 w 406326"/>
              <a:gd name="connsiteY6" fmla="*/ 5119150 h 5119150"/>
              <a:gd name="connsiteX0" fmla="*/ 0 w 13239"/>
              <a:gd name="connsiteY0" fmla="*/ 0 h 1651001"/>
              <a:gd name="connsiteX1" fmla="*/ 8826 w 13239"/>
              <a:gd name="connsiteY1" fmla="*/ 0 h 1651001"/>
              <a:gd name="connsiteX2" fmla="*/ 8826 w 13239"/>
              <a:gd name="connsiteY2" fmla="*/ 762000 h 1651001"/>
              <a:gd name="connsiteX3" fmla="*/ 13239 w 13239"/>
              <a:gd name="connsiteY3" fmla="*/ 825500 h 1651001"/>
              <a:gd name="connsiteX4" fmla="*/ 8826 w 13239"/>
              <a:gd name="connsiteY4" fmla="*/ 889000 h 1651001"/>
              <a:gd name="connsiteX5" fmla="*/ 8826 w 13239"/>
              <a:gd name="connsiteY5" fmla="*/ 1651001 h 1651001"/>
              <a:gd name="connsiteX6" fmla="*/ 0 w 13239"/>
              <a:gd name="connsiteY6" fmla="*/ 1651001 h 1651001"/>
              <a:gd name="connsiteX0" fmla="*/ 0 w 438662"/>
              <a:gd name="connsiteY0" fmla="*/ 0 h 5119150"/>
              <a:gd name="connsiteX1" fmla="*/ 434249 w 438662"/>
              <a:gd name="connsiteY1" fmla="*/ 3468149 h 5119150"/>
              <a:gd name="connsiteX2" fmla="*/ 434249 w 438662"/>
              <a:gd name="connsiteY2" fmla="*/ 4230149 h 5119150"/>
              <a:gd name="connsiteX3" fmla="*/ 438662 w 438662"/>
              <a:gd name="connsiteY3" fmla="*/ 4293649 h 5119150"/>
              <a:gd name="connsiteX4" fmla="*/ 434249 w 438662"/>
              <a:gd name="connsiteY4" fmla="*/ 4357149 h 5119150"/>
              <a:gd name="connsiteX5" fmla="*/ 434249 w 438662"/>
              <a:gd name="connsiteY5" fmla="*/ 5119150 h 5119150"/>
              <a:gd name="connsiteX6" fmla="*/ 425423 w 438662"/>
              <a:gd name="connsiteY6" fmla="*/ 5119150 h 5119150"/>
              <a:gd name="connsiteX0" fmla="*/ 0 w 438662"/>
              <a:gd name="connsiteY0" fmla="*/ 0 h 5119150"/>
              <a:gd name="connsiteX1" fmla="*/ 8826 w 438662"/>
              <a:gd name="connsiteY1" fmla="*/ 0 h 5119150"/>
              <a:gd name="connsiteX2" fmla="*/ 434249 w 438662"/>
              <a:gd name="connsiteY2" fmla="*/ 4230149 h 5119150"/>
              <a:gd name="connsiteX3" fmla="*/ 438662 w 438662"/>
              <a:gd name="connsiteY3" fmla="*/ 4293649 h 5119150"/>
              <a:gd name="connsiteX4" fmla="*/ 434249 w 438662"/>
              <a:gd name="connsiteY4" fmla="*/ 4357149 h 5119150"/>
              <a:gd name="connsiteX5" fmla="*/ 434249 w 438662"/>
              <a:gd name="connsiteY5" fmla="*/ 5119150 h 5119150"/>
              <a:gd name="connsiteX6" fmla="*/ 425423 w 438662"/>
              <a:gd name="connsiteY6" fmla="*/ 5119150 h 5119150"/>
              <a:gd name="connsiteX0" fmla="*/ 0 w 438662"/>
              <a:gd name="connsiteY0" fmla="*/ 0 h 5119150"/>
              <a:gd name="connsiteX1" fmla="*/ 8826 w 438662"/>
              <a:gd name="connsiteY1" fmla="*/ 0 h 5119150"/>
              <a:gd name="connsiteX2" fmla="*/ 8826 w 438662"/>
              <a:gd name="connsiteY2" fmla="*/ 762000 h 5119150"/>
              <a:gd name="connsiteX3" fmla="*/ 438662 w 438662"/>
              <a:gd name="connsiteY3" fmla="*/ 4293649 h 5119150"/>
              <a:gd name="connsiteX4" fmla="*/ 434249 w 438662"/>
              <a:gd name="connsiteY4" fmla="*/ 4357149 h 5119150"/>
              <a:gd name="connsiteX5" fmla="*/ 434249 w 438662"/>
              <a:gd name="connsiteY5" fmla="*/ 5119150 h 5119150"/>
              <a:gd name="connsiteX6" fmla="*/ 425423 w 438662"/>
              <a:gd name="connsiteY6" fmla="*/ 5119150 h 5119150"/>
              <a:gd name="connsiteX0" fmla="*/ 0 w 434249"/>
              <a:gd name="connsiteY0" fmla="*/ 0 h 5119150"/>
              <a:gd name="connsiteX1" fmla="*/ 8826 w 434249"/>
              <a:gd name="connsiteY1" fmla="*/ 0 h 5119150"/>
              <a:gd name="connsiteX2" fmla="*/ 8826 w 434249"/>
              <a:gd name="connsiteY2" fmla="*/ 762000 h 5119150"/>
              <a:gd name="connsiteX3" fmla="*/ 13240 w 434249"/>
              <a:gd name="connsiteY3" fmla="*/ 825500 h 5119150"/>
              <a:gd name="connsiteX4" fmla="*/ 434249 w 434249"/>
              <a:gd name="connsiteY4" fmla="*/ 4357149 h 5119150"/>
              <a:gd name="connsiteX5" fmla="*/ 434249 w 434249"/>
              <a:gd name="connsiteY5" fmla="*/ 5119150 h 5119150"/>
              <a:gd name="connsiteX6" fmla="*/ 425423 w 434249"/>
              <a:gd name="connsiteY6" fmla="*/ 5119150 h 5119150"/>
              <a:gd name="connsiteX0" fmla="*/ 0 w 434249"/>
              <a:gd name="connsiteY0" fmla="*/ 0 h 5119150"/>
              <a:gd name="connsiteX1" fmla="*/ 8826 w 434249"/>
              <a:gd name="connsiteY1" fmla="*/ 0 h 5119150"/>
              <a:gd name="connsiteX2" fmla="*/ 8826 w 434249"/>
              <a:gd name="connsiteY2" fmla="*/ 762000 h 5119150"/>
              <a:gd name="connsiteX3" fmla="*/ 13240 w 434249"/>
              <a:gd name="connsiteY3" fmla="*/ 825500 h 5119150"/>
              <a:gd name="connsiteX4" fmla="*/ 8826 w 434249"/>
              <a:gd name="connsiteY4" fmla="*/ 889000 h 5119150"/>
              <a:gd name="connsiteX5" fmla="*/ 434249 w 434249"/>
              <a:gd name="connsiteY5" fmla="*/ 5119150 h 5119150"/>
              <a:gd name="connsiteX6" fmla="*/ 425423 w 434249"/>
              <a:gd name="connsiteY6" fmla="*/ 5119150 h 5119150"/>
              <a:gd name="connsiteX0" fmla="*/ 0 w 425423"/>
              <a:gd name="connsiteY0" fmla="*/ 0 h 5119150"/>
              <a:gd name="connsiteX1" fmla="*/ 8826 w 425423"/>
              <a:gd name="connsiteY1" fmla="*/ 0 h 5119150"/>
              <a:gd name="connsiteX2" fmla="*/ 8826 w 425423"/>
              <a:gd name="connsiteY2" fmla="*/ 762000 h 5119150"/>
              <a:gd name="connsiteX3" fmla="*/ 13240 w 425423"/>
              <a:gd name="connsiteY3" fmla="*/ 825500 h 5119150"/>
              <a:gd name="connsiteX4" fmla="*/ 8826 w 425423"/>
              <a:gd name="connsiteY4" fmla="*/ 889000 h 5119150"/>
              <a:gd name="connsiteX5" fmla="*/ 8826 w 425423"/>
              <a:gd name="connsiteY5" fmla="*/ 1651001 h 5119150"/>
              <a:gd name="connsiteX6" fmla="*/ 425423 w 425423"/>
              <a:gd name="connsiteY6" fmla="*/ 5119150 h 5119150"/>
              <a:gd name="connsiteX0" fmla="*/ 0 w 13240"/>
              <a:gd name="connsiteY0" fmla="*/ 0 h 1651001"/>
              <a:gd name="connsiteX1" fmla="*/ 8826 w 13240"/>
              <a:gd name="connsiteY1" fmla="*/ 0 h 1651001"/>
              <a:gd name="connsiteX2" fmla="*/ 8826 w 13240"/>
              <a:gd name="connsiteY2" fmla="*/ 762000 h 1651001"/>
              <a:gd name="connsiteX3" fmla="*/ 13240 w 13240"/>
              <a:gd name="connsiteY3" fmla="*/ 825500 h 1651001"/>
              <a:gd name="connsiteX4" fmla="*/ 8826 w 13240"/>
              <a:gd name="connsiteY4" fmla="*/ 889000 h 1651001"/>
              <a:gd name="connsiteX5" fmla="*/ 8826 w 13240"/>
              <a:gd name="connsiteY5" fmla="*/ 1651001 h 1651001"/>
              <a:gd name="connsiteX6" fmla="*/ 0 w 13240"/>
              <a:gd name="connsiteY6" fmla="*/ 1651001 h 1651001"/>
              <a:gd name="connsiteX0" fmla="*/ 0 w 466020"/>
              <a:gd name="connsiteY0" fmla="*/ 0 h 5119150"/>
              <a:gd name="connsiteX1" fmla="*/ 461606 w 466020"/>
              <a:gd name="connsiteY1" fmla="*/ 3468149 h 5119150"/>
              <a:gd name="connsiteX2" fmla="*/ 461606 w 466020"/>
              <a:gd name="connsiteY2" fmla="*/ 4230149 h 5119150"/>
              <a:gd name="connsiteX3" fmla="*/ 466020 w 466020"/>
              <a:gd name="connsiteY3" fmla="*/ 4293649 h 5119150"/>
              <a:gd name="connsiteX4" fmla="*/ 461606 w 466020"/>
              <a:gd name="connsiteY4" fmla="*/ 4357149 h 5119150"/>
              <a:gd name="connsiteX5" fmla="*/ 461606 w 466020"/>
              <a:gd name="connsiteY5" fmla="*/ 5119150 h 5119150"/>
              <a:gd name="connsiteX6" fmla="*/ 452780 w 466020"/>
              <a:gd name="connsiteY6" fmla="*/ 5119150 h 5119150"/>
              <a:gd name="connsiteX0" fmla="*/ 0 w 466020"/>
              <a:gd name="connsiteY0" fmla="*/ 0 h 5119150"/>
              <a:gd name="connsiteX1" fmla="*/ 8826 w 466020"/>
              <a:gd name="connsiteY1" fmla="*/ 0 h 5119150"/>
              <a:gd name="connsiteX2" fmla="*/ 461606 w 466020"/>
              <a:gd name="connsiteY2" fmla="*/ 4230149 h 5119150"/>
              <a:gd name="connsiteX3" fmla="*/ 466020 w 466020"/>
              <a:gd name="connsiteY3" fmla="*/ 4293649 h 5119150"/>
              <a:gd name="connsiteX4" fmla="*/ 461606 w 466020"/>
              <a:gd name="connsiteY4" fmla="*/ 4357149 h 5119150"/>
              <a:gd name="connsiteX5" fmla="*/ 461606 w 466020"/>
              <a:gd name="connsiteY5" fmla="*/ 5119150 h 5119150"/>
              <a:gd name="connsiteX6" fmla="*/ 452780 w 466020"/>
              <a:gd name="connsiteY6" fmla="*/ 5119150 h 5119150"/>
              <a:gd name="connsiteX0" fmla="*/ 0 w 466020"/>
              <a:gd name="connsiteY0" fmla="*/ 0 h 5119150"/>
              <a:gd name="connsiteX1" fmla="*/ 8826 w 466020"/>
              <a:gd name="connsiteY1" fmla="*/ 0 h 5119150"/>
              <a:gd name="connsiteX2" fmla="*/ 8826 w 466020"/>
              <a:gd name="connsiteY2" fmla="*/ 762000 h 5119150"/>
              <a:gd name="connsiteX3" fmla="*/ 466020 w 466020"/>
              <a:gd name="connsiteY3" fmla="*/ 4293649 h 5119150"/>
              <a:gd name="connsiteX4" fmla="*/ 461606 w 466020"/>
              <a:gd name="connsiteY4" fmla="*/ 4357149 h 5119150"/>
              <a:gd name="connsiteX5" fmla="*/ 461606 w 466020"/>
              <a:gd name="connsiteY5" fmla="*/ 5119150 h 5119150"/>
              <a:gd name="connsiteX6" fmla="*/ 452780 w 466020"/>
              <a:gd name="connsiteY6" fmla="*/ 5119150 h 5119150"/>
              <a:gd name="connsiteX0" fmla="*/ 0 w 461606"/>
              <a:gd name="connsiteY0" fmla="*/ 0 h 5119150"/>
              <a:gd name="connsiteX1" fmla="*/ 8826 w 461606"/>
              <a:gd name="connsiteY1" fmla="*/ 0 h 5119150"/>
              <a:gd name="connsiteX2" fmla="*/ 8826 w 461606"/>
              <a:gd name="connsiteY2" fmla="*/ 762000 h 5119150"/>
              <a:gd name="connsiteX3" fmla="*/ 13240 w 461606"/>
              <a:gd name="connsiteY3" fmla="*/ 825500 h 5119150"/>
              <a:gd name="connsiteX4" fmla="*/ 461606 w 461606"/>
              <a:gd name="connsiteY4" fmla="*/ 4357149 h 5119150"/>
              <a:gd name="connsiteX5" fmla="*/ 461606 w 461606"/>
              <a:gd name="connsiteY5" fmla="*/ 5119150 h 5119150"/>
              <a:gd name="connsiteX6" fmla="*/ 452780 w 461606"/>
              <a:gd name="connsiteY6" fmla="*/ 5119150 h 5119150"/>
              <a:gd name="connsiteX0" fmla="*/ 0 w 461606"/>
              <a:gd name="connsiteY0" fmla="*/ 0 h 5119150"/>
              <a:gd name="connsiteX1" fmla="*/ 8826 w 461606"/>
              <a:gd name="connsiteY1" fmla="*/ 0 h 5119150"/>
              <a:gd name="connsiteX2" fmla="*/ 8826 w 461606"/>
              <a:gd name="connsiteY2" fmla="*/ 762000 h 5119150"/>
              <a:gd name="connsiteX3" fmla="*/ 13240 w 461606"/>
              <a:gd name="connsiteY3" fmla="*/ 825500 h 5119150"/>
              <a:gd name="connsiteX4" fmla="*/ 8826 w 461606"/>
              <a:gd name="connsiteY4" fmla="*/ 889000 h 5119150"/>
              <a:gd name="connsiteX5" fmla="*/ 461606 w 461606"/>
              <a:gd name="connsiteY5" fmla="*/ 5119150 h 5119150"/>
              <a:gd name="connsiteX6" fmla="*/ 452780 w 461606"/>
              <a:gd name="connsiteY6" fmla="*/ 5119150 h 5119150"/>
              <a:gd name="connsiteX0" fmla="*/ 0 w 452780"/>
              <a:gd name="connsiteY0" fmla="*/ 0 h 5119150"/>
              <a:gd name="connsiteX1" fmla="*/ 8826 w 452780"/>
              <a:gd name="connsiteY1" fmla="*/ 0 h 5119150"/>
              <a:gd name="connsiteX2" fmla="*/ 8826 w 452780"/>
              <a:gd name="connsiteY2" fmla="*/ 762000 h 5119150"/>
              <a:gd name="connsiteX3" fmla="*/ 13240 w 452780"/>
              <a:gd name="connsiteY3" fmla="*/ 825500 h 5119150"/>
              <a:gd name="connsiteX4" fmla="*/ 8826 w 452780"/>
              <a:gd name="connsiteY4" fmla="*/ 889000 h 5119150"/>
              <a:gd name="connsiteX5" fmla="*/ 8826 w 452780"/>
              <a:gd name="connsiteY5" fmla="*/ 1651001 h 5119150"/>
              <a:gd name="connsiteX6" fmla="*/ 452780 w 452780"/>
              <a:gd name="connsiteY6" fmla="*/ 5119150 h 5119150"/>
              <a:gd name="connsiteX0" fmla="*/ 0 w 13240"/>
              <a:gd name="connsiteY0" fmla="*/ 0 h 1651001"/>
              <a:gd name="connsiteX1" fmla="*/ 8826 w 13240"/>
              <a:gd name="connsiteY1" fmla="*/ 0 h 1651001"/>
              <a:gd name="connsiteX2" fmla="*/ 8826 w 13240"/>
              <a:gd name="connsiteY2" fmla="*/ 762000 h 1651001"/>
              <a:gd name="connsiteX3" fmla="*/ 13240 w 13240"/>
              <a:gd name="connsiteY3" fmla="*/ 825500 h 1651001"/>
              <a:gd name="connsiteX4" fmla="*/ 8826 w 13240"/>
              <a:gd name="connsiteY4" fmla="*/ 889000 h 1651001"/>
              <a:gd name="connsiteX5" fmla="*/ 8826 w 13240"/>
              <a:gd name="connsiteY5" fmla="*/ 1651001 h 1651001"/>
              <a:gd name="connsiteX6" fmla="*/ 0 w 13240"/>
              <a:gd name="connsiteY6" fmla="*/ 1651001 h 1651001"/>
              <a:gd name="connsiteX0" fmla="*/ 0 w 83612"/>
              <a:gd name="connsiteY0" fmla="*/ 0 h 5119150"/>
              <a:gd name="connsiteX1" fmla="*/ 79198 w 83612"/>
              <a:gd name="connsiteY1" fmla="*/ 3468149 h 5119150"/>
              <a:gd name="connsiteX2" fmla="*/ 79198 w 83612"/>
              <a:gd name="connsiteY2" fmla="*/ 4230149 h 5119150"/>
              <a:gd name="connsiteX3" fmla="*/ 83612 w 83612"/>
              <a:gd name="connsiteY3" fmla="*/ 4293649 h 5119150"/>
              <a:gd name="connsiteX4" fmla="*/ 79198 w 83612"/>
              <a:gd name="connsiteY4" fmla="*/ 4357149 h 5119150"/>
              <a:gd name="connsiteX5" fmla="*/ 79198 w 83612"/>
              <a:gd name="connsiteY5" fmla="*/ 5119150 h 5119150"/>
              <a:gd name="connsiteX6" fmla="*/ 70372 w 83612"/>
              <a:gd name="connsiteY6" fmla="*/ 5119150 h 5119150"/>
              <a:gd name="connsiteX0" fmla="*/ 0 w 83612"/>
              <a:gd name="connsiteY0" fmla="*/ 0 h 5119150"/>
              <a:gd name="connsiteX1" fmla="*/ 1372 w 83612"/>
              <a:gd name="connsiteY1" fmla="*/ 0 h 5119150"/>
              <a:gd name="connsiteX2" fmla="*/ 79198 w 83612"/>
              <a:gd name="connsiteY2" fmla="*/ 4230149 h 5119150"/>
              <a:gd name="connsiteX3" fmla="*/ 83612 w 83612"/>
              <a:gd name="connsiteY3" fmla="*/ 4293649 h 5119150"/>
              <a:gd name="connsiteX4" fmla="*/ 79198 w 83612"/>
              <a:gd name="connsiteY4" fmla="*/ 4357149 h 5119150"/>
              <a:gd name="connsiteX5" fmla="*/ 79198 w 83612"/>
              <a:gd name="connsiteY5" fmla="*/ 5119150 h 5119150"/>
              <a:gd name="connsiteX6" fmla="*/ 70372 w 83612"/>
              <a:gd name="connsiteY6" fmla="*/ 5119150 h 5119150"/>
              <a:gd name="connsiteX0" fmla="*/ 0 w 83612"/>
              <a:gd name="connsiteY0" fmla="*/ 0 h 5119150"/>
              <a:gd name="connsiteX1" fmla="*/ 1372 w 83612"/>
              <a:gd name="connsiteY1" fmla="*/ 0 h 5119150"/>
              <a:gd name="connsiteX2" fmla="*/ 1372 w 83612"/>
              <a:gd name="connsiteY2" fmla="*/ 762000 h 5119150"/>
              <a:gd name="connsiteX3" fmla="*/ 83612 w 83612"/>
              <a:gd name="connsiteY3" fmla="*/ 4293649 h 5119150"/>
              <a:gd name="connsiteX4" fmla="*/ 79198 w 83612"/>
              <a:gd name="connsiteY4" fmla="*/ 4357149 h 5119150"/>
              <a:gd name="connsiteX5" fmla="*/ 79198 w 83612"/>
              <a:gd name="connsiteY5" fmla="*/ 5119150 h 5119150"/>
              <a:gd name="connsiteX6" fmla="*/ 70372 w 83612"/>
              <a:gd name="connsiteY6" fmla="*/ 5119150 h 5119150"/>
              <a:gd name="connsiteX0" fmla="*/ 0 w 79198"/>
              <a:gd name="connsiteY0" fmla="*/ 0 h 5119150"/>
              <a:gd name="connsiteX1" fmla="*/ 1372 w 79198"/>
              <a:gd name="connsiteY1" fmla="*/ 0 h 5119150"/>
              <a:gd name="connsiteX2" fmla="*/ 1372 w 79198"/>
              <a:gd name="connsiteY2" fmla="*/ 762000 h 5119150"/>
              <a:gd name="connsiteX3" fmla="*/ 2058 w 79198"/>
              <a:gd name="connsiteY3" fmla="*/ 825500 h 5119150"/>
              <a:gd name="connsiteX4" fmla="*/ 79198 w 79198"/>
              <a:gd name="connsiteY4" fmla="*/ 4357149 h 5119150"/>
              <a:gd name="connsiteX5" fmla="*/ 79198 w 79198"/>
              <a:gd name="connsiteY5" fmla="*/ 5119150 h 5119150"/>
              <a:gd name="connsiteX6" fmla="*/ 70372 w 79198"/>
              <a:gd name="connsiteY6" fmla="*/ 5119150 h 5119150"/>
              <a:gd name="connsiteX0" fmla="*/ 0 w 79198"/>
              <a:gd name="connsiteY0" fmla="*/ 0 h 5119150"/>
              <a:gd name="connsiteX1" fmla="*/ 1372 w 79198"/>
              <a:gd name="connsiteY1" fmla="*/ 0 h 5119150"/>
              <a:gd name="connsiteX2" fmla="*/ 1372 w 79198"/>
              <a:gd name="connsiteY2" fmla="*/ 762000 h 5119150"/>
              <a:gd name="connsiteX3" fmla="*/ 2058 w 79198"/>
              <a:gd name="connsiteY3" fmla="*/ 825500 h 5119150"/>
              <a:gd name="connsiteX4" fmla="*/ 1372 w 79198"/>
              <a:gd name="connsiteY4" fmla="*/ 889000 h 5119150"/>
              <a:gd name="connsiteX5" fmla="*/ 79198 w 79198"/>
              <a:gd name="connsiteY5" fmla="*/ 5119150 h 5119150"/>
              <a:gd name="connsiteX6" fmla="*/ 70372 w 79198"/>
              <a:gd name="connsiteY6" fmla="*/ 5119150 h 5119150"/>
              <a:gd name="connsiteX0" fmla="*/ 0 w 70372"/>
              <a:gd name="connsiteY0" fmla="*/ 0 h 5119150"/>
              <a:gd name="connsiteX1" fmla="*/ 1372 w 70372"/>
              <a:gd name="connsiteY1" fmla="*/ 0 h 5119150"/>
              <a:gd name="connsiteX2" fmla="*/ 1372 w 70372"/>
              <a:gd name="connsiteY2" fmla="*/ 762000 h 5119150"/>
              <a:gd name="connsiteX3" fmla="*/ 2058 w 70372"/>
              <a:gd name="connsiteY3" fmla="*/ 825500 h 5119150"/>
              <a:gd name="connsiteX4" fmla="*/ 1372 w 70372"/>
              <a:gd name="connsiteY4" fmla="*/ 889000 h 5119150"/>
              <a:gd name="connsiteX5" fmla="*/ 1372 w 70372"/>
              <a:gd name="connsiteY5" fmla="*/ 1651001 h 5119150"/>
              <a:gd name="connsiteX6" fmla="*/ 70372 w 70372"/>
              <a:gd name="connsiteY6" fmla="*/ 5119150 h 5119150"/>
              <a:gd name="connsiteX0" fmla="*/ 0 w 2058"/>
              <a:gd name="connsiteY0" fmla="*/ 0 h 1651001"/>
              <a:gd name="connsiteX1" fmla="*/ 1372 w 2058"/>
              <a:gd name="connsiteY1" fmla="*/ 0 h 1651001"/>
              <a:gd name="connsiteX2" fmla="*/ 1372 w 2058"/>
              <a:gd name="connsiteY2" fmla="*/ 762000 h 1651001"/>
              <a:gd name="connsiteX3" fmla="*/ 2058 w 2058"/>
              <a:gd name="connsiteY3" fmla="*/ 825500 h 1651001"/>
              <a:gd name="connsiteX4" fmla="*/ 1372 w 2058"/>
              <a:gd name="connsiteY4" fmla="*/ 889000 h 1651001"/>
              <a:gd name="connsiteX5" fmla="*/ 1372 w 2058"/>
              <a:gd name="connsiteY5" fmla="*/ 1651001 h 1651001"/>
              <a:gd name="connsiteX6" fmla="*/ 0 w 2058"/>
              <a:gd name="connsiteY6" fmla="*/ 1651001 h 165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8" h="1651001">
                <a:moveTo>
                  <a:pt x="0" y="0"/>
                </a:moveTo>
                <a:lnTo>
                  <a:pt x="1372" y="0"/>
                </a:lnTo>
                <a:lnTo>
                  <a:pt x="1372" y="762000"/>
                </a:lnTo>
                <a:lnTo>
                  <a:pt x="2058" y="825500"/>
                </a:lnTo>
                <a:lnTo>
                  <a:pt x="1372" y="889000"/>
                </a:lnTo>
                <a:lnTo>
                  <a:pt x="1372" y="1651001"/>
                </a:lnTo>
                <a:lnTo>
                  <a:pt x="0" y="1651001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7" name="SingleChevron" hidden="1">
            <a:extLst>
              <a:ext uri="{FF2B5EF4-FFF2-40B4-BE49-F238E27FC236}">
                <a16:creationId xmlns:a16="http://schemas.microsoft.com/office/drawing/2014/main" id="{E60D77BD-A62E-4CA5-9A51-C84D751936C2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 bwMode="gray">
          <a:xfrm>
            <a:off x="3830992" y="4433899"/>
            <a:ext cx="666750" cy="1524000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78" name="DoubleChevron2" hidden="1">
            <a:extLst>
              <a:ext uri="{FF2B5EF4-FFF2-40B4-BE49-F238E27FC236}">
                <a16:creationId xmlns:a16="http://schemas.microsoft.com/office/drawing/2014/main" id="{6FEDCEFE-A08D-4C06-BC80-77EA60DD4826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 bwMode="gray">
          <a:xfrm>
            <a:off x="5099495" y="4433899"/>
            <a:ext cx="1242929" cy="1524000"/>
            <a:chOff x="1270000" y="1270000"/>
            <a:chExt cx="2951957" cy="3619500"/>
          </a:xfrm>
          <a:solidFill>
            <a:schemeClr val="accent1"/>
          </a:solidFill>
        </p:grpSpPr>
        <p:sp>
          <p:nvSpPr>
            <p:cNvPr id="79" name="Chevron1">
              <a:extLst>
                <a:ext uri="{FF2B5EF4-FFF2-40B4-BE49-F238E27FC236}">
                  <a16:creationId xmlns:a16="http://schemas.microsoft.com/office/drawing/2014/main" id="{17C1E408-1553-434A-BFC7-03A76C8F21A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80" name="Chevron2">
              <a:extLst>
                <a:ext uri="{FF2B5EF4-FFF2-40B4-BE49-F238E27FC236}">
                  <a16:creationId xmlns:a16="http://schemas.microsoft.com/office/drawing/2014/main" id="{D2E4BF40-AD8C-4178-90D0-BDAB2DF6E5D1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 bwMode="gray"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DoubleChevron" hidden="1">
            <a:extLst>
              <a:ext uri="{FF2B5EF4-FFF2-40B4-BE49-F238E27FC236}">
                <a16:creationId xmlns:a16="http://schemas.microsoft.com/office/drawing/2014/main" id="{B319772F-A619-4A37-8835-3FEA1A1C0AA9}"/>
              </a:ext>
            </a:extLst>
          </p:cNvPr>
          <p:cNvGrpSpPr>
            <a:grpSpLocks noChangeAspect="1"/>
          </p:cNvGrpSpPr>
          <p:nvPr>
            <p:custDataLst>
              <p:tags r:id="rId15"/>
            </p:custDataLst>
          </p:nvPr>
        </p:nvGrpSpPr>
        <p:grpSpPr bwMode="gray">
          <a:xfrm>
            <a:off x="4291454" y="4433899"/>
            <a:ext cx="1014329" cy="1524000"/>
            <a:chOff x="1270000" y="1270000"/>
            <a:chExt cx="2409032" cy="3619500"/>
          </a:xfrm>
          <a:solidFill>
            <a:schemeClr val="accent1"/>
          </a:solidFill>
        </p:grpSpPr>
        <p:sp>
          <p:nvSpPr>
            <p:cNvPr id="82" name="Chevron1">
              <a:extLst>
                <a:ext uri="{FF2B5EF4-FFF2-40B4-BE49-F238E27FC236}">
                  <a16:creationId xmlns:a16="http://schemas.microsoft.com/office/drawing/2014/main" id="{57EB4BB7-8511-4ADB-82EA-76355A311A6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83" name="Chevron2">
              <a:extLst>
                <a:ext uri="{FF2B5EF4-FFF2-40B4-BE49-F238E27FC236}">
                  <a16:creationId xmlns:a16="http://schemas.microsoft.com/office/drawing/2014/main" id="{35C48D4F-1AEB-4DAE-854E-C9D344603263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 bwMode="gray"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LegendBoxes" hidden="1">
            <a:extLst>
              <a:ext uri="{FF2B5EF4-FFF2-40B4-BE49-F238E27FC236}">
                <a16:creationId xmlns:a16="http://schemas.microsoft.com/office/drawing/2014/main" id="{9C237DCA-10C7-4200-BCF1-5C9C0E72EDB0}"/>
              </a:ext>
            </a:extLst>
          </p:cNvPr>
          <p:cNvGrpSpPr>
            <a:grpSpLocks/>
          </p:cNvGrpSpPr>
          <p:nvPr/>
        </p:nvGrpSpPr>
        <p:grpSpPr bwMode="gray">
          <a:xfrm>
            <a:off x="10818613" y="1198769"/>
            <a:ext cx="763787" cy="996951"/>
            <a:chOff x="4936" y="176"/>
            <a:chExt cx="481" cy="628"/>
          </a:xfrm>
        </p:grpSpPr>
        <p:sp>
          <p:nvSpPr>
            <p:cNvPr id="85" name="Legend1">
              <a:extLst>
                <a:ext uri="{FF2B5EF4-FFF2-40B4-BE49-F238E27FC236}">
                  <a16:creationId xmlns:a16="http://schemas.microsoft.com/office/drawing/2014/main" id="{EB2D023B-B5E7-4C62-9412-E0CCE214D2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86" name="LegendRectangle1">
              <a:extLst>
                <a:ext uri="{FF2B5EF4-FFF2-40B4-BE49-F238E27FC236}">
                  <a16:creationId xmlns:a16="http://schemas.microsoft.com/office/drawing/2014/main" id="{DD2C6EC2-28D0-4B3C-A6B8-A280CBFE9E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" y="182"/>
              <a:ext cx="104" cy="104"/>
            </a:xfrm>
            <a:prstGeom prst="rect">
              <a:avLst/>
            </a:prstGeom>
            <a:solidFill>
              <a:srgbClr val="57FF7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87" name="Legend2">
              <a:extLst>
                <a:ext uri="{FF2B5EF4-FFF2-40B4-BE49-F238E27FC236}">
                  <a16:creationId xmlns:a16="http://schemas.microsoft.com/office/drawing/2014/main" id="{013CDFD3-E919-4798-B18C-A575039245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88" name="LegendRectangle2">
              <a:extLst>
                <a:ext uri="{FF2B5EF4-FFF2-40B4-BE49-F238E27FC236}">
                  <a16:creationId xmlns:a16="http://schemas.microsoft.com/office/drawing/2014/main" id="{E5798A9D-0E96-40C8-8E58-080D48A7CD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" y="352"/>
              <a:ext cx="104" cy="104"/>
            </a:xfrm>
            <a:prstGeom prst="rect">
              <a:avLst/>
            </a:prstGeom>
            <a:solidFill>
              <a:srgbClr val="1AB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89" name="Legend3">
              <a:extLst>
                <a:ext uri="{FF2B5EF4-FFF2-40B4-BE49-F238E27FC236}">
                  <a16:creationId xmlns:a16="http://schemas.microsoft.com/office/drawing/2014/main" id="{5D401F93-351C-4F43-A16E-949E06E552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90" name="LegendRectangle3">
              <a:extLst>
                <a:ext uri="{FF2B5EF4-FFF2-40B4-BE49-F238E27FC236}">
                  <a16:creationId xmlns:a16="http://schemas.microsoft.com/office/drawing/2014/main" id="{18128B30-7107-4714-B19A-B97791A280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" y="523"/>
              <a:ext cx="104" cy="104"/>
            </a:xfrm>
            <a:prstGeom prst="rect">
              <a:avLst/>
            </a:prstGeom>
            <a:solidFill>
              <a:srgbClr val="664D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91" name="Legend4">
              <a:extLst>
                <a:ext uri="{FF2B5EF4-FFF2-40B4-BE49-F238E27FC236}">
                  <a16:creationId xmlns:a16="http://schemas.microsoft.com/office/drawing/2014/main" id="{A20C8F97-B93B-4E1E-85BD-F963B3CC4C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92" name="LegendRectangle4">
              <a:extLst>
                <a:ext uri="{FF2B5EF4-FFF2-40B4-BE49-F238E27FC236}">
                  <a16:creationId xmlns:a16="http://schemas.microsoft.com/office/drawing/2014/main" id="{58194082-F22A-4D6C-BF90-2137D7493A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" y="694"/>
              <a:ext cx="104" cy="104"/>
            </a:xfrm>
            <a:prstGeom prst="rect">
              <a:avLst/>
            </a:prstGeom>
            <a:solidFill>
              <a:srgbClr val="0D4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noProof="0">
                <a:latin typeface="+mn-lt"/>
              </a:endParaRPr>
            </a:p>
          </p:txBody>
        </p:sp>
      </p:grpSp>
      <p:grpSp>
        <p:nvGrpSpPr>
          <p:cNvPr id="93" name="LegendLines" hidden="1">
            <a:extLst>
              <a:ext uri="{FF2B5EF4-FFF2-40B4-BE49-F238E27FC236}">
                <a16:creationId xmlns:a16="http://schemas.microsoft.com/office/drawing/2014/main" id="{80EA943C-A04B-4DFA-8E73-163E0B650A73}"/>
              </a:ext>
            </a:extLst>
          </p:cNvPr>
          <p:cNvGrpSpPr/>
          <p:nvPr/>
        </p:nvGrpSpPr>
        <p:grpSpPr bwMode="gray">
          <a:xfrm>
            <a:off x="10510558" y="1198769"/>
            <a:ext cx="1071842" cy="730251"/>
            <a:chOff x="7740638" y="619221"/>
            <a:chExt cx="1071842" cy="730251"/>
          </a:xfrm>
        </p:grpSpPr>
        <p:sp>
          <p:nvSpPr>
            <p:cNvPr id="94" name="LineLegend1">
              <a:extLst>
                <a:ext uri="{FF2B5EF4-FFF2-40B4-BE49-F238E27FC236}">
                  <a16:creationId xmlns:a16="http://schemas.microsoft.com/office/drawing/2014/main" id="{BE230623-0273-4B11-A460-045595F1852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740638" y="711296"/>
              <a:ext cx="457319" cy="0"/>
            </a:xfrm>
            <a:prstGeom prst="line">
              <a:avLst/>
            </a:prstGeom>
            <a:noFill/>
            <a:ln w="28575">
              <a:solidFill>
                <a:srgbClr val="0D4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95" name="LineLegend2">
              <a:extLst>
                <a:ext uri="{FF2B5EF4-FFF2-40B4-BE49-F238E27FC236}">
                  <a16:creationId xmlns:a16="http://schemas.microsoft.com/office/drawing/2014/main" id="{1A0431A9-E5D0-4632-8BC7-9F196B4F9A1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740638" y="984347"/>
              <a:ext cx="457319" cy="0"/>
            </a:xfrm>
            <a:prstGeom prst="line">
              <a:avLst/>
            </a:prstGeom>
            <a:noFill/>
            <a:ln w="28575">
              <a:solidFill>
                <a:srgbClr val="0D4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96" name="LineLegend3">
              <a:extLst>
                <a:ext uri="{FF2B5EF4-FFF2-40B4-BE49-F238E27FC236}">
                  <a16:creationId xmlns:a16="http://schemas.microsoft.com/office/drawing/2014/main" id="{A5D065B3-FD8E-46B0-95C2-F0D7722BA85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740638" y="1257397"/>
              <a:ext cx="457319" cy="0"/>
            </a:xfrm>
            <a:prstGeom prst="line">
              <a:avLst/>
            </a:prstGeom>
            <a:noFill/>
            <a:ln w="28575">
              <a:solidFill>
                <a:srgbClr val="0D4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97" name="Legend1">
              <a:extLst>
                <a:ext uri="{FF2B5EF4-FFF2-40B4-BE49-F238E27FC236}">
                  <a16:creationId xmlns:a16="http://schemas.microsoft.com/office/drawing/2014/main" id="{44632945-4752-4575-92CD-9378CE02E6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02760" y="619221"/>
              <a:ext cx="50972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98" name="Legend2">
              <a:extLst>
                <a:ext uri="{FF2B5EF4-FFF2-40B4-BE49-F238E27FC236}">
                  <a16:creationId xmlns:a16="http://schemas.microsoft.com/office/drawing/2014/main" id="{0E606291-8B72-47A8-9122-CF6D12F129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02760" y="892272"/>
              <a:ext cx="50972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99" name="Legend3">
              <a:extLst>
                <a:ext uri="{FF2B5EF4-FFF2-40B4-BE49-F238E27FC236}">
                  <a16:creationId xmlns:a16="http://schemas.microsoft.com/office/drawing/2014/main" id="{0918CFAB-B8D5-4A37-919D-807A700B2D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02760" y="1165322"/>
              <a:ext cx="50972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</p:grpSp>
      <p:grpSp>
        <p:nvGrpSpPr>
          <p:cNvPr id="104" name="LegendMoons" hidden="1">
            <a:extLst>
              <a:ext uri="{FF2B5EF4-FFF2-40B4-BE49-F238E27FC236}">
                <a16:creationId xmlns:a16="http://schemas.microsoft.com/office/drawing/2014/main" id="{C829E7EF-CC67-457B-9EEF-6A378FFD1079}"/>
              </a:ext>
            </a:extLst>
          </p:cNvPr>
          <p:cNvGrpSpPr/>
          <p:nvPr/>
        </p:nvGrpSpPr>
        <p:grpSpPr bwMode="gray">
          <a:xfrm>
            <a:off x="10751754" y="1198769"/>
            <a:ext cx="830646" cy="1306516"/>
            <a:chOff x="7769225" y="2105025"/>
            <a:chExt cx="830430" cy="1306516"/>
          </a:xfrm>
        </p:grpSpPr>
        <p:grpSp>
          <p:nvGrpSpPr>
            <p:cNvPr id="105" name="MoonLegend1">
              <a:extLst>
                <a:ext uri="{FF2B5EF4-FFF2-40B4-BE49-F238E27FC236}">
                  <a16:creationId xmlns:a16="http://schemas.microsoft.com/office/drawing/2014/main" id="{B02195D6-4668-4949-8940-FC2F57B12647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7769225" y="2105025"/>
              <a:ext cx="209550" cy="209551"/>
              <a:chOff x="4533" y="183"/>
              <a:chExt cx="144" cy="144"/>
            </a:xfrm>
          </p:grpSpPr>
          <p:sp>
            <p:nvSpPr>
              <p:cNvPr id="164" name="Oval 38">
                <a:extLst>
                  <a:ext uri="{FF2B5EF4-FFF2-40B4-BE49-F238E27FC236}">
                    <a16:creationId xmlns:a16="http://schemas.microsoft.com/office/drawing/2014/main" id="{A64A4B67-409D-4208-906B-DCBE7861669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65" name="Arc 39">
                <a:extLst>
                  <a:ext uri="{FF2B5EF4-FFF2-40B4-BE49-F238E27FC236}">
                    <a16:creationId xmlns:a16="http://schemas.microsoft.com/office/drawing/2014/main" id="{432F22D4-8614-4B11-A7CE-977E19115605}"/>
                  </a:ext>
                </a:extLst>
              </p:cNvPr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  <p:grpSp>
          <p:nvGrpSpPr>
            <p:cNvPr id="106" name="MoonLegend2">
              <a:extLst>
                <a:ext uri="{FF2B5EF4-FFF2-40B4-BE49-F238E27FC236}">
                  <a16:creationId xmlns:a16="http://schemas.microsoft.com/office/drawing/2014/main" id="{341E0ABE-78F9-4703-B875-5F848FAA5F64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7769225" y="2379266"/>
              <a:ext cx="209550" cy="209551"/>
              <a:chOff x="1694" y="2044"/>
              <a:chExt cx="160" cy="160"/>
            </a:xfrm>
          </p:grpSpPr>
          <p:sp>
            <p:nvSpPr>
              <p:cNvPr id="162" name="Oval 41">
                <a:extLst>
                  <a:ext uri="{FF2B5EF4-FFF2-40B4-BE49-F238E27FC236}">
                    <a16:creationId xmlns:a16="http://schemas.microsoft.com/office/drawing/2014/main" id="{6D49FD37-5960-4AAE-9CD4-46766F747049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63" name="Arc 42">
                <a:extLst>
                  <a:ext uri="{FF2B5EF4-FFF2-40B4-BE49-F238E27FC236}">
                    <a16:creationId xmlns:a16="http://schemas.microsoft.com/office/drawing/2014/main" id="{1DC626E1-90DA-4F0E-BD7D-C9C4F7FA287F}"/>
                  </a:ext>
                </a:extLst>
              </p:cNvPr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  <p:grpSp>
          <p:nvGrpSpPr>
            <p:cNvPr id="107" name="MoonLegend4">
              <a:extLst>
                <a:ext uri="{FF2B5EF4-FFF2-40B4-BE49-F238E27FC236}">
                  <a16:creationId xmlns:a16="http://schemas.microsoft.com/office/drawing/2014/main" id="{56F66714-4CF0-4E82-99F4-E4DF559D56CA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7769225" y="2927748"/>
              <a:ext cx="209550" cy="209551"/>
              <a:chOff x="4495" y="1198"/>
              <a:chExt cx="160" cy="160"/>
            </a:xfrm>
          </p:grpSpPr>
          <p:sp>
            <p:nvSpPr>
              <p:cNvPr id="160" name="Oval 47">
                <a:extLst>
                  <a:ext uri="{FF2B5EF4-FFF2-40B4-BE49-F238E27FC236}">
                    <a16:creationId xmlns:a16="http://schemas.microsoft.com/office/drawing/2014/main" id="{283049F2-B359-4AC2-BD07-0016597D24C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61" name="Arc 48">
                <a:extLst>
                  <a:ext uri="{FF2B5EF4-FFF2-40B4-BE49-F238E27FC236}">
                    <a16:creationId xmlns:a16="http://schemas.microsoft.com/office/drawing/2014/main" id="{6E1879E5-F86D-4196-B5E0-0591FC08FF43}"/>
                  </a:ext>
                </a:extLst>
              </p:cNvPr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  <p:grpSp>
          <p:nvGrpSpPr>
            <p:cNvPr id="112" name="MoonLegend5">
              <a:extLst>
                <a:ext uri="{FF2B5EF4-FFF2-40B4-BE49-F238E27FC236}">
                  <a16:creationId xmlns:a16="http://schemas.microsoft.com/office/drawing/2014/main" id="{3AB58AD0-F400-4E67-A3C4-C3AEC77B7897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7769225" y="3201990"/>
              <a:ext cx="209550" cy="209551"/>
              <a:chOff x="4495" y="1440"/>
              <a:chExt cx="160" cy="160"/>
            </a:xfrm>
          </p:grpSpPr>
          <p:sp>
            <p:nvSpPr>
              <p:cNvPr id="158" name="Oval 50">
                <a:extLst>
                  <a:ext uri="{FF2B5EF4-FFF2-40B4-BE49-F238E27FC236}">
                    <a16:creationId xmlns:a16="http://schemas.microsoft.com/office/drawing/2014/main" id="{7D0BD859-886A-435B-8351-55523200DC8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59" name="Oval 51">
                <a:extLst>
                  <a:ext uri="{FF2B5EF4-FFF2-40B4-BE49-F238E27FC236}">
                    <a16:creationId xmlns:a16="http://schemas.microsoft.com/office/drawing/2014/main" id="{F61A0703-EE33-4394-9860-CEDC1CECFDA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  <p:sp>
          <p:nvSpPr>
            <p:cNvPr id="150" name="Legend1">
              <a:extLst>
                <a:ext uri="{FF2B5EF4-FFF2-40B4-BE49-F238E27FC236}">
                  <a16:creationId xmlns:a16="http://schemas.microsoft.com/office/drawing/2014/main" id="{0DB0EFEB-8498-4E58-9711-0647C320BA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211746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151" name="Legend2">
              <a:extLst>
                <a:ext uri="{FF2B5EF4-FFF2-40B4-BE49-F238E27FC236}">
                  <a16:creationId xmlns:a16="http://schemas.microsoft.com/office/drawing/2014/main" id="{E0E69328-68E8-48A8-BA50-389CF79224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23923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152" name="Legend3">
              <a:extLst>
                <a:ext uri="{FF2B5EF4-FFF2-40B4-BE49-F238E27FC236}">
                  <a16:creationId xmlns:a16="http://schemas.microsoft.com/office/drawing/2014/main" id="{23FFB7E6-2148-4F7D-8D6B-D7B0328C8A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26670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153" name="Legend4">
              <a:extLst>
                <a:ext uri="{FF2B5EF4-FFF2-40B4-BE49-F238E27FC236}">
                  <a16:creationId xmlns:a16="http://schemas.microsoft.com/office/drawing/2014/main" id="{2B20045F-AD8B-400F-BC8E-6120D380B9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29384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154" name="Legend5">
              <a:extLst>
                <a:ext uri="{FF2B5EF4-FFF2-40B4-BE49-F238E27FC236}">
                  <a16:creationId xmlns:a16="http://schemas.microsoft.com/office/drawing/2014/main" id="{3E11B994-B418-41EF-AED8-4FCB5B085F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32146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grpSp>
          <p:nvGrpSpPr>
            <p:cNvPr id="155" name="MoonLegend3">
              <a:extLst>
                <a:ext uri="{FF2B5EF4-FFF2-40B4-BE49-F238E27FC236}">
                  <a16:creationId xmlns:a16="http://schemas.microsoft.com/office/drawing/2014/main" id="{11F36171-C8F9-44BA-82CF-6E783564D2A1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 bwMode="gray">
            <a:xfrm>
              <a:off x="7769225" y="2653507"/>
              <a:ext cx="209550" cy="209551"/>
              <a:chOff x="4495" y="1198"/>
              <a:chExt cx="160" cy="160"/>
            </a:xfrm>
          </p:grpSpPr>
          <p:sp>
            <p:nvSpPr>
              <p:cNvPr id="156" name="Oval 47">
                <a:extLst>
                  <a:ext uri="{FF2B5EF4-FFF2-40B4-BE49-F238E27FC236}">
                    <a16:creationId xmlns:a16="http://schemas.microsoft.com/office/drawing/2014/main" id="{A2408FFE-C82E-472A-892F-C5C0581AFD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57" name="Arc 48">
                <a:extLst>
                  <a:ext uri="{FF2B5EF4-FFF2-40B4-BE49-F238E27FC236}">
                    <a16:creationId xmlns:a16="http://schemas.microsoft.com/office/drawing/2014/main" id="{0470043B-DF7A-49CE-BEEC-126FE1B402EE}"/>
                  </a:ext>
                </a:extLst>
              </p:cNvPr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</p:grpSp>
      <p:grpSp>
        <p:nvGrpSpPr>
          <p:cNvPr id="166" name="Moon" hidden="1">
            <a:extLst>
              <a:ext uri="{FF2B5EF4-FFF2-40B4-BE49-F238E27FC236}">
                <a16:creationId xmlns:a16="http://schemas.microsoft.com/office/drawing/2014/main" id="{730B6F2A-7178-45B9-AC76-832A248C1E92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11328334" y="2420259"/>
            <a:ext cx="254066" cy="254000"/>
            <a:chOff x="762000" y="1270000"/>
            <a:chExt cx="254000" cy="254000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DAA1916-FD15-4D18-95EA-300F5F140AD1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8" name="Arc 167">
              <a:extLst>
                <a:ext uri="{FF2B5EF4-FFF2-40B4-BE49-F238E27FC236}">
                  <a16:creationId xmlns:a16="http://schemas.microsoft.com/office/drawing/2014/main" id="{5BA95C87-C554-4CF6-8F4E-C5DD023FCFFC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n-lt"/>
              </a:endParaRPr>
            </a:p>
          </p:txBody>
        </p:sp>
      </p:grpSp>
      <p:grpSp>
        <p:nvGrpSpPr>
          <p:cNvPr id="113" name="SplitFlow" hidden="1">
            <a:extLst>
              <a:ext uri="{FF2B5EF4-FFF2-40B4-BE49-F238E27FC236}">
                <a16:creationId xmlns:a16="http://schemas.microsoft.com/office/drawing/2014/main" id="{DAE9ACD0-18BD-405A-8E4D-20D36BDA4FB0}"/>
              </a:ext>
            </a:extLst>
          </p:cNvPr>
          <p:cNvGrpSpPr>
            <a:grpSpLocks/>
          </p:cNvGrpSpPr>
          <p:nvPr>
            <p:custDataLst>
              <p:tags r:id="rId17"/>
            </p:custDataLst>
          </p:nvPr>
        </p:nvGrpSpPr>
        <p:grpSpPr bwMode="gray">
          <a:xfrm>
            <a:off x="3953713" y="3395577"/>
            <a:ext cx="1829276" cy="914400"/>
            <a:chOff x="1003298" y="1257300"/>
            <a:chExt cx="1828804" cy="914400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8DB29E77-7C19-4263-AAD5-BBF0EF0DBE8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1003298" y="1257300"/>
              <a:ext cx="1828804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97126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97126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97126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97126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1"/>
                <a:gd name="connsiteY0" fmla="*/ 0 h 457200"/>
                <a:gd name="connsiteX1" fmla="*/ 1664209 w 1828801"/>
                <a:gd name="connsiteY1" fmla="*/ 0 h 457200"/>
                <a:gd name="connsiteX2" fmla="*/ 1828801 w 1828801"/>
                <a:gd name="connsiteY2" fmla="*/ 457200 h 457200"/>
                <a:gd name="connsiteX3" fmla="*/ 1 w 1828801"/>
                <a:gd name="connsiteY3" fmla="*/ 457200 h 457200"/>
                <a:gd name="connsiteX0" fmla="*/ 0 w 1828801"/>
                <a:gd name="connsiteY0" fmla="*/ 0 h 457200"/>
                <a:gd name="connsiteX1" fmla="*/ 1697128 w 1828801"/>
                <a:gd name="connsiteY1" fmla="*/ 0 h 457200"/>
                <a:gd name="connsiteX2" fmla="*/ 1828801 w 1828801"/>
                <a:gd name="connsiteY2" fmla="*/ 457200 h 457200"/>
                <a:gd name="connsiteX3" fmla="*/ 1 w 1828801"/>
                <a:gd name="connsiteY3" fmla="*/ 457200 h 457200"/>
                <a:gd name="connsiteX0" fmla="*/ 0 w 1828802"/>
                <a:gd name="connsiteY0" fmla="*/ 0 h 457200"/>
                <a:gd name="connsiteX1" fmla="*/ 1697128 w 1828802"/>
                <a:gd name="connsiteY1" fmla="*/ 0 h 457200"/>
                <a:gd name="connsiteX2" fmla="*/ 1828802 w 1828802"/>
                <a:gd name="connsiteY2" fmla="*/ 457200 h 457200"/>
                <a:gd name="connsiteX3" fmla="*/ 1 w 1828802"/>
                <a:gd name="connsiteY3" fmla="*/ 457200 h 457200"/>
                <a:gd name="connsiteX0" fmla="*/ 0 w 1828802"/>
                <a:gd name="connsiteY0" fmla="*/ 0 h 457200"/>
                <a:gd name="connsiteX1" fmla="*/ 1697128 w 1828802"/>
                <a:gd name="connsiteY1" fmla="*/ 0 h 457200"/>
                <a:gd name="connsiteX2" fmla="*/ 1828802 w 1828802"/>
                <a:gd name="connsiteY2" fmla="*/ 457200 h 457200"/>
                <a:gd name="connsiteX3" fmla="*/ 131674 w 1828802"/>
                <a:gd name="connsiteY3" fmla="*/ 457200 h 457200"/>
                <a:gd name="connsiteX0" fmla="*/ 0 w 1828802"/>
                <a:gd name="connsiteY0" fmla="*/ 0 h 457200"/>
                <a:gd name="connsiteX1" fmla="*/ 1697128 w 1828802"/>
                <a:gd name="connsiteY1" fmla="*/ 0 h 457200"/>
                <a:gd name="connsiteX2" fmla="*/ 1828802 w 1828802"/>
                <a:gd name="connsiteY2" fmla="*/ 457200 h 457200"/>
                <a:gd name="connsiteX3" fmla="*/ 131674 w 1828802"/>
                <a:gd name="connsiteY3" fmla="*/ 457200 h 457200"/>
                <a:gd name="connsiteX0" fmla="*/ 0 w 1828802"/>
                <a:gd name="connsiteY0" fmla="*/ 0 h 457200"/>
                <a:gd name="connsiteX1" fmla="*/ 1664210 w 1828802"/>
                <a:gd name="connsiteY1" fmla="*/ 0 h 457200"/>
                <a:gd name="connsiteX2" fmla="*/ 1828802 w 1828802"/>
                <a:gd name="connsiteY2" fmla="*/ 457200 h 457200"/>
                <a:gd name="connsiteX3" fmla="*/ 131674 w 1828802"/>
                <a:gd name="connsiteY3" fmla="*/ 457200 h 457200"/>
                <a:gd name="connsiteX0" fmla="*/ 0 w 1828802"/>
                <a:gd name="connsiteY0" fmla="*/ 0 h 457200"/>
                <a:gd name="connsiteX1" fmla="*/ 1664210 w 1828802"/>
                <a:gd name="connsiteY1" fmla="*/ 0 h 457200"/>
                <a:gd name="connsiteX2" fmla="*/ 1828802 w 1828802"/>
                <a:gd name="connsiteY2" fmla="*/ 457200 h 457200"/>
                <a:gd name="connsiteX3" fmla="*/ 131674 w 1828802"/>
                <a:gd name="connsiteY3" fmla="*/ 457200 h 457200"/>
                <a:gd name="connsiteX0" fmla="*/ 0 w 1828802"/>
                <a:gd name="connsiteY0" fmla="*/ 0 h 457200"/>
                <a:gd name="connsiteX1" fmla="*/ 1664210 w 1828802"/>
                <a:gd name="connsiteY1" fmla="*/ 0 h 457200"/>
                <a:gd name="connsiteX2" fmla="*/ 1828802 w 1828802"/>
                <a:gd name="connsiteY2" fmla="*/ 457200 h 457200"/>
                <a:gd name="connsiteX3" fmla="*/ 164592 w 1828802"/>
                <a:gd name="connsiteY3" fmla="*/ 457200 h 457200"/>
                <a:gd name="connsiteX0" fmla="*/ 0 w 1828803"/>
                <a:gd name="connsiteY0" fmla="*/ 0 h 457200"/>
                <a:gd name="connsiteX1" fmla="*/ 1664211 w 1828803"/>
                <a:gd name="connsiteY1" fmla="*/ 0 h 457200"/>
                <a:gd name="connsiteX2" fmla="*/ 1828803 w 1828803"/>
                <a:gd name="connsiteY2" fmla="*/ 457200 h 457200"/>
                <a:gd name="connsiteX3" fmla="*/ 164593 w 1828803"/>
                <a:gd name="connsiteY3" fmla="*/ 457200 h 457200"/>
                <a:gd name="connsiteX0" fmla="*/ 0 w 1828803"/>
                <a:gd name="connsiteY0" fmla="*/ 0 h 457200"/>
                <a:gd name="connsiteX1" fmla="*/ 1664212 w 1828803"/>
                <a:gd name="connsiteY1" fmla="*/ 0 h 457200"/>
                <a:gd name="connsiteX2" fmla="*/ 1828803 w 1828803"/>
                <a:gd name="connsiteY2" fmla="*/ 457200 h 457200"/>
                <a:gd name="connsiteX3" fmla="*/ 164593 w 1828803"/>
                <a:gd name="connsiteY3" fmla="*/ 457200 h 457200"/>
                <a:gd name="connsiteX0" fmla="*/ 0 w 1828804"/>
                <a:gd name="connsiteY0" fmla="*/ 0 h 457200"/>
                <a:gd name="connsiteX1" fmla="*/ 1664212 w 1828804"/>
                <a:gd name="connsiteY1" fmla="*/ 0 h 457200"/>
                <a:gd name="connsiteX2" fmla="*/ 1828804 w 1828804"/>
                <a:gd name="connsiteY2" fmla="*/ 457200 h 457200"/>
                <a:gd name="connsiteX3" fmla="*/ 164593 w 1828804"/>
                <a:gd name="connsiteY3" fmla="*/ 457200 h 457200"/>
                <a:gd name="connsiteX0" fmla="*/ 0 w 1828804"/>
                <a:gd name="connsiteY0" fmla="*/ 0 h 457200"/>
                <a:gd name="connsiteX1" fmla="*/ 1664212 w 1828804"/>
                <a:gd name="connsiteY1" fmla="*/ 0 h 457200"/>
                <a:gd name="connsiteX2" fmla="*/ 1828804 w 1828804"/>
                <a:gd name="connsiteY2" fmla="*/ 457200 h 457200"/>
                <a:gd name="connsiteX3" fmla="*/ 0 w 1828804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4" h="457200">
                  <a:moveTo>
                    <a:pt x="0" y="0"/>
                  </a:moveTo>
                  <a:lnTo>
                    <a:pt x="1664212" y="0"/>
                  </a:lnTo>
                  <a:lnTo>
                    <a:pt x="1828804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lvl="0"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23038F2-F472-4A50-A4EB-459EB326C243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 bwMode="gray">
            <a:xfrm>
              <a:off x="1066798" y="1314450"/>
              <a:ext cx="1600711" cy="34237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  <a:defRPr lang="x-none" sz="1600" baseline="0">
                  <a:latin typeface="+mn-lt"/>
                </a:defRPr>
              </a:lvl1pPr>
              <a:lvl2pPr marL="180000" lvl="1" indent="-180054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2pPr>
              <a:lvl3pPr marL="365760" lvl="2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548640" lvl="3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4pPr>
              <a:lvl5pPr marL="731520" lvl="4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5pPr>
              <a:lvl6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/>
              <a:r>
                <a:rPr lang="en-US" b="1"/>
                <a:t>Text</a:t>
              </a: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D42C1EB-4340-443C-B175-AE72B466F2B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1003298" y="1714500"/>
              <a:ext cx="1828803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  <a:gd name="connsiteX0" fmla="*/ 980237 w 1664208"/>
                <a:gd name="connsiteY0" fmla="*/ 0 h 457200"/>
                <a:gd name="connsiteX1" fmla="*/ 1664208 w 1664208"/>
                <a:gd name="connsiteY1" fmla="*/ 457200 h 457200"/>
                <a:gd name="connsiteX2" fmla="*/ 0 w 1664208"/>
                <a:gd name="connsiteY2" fmla="*/ 457200 h 457200"/>
                <a:gd name="connsiteX3" fmla="*/ 0 w 1664208"/>
                <a:gd name="connsiteY3" fmla="*/ 0 h 457200"/>
                <a:gd name="connsiteX0" fmla="*/ 980237 w 980237"/>
                <a:gd name="connsiteY0" fmla="*/ 0 h 457200"/>
                <a:gd name="connsiteX1" fmla="*/ 848563 w 980237"/>
                <a:gd name="connsiteY1" fmla="*/ 457200 h 457200"/>
                <a:gd name="connsiteX2" fmla="*/ 0 w 980237"/>
                <a:gd name="connsiteY2" fmla="*/ 457200 h 457200"/>
                <a:gd name="connsiteX3" fmla="*/ 0 w 980237"/>
                <a:gd name="connsiteY3" fmla="*/ 0 h 457200"/>
                <a:gd name="connsiteX0" fmla="*/ 980237 w 980237"/>
                <a:gd name="connsiteY0" fmla="*/ 0 h 457200"/>
                <a:gd name="connsiteX1" fmla="*/ 848563 w 980237"/>
                <a:gd name="connsiteY1" fmla="*/ 457200 h 457200"/>
                <a:gd name="connsiteX2" fmla="*/ 0 w 980237"/>
                <a:gd name="connsiteY2" fmla="*/ 457200 h 457200"/>
                <a:gd name="connsiteX3" fmla="*/ 0 w 980237"/>
                <a:gd name="connsiteY3" fmla="*/ 0 h 457200"/>
                <a:gd name="connsiteX0" fmla="*/ 980237 w 980237"/>
                <a:gd name="connsiteY0" fmla="*/ 0 h 457200"/>
                <a:gd name="connsiteX1" fmla="*/ 848563 w 980237"/>
                <a:gd name="connsiteY1" fmla="*/ 457200 h 457200"/>
                <a:gd name="connsiteX2" fmla="*/ 0 w 980237"/>
                <a:gd name="connsiteY2" fmla="*/ 457200 h 457200"/>
                <a:gd name="connsiteX3" fmla="*/ 0 w 980237"/>
                <a:gd name="connsiteY3" fmla="*/ 0 h 457200"/>
                <a:gd name="connsiteX0" fmla="*/ 996696 w 996696"/>
                <a:gd name="connsiteY0" fmla="*/ 0 h 457200"/>
                <a:gd name="connsiteX1" fmla="*/ 848563 w 996696"/>
                <a:gd name="connsiteY1" fmla="*/ 457200 h 457200"/>
                <a:gd name="connsiteX2" fmla="*/ 0 w 996696"/>
                <a:gd name="connsiteY2" fmla="*/ 457200 h 457200"/>
                <a:gd name="connsiteX3" fmla="*/ 0 w 996696"/>
                <a:gd name="connsiteY3" fmla="*/ 0 h 457200"/>
                <a:gd name="connsiteX0" fmla="*/ 996696 w 996696"/>
                <a:gd name="connsiteY0" fmla="*/ 0 h 457200"/>
                <a:gd name="connsiteX1" fmla="*/ 832103 w 996696"/>
                <a:gd name="connsiteY1" fmla="*/ 457200 h 457200"/>
                <a:gd name="connsiteX2" fmla="*/ 0 w 996696"/>
                <a:gd name="connsiteY2" fmla="*/ 457200 h 457200"/>
                <a:gd name="connsiteX3" fmla="*/ 0 w 996696"/>
                <a:gd name="connsiteY3" fmla="*/ 0 h 457200"/>
                <a:gd name="connsiteX0" fmla="*/ 996697 w 996697"/>
                <a:gd name="connsiteY0" fmla="*/ 0 h 457200"/>
                <a:gd name="connsiteX1" fmla="*/ 832104 w 996697"/>
                <a:gd name="connsiteY1" fmla="*/ 457200 h 457200"/>
                <a:gd name="connsiteX2" fmla="*/ 0 w 996697"/>
                <a:gd name="connsiteY2" fmla="*/ 457200 h 457200"/>
                <a:gd name="connsiteX3" fmla="*/ 1 w 996697"/>
                <a:gd name="connsiteY3" fmla="*/ 0 h 457200"/>
                <a:gd name="connsiteX0" fmla="*/ 996697 w 996697"/>
                <a:gd name="connsiteY0" fmla="*/ 0 h 457200"/>
                <a:gd name="connsiteX1" fmla="*/ 832104 w 996697"/>
                <a:gd name="connsiteY1" fmla="*/ 457200 h 457200"/>
                <a:gd name="connsiteX2" fmla="*/ 0 w 996697"/>
                <a:gd name="connsiteY2" fmla="*/ 457200 h 457200"/>
                <a:gd name="connsiteX3" fmla="*/ 1 w 996697"/>
                <a:gd name="connsiteY3" fmla="*/ 0 h 457200"/>
                <a:gd name="connsiteX0" fmla="*/ 1828801 w 1828801"/>
                <a:gd name="connsiteY0" fmla="*/ 0 h 457200"/>
                <a:gd name="connsiteX1" fmla="*/ 832104 w 1828801"/>
                <a:gd name="connsiteY1" fmla="*/ 457200 h 457200"/>
                <a:gd name="connsiteX2" fmla="*/ 0 w 1828801"/>
                <a:gd name="connsiteY2" fmla="*/ 457200 h 457200"/>
                <a:gd name="connsiteX3" fmla="*/ 1 w 1828801"/>
                <a:gd name="connsiteY3" fmla="*/ 0 h 457200"/>
                <a:gd name="connsiteX0" fmla="*/ 1828801 w 1828801"/>
                <a:gd name="connsiteY0" fmla="*/ 0 h 457200"/>
                <a:gd name="connsiteX1" fmla="*/ 1697127 w 1828801"/>
                <a:gd name="connsiteY1" fmla="*/ 457200 h 457200"/>
                <a:gd name="connsiteX2" fmla="*/ 0 w 1828801"/>
                <a:gd name="connsiteY2" fmla="*/ 457200 h 457200"/>
                <a:gd name="connsiteX3" fmla="*/ 1 w 1828801"/>
                <a:gd name="connsiteY3" fmla="*/ 0 h 457200"/>
                <a:gd name="connsiteX0" fmla="*/ 1828801 w 1828801"/>
                <a:gd name="connsiteY0" fmla="*/ 0 h 457200"/>
                <a:gd name="connsiteX1" fmla="*/ 1697127 w 1828801"/>
                <a:gd name="connsiteY1" fmla="*/ 457200 h 457200"/>
                <a:gd name="connsiteX2" fmla="*/ 0 w 1828801"/>
                <a:gd name="connsiteY2" fmla="*/ 457200 h 457200"/>
                <a:gd name="connsiteX3" fmla="*/ 1 w 1828801"/>
                <a:gd name="connsiteY3" fmla="*/ 0 h 457200"/>
                <a:gd name="connsiteX0" fmla="*/ 1828801 w 1828801"/>
                <a:gd name="connsiteY0" fmla="*/ 0 h 457200"/>
                <a:gd name="connsiteX1" fmla="*/ 1697127 w 1828801"/>
                <a:gd name="connsiteY1" fmla="*/ 457200 h 457200"/>
                <a:gd name="connsiteX2" fmla="*/ 0 w 1828801"/>
                <a:gd name="connsiteY2" fmla="*/ 457200 h 457200"/>
                <a:gd name="connsiteX3" fmla="*/ 131674 w 1828801"/>
                <a:gd name="connsiteY3" fmla="*/ 0 h 457200"/>
                <a:gd name="connsiteX0" fmla="*/ 1828802 w 1828802"/>
                <a:gd name="connsiteY0" fmla="*/ 0 h 457200"/>
                <a:gd name="connsiteX1" fmla="*/ 1697127 w 1828802"/>
                <a:gd name="connsiteY1" fmla="*/ 457200 h 457200"/>
                <a:gd name="connsiteX2" fmla="*/ 0 w 1828802"/>
                <a:gd name="connsiteY2" fmla="*/ 457200 h 457200"/>
                <a:gd name="connsiteX3" fmla="*/ 131674 w 1828802"/>
                <a:gd name="connsiteY3" fmla="*/ 0 h 457200"/>
                <a:gd name="connsiteX0" fmla="*/ 1828802 w 1828802"/>
                <a:gd name="connsiteY0" fmla="*/ 0 h 457200"/>
                <a:gd name="connsiteX1" fmla="*/ 1664209 w 1828802"/>
                <a:gd name="connsiteY1" fmla="*/ 457200 h 457200"/>
                <a:gd name="connsiteX2" fmla="*/ 0 w 1828802"/>
                <a:gd name="connsiteY2" fmla="*/ 457200 h 457200"/>
                <a:gd name="connsiteX3" fmla="*/ 131674 w 1828802"/>
                <a:gd name="connsiteY3" fmla="*/ 0 h 457200"/>
                <a:gd name="connsiteX0" fmla="*/ 1828803 w 1828803"/>
                <a:gd name="connsiteY0" fmla="*/ 0 h 457200"/>
                <a:gd name="connsiteX1" fmla="*/ 1664210 w 1828803"/>
                <a:gd name="connsiteY1" fmla="*/ 457200 h 457200"/>
                <a:gd name="connsiteX2" fmla="*/ 0 w 1828803"/>
                <a:gd name="connsiteY2" fmla="*/ 457200 h 457200"/>
                <a:gd name="connsiteX3" fmla="*/ 131675 w 1828803"/>
                <a:gd name="connsiteY3" fmla="*/ 0 h 457200"/>
                <a:gd name="connsiteX0" fmla="*/ 1828803 w 1828803"/>
                <a:gd name="connsiteY0" fmla="*/ 0 h 457200"/>
                <a:gd name="connsiteX1" fmla="*/ 1664210 w 1828803"/>
                <a:gd name="connsiteY1" fmla="*/ 457200 h 457200"/>
                <a:gd name="connsiteX2" fmla="*/ 0 w 1828803"/>
                <a:gd name="connsiteY2" fmla="*/ 457200 h 457200"/>
                <a:gd name="connsiteX3" fmla="*/ 164593 w 1828803"/>
                <a:gd name="connsiteY3" fmla="*/ 0 h 457200"/>
                <a:gd name="connsiteX0" fmla="*/ 1828803 w 1828803"/>
                <a:gd name="connsiteY0" fmla="*/ 0 h 457200"/>
                <a:gd name="connsiteX1" fmla="*/ 1664210 w 1828803"/>
                <a:gd name="connsiteY1" fmla="*/ 457200 h 457200"/>
                <a:gd name="connsiteX2" fmla="*/ 0 w 1828803"/>
                <a:gd name="connsiteY2" fmla="*/ 457200 h 457200"/>
                <a:gd name="connsiteX3" fmla="*/ 164593 w 1828803"/>
                <a:gd name="connsiteY3" fmla="*/ 0 h 457200"/>
                <a:gd name="connsiteX0" fmla="*/ 1828803 w 1828803"/>
                <a:gd name="connsiteY0" fmla="*/ 0 h 457200"/>
                <a:gd name="connsiteX1" fmla="*/ 1664211 w 1828803"/>
                <a:gd name="connsiteY1" fmla="*/ 457200 h 457200"/>
                <a:gd name="connsiteX2" fmla="*/ 0 w 1828803"/>
                <a:gd name="connsiteY2" fmla="*/ 457200 h 457200"/>
                <a:gd name="connsiteX3" fmla="*/ 164593 w 1828803"/>
                <a:gd name="connsiteY3" fmla="*/ 0 h 457200"/>
                <a:gd name="connsiteX0" fmla="*/ 1828803 w 1828803"/>
                <a:gd name="connsiteY0" fmla="*/ 0 h 457200"/>
                <a:gd name="connsiteX1" fmla="*/ 1664211 w 1828803"/>
                <a:gd name="connsiteY1" fmla="*/ 457200 h 457200"/>
                <a:gd name="connsiteX2" fmla="*/ 0 w 1828803"/>
                <a:gd name="connsiteY2" fmla="*/ 457200 h 457200"/>
                <a:gd name="connsiteX3" fmla="*/ 164593 w 1828803"/>
                <a:gd name="connsiteY3" fmla="*/ 0 h 457200"/>
                <a:gd name="connsiteX0" fmla="*/ 1828803 w 1828803"/>
                <a:gd name="connsiteY0" fmla="*/ 0 h 457200"/>
                <a:gd name="connsiteX1" fmla="*/ 1664211 w 1828803"/>
                <a:gd name="connsiteY1" fmla="*/ 457200 h 457200"/>
                <a:gd name="connsiteX2" fmla="*/ 0 w 1828803"/>
                <a:gd name="connsiteY2" fmla="*/ 457200 h 457200"/>
                <a:gd name="connsiteX3" fmla="*/ 0 w 1828803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3" h="457200">
                  <a:moveTo>
                    <a:pt x="1828803" y="0"/>
                  </a:moveTo>
                  <a:lnTo>
                    <a:pt x="1664211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lvl="0"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0FFA3A3-8584-4767-9C27-09B55BC5F098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 bwMode="gray">
            <a:xfrm>
              <a:off x="1066798" y="1771650"/>
              <a:ext cx="1600711" cy="34237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  <a:defRPr lang="x-none" sz="1600" baseline="0">
                  <a:latin typeface="+mn-lt"/>
                </a:defRPr>
              </a:lvl1pPr>
              <a:lvl2pPr marL="180000" lvl="1" indent="-180054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2pPr>
              <a:lvl3pPr marL="365760" lvl="2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548640" lvl="3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4pPr>
              <a:lvl5pPr marL="731520" lvl="4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5pPr>
              <a:lvl6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/>
              <a:r>
                <a:rPr lang="en-US" b="1"/>
                <a:t>Text</a:t>
              </a:r>
            </a:p>
          </p:txBody>
        </p:sp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799070B-88AA-4A52-A805-8FACA4CEB80A}"/>
              </a:ext>
            </a:extLst>
          </p:cNvPr>
          <p:cNvCxnSpPr/>
          <p:nvPr/>
        </p:nvCxnSpPr>
        <p:spPr bwMode="gray">
          <a:xfrm>
            <a:off x="-12288" y="6021288"/>
            <a:ext cx="1220428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325753B-7005-4D94-B1A9-7CE24D014491}"/>
              </a:ext>
            </a:extLst>
          </p:cNvPr>
          <p:cNvGrpSpPr/>
          <p:nvPr/>
        </p:nvGrpSpPr>
        <p:grpSpPr bwMode="gray">
          <a:xfrm>
            <a:off x="9066230" y="6150623"/>
            <a:ext cx="2515543" cy="569706"/>
            <a:chOff x="5525840" y="3530278"/>
            <a:chExt cx="1886657" cy="5697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0AA5ED3-46AD-4F22-8568-8B195C3CA02F}"/>
                </a:ext>
              </a:extLst>
            </p:cNvPr>
            <p:cNvSpPr txBox="1"/>
            <p:nvPr/>
          </p:nvSpPr>
          <p:spPr bwMode="gray">
            <a:xfrm>
              <a:off x="5540240" y="3530278"/>
              <a:ext cx="18722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cap="all">
                  <a:solidFill>
                    <a:srgbClr val="1E7FB8"/>
                  </a:solidFill>
                  <a:latin typeface="Corbel" panose="020B0503020204020204" pitchFamily="34" charset="0"/>
                  <a:cs typeface="+mn-cs"/>
                </a:rPr>
                <a:t>Health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9A74293-64B2-46CF-AC81-311CC5738EB9}"/>
                </a:ext>
              </a:extLst>
            </p:cNvPr>
            <p:cNvGrpSpPr/>
            <p:nvPr/>
          </p:nvGrpSpPr>
          <p:grpSpPr bwMode="gray">
            <a:xfrm>
              <a:off x="5525840" y="3618320"/>
              <a:ext cx="1879457" cy="481664"/>
              <a:chOff x="5525840" y="3618320"/>
              <a:chExt cx="1879457" cy="481664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DF2B5875-060E-4C85-B37B-3F2650DCCBC0}"/>
                  </a:ext>
                </a:extLst>
              </p:cNvPr>
              <p:cNvSpPr txBox="1"/>
              <p:nvPr/>
            </p:nvSpPr>
            <p:spPr bwMode="gray">
              <a:xfrm>
                <a:off x="6494240" y="3838374"/>
                <a:ext cx="8891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spc="-80" err="1">
                    <a:solidFill>
                      <a:srgbClr val="1E7FB8"/>
                    </a:solidFill>
                    <a:latin typeface="Corbel" panose="020B0503020204020204" pitchFamily="34" charset="0"/>
                    <a:cs typeface="+mn-cs"/>
                  </a:rPr>
                  <a:t>programme</a:t>
                </a:r>
                <a:endParaRPr lang="en-US" sz="1100" spc="-80">
                  <a:solidFill>
                    <a:srgbClr val="1E7FB8"/>
                  </a:solidFill>
                  <a:latin typeface="Corbel" panose="020B0503020204020204" pitchFamily="34" charset="0"/>
                  <a:cs typeface="+mn-cs"/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5513841-65E9-4889-B041-B1AB0CC272FC}"/>
                  </a:ext>
                </a:extLst>
              </p:cNvPr>
              <p:cNvSpPr txBox="1"/>
              <p:nvPr/>
            </p:nvSpPr>
            <p:spPr bwMode="gray">
              <a:xfrm>
                <a:off x="5525840" y="3618320"/>
                <a:ext cx="18794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cap="all" spc="-80">
                    <a:solidFill>
                      <a:srgbClr val="1E7FB8"/>
                    </a:solidFill>
                    <a:latin typeface="Leelawadee" panose="020B0502040204020203" pitchFamily="34" charset="-34"/>
                    <a:ea typeface="Lato Heavy" panose="020F0502020204030203" pitchFamily="34" charset="0"/>
                    <a:cs typeface="Leelawadee" panose="020B0502040204020203" pitchFamily="34" charset="-34"/>
                  </a:rPr>
                  <a:t>emergencies</a:t>
                </a:r>
              </a:p>
            </p:txBody>
          </p:sp>
        </p:grp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E3C2B8D8-D97E-49B4-8013-47ACC5FDAD9A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23393" y="6108272"/>
            <a:ext cx="2336375" cy="633097"/>
          </a:xfrm>
          <a:prstGeom prst="rect">
            <a:avLst/>
          </a:prstGeom>
        </p:spPr>
      </p:pic>
      <p:sp>
        <p:nvSpPr>
          <p:cNvPr id="127" name="TitleTrackerAlpha" hidden="1">
            <a:extLst>
              <a:ext uri="{FF2B5EF4-FFF2-40B4-BE49-F238E27FC236}">
                <a16:creationId xmlns:a16="http://schemas.microsoft.com/office/drawing/2014/main" id="{B72A42AF-2681-44AB-A425-142238932AFD}"/>
              </a:ext>
            </a:extLst>
          </p:cNvPr>
          <p:cNvSpPr>
            <a:spLocks noChangeAspect="1"/>
          </p:cNvSpPr>
          <p:nvPr>
            <p:custDataLst>
              <p:tags r:id="rId18"/>
            </p:custDataLst>
          </p:nvPr>
        </p:nvSpPr>
        <p:spPr bwMode="gray">
          <a:xfrm>
            <a:off x="609600" y="685239"/>
            <a:ext cx="369332" cy="36933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>
              <a:buClr>
                <a:schemeClr val="bg1"/>
              </a:buClr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A</a:t>
            </a:r>
          </a:p>
        </p:txBody>
      </p:sp>
      <p:sp>
        <p:nvSpPr>
          <p:cNvPr id="128" name="TitleTrackerNum" hidden="1">
            <a:extLst>
              <a:ext uri="{FF2B5EF4-FFF2-40B4-BE49-F238E27FC236}">
                <a16:creationId xmlns:a16="http://schemas.microsoft.com/office/drawing/2014/main" id="{4DD5D332-53AB-4EC7-9B8D-67F9435E4C04}"/>
              </a:ext>
            </a:extLst>
          </p:cNvPr>
          <p:cNvSpPr>
            <a:spLocks noChangeAspect="1"/>
          </p:cNvSpPr>
          <p:nvPr>
            <p:custDataLst>
              <p:tags r:id="rId19"/>
            </p:custDataLst>
          </p:nvPr>
        </p:nvSpPr>
        <p:spPr bwMode="gray">
          <a:xfrm>
            <a:off x="609600" y="685239"/>
            <a:ext cx="369332" cy="36933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>
              <a:buClr>
                <a:schemeClr val="bg1"/>
              </a:buClr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276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p:hf sldNum="0" hdr="0" ftr="0" dt="0"/>
  <p:txStyles>
    <p:titleStyle>
      <a:lvl1pPr algn="l" defTabSz="913572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tx2"/>
        </a:buClr>
        <a:tabLst>
          <a:tab pos="361950" algn="l"/>
        </a:tabLst>
        <a:defRPr lang="x-none" sz="24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2pPr>
      <a:lvl3pPr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3pPr>
      <a:lvl4pPr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4pPr>
      <a:lvl5pPr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5pPr>
      <a:lvl6pPr marL="466505"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6pPr>
      <a:lvl7pPr marL="933009"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7pPr>
      <a:lvl8pPr marL="1399513"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8pPr>
      <a:lvl9pPr marL="1866019"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Tx/>
        <a:buNone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54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2pPr>
      <a:lvl3pPr marL="365760" indent="-182880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548640" indent="-182880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31520" indent="-182880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5pPr>
      <a:lvl6pPr marL="765067" indent="-132825" algn="l" defTabSz="91357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6pPr>
      <a:lvl7pPr marL="765067" indent="-132825" algn="l" defTabSz="91357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7pPr>
      <a:lvl8pPr marL="765067" indent="-132825" algn="l" defTabSz="91357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8pPr>
      <a:lvl9pPr marL="765067" indent="-132825" algn="l" defTabSz="91357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1pPr>
      <a:lvl2pPr marL="466505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2pPr>
      <a:lvl3pPr marL="933009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3pPr>
      <a:lvl4pPr marL="1399513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4pPr>
      <a:lvl5pPr marL="1866019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5pPr>
      <a:lvl6pPr marL="2332524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6pPr>
      <a:lvl7pPr marL="2799026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7pPr>
      <a:lvl8pPr marL="3265531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8pPr>
      <a:lvl9pPr marL="3732035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56">
          <p15:clr>
            <a:srgbClr val="F26B43"/>
          </p15:clr>
        </p15:guide>
        <p15:guide id="2" pos="28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58701-0A8B-471B-8B13-DA9D1A76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E1933-D48D-4C75-90DB-09944FC2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D35B6-FF74-4305-B874-1250433D2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DBF21-D3ED-462D-9E01-FCD0E4D6C617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7B07A-B403-491E-AE99-9B5E74BDA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6A1C8-7318-420B-A6A9-0D942D417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FC90-1B5D-4CDD-A200-3E8A334E47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6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1" r:id="rId30"/>
    <p:sldLayoutId id="2147483722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>
            <a:extLst>
              <a:ext uri="{FF2B5EF4-FFF2-40B4-BE49-F238E27FC236}">
                <a16:creationId xmlns:a16="http://schemas.microsoft.com/office/drawing/2014/main" id="{B7BEEE36-EBC5-45F7-B3DE-398CBD065D58}"/>
              </a:ext>
            </a:extLst>
          </p:cNvPr>
          <p:cNvSpPr>
            <a:spLocks/>
          </p:cNvSpPr>
          <p:nvPr userDrawn="1"/>
        </p:nvSpPr>
        <p:spPr bwMode="gray">
          <a:xfrm>
            <a:off x="0" y="-27384"/>
            <a:ext cx="12192000" cy="11968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0" y="2"/>
          <a:ext cx="215978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3" imgW="270" imgH="270" progId="TCLayout.ActiveDocument.1">
                  <p:embed/>
                </p:oleObj>
              </mc:Choice>
              <mc:Fallback>
                <p:oleObj name="think-cell Slide" r:id="rId4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0" y="2"/>
                        <a:ext cx="215978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0" y="2"/>
            <a:ext cx="215978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685239"/>
            <a:ext cx="1097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609600" y="7020"/>
            <a:ext cx="61234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chemeClr val="bg1"/>
              </a:buClr>
              <a:tabLst>
                <a:tab pos="361950" algn="l"/>
              </a:tabLst>
            </a:pPr>
            <a:r>
              <a:rPr lang="en-US" sz="1000" cap="all" baseline="0">
                <a:solidFill>
                  <a:schemeClr val="bg1"/>
                </a:solidFill>
                <a:latin typeface="+mn-lt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609600" y="1198769"/>
            <a:ext cx="10972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tabLst>
                <a:tab pos="361950" algn="l"/>
              </a:tabLst>
              <a:defRPr lang="x-none"/>
            </a:pPr>
            <a:r>
              <a:rPr lang="en-US" sz="1600">
                <a:solidFill>
                  <a:schemeClr val="tx1"/>
                </a:solidFill>
                <a:latin typeface="+mn-lt"/>
              </a:rPr>
              <a:t>Unit of measure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2471775"/>
            <a:ext cx="10972800" cy="12311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609600" y="1851367"/>
            <a:ext cx="2227807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18288" rtlCol="0" anchor="b">
              <a:spAutoFit/>
            </a:bodyPr>
            <a:lstStyle/>
            <a:p>
              <a: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</a:pPr>
              <a:r>
                <a:rPr lang="en-US" sz="1600" b="1" baseline="0">
                  <a:latin typeface="+mn-lt"/>
                </a:rPr>
                <a:t>Title</a:t>
              </a:r>
            </a:p>
            <a:p>
              <a: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</a:pPr>
              <a:r>
                <a:rPr lang="en-US" sz="1600" baseline="0">
                  <a:latin typeface="+mn-lt"/>
                </a:rPr>
                <a:t>Unit of measure</a:t>
              </a:r>
            </a:p>
          </p:txBody>
        </p:sp>
      </p:grpSp>
      <p:sp>
        <p:nvSpPr>
          <p:cNvPr id="63" name="Slide Number"/>
          <p:cNvSpPr txBox="1">
            <a:spLocks/>
          </p:cNvSpPr>
          <p:nvPr userDrawn="1"/>
        </p:nvSpPr>
        <p:spPr bwMode="gray">
          <a:xfrm>
            <a:off x="11273054" y="6108272"/>
            <a:ext cx="309346" cy="12311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 userDrawn="1"/>
        </p:nvSpPr>
        <p:spPr bwMode="gray">
          <a:xfrm>
            <a:off x="609600" y="5836400"/>
            <a:ext cx="1097280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5250" indent="-95250">
              <a:defRPr lang="x-none"/>
            </a:pPr>
            <a:r>
              <a:rPr lang="en-US" sz="900">
                <a:solidFill>
                  <a:schemeClr val="tx1"/>
                </a:solidFill>
                <a:latin typeface="+mn-lt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 userDrawn="1"/>
        </p:nvSpPr>
        <p:spPr bwMode="gray">
          <a:xfrm>
            <a:off x="3536949" y="6146663"/>
            <a:ext cx="5430839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/>
          <a:p>
            <a:pPr marL="427038" indent="-427038" defTabSz="913572">
              <a:tabLst/>
            </a:pPr>
            <a:r>
              <a:rPr lang="en-US" sz="900">
                <a:solidFill>
                  <a:schemeClr val="tx1"/>
                </a:solidFill>
                <a:latin typeface="+mn-lt"/>
              </a:rPr>
              <a:t>Source: Source</a:t>
            </a:r>
          </a:p>
        </p:txBody>
      </p:sp>
      <p:grpSp>
        <p:nvGrpSpPr>
          <p:cNvPr id="108" name="Sticker" hidden="1"/>
          <p:cNvGrpSpPr/>
          <p:nvPr userDrawn="1"/>
        </p:nvGrpSpPr>
        <p:grpSpPr bwMode="gray">
          <a:xfrm>
            <a:off x="10915377" y="1198769"/>
            <a:ext cx="667023" cy="241447"/>
            <a:chOff x="8073926" y="285750"/>
            <a:chExt cx="666849" cy="241447"/>
          </a:xfrm>
        </p:grpSpPr>
        <p:sp>
          <p:nvSpPr>
            <p:cNvPr id="109" name="StickerRectangle"/>
            <p:cNvSpPr>
              <a:spLocks noChangeArrowheads="1"/>
            </p:cNvSpPr>
            <p:nvPr/>
          </p:nvSpPr>
          <p:spPr bwMode="gray">
            <a:xfrm>
              <a:off x="8073926" y="285750"/>
              <a:ext cx="666849" cy="2414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28800" rIns="0" bIns="27432" anchor="ctr" anchorCtr="0">
              <a:spAutoFit/>
            </a:bodyPr>
            <a:lstStyle/>
            <a:p>
              <a:pPr algn="r" defTabSz="895619">
                <a:buClr>
                  <a:schemeClr val="tx2"/>
                </a:buClr>
              </a:pPr>
              <a:r>
                <a:rPr lang="en-US" sz="1200" noProof="0">
                  <a:solidFill>
                    <a:schemeClr val="tx1"/>
                  </a:solidFill>
                  <a:latin typeface="+mn-lt"/>
                </a:rPr>
                <a:t>STICKER</a:t>
              </a:r>
            </a:p>
          </p:txBody>
        </p:sp>
        <p:cxnSp>
          <p:nvCxnSpPr>
            <p:cNvPr id="110" name="AutoShape 32"/>
            <p:cNvCxnSpPr>
              <a:cxnSpLocks noChangeShapeType="1"/>
              <a:stCxn id="109" idx="4"/>
              <a:endCxn id="109" idx="6"/>
            </p:cNvCxnSpPr>
            <p:nvPr/>
          </p:nvCxnSpPr>
          <p:spPr bwMode="gray">
            <a:xfrm>
              <a:off x="8073926" y="527197"/>
              <a:ext cx="66684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AutoShape 32"/>
            <p:cNvCxnSpPr>
              <a:cxnSpLocks noChangeShapeType="1"/>
              <a:stCxn id="109" idx="2"/>
              <a:endCxn id="109" idx="0"/>
            </p:cNvCxnSpPr>
            <p:nvPr userDrawn="1"/>
          </p:nvCxnSpPr>
          <p:spPr bwMode="gray">
            <a:xfrm>
              <a:off x="8073926" y="285750"/>
              <a:ext cx="666849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" name="DirArrow" hidden="1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gray">
          <a:xfrm rot="5400000">
            <a:off x="5553846" y="2997926"/>
            <a:ext cx="3090672" cy="34349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>
              <a:latin typeface="+mn-lt"/>
            </a:endParaRPr>
          </a:p>
        </p:txBody>
      </p:sp>
      <p:grpSp>
        <p:nvGrpSpPr>
          <p:cNvPr id="68" name="Flow" hidden="1"/>
          <p:cNvGrpSpPr>
            <a:grpSpLocks/>
          </p:cNvGrpSpPr>
          <p:nvPr userDrawn="1">
            <p:custDataLst>
              <p:tags r:id="rId11"/>
            </p:custDataLst>
          </p:nvPr>
        </p:nvGrpSpPr>
        <p:grpSpPr bwMode="gray">
          <a:xfrm>
            <a:off x="1948371" y="3395577"/>
            <a:ext cx="1830388" cy="91440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69" name="Freeform 68"/>
            <p:cNvSpPr/>
            <p:nvPr>
              <p:custDataLst>
                <p:tags r:id="rId41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600" err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TextBox 69"/>
            <p:cNvSpPr txBox="1"/>
            <p:nvPr>
              <p:custDataLst>
                <p:tags r:id="rId42"/>
              </p:custDataLst>
            </p:nvPr>
          </p:nvSpPr>
          <p:spPr bwMode="gray">
            <a:xfrm>
              <a:off x="5969000" y="3187700"/>
              <a:ext cx="1524000" cy="79322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  <a:defRPr lang="x-none" sz="1600" baseline="0">
                  <a:latin typeface="+mn-lt"/>
                </a:defRPr>
              </a:lvl1pPr>
              <a:lvl2pPr marL="180000" lvl="1" indent="-180054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2pPr>
              <a:lvl3pPr marL="365760" lvl="2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548640" lvl="3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4pPr>
              <a:lvl5pPr marL="731520" lvl="4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5pPr>
              <a:lvl6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/>
              <a:r>
                <a:rPr lang="en-US" b="1"/>
                <a:t>Text</a:t>
              </a:r>
            </a:p>
          </p:txBody>
        </p:sp>
      </p:grpSp>
      <p:sp>
        <p:nvSpPr>
          <p:cNvPr id="100" name="Oval" hidden="1"/>
          <p:cNvSpPr txBox="1">
            <a:spLocks/>
          </p:cNvSpPr>
          <p:nvPr userDrawn="1"/>
        </p:nvSpPr>
        <p:spPr bwMode="gray">
          <a:xfrm>
            <a:off x="1954973" y="1624338"/>
            <a:ext cx="1525588" cy="15240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wrap="square" lIns="73152" tIns="73152" rIns="73152" bIns="73152" rtlCol="0" anchor="ctr">
            <a:noAutofit/>
          </a:bodyPr>
          <a:lstStyle>
            <a:defPPr>
              <a:defRPr lang="en-US"/>
            </a:defPPr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baseline="0">
                <a:latin typeface="+mn-lt"/>
              </a:defRPr>
            </a:lvl2pPr>
            <a:lvl3pPr marL="365760" lvl="2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1600" baseline="0">
                <a:latin typeface="+mn-lt"/>
              </a:defRPr>
            </a:lvl3pPr>
            <a:lvl4pPr marL="548640" lvl="3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baseline="0">
                <a:latin typeface="+mn-lt"/>
              </a:defRPr>
            </a:lvl4pPr>
            <a:lvl5pPr marL="731520" lvl="4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lvl="0" algn="ctr"/>
            <a:r>
              <a:rPr lang="en-US"/>
              <a:t>Text</a:t>
            </a:r>
          </a:p>
        </p:txBody>
      </p:sp>
      <p:sp>
        <p:nvSpPr>
          <p:cNvPr id="101" name="Body3" hidden="1"/>
          <p:cNvSpPr txBox="1">
            <a:spLocks/>
          </p:cNvSpPr>
          <p:nvPr userDrawn="1"/>
        </p:nvSpPr>
        <p:spPr bwMode="gray">
          <a:xfrm>
            <a:off x="3591714" y="1624337"/>
            <a:ext cx="1525588" cy="15240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wrap="square" lIns="73152" tIns="73152" rIns="73152" bIns="73152" rtlCol="0">
            <a:no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latin typeface="+mn-lt"/>
              </a:defRPr>
            </a:lvl2pPr>
            <a:lvl3pPr marL="365760" lvl="2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8640" lvl="3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latin typeface="+mn-lt"/>
              </a:defRPr>
            </a:lvl4pPr>
            <a:lvl5pPr marL="731520" lvl="4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2" name="RoundedRectangle" hidden="1"/>
          <p:cNvSpPr txBox="1">
            <a:spLocks/>
          </p:cNvSpPr>
          <p:nvPr userDrawn="1"/>
        </p:nvSpPr>
        <p:spPr bwMode="gray">
          <a:xfrm>
            <a:off x="5286771" y="1624338"/>
            <a:ext cx="1525588" cy="152400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wrap="square" lIns="73152" tIns="73152" rIns="73152" bIns="73152" rtlCol="0">
            <a:noAutofit/>
          </a:bodyPr>
          <a:lstStyle>
            <a:defPPr>
              <a:defRPr lang="en-US"/>
            </a:defPPr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baseline="0">
                <a:latin typeface="+mn-lt"/>
              </a:defRPr>
            </a:lvl2pPr>
            <a:lvl3pPr marL="365760" lvl="2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1600" baseline="0">
                <a:latin typeface="+mn-lt"/>
              </a:defRPr>
            </a:lvl3pPr>
            <a:lvl4pPr marL="548640" lvl="3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 baseline="0">
                <a:latin typeface="+mn-lt"/>
              </a:defRPr>
            </a:lvl4pPr>
            <a:lvl5pPr marL="731520" lvl="4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3" name="Arrow" hidden="1"/>
          <p:cNvSpPr txBox="1">
            <a:spLocks/>
          </p:cNvSpPr>
          <p:nvPr userDrawn="1"/>
        </p:nvSpPr>
        <p:spPr bwMode="gray">
          <a:xfrm>
            <a:off x="1946174" y="4362178"/>
            <a:ext cx="1830388" cy="91440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wrap="square" lIns="73152" tIns="73152" rIns="73152" bIns="73152" rtlCol="0" anchor="ctr">
            <a:noAutofit/>
          </a:bodyPr>
          <a:lstStyle>
            <a:lvl1pPr marL="0" lvl="0" indent="0" defTabSz="913572" eaLnBrk="1" latinLnBrk="0" hangingPunct="1">
              <a:buClr>
                <a:schemeClr val="tx1"/>
              </a:buClr>
              <a:buSzPct val="100000"/>
              <a:buFontTx/>
              <a:buNone/>
              <a:defRPr lang="x-none" sz="1600" baseline="0">
                <a:latin typeface="+mn-lt"/>
              </a:defRPr>
            </a:lvl1pPr>
            <a:lvl2pPr marL="180000" lvl="1" indent="-180054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latin typeface="+mn-lt"/>
              </a:defRPr>
            </a:lvl2pPr>
            <a:lvl3pPr marL="365760" lvl="2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3pPr>
            <a:lvl4pPr marL="548640" lvl="3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x-none" sz="1600" baseline="0">
                <a:latin typeface="+mn-lt"/>
              </a:defRPr>
            </a:lvl4pPr>
            <a:lvl5pPr marL="731520" lvl="4" indent="-182880" defTabSz="913572" eaLnBrk="1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x-none" sz="1600" baseline="0">
                <a:latin typeface="+mn-lt"/>
              </a:defRPr>
            </a:lvl5pPr>
            <a:lvl6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67" indent="-132825" defTabSz="91357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/>
            <a:r>
              <a:rPr lang="en-US" b="1"/>
              <a:t>Text</a:t>
            </a:r>
          </a:p>
        </p:txBody>
      </p:sp>
      <p:sp>
        <p:nvSpPr>
          <p:cNvPr id="76" name="Bracket" hidden="1">
            <a:extLst>
              <a:ext uri="{FF2B5EF4-FFF2-40B4-BE49-F238E27FC236}">
                <a16:creationId xmlns:a16="http://schemas.microsoft.com/office/drawing/2014/main" id="{03378CBE-FB83-478F-9CFD-3D41B39200BE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 bwMode="gray">
          <a:xfrm>
            <a:off x="6514902" y="3395577"/>
            <a:ext cx="190526" cy="1651001"/>
          </a:xfrm>
          <a:custGeom>
            <a:avLst/>
            <a:gdLst>
              <a:gd name="connsiteX0" fmla="*/ 0 w 237731"/>
              <a:gd name="connsiteY0" fmla="*/ 0 h 2667000"/>
              <a:gd name="connsiteX1" fmla="*/ 174231 w 237731"/>
              <a:gd name="connsiteY1" fmla="*/ 1016000 h 2667000"/>
              <a:gd name="connsiteX2" fmla="*/ 174231 w 237731"/>
              <a:gd name="connsiteY2" fmla="*/ 1778000 h 2667000"/>
              <a:gd name="connsiteX3" fmla="*/ 237731 w 237731"/>
              <a:gd name="connsiteY3" fmla="*/ 1841500 h 2667000"/>
              <a:gd name="connsiteX4" fmla="*/ 174231 w 237731"/>
              <a:gd name="connsiteY4" fmla="*/ 1905000 h 2667000"/>
              <a:gd name="connsiteX5" fmla="*/ 174231 w 237731"/>
              <a:gd name="connsiteY5" fmla="*/ 2667000 h 2667000"/>
              <a:gd name="connsiteX6" fmla="*/ 47231 w 237731"/>
              <a:gd name="connsiteY6" fmla="*/ 2667000 h 2667000"/>
              <a:gd name="connsiteX0" fmla="*/ 0 w 237731"/>
              <a:gd name="connsiteY0" fmla="*/ 0 h 2667000"/>
              <a:gd name="connsiteX1" fmla="*/ 25025 w 237731"/>
              <a:gd name="connsiteY1" fmla="*/ 0 h 2667000"/>
              <a:gd name="connsiteX2" fmla="*/ 174231 w 237731"/>
              <a:gd name="connsiteY2" fmla="*/ 1778000 h 2667000"/>
              <a:gd name="connsiteX3" fmla="*/ 237731 w 237731"/>
              <a:gd name="connsiteY3" fmla="*/ 1841500 h 2667000"/>
              <a:gd name="connsiteX4" fmla="*/ 174231 w 237731"/>
              <a:gd name="connsiteY4" fmla="*/ 1905000 h 2667000"/>
              <a:gd name="connsiteX5" fmla="*/ 174231 w 237731"/>
              <a:gd name="connsiteY5" fmla="*/ 2667000 h 2667000"/>
              <a:gd name="connsiteX6" fmla="*/ 47231 w 237731"/>
              <a:gd name="connsiteY6" fmla="*/ 2667000 h 2667000"/>
              <a:gd name="connsiteX0" fmla="*/ 0 w 237731"/>
              <a:gd name="connsiteY0" fmla="*/ 0 h 2667000"/>
              <a:gd name="connsiteX1" fmla="*/ 25025 w 237731"/>
              <a:gd name="connsiteY1" fmla="*/ 0 h 2667000"/>
              <a:gd name="connsiteX2" fmla="*/ 25025 w 237731"/>
              <a:gd name="connsiteY2" fmla="*/ 762000 h 2667000"/>
              <a:gd name="connsiteX3" fmla="*/ 237731 w 237731"/>
              <a:gd name="connsiteY3" fmla="*/ 1841500 h 2667000"/>
              <a:gd name="connsiteX4" fmla="*/ 174231 w 237731"/>
              <a:gd name="connsiteY4" fmla="*/ 1905000 h 2667000"/>
              <a:gd name="connsiteX5" fmla="*/ 174231 w 237731"/>
              <a:gd name="connsiteY5" fmla="*/ 2667000 h 2667000"/>
              <a:gd name="connsiteX6" fmla="*/ 47231 w 237731"/>
              <a:gd name="connsiteY6" fmla="*/ 2667000 h 2667000"/>
              <a:gd name="connsiteX0" fmla="*/ 0 w 174231"/>
              <a:gd name="connsiteY0" fmla="*/ 0 h 2667000"/>
              <a:gd name="connsiteX1" fmla="*/ 25025 w 174231"/>
              <a:gd name="connsiteY1" fmla="*/ 0 h 2667000"/>
              <a:gd name="connsiteX2" fmla="*/ 25025 w 174231"/>
              <a:gd name="connsiteY2" fmla="*/ 762000 h 2667000"/>
              <a:gd name="connsiteX3" fmla="*/ 37537 w 174231"/>
              <a:gd name="connsiteY3" fmla="*/ 825500 h 2667000"/>
              <a:gd name="connsiteX4" fmla="*/ 174231 w 174231"/>
              <a:gd name="connsiteY4" fmla="*/ 1905000 h 2667000"/>
              <a:gd name="connsiteX5" fmla="*/ 174231 w 174231"/>
              <a:gd name="connsiteY5" fmla="*/ 2667000 h 2667000"/>
              <a:gd name="connsiteX6" fmla="*/ 47231 w 174231"/>
              <a:gd name="connsiteY6" fmla="*/ 2667000 h 2667000"/>
              <a:gd name="connsiteX0" fmla="*/ 0 w 174231"/>
              <a:gd name="connsiteY0" fmla="*/ 0 h 2667000"/>
              <a:gd name="connsiteX1" fmla="*/ 25025 w 174231"/>
              <a:gd name="connsiteY1" fmla="*/ 0 h 2667000"/>
              <a:gd name="connsiteX2" fmla="*/ 25025 w 174231"/>
              <a:gd name="connsiteY2" fmla="*/ 762000 h 2667000"/>
              <a:gd name="connsiteX3" fmla="*/ 37537 w 174231"/>
              <a:gd name="connsiteY3" fmla="*/ 825500 h 2667000"/>
              <a:gd name="connsiteX4" fmla="*/ 25025 w 174231"/>
              <a:gd name="connsiteY4" fmla="*/ 889000 h 2667000"/>
              <a:gd name="connsiteX5" fmla="*/ 174231 w 174231"/>
              <a:gd name="connsiteY5" fmla="*/ 2667000 h 2667000"/>
              <a:gd name="connsiteX6" fmla="*/ 47231 w 174231"/>
              <a:gd name="connsiteY6" fmla="*/ 2667000 h 2667000"/>
              <a:gd name="connsiteX0" fmla="*/ 0 w 47231"/>
              <a:gd name="connsiteY0" fmla="*/ 0 h 2667000"/>
              <a:gd name="connsiteX1" fmla="*/ 25025 w 47231"/>
              <a:gd name="connsiteY1" fmla="*/ 0 h 2667000"/>
              <a:gd name="connsiteX2" fmla="*/ 25025 w 47231"/>
              <a:gd name="connsiteY2" fmla="*/ 762000 h 2667000"/>
              <a:gd name="connsiteX3" fmla="*/ 37537 w 47231"/>
              <a:gd name="connsiteY3" fmla="*/ 825500 h 2667000"/>
              <a:gd name="connsiteX4" fmla="*/ 25025 w 47231"/>
              <a:gd name="connsiteY4" fmla="*/ 889000 h 2667000"/>
              <a:gd name="connsiteX5" fmla="*/ 25025 w 47231"/>
              <a:gd name="connsiteY5" fmla="*/ 1651001 h 2667000"/>
              <a:gd name="connsiteX6" fmla="*/ 47231 w 47231"/>
              <a:gd name="connsiteY6" fmla="*/ 2667000 h 2667000"/>
              <a:gd name="connsiteX0" fmla="*/ 0 w 37537"/>
              <a:gd name="connsiteY0" fmla="*/ 0 h 1651001"/>
              <a:gd name="connsiteX1" fmla="*/ 25025 w 37537"/>
              <a:gd name="connsiteY1" fmla="*/ 0 h 1651001"/>
              <a:gd name="connsiteX2" fmla="*/ 25025 w 37537"/>
              <a:gd name="connsiteY2" fmla="*/ 762000 h 1651001"/>
              <a:gd name="connsiteX3" fmla="*/ 37537 w 37537"/>
              <a:gd name="connsiteY3" fmla="*/ 825500 h 1651001"/>
              <a:gd name="connsiteX4" fmla="*/ 25025 w 37537"/>
              <a:gd name="connsiteY4" fmla="*/ 889000 h 1651001"/>
              <a:gd name="connsiteX5" fmla="*/ 25025 w 37537"/>
              <a:gd name="connsiteY5" fmla="*/ 1651001 h 1651001"/>
              <a:gd name="connsiteX6" fmla="*/ 1 w 37537"/>
              <a:gd name="connsiteY6" fmla="*/ 1651001 h 1651001"/>
              <a:gd name="connsiteX0" fmla="*/ 0 w 443862"/>
              <a:gd name="connsiteY0" fmla="*/ 0 h 5119150"/>
              <a:gd name="connsiteX1" fmla="*/ 431350 w 443862"/>
              <a:gd name="connsiteY1" fmla="*/ 3468149 h 5119150"/>
              <a:gd name="connsiteX2" fmla="*/ 431350 w 443862"/>
              <a:gd name="connsiteY2" fmla="*/ 4230149 h 5119150"/>
              <a:gd name="connsiteX3" fmla="*/ 443862 w 443862"/>
              <a:gd name="connsiteY3" fmla="*/ 4293649 h 5119150"/>
              <a:gd name="connsiteX4" fmla="*/ 431350 w 443862"/>
              <a:gd name="connsiteY4" fmla="*/ 4357149 h 5119150"/>
              <a:gd name="connsiteX5" fmla="*/ 431350 w 443862"/>
              <a:gd name="connsiteY5" fmla="*/ 5119150 h 5119150"/>
              <a:gd name="connsiteX6" fmla="*/ 406326 w 443862"/>
              <a:gd name="connsiteY6" fmla="*/ 5119150 h 5119150"/>
              <a:gd name="connsiteX0" fmla="*/ 0 w 443862"/>
              <a:gd name="connsiteY0" fmla="*/ 0 h 5119150"/>
              <a:gd name="connsiteX1" fmla="*/ 8826 w 443862"/>
              <a:gd name="connsiteY1" fmla="*/ 0 h 5119150"/>
              <a:gd name="connsiteX2" fmla="*/ 431350 w 443862"/>
              <a:gd name="connsiteY2" fmla="*/ 4230149 h 5119150"/>
              <a:gd name="connsiteX3" fmla="*/ 443862 w 443862"/>
              <a:gd name="connsiteY3" fmla="*/ 4293649 h 5119150"/>
              <a:gd name="connsiteX4" fmla="*/ 431350 w 443862"/>
              <a:gd name="connsiteY4" fmla="*/ 4357149 h 5119150"/>
              <a:gd name="connsiteX5" fmla="*/ 431350 w 443862"/>
              <a:gd name="connsiteY5" fmla="*/ 5119150 h 5119150"/>
              <a:gd name="connsiteX6" fmla="*/ 406326 w 443862"/>
              <a:gd name="connsiteY6" fmla="*/ 5119150 h 5119150"/>
              <a:gd name="connsiteX0" fmla="*/ 0 w 443862"/>
              <a:gd name="connsiteY0" fmla="*/ 0 h 5119150"/>
              <a:gd name="connsiteX1" fmla="*/ 8826 w 443862"/>
              <a:gd name="connsiteY1" fmla="*/ 0 h 5119150"/>
              <a:gd name="connsiteX2" fmla="*/ 8826 w 443862"/>
              <a:gd name="connsiteY2" fmla="*/ 762000 h 5119150"/>
              <a:gd name="connsiteX3" fmla="*/ 443862 w 443862"/>
              <a:gd name="connsiteY3" fmla="*/ 4293649 h 5119150"/>
              <a:gd name="connsiteX4" fmla="*/ 431350 w 443862"/>
              <a:gd name="connsiteY4" fmla="*/ 4357149 h 5119150"/>
              <a:gd name="connsiteX5" fmla="*/ 431350 w 443862"/>
              <a:gd name="connsiteY5" fmla="*/ 5119150 h 5119150"/>
              <a:gd name="connsiteX6" fmla="*/ 406326 w 443862"/>
              <a:gd name="connsiteY6" fmla="*/ 5119150 h 5119150"/>
              <a:gd name="connsiteX0" fmla="*/ 0 w 431350"/>
              <a:gd name="connsiteY0" fmla="*/ 0 h 5119150"/>
              <a:gd name="connsiteX1" fmla="*/ 8826 w 431350"/>
              <a:gd name="connsiteY1" fmla="*/ 0 h 5119150"/>
              <a:gd name="connsiteX2" fmla="*/ 8826 w 431350"/>
              <a:gd name="connsiteY2" fmla="*/ 762000 h 5119150"/>
              <a:gd name="connsiteX3" fmla="*/ 13239 w 431350"/>
              <a:gd name="connsiteY3" fmla="*/ 825500 h 5119150"/>
              <a:gd name="connsiteX4" fmla="*/ 431350 w 431350"/>
              <a:gd name="connsiteY4" fmla="*/ 4357149 h 5119150"/>
              <a:gd name="connsiteX5" fmla="*/ 431350 w 431350"/>
              <a:gd name="connsiteY5" fmla="*/ 5119150 h 5119150"/>
              <a:gd name="connsiteX6" fmla="*/ 406326 w 431350"/>
              <a:gd name="connsiteY6" fmla="*/ 5119150 h 5119150"/>
              <a:gd name="connsiteX0" fmla="*/ 0 w 431350"/>
              <a:gd name="connsiteY0" fmla="*/ 0 h 5119150"/>
              <a:gd name="connsiteX1" fmla="*/ 8826 w 431350"/>
              <a:gd name="connsiteY1" fmla="*/ 0 h 5119150"/>
              <a:gd name="connsiteX2" fmla="*/ 8826 w 431350"/>
              <a:gd name="connsiteY2" fmla="*/ 762000 h 5119150"/>
              <a:gd name="connsiteX3" fmla="*/ 13239 w 431350"/>
              <a:gd name="connsiteY3" fmla="*/ 825500 h 5119150"/>
              <a:gd name="connsiteX4" fmla="*/ 8826 w 431350"/>
              <a:gd name="connsiteY4" fmla="*/ 889000 h 5119150"/>
              <a:gd name="connsiteX5" fmla="*/ 431350 w 431350"/>
              <a:gd name="connsiteY5" fmla="*/ 5119150 h 5119150"/>
              <a:gd name="connsiteX6" fmla="*/ 406326 w 431350"/>
              <a:gd name="connsiteY6" fmla="*/ 5119150 h 5119150"/>
              <a:gd name="connsiteX0" fmla="*/ 0 w 406326"/>
              <a:gd name="connsiteY0" fmla="*/ 0 h 5119150"/>
              <a:gd name="connsiteX1" fmla="*/ 8826 w 406326"/>
              <a:gd name="connsiteY1" fmla="*/ 0 h 5119150"/>
              <a:gd name="connsiteX2" fmla="*/ 8826 w 406326"/>
              <a:gd name="connsiteY2" fmla="*/ 762000 h 5119150"/>
              <a:gd name="connsiteX3" fmla="*/ 13239 w 406326"/>
              <a:gd name="connsiteY3" fmla="*/ 825500 h 5119150"/>
              <a:gd name="connsiteX4" fmla="*/ 8826 w 406326"/>
              <a:gd name="connsiteY4" fmla="*/ 889000 h 5119150"/>
              <a:gd name="connsiteX5" fmla="*/ 8826 w 406326"/>
              <a:gd name="connsiteY5" fmla="*/ 1651001 h 5119150"/>
              <a:gd name="connsiteX6" fmla="*/ 406326 w 406326"/>
              <a:gd name="connsiteY6" fmla="*/ 5119150 h 5119150"/>
              <a:gd name="connsiteX0" fmla="*/ 0 w 13239"/>
              <a:gd name="connsiteY0" fmla="*/ 0 h 1651001"/>
              <a:gd name="connsiteX1" fmla="*/ 8826 w 13239"/>
              <a:gd name="connsiteY1" fmla="*/ 0 h 1651001"/>
              <a:gd name="connsiteX2" fmla="*/ 8826 w 13239"/>
              <a:gd name="connsiteY2" fmla="*/ 762000 h 1651001"/>
              <a:gd name="connsiteX3" fmla="*/ 13239 w 13239"/>
              <a:gd name="connsiteY3" fmla="*/ 825500 h 1651001"/>
              <a:gd name="connsiteX4" fmla="*/ 8826 w 13239"/>
              <a:gd name="connsiteY4" fmla="*/ 889000 h 1651001"/>
              <a:gd name="connsiteX5" fmla="*/ 8826 w 13239"/>
              <a:gd name="connsiteY5" fmla="*/ 1651001 h 1651001"/>
              <a:gd name="connsiteX6" fmla="*/ 0 w 13239"/>
              <a:gd name="connsiteY6" fmla="*/ 1651001 h 1651001"/>
              <a:gd name="connsiteX0" fmla="*/ 0 w 438662"/>
              <a:gd name="connsiteY0" fmla="*/ 0 h 5119150"/>
              <a:gd name="connsiteX1" fmla="*/ 434249 w 438662"/>
              <a:gd name="connsiteY1" fmla="*/ 3468149 h 5119150"/>
              <a:gd name="connsiteX2" fmla="*/ 434249 w 438662"/>
              <a:gd name="connsiteY2" fmla="*/ 4230149 h 5119150"/>
              <a:gd name="connsiteX3" fmla="*/ 438662 w 438662"/>
              <a:gd name="connsiteY3" fmla="*/ 4293649 h 5119150"/>
              <a:gd name="connsiteX4" fmla="*/ 434249 w 438662"/>
              <a:gd name="connsiteY4" fmla="*/ 4357149 h 5119150"/>
              <a:gd name="connsiteX5" fmla="*/ 434249 w 438662"/>
              <a:gd name="connsiteY5" fmla="*/ 5119150 h 5119150"/>
              <a:gd name="connsiteX6" fmla="*/ 425423 w 438662"/>
              <a:gd name="connsiteY6" fmla="*/ 5119150 h 5119150"/>
              <a:gd name="connsiteX0" fmla="*/ 0 w 438662"/>
              <a:gd name="connsiteY0" fmla="*/ 0 h 5119150"/>
              <a:gd name="connsiteX1" fmla="*/ 8826 w 438662"/>
              <a:gd name="connsiteY1" fmla="*/ 0 h 5119150"/>
              <a:gd name="connsiteX2" fmla="*/ 434249 w 438662"/>
              <a:gd name="connsiteY2" fmla="*/ 4230149 h 5119150"/>
              <a:gd name="connsiteX3" fmla="*/ 438662 w 438662"/>
              <a:gd name="connsiteY3" fmla="*/ 4293649 h 5119150"/>
              <a:gd name="connsiteX4" fmla="*/ 434249 w 438662"/>
              <a:gd name="connsiteY4" fmla="*/ 4357149 h 5119150"/>
              <a:gd name="connsiteX5" fmla="*/ 434249 w 438662"/>
              <a:gd name="connsiteY5" fmla="*/ 5119150 h 5119150"/>
              <a:gd name="connsiteX6" fmla="*/ 425423 w 438662"/>
              <a:gd name="connsiteY6" fmla="*/ 5119150 h 5119150"/>
              <a:gd name="connsiteX0" fmla="*/ 0 w 438662"/>
              <a:gd name="connsiteY0" fmla="*/ 0 h 5119150"/>
              <a:gd name="connsiteX1" fmla="*/ 8826 w 438662"/>
              <a:gd name="connsiteY1" fmla="*/ 0 h 5119150"/>
              <a:gd name="connsiteX2" fmla="*/ 8826 w 438662"/>
              <a:gd name="connsiteY2" fmla="*/ 762000 h 5119150"/>
              <a:gd name="connsiteX3" fmla="*/ 438662 w 438662"/>
              <a:gd name="connsiteY3" fmla="*/ 4293649 h 5119150"/>
              <a:gd name="connsiteX4" fmla="*/ 434249 w 438662"/>
              <a:gd name="connsiteY4" fmla="*/ 4357149 h 5119150"/>
              <a:gd name="connsiteX5" fmla="*/ 434249 w 438662"/>
              <a:gd name="connsiteY5" fmla="*/ 5119150 h 5119150"/>
              <a:gd name="connsiteX6" fmla="*/ 425423 w 438662"/>
              <a:gd name="connsiteY6" fmla="*/ 5119150 h 5119150"/>
              <a:gd name="connsiteX0" fmla="*/ 0 w 434249"/>
              <a:gd name="connsiteY0" fmla="*/ 0 h 5119150"/>
              <a:gd name="connsiteX1" fmla="*/ 8826 w 434249"/>
              <a:gd name="connsiteY1" fmla="*/ 0 h 5119150"/>
              <a:gd name="connsiteX2" fmla="*/ 8826 w 434249"/>
              <a:gd name="connsiteY2" fmla="*/ 762000 h 5119150"/>
              <a:gd name="connsiteX3" fmla="*/ 13240 w 434249"/>
              <a:gd name="connsiteY3" fmla="*/ 825500 h 5119150"/>
              <a:gd name="connsiteX4" fmla="*/ 434249 w 434249"/>
              <a:gd name="connsiteY4" fmla="*/ 4357149 h 5119150"/>
              <a:gd name="connsiteX5" fmla="*/ 434249 w 434249"/>
              <a:gd name="connsiteY5" fmla="*/ 5119150 h 5119150"/>
              <a:gd name="connsiteX6" fmla="*/ 425423 w 434249"/>
              <a:gd name="connsiteY6" fmla="*/ 5119150 h 5119150"/>
              <a:gd name="connsiteX0" fmla="*/ 0 w 434249"/>
              <a:gd name="connsiteY0" fmla="*/ 0 h 5119150"/>
              <a:gd name="connsiteX1" fmla="*/ 8826 w 434249"/>
              <a:gd name="connsiteY1" fmla="*/ 0 h 5119150"/>
              <a:gd name="connsiteX2" fmla="*/ 8826 w 434249"/>
              <a:gd name="connsiteY2" fmla="*/ 762000 h 5119150"/>
              <a:gd name="connsiteX3" fmla="*/ 13240 w 434249"/>
              <a:gd name="connsiteY3" fmla="*/ 825500 h 5119150"/>
              <a:gd name="connsiteX4" fmla="*/ 8826 w 434249"/>
              <a:gd name="connsiteY4" fmla="*/ 889000 h 5119150"/>
              <a:gd name="connsiteX5" fmla="*/ 434249 w 434249"/>
              <a:gd name="connsiteY5" fmla="*/ 5119150 h 5119150"/>
              <a:gd name="connsiteX6" fmla="*/ 425423 w 434249"/>
              <a:gd name="connsiteY6" fmla="*/ 5119150 h 5119150"/>
              <a:gd name="connsiteX0" fmla="*/ 0 w 425423"/>
              <a:gd name="connsiteY0" fmla="*/ 0 h 5119150"/>
              <a:gd name="connsiteX1" fmla="*/ 8826 w 425423"/>
              <a:gd name="connsiteY1" fmla="*/ 0 h 5119150"/>
              <a:gd name="connsiteX2" fmla="*/ 8826 w 425423"/>
              <a:gd name="connsiteY2" fmla="*/ 762000 h 5119150"/>
              <a:gd name="connsiteX3" fmla="*/ 13240 w 425423"/>
              <a:gd name="connsiteY3" fmla="*/ 825500 h 5119150"/>
              <a:gd name="connsiteX4" fmla="*/ 8826 w 425423"/>
              <a:gd name="connsiteY4" fmla="*/ 889000 h 5119150"/>
              <a:gd name="connsiteX5" fmla="*/ 8826 w 425423"/>
              <a:gd name="connsiteY5" fmla="*/ 1651001 h 5119150"/>
              <a:gd name="connsiteX6" fmla="*/ 425423 w 425423"/>
              <a:gd name="connsiteY6" fmla="*/ 5119150 h 5119150"/>
              <a:gd name="connsiteX0" fmla="*/ 0 w 13240"/>
              <a:gd name="connsiteY0" fmla="*/ 0 h 1651001"/>
              <a:gd name="connsiteX1" fmla="*/ 8826 w 13240"/>
              <a:gd name="connsiteY1" fmla="*/ 0 h 1651001"/>
              <a:gd name="connsiteX2" fmla="*/ 8826 w 13240"/>
              <a:gd name="connsiteY2" fmla="*/ 762000 h 1651001"/>
              <a:gd name="connsiteX3" fmla="*/ 13240 w 13240"/>
              <a:gd name="connsiteY3" fmla="*/ 825500 h 1651001"/>
              <a:gd name="connsiteX4" fmla="*/ 8826 w 13240"/>
              <a:gd name="connsiteY4" fmla="*/ 889000 h 1651001"/>
              <a:gd name="connsiteX5" fmla="*/ 8826 w 13240"/>
              <a:gd name="connsiteY5" fmla="*/ 1651001 h 1651001"/>
              <a:gd name="connsiteX6" fmla="*/ 0 w 13240"/>
              <a:gd name="connsiteY6" fmla="*/ 1651001 h 1651001"/>
              <a:gd name="connsiteX0" fmla="*/ 0 w 466020"/>
              <a:gd name="connsiteY0" fmla="*/ 0 h 5119150"/>
              <a:gd name="connsiteX1" fmla="*/ 461606 w 466020"/>
              <a:gd name="connsiteY1" fmla="*/ 3468149 h 5119150"/>
              <a:gd name="connsiteX2" fmla="*/ 461606 w 466020"/>
              <a:gd name="connsiteY2" fmla="*/ 4230149 h 5119150"/>
              <a:gd name="connsiteX3" fmla="*/ 466020 w 466020"/>
              <a:gd name="connsiteY3" fmla="*/ 4293649 h 5119150"/>
              <a:gd name="connsiteX4" fmla="*/ 461606 w 466020"/>
              <a:gd name="connsiteY4" fmla="*/ 4357149 h 5119150"/>
              <a:gd name="connsiteX5" fmla="*/ 461606 w 466020"/>
              <a:gd name="connsiteY5" fmla="*/ 5119150 h 5119150"/>
              <a:gd name="connsiteX6" fmla="*/ 452780 w 466020"/>
              <a:gd name="connsiteY6" fmla="*/ 5119150 h 5119150"/>
              <a:gd name="connsiteX0" fmla="*/ 0 w 466020"/>
              <a:gd name="connsiteY0" fmla="*/ 0 h 5119150"/>
              <a:gd name="connsiteX1" fmla="*/ 8826 w 466020"/>
              <a:gd name="connsiteY1" fmla="*/ 0 h 5119150"/>
              <a:gd name="connsiteX2" fmla="*/ 461606 w 466020"/>
              <a:gd name="connsiteY2" fmla="*/ 4230149 h 5119150"/>
              <a:gd name="connsiteX3" fmla="*/ 466020 w 466020"/>
              <a:gd name="connsiteY3" fmla="*/ 4293649 h 5119150"/>
              <a:gd name="connsiteX4" fmla="*/ 461606 w 466020"/>
              <a:gd name="connsiteY4" fmla="*/ 4357149 h 5119150"/>
              <a:gd name="connsiteX5" fmla="*/ 461606 w 466020"/>
              <a:gd name="connsiteY5" fmla="*/ 5119150 h 5119150"/>
              <a:gd name="connsiteX6" fmla="*/ 452780 w 466020"/>
              <a:gd name="connsiteY6" fmla="*/ 5119150 h 5119150"/>
              <a:gd name="connsiteX0" fmla="*/ 0 w 466020"/>
              <a:gd name="connsiteY0" fmla="*/ 0 h 5119150"/>
              <a:gd name="connsiteX1" fmla="*/ 8826 w 466020"/>
              <a:gd name="connsiteY1" fmla="*/ 0 h 5119150"/>
              <a:gd name="connsiteX2" fmla="*/ 8826 w 466020"/>
              <a:gd name="connsiteY2" fmla="*/ 762000 h 5119150"/>
              <a:gd name="connsiteX3" fmla="*/ 466020 w 466020"/>
              <a:gd name="connsiteY3" fmla="*/ 4293649 h 5119150"/>
              <a:gd name="connsiteX4" fmla="*/ 461606 w 466020"/>
              <a:gd name="connsiteY4" fmla="*/ 4357149 h 5119150"/>
              <a:gd name="connsiteX5" fmla="*/ 461606 w 466020"/>
              <a:gd name="connsiteY5" fmla="*/ 5119150 h 5119150"/>
              <a:gd name="connsiteX6" fmla="*/ 452780 w 466020"/>
              <a:gd name="connsiteY6" fmla="*/ 5119150 h 5119150"/>
              <a:gd name="connsiteX0" fmla="*/ 0 w 461606"/>
              <a:gd name="connsiteY0" fmla="*/ 0 h 5119150"/>
              <a:gd name="connsiteX1" fmla="*/ 8826 w 461606"/>
              <a:gd name="connsiteY1" fmla="*/ 0 h 5119150"/>
              <a:gd name="connsiteX2" fmla="*/ 8826 w 461606"/>
              <a:gd name="connsiteY2" fmla="*/ 762000 h 5119150"/>
              <a:gd name="connsiteX3" fmla="*/ 13240 w 461606"/>
              <a:gd name="connsiteY3" fmla="*/ 825500 h 5119150"/>
              <a:gd name="connsiteX4" fmla="*/ 461606 w 461606"/>
              <a:gd name="connsiteY4" fmla="*/ 4357149 h 5119150"/>
              <a:gd name="connsiteX5" fmla="*/ 461606 w 461606"/>
              <a:gd name="connsiteY5" fmla="*/ 5119150 h 5119150"/>
              <a:gd name="connsiteX6" fmla="*/ 452780 w 461606"/>
              <a:gd name="connsiteY6" fmla="*/ 5119150 h 5119150"/>
              <a:gd name="connsiteX0" fmla="*/ 0 w 461606"/>
              <a:gd name="connsiteY0" fmla="*/ 0 h 5119150"/>
              <a:gd name="connsiteX1" fmla="*/ 8826 w 461606"/>
              <a:gd name="connsiteY1" fmla="*/ 0 h 5119150"/>
              <a:gd name="connsiteX2" fmla="*/ 8826 w 461606"/>
              <a:gd name="connsiteY2" fmla="*/ 762000 h 5119150"/>
              <a:gd name="connsiteX3" fmla="*/ 13240 w 461606"/>
              <a:gd name="connsiteY3" fmla="*/ 825500 h 5119150"/>
              <a:gd name="connsiteX4" fmla="*/ 8826 w 461606"/>
              <a:gd name="connsiteY4" fmla="*/ 889000 h 5119150"/>
              <a:gd name="connsiteX5" fmla="*/ 461606 w 461606"/>
              <a:gd name="connsiteY5" fmla="*/ 5119150 h 5119150"/>
              <a:gd name="connsiteX6" fmla="*/ 452780 w 461606"/>
              <a:gd name="connsiteY6" fmla="*/ 5119150 h 5119150"/>
              <a:gd name="connsiteX0" fmla="*/ 0 w 452780"/>
              <a:gd name="connsiteY0" fmla="*/ 0 h 5119150"/>
              <a:gd name="connsiteX1" fmla="*/ 8826 w 452780"/>
              <a:gd name="connsiteY1" fmla="*/ 0 h 5119150"/>
              <a:gd name="connsiteX2" fmla="*/ 8826 w 452780"/>
              <a:gd name="connsiteY2" fmla="*/ 762000 h 5119150"/>
              <a:gd name="connsiteX3" fmla="*/ 13240 w 452780"/>
              <a:gd name="connsiteY3" fmla="*/ 825500 h 5119150"/>
              <a:gd name="connsiteX4" fmla="*/ 8826 w 452780"/>
              <a:gd name="connsiteY4" fmla="*/ 889000 h 5119150"/>
              <a:gd name="connsiteX5" fmla="*/ 8826 w 452780"/>
              <a:gd name="connsiteY5" fmla="*/ 1651001 h 5119150"/>
              <a:gd name="connsiteX6" fmla="*/ 452780 w 452780"/>
              <a:gd name="connsiteY6" fmla="*/ 5119150 h 5119150"/>
              <a:gd name="connsiteX0" fmla="*/ 0 w 13240"/>
              <a:gd name="connsiteY0" fmla="*/ 0 h 1651001"/>
              <a:gd name="connsiteX1" fmla="*/ 8826 w 13240"/>
              <a:gd name="connsiteY1" fmla="*/ 0 h 1651001"/>
              <a:gd name="connsiteX2" fmla="*/ 8826 w 13240"/>
              <a:gd name="connsiteY2" fmla="*/ 762000 h 1651001"/>
              <a:gd name="connsiteX3" fmla="*/ 13240 w 13240"/>
              <a:gd name="connsiteY3" fmla="*/ 825500 h 1651001"/>
              <a:gd name="connsiteX4" fmla="*/ 8826 w 13240"/>
              <a:gd name="connsiteY4" fmla="*/ 889000 h 1651001"/>
              <a:gd name="connsiteX5" fmla="*/ 8826 w 13240"/>
              <a:gd name="connsiteY5" fmla="*/ 1651001 h 1651001"/>
              <a:gd name="connsiteX6" fmla="*/ 0 w 13240"/>
              <a:gd name="connsiteY6" fmla="*/ 1651001 h 1651001"/>
              <a:gd name="connsiteX0" fmla="*/ 0 w 83612"/>
              <a:gd name="connsiteY0" fmla="*/ 0 h 5119150"/>
              <a:gd name="connsiteX1" fmla="*/ 79198 w 83612"/>
              <a:gd name="connsiteY1" fmla="*/ 3468149 h 5119150"/>
              <a:gd name="connsiteX2" fmla="*/ 79198 w 83612"/>
              <a:gd name="connsiteY2" fmla="*/ 4230149 h 5119150"/>
              <a:gd name="connsiteX3" fmla="*/ 83612 w 83612"/>
              <a:gd name="connsiteY3" fmla="*/ 4293649 h 5119150"/>
              <a:gd name="connsiteX4" fmla="*/ 79198 w 83612"/>
              <a:gd name="connsiteY4" fmla="*/ 4357149 h 5119150"/>
              <a:gd name="connsiteX5" fmla="*/ 79198 w 83612"/>
              <a:gd name="connsiteY5" fmla="*/ 5119150 h 5119150"/>
              <a:gd name="connsiteX6" fmla="*/ 70372 w 83612"/>
              <a:gd name="connsiteY6" fmla="*/ 5119150 h 5119150"/>
              <a:gd name="connsiteX0" fmla="*/ 0 w 83612"/>
              <a:gd name="connsiteY0" fmla="*/ 0 h 5119150"/>
              <a:gd name="connsiteX1" fmla="*/ 1372 w 83612"/>
              <a:gd name="connsiteY1" fmla="*/ 0 h 5119150"/>
              <a:gd name="connsiteX2" fmla="*/ 79198 w 83612"/>
              <a:gd name="connsiteY2" fmla="*/ 4230149 h 5119150"/>
              <a:gd name="connsiteX3" fmla="*/ 83612 w 83612"/>
              <a:gd name="connsiteY3" fmla="*/ 4293649 h 5119150"/>
              <a:gd name="connsiteX4" fmla="*/ 79198 w 83612"/>
              <a:gd name="connsiteY4" fmla="*/ 4357149 h 5119150"/>
              <a:gd name="connsiteX5" fmla="*/ 79198 w 83612"/>
              <a:gd name="connsiteY5" fmla="*/ 5119150 h 5119150"/>
              <a:gd name="connsiteX6" fmla="*/ 70372 w 83612"/>
              <a:gd name="connsiteY6" fmla="*/ 5119150 h 5119150"/>
              <a:gd name="connsiteX0" fmla="*/ 0 w 83612"/>
              <a:gd name="connsiteY0" fmla="*/ 0 h 5119150"/>
              <a:gd name="connsiteX1" fmla="*/ 1372 w 83612"/>
              <a:gd name="connsiteY1" fmla="*/ 0 h 5119150"/>
              <a:gd name="connsiteX2" fmla="*/ 1372 w 83612"/>
              <a:gd name="connsiteY2" fmla="*/ 762000 h 5119150"/>
              <a:gd name="connsiteX3" fmla="*/ 83612 w 83612"/>
              <a:gd name="connsiteY3" fmla="*/ 4293649 h 5119150"/>
              <a:gd name="connsiteX4" fmla="*/ 79198 w 83612"/>
              <a:gd name="connsiteY4" fmla="*/ 4357149 h 5119150"/>
              <a:gd name="connsiteX5" fmla="*/ 79198 w 83612"/>
              <a:gd name="connsiteY5" fmla="*/ 5119150 h 5119150"/>
              <a:gd name="connsiteX6" fmla="*/ 70372 w 83612"/>
              <a:gd name="connsiteY6" fmla="*/ 5119150 h 5119150"/>
              <a:gd name="connsiteX0" fmla="*/ 0 w 79198"/>
              <a:gd name="connsiteY0" fmla="*/ 0 h 5119150"/>
              <a:gd name="connsiteX1" fmla="*/ 1372 w 79198"/>
              <a:gd name="connsiteY1" fmla="*/ 0 h 5119150"/>
              <a:gd name="connsiteX2" fmla="*/ 1372 w 79198"/>
              <a:gd name="connsiteY2" fmla="*/ 762000 h 5119150"/>
              <a:gd name="connsiteX3" fmla="*/ 2058 w 79198"/>
              <a:gd name="connsiteY3" fmla="*/ 825500 h 5119150"/>
              <a:gd name="connsiteX4" fmla="*/ 79198 w 79198"/>
              <a:gd name="connsiteY4" fmla="*/ 4357149 h 5119150"/>
              <a:gd name="connsiteX5" fmla="*/ 79198 w 79198"/>
              <a:gd name="connsiteY5" fmla="*/ 5119150 h 5119150"/>
              <a:gd name="connsiteX6" fmla="*/ 70372 w 79198"/>
              <a:gd name="connsiteY6" fmla="*/ 5119150 h 5119150"/>
              <a:gd name="connsiteX0" fmla="*/ 0 w 79198"/>
              <a:gd name="connsiteY0" fmla="*/ 0 h 5119150"/>
              <a:gd name="connsiteX1" fmla="*/ 1372 w 79198"/>
              <a:gd name="connsiteY1" fmla="*/ 0 h 5119150"/>
              <a:gd name="connsiteX2" fmla="*/ 1372 w 79198"/>
              <a:gd name="connsiteY2" fmla="*/ 762000 h 5119150"/>
              <a:gd name="connsiteX3" fmla="*/ 2058 w 79198"/>
              <a:gd name="connsiteY3" fmla="*/ 825500 h 5119150"/>
              <a:gd name="connsiteX4" fmla="*/ 1372 w 79198"/>
              <a:gd name="connsiteY4" fmla="*/ 889000 h 5119150"/>
              <a:gd name="connsiteX5" fmla="*/ 79198 w 79198"/>
              <a:gd name="connsiteY5" fmla="*/ 5119150 h 5119150"/>
              <a:gd name="connsiteX6" fmla="*/ 70372 w 79198"/>
              <a:gd name="connsiteY6" fmla="*/ 5119150 h 5119150"/>
              <a:gd name="connsiteX0" fmla="*/ 0 w 70372"/>
              <a:gd name="connsiteY0" fmla="*/ 0 h 5119150"/>
              <a:gd name="connsiteX1" fmla="*/ 1372 w 70372"/>
              <a:gd name="connsiteY1" fmla="*/ 0 h 5119150"/>
              <a:gd name="connsiteX2" fmla="*/ 1372 w 70372"/>
              <a:gd name="connsiteY2" fmla="*/ 762000 h 5119150"/>
              <a:gd name="connsiteX3" fmla="*/ 2058 w 70372"/>
              <a:gd name="connsiteY3" fmla="*/ 825500 h 5119150"/>
              <a:gd name="connsiteX4" fmla="*/ 1372 w 70372"/>
              <a:gd name="connsiteY4" fmla="*/ 889000 h 5119150"/>
              <a:gd name="connsiteX5" fmla="*/ 1372 w 70372"/>
              <a:gd name="connsiteY5" fmla="*/ 1651001 h 5119150"/>
              <a:gd name="connsiteX6" fmla="*/ 70372 w 70372"/>
              <a:gd name="connsiteY6" fmla="*/ 5119150 h 5119150"/>
              <a:gd name="connsiteX0" fmla="*/ 0 w 2058"/>
              <a:gd name="connsiteY0" fmla="*/ 0 h 1651001"/>
              <a:gd name="connsiteX1" fmla="*/ 1372 w 2058"/>
              <a:gd name="connsiteY1" fmla="*/ 0 h 1651001"/>
              <a:gd name="connsiteX2" fmla="*/ 1372 w 2058"/>
              <a:gd name="connsiteY2" fmla="*/ 762000 h 1651001"/>
              <a:gd name="connsiteX3" fmla="*/ 2058 w 2058"/>
              <a:gd name="connsiteY3" fmla="*/ 825500 h 1651001"/>
              <a:gd name="connsiteX4" fmla="*/ 1372 w 2058"/>
              <a:gd name="connsiteY4" fmla="*/ 889000 h 1651001"/>
              <a:gd name="connsiteX5" fmla="*/ 1372 w 2058"/>
              <a:gd name="connsiteY5" fmla="*/ 1651001 h 1651001"/>
              <a:gd name="connsiteX6" fmla="*/ 0 w 2058"/>
              <a:gd name="connsiteY6" fmla="*/ 1651001 h 165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8" h="1651001">
                <a:moveTo>
                  <a:pt x="0" y="0"/>
                </a:moveTo>
                <a:lnTo>
                  <a:pt x="1372" y="0"/>
                </a:lnTo>
                <a:lnTo>
                  <a:pt x="1372" y="762000"/>
                </a:lnTo>
                <a:lnTo>
                  <a:pt x="2058" y="825500"/>
                </a:lnTo>
                <a:lnTo>
                  <a:pt x="1372" y="889000"/>
                </a:lnTo>
                <a:lnTo>
                  <a:pt x="1372" y="1651001"/>
                </a:lnTo>
                <a:lnTo>
                  <a:pt x="0" y="1651001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7" name="SingleChevron" hidden="1">
            <a:extLst>
              <a:ext uri="{FF2B5EF4-FFF2-40B4-BE49-F238E27FC236}">
                <a16:creationId xmlns:a16="http://schemas.microsoft.com/office/drawing/2014/main" id="{E60D77BD-A62E-4CA5-9A51-C84D751936C2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gray">
          <a:xfrm>
            <a:off x="3830992" y="4433899"/>
            <a:ext cx="666750" cy="1524000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 sz="1600">
              <a:solidFill>
                <a:schemeClr val="tx1"/>
              </a:solidFill>
            </a:endParaRPr>
          </a:p>
        </p:txBody>
      </p:sp>
      <p:grpSp>
        <p:nvGrpSpPr>
          <p:cNvPr id="78" name="DoubleChevron2" hidden="1">
            <a:extLst>
              <a:ext uri="{FF2B5EF4-FFF2-40B4-BE49-F238E27FC236}">
                <a16:creationId xmlns:a16="http://schemas.microsoft.com/office/drawing/2014/main" id="{6FEDCEFE-A08D-4C06-BC80-77EA60DD4826}"/>
              </a:ext>
            </a:extLst>
          </p:cNvPr>
          <p:cNvGrpSpPr>
            <a:grpSpLocks noChangeAspect="1"/>
          </p:cNvGrpSpPr>
          <p:nvPr userDrawn="1">
            <p:custDataLst>
              <p:tags r:id="rId14"/>
            </p:custDataLst>
          </p:nvPr>
        </p:nvGrpSpPr>
        <p:grpSpPr bwMode="gray">
          <a:xfrm>
            <a:off x="5099495" y="4433899"/>
            <a:ext cx="1242929" cy="1524000"/>
            <a:chOff x="1270000" y="1270000"/>
            <a:chExt cx="2951957" cy="3619500"/>
          </a:xfrm>
          <a:solidFill>
            <a:schemeClr val="accent1"/>
          </a:solidFill>
        </p:grpSpPr>
        <p:sp>
          <p:nvSpPr>
            <p:cNvPr id="79" name="Chevron1">
              <a:extLst>
                <a:ext uri="{FF2B5EF4-FFF2-40B4-BE49-F238E27FC236}">
                  <a16:creationId xmlns:a16="http://schemas.microsoft.com/office/drawing/2014/main" id="{17C1E408-1553-434A-BFC7-03A76C8F21A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da-DK" sz="1600">
                <a:solidFill>
                  <a:schemeClr val="tx1"/>
                </a:solidFill>
              </a:endParaRPr>
            </a:p>
          </p:txBody>
        </p:sp>
        <p:sp>
          <p:nvSpPr>
            <p:cNvPr id="80" name="Chevron2">
              <a:extLst>
                <a:ext uri="{FF2B5EF4-FFF2-40B4-BE49-F238E27FC236}">
                  <a16:creationId xmlns:a16="http://schemas.microsoft.com/office/drawing/2014/main" id="{D2E4BF40-AD8C-4178-90D0-BDAB2DF6E5D1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 bwMode="gray"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da-DK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DoubleChevron" hidden="1">
            <a:extLst>
              <a:ext uri="{FF2B5EF4-FFF2-40B4-BE49-F238E27FC236}">
                <a16:creationId xmlns:a16="http://schemas.microsoft.com/office/drawing/2014/main" id="{B319772F-A619-4A37-8835-3FEA1A1C0AA9}"/>
              </a:ext>
            </a:extLst>
          </p:cNvPr>
          <p:cNvGrpSpPr>
            <a:grpSpLocks noChangeAspect="1"/>
          </p:cNvGrpSpPr>
          <p:nvPr userDrawn="1">
            <p:custDataLst>
              <p:tags r:id="rId15"/>
            </p:custDataLst>
          </p:nvPr>
        </p:nvGrpSpPr>
        <p:grpSpPr bwMode="gray">
          <a:xfrm>
            <a:off x="4291454" y="4433899"/>
            <a:ext cx="1014329" cy="1524000"/>
            <a:chOff x="1270000" y="1270000"/>
            <a:chExt cx="2409032" cy="3619500"/>
          </a:xfrm>
          <a:solidFill>
            <a:schemeClr val="accent1"/>
          </a:solidFill>
        </p:grpSpPr>
        <p:sp>
          <p:nvSpPr>
            <p:cNvPr id="82" name="Chevron1">
              <a:extLst>
                <a:ext uri="{FF2B5EF4-FFF2-40B4-BE49-F238E27FC236}">
                  <a16:creationId xmlns:a16="http://schemas.microsoft.com/office/drawing/2014/main" id="{57EB4BB7-8511-4ADB-82EA-76355A311A6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da-DK" sz="1600">
                <a:solidFill>
                  <a:schemeClr val="tx1"/>
                </a:solidFill>
              </a:endParaRPr>
            </a:p>
          </p:txBody>
        </p:sp>
        <p:sp>
          <p:nvSpPr>
            <p:cNvPr id="83" name="Chevron2">
              <a:extLst>
                <a:ext uri="{FF2B5EF4-FFF2-40B4-BE49-F238E27FC236}">
                  <a16:creationId xmlns:a16="http://schemas.microsoft.com/office/drawing/2014/main" id="{35C48D4F-1AEB-4DAE-854E-C9D344603263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 bwMode="gray"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da-DK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LegendBoxes" hidden="1">
            <a:extLst>
              <a:ext uri="{FF2B5EF4-FFF2-40B4-BE49-F238E27FC236}">
                <a16:creationId xmlns:a16="http://schemas.microsoft.com/office/drawing/2014/main" id="{9C237DCA-10C7-4200-BCF1-5C9C0E72EDB0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818613" y="1198769"/>
            <a:ext cx="763787" cy="996951"/>
            <a:chOff x="4936" y="176"/>
            <a:chExt cx="481" cy="628"/>
          </a:xfrm>
        </p:grpSpPr>
        <p:sp>
          <p:nvSpPr>
            <p:cNvPr id="85" name="Legend1">
              <a:extLst>
                <a:ext uri="{FF2B5EF4-FFF2-40B4-BE49-F238E27FC236}">
                  <a16:creationId xmlns:a16="http://schemas.microsoft.com/office/drawing/2014/main" id="{EB2D023B-B5E7-4C62-9412-E0CCE214D2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86" name="LegendRectangle1">
              <a:extLst>
                <a:ext uri="{FF2B5EF4-FFF2-40B4-BE49-F238E27FC236}">
                  <a16:creationId xmlns:a16="http://schemas.microsoft.com/office/drawing/2014/main" id="{DD2C6EC2-28D0-4B3C-A6B8-A280CBFE9E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" y="182"/>
              <a:ext cx="104" cy="104"/>
            </a:xfrm>
            <a:prstGeom prst="rect">
              <a:avLst/>
            </a:prstGeom>
            <a:solidFill>
              <a:srgbClr val="57FF7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87" name="Legend2">
              <a:extLst>
                <a:ext uri="{FF2B5EF4-FFF2-40B4-BE49-F238E27FC236}">
                  <a16:creationId xmlns:a16="http://schemas.microsoft.com/office/drawing/2014/main" id="{013CDFD3-E919-4798-B18C-A575039245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88" name="LegendRectangle2">
              <a:extLst>
                <a:ext uri="{FF2B5EF4-FFF2-40B4-BE49-F238E27FC236}">
                  <a16:creationId xmlns:a16="http://schemas.microsoft.com/office/drawing/2014/main" id="{E5798A9D-0E96-40C8-8E58-080D48A7CD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" y="352"/>
              <a:ext cx="104" cy="104"/>
            </a:xfrm>
            <a:prstGeom prst="rect">
              <a:avLst/>
            </a:prstGeom>
            <a:solidFill>
              <a:srgbClr val="1AB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89" name="Legend3">
              <a:extLst>
                <a:ext uri="{FF2B5EF4-FFF2-40B4-BE49-F238E27FC236}">
                  <a16:creationId xmlns:a16="http://schemas.microsoft.com/office/drawing/2014/main" id="{5D401F93-351C-4F43-A16E-949E06E552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90" name="LegendRectangle3">
              <a:extLst>
                <a:ext uri="{FF2B5EF4-FFF2-40B4-BE49-F238E27FC236}">
                  <a16:creationId xmlns:a16="http://schemas.microsoft.com/office/drawing/2014/main" id="{18128B30-7107-4714-B19A-B97791A280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" y="523"/>
              <a:ext cx="104" cy="104"/>
            </a:xfrm>
            <a:prstGeom prst="rect">
              <a:avLst/>
            </a:prstGeom>
            <a:solidFill>
              <a:srgbClr val="664D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91" name="Legend4">
              <a:extLst>
                <a:ext uri="{FF2B5EF4-FFF2-40B4-BE49-F238E27FC236}">
                  <a16:creationId xmlns:a16="http://schemas.microsoft.com/office/drawing/2014/main" id="{A20C8F97-B93B-4E1E-85BD-F963B3CC4C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92" name="LegendRectangle4">
              <a:extLst>
                <a:ext uri="{FF2B5EF4-FFF2-40B4-BE49-F238E27FC236}">
                  <a16:creationId xmlns:a16="http://schemas.microsoft.com/office/drawing/2014/main" id="{58194082-F22A-4D6C-BF90-2137D7493A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36" y="694"/>
              <a:ext cx="104" cy="104"/>
            </a:xfrm>
            <a:prstGeom prst="rect">
              <a:avLst/>
            </a:prstGeom>
            <a:solidFill>
              <a:srgbClr val="0D4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noProof="0">
                <a:latin typeface="+mn-lt"/>
              </a:endParaRPr>
            </a:p>
          </p:txBody>
        </p:sp>
      </p:grpSp>
      <p:grpSp>
        <p:nvGrpSpPr>
          <p:cNvPr id="93" name="LegendLines" hidden="1">
            <a:extLst>
              <a:ext uri="{FF2B5EF4-FFF2-40B4-BE49-F238E27FC236}">
                <a16:creationId xmlns:a16="http://schemas.microsoft.com/office/drawing/2014/main" id="{80EA943C-A04B-4DFA-8E73-163E0B650A73}"/>
              </a:ext>
            </a:extLst>
          </p:cNvPr>
          <p:cNvGrpSpPr/>
          <p:nvPr userDrawn="1"/>
        </p:nvGrpSpPr>
        <p:grpSpPr bwMode="gray">
          <a:xfrm>
            <a:off x="10510558" y="1198769"/>
            <a:ext cx="1071842" cy="730251"/>
            <a:chOff x="7740638" y="619221"/>
            <a:chExt cx="1071842" cy="730251"/>
          </a:xfrm>
        </p:grpSpPr>
        <p:sp>
          <p:nvSpPr>
            <p:cNvPr id="94" name="LineLegend1">
              <a:extLst>
                <a:ext uri="{FF2B5EF4-FFF2-40B4-BE49-F238E27FC236}">
                  <a16:creationId xmlns:a16="http://schemas.microsoft.com/office/drawing/2014/main" id="{BE230623-0273-4B11-A460-045595F1852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740638" y="711296"/>
              <a:ext cx="457319" cy="0"/>
            </a:xfrm>
            <a:prstGeom prst="line">
              <a:avLst/>
            </a:prstGeom>
            <a:noFill/>
            <a:ln w="28575">
              <a:solidFill>
                <a:srgbClr val="0D4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95" name="LineLegend2">
              <a:extLst>
                <a:ext uri="{FF2B5EF4-FFF2-40B4-BE49-F238E27FC236}">
                  <a16:creationId xmlns:a16="http://schemas.microsoft.com/office/drawing/2014/main" id="{1A0431A9-E5D0-4632-8BC7-9F196B4F9A1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740638" y="984347"/>
              <a:ext cx="457319" cy="0"/>
            </a:xfrm>
            <a:prstGeom prst="line">
              <a:avLst/>
            </a:prstGeom>
            <a:noFill/>
            <a:ln w="28575">
              <a:solidFill>
                <a:srgbClr val="0D4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96" name="LineLegend3">
              <a:extLst>
                <a:ext uri="{FF2B5EF4-FFF2-40B4-BE49-F238E27FC236}">
                  <a16:creationId xmlns:a16="http://schemas.microsoft.com/office/drawing/2014/main" id="{A5D065B3-FD8E-46B0-95C2-F0D7722BA85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740638" y="1257397"/>
              <a:ext cx="457319" cy="0"/>
            </a:xfrm>
            <a:prstGeom prst="line">
              <a:avLst/>
            </a:prstGeom>
            <a:noFill/>
            <a:ln w="28575">
              <a:solidFill>
                <a:srgbClr val="0D4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noProof="0">
                <a:latin typeface="+mn-lt"/>
              </a:endParaRPr>
            </a:p>
          </p:txBody>
        </p:sp>
        <p:sp>
          <p:nvSpPr>
            <p:cNvPr id="97" name="Legend1">
              <a:extLst>
                <a:ext uri="{FF2B5EF4-FFF2-40B4-BE49-F238E27FC236}">
                  <a16:creationId xmlns:a16="http://schemas.microsoft.com/office/drawing/2014/main" id="{44632945-4752-4575-92CD-9378CE02E6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02760" y="619221"/>
              <a:ext cx="50972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98" name="Legend2">
              <a:extLst>
                <a:ext uri="{FF2B5EF4-FFF2-40B4-BE49-F238E27FC236}">
                  <a16:creationId xmlns:a16="http://schemas.microsoft.com/office/drawing/2014/main" id="{0E606291-8B72-47A8-9122-CF6D12F129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02760" y="892272"/>
              <a:ext cx="50972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99" name="Legend3">
              <a:extLst>
                <a:ext uri="{FF2B5EF4-FFF2-40B4-BE49-F238E27FC236}">
                  <a16:creationId xmlns:a16="http://schemas.microsoft.com/office/drawing/2014/main" id="{0918CFAB-B8D5-4A37-919D-807A700B2D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02760" y="1165322"/>
              <a:ext cx="50972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</p:grpSp>
      <p:grpSp>
        <p:nvGrpSpPr>
          <p:cNvPr id="104" name="LegendMoons" hidden="1">
            <a:extLst>
              <a:ext uri="{FF2B5EF4-FFF2-40B4-BE49-F238E27FC236}">
                <a16:creationId xmlns:a16="http://schemas.microsoft.com/office/drawing/2014/main" id="{C829E7EF-CC67-457B-9EEF-6A378FFD1079}"/>
              </a:ext>
            </a:extLst>
          </p:cNvPr>
          <p:cNvGrpSpPr/>
          <p:nvPr userDrawn="1"/>
        </p:nvGrpSpPr>
        <p:grpSpPr bwMode="gray">
          <a:xfrm>
            <a:off x="10751754" y="1198769"/>
            <a:ext cx="830646" cy="1306516"/>
            <a:chOff x="7769225" y="2105025"/>
            <a:chExt cx="830430" cy="1306516"/>
          </a:xfrm>
        </p:grpSpPr>
        <p:grpSp>
          <p:nvGrpSpPr>
            <p:cNvPr id="105" name="MoonLegend1">
              <a:extLst>
                <a:ext uri="{FF2B5EF4-FFF2-40B4-BE49-F238E27FC236}">
                  <a16:creationId xmlns:a16="http://schemas.microsoft.com/office/drawing/2014/main" id="{B02195D6-4668-4949-8940-FC2F57B12647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7769225" y="2105025"/>
              <a:ext cx="209550" cy="209551"/>
              <a:chOff x="4533" y="183"/>
              <a:chExt cx="144" cy="144"/>
            </a:xfrm>
          </p:grpSpPr>
          <p:sp>
            <p:nvSpPr>
              <p:cNvPr id="164" name="Oval 38">
                <a:extLst>
                  <a:ext uri="{FF2B5EF4-FFF2-40B4-BE49-F238E27FC236}">
                    <a16:creationId xmlns:a16="http://schemas.microsoft.com/office/drawing/2014/main" id="{A64A4B67-409D-4208-906B-DCBE7861669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65" name="Arc 39">
                <a:extLst>
                  <a:ext uri="{FF2B5EF4-FFF2-40B4-BE49-F238E27FC236}">
                    <a16:creationId xmlns:a16="http://schemas.microsoft.com/office/drawing/2014/main" id="{432F22D4-8614-4B11-A7CE-977E19115605}"/>
                  </a:ext>
                </a:extLst>
              </p:cNvPr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  <p:grpSp>
          <p:nvGrpSpPr>
            <p:cNvPr id="106" name="MoonLegend2">
              <a:extLst>
                <a:ext uri="{FF2B5EF4-FFF2-40B4-BE49-F238E27FC236}">
                  <a16:creationId xmlns:a16="http://schemas.microsoft.com/office/drawing/2014/main" id="{341E0ABE-78F9-4703-B875-5F848FAA5F64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7769225" y="2379266"/>
              <a:ext cx="209550" cy="209551"/>
              <a:chOff x="1694" y="2044"/>
              <a:chExt cx="160" cy="160"/>
            </a:xfrm>
          </p:grpSpPr>
          <p:sp>
            <p:nvSpPr>
              <p:cNvPr id="162" name="Oval 41">
                <a:extLst>
                  <a:ext uri="{FF2B5EF4-FFF2-40B4-BE49-F238E27FC236}">
                    <a16:creationId xmlns:a16="http://schemas.microsoft.com/office/drawing/2014/main" id="{6D49FD37-5960-4AAE-9CD4-46766F747049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63" name="Arc 42">
                <a:extLst>
                  <a:ext uri="{FF2B5EF4-FFF2-40B4-BE49-F238E27FC236}">
                    <a16:creationId xmlns:a16="http://schemas.microsoft.com/office/drawing/2014/main" id="{1DC626E1-90DA-4F0E-BD7D-C9C4F7FA287F}"/>
                  </a:ext>
                </a:extLst>
              </p:cNvPr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  <p:grpSp>
          <p:nvGrpSpPr>
            <p:cNvPr id="107" name="MoonLegend4">
              <a:extLst>
                <a:ext uri="{FF2B5EF4-FFF2-40B4-BE49-F238E27FC236}">
                  <a16:creationId xmlns:a16="http://schemas.microsoft.com/office/drawing/2014/main" id="{56F66714-4CF0-4E82-99F4-E4DF559D56CA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7769225" y="2927748"/>
              <a:ext cx="209550" cy="209551"/>
              <a:chOff x="4495" y="1198"/>
              <a:chExt cx="160" cy="160"/>
            </a:xfrm>
          </p:grpSpPr>
          <p:sp>
            <p:nvSpPr>
              <p:cNvPr id="160" name="Oval 47">
                <a:extLst>
                  <a:ext uri="{FF2B5EF4-FFF2-40B4-BE49-F238E27FC236}">
                    <a16:creationId xmlns:a16="http://schemas.microsoft.com/office/drawing/2014/main" id="{283049F2-B359-4AC2-BD07-0016597D24C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61" name="Arc 48">
                <a:extLst>
                  <a:ext uri="{FF2B5EF4-FFF2-40B4-BE49-F238E27FC236}">
                    <a16:creationId xmlns:a16="http://schemas.microsoft.com/office/drawing/2014/main" id="{6E1879E5-F86D-4196-B5E0-0591FC08FF43}"/>
                  </a:ext>
                </a:extLst>
              </p:cNvPr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  <p:grpSp>
          <p:nvGrpSpPr>
            <p:cNvPr id="112" name="MoonLegend5">
              <a:extLst>
                <a:ext uri="{FF2B5EF4-FFF2-40B4-BE49-F238E27FC236}">
                  <a16:creationId xmlns:a16="http://schemas.microsoft.com/office/drawing/2014/main" id="{3AB58AD0-F400-4E67-A3C4-C3AEC77B7897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7769225" y="3201990"/>
              <a:ext cx="209550" cy="209551"/>
              <a:chOff x="4495" y="1440"/>
              <a:chExt cx="160" cy="160"/>
            </a:xfrm>
          </p:grpSpPr>
          <p:sp>
            <p:nvSpPr>
              <p:cNvPr id="158" name="Oval 50">
                <a:extLst>
                  <a:ext uri="{FF2B5EF4-FFF2-40B4-BE49-F238E27FC236}">
                    <a16:creationId xmlns:a16="http://schemas.microsoft.com/office/drawing/2014/main" id="{7D0BD859-886A-435B-8351-55523200DC87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59" name="Oval 51">
                <a:extLst>
                  <a:ext uri="{FF2B5EF4-FFF2-40B4-BE49-F238E27FC236}">
                    <a16:creationId xmlns:a16="http://schemas.microsoft.com/office/drawing/2014/main" id="{F61A0703-EE33-4394-9860-CEDC1CECFDAD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  <p:sp>
          <p:nvSpPr>
            <p:cNvPr id="150" name="Legend1">
              <a:extLst>
                <a:ext uri="{FF2B5EF4-FFF2-40B4-BE49-F238E27FC236}">
                  <a16:creationId xmlns:a16="http://schemas.microsoft.com/office/drawing/2014/main" id="{0DB0EFEB-8498-4E58-9711-0647C320BA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211746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151" name="Legend2">
              <a:extLst>
                <a:ext uri="{FF2B5EF4-FFF2-40B4-BE49-F238E27FC236}">
                  <a16:creationId xmlns:a16="http://schemas.microsoft.com/office/drawing/2014/main" id="{E0E69328-68E8-48A8-BA50-389CF79224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2392363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152" name="Legend3">
              <a:extLst>
                <a:ext uri="{FF2B5EF4-FFF2-40B4-BE49-F238E27FC236}">
                  <a16:creationId xmlns:a16="http://schemas.microsoft.com/office/drawing/2014/main" id="{23FFB7E6-2148-4F7D-8D6B-D7B0328C8A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2667002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153" name="Legend4">
              <a:extLst>
                <a:ext uri="{FF2B5EF4-FFF2-40B4-BE49-F238E27FC236}">
                  <a16:creationId xmlns:a16="http://schemas.microsoft.com/office/drawing/2014/main" id="{2B20045F-AD8B-400F-BC8E-6120D380B9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293846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sp>
          <p:nvSpPr>
            <p:cNvPr id="154" name="Legend5">
              <a:extLst>
                <a:ext uri="{FF2B5EF4-FFF2-40B4-BE49-F238E27FC236}">
                  <a16:creationId xmlns:a16="http://schemas.microsoft.com/office/drawing/2014/main" id="{3E11B994-B418-41EF-AED8-4FCB5B085F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89900" y="321469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619">
                <a:buClr>
                  <a:schemeClr val="tx2"/>
                </a:buClr>
              </a:pPr>
              <a:r>
                <a:rPr lang="en-US" sz="1200" noProof="0">
                  <a:latin typeface="+mn-lt"/>
                </a:rPr>
                <a:t>Legend</a:t>
              </a:r>
            </a:p>
          </p:txBody>
        </p:sp>
        <p:grpSp>
          <p:nvGrpSpPr>
            <p:cNvPr id="155" name="MoonLegend3">
              <a:extLst>
                <a:ext uri="{FF2B5EF4-FFF2-40B4-BE49-F238E27FC236}">
                  <a16:creationId xmlns:a16="http://schemas.microsoft.com/office/drawing/2014/main" id="{11F36171-C8F9-44BA-82CF-6E783564D2A1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 bwMode="gray">
            <a:xfrm>
              <a:off x="7769225" y="2653507"/>
              <a:ext cx="209550" cy="209551"/>
              <a:chOff x="4495" y="1198"/>
              <a:chExt cx="160" cy="160"/>
            </a:xfrm>
          </p:grpSpPr>
          <p:sp>
            <p:nvSpPr>
              <p:cNvPr id="156" name="Oval 47">
                <a:extLst>
                  <a:ext uri="{FF2B5EF4-FFF2-40B4-BE49-F238E27FC236}">
                    <a16:creationId xmlns:a16="http://schemas.microsoft.com/office/drawing/2014/main" id="{A2408FFE-C82E-472A-892F-C5C0581AFD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  <p:sp>
            <p:nvSpPr>
              <p:cNvPr id="157" name="Arc 48">
                <a:extLst>
                  <a:ext uri="{FF2B5EF4-FFF2-40B4-BE49-F238E27FC236}">
                    <a16:creationId xmlns:a16="http://schemas.microsoft.com/office/drawing/2014/main" id="{0470043B-DF7A-49CE-BEEC-126FE1B402EE}"/>
                  </a:ext>
                </a:extLst>
              </p:cNvPr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rgbClr val="0D4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noProof="0">
                  <a:latin typeface="+mn-lt"/>
                </a:endParaRPr>
              </a:p>
            </p:txBody>
          </p:sp>
        </p:grpSp>
      </p:grpSp>
      <p:grpSp>
        <p:nvGrpSpPr>
          <p:cNvPr id="166" name="Moon" hidden="1">
            <a:extLst>
              <a:ext uri="{FF2B5EF4-FFF2-40B4-BE49-F238E27FC236}">
                <a16:creationId xmlns:a16="http://schemas.microsoft.com/office/drawing/2014/main" id="{730B6F2A-7178-45B9-AC76-832A248C1E92}"/>
              </a:ext>
            </a:extLst>
          </p:cNvPr>
          <p:cNvGrpSpPr/>
          <p:nvPr userDrawn="1">
            <p:custDataLst>
              <p:tags r:id="rId16"/>
            </p:custDataLst>
          </p:nvPr>
        </p:nvGrpSpPr>
        <p:grpSpPr bwMode="gray">
          <a:xfrm>
            <a:off x="11328334" y="2420259"/>
            <a:ext cx="254066" cy="254000"/>
            <a:chOff x="762000" y="1270000"/>
            <a:chExt cx="254000" cy="254000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DAA1916-FD15-4D18-95EA-300F5F140AD1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8" name="Arc 167">
              <a:extLst>
                <a:ext uri="{FF2B5EF4-FFF2-40B4-BE49-F238E27FC236}">
                  <a16:creationId xmlns:a16="http://schemas.microsoft.com/office/drawing/2014/main" id="{5BA95C87-C554-4CF6-8F4E-C5DD023FCFFC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n-lt"/>
              </a:endParaRPr>
            </a:p>
          </p:txBody>
        </p:sp>
      </p:grpSp>
      <p:grpSp>
        <p:nvGrpSpPr>
          <p:cNvPr id="113" name="SplitFlow" hidden="1">
            <a:extLst>
              <a:ext uri="{FF2B5EF4-FFF2-40B4-BE49-F238E27FC236}">
                <a16:creationId xmlns:a16="http://schemas.microsoft.com/office/drawing/2014/main" id="{DAE9ACD0-18BD-405A-8E4D-20D36BDA4FB0}"/>
              </a:ext>
            </a:extLst>
          </p:cNvPr>
          <p:cNvGrpSpPr>
            <a:grpSpLocks/>
          </p:cNvGrpSpPr>
          <p:nvPr userDrawn="1">
            <p:custDataLst>
              <p:tags r:id="rId17"/>
            </p:custDataLst>
          </p:nvPr>
        </p:nvGrpSpPr>
        <p:grpSpPr bwMode="gray">
          <a:xfrm>
            <a:off x="3953713" y="3395577"/>
            <a:ext cx="1829276" cy="914400"/>
            <a:chOff x="1003298" y="1257300"/>
            <a:chExt cx="1828804" cy="914400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8DB29E77-7C19-4263-AAD5-BBF0EF0DBE8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1003298" y="1257300"/>
              <a:ext cx="1828804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97126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97126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97126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97126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1"/>
                <a:gd name="connsiteY0" fmla="*/ 0 h 457200"/>
                <a:gd name="connsiteX1" fmla="*/ 1664209 w 1828801"/>
                <a:gd name="connsiteY1" fmla="*/ 0 h 457200"/>
                <a:gd name="connsiteX2" fmla="*/ 1828801 w 1828801"/>
                <a:gd name="connsiteY2" fmla="*/ 457200 h 457200"/>
                <a:gd name="connsiteX3" fmla="*/ 1 w 1828801"/>
                <a:gd name="connsiteY3" fmla="*/ 457200 h 457200"/>
                <a:gd name="connsiteX0" fmla="*/ 0 w 1828801"/>
                <a:gd name="connsiteY0" fmla="*/ 0 h 457200"/>
                <a:gd name="connsiteX1" fmla="*/ 1697128 w 1828801"/>
                <a:gd name="connsiteY1" fmla="*/ 0 h 457200"/>
                <a:gd name="connsiteX2" fmla="*/ 1828801 w 1828801"/>
                <a:gd name="connsiteY2" fmla="*/ 457200 h 457200"/>
                <a:gd name="connsiteX3" fmla="*/ 1 w 1828801"/>
                <a:gd name="connsiteY3" fmla="*/ 457200 h 457200"/>
                <a:gd name="connsiteX0" fmla="*/ 0 w 1828802"/>
                <a:gd name="connsiteY0" fmla="*/ 0 h 457200"/>
                <a:gd name="connsiteX1" fmla="*/ 1697128 w 1828802"/>
                <a:gd name="connsiteY1" fmla="*/ 0 h 457200"/>
                <a:gd name="connsiteX2" fmla="*/ 1828802 w 1828802"/>
                <a:gd name="connsiteY2" fmla="*/ 457200 h 457200"/>
                <a:gd name="connsiteX3" fmla="*/ 1 w 1828802"/>
                <a:gd name="connsiteY3" fmla="*/ 457200 h 457200"/>
                <a:gd name="connsiteX0" fmla="*/ 0 w 1828802"/>
                <a:gd name="connsiteY0" fmla="*/ 0 h 457200"/>
                <a:gd name="connsiteX1" fmla="*/ 1697128 w 1828802"/>
                <a:gd name="connsiteY1" fmla="*/ 0 h 457200"/>
                <a:gd name="connsiteX2" fmla="*/ 1828802 w 1828802"/>
                <a:gd name="connsiteY2" fmla="*/ 457200 h 457200"/>
                <a:gd name="connsiteX3" fmla="*/ 131674 w 1828802"/>
                <a:gd name="connsiteY3" fmla="*/ 457200 h 457200"/>
                <a:gd name="connsiteX0" fmla="*/ 0 w 1828802"/>
                <a:gd name="connsiteY0" fmla="*/ 0 h 457200"/>
                <a:gd name="connsiteX1" fmla="*/ 1697128 w 1828802"/>
                <a:gd name="connsiteY1" fmla="*/ 0 h 457200"/>
                <a:gd name="connsiteX2" fmla="*/ 1828802 w 1828802"/>
                <a:gd name="connsiteY2" fmla="*/ 457200 h 457200"/>
                <a:gd name="connsiteX3" fmla="*/ 131674 w 1828802"/>
                <a:gd name="connsiteY3" fmla="*/ 457200 h 457200"/>
                <a:gd name="connsiteX0" fmla="*/ 0 w 1828802"/>
                <a:gd name="connsiteY0" fmla="*/ 0 h 457200"/>
                <a:gd name="connsiteX1" fmla="*/ 1664210 w 1828802"/>
                <a:gd name="connsiteY1" fmla="*/ 0 h 457200"/>
                <a:gd name="connsiteX2" fmla="*/ 1828802 w 1828802"/>
                <a:gd name="connsiteY2" fmla="*/ 457200 h 457200"/>
                <a:gd name="connsiteX3" fmla="*/ 131674 w 1828802"/>
                <a:gd name="connsiteY3" fmla="*/ 457200 h 457200"/>
                <a:gd name="connsiteX0" fmla="*/ 0 w 1828802"/>
                <a:gd name="connsiteY0" fmla="*/ 0 h 457200"/>
                <a:gd name="connsiteX1" fmla="*/ 1664210 w 1828802"/>
                <a:gd name="connsiteY1" fmla="*/ 0 h 457200"/>
                <a:gd name="connsiteX2" fmla="*/ 1828802 w 1828802"/>
                <a:gd name="connsiteY2" fmla="*/ 457200 h 457200"/>
                <a:gd name="connsiteX3" fmla="*/ 131674 w 1828802"/>
                <a:gd name="connsiteY3" fmla="*/ 457200 h 457200"/>
                <a:gd name="connsiteX0" fmla="*/ 0 w 1828802"/>
                <a:gd name="connsiteY0" fmla="*/ 0 h 457200"/>
                <a:gd name="connsiteX1" fmla="*/ 1664210 w 1828802"/>
                <a:gd name="connsiteY1" fmla="*/ 0 h 457200"/>
                <a:gd name="connsiteX2" fmla="*/ 1828802 w 1828802"/>
                <a:gd name="connsiteY2" fmla="*/ 457200 h 457200"/>
                <a:gd name="connsiteX3" fmla="*/ 164592 w 1828802"/>
                <a:gd name="connsiteY3" fmla="*/ 457200 h 457200"/>
                <a:gd name="connsiteX0" fmla="*/ 0 w 1828803"/>
                <a:gd name="connsiteY0" fmla="*/ 0 h 457200"/>
                <a:gd name="connsiteX1" fmla="*/ 1664211 w 1828803"/>
                <a:gd name="connsiteY1" fmla="*/ 0 h 457200"/>
                <a:gd name="connsiteX2" fmla="*/ 1828803 w 1828803"/>
                <a:gd name="connsiteY2" fmla="*/ 457200 h 457200"/>
                <a:gd name="connsiteX3" fmla="*/ 164593 w 1828803"/>
                <a:gd name="connsiteY3" fmla="*/ 457200 h 457200"/>
                <a:gd name="connsiteX0" fmla="*/ 0 w 1828803"/>
                <a:gd name="connsiteY0" fmla="*/ 0 h 457200"/>
                <a:gd name="connsiteX1" fmla="*/ 1664212 w 1828803"/>
                <a:gd name="connsiteY1" fmla="*/ 0 h 457200"/>
                <a:gd name="connsiteX2" fmla="*/ 1828803 w 1828803"/>
                <a:gd name="connsiteY2" fmla="*/ 457200 h 457200"/>
                <a:gd name="connsiteX3" fmla="*/ 164593 w 1828803"/>
                <a:gd name="connsiteY3" fmla="*/ 457200 h 457200"/>
                <a:gd name="connsiteX0" fmla="*/ 0 w 1828804"/>
                <a:gd name="connsiteY0" fmla="*/ 0 h 457200"/>
                <a:gd name="connsiteX1" fmla="*/ 1664212 w 1828804"/>
                <a:gd name="connsiteY1" fmla="*/ 0 h 457200"/>
                <a:gd name="connsiteX2" fmla="*/ 1828804 w 1828804"/>
                <a:gd name="connsiteY2" fmla="*/ 457200 h 457200"/>
                <a:gd name="connsiteX3" fmla="*/ 164593 w 1828804"/>
                <a:gd name="connsiteY3" fmla="*/ 457200 h 457200"/>
                <a:gd name="connsiteX0" fmla="*/ 0 w 1828804"/>
                <a:gd name="connsiteY0" fmla="*/ 0 h 457200"/>
                <a:gd name="connsiteX1" fmla="*/ 1664212 w 1828804"/>
                <a:gd name="connsiteY1" fmla="*/ 0 h 457200"/>
                <a:gd name="connsiteX2" fmla="*/ 1828804 w 1828804"/>
                <a:gd name="connsiteY2" fmla="*/ 457200 h 457200"/>
                <a:gd name="connsiteX3" fmla="*/ 0 w 1828804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4" h="457200">
                  <a:moveTo>
                    <a:pt x="0" y="0"/>
                  </a:moveTo>
                  <a:lnTo>
                    <a:pt x="1664212" y="0"/>
                  </a:lnTo>
                  <a:lnTo>
                    <a:pt x="1828804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lvl="0" algn="ctr"/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23038F2-F472-4A50-A4EB-459EB326C243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 bwMode="gray">
            <a:xfrm>
              <a:off x="1066798" y="1314450"/>
              <a:ext cx="1600711" cy="34237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  <a:defRPr lang="x-none" sz="1600" baseline="0">
                  <a:latin typeface="+mn-lt"/>
                </a:defRPr>
              </a:lvl1pPr>
              <a:lvl2pPr marL="180000" lvl="1" indent="-180054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2pPr>
              <a:lvl3pPr marL="365760" lvl="2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548640" lvl="3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4pPr>
              <a:lvl5pPr marL="731520" lvl="4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5pPr>
              <a:lvl6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/>
              <a:r>
                <a:rPr lang="de-DE" b="1"/>
                <a:t>Text</a:t>
              </a: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D42C1EB-4340-443C-B175-AE72B466F2B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1003298" y="1714500"/>
              <a:ext cx="1828803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  <a:gd name="connsiteX0" fmla="*/ 980237 w 1664208"/>
                <a:gd name="connsiteY0" fmla="*/ 0 h 457200"/>
                <a:gd name="connsiteX1" fmla="*/ 1664208 w 1664208"/>
                <a:gd name="connsiteY1" fmla="*/ 457200 h 457200"/>
                <a:gd name="connsiteX2" fmla="*/ 0 w 1664208"/>
                <a:gd name="connsiteY2" fmla="*/ 457200 h 457200"/>
                <a:gd name="connsiteX3" fmla="*/ 0 w 1664208"/>
                <a:gd name="connsiteY3" fmla="*/ 0 h 457200"/>
                <a:gd name="connsiteX0" fmla="*/ 980237 w 980237"/>
                <a:gd name="connsiteY0" fmla="*/ 0 h 457200"/>
                <a:gd name="connsiteX1" fmla="*/ 848563 w 980237"/>
                <a:gd name="connsiteY1" fmla="*/ 457200 h 457200"/>
                <a:gd name="connsiteX2" fmla="*/ 0 w 980237"/>
                <a:gd name="connsiteY2" fmla="*/ 457200 h 457200"/>
                <a:gd name="connsiteX3" fmla="*/ 0 w 980237"/>
                <a:gd name="connsiteY3" fmla="*/ 0 h 457200"/>
                <a:gd name="connsiteX0" fmla="*/ 980237 w 980237"/>
                <a:gd name="connsiteY0" fmla="*/ 0 h 457200"/>
                <a:gd name="connsiteX1" fmla="*/ 848563 w 980237"/>
                <a:gd name="connsiteY1" fmla="*/ 457200 h 457200"/>
                <a:gd name="connsiteX2" fmla="*/ 0 w 980237"/>
                <a:gd name="connsiteY2" fmla="*/ 457200 h 457200"/>
                <a:gd name="connsiteX3" fmla="*/ 0 w 980237"/>
                <a:gd name="connsiteY3" fmla="*/ 0 h 457200"/>
                <a:gd name="connsiteX0" fmla="*/ 980237 w 980237"/>
                <a:gd name="connsiteY0" fmla="*/ 0 h 457200"/>
                <a:gd name="connsiteX1" fmla="*/ 848563 w 980237"/>
                <a:gd name="connsiteY1" fmla="*/ 457200 h 457200"/>
                <a:gd name="connsiteX2" fmla="*/ 0 w 980237"/>
                <a:gd name="connsiteY2" fmla="*/ 457200 h 457200"/>
                <a:gd name="connsiteX3" fmla="*/ 0 w 980237"/>
                <a:gd name="connsiteY3" fmla="*/ 0 h 457200"/>
                <a:gd name="connsiteX0" fmla="*/ 996696 w 996696"/>
                <a:gd name="connsiteY0" fmla="*/ 0 h 457200"/>
                <a:gd name="connsiteX1" fmla="*/ 848563 w 996696"/>
                <a:gd name="connsiteY1" fmla="*/ 457200 h 457200"/>
                <a:gd name="connsiteX2" fmla="*/ 0 w 996696"/>
                <a:gd name="connsiteY2" fmla="*/ 457200 h 457200"/>
                <a:gd name="connsiteX3" fmla="*/ 0 w 996696"/>
                <a:gd name="connsiteY3" fmla="*/ 0 h 457200"/>
                <a:gd name="connsiteX0" fmla="*/ 996696 w 996696"/>
                <a:gd name="connsiteY0" fmla="*/ 0 h 457200"/>
                <a:gd name="connsiteX1" fmla="*/ 832103 w 996696"/>
                <a:gd name="connsiteY1" fmla="*/ 457200 h 457200"/>
                <a:gd name="connsiteX2" fmla="*/ 0 w 996696"/>
                <a:gd name="connsiteY2" fmla="*/ 457200 h 457200"/>
                <a:gd name="connsiteX3" fmla="*/ 0 w 996696"/>
                <a:gd name="connsiteY3" fmla="*/ 0 h 457200"/>
                <a:gd name="connsiteX0" fmla="*/ 996697 w 996697"/>
                <a:gd name="connsiteY0" fmla="*/ 0 h 457200"/>
                <a:gd name="connsiteX1" fmla="*/ 832104 w 996697"/>
                <a:gd name="connsiteY1" fmla="*/ 457200 h 457200"/>
                <a:gd name="connsiteX2" fmla="*/ 0 w 996697"/>
                <a:gd name="connsiteY2" fmla="*/ 457200 h 457200"/>
                <a:gd name="connsiteX3" fmla="*/ 1 w 996697"/>
                <a:gd name="connsiteY3" fmla="*/ 0 h 457200"/>
                <a:gd name="connsiteX0" fmla="*/ 996697 w 996697"/>
                <a:gd name="connsiteY0" fmla="*/ 0 h 457200"/>
                <a:gd name="connsiteX1" fmla="*/ 832104 w 996697"/>
                <a:gd name="connsiteY1" fmla="*/ 457200 h 457200"/>
                <a:gd name="connsiteX2" fmla="*/ 0 w 996697"/>
                <a:gd name="connsiteY2" fmla="*/ 457200 h 457200"/>
                <a:gd name="connsiteX3" fmla="*/ 1 w 996697"/>
                <a:gd name="connsiteY3" fmla="*/ 0 h 457200"/>
                <a:gd name="connsiteX0" fmla="*/ 1828801 w 1828801"/>
                <a:gd name="connsiteY0" fmla="*/ 0 h 457200"/>
                <a:gd name="connsiteX1" fmla="*/ 832104 w 1828801"/>
                <a:gd name="connsiteY1" fmla="*/ 457200 h 457200"/>
                <a:gd name="connsiteX2" fmla="*/ 0 w 1828801"/>
                <a:gd name="connsiteY2" fmla="*/ 457200 h 457200"/>
                <a:gd name="connsiteX3" fmla="*/ 1 w 1828801"/>
                <a:gd name="connsiteY3" fmla="*/ 0 h 457200"/>
                <a:gd name="connsiteX0" fmla="*/ 1828801 w 1828801"/>
                <a:gd name="connsiteY0" fmla="*/ 0 h 457200"/>
                <a:gd name="connsiteX1" fmla="*/ 1697127 w 1828801"/>
                <a:gd name="connsiteY1" fmla="*/ 457200 h 457200"/>
                <a:gd name="connsiteX2" fmla="*/ 0 w 1828801"/>
                <a:gd name="connsiteY2" fmla="*/ 457200 h 457200"/>
                <a:gd name="connsiteX3" fmla="*/ 1 w 1828801"/>
                <a:gd name="connsiteY3" fmla="*/ 0 h 457200"/>
                <a:gd name="connsiteX0" fmla="*/ 1828801 w 1828801"/>
                <a:gd name="connsiteY0" fmla="*/ 0 h 457200"/>
                <a:gd name="connsiteX1" fmla="*/ 1697127 w 1828801"/>
                <a:gd name="connsiteY1" fmla="*/ 457200 h 457200"/>
                <a:gd name="connsiteX2" fmla="*/ 0 w 1828801"/>
                <a:gd name="connsiteY2" fmla="*/ 457200 h 457200"/>
                <a:gd name="connsiteX3" fmla="*/ 1 w 1828801"/>
                <a:gd name="connsiteY3" fmla="*/ 0 h 457200"/>
                <a:gd name="connsiteX0" fmla="*/ 1828801 w 1828801"/>
                <a:gd name="connsiteY0" fmla="*/ 0 h 457200"/>
                <a:gd name="connsiteX1" fmla="*/ 1697127 w 1828801"/>
                <a:gd name="connsiteY1" fmla="*/ 457200 h 457200"/>
                <a:gd name="connsiteX2" fmla="*/ 0 w 1828801"/>
                <a:gd name="connsiteY2" fmla="*/ 457200 h 457200"/>
                <a:gd name="connsiteX3" fmla="*/ 131674 w 1828801"/>
                <a:gd name="connsiteY3" fmla="*/ 0 h 457200"/>
                <a:gd name="connsiteX0" fmla="*/ 1828802 w 1828802"/>
                <a:gd name="connsiteY0" fmla="*/ 0 h 457200"/>
                <a:gd name="connsiteX1" fmla="*/ 1697127 w 1828802"/>
                <a:gd name="connsiteY1" fmla="*/ 457200 h 457200"/>
                <a:gd name="connsiteX2" fmla="*/ 0 w 1828802"/>
                <a:gd name="connsiteY2" fmla="*/ 457200 h 457200"/>
                <a:gd name="connsiteX3" fmla="*/ 131674 w 1828802"/>
                <a:gd name="connsiteY3" fmla="*/ 0 h 457200"/>
                <a:gd name="connsiteX0" fmla="*/ 1828802 w 1828802"/>
                <a:gd name="connsiteY0" fmla="*/ 0 h 457200"/>
                <a:gd name="connsiteX1" fmla="*/ 1664209 w 1828802"/>
                <a:gd name="connsiteY1" fmla="*/ 457200 h 457200"/>
                <a:gd name="connsiteX2" fmla="*/ 0 w 1828802"/>
                <a:gd name="connsiteY2" fmla="*/ 457200 h 457200"/>
                <a:gd name="connsiteX3" fmla="*/ 131674 w 1828802"/>
                <a:gd name="connsiteY3" fmla="*/ 0 h 457200"/>
                <a:gd name="connsiteX0" fmla="*/ 1828803 w 1828803"/>
                <a:gd name="connsiteY0" fmla="*/ 0 h 457200"/>
                <a:gd name="connsiteX1" fmla="*/ 1664210 w 1828803"/>
                <a:gd name="connsiteY1" fmla="*/ 457200 h 457200"/>
                <a:gd name="connsiteX2" fmla="*/ 0 w 1828803"/>
                <a:gd name="connsiteY2" fmla="*/ 457200 h 457200"/>
                <a:gd name="connsiteX3" fmla="*/ 131675 w 1828803"/>
                <a:gd name="connsiteY3" fmla="*/ 0 h 457200"/>
                <a:gd name="connsiteX0" fmla="*/ 1828803 w 1828803"/>
                <a:gd name="connsiteY0" fmla="*/ 0 h 457200"/>
                <a:gd name="connsiteX1" fmla="*/ 1664210 w 1828803"/>
                <a:gd name="connsiteY1" fmla="*/ 457200 h 457200"/>
                <a:gd name="connsiteX2" fmla="*/ 0 w 1828803"/>
                <a:gd name="connsiteY2" fmla="*/ 457200 h 457200"/>
                <a:gd name="connsiteX3" fmla="*/ 164593 w 1828803"/>
                <a:gd name="connsiteY3" fmla="*/ 0 h 457200"/>
                <a:gd name="connsiteX0" fmla="*/ 1828803 w 1828803"/>
                <a:gd name="connsiteY0" fmla="*/ 0 h 457200"/>
                <a:gd name="connsiteX1" fmla="*/ 1664210 w 1828803"/>
                <a:gd name="connsiteY1" fmla="*/ 457200 h 457200"/>
                <a:gd name="connsiteX2" fmla="*/ 0 w 1828803"/>
                <a:gd name="connsiteY2" fmla="*/ 457200 h 457200"/>
                <a:gd name="connsiteX3" fmla="*/ 164593 w 1828803"/>
                <a:gd name="connsiteY3" fmla="*/ 0 h 457200"/>
                <a:gd name="connsiteX0" fmla="*/ 1828803 w 1828803"/>
                <a:gd name="connsiteY0" fmla="*/ 0 h 457200"/>
                <a:gd name="connsiteX1" fmla="*/ 1664211 w 1828803"/>
                <a:gd name="connsiteY1" fmla="*/ 457200 h 457200"/>
                <a:gd name="connsiteX2" fmla="*/ 0 w 1828803"/>
                <a:gd name="connsiteY2" fmla="*/ 457200 h 457200"/>
                <a:gd name="connsiteX3" fmla="*/ 164593 w 1828803"/>
                <a:gd name="connsiteY3" fmla="*/ 0 h 457200"/>
                <a:gd name="connsiteX0" fmla="*/ 1828803 w 1828803"/>
                <a:gd name="connsiteY0" fmla="*/ 0 h 457200"/>
                <a:gd name="connsiteX1" fmla="*/ 1664211 w 1828803"/>
                <a:gd name="connsiteY1" fmla="*/ 457200 h 457200"/>
                <a:gd name="connsiteX2" fmla="*/ 0 w 1828803"/>
                <a:gd name="connsiteY2" fmla="*/ 457200 h 457200"/>
                <a:gd name="connsiteX3" fmla="*/ 164593 w 1828803"/>
                <a:gd name="connsiteY3" fmla="*/ 0 h 457200"/>
                <a:gd name="connsiteX0" fmla="*/ 1828803 w 1828803"/>
                <a:gd name="connsiteY0" fmla="*/ 0 h 457200"/>
                <a:gd name="connsiteX1" fmla="*/ 1664211 w 1828803"/>
                <a:gd name="connsiteY1" fmla="*/ 457200 h 457200"/>
                <a:gd name="connsiteX2" fmla="*/ 0 w 1828803"/>
                <a:gd name="connsiteY2" fmla="*/ 457200 h 457200"/>
                <a:gd name="connsiteX3" fmla="*/ 0 w 1828803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3" h="457200">
                  <a:moveTo>
                    <a:pt x="1828803" y="0"/>
                  </a:moveTo>
                  <a:lnTo>
                    <a:pt x="1664211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lvl="0" algn="ctr"/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0FFA3A3-8584-4767-9C27-09B55BC5F098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 bwMode="gray">
            <a:xfrm>
              <a:off x="1066798" y="1771650"/>
              <a:ext cx="1600711" cy="34237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913572" eaLnBrk="1" latinLnBrk="0" hangingPunct="1">
                <a:buClr>
                  <a:schemeClr val="tx1"/>
                </a:buClr>
                <a:buSzPct val="100000"/>
                <a:buFontTx/>
                <a:buNone/>
                <a:defRPr lang="x-none" sz="1600" baseline="0">
                  <a:latin typeface="+mn-lt"/>
                </a:defRPr>
              </a:lvl1pPr>
              <a:lvl2pPr marL="180000" lvl="1" indent="-180054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2pPr>
              <a:lvl3pPr marL="365760" lvl="2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548640" lvl="3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x-none" sz="1600" baseline="0">
                  <a:latin typeface="+mn-lt"/>
                </a:defRPr>
              </a:lvl4pPr>
              <a:lvl5pPr marL="731520" lvl="4" indent="-182880" defTabSz="913572" eaLnBrk="1" latinLnBrk="0" hangingPunct="1">
                <a:buClr>
                  <a:schemeClr val="tx1"/>
                </a:buClr>
                <a:buSzPct val="10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5pPr>
              <a:lvl6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67" indent="-132825" defTabSz="91357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/>
              <a:r>
                <a:rPr lang="de-DE" b="1"/>
                <a:t>Text</a:t>
              </a:r>
            </a:p>
          </p:txBody>
        </p:sp>
      </p:grp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799070B-88AA-4A52-A805-8FACA4CEB80A}"/>
              </a:ext>
            </a:extLst>
          </p:cNvPr>
          <p:cNvCxnSpPr/>
          <p:nvPr userDrawn="1"/>
        </p:nvCxnSpPr>
        <p:spPr bwMode="gray">
          <a:xfrm>
            <a:off x="-12288" y="6021288"/>
            <a:ext cx="1220428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325753B-7005-4D94-B1A9-7CE24D014491}"/>
              </a:ext>
            </a:extLst>
          </p:cNvPr>
          <p:cNvGrpSpPr/>
          <p:nvPr userDrawn="1"/>
        </p:nvGrpSpPr>
        <p:grpSpPr bwMode="gray">
          <a:xfrm>
            <a:off x="9066230" y="6150623"/>
            <a:ext cx="2515543" cy="569706"/>
            <a:chOff x="5525840" y="3530278"/>
            <a:chExt cx="1886657" cy="5697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0AA5ED3-46AD-4F22-8568-8B195C3CA02F}"/>
                </a:ext>
              </a:extLst>
            </p:cNvPr>
            <p:cNvSpPr txBox="1"/>
            <p:nvPr/>
          </p:nvSpPr>
          <p:spPr bwMode="gray">
            <a:xfrm>
              <a:off x="5540240" y="3530278"/>
              <a:ext cx="18722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cap="all">
                  <a:solidFill>
                    <a:srgbClr val="1E7FB8"/>
                  </a:solidFill>
                  <a:latin typeface="Corbel" panose="020B0503020204020204" pitchFamily="34" charset="0"/>
                  <a:cs typeface="+mn-cs"/>
                </a:rPr>
                <a:t>Health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9A74293-64B2-46CF-AC81-311CC5738EB9}"/>
                </a:ext>
              </a:extLst>
            </p:cNvPr>
            <p:cNvGrpSpPr/>
            <p:nvPr/>
          </p:nvGrpSpPr>
          <p:grpSpPr bwMode="gray">
            <a:xfrm>
              <a:off x="5525840" y="3618320"/>
              <a:ext cx="1879457" cy="481664"/>
              <a:chOff x="5525840" y="3618320"/>
              <a:chExt cx="1879457" cy="481664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DF2B5875-060E-4C85-B37B-3F2650DCCBC0}"/>
                  </a:ext>
                </a:extLst>
              </p:cNvPr>
              <p:cNvSpPr txBox="1"/>
              <p:nvPr/>
            </p:nvSpPr>
            <p:spPr bwMode="gray">
              <a:xfrm>
                <a:off x="6494240" y="3838374"/>
                <a:ext cx="8891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100" spc="-80">
                    <a:solidFill>
                      <a:srgbClr val="1E7FB8"/>
                    </a:solidFill>
                    <a:latin typeface="Corbel" panose="020B0503020204020204" pitchFamily="34" charset="0"/>
                    <a:cs typeface="+mn-cs"/>
                  </a:rPr>
                  <a:t>programme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5513841-65E9-4889-B041-B1AB0CC272FC}"/>
                  </a:ext>
                </a:extLst>
              </p:cNvPr>
              <p:cNvSpPr txBox="1"/>
              <p:nvPr/>
            </p:nvSpPr>
            <p:spPr bwMode="gray">
              <a:xfrm>
                <a:off x="5525840" y="3618320"/>
                <a:ext cx="18794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b="1" cap="all" spc="-80">
                    <a:solidFill>
                      <a:srgbClr val="1E7FB8"/>
                    </a:solidFill>
                    <a:latin typeface="Leelawadee" panose="020B0502040204020203" pitchFamily="34" charset="-34"/>
                    <a:ea typeface="Lato Heavy" panose="020F0502020204030203" pitchFamily="34" charset="0"/>
                    <a:cs typeface="Leelawadee" panose="020B0502040204020203" pitchFamily="34" charset="-34"/>
                  </a:rPr>
                  <a:t>emergencies</a:t>
                </a:r>
              </a:p>
            </p:txBody>
          </p:sp>
        </p:grp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E3C2B8D8-D97E-49B4-8013-47ACC5FDA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23393" y="6108272"/>
            <a:ext cx="2754284" cy="633097"/>
          </a:xfrm>
          <a:prstGeom prst="rect">
            <a:avLst/>
          </a:prstGeom>
        </p:spPr>
      </p:pic>
      <p:sp>
        <p:nvSpPr>
          <p:cNvPr id="127" name="TitleTrackerAlpha" hidden="1">
            <a:extLst>
              <a:ext uri="{FF2B5EF4-FFF2-40B4-BE49-F238E27FC236}">
                <a16:creationId xmlns:a16="http://schemas.microsoft.com/office/drawing/2014/main" id="{B72A42AF-2681-44AB-A425-142238932AFD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 bwMode="gray">
          <a:xfrm>
            <a:off x="609600" y="685239"/>
            <a:ext cx="369332" cy="36933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>
              <a:buClr>
                <a:schemeClr val="bg1"/>
              </a:buClr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A</a:t>
            </a:r>
          </a:p>
        </p:txBody>
      </p:sp>
      <p:sp>
        <p:nvSpPr>
          <p:cNvPr id="128" name="TitleTrackerNum" hidden="1">
            <a:extLst>
              <a:ext uri="{FF2B5EF4-FFF2-40B4-BE49-F238E27FC236}">
                <a16:creationId xmlns:a16="http://schemas.microsoft.com/office/drawing/2014/main" id="{4DD5D332-53AB-4EC7-9B8D-67F9435E4C04}"/>
              </a:ext>
            </a:extLst>
          </p:cNvPr>
          <p:cNvSpPr>
            <a:spLocks noChangeAspect="1"/>
          </p:cNvSpPr>
          <p:nvPr userDrawn="1">
            <p:custDataLst>
              <p:tags r:id="rId19"/>
            </p:custDataLst>
          </p:nvPr>
        </p:nvSpPr>
        <p:spPr bwMode="gray">
          <a:xfrm>
            <a:off x="609600" y="685239"/>
            <a:ext cx="369332" cy="36933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>
            <a:noAutofit/>
          </a:bodyPr>
          <a:lstStyle/>
          <a:p>
            <a:pPr algn="ctr">
              <a:buClr>
                <a:schemeClr val="bg1"/>
              </a:buClr>
            </a:pPr>
            <a:r>
              <a:rPr lang="en-US" sz="20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9014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p:hf sldNum="0" hdr="0" ftr="0" dt="0"/>
  <p:txStyles>
    <p:titleStyle>
      <a:lvl1pPr algn="l" defTabSz="913572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tx2"/>
        </a:buClr>
        <a:tabLst>
          <a:tab pos="361950" algn="l"/>
        </a:tabLst>
        <a:defRPr lang="x-none" sz="24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2pPr>
      <a:lvl3pPr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3pPr>
      <a:lvl4pPr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4pPr>
      <a:lvl5pPr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5pPr>
      <a:lvl6pPr marL="466505"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6pPr>
      <a:lvl7pPr marL="933009"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7pPr>
      <a:lvl8pPr marL="1399513"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8pPr>
      <a:lvl9pPr marL="1866019" algn="l" defTabSz="913572" rtl="0" eaLnBrk="1" fontAlgn="base" hangingPunct="1">
        <a:spcBef>
          <a:spcPct val="0"/>
        </a:spcBef>
        <a:spcAft>
          <a:spcPct val="0"/>
        </a:spcAft>
        <a:defRPr lang="x-none"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Tx/>
        <a:buNone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54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2pPr>
      <a:lvl3pPr marL="365760" indent="-182880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548640" indent="-182880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31520" indent="-182880" algn="l" defTabSz="913572" rtl="0" eaLnBrk="1" fontAlgn="base" hangingPunct="1">
        <a:spcBef>
          <a:spcPct val="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5pPr>
      <a:lvl6pPr marL="765067" indent="-132825" algn="l" defTabSz="91357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6pPr>
      <a:lvl7pPr marL="765067" indent="-132825" algn="l" defTabSz="91357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7pPr>
      <a:lvl8pPr marL="765067" indent="-132825" algn="l" defTabSz="91357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8pPr>
      <a:lvl9pPr marL="765067" indent="-132825" algn="l" defTabSz="91357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1632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1pPr>
      <a:lvl2pPr marL="466505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2pPr>
      <a:lvl3pPr marL="933009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3pPr>
      <a:lvl4pPr marL="1399513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4pPr>
      <a:lvl5pPr marL="1866019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5pPr>
      <a:lvl6pPr marL="2332524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6pPr>
      <a:lvl7pPr marL="2799026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7pPr>
      <a:lvl8pPr marL="3265531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8pPr>
      <a:lvl9pPr marL="3732035" algn="l" defTabSz="933009" rtl="0" eaLnBrk="1" latinLnBrk="0" hangingPunct="1">
        <a:defRPr lang="x-none" sz="18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56">
          <p15:clr>
            <a:srgbClr val="F26B43"/>
          </p15:clr>
        </p15:guide>
        <p15:guide id="2" pos="28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E6F3D-82A5-2213-34F0-F1CCB51C3E5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3381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KE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17692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5C0F8E80-37D3-69A0-67AB-6AA5C8D4E5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166627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25" imgH="426" progId="TCLayout.ActiveDocument.1">
                  <p:embed/>
                </p:oleObj>
              </mc:Choice>
              <mc:Fallback>
                <p:oleObj name="think-cell Slide" r:id="rId14" imgW="425" imgH="42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C0F8E80-37D3-69A0-67AB-6AA5C8D4E5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19E547-81FE-F252-C125-4B2457E7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BAA61-BEB3-2CBB-343F-9F13FD1FC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D55BB-45DF-D0C2-3CA8-CB916563B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A2E55B-C044-4613-9E1D-AE624020B12F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96FDF-1B06-67DB-4071-69BCEDEDA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CC7E1-3D1B-074A-F638-E577A7B4B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27AC64-FEA4-41D9-A567-0851FB9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7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2E924-449B-7F83-897B-417AE181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77600" cy="8693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8E3FF-9D7A-BB80-45A7-9AF678881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81959"/>
            <a:ext cx="11277600" cy="4695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EF9B3-35AD-CAE0-8470-2F3F53D47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005" y="6378575"/>
            <a:ext cx="130591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68B9C-B029-8232-EAEE-A39E3C7C5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6375" y="6378575"/>
            <a:ext cx="263021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tx2"/>
                </a:solidFill>
                <a:latin typeface="Aptos ExtraBold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F3510-CB7E-786F-79D1-82F40DCA0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0135" y="6378575"/>
            <a:ext cx="58332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125607-3CCB-FC49-88FF-D0E21707BB1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B617F27-A966-E19A-E045-2578718E3A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831" y="6330622"/>
            <a:ext cx="1282969" cy="390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D68516-0A78-E646-685E-BA5F869DAEEC}"/>
              </a:ext>
            </a:extLst>
          </p:cNvPr>
          <p:cNvSpPr txBox="1"/>
          <p:nvPr userDrawn="1"/>
        </p:nvSpPr>
        <p:spPr>
          <a:xfrm>
            <a:off x="337278" y="6375146"/>
            <a:ext cx="4759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spc="500" baseline="0">
                <a:solidFill>
                  <a:schemeClr val="accent1"/>
                </a:solidFill>
                <a:latin typeface="Avenir Black" panose="02000503020000020003" pitchFamily="2" charset="0"/>
              </a:rPr>
              <a:t>WHO EPI-WIN DIGEST</a:t>
            </a:r>
          </a:p>
        </p:txBody>
      </p:sp>
    </p:spTree>
    <p:extLst>
      <p:ext uri="{BB962C8B-B14F-4D97-AF65-F5344CB8AC3E}">
        <p14:creationId xmlns:p14="http://schemas.microsoft.com/office/powerpoint/2010/main" val="350456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190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39800" indent="-2190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88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2275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2E924-449B-7F83-897B-417AE181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77600" cy="8693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8E3FF-9D7A-BB80-45A7-9AF678881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81959"/>
            <a:ext cx="11277600" cy="4695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EF9B3-35AD-CAE0-8470-2F3F53D47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005" y="6378575"/>
            <a:ext cx="130591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3BB19C-BF31-BC4C-A83D-3084712DA4DA}" type="datetimeFigureOut"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68B9C-B029-8232-EAEE-A39E3C7C5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6375" y="6378575"/>
            <a:ext cx="263021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tx2"/>
                </a:solidFill>
                <a:latin typeface="Aptos ExtraBold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F3510-CB7E-786F-79D1-82F40DCA0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0135" y="6378575"/>
            <a:ext cx="58332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125607-3CCB-FC49-88FF-D0E21707BB1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B617F27-A966-E19A-E045-2578718E3A5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831" y="6330622"/>
            <a:ext cx="1282969" cy="390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D68516-0A78-E646-685E-BA5F869DAEEC}"/>
              </a:ext>
            </a:extLst>
          </p:cNvPr>
          <p:cNvSpPr txBox="1"/>
          <p:nvPr userDrawn="1"/>
        </p:nvSpPr>
        <p:spPr>
          <a:xfrm>
            <a:off x="337278" y="6375146"/>
            <a:ext cx="4759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spc="500" baseline="0">
                <a:solidFill>
                  <a:schemeClr val="accent1"/>
                </a:solidFill>
                <a:latin typeface="Avenir Black" panose="02000503020000020003" pitchFamily="2" charset="0"/>
              </a:rPr>
              <a:t>WHO EPI-WIN DIGEST</a:t>
            </a:r>
          </a:p>
        </p:txBody>
      </p:sp>
    </p:spTree>
    <p:extLst>
      <p:ext uri="{BB962C8B-B14F-4D97-AF65-F5344CB8AC3E}">
        <p14:creationId xmlns:p14="http://schemas.microsoft.com/office/powerpoint/2010/main" val="215199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190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39800" indent="-2190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88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2275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96.xml"/><Relationship Id="rId6" Type="http://schemas.openxmlformats.org/officeDocument/2006/relationships/image" Target="../media/image45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9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emf"/><Relationship Id="rId10" Type="http://schemas.openxmlformats.org/officeDocument/2006/relationships/image" Target="../media/image52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9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29176851/" TargetMode="External"/><Relationship Id="rId3" Type="http://schemas.openxmlformats.org/officeDocument/2006/relationships/hyperlink" Target="https://pmc.ncbi.nlm.nih.gov/articles/PMC6337056/" TargetMode="External"/><Relationship Id="rId7" Type="http://schemas.openxmlformats.org/officeDocument/2006/relationships/hyperlink" Target="https://www.globalanimallaw.org/downloads/Folder-UNCAHP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6" Type="http://schemas.openxmlformats.org/officeDocument/2006/relationships/hyperlink" Target="https://www.thelancet.com/journals/lancet/article/PIIS0140-6736(22)01595-1/abstract" TargetMode="External"/><Relationship Id="rId5" Type="http://schemas.openxmlformats.org/officeDocument/2006/relationships/hyperlink" Target="https://www.thelancet.com/journals/lancet/article/PIIS0140673605677318/fulltext" TargetMode="External"/><Relationship Id="rId4" Type="http://schemas.openxmlformats.org/officeDocument/2006/relationships/hyperlink" Target="https://cbs.ifrc.org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073B6-BABE-FB27-C3B1-3D24453A5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2B6CB-F370-7163-1A6D-6433FE28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2" y="1959429"/>
            <a:ext cx="8469086" cy="191519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Engaging communities in early outbreak detection and response action through </a:t>
            </a:r>
            <a:r>
              <a:rPr lang="en-US" sz="40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community-based surveillance</a:t>
            </a:r>
            <a:endParaRPr lang="en-US" sz="8000" dirty="0">
              <a:solidFill>
                <a:srgbClr val="FFC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DAD82-70C8-2731-BF7F-3FD2D46E36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14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906107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6A8F-5AE6-310D-C819-2555274BE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3AB0FE0-3B61-FDA0-9404-285AA8671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589" y="1636295"/>
            <a:ext cx="10967348" cy="487278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Enhanced data readiness to support decision making, e.g. in animal vaccination campaign.</a:t>
            </a:r>
          </a:p>
          <a:p>
            <a:endParaRPr lang="en-US" sz="24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CBS data is being  used to influence behavior change communication.</a:t>
            </a:r>
          </a:p>
          <a:p>
            <a:endParaRPr lang="en-US" sz="24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Strengthened one health partnership:</a:t>
            </a:r>
          </a:p>
          <a:p>
            <a:pPr lvl="1"/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VSF Germany has been supporting with rabies vaccines in Narok and Baringo counties.</a:t>
            </a:r>
          </a:p>
          <a:p>
            <a:pPr lvl="1"/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Partnering with Boehringer Ingelheim in Narok and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Bomet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 in school health programming and in provision of rabies vaccines.</a:t>
            </a:r>
          </a:p>
          <a:p>
            <a:pPr lvl="1"/>
            <a:endParaRPr lang="en-US" sz="24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CBS data is being used to inform one health planning and financing:</a:t>
            </a:r>
          </a:p>
          <a:p>
            <a:pPr lvl="1"/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Narok county procured human rabies vaccine due to sustained advocacy by COHU. </a:t>
            </a:r>
          </a:p>
          <a:p>
            <a:pPr lvl="1"/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Bomet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 county procured animal rabies vaccines in financial year 2023/2024.</a:t>
            </a: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CFADC-3610-5D18-7A10-8A595463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945" y="678124"/>
            <a:ext cx="8226793" cy="568554"/>
          </a:xfrm>
        </p:spPr>
        <p:txBody>
          <a:bodyPr>
            <a:normAutofit fontScale="90000"/>
          </a:bodyPr>
          <a:lstStyle/>
          <a:p>
            <a:r>
              <a:rPr lang="en-KE" sz="3600" b="1">
                <a:latin typeface="Aptos"/>
                <a:ea typeface="+mn-ea"/>
                <a:cs typeface="Arial"/>
              </a:rPr>
              <a:t>Key achievements</a:t>
            </a:r>
            <a:endParaRPr lang="en-US" sz="3600" b="1">
              <a:latin typeface="Aptos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01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93DD3-7637-4B27-A60D-707172564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43536625-A116-2362-456C-A556BF2E29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3536625-A116-2362-456C-A556BF2E2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B3DC38-F9FF-85AB-9641-9E0833E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BE927-25C7-4379-86F1-C17ED9D2A7F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C235A2-44EA-F4C4-5FCE-9195D2577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62" y="1706042"/>
            <a:ext cx="11471638" cy="365125"/>
          </a:xfrm>
        </p:spPr>
        <p:txBody>
          <a:bodyPr vert="horz"/>
          <a:lstStyle/>
          <a:p>
            <a:r>
              <a:rPr lang="en-US" sz="2400" b="1" dirty="0"/>
              <a:t>Illustration of early warning surveillance approach supported by The Global Fund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EDF0FC-D82D-8409-C9BF-B21C0188B39F}"/>
              </a:ext>
            </a:extLst>
          </p:cNvPr>
          <p:cNvSpPr/>
          <p:nvPr/>
        </p:nvSpPr>
        <p:spPr>
          <a:xfrm>
            <a:off x="1162679" y="2191501"/>
            <a:ext cx="9723707" cy="416484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660CBFE-2D98-E873-79D7-94CF263B1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614" y="2375811"/>
            <a:ext cx="9383019" cy="375992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26B18E9-8E9E-1B4A-AAC4-0CF2D9721916}"/>
              </a:ext>
            </a:extLst>
          </p:cNvPr>
          <p:cNvSpPr txBox="1">
            <a:spLocks/>
          </p:cNvSpPr>
          <p:nvPr/>
        </p:nvSpPr>
        <p:spPr>
          <a:xfrm>
            <a:off x="720362" y="705813"/>
            <a:ext cx="9812593" cy="98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Investments in early warning surveillance including community based systems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B813F-B866-786F-4B61-83E5C99A3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0711" y="585479"/>
            <a:ext cx="191135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2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>
          <a:extLst>
            <a:ext uri="{FF2B5EF4-FFF2-40B4-BE49-F238E27FC236}">
              <a16:creationId xmlns:a16="http://schemas.microsoft.com/office/drawing/2014/main" id="{0265BF94-E224-A9AB-9896-2055DD66C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A8B761-F038-BF81-4B98-A0DCFAE7D692}"/>
              </a:ext>
            </a:extLst>
          </p:cNvPr>
          <p:cNvSpPr txBox="1"/>
          <p:nvPr/>
        </p:nvSpPr>
        <p:spPr>
          <a:xfrm>
            <a:off x="590028" y="432919"/>
            <a:ext cx="1086431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Calibri"/>
                <a:cs typeface="Calibri"/>
                <a:sym typeface="Calibri"/>
              </a:rPr>
              <a:t>Global Fund Investments are enhancing community based surveillance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862034-C053-C9E5-1A14-1B5BED2CFDFF}"/>
              </a:ext>
            </a:extLst>
          </p:cNvPr>
          <p:cNvGrpSpPr>
            <a:grpSpLocks noChangeAspect="1"/>
          </p:cNvGrpSpPr>
          <p:nvPr/>
        </p:nvGrpSpPr>
        <p:grpSpPr>
          <a:xfrm>
            <a:off x="7822479" y="868828"/>
            <a:ext cx="3383280" cy="2567981"/>
            <a:chOff x="5819797" y="2331019"/>
            <a:chExt cx="12724949" cy="10473104"/>
          </a:xfrm>
          <a:solidFill>
            <a:schemeClr val="bg1">
              <a:lumMod val="85000"/>
            </a:schemeClr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F8E3AF8-E97D-D6F8-A9EE-EF474F984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797" y="2331019"/>
              <a:ext cx="2235946" cy="4915218"/>
            </a:xfrm>
            <a:custGeom>
              <a:avLst/>
              <a:gdLst>
                <a:gd name="T0" fmla="*/ 2342 w 3310"/>
                <a:gd name="T1" fmla="*/ 7285 h 7286"/>
                <a:gd name="T2" fmla="*/ 2365 w 3310"/>
                <a:gd name="T3" fmla="*/ 7176 h 7286"/>
                <a:gd name="T4" fmla="*/ 2314 w 3310"/>
                <a:gd name="T5" fmla="*/ 6721 h 7286"/>
                <a:gd name="T6" fmla="*/ 2164 w 3310"/>
                <a:gd name="T7" fmla="*/ 6106 h 7286"/>
                <a:gd name="T8" fmla="*/ 1963 w 3310"/>
                <a:gd name="T9" fmla="*/ 5271 h 7286"/>
                <a:gd name="T10" fmla="*/ 1807 w 3310"/>
                <a:gd name="T11" fmla="*/ 4845 h 7286"/>
                <a:gd name="T12" fmla="*/ 1612 w 3310"/>
                <a:gd name="T13" fmla="*/ 4690 h 7286"/>
                <a:gd name="T14" fmla="*/ 1283 w 3310"/>
                <a:gd name="T15" fmla="*/ 5075 h 7286"/>
                <a:gd name="T16" fmla="*/ 904 w 3310"/>
                <a:gd name="T17" fmla="*/ 5121 h 7286"/>
                <a:gd name="T18" fmla="*/ 748 w 3310"/>
                <a:gd name="T19" fmla="*/ 4914 h 7286"/>
                <a:gd name="T20" fmla="*/ 800 w 3310"/>
                <a:gd name="T21" fmla="*/ 4287 h 7286"/>
                <a:gd name="T22" fmla="*/ 363 w 3310"/>
                <a:gd name="T23" fmla="*/ 3504 h 7286"/>
                <a:gd name="T24" fmla="*/ 0 w 3310"/>
                <a:gd name="T25" fmla="*/ 3119 h 7286"/>
                <a:gd name="T26" fmla="*/ 138 w 3310"/>
                <a:gd name="T27" fmla="*/ 3009 h 7286"/>
                <a:gd name="T28" fmla="*/ 305 w 3310"/>
                <a:gd name="T29" fmla="*/ 2716 h 7286"/>
                <a:gd name="T30" fmla="*/ 415 w 3310"/>
                <a:gd name="T31" fmla="*/ 2307 h 7286"/>
                <a:gd name="T32" fmla="*/ 489 w 3310"/>
                <a:gd name="T33" fmla="*/ 1922 h 7286"/>
                <a:gd name="T34" fmla="*/ 794 w 3310"/>
                <a:gd name="T35" fmla="*/ 1939 h 7286"/>
                <a:gd name="T36" fmla="*/ 932 w 3310"/>
                <a:gd name="T37" fmla="*/ 1467 h 7286"/>
                <a:gd name="T38" fmla="*/ 1042 w 3310"/>
                <a:gd name="T39" fmla="*/ 990 h 7286"/>
                <a:gd name="T40" fmla="*/ 1301 w 3310"/>
                <a:gd name="T41" fmla="*/ 685 h 7286"/>
                <a:gd name="T42" fmla="*/ 1617 w 3310"/>
                <a:gd name="T43" fmla="*/ 546 h 7286"/>
                <a:gd name="T44" fmla="*/ 1790 w 3310"/>
                <a:gd name="T45" fmla="*/ 546 h 7286"/>
                <a:gd name="T46" fmla="*/ 1755 w 3310"/>
                <a:gd name="T47" fmla="*/ 288 h 7286"/>
                <a:gd name="T48" fmla="*/ 1848 w 3310"/>
                <a:gd name="T49" fmla="*/ 103 h 7286"/>
                <a:gd name="T50" fmla="*/ 1842 w 3310"/>
                <a:gd name="T51" fmla="*/ 103 h 7286"/>
                <a:gd name="T52" fmla="*/ 1905 w 3310"/>
                <a:gd name="T53" fmla="*/ 69 h 7286"/>
                <a:gd name="T54" fmla="*/ 2164 w 3310"/>
                <a:gd name="T55" fmla="*/ 178 h 7286"/>
                <a:gd name="T56" fmla="*/ 2250 w 3310"/>
                <a:gd name="T57" fmla="*/ 391 h 7286"/>
                <a:gd name="T58" fmla="*/ 2406 w 3310"/>
                <a:gd name="T59" fmla="*/ 581 h 7286"/>
                <a:gd name="T60" fmla="*/ 2308 w 3310"/>
                <a:gd name="T61" fmla="*/ 1145 h 7286"/>
                <a:gd name="T62" fmla="*/ 1991 w 3310"/>
                <a:gd name="T63" fmla="*/ 1686 h 7286"/>
                <a:gd name="T64" fmla="*/ 2060 w 3310"/>
                <a:gd name="T65" fmla="*/ 1876 h 7286"/>
                <a:gd name="T66" fmla="*/ 2411 w 3310"/>
                <a:gd name="T67" fmla="*/ 1945 h 7286"/>
                <a:gd name="T68" fmla="*/ 2532 w 3310"/>
                <a:gd name="T69" fmla="*/ 2261 h 7286"/>
                <a:gd name="T70" fmla="*/ 2682 w 3310"/>
                <a:gd name="T71" fmla="*/ 2434 h 7286"/>
                <a:gd name="T72" fmla="*/ 2682 w 3310"/>
                <a:gd name="T73" fmla="*/ 2693 h 7286"/>
                <a:gd name="T74" fmla="*/ 2895 w 3310"/>
                <a:gd name="T75" fmla="*/ 2797 h 7286"/>
                <a:gd name="T76" fmla="*/ 3137 w 3310"/>
                <a:gd name="T77" fmla="*/ 2923 h 7286"/>
                <a:gd name="T78" fmla="*/ 3309 w 3310"/>
                <a:gd name="T79" fmla="*/ 2889 h 7286"/>
                <a:gd name="T80" fmla="*/ 3298 w 3310"/>
                <a:gd name="T81" fmla="*/ 2889 h 7286"/>
                <a:gd name="T82" fmla="*/ 3102 w 3310"/>
                <a:gd name="T83" fmla="*/ 3205 h 7286"/>
                <a:gd name="T84" fmla="*/ 2901 w 3310"/>
                <a:gd name="T85" fmla="*/ 3378 h 7286"/>
                <a:gd name="T86" fmla="*/ 2550 w 3310"/>
                <a:gd name="T87" fmla="*/ 3574 h 7286"/>
                <a:gd name="T88" fmla="*/ 2262 w 3310"/>
                <a:gd name="T89" fmla="*/ 3666 h 7286"/>
                <a:gd name="T90" fmla="*/ 2049 w 3310"/>
                <a:gd name="T91" fmla="*/ 3786 h 7286"/>
                <a:gd name="T92" fmla="*/ 1974 w 3310"/>
                <a:gd name="T93" fmla="*/ 4396 h 7286"/>
                <a:gd name="T94" fmla="*/ 2262 w 3310"/>
                <a:gd name="T95" fmla="*/ 4753 h 7286"/>
                <a:gd name="T96" fmla="*/ 2337 w 3310"/>
                <a:gd name="T97" fmla="*/ 5012 h 7286"/>
                <a:gd name="T98" fmla="*/ 2325 w 3310"/>
                <a:gd name="T99" fmla="*/ 5196 h 7286"/>
                <a:gd name="T100" fmla="*/ 2262 w 3310"/>
                <a:gd name="T101" fmla="*/ 5467 h 7286"/>
                <a:gd name="T102" fmla="*/ 2400 w 3310"/>
                <a:gd name="T103" fmla="*/ 5881 h 7286"/>
                <a:gd name="T104" fmla="*/ 2550 w 3310"/>
                <a:gd name="T105" fmla="*/ 6353 h 7286"/>
                <a:gd name="T106" fmla="*/ 2676 w 3310"/>
                <a:gd name="T107" fmla="*/ 6646 h 7286"/>
                <a:gd name="T108" fmla="*/ 2356 w 3310"/>
                <a:gd name="T109" fmla="*/ 7285 h 7286"/>
                <a:gd name="T110" fmla="*/ 2342 w 3310"/>
                <a:gd name="T111" fmla="*/ 7285 h 7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10" h="7286">
                  <a:moveTo>
                    <a:pt x="2342" y="7285"/>
                  </a:moveTo>
                  <a:cubicBezTo>
                    <a:pt x="2348" y="7239"/>
                    <a:pt x="2360" y="7205"/>
                    <a:pt x="2365" y="7176"/>
                  </a:cubicBezTo>
                  <a:cubicBezTo>
                    <a:pt x="2400" y="7044"/>
                    <a:pt x="2268" y="6842"/>
                    <a:pt x="2314" y="6721"/>
                  </a:cubicBezTo>
                  <a:cubicBezTo>
                    <a:pt x="2360" y="6600"/>
                    <a:pt x="2331" y="6261"/>
                    <a:pt x="2164" y="6106"/>
                  </a:cubicBezTo>
                  <a:cubicBezTo>
                    <a:pt x="1997" y="5956"/>
                    <a:pt x="1980" y="5467"/>
                    <a:pt x="1963" y="5271"/>
                  </a:cubicBezTo>
                  <a:cubicBezTo>
                    <a:pt x="1945" y="5075"/>
                    <a:pt x="1888" y="4926"/>
                    <a:pt x="1807" y="4845"/>
                  </a:cubicBezTo>
                  <a:cubicBezTo>
                    <a:pt x="1732" y="4765"/>
                    <a:pt x="1640" y="4535"/>
                    <a:pt x="1612" y="4690"/>
                  </a:cubicBezTo>
                  <a:cubicBezTo>
                    <a:pt x="1583" y="4845"/>
                    <a:pt x="1381" y="4943"/>
                    <a:pt x="1283" y="5075"/>
                  </a:cubicBezTo>
                  <a:cubicBezTo>
                    <a:pt x="1186" y="5214"/>
                    <a:pt x="1036" y="5191"/>
                    <a:pt x="904" y="5121"/>
                  </a:cubicBezTo>
                  <a:cubicBezTo>
                    <a:pt x="777" y="5052"/>
                    <a:pt x="668" y="5047"/>
                    <a:pt x="748" y="4914"/>
                  </a:cubicBezTo>
                  <a:cubicBezTo>
                    <a:pt x="823" y="4776"/>
                    <a:pt x="869" y="4529"/>
                    <a:pt x="800" y="4287"/>
                  </a:cubicBezTo>
                  <a:cubicBezTo>
                    <a:pt x="737" y="4045"/>
                    <a:pt x="587" y="3597"/>
                    <a:pt x="363" y="3504"/>
                  </a:cubicBezTo>
                  <a:cubicBezTo>
                    <a:pt x="213" y="3441"/>
                    <a:pt x="75" y="3274"/>
                    <a:pt x="0" y="3119"/>
                  </a:cubicBezTo>
                  <a:cubicBezTo>
                    <a:pt x="63" y="3061"/>
                    <a:pt x="138" y="3009"/>
                    <a:pt x="138" y="3009"/>
                  </a:cubicBezTo>
                  <a:cubicBezTo>
                    <a:pt x="138" y="3009"/>
                    <a:pt x="213" y="2716"/>
                    <a:pt x="305" y="2716"/>
                  </a:cubicBezTo>
                  <a:cubicBezTo>
                    <a:pt x="397" y="2716"/>
                    <a:pt x="351" y="2400"/>
                    <a:pt x="415" y="2307"/>
                  </a:cubicBezTo>
                  <a:cubicBezTo>
                    <a:pt x="472" y="2215"/>
                    <a:pt x="443" y="1922"/>
                    <a:pt x="489" y="1922"/>
                  </a:cubicBezTo>
                  <a:cubicBezTo>
                    <a:pt x="535" y="1922"/>
                    <a:pt x="812" y="2014"/>
                    <a:pt x="794" y="1939"/>
                  </a:cubicBezTo>
                  <a:cubicBezTo>
                    <a:pt x="777" y="1864"/>
                    <a:pt x="961" y="1605"/>
                    <a:pt x="932" y="1467"/>
                  </a:cubicBezTo>
                  <a:cubicBezTo>
                    <a:pt x="904" y="1329"/>
                    <a:pt x="1042" y="1162"/>
                    <a:pt x="1042" y="990"/>
                  </a:cubicBezTo>
                  <a:cubicBezTo>
                    <a:pt x="1042" y="823"/>
                    <a:pt x="1191" y="777"/>
                    <a:pt x="1301" y="685"/>
                  </a:cubicBezTo>
                  <a:cubicBezTo>
                    <a:pt x="1404" y="592"/>
                    <a:pt x="1589" y="472"/>
                    <a:pt x="1617" y="546"/>
                  </a:cubicBezTo>
                  <a:cubicBezTo>
                    <a:pt x="1652" y="627"/>
                    <a:pt x="1882" y="685"/>
                    <a:pt x="1790" y="546"/>
                  </a:cubicBezTo>
                  <a:cubicBezTo>
                    <a:pt x="1698" y="414"/>
                    <a:pt x="1698" y="322"/>
                    <a:pt x="1755" y="288"/>
                  </a:cubicBezTo>
                  <a:cubicBezTo>
                    <a:pt x="1819" y="259"/>
                    <a:pt x="1848" y="103"/>
                    <a:pt x="1848" y="103"/>
                  </a:cubicBezTo>
                  <a:lnTo>
                    <a:pt x="1842" y="103"/>
                  </a:lnTo>
                  <a:cubicBezTo>
                    <a:pt x="1871" y="92"/>
                    <a:pt x="1894" y="75"/>
                    <a:pt x="1905" y="69"/>
                  </a:cubicBezTo>
                  <a:cubicBezTo>
                    <a:pt x="2003" y="0"/>
                    <a:pt x="2164" y="75"/>
                    <a:pt x="2164" y="178"/>
                  </a:cubicBezTo>
                  <a:cubicBezTo>
                    <a:pt x="2164" y="282"/>
                    <a:pt x="2176" y="391"/>
                    <a:pt x="2250" y="391"/>
                  </a:cubicBezTo>
                  <a:cubicBezTo>
                    <a:pt x="2325" y="391"/>
                    <a:pt x="2406" y="391"/>
                    <a:pt x="2406" y="581"/>
                  </a:cubicBezTo>
                  <a:cubicBezTo>
                    <a:pt x="2406" y="771"/>
                    <a:pt x="2475" y="984"/>
                    <a:pt x="2308" y="1145"/>
                  </a:cubicBezTo>
                  <a:cubicBezTo>
                    <a:pt x="2147" y="1312"/>
                    <a:pt x="1957" y="1600"/>
                    <a:pt x="1991" y="1686"/>
                  </a:cubicBezTo>
                  <a:cubicBezTo>
                    <a:pt x="2026" y="1772"/>
                    <a:pt x="1940" y="1939"/>
                    <a:pt x="2060" y="1876"/>
                  </a:cubicBezTo>
                  <a:cubicBezTo>
                    <a:pt x="2181" y="1818"/>
                    <a:pt x="2457" y="1876"/>
                    <a:pt x="2411" y="1945"/>
                  </a:cubicBezTo>
                  <a:cubicBezTo>
                    <a:pt x="2371" y="2014"/>
                    <a:pt x="2423" y="2256"/>
                    <a:pt x="2532" y="2261"/>
                  </a:cubicBezTo>
                  <a:cubicBezTo>
                    <a:pt x="2647" y="2273"/>
                    <a:pt x="2717" y="2330"/>
                    <a:pt x="2682" y="2434"/>
                  </a:cubicBezTo>
                  <a:cubicBezTo>
                    <a:pt x="2647" y="2538"/>
                    <a:pt x="2584" y="2693"/>
                    <a:pt x="2682" y="2693"/>
                  </a:cubicBezTo>
                  <a:cubicBezTo>
                    <a:pt x="2774" y="2693"/>
                    <a:pt x="2912" y="2693"/>
                    <a:pt x="2895" y="2797"/>
                  </a:cubicBezTo>
                  <a:cubicBezTo>
                    <a:pt x="2878" y="2900"/>
                    <a:pt x="2964" y="2992"/>
                    <a:pt x="3137" y="2923"/>
                  </a:cubicBezTo>
                  <a:cubicBezTo>
                    <a:pt x="3234" y="2883"/>
                    <a:pt x="3286" y="2848"/>
                    <a:pt x="3309" y="2889"/>
                  </a:cubicBezTo>
                  <a:lnTo>
                    <a:pt x="3298" y="2889"/>
                  </a:lnTo>
                  <a:cubicBezTo>
                    <a:pt x="3298" y="2889"/>
                    <a:pt x="3102" y="3113"/>
                    <a:pt x="3102" y="3205"/>
                  </a:cubicBezTo>
                  <a:cubicBezTo>
                    <a:pt x="3102" y="3297"/>
                    <a:pt x="2935" y="3297"/>
                    <a:pt x="2901" y="3378"/>
                  </a:cubicBezTo>
                  <a:cubicBezTo>
                    <a:pt x="2872" y="3453"/>
                    <a:pt x="2613" y="3470"/>
                    <a:pt x="2550" y="3574"/>
                  </a:cubicBezTo>
                  <a:cubicBezTo>
                    <a:pt x="2492" y="3683"/>
                    <a:pt x="2308" y="3666"/>
                    <a:pt x="2262" y="3666"/>
                  </a:cubicBezTo>
                  <a:cubicBezTo>
                    <a:pt x="2216" y="3666"/>
                    <a:pt x="2060" y="3683"/>
                    <a:pt x="2049" y="3786"/>
                  </a:cubicBezTo>
                  <a:cubicBezTo>
                    <a:pt x="2032" y="3896"/>
                    <a:pt x="1974" y="4322"/>
                    <a:pt x="1974" y="4396"/>
                  </a:cubicBezTo>
                  <a:cubicBezTo>
                    <a:pt x="1974" y="4477"/>
                    <a:pt x="2187" y="4719"/>
                    <a:pt x="2262" y="4753"/>
                  </a:cubicBezTo>
                  <a:cubicBezTo>
                    <a:pt x="2337" y="4782"/>
                    <a:pt x="2245" y="4966"/>
                    <a:pt x="2337" y="5012"/>
                  </a:cubicBezTo>
                  <a:cubicBezTo>
                    <a:pt x="2429" y="5058"/>
                    <a:pt x="2371" y="5208"/>
                    <a:pt x="2325" y="5196"/>
                  </a:cubicBezTo>
                  <a:cubicBezTo>
                    <a:pt x="2279" y="5179"/>
                    <a:pt x="2354" y="5392"/>
                    <a:pt x="2262" y="5467"/>
                  </a:cubicBezTo>
                  <a:cubicBezTo>
                    <a:pt x="2170" y="5547"/>
                    <a:pt x="2245" y="5743"/>
                    <a:pt x="2400" y="5881"/>
                  </a:cubicBezTo>
                  <a:cubicBezTo>
                    <a:pt x="2550" y="6019"/>
                    <a:pt x="2550" y="6232"/>
                    <a:pt x="2550" y="6353"/>
                  </a:cubicBezTo>
                  <a:cubicBezTo>
                    <a:pt x="2550" y="6480"/>
                    <a:pt x="2676" y="6491"/>
                    <a:pt x="2676" y="6646"/>
                  </a:cubicBezTo>
                  <a:cubicBezTo>
                    <a:pt x="2676" y="6646"/>
                    <a:pt x="2503" y="7267"/>
                    <a:pt x="2356" y="7285"/>
                  </a:cubicBezTo>
                  <a:lnTo>
                    <a:pt x="2342" y="7285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882CBAA-0F00-840F-6B22-D7B4E3729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8587" y="3812727"/>
              <a:ext cx="1890581" cy="3957166"/>
            </a:xfrm>
            <a:custGeom>
              <a:avLst/>
              <a:gdLst>
                <a:gd name="T0" fmla="*/ 1291 w 2799"/>
                <a:gd name="T1" fmla="*/ 0 h 5866"/>
                <a:gd name="T2" fmla="*/ 1295 w 2799"/>
                <a:gd name="T3" fmla="*/ 3 h 5866"/>
                <a:gd name="T4" fmla="*/ 1618 w 2799"/>
                <a:gd name="T5" fmla="*/ 170 h 5866"/>
                <a:gd name="T6" fmla="*/ 1727 w 2799"/>
                <a:gd name="T7" fmla="*/ 400 h 5866"/>
                <a:gd name="T8" fmla="*/ 2107 w 2799"/>
                <a:gd name="T9" fmla="*/ 694 h 5866"/>
                <a:gd name="T10" fmla="*/ 2187 w 2799"/>
                <a:gd name="T11" fmla="*/ 757 h 5866"/>
                <a:gd name="T12" fmla="*/ 2153 w 2799"/>
                <a:gd name="T13" fmla="*/ 786 h 5866"/>
                <a:gd name="T14" fmla="*/ 1853 w 2799"/>
                <a:gd name="T15" fmla="*/ 981 h 5866"/>
                <a:gd name="T16" fmla="*/ 1704 w 2799"/>
                <a:gd name="T17" fmla="*/ 1212 h 5866"/>
                <a:gd name="T18" fmla="*/ 1428 w 2799"/>
                <a:gd name="T19" fmla="*/ 1551 h 5866"/>
                <a:gd name="T20" fmla="*/ 1525 w 2799"/>
                <a:gd name="T21" fmla="*/ 2075 h 5866"/>
                <a:gd name="T22" fmla="*/ 1698 w 2799"/>
                <a:gd name="T23" fmla="*/ 2374 h 5866"/>
                <a:gd name="T24" fmla="*/ 2320 w 2799"/>
                <a:gd name="T25" fmla="*/ 2898 h 5866"/>
                <a:gd name="T26" fmla="*/ 2688 w 2799"/>
                <a:gd name="T27" fmla="*/ 3508 h 5866"/>
                <a:gd name="T28" fmla="*/ 2798 w 2799"/>
                <a:gd name="T29" fmla="*/ 4125 h 5866"/>
                <a:gd name="T30" fmla="*/ 2798 w 2799"/>
                <a:gd name="T31" fmla="*/ 4263 h 5866"/>
                <a:gd name="T32" fmla="*/ 2780 w 2799"/>
                <a:gd name="T33" fmla="*/ 4405 h 5866"/>
                <a:gd name="T34" fmla="*/ 2475 w 2799"/>
                <a:gd name="T35" fmla="*/ 4918 h 5866"/>
                <a:gd name="T36" fmla="*/ 1951 w 2799"/>
                <a:gd name="T37" fmla="*/ 5171 h 5866"/>
                <a:gd name="T38" fmla="*/ 1710 w 2799"/>
                <a:gd name="T39" fmla="*/ 5211 h 5866"/>
                <a:gd name="T40" fmla="*/ 1606 w 2799"/>
                <a:gd name="T41" fmla="*/ 5418 h 5866"/>
                <a:gd name="T42" fmla="*/ 1514 w 2799"/>
                <a:gd name="T43" fmla="*/ 5568 h 5866"/>
                <a:gd name="T44" fmla="*/ 1163 w 2799"/>
                <a:gd name="T45" fmla="*/ 5832 h 5866"/>
                <a:gd name="T46" fmla="*/ 1113 w 2799"/>
                <a:gd name="T47" fmla="*/ 5865 h 5866"/>
                <a:gd name="T48" fmla="*/ 1081 w 2799"/>
                <a:gd name="T49" fmla="*/ 5865 h 5866"/>
                <a:gd name="T50" fmla="*/ 973 w 2799"/>
                <a:gd name="T51" fmla="*/ 5682 h 5866"/>
                <a:gd name="T52" fmla="*/ 1076 w 2799"/>
                <a:gd name="T53" fmla="*/ 5343 h 5866"/>
                <a:gd name="T54" fmla="*/ 910 w 2799"/>
                <a:gd name="T55" fmla="*/ 5211 h 5866"/>
                <a:gd name="T56" fmla="*/ 1146 w 2799"/>
                <a:gd name="T57" fmla="*/ 5027 h 5866"/>
                <a:gd name="T58" fmla="*/ 1589 w 2799"/>
                <a:gd name="T59" fmla="*/ 5027 h 5866"/>
                <a:gd name="T60" fmla="*/ 1589 w 2799"/>
                <a:gd name="T61" fmla="*/ 4682 h 5866"/>
                <a:gd name="T62" fmla="*/ 1928 w 2799"/>
                <a:gd name="T63" fmla="*/ 4463 h 5866"/>
                <a:gd name="T64" fmla="*/ 2199 w 2799"/>
                <a:gd name="T65" fmla="*/ 4020 h 5866"/>
                <a:gd name="T66" fmla="*/ 2078 w 2799"/>
                <a:gd name="T67" fmla="*/ 3387 h 5866"/>
                <a:gd name="T68" fmla="*/ 2003 w 2799"/>
                <a:gd name="T69" fmla="*/ 2990 h 5866"/>
                <a:gd name="T70" fmla="*/ 1687 w 2799"/>
                <a:gd name="T71" fmla="*/ 2696 h 5866"/>
                <a:gd name="T72" fmla="*/ 1364 w 2799"/>
                <a:gd name="T73" fmla="*/ 2282 h 5866"/>
                <a:gd name="T74" fmla="*/ 1169 w 2799"/>
                <a:gd name="T75" fmla="*/ 1937 h 5866"/>
                <a:gd name="T76" fmla="*/ 754 w 2799"/>
                <a:gd name="T77" fmla="*/ 1568 h 5866"/>
                <a:gd name="T78" fmla="*/ 1048 w 2799"/>
                <a:gd name="T79" fmla="*/ 1396 h 5866"/>
                <a:gd name="T80" fmla="*/ 927 w 2799"/>
                <a:gd name="T81" fmla="*/ 1102 h 5866"/>
                <a:gd name="T82" fmla="*/ 656 w 2799"/>
                <a:gd name="T83" fmla="*/ 1033 h 5866"/>
                <a:gd name="T84" fmla="*/ 334 w 2799"/>
                <a:gd name="T85" fmla="*/ 860 h 5866"/>
                <a:gd name="T86" fmla="*/ 139 w 2799"/>
                <a:gd name="T87" fmla="*/ 567 h 5866"/>
                <a:gd name="T88" fmla="*/ 0 w 2799"/>
                <a:gd name="T89" fmla="*/ 360 h 5866"/>
                <a:gd name="T90" fmla="*/ 104 w 2799"/>
                <a:gd name="T91" fmla="*/ 279 h 5866"/>
                <a:gd name="T92" fmla="*/ 397 w 2799"/>
                <a:gd name="T93" fmla="*/ 251 h 5866"/>
                <a:gd name="T94" fmla="*/ 731 w 2799"/>
                <a:gd name="T95" fmla="*/ 251 h 5866"/>
                <a:gd name="T96" fmla="*/ 990 w 2799"/>
                <a:gd name="T97" fmla="*/ 205 h 5866"/>
                <a:gd name="T98" fmla="*/ 1238 w 2799"/>
                <a:gd name="T99" fmla="*/ 0 h 5866"/>
                <a:gd name="T100" fmla="*/ 1291 w 2799"/>
                <a:gd name="T101" fmla="*/ 0 h 5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99" h="5866">
                  <a:moveTo>
                    <a:pt x="1291" y="0"/>
                  </a:moveTo>
                  <a:cubicBezTo>
                    <a:pt x="1293" y="1"/>
                    <a:pt x="1294" y="2"/>
                    <a:pt x="1295" y="3"/>
                  </a:cubicBezTo>
                  <a:cubicBezTo>
                    <a:pt x="1341" y="49"/>
                    <a:pt x="1376" y="141"/>
                    <a:pt x="1618" y="170"/>
                  </a:cubicBezTo>
                  <a:cubicBezTo>
                    <a:pt x="1865" y="205"/>
                    <a:pt x="1727" y="325"/>
                    <a:pt x="1727" y="400"/>
                  </a:cubicBezTo>
                  <a:cubicBezTo>
                    <a:pt x="1727" y="475"/>
                    <a:pt x="2003" y="676"/>
                    <a:pt x="2107" y="694"/>
                  </a:cubicBezTo>
                  <a:cubicBezTo>
                    <a:pt x="2130" y="694"/>
                    <a:pt x="2153" y="717"/>
                    <a:pt x="2187" y="757"/>
                  </a:cubicBezTo>
                  <a:cubicBezTo>
                    <a:pt x="2176" y="763"/>
                    <a:pt x="2164" y="768"/>
                    <a:pt x="2153" y="786"/>
                  </a:cubicBezTo>
                  <a:cubicBezTo>
                    <a:pt x="2095" y="872"/>
                    <a:pt x="1974" y="976"/>
                    <a:pt x="1853" y="981"/>
                  </a:cubicBezTo>
                  <a:cubicBezTo>
                    <a:pt x="1727" y="987"/>
                    <a:pt x="1698" y="1091"/>
                    <a:pt x="1704" y="1212"/>
                  </a:cubicBezTo>
                  <a:cubicBezTo>
                    <a:pt x="1710" y="1332"/>
                    <a:pt x="1456" y="1373"/>
                    <a:pt x="1428" y="1551"/>
                  </a:cubicBezTo>
                  <a:cubicBezTo>
                    <a:pt x="1399" y="1730"/>
                    <a:pt x="1410" y="1977"/>
                    <a:pt x="1525" y="2075"/>
                  </a:cubicBezTo>
                  <a:cubicBezTo>
                    <a:pt x="1641" y="2173"/>
                    <a:pt x="1618" y="2299"/>
                    <a:pt x="1698" y="2374"/>
                  </a:cubicBezTo>
                  <a:cubicBezTo>
                    <a:pt x="1779" y="2449"/>
                    <a:pt x="2222" y="2903"/>
                    <a:pt x="2320" y="2898"/>
                  </a:cubicBezTo>
                  <a:cubicBezTo>
                    <a:pt x="2418" y="2892"/>
                    <a:pt x="2682" y="3398"/>
                    <a:pt x="2688" y="3508"/>
                  </a:cubicBezTo>
                  <a:cubicBezTo>
                    <a:pt x="2692" y="3589"/>
                    <a:pt x="2783" y="3848"/>
                    <a:pt x="2798" y="4125"/>
                  </a:cubicBezTo>
                  <a:lnTo>
                    <a:pt x="2798" y="4263"/>
                  </a:lnTo>
                  <a:cubicBezTo>
                    <a:pt x="2795" y="4310"/>
                    <a:pt x="2789" y="4358"/>
                    <a:pt x="2780" y="4405"/>
                  </a:cubicBezTo>
                  <a:cubicBezTo>
                    <a:pt x="2705" y="4762"/>
                    <a:pt x="2671" y="4791"/>
                    <a:pt x="2475" y="4918"/>
                  </a:cubicBezTo>
                  <a:cubicBezTo>
                    <a:pt x="2279" y="5044"/>
                    <a:pt x="2084" y="5177"/>
                    <a:pt x="1951" y="5171"/>
                  </a:cubicBezTo>
                  <a:cubicBezTo>
                    <a:pt x="1813" y="5165"/>
                    <a:pt x="1750" y="5136"/>
                    <a:pt x="1710" y="5211"/>
                  </a:cubicBezTo>
                  <a:cubicBezTo>
                    <a:pt x="1669" y="5286"/>
                    <a:pt x="1698" y="5424"/>
                    <a:pt x="1606" y="5418"/>
                  </a:cubicBezTo>
                  <a:cubicBezTo>
                    <a:pt x="1514" y="5413"/>
                    <a:pt x="1600" y="5539"/>
                    <a:pt x="1514" y="5568"/>
                  </a:cubicBezTo>
                  <a:cubicBezTo>
                    <a:pt x="1428" y="5596"/>
                    <a:pt x="1215" y="5757"/>
                    <a:pt x="1163" y="5832"/>
                  </a:cubicBezTo>
                  <a:cubicBezTo>
                    <a:pt x="1150" y="5851"/>
                    <a:pt x="1132" y="5862"/>
                    <a:pt x="1113" y="5865"/>
                  </a:cubicBezTo>
                  <a:lnTo>
                    <a:pt x="1081" y="5865"/>
                  </a:lnTo>
                  <a:cubicBezTo>
                    <a:pt x="1028" y="5856"/>
                    <a:pt x="973" y="5796"/>
                    <a:pt x="973" y="5682"/>
                  </a:cubicBezTo>
                  <a:cubicBezTo>
                    <a:pt x="967" y="5499"/>
                    <a:pt x="1169" y="5401"/>
                    <a:pt x="1076" y="5343"/>
                  </a:cubicBezTo>
                  <a:cubicBezTo>
                    <a:pt x="1007" y="5297"/>
                    <a:pt x="950" y="5269"/>
                    <a:pt x="910" y="5211"/>
                  </a:cubicBezTo>
                  <a:cubicBezTo>
                    <a:pt x="1013" y="5159"/>
                    <a:pt x="1146" y="5085"/>
                    <a:pt x="1146" y="5027"/>
                  </a:cubicBezTo>
                  <a:cubicBezTo>
                    <a:pt x="1146" y="4929"/>
                    <a:pt x="1537" y="5125"/>
                    <a:pt x="1589" y="5027"/>
                  </a:cubicBezTo>
                  <a:cubicBezTo>
                    <a:pt x="1635" y="4929"/>
                    <a:pt x="1295" y="4607"/>
                    <a:pt x="1589" y="4682"/>
                  </a:cubicBezTo>
                  <a:cubicBezTo>
                    <a:pt x="1882" y="4757"/>
                    <a:pt x="1830" y="4584"/>
                    <a:pt x="1928" y="4463"/>
                  </a:cubicBezTo>
                  <a:cubicBezTo>
                    <a:pt x="2026" y="4342"/>
                    <a:pt x="2348" y="4244"/>
                    <a:pt x="2199" y="4020"/>
                  </a:cubicBezTo>
                  <a:cubicBezTo>
                    <a:pt x="2055" y="3801"/>
                    <a:pt x="2055" y="3531"/>
                    <a:pt x="2078" y="3387"/>
                  </a:cubicBezTo>
                  <a:cubicBezTo>
                    <a:pt x="2101" y="3237"/>
                    <a:pt x="2078" y="3065"/>
                    <a:pt x="2003" y="2990"/>
                  </a:cubicBezTo>
                  <a:cubicBezTo>
                    <a:pt x="1928" y="2921"/>
                    <a:pt x="1733" y="2846"/>
                    <a:pt x="1687" y="2696"/>
                  </a:cubicBezTo>
                  <a:cubicBezTo>
                    <a:pt x="1635" y="2552"/>
                    <a:pt x="1416" y="2403"/>
                    <a:pt x="1364" y="2282"/>
                  </a:cubicBezTo>
                  <a:cubicBezTo>
                    <a:pt x="1318" y="2161"/>
                    <a:pt x="1169" y="2034"/>
                    <a:pt x="1169" y="1937"/>
                  </a:cubicBezTo>
                  <a:cubicBezTo>
                    <a:pt x="1169" y="1839"/>
                    <a:pt x="702" y="1695"/>
                    <a:pt x="754" y="1568"/>
                  </a:cubicBezTo>
                  <a:cubicBezTo>
                    <a:pt x="800" y="1448"/>
                    <a:pt x="1048" y="1522"/>
                    <a:pt x="1048" y="1396"/>
                  </a:cubicBezTo>
                  <a:cubicBezTo>
                    <a:pt x="1048" y="1275"/>
                    <a:pt x="950" y="1275"/>
                    <a:pt x="927" y="1102"/>
                  </a:cubicBezTo>
                  <a:cubicBezTo>
                    <a:pt x="898" y="935"/>
                    <a:pt x="731" y="981"/>
                    <a:pt x="656" y="1033"/>
                  </a:cubicBezTo>
                  <a:cubicBezTo>
                    <a:pt x="582" y="1079"/>
                    <a:pt x="334" y="981"/>
                    <a:pt x="334" y="860"/>
                  </a:cubicBezTo>
                  <a:cubicBezTo>
                    <a:pt x="334" y="734"/>
                    <a:pt x="139" y="665"/>
                    <a:pt x="139" y="567"/>
                  </a:cubicBezTo>
                  <a:cubicBezTo>
                    <a:pt x="139" y="510"/>
                    <a:pt x="69" y="435"/>
                    <a:pt x="0" y="360"/>
                  </a:cubicBezTo>
                  <a:cubicBezTo>
                    <a:pt x="41" y="343"/>
                    <a:pt x="75" y="314"/>
                    <a:pt x="104" y="279"/>
                  </a:cubicBezTo>
                  <a:cubicBezTo>
                    <a:pt x="185" y="187"/>
                    <a:pt x="334" y="354"/>
                    <a:pt x="397" y="251"/>
                  </a:cubicBezTo>
                  <a:cubicBezTo>
                    <a:pt x="455" y="141"/>
                    <a:pt x="593" y="325"/>
                    <a:pt x="731" y="251"/>
                  </a:cubicBezTo>
                  <a:cubicBezTo>
                    <a:pt x="869" y="170"/>
                    <a:pt x="933" y="308"/>
                    <a:pt x="990" y="205"/>
                  </a:cubicBezTo>
                  <a:cubicBezTo>
                    <a:pt x="1037" y="123"/>
                    <a:pt x="1161" y="25"/>
                    <a:pt x="1238" y="0"/>
                  </a:cubicBezTo>
                  <a:lnTo>
                    <a:pt x="1291" y="0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D5A20E9-D5D9-9DD8-386A-97575CCC3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0538" y="4029923"/>
              <a:ext cx="1920353" cy="2350498"/>
            </a:xfrm>
            <a:custGeom>
              <a:avLst/>
              <a:gdLst>
                <a:gd name="T0" fmla="*/ 2843 w 2844"/>
                <a:gd name="T1" fmla="*/ 3062 h 3483"/>
                <a:gd name="T2" fmla="*/ 2831 w 2844"/>
                <a:gd name="T3" fmla="*/ 3217 h 3483"/>
                <a:gd name="T4" fmla="*/ 2555 w 2844"/>
                <a:gd name="T5" fmla="*/ 3269 h 3483"/>
                <a:gd name="T6" fmla="*/ 2290 w 2844"/>
                <a:gd name="T7" fmla="*/ 3350 h 3483"/>
                <a:gd name="T8" fmla="*/ 2209 w 2844"/>
                <a:gd name="T9" fmla="*/ 3482 h 3483"/>
                <a:gd name="T10" fmla="*/ 2184 w 2844"/>
                <a:gd name="T11" fmla="*/ 3482 h 3483"/>
                <a:gd name="T12" fmla="*/ 2175 w 2844"/>
                <a:gd name="T13" fmla="*/ 3453 h 3483"/>
                <a:gd name="T14" fmla="*/ 2009 w 2844"/>
                <a:gd name="T15" fmla="*/ 3344 h 3483"/>
                <a:gd name="T16" fmla="*/ 2060 w 2844"/>
                <a:gd name="T17" fmla="*/ 2906 h 3483"/>
                <a:gd name="T18" fmla="*/ 1795 w 2844"/>
                <a:gd name="T19" fmla="*/ 2492 h 3483"/>
                <a:gd name="T20" fmla="*/ 1761 w 2844"/>
                <a:gd name="T21" fmla="*/ 2032 h 3483"/>
                <a:gd name="T22" fmla="*/ 1485 w 2844"/>
                <a:gd name="T23" fmla="*/ 1750 h 3483"/>
                <a:gd name="T24" fmla="*/ 1116 w 2844"/>
                <a:gd name="T25" fmla="*/ 1767 h 3483"/>
                <a:gd name="T26" fmla="*/ 869 w 2844"/>
                <a:gd name="T27" fmla="*/ 1830 h 3483"/>
                <a:gd name="T28" fmla="*/ 593 w 2844"/>
                <a:gd name="T29" fmla="*/ 1848 h 3483"/>
                <a:gd name="T30" fmla="*/ 242 w 2844"/>
                <a:gd name="T31" fmla="*/ 1980 h 3483"/>
                <a:gd name="T32" fmla="*/ 345 w 2844"/>
                <a:gd name="T33" fmla="*/ 1686 h 3483"/>
                <a:gd name="T34" fmla="*/ 374 w 2844"/>
                <a:gd name="T35" fmla="*/ 1272 h 3483"/>
                <a:gd name="T36" fmla="*/ 109 w 2844"/>
                <a:gd name="T37" fmla="*/ 1174 h 3483"/>
                <a:gd name="T38" fmla="*/ 81 w 2844"/>
                <a:gd name="T39" fmla="*/ 875 h 3483"/>
                <a:gd name="T40" fmla="*/ 0 w 2844"/>
                <a:gd name="T41" fmla="*/ 800 h 3483"/>
                <a:gd name="T42" fmla="*/ 138 w 2844"/>
                <a:gd name="T43" fmla="*/ 685 h 3483"/>
                <a:gd name="T44" fmla="*/ 334 w 2844"/>
                <a:gd name="T45" fmla="*/ 369 h 3483"/>
                <a:gd name="T46" fmla="*/ 535 w 2844"/>
                <a:gd name="T47" fmla="*/ 547 h 3483"/>
                <a:gd name="T48" fmla="*/ 552 w 2844"/>
                <a:gd name="T49" fmla="*/ 242 h 3483"/>
                <a:gd name="T50" fmla="*/ 610 w 2844"/>
                <a:gd name="T51" fmla="*/ 46 h 3483"/>
                <a:gd name="T52" fmla="*/ 765 w 2844"/>
                <a:gd name="T53" fmla="*/ 35 h 3483"/>
                <a:gd name="T54" fmla="*/ 904 w 2844"/>
                <a:gd name="T55" fmla="*/ 242 h 3483"/>
                <a:gd name="T56" fmla="*/ 1099 w 2844"/>
                <a:gd name="T57" fmla="*/ 535 h 3483"/>
                <a:gd name="T58" fmla="*/ 1421 w 2844"/>
                <a:gd name="T59" fmla="*/ 708 h 3483"/>
                <a:gd name="T60" fmla="*/ 1692 w 2844"/>
                <a:gd name="T61" fmla="*/ 777 h 3483"/>
                <a:gd name="T62" fmla="*/ 1813 w 2844"/>
                <a:gd name="T63" fmla="*/ 1071 h 3483"/>
                <a:gd name="T64" fmla="*/ 1519 w 2844"/>
                <a:gd name="T65" fmla="*/ 1243 h 3483"/>
                <a:gd name="T66" fmla="*/ 1934 w 2844"/>
                <a:gd name="T67" fmla="*/ 1612 h 3483"/>
                <a:gd name="T68" fmla="*/ 2129 w 2844"/>
                <a:gd name="T69" fmla="*/ 1957 h 3483"/>
                <a:gd name="T70" fmla="*/ 2452 w 2844"/>
                <a:gd name="T71" fmla="*/ 2371 h 3483"/>
                <a:gd name="T72" fmla="*/ 2768 w 2844"/>
                <a:gd name="T73" fmla="*/ 2665 h 3483"/>
                <a:gd name="T74" fmla="*/ 2843 w 2844"/>
                <a:gd name="T75" fmla="*/ 2840 h 3483"/>
                <a:gd name="T76" fmla="*/ 2843 w 2844"/>
                <a:gd name="T77" fmla="*/ 3062 h 3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44" h="3483">
                  <a:moveTo>
                    <a:pt x="2843" y="3062"/>
                  </a:moveTo>
                  <a:cubicBezTo>
                    <a:pt x="2837" y="3102"/>
                    <a:pt x="2831" y="3154"/>
                    <a:pt x="2831" y="3217"/>
                  </a:cubicBezTo>
                  <a:cubicBezTo>
                    <a:pt x="2734" y="3292"/>
                    <a:pt x="2618" y="3298"/>
                    <a:pt x="2555" y="3269"/>
                  </a:cubicBezTo>
                  <a:cubicBezTo>
                    <a:pt x="2475" y="3234"/>
                    <a:pt x="2290" y="3217"/>
                    <a:pt x="2290" y="3350"/>
                  </a:cubicBezTo>
                  <a:cubicBezTo>
                    <a:pt x="2290" y="3428"/>
                    <a:pt x="2243" y="3472"/>
                    <a:pt x="2209" y="3482"/>
                  </a:cubicBezTo>
                  <a:lnTo>
                    <a:pt x="2184" y="3482"/>
                  </a:lnTo>
                  <a:cubicBezTo>
                    <a:pt x="2175" y="3478"/>
                    <a:pt x="2171" y="3468"/>
                    <a:pt x="2175" y="3453"/>
                  </a:cubicBezTo>
                  <a:cubicBezTo>
                    <a:pt x="2187" y="3396"/>
                    <a:pt x="2089" y="3396"/>
                    <a:pt x="2009" y="3344"/>
                  </a:cubicBezTo>
                  <a:cubicBezTo>
                    <a:pt x="2141" y="3200"/>
                    <a:pt x="2049" y="3079"/>
                    <a:pt x="2060" y="2906"/>
                  </a:cubicBezTo>
                  <a:cubicBezTo>
                    <a:pt x="2078" y="2705"/>
                    <a:pt x="1911" y="2527"/>
                    <a:pt x="1795" y="2492"/>
                  </a:cubicBezTo>
                  <a:cubicBezTo>
                    <a:pt x="1680" y="2458"/>
                    <a:pt x="1876" y="2095"/>
                    <a:pt x="1761" y="2032"/>
                  </a:cubicBezTo>
                  <a:cubicBezTo>
                    <a:pt x="1646" y="1963"/>
                    <a:pt x="1565" y="1848"/>
                    <a:pt x="1485" y="1750"/>
                  </a:cubicBezTo>
                  <a:cubicBezTo>
                    <a:pt x="1398" y="1652"/>
                    <a:pt x="1151" y="1686"/>
                    <a:pt x="1116" y="1767"/>
                  </a:cubicBezTo>
                  <a:cubicBezTo>
                    <a:pt x="1088" y="1848"/>
                    <a:pt x="921" y="1900"/>
                    <a:pt x="869" y="1830"/>
                  </a:cubicBezTo>
                  <a:cubicBezTo>
                    <a:pt x="823" y="1767"/>
                    <a:pt x="725" y="1750"/>
                    <a:pt x="593" y="1848"/>
                  </a:cubicBezTo>
                  <a:cubicBezTo>
                    <a:pt x="460" y="1946"/>
                    <a:pt x="276" y="2130"/>
                    <a:pt x="242" y="1980"/>
                  </a:cubicBezTo>
                  <a:cubicBezTo>
                    <a:pt x="213" y="1830"/>
                    <a:pt x="345" y="1848"/>
                    <a:pt x="345" y="1686"/>
                  </a:cubicBezTo>
                  <a:cubicBezTo>
                    <a:pt x="345" y="1520"/>
                    <a:pt x="426" y="1439"/>
                    <a:pt x="374" y="1272"/>
                  </a:cubicBezTo>
                  <a:cubicBezTo>
                    <a:pt x="328" y="1105"/>
                    <a:pt x="161" y="1289"/>
                    <a:pt x="109" y="1174"/>
                  </a:cubicBezTo>
                  <a:cubicBezTo>
                    <a:pt x="63" y="1059"/>
                    <a:pt x="109" y="927"/>
                    <a:pt x="81" y="875"/>
                  </a:cubicBezTo>
                  <a:cubicBezTo>
                    <a:pt x="69" y="858"/>
                    <a:pt x="40" y="829"/>
                    <a:pt x="0" y="800"/>
                  </a:cubicBezTo>
                  <a:cubicBezTo>
                    <a:pt x="63" y="772"/>
                    <a:pt x="138" y="749"/>
                    <a:pt x="138" y="685"/>
                  </a:cubicBezTo>
                  <a:cubicBezTo>
                    <a:pt x="138" y="593"/>
                    <a:pt x="334" y="369"/>
                    <a:pt x="334" y="369"/>
                  </a:cubicBezTo>
                  <a:cubicBezTo>
                    <a:pt x="414" y="351"/>
                    <a:pt x="414" y="518"/>
                    <a:pt x="535" y="547"/>
                  </a:cubicBezTo>
                  <a:cubicBezTo>
                    <a:pt x="656" y="582"/>
                    <a:pt x="598" y="288"/>
                    <a:pt x="552" y="242"/>
                  </a:cubicBezTo>
                  <a:cubicBezTo>
                    <a:pt x="506" y="196"/>
                    <a:pt x="564" y="0"/>
                    <a:pt x="610" y="46"/>
                  </a:cubicBezTo>
                  <a:cubicBezTo>
                    <a:pt x="639" y="75"/>
                    <a:pt x="702" y="69"/>
                    <a:pt x="765" y="35"/>
                  </a:cubicBezTo>
                  <a:cubicBezTo>
                    <a:pt x="834" y="110"/>
                    <a:pt x="904" y="185"/>
                    <a:pt x="904" y="242"/>
                  </a:cubicBezTo>
                  <a:cubicBezTo>
                    <a:pt x="904" y="340"/>
                    <a:pt x="1099" y="409"/>
                    <a:pt x="1099" y="535"/>
                  </a:cubicBezTo>
                  <a:cubicBezTo>
                    <a:pt x="1099" y="656"/>
                    <a:pt x="1347" y="754"/>
                    <a:pt x="1421" y="708"/>
                  </a:cubicBezTo>
                  <a:cubicBezTo>
                    <a:pt x="1496" y="656"/>
                    <a:pt x="1663" y="610"/>
                    <a:pt x="1692" y="777"/>
                  </a:cubicBezTo>
                  <a:cubicBezTo>
                    <a:pt x="1715" y="950"/>
                    <a:pt x="1813" y="950"/>
                    <a:pt x="1813" y="1071"/>
                  </a:cubicBezTo>
                  <a:cubicBezTo>
                    <a:pt x="1813" y="1197"/>
                    <a:pt x="1565" y="1123"/>
                    <a:pt x="1519" y="1243"/>
                  </a:cubicBezTo>
                  <a:cubicBezTo>
                    <a:pt x="1467" y="1370"/>
                    <a:pt x="1934" y="1514"/>
                    <a:pt x="1934" y="1612"/>
                  </a:cubicBezTo>
                  <a:cubicBezTo>
                    <a:pt x="1934" y="1709"/>
                    <a:pt x="2083" y="1836"/>
                    <a:pt x="2129" y="1957"/>
                  </a:cubicBezTo>
                  <a:cubicBezTo>
                    <a:pt x="2181" y="2078"/>
                    <a:pt x="2400" y="2227"/>
                    <a:pt x="2452" y="2371"/>
                  </a:cubicBezTo>
                  <a:cubicBezTo>
                    <a:pt x="2498" y="2521"/>
                    <a:pt x="2693" y="2596"/>
                    <a:pt x="2768" y="2665"/>
                  </a:cubicBezTo>
                  <a:cubicBezTo>
                    <a:pt x="2806" y="2703"/>
                    <a:pt x="2831" y="2767"/>
                    <a:pt x="2843" y="2840"/>
                  </a:cubicBezTo>
                  <a:lnTo>
                    <a:pt x="2843" y="3062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AF36591-3342-B1C9-1431-314DB890C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3625" y="4571429"/>
              <a:ext cx="2072195" cy="3951216"/>
            </a:xfrm>
            <a:custGeom>
              <a:avLst/>
              <a:gdLst>
                <a:gd name="T0" fmla="*/ 3070 w 3071"/>
                <a:gd name="T1" fmla="*/ 2390 h 5857"/>
                <a:gd name="T2" fmla="*/ 2999 w 3071"/>
                <a:gd name="T3" fmla="*/ 2544 h 5857"/>
                <a:gd name="T4" fmla="*/ 2952 w 3071"/>
                <a:gd name="T5" fmla="*/ 2504 h 5857"/>
                <a:gd name="T6" fmla="*/ 2423 w 3071"/>
                <a:gd name="T7" fmla="*/ 2486 h 5857"/>
                <a:gd name="T8" fmla="*/ 1894 w 3071"/>
                <a:gd name="T9" fmla="*/ 2751 h 5857"/>
                <a:gd name="T10" fmla="*/ 1911 w 3071"/>
                <a:gd name="T11" fmla="*/ 3096 h 5857"/>
                <a:gd name="T12" fmla="*/ 1963 w 3071"/>
                <a:gd name="T13" fmla="*/ 3396 h 5857"/>
                <a:gd name="T14" fmla="*/ 1957 w 3071"/>
                <a:gd name="T15" fmla="*/ 3407 h 5857"/>
                <a:gd name="T16" fmla="*/ 1928 w 3071"/>
                <a:gd name="T17" fmla="*/ 3396 h 5857"/>
                <a:gd name="T18" fmla="*/ 1519 w 3071"/>
                <a:gd name="T19" fmla="*/ 3177 h 5857"/>
                <a:gd name="T20" fmla="*/ 1226 w 3071"/>
                <a:gd name="T21" fmla="*/ 2941 h 5857"/>
                <a:gd name="T22" fmla="*/ 898 w 3071"/>
                <a:gd name="T23" fmla="*/ 3039 h 5857"/>
                <a:gd name="T24" fmla="*/ 691 w 3071"/>
                <a:gd name="T25" fmla="*/ 3827 h 5857"/>
                <a:gd name="T26" fmla="*/ 645 w 3071"/>
                <a:gd name="T27" fmla="*/ 4449 h 5857"/>
                <a:gd name="T28" fmla="*/ 886 w 3071"/>
                <a:gd name="T29" fmla="*/ 4626 h 5857"/>
                <a:gd name="T30" fmla="*/ 1030 w 3071"/>
                <a:gd name="T31" fmla="*/ 4989 h 5857"/>
                <a:gd name="T32" fmla="*/ 1301 w 3071"/>
                <a:gd name="T33" fmla="*/ 5432 h 5857"/>
                <a:gd name="T34" fmla="*/ 1744 w 3071"/>
                <a:gd name="T35" fmla="*/ 5691 h 5857"/>
                <a:gd name="T36" fmla="*/ 1629 w 3071"/>
                <a:gd name="T37" fmla="*/ 5846 h 5857"/>
                <a:gd name="T38" fmla="*/ 1503 w 3071"/>
                <a:gd name="T39" fmla="*/ 5856 h 5857"/>
                <a:gd name="T40" fmla="*/ 1444 w 3071"/>
                <a:gd name="T41" fmla="*/ 5856 h 5857"/>
                <a:gd name="T42" fmla="*/ 1324 w 3071"/>
                <a:gd name="T43" fmla="*/ 5806 h 5857"/>
                <a:gd name="T44" fmla="*/ 1134 w 3071"/>
                <a:gd name="T45" fmla="*/ 5581 h 5857"/>
                <a:gd name="T46" fmla="*/ 909 w 3071"/>
                <a:gd name="T47" fmla="*/ 5564 h 5857"/>
                <a:gd name="T48" fmla="*/ 789 w 3071"/>
                <a:gd name="T49" fmla="*/ 5374 h 5857"/>
                <a:gd name="T50" fmla="*/ 282 w 3071"/>
                <a:gd name="T51" fmla="*/ 4874 h 5857"/>
                <a:gd name="T52" fmla="*/ 259 w 3071"/>
                <a:gd name="T53" fmla="*/ 4534 h 5857"/>
                <a:gd name="T54" fmla="*/ 368 w 3071"/>
                <a:gd name="T55" fmla="*/ 3965 h 5857"/>
                <a:gd name="T56" fmla="*/ 702 w 3071"/>
                <a:gd name="T57" fmla="*/ 3326 h 5857"/>
                <a:gd name="T58" fmla="*/ 576 w 3071"/>
                <a:gd name="T59" fmla="*/ 3033 h 5857"/>
                <a:gd name="T60" fmla="*/ 426 w 3071"/>
                <a:gd name="T61" fmla="*/ 2561 h 5857"/>
                <a:gd name="T62" fmla="*/ 288 w 3071"/>
                <a:gd name="T63" fmla="*/ 2147 h 5857"/>
                <a:gd name="T64" fmla="*/ 351 w 3071"/>
                <a:gd name="T65" fmla="*/ 1876 h 5857"/>
                <a:gd name="T66" fmla="*/ 363 w 3071"/>
                <a:gd name="T67" fmla="*/ 1692 h 5857"/>
                <a:gd name="T68" fmla="*/ 288 w 3071"/>
                <a:gd name="T69" fmla="*/ 1433 h 5857"/>
                <a:gd name="T70" fmla="*/ 0 w 3071"/>
                <a:gd name="T71" fmla="*/ 1076 h 5857"/>
                <a:gd name="T72" fmla="*/ 75 w 3071"/>
                <a:gd name="T73" fmla="*/ 466 h 5857"/>
                <a:gd name="T74" fmla="*/ 288 w 3071"/>
                <a:gd name="T75" fmla="*/ 346 h 5857"/>
                <a:gd name="T76" fmla="*/ 576 w 3071"/>
                <a:gd name="T77" fmla="*/ 254 h 5857"/>
                <a:gd name="T78" fmla="*/ 927 w 3071"/>
                <a:gd name="T79" fmla="*/ 58 h 5857"/>
                <a:gd name="T80" fmla="*/ 990 w 3071"/>
                <a:gd name="T81" fmla="*/ 0 h 5857"/>
                <a:gd name="T82" fmla="*/ 1071 w 3071"/>
                <a:gd name="T83" fmla="*/ 75 h 5857"/>
                <a:gd name="T84" fmla="*/ 1099 w 3071"/>
                <a:gd name="T85" fmla="*/ 374 h 5857"/>
                <a:gd name="T86" fmla="*/ 1364 w 3071"/>
                <a:gd name="T87" fmla="*/ 472 h 5857"/>
                <a:gd name="T88" fmla="*/ 1335 w 3071"/>
                <a:gd name="T89" fmla="*/ 886 h 5857"/>
                <a:gd name="T90" fmla="*/ 1232 w 3071"/>
                <a:gd name="T91" fmla="*/ 1180 h 5857"/>
                <a:gd name="T92" fmla="*/ 1583 w 3071"/>
                <a:gd name="T93" fmla="*/ 1048 h 5857"/>
                <a:gd name="T94" fmla="*/ 1859 w 3071"/>
                <a:gd name="T95" fmla="*/ 1030 h 5857"/>
                <a:gd name="T96" fmla="*/ 2106 w 3071"/>
                <a:gd name="T97" fmla="*/ 967 h 5857"/>
                <a:gd name="T98" fmla="*/ 2475 w 3071"/>
                <a:gd name="T99" fmla="*/ 950 h 5857"/>
                <a:gd name="T100" fmla="*/ 2751 w 3071"/>
                <a:gd name="T101" fmla="*/ 1232 h 5857"/>
                <a:gd name="T102" fmla="*/ 2785 w 3071"/>
                <a:gd name="T103" fmla="*/ 1692 h 5857"/>
                <a:gd name="T104" fmla="*/ 3050 w 3071"/>
                <a:gd name="T105" fmla="*/ 2106 h 5857"/>
                <a:gd name="T106" fmla="*/ 3070 w 3071"/>
                <a:gd name="T107" fmla="*/ 2337 h 5857"/>
                <a:gd name="T108" fmla="*/ 3070 w 3071"/>
                <a:gd name="T109" fmla="*/ 2390 h 5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71" h="5857">
                  <a:moveTo>
                    <a:pt x="3070" y="2390"/>
                  </a:moveTo>
                  <a:cubicBezTo>
                    <a:pt x="3066" y="2441"/>
                    <a:pt x="3047" y="2491"/>
                    <a:pt x="2999" y="2544"/>
                  </a:cubicBezTo>
                  <a:cubicBezTo>
                    <a:pt x="2981" y="2532"/>
                    <a:pt x="2964" y="2521"/>
                    <a:pt x="2952" y="2504"/>
                  </a:cubicBezTo>
                  <a:cubicBezTo>
                    <a:pt x="2866" y="2406"/>
                    <a:pt x="2573" y="2538"/>
                    <a:pt x="2423" y="2486"/>
                  </a:cubicBezTo>
                  <a:cubicBezTo>
                    <a:pt x="2273" y="2434"/>
                    <a:pt x="2043" y="2567"/>
                    <a:pt x="1894" y="2751"/>
                  </a:cubicBezTo>
                  <a:cubicBezTo>
                    <a:pt x="1744" y="2929"/>
                    <a:pt x="1911" y="2929"/>
                    <a:pt x="1911" y="3096"/>
                  </a:cubicBezTo>
                  <a:cubicBezTo>
                    <a:pt x="1911" y="3263"/>
                    <a:pt x="2009" y="3263"/>
                    <a:pt x="1963" y="3396"/>
                  </a:cubicBezTo>
                  <a:cubicBezTo>
                    <a:pt x="1957" y="3396"/>
                    <a:pt x="1957" y="3401"/>
                    <a:pt x="1957" y="3407"/>
                  </a:cubicBezTo>
                  <a:cubicBezTo>
                    <a:pt x="1945" y="3401"/>
                    <a:pt x="1940" y="3396"/>
                    <a:pt x="1928" y="3396"/>
                  </a:cubicBezTo>
                  <a:cubicBezTo>
                    <a:pt x="1744" y="3344"/>
                    <a:pt x="1744" y="3165"/>
                    <a:pt x="1519" y="3177"/>
                  </a:cubicBezTo>
                  <a:cubicBezTo>
                    <a:pt x="1289" y="3188"/>
                    <a:pt x="1272" y="3108"/>
                    <a:pt x="1226" y="2941"/>
                  </a:cubicBezTo>
                  <a:cubicBezTo>
                    <a:pt x="1180" y="2774"/>
                    <a:pt x="817" y="2889"/>
                    <a:pt x="898" y="3039"/>
                  </a:cubicBezTo>
                  <a:cubicBezTo>
                    <a:pt x="978" y="3188"/>
                    <a:pt x="708" y="3660"/>
                    <a:pt x="691" y="3827"/>
                  </a:cubicBezTo>
                  <a:cubicBezTo>
                    <a:pt x="673" y="3994"/>
                    <a:pt x="512" y="4385"/>
                    <a:pt x="645" y="4449"/>
                  </a:cubicBezTo>
                  <a:cubicBezTo>
                    <a:pt x="771" y="4511"/>
                    <a:pt x="886" y="4517"/>
                    <a:pt x="886" y="4626"/>
                  </a:cubicBezTo>
                  <a:cubicBezTo>
                    <a:pt x="886" y="4741"/>
                    <a:pt x="1048" y="4856"/>
                    <a:pt x="1030" y="4989"/>
                  </a:cubicBezTo>
                  <a:cubicBezTo>
                    <a:pt x="1013" y="5121"/>
                    <a:pt x="1105" y="5414"/>
                    <a:pt x="1301" y="5432"/>
                  </a:cubicBezTo>
                  <a:cubicBezTo>
                    <a:pt x="1468" y="5443"/>
                    <a:pt x="1669" y="5581"/>
                    <a:pt x="1744" y="5691"/>
                  </a:cubicBezTo>
                  <a:cubicBezTo>
                    <a:pt x="1617" y="5731"/>
                    <a:pt x="1663" y="5840"/>
                    <a:pt x="1629" y="5846"/>
                  </a:cubicBezTo>
                  <a:cubicBezTo>
                    <a:pt x="1608" y="5849"/>
                    <a:pt x="1557" y="5855"/>
                    <a:pt x="1503" y="5856"/>
                  </a:cubicBezTo>
                  <a:lnTo>
                    <a:pt x="1444" y="5856"/>
                  </a:lnTo>
                  <a:cubicBezTo>
                    <a:pt x="1380" y="5854"/>
                    <a:pt x="1324" y="5842"/>
                    <a:pt x="1324" y="5806"/>
                  </a:cubicBezTo>
                  <a:cubicBezTo>
                    <a:pt x="1324" y="5731"/>
                    <a:pt x="1283" y="5610"/>
                    <a:pt x="1134" y="5581"/>
                  </a:cubicBezTo>
                  <a:cubicBezTo>
                    <a:pt x="1053" y="5564"/>
                    <a:pt x="978" y="5558"/>
                    <a:pt x="909" y="5564"/>
                  </a:cubicBezTo>
                  <a:cubicBezTo>
                    <a:pt x="875" y="5501"/>
                    <a:pt x="840" y="5432"/>
                    <a:pt x="789" y="5374"/>
                  </a:cubicBezTo>
                  <a:cubicBezTo>
                    <a:pt x="593" y="5121"/>
                    <a:pt x="386" y="4885"/>
                    <a:pt x="282" y="4874"/>
                  </a:cubicBezTo>
                  <a:cubicBezTo>
                    <a:pt x="178" y="4862"/>
                    <a:pt x="213" y="4707"/>
                    <a:pt x="259" y="4534"/>
                  </a:cubicBezTo>
                  <a:cubicBezTo>
                    <a:pt x="294" y="4391"/>
                    <a:pt x="334" y="4126"/>
                    <a:pt x="368" y="3965"/>
                  </a:cubicBezTo>
                  <a:cubicBezTo>
                    <a:pt x="518" y="3988"/>
                    <a:pt x="702" y="3326"/>
                    <a:pt x="702" y="3326"/>
                  </a:cubicBezTo>
                  <a:cubicBezTo>
                    <a:pt x="702" y="3171"/>
                    <a:pt x="576" y="3160"/>
                    <a:pt x="576" y="3033"/>
                  </a:cubicBezTo>
                  <a:cubicBezTo>
                    <a:pt x="576" y="2912"/>
                    <a:pt x="576" y="2699"/>
                    <a:pt x="426" y="2561"/>
                  </a:cubicBezTo>
                  <a:cubicBezTo>
                    <a:pt x="271" y="2423"/>
                    <a:pt x="196" y="2227"/>
                    <a:pt x="288" y="2147"/>
                  </a:cubicBezTo>
                  <a:cubicBezTo>
                    <a:pt x="380" y="2072"/>
                    <a:pt x="305" y="1859"/>
                    <a:pt x="351" y="1876"/>
                  </a:cubicBezTo>
                  <a:cubicBezTo>
                    <a:pt x="397" y="1888"/>
                    <a:pt x="455" y="1738"/>
                    <a:pt x="363" y="1692"/>
                  </a:cubicBezTo>
                  <a:cubicBezTo>
                    <a:pt x="271" y="1646"/>
                    <a:pt x="363" y="1462"/>
                    <a:pt x="288" y="1433"/>
                  </a:cubicBezTo>
                  <a:cubicBezTo>
                    <a:pt x="213" y="1399"/>
                    <a:pt x="0" y="1157"/>
                    <a:pt x="0" y="1076"/>
                  </a:cubicBezTo>
                  <a:cubicBezTo>
                    <a:pt x="0" y="1002"/>
                    <a:pt x="58" y="576"/>
                    <a:pt x="75" y="466"/>
                  </a:cubicBezTo>
                  <a:cubicBezTo>
                    <a:pt x="86" y="363"/>
                    <a:pt x="242" y="346"/>
                    <a:pt x="288" y="346"/>
                  </a:cubicBezTo>
                  <a:cubicBezTo>
                    <a:pt x="334" y="346"/>
                    <a:pt x="518" y="363"/>
                    <a:pt x="576" y="254"/>
                  </a:cubicBezTo>
                  <a:cubicBezTo>
                    <a:pt x="639" y="150"/>
                    <a:pt x="898" y="133"/>
                    <a:pt x="927" y="58"/>
                  </a:cubicBezTo>
                  <a:cubicBezTo>
                    <a:pt x="938" y="29"/>
                    <a:pt x="961" y="12"/>
                    <a:pt x="990" y="0"/>
                  </a:cubicBezTo>
                  <a:cubicBezTo>
                    <a:pt x="1030" y="29"/>
                    <a:pt x="1059" y="58"/>
                    <a:pt x="1071" y="75"/>
                  </a:cubicBezTo>
                  <a:cubicBezTo>
                    <a:pt x="1099" y="127"/>
                    <a:pt x="1053" y="259"/>
                    <a:pt x="1099" y="374"/>
                  </a:cubicBezTo>
                  <a:cubicBezTo>
                    <a:pt x="1151" y="489"/>
                    <a:pt x="1318" y="305"/>
                    <a:pt x="1364" y="472"/>
                  </a:cubicBezTo>
                  <a:cubicBezTo>
                    <a:pt x="1416" y="639"/>
                    <a:pt x="1335" y="720"/>
                    <a:pt x="1335" y="886"/>
                  </a:cubicBezTo>
                  <a:cubicBezTo>
                    <a:pt x="1335" y="1048"/>
                    <a:pt x="1203" y="1030"/>
                    <a:pt x="1232" y="1180"/>
                  </a:cubicBezTo>
                  <a:cubicBezTo>
                    <a:pt x="1266" y="1330"/>
                    <a:pt x="1450" y="1146"/>
                    <a:pt x="1583" y="1048"/>
                  </a:cubicBezTo>
                  <a:cubicBezTo>
                    <a:pt x="1715" y="950"/>
                    <a:pt x="1813" y="967"/>
                    <a:pt x="1859" y="1030"/>
                  </a:cubicBezTo>
                  <a:cubicBezTo>
                    <a:pt x="1911" y="1100"/>
                    <a:pt x="2078" y="1048"/>
                    <a:pt x="2106" y="967"/>
                  </a:cubicBezTo>
                  <a:cubicBezTo>
                    <a:pt x="2141" y="886"/>
                    <a:pt x="2388" y="852"/>
                    <a:pt x="2475" y="950"/>
                  </a:cubicBezTo>
                  <a:cubicBezTo>
                    <a:pt x="2555" y="1048"/>
                    <a:pt x="2636" y="1163"/>
                    <a:pt x="2751" y="1232"/>
                  </a:cubicBezTo>
                  <a:cubicBezTo>
                    <a:pt x="2866" y="1295"/>
                    <a:pt x="2670" y="1658"/>
                    <a:pt x="2785" y="1692"/>
                  </a:cubicBezTo>
                  <a:cubicBezTo>
                    <a:pt x="2901" y="1727"/>
                    <a:pt x="3068" y="1905"/>
                    <a:pt x="3050" y="2106"/>
                  </a:cubicBezTo>
                  <a:cubicBezTo>
                    <a:pt x="3044" y="2193"/>
                    <a:pt x="3065" y="2267"/>
                    <a:pt x="3070" y="2337"/>
                  </a:cubicBezTo>
                  <a:lnTo>
                    <a:pt x="3070" y="2390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7A5C56E-8874-DE91-0CD7-65F514FC5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8276" y="5142690"/>
              <a:ext cx="1601783" cy="2344545"/>
            </a:xfrm>
            <a:custGeom>
              <a:avLst/>
              <a:gdLst>
                <a:gd name="T0" fmla="*/ 442 w 2372"/>
                <a:gd name="T1" fmla="*/ 0 h 3473"/>
                <a:gd name="T2" fmla="*/ 863 w 2372"/>
                <a:gd name="T3" fmla="*/ 71 h 3473"/>
                <a:gd name="T4" fmla="*/ 927 w 2372"/>
                <a:gd name="T5" fmla="*/ 209 h 3473"/>
                <a:gd name="T6" fmla="*/ 956 w 2372"/>
                <a:gd name="T7" fmla="*/ 836 h 3473"/>
                <a:gd name="T8" fmla="*/ 691 w 2372"/>
                <a:gd name="T9" fmla="*/ 1389 h 3473"/>
                <a:gd name="T10" fmla="*/ 886 w 2372"/>
                <a:gd name="T11" fmla="*/ 1746 h 3473"/>
                <a:gd name="T12" fmla="*/ 1422 w 2372"/>
                <a:gd name="T13" fmla="*/ 1832 h 3473"/>
                <a:gd name="T14" fmla="*/ 1686 w 2372"/>
                <a:gd name="T15" fmla="*/ 2177 h 3473"/>
                <a:gd name="T16" fmla="*/ 2118 w 2372"/>
                <a:gd name="T17" fmla="*/ 2488 h 3473"/>
                <a:gd name="T18" fmla="*/ 2222 w 2372"/>
                <a:gd name="T19" fmla="*/ 2954 h 3473"/>
                <a:gd name="T20" fmla="*/ 2049 w 2372"/>
                <a:gd name="T21" fmla="*/ 3184 h 3473"/>
                <a:gd name="T22" fmla="*/ 1922 w 2372"/>
                <a:gd name="T23" fmla="*/ 3288 h 3473"/>
                <a:gd name="T24" fmla="*/ 1733 w 2372"/>
                <a:gd name="T25" fmla="*/ 2805 h 3473"/>
                <a:gd name="T26" fmla="*/ 1571 w 2372"/>
                <a:gd name="T27" fmla="*/ 2638 h 3473"/>
                <a:gd name="T28" fmla="*/ 1456 w 2372"/>
                <a:gd name="T29" fmla="*/ 2292 h 3473"/>
                <a:gd name="T30" fmla="*/ 984 w 2372"/>
                <a:gd name="T31" fmla="*/ 1947 h 3473"/>
                <a:gd name="T32" fmla="*/ 633 w 2372"/>
                <a:gd name="T33" fmla="*/ 1832 h 3473"/>
                <a:gd name="T34" fmla="*/ 242 w 2372"/>
                <a:gd name="T35" fmla="*/ 1711 h 3473"/>
                <a:gd name="T36" fmla="*/ 138 w 2372"/>
                <a:gd name="T37" fmla="*/ 1412 h 3473"/>
                <a:gd name="T38" fmla="*/ 35 w 2372"/>
                <a:gd name="T39" fmla="*/ 882 h 3473"/>
                <a:gd name="T40" fmla="*/ 219 w 2372"/>
                <a:gd name="T41" fmla="*/ 928 h 3473"/>
                <a:gd name="T42" fmla="*/ 300 w 2372"/>
                <a:gd name="T43" fmla="*/ 25 h 3473"/>
                <a:gd name="T44" fmla="*/ 384 w 2372"/>
                <a:gd name="T45" fmla="*/ 0 h 3473"/>
                <a:gd name="T46" fmla="*/ 442 w 2372"/>
                <a:gd name="T47" fmla="*/ 0 h 3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72" h="3473">
                  <a:moveTo>
                    <a:pt x="442" y="0"/>
                  </a:moveTo>
                  <a:cubicBezTo>
                    <a:pt x="602" y="11"/>
                    <a:pt x="804" y="105"/>
                    <a:pt x="863" y="71"/>
                  </a:cubicBezTo>
                  <a:cubicBezTo>
                    <a:pt x="944" y="25"/>
                    <a:pt x="956" y="71"/>
                    <a:pt x="927" y="209"/>
                  </a:cubicBezTo>
                  <a:cubicBezTo>
                    <a:pt x="910" y="347"/>
                    <a:pt x="1111" y="658"/>
                    <a:pt x="956" y="836"/>
                  </a:cubicBezTo>
                  <a:cubicBezTo>
                    <a:pt x="794" y="1021"/>
                    <a:pt x="553" y="1239"/>
                    <a:pt x="691" y="1389"/>
                  </a:cubicBezTo>
                  <a:cubicBezTo>
                    <a:pt x="829" y="1539"/>
                    <a:pt x="691" y="1855"/>
                    <a:pt x="886" y="1746"/>
                  </a:cubicBezTo>
                  <a:cubicBezTo>
                    <a:pt x="1076" y="1631"/>
                    <a:pt x="1410" y="1734"/>
                    <a:pt x="1422" y="1832"/>
                  </a:cubicBezTo>
                  <a:cubicBezTo>
                    <a:pt x="1433" y="1936"/>
                    <a:pt x="1686" y="1993"/>
                    <a:pt x="1686" y="2177"/>
                  </a:cubicBezTo>
                  <a:cubicBezTo>
                    <a:pt x="1686" y="2361"/>
                    <a:pt x="2026" y="2292"/>
                    <a:pt x="2118" y="2488"/>
                  </a:cubicBezTo>
                  <a:cubicBezTo>
                    <a:pt x="2210" y="2684"/>
                    <a:pt x="2371" y="2851"/>
                    <a:pt x="2222" y="2954"/>
                  </a:cubicBezTo>
                  <a:cubicBezTo>
                    <a:pt x="2072" y="3058"/>
                    <a:pt x="2026" y="3046"/>
                    <a:pt x="2049" y="3184"/>
                  </a:cubicBezTo>
                  <a:cubicBezTo>
                    <a:pt x="2072" y="3322"/>
                    <a:pt x="1957" y="3472"/>
                    <a:pt x="1922" y="3288"/>
                  </a:cubicBezTo>
                  <a:cubicBezTo>
                    <a:pt x="1894" y="3104"/>
                    <a:pt x="1629" y="2954"/>
                    <a:pt x="1733" y="2805"/>
                  </a:cubicBezTo>
                  <a:cubicBezTo>
                    <a:pt x="1836" y="2661"/>
                    <a:pt x="1675" y="2546"/>
                    <a:pt x="1571" y="2638"/>
                  </a:cubicBezTo>
                  <a:cubicBezTo>
                    <a:pt x="1468" y="2730"/>
                    <a:pt x="1410" y="2396"/>
                    <a:pt x="1456" y="2292"/>
                  </a:cubicBezTo>
                  <a:cubicBezTo>
                    <a:pt x="1502" y="2189"/>
                    <a:pt x="1203" y="1913"/>
                    <a:pt x="984" y="1947"/>
                  </a:cubicBezTo>
                  <a:cubicBezTo>
                    <a:pt x="771" y="1982"/>
                    <a:pt x="852" y="1757"/>
                    <a:pt x="633" y="1832"/>
                  </a:cubicBezTo>
                  <a:cubicBezTo>
                    <a:pt x="415" y="1913"/>
                    <a:pt x="184" y="1890"/>
                    <a:pt x="242" y="1711"/>
                  </a:cubicBezTo>
                  <a:cubicBezTo>
                    <a:pt x="300" y="1527"/>
                    <a:pt x="231" y="1412"/>
                    <a:pt x="138" y="1412"/>
                  </a:cubicBezTo>
                  <a:cubicBezTo>
                    <a:pt x="46" y="1412"/>
                    <a:pt x="0" y="986"/>
                    <a:pt x="35" y="882"/>
                  </a:cubicBezTo>
                  <a:cubicBezTo>
                    <a:pt x="63" y="808"/>
                    <a:pt x="150" y="986"/>
                    <a:pt x="219" y="928"/>
                  </a:cubicBezTo>
                  <a:cubicBezTo>
                    <a:pt x="288" y="871"/>
                    <a:pt x="150" y="117"/>
                    <a:pt x="300" y="25"/>
                  </a:cubicBezTo>
                  <a:cubicBezTo>
                    <a:pt x="324" y="10"/>
                    <a:pt x="353" y="2"/>
                    <a:pt x="384" y="0"/>
                  </a:cubicBezTo>
                  <a:lnTo>
                    <a:pt x="442" y="0"/>
                  </a:lnTo>
                </a:path>
              </a:pathLst>
            </a:custGeom>
            <a:solidFill>
              <a:schemeClr val="accent1"/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166BB08-CB85-CFB1-B519-171647153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6075" y="6448853"/>
              <a:ext cx="434685" cy="413568"/>
            </a:xfrm>
            <a:custGeom>
              <a:avLst/>
              <a:gdLst>
                <a:gd name="T0" fmla="*/ 23 w 645"/>
                <a:gd name="T1" fmla="*/ 115 h 611"/>
                <a:gd name="T2" fmla="*/ 391 w 645"/>
                <a:gd name="T3" fmla="*/ 529 h 611"/>
                <a:gd name="T4" fmla="*/ 23 w 645"/>
                <a:gd name="T5" fmla="*/ 115 h 611"/>
                <a:gd name="T6" fmla="*/ 23 w 645"/>
                <a:gd name="T7" fmla="*/ 115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5" h="611">
                  <a:moveTo>
                    <a:pt x="23" y="115"/>
                  </a:moveTo>
                  <a:cubicBezTo>
                    <a:pt x="0" y="0"/>
                    <a:pt x="644" y="448"/>
                    <a:pt x="391" y="529"/>
                  </a:cubicBezTo>
                  <a:cubicBezTo>
                    <a:pt x="138" y="610"/>
                    <a:pt x="57" y="276"/>
                    <a:pt x="23" y="115"/>
                  </a:cubicBezTo>
                  <a:lnTo>
                    <a:pt x="23" y="115"/>
                  </a:lnTo>
                </a:path>
              </a:pathLst>
            </a:custGeom>
            <a:solidFill>
              <a:schemeClr val="accent1"/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BA9D8BB-36FB-81E9-D695-E75AAEB8D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4643" y="6901101"/>
              <a:ext cx="643095" cy="815236"/>
            </a:xfrm>
            <a:custGeom>
              <a:avLst/>
              <a:gdLst>
                <a:gd name="T0" fmla="*/ 196 w 951"/>
                <a:gd name="T1" fmla="*/ 558 h 1209"/>
                <a:gd name="T2" fmla="*/ 173 w 951"/>
                <a:gd name="T3" fmla="*/ 35 h 1209"/>
                <a:gd name="T4" fmla="*/ 754 w 951"/>
                <a:gd name="T5" fmla="*/ 489 h 1209"/>
                <a:gd name="T6" fmla="*/ 904 w 951"/>
                <a:gd name="T7" fmla="*/ 558 h 1209"/>
                <a:gd name="T8" fmla="*/ 489 w 951"/>
                <a:gd name="T9" fmla="*/ 1173 h 1209"/>
                <a:gd name="T10" fmla="*/ 432 w 951"/>
                <a:gd name="T11" fmla="*/ 754 h 1209"/>
                <a:gd name="T12" fmla="*/ 397 w 951"/>
                <a:gd name="T13" fmla="*/ 443 h 1209"/>
                <a:gd name="T14" fmla="*/ 196 w 951"/>
                <a:gd name="T15" fmla="*/ 558 h 1209"/>
                <a:gd name="T16" fmla="*/ 196 w 951"/>
                <a:gd name="T17" fmla="*/ 558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1" h="1209">
                  <a:moveTo>
                    <a:pt x="196" y="558"/>
                  </a:moveTo>
                  <a:cubicBezTo>
                    <a:pt x="58" y="587"/>
                    <a:pt x="0" y="69"/>
                    <a:pt x="173" y="35"/>
                  </a:cubicBezTo>
                  <a:cubicBezTo>
                    <a:pt x="340" y="0"/>
                    <a:pt x="789" y="351"/>
                    <a:pt x="754" y="489"/>
                  </a:cubicBezTo>
                  <a:cubicBezTo>
                    <a:pt x="720" y="627"/>
                    <a:pt x="858" y="455"/>
                    <a:pt x="904" y="558"/>
                  </a:cubicBezTo>
                  <a:cubicBezTo>
                    <a:pt x="950" y="662"/>
                    <a:pt x="651" y="1208"/>
                    <a:pt x="489" y="1173"/>
                  </a:cubicBezTo>
                  <a:cubicBezTo>
                    <a:pt x="328" y="1139"/>
                    <a:pt x="328" y="858"/>
                    <a:pt x="432" y="754"/>
                  </a:cubicBezTo>
                  <a:cubicBezTo>
                    <a:pt x="535" y="650"/>
                    <a:pt x="409" y="328"/>
                    <a:pt x="397" y="443"/>
                  </a:cubicBezTo>
                  <a:cubicBezTo>
                    <a:pt x="386" y="558"/>
                    <a:pt x="254" y="547"/>
                    <a:pt x="196" y="558"/>
                  </a:cubicBezTo>
                  <a:lnTo>
                    <a:pt x="196" y="558"/>
                  </a:lnTo>
                </a:path>
              </a:pathLst>
            </a:custGeom>
            <a:solidFill>
              <a:schemeClr val="accent1"/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FF1F4C2-388F-9ED1-4717-595A5AE6B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8160" y="7043916"/>
              <a:ext cx="613323" cy="895569"/>
            </a:xfrm>
            <a:custGeom>
              <a:avLst/>
              <a:gdLst>
                <a:gd name="T0" fmla="*/ 0 w 910"/>
                <a:gd name="T1" fmla="*/ 1162 h 1329"/>
                <a:gd name="T2" fmla="*/ 495 w 910"/>
                <a:gd name="T3" fmla="*/ 564 h 1329"/>
                <a:gd name="T4" fmla="*/ 805 w 910"/>
                <a:gd name="T5" fmla="*/ 138 h 1329"/>
                <a:gd name="T6" fmla="*/ 702 w 910"/>
                <a:gd name="T7" fmla="*/ 552 h 1329"/>
                <a:gd name="T8" fmla="*/ 0 w 910"/>
                <a:gd name="T9" fmla="*/ 1202 h 1329"/>
                <a:gd name="T10" fmla="*/ 0 w 910"/>
                <a:gd name="T11" fmla="*/ 1162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0" h="1329">
                  <a:moveTo>
                    <a:pt x="0" y="1162"/>
                  </a:moveTo>
                  <a:cubicBezTo>
                    <a:pt x="38" y="1034"/>
                    <a:pt x="352" y="747"/>
                    <a:pt x="495" y="564"/>
                  </a:cubicBezTo>
                  <a:cubicBezTo>
                    <a:pt x="656" y="357"/>
                    <a:pt x="736" y="0"/>
                    <a:pt x="805" y="138"/>
                  </a:cubicBezTo>
                  <a:cubicBezTo>
                    <a:pt x="874" y="276"/>
                    <a:pt x="909" y="403"/>
                    <a:pt x="702" y="552"/>
                  </a:cubicBezTo>
                  <a:cubicBezTo>
                    <a:pt x="495" y="702"/>
                    <a:pt x="69" y="1328"/>
                    <a:pt x="0" y="1202"/>
                  </a:cubicBezTo>
                  <a:lnTo>
                    <a:pt x="0" y="1162"/>
                  </a:lnTo>
                </a:path>
              </a:pathLst>
            </a:custGeom>
            <a:solidFill>
              <a:schemeClr val="accent1"/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85BCE98-0FDD-6932-7809-B8D1E6576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13309" y="7377152"/>
              <a:ext cx="276887" cy="276703"/>
            </a:xfrm>
            <a:custGeom>
              <a:avLst/>
              <a:gdLst>
                <a:gd name="T0" fmla="*/ 35 w 410"/>
                <a:gd name="T1" fmla="*/ 299 h 408"/>
                <a:gd name="T2" fmla="*/ 323 w 410"/>
                <a:gd name="T3" fmla="*/ 115 h 408"/>
                <a:gd name="T4" fmla="*/ 35 w 410"/>
                <a:gd name="T5" fmla="*/ 299 h 408"/>
                <a:gd name="T6" fmla="*/ 35 w 410"/>
                <a:gd name="T7" fmla="*/ 29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0" h="408">
                  <a:moveTo>
                    <a:pt x="35" y="299"/>
                  </a:moveTo>
                  <a:cubicBezTo>
                    <a:pt x="0" y="213"/>
                    <a:pt x="231" y="0"/>
                    <a:pt x="323" y="115"/>
                  </a:cubicBezTo>
                  <a:cubicBezTo>
                    <a:pt x="409" y="230"/>
                    <a:pt x="81" y="407"/>
                    <a:pt x="35" y="299"/>
                  </a:cubicBezTo>
                  <a:lnTo>
                    <a:pt x="35" y="299"/>
                  </a:lnTo>
                </a:path>
              </a:pathLst>
            </a:custGeom>
            <a:solidFill>
              <a:schemeClr val="accent1"/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0A9124A-BFE4-AB06-C0B0-3BF8C2AC4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4416" y="7415830"/>
              <a:ext cx="1289169" cy="1210953"/>
            </a:xfrm>
            <a:custGeom>
              <a:avLst/>
              <a:gdLst>
                <a:gd name="T0" fmla="*/ 1909 w 1910"/>
                <a:gd name="T1" fmla="*/ 990 h 1796"/>
                <a:gd name="T2" fmla="*/ 1865 w 1910"/>
                <a:gd name="T3" fmla="*/ 1133 h 1796"/>
                <a:gd name="T4" fmla="*/ 1451 w 1910"/>
                <a:gd name="T5" fmla="*/ 1306 h 1796"/>
                <a:gd name="T6" fmla="*/ 1462 w 1910"/>
                <a:gd name="T7" fmla="*/ 1795 h 1796"/>
                <a:gd name="T8" fmla="*/ 1065 w 1910"/>
                <a:gd name="T9" fmla="*/ 1588 h 1796"/>
                <a:gd name="T10" fmla="*/ 743 w 1910"/>
                <a:gd name="T11" fmla="*/ 926 h 1796"/>
                <a:gd name="T12" fmla="*/ 455 w 1910"/>
                <a:gd name="T13" fmla="*/ 1030 h 1796"/>
                <a:gd name="T14" fmla="*/ 115 w 1910"/>
                <a:gd name="T15" fmla="*/ 1214 h 1796"/>
                <a:gd name="T16" fmla="*/ 259 w 1910"/>
                <a:gd name="T17" fmla="*/ 811 h 1796"/>
                <a:gd name="T18" fmla="*/ 708 w 1910"/>
                <a:gd name="T19" fmla="*/ 546 h 1796"/>
                <a:gd name="T20" fmla="*/ 1054 w 1910"/>
                <a:gd name="T21" fmla="*/ 627 h 1796"/>
                <a:gd name="T22" fmla="*/ 1278 w 1910"/>
                <a:gd name="T23" fmla="*/ 454 h 1796"/>
                <a:gd name="T24" fmla="*/ 1497 w 1910"/>
                <a:gd name="T25" fmla="*/ 253 h 1796"/>
                <a:gd name="T26" fmla="*/ 1773 w 1910"/>
                <a:gd name="T27" fmla="*/ 276 h 1796"/>
                <a:gd name="T28" fmla="*/ 1909 w 1910"/>
                <a:gd name="T29" fmla="*/ 978 h 1796"/>
                <a:gd name="T30" fmla="*/ 1909 w 1910"/>
                <a:gd name="T31" fmla="*/ 990 h 1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10" h="1796">
                  <a:moveTo>
                    <a:pt x="1909" y="990"/>
                  </a:moveTo>
                  <a:cubicBezTo>
                    <a:pt x="1909" y="1048"/>
                    <a:pt x="1896" y="1097"/>
                    <a:pt x="1865" y="1133"/>
                  </a:cubicBezTo>
                  <a:cubicBezTo>
                    <a:pt x="1727" y="1294"/>
                    <a:pt x="1462" y="1179"/>
                    <a:pt x="1451" y="1306"/>
                  </a:cubicBezTo>
                  <a:cubicBezTo>
                    <a:pt x="1439" y="1427"/>
                    <a:pt x="1589" y="1795"/>
                    <a:pt x="1462" y="1795"/>
                  </a:cubicBezTo>
                  <a:cubicBezTo>
                    <a:pt x="1336" y="1795"/>
                    <a:pt x="1324" y="1634"/>
                    <a:pt x="1065" y="1588"/>
                  </a:cubicBezTo>
                  <a:cubicBezTo>
                    <a:pt x="800" y="1542"/>
                    <a:pt x="938" y="961"/>
                    <a:pt x="743" y="926"/>
                  </a:cubicBezTo>
                  <a:cubicBezTo>
                    <a:pt x="547" y="892"/>
                    <a:pt x="593" y="1041"/>
                    <a:pt x="455" y="1030"/>
                  </a:cubicBezTo>
                  <a:cubicBezTo>
                    <a:pt x="317" y="1018"/>
                    <a:pt x="248" y="1202"/>
                    <a:pt x="115" y="1214"/>
                  </a:cubicBezTo>
                  <a:cubicBezTo>
                    <a:pt x="0" y="1220"/>
                    <a:pt x="92" y="857"/>
                    <a:pt x="259" y="811"/>
                  </a:cubicBezTo>
                  <a:cubicBezTo>
                    <a:pt x="432" y="765"/>
                    <a:pt x="593" y="466"/>
                    <a:pt x="708" y="546"/>
                  </a:cubicBezTo>
                  <a:cubicBezTo>
                    <a:pt x="823" y="627"/>
                    <a:pt x="1065" y="765"/>
                    <a:pt x="1054" y="627"/>
                  </a:cubicBezTo>
                  <a:cubicBezTo>
                    <a:pt x="1042" y="489"/>
                    <a:pt x="1255" y="627"/>
                    <a:pt x="1278" y="454"/>
                  </a:cubicBezTo>
                  <a:cubicBezTo>
                    <a:pt x="1301" y="287"/>
                    <a:pt x="1600" y="420"/>
                    <a:pt x="1497" y="253"/>
                  </a:cubicBezTo>
                  <a:cubicBezTo>
                    <a:pt x="1393" y="81"/>
                    <a:pt x="1773" y="0"/>
                    <a:pt x="1773" y="276"/>
                  </a:cubicBezTo>
                  <a:cubicBezTo>
                    <a:pt x="1773" y="482"/>
                    <a:pt x="1906" y="777"/>
                    <a:pt x="1909" y="978"/>
                  </a:cubicBezTo>
                  <a:lnTo>
                    <a:pt x="1909" y="990"/>
                  </a:lnTo>
                </a:path>
              </a:pathLst>
            </a:custGeom>
            <a:solidFill>
              <a:schemeClr val="accent1"/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0DED913A-E0B4-0F59-4281-5065292E3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5853" y="10236427"/>
              <a:ext cx="196502" cy="315383"/>
            </a:xfrm>
            <a:custGeom>
              <a:avLst/>
              <a:gdLst>
                <a:gd name="T0" fmla="*/ 23 w 289"/>
                <a:gd name="T1" fmla="*/ 178 h 467"/>
                <a:gd name="T2" fmla="*/ 208 w 289"/>
                <a:gd name="T3" fmla="*/ 397 h 467"/>
                <a:gd name="T4" fmla="*/ 23 w 289"/>
                <a:gd name="T5" fmla="*/ 178 h 467"/>
                <a:gd name="T6" fmla="*/ 23 w 289"/>
                <a:gd name="T7" fmla="*/ 178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9" h="467">
                  <a:moveTo>
                    <a:pt x="23" y="178"/>
                  </a:moveTo>
                  <a:cubicBezTo>
                    <a:pt x="92" y="0"/>
                    <a:pt x="288" y="328"/>
                    <a:pt x="208" y="397"/>
                  </a:cubicBezTo>
                  <a:cubicBezTo>
                    <a:pt x="127" y="466"/>
                    <a:pt x="0" y="235"/>
                    <a:pt x="23" y="178"/>
                  </a:cubicBezTo>
                  <a:lnTo>
                    <a:pt x="23" y="178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52440FD5-1F3C-2656-33EA-7A6C0501C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8983" y="10760081"/>
              <a:ext cx="199479" cy="229100"/>
            </a:xfrm>
            <a:custGeom>
              <a:avLst/>
              <a:gdLst>
                <a:gd name="T0" fmla="*/ 293 w 294"/>
                <a:gd name="T1" fmla="*/ 104 h 341"/>
                <a:gd name="T2" fmla="*/ 86 w 294"/>
                <a:gd name="T3" fmla="*/ 196 h 341"/>
                <a:gd name="T4" fmla="*/ 293 w 294"/>
                <a:gd name="T5" fmla="*/ 104 h 341"/>
                <a:gd name="T6" fmla="*/ 293 w 294"/>
                <a:gd name="T7" fmla="*/ 10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4" h="341">
                  <a:moveTo>
                    <a:pt x="293" y="104"/>
                  </a:moveTo>
                  <a:cubicBezTo>
                    <a:pt x="293" y="207"/>
                    <a:pt x="178" y="340"/>
                    <a:pt x="86" y="196"/>
                  </a:cubicBezTo>
                  <a:cubicBezTo>
                    <a:pt x="0" y="46"/>
                    <a:pt x="293" y="0"/>
                    <a:pt x="293" y="104"/>
                  </a:cubicBezTo>
                  <a:lnTo>
                    <a:pt x="293" y="104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00392BD6-5557-A933-7E0B-BAF9B6BE0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715" y="9617561"/>
              <a:ext cx="267956" cy="377866"/>
            </a:xfrm>
            <a:custGeom>
              <a:avLst/>
              <a:gdLst>
                <a:gd name="T0" fmla="*/ 17 w 398"/>
                <a:gd name="T1" fmla="*/ 110 h 560"/>
                <a:gd name="T2" fmla="*/ 259 w 398"/>
                <a:gd name="T3" fmla="*/ 421 h 560"/>
                <a:gd name="T4" fmla="*/ 17 w 398"/>
                <a:gd name="T5" fmla="*/ 110 h 560"/>
                <a:gd name="T6" fmla="*/ 17 w 398"/>
                <a:gd name="T7" fmla="*/ 11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8" h="560">
                  <a:moveTo>
                    <a:pt x="17" y="110"/>
                  </a:moveTo>
                  <a:cubicBezTo>
                    <a:pt x="40" y="0"/>
                    <a:pt x="397" y="282"/>
                    <a:pt x="259" y="421"/>
                  </a:cubicBezTo>
                  <a:cubicBezTo>
                    <a:pt x="121" y="559"/>
                    <a:pt x="0" y="225"/>
                    <a:pt x="17" y="110"/>
                  </a:cubicBezTo>
                  <a:lnTo>
                    <a:pt x="17" y="110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88857AA6-6983-438B-BD93-11A7CF9DB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54433" y="9564006"/>
              <a:ext cx="1854852" cy="2064868"/>
            </a:xfrm>
            <a:custGeom>
              <a:avLst/>
              <a:gdLst>
                <a:gd name="T0" fmla="*/ 449 w 2747"/>
                <a:gd name="T1" fmla="*/ 2146 h 3062"/>
                <a:gd name="T2" fmla="*/ 208 w 2747"/>
                <a:gd name="T3" fmla="*/ 1761 h 3062"/>
                <a:gd name="T4" fmla="*/ 518 w 2747"/>
                <a:gd name="T5" fmla="*/ 1019 h 3062"/>
                <a:gd name="T6" fmla="*/ 789 w 2747"/>
                <a:gd name="T7" fmla="*/ 443 h 3062"/>
                <a:gd name="T8" fmla="*/ 1261 w 2747"/>
                <a:gd name="T9" fmla="*/ 247 h 3062"/>
                <a:gd name="T10" fmla="*/ 2233 w 2747"/>
                <a:gd name="T11" fmla="*/ 351 h 3062"/>
                <a:gd name="T12" fmla="*/ 2642 w 2747"/>
                <a:gd name="T13" fmla="*/ 190 h 3062"/>
                <a:gd name="T14" fmla="*/ 1969 w 2747"/>
                <a:gd name="T15" fmla="*/ 593 h 3062"/>
                <a:gd name="T16" fmla="*/ 685 w 2747"/>
                <a:gd name="T17" fmla="*/ 880 h 3062"/>
                <a:gd name="T18" fmla="*/ 1169 w 2747"/>
                <a:gd name="T19" fmla="*/ 1254 h 3062"/>
                <a:gd name="T20" fmla="*/ 1957 w 2747"/>
                <a:gd name="T21" fmla="*/ 1030 h 3062"/>
                <a:gd name="T22" fmla="*/ 1376 w 2747"/>
                <a:gd name="T23" fmla="*/ 1450 h 3062"/>
                <a:gd name="T24" fmla="*/ 1502 w 2747"/>
                <a:gd name="T25" fmla="*/ 1772 h 3062"/>
                <a:gd name="T26" fmla="*/ 1577 w 2747"/>
                <a:gd name="T27" fmla="*/ 2216 h 3062"/>
                <a:gd name="T28" fmla="*/ 1560 w 2747"/>
                <a:gd name="T29" fmla="*/ 2515 h 3062"/>
                <a:gd name="T30" fmla="*/ 1203 w 2747"/>
                <a:gd name="T31" fmla="*/ 2469 h 3062"/>
                <a:gd name="T32" fmla="*/ 1008 w 2747"/>
                <a:gd name="T33" fmla="*/ 2077 h 3062"/>
                <a:gd name="T34" fmla="*/ 754 w 2747"/>
                <a:gd name="T35" fmla="*/ 1922 h 3062"/>
                <a:gd name="T36" fmla="*/ 800 w 2747"/>
                <a:gd name="T37" fmla="*/ 2630 h 3062"/>
                <a:gd name="T38" fmla="*/ 610 w 2747"/>
                <a:gd name="T39" fmla="*/ 3010 h 3062"/>
                <a:gd name="T40" fmla="*/ 564 w 2747"/>
                <a:gd name="T41" fmla="*/ 2561 h 3062"/>
                <a:gd name="T42" fmla="*/ 449 w 2747"/>
                <a:gd name="T43" fmla="*/ 2146 h 3062"/>
                <a:gd name="T44" fmla="*/ 449 w 2747"/>
                <a:gd name="T45" fmla="*/ 2146 h 3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47" h="3062">
                  <a:moveTo>
                    <a:pt x="449" y="2146"/>
                  </a:moveTo>
                  <a:cubicBezTo>
                    <a:pt x="277" y="2135"/>
                    <a:pt x="0" y="2089"/>
                    <a:pt x="208" y="1761"/>
                  </a:cubicBezTo>
                  <a:cubicBezTo>
                    <a:pt x="415" y="1427"/>
                    <a:pt x="415" y="1076"/>
                    <a:pt x="518" y="1019"/>
                  </a:cubicBezTo>
                  <a:cubicBezTo>
                    <a:pt x="616" y="961"/>
                    <a:pt x="576" y="478"/>
                    <a:pt x="789" y="443"/>
                  </a:cubicBezTo>
                  <a:cubicBezTo>
                    <a:pt x="1008" y="408"/>
                    <a:pt x="996" y="155"/>
                    <a:pt x="1261" y="247"/>
                  </a:cubicBezTo>
                  <a:cubicBezTo>
                    <a:pt x="1526" y="339"/>
                    <a:pt x="2038" y="478"/>
                    <a:pt x="2233" y="351"/>
                  </a:cubicBezTo>
                  <a:cubicBezTo>
                    <a:pt x="2429" y="224"/>
                    <a:pt x="2746" y="0"/>
                    <a:pt x="2642" y="190"/>
                  </a:cubicBezTo>
                  <a:cubicBezTo>
                    <a:pt x="2538" y="385"/>
                    <a:pt x="2245" y="719"/>
                    <a:pt x="1969" y="593"/>
                  </a:cubicBezTo>
                  <a:cubicBezTo>
                    <a:pt x="1692" y="466"/>
                    <a:pt x="743" y="524"/>
                    <a:pt x="685" y="880"/>
                  </a:cubicBezTo>
                  <a:cubicBezTo>
                    <a:pt x="628" y="1231"/>
                    <a:pt x="1111" y="1462"/>
                    <a:pt x="1169" y="1254"/>
                  </a:cubicBezTo>
                  <a:cubicBezTo>
                    <a:pt x="1226" y="1053"/>
                    <a:pt x="1900" y="915"/>
                    <a:pt x="1957" y="1030"/>
                  </a:cubicBezTo>
                  <a:cubicBezTo>
                    <a:pt x="2015" y="1139"/>
                    <a:pt x="1537" y="1416"/>
                    <a:pt x="1376" y="1450"/>
                  </a:cubicBezTo>
                  <a:cubicBezTo>
                    <a:pt x="1215" y="1485"/>
                    <a:pt x="1330" y="1657"/>
                    <a:pt x="1502" y="1772"/>
                  </a:cubicBezTo>
                  <a:cubicBezTo>
                    <a:pt x="1669" y="1887"/>
                    <a:pt x="1456" y="2077"/>
                    <a:pt x="1577" y="2216"/>
                  </a:cubicBezTo>
                  <a:cubicBezTo>
                    <a:pt x="1704" y="2354"/>
                    <a:pt x="1738" y="2457"/>
                    <a:pt x="1560" y="2515"/>
                  </a:cubicBezTo>
                  <a:cubicBezTo>
                    <a:pt x="1376" y="2572"/>
                    <a:pt x="1203" y="2687"/>
                    <a:pt x="1203" y="2469"/>
                  </a:cubicBezTo>
                  <a:cubicBezTo>
                    <a:pt x="1203" y="2250"/>
                    <a:pt x="904" y="2273"/>
                    <a:pt x="1008" y="2077"/>
                  </a:cubicBezTo>
                  <a:cubicBezTo>
                    <a:pt x="1111" y="1887"/>
                    <a:pt x="800" y="1795"/>
                    <a:pt x="754" y="1922"/>
                  </a:cubicBezTo>
                  <a:cubicBezTo>
                    <a:pt x="708" y="2043"/>
                    <a:pt x="697" y="2549"/>
                    <a:pt x="800" y="2630"/>
                  </a:cubicBezTo>
                  <a:cubicBezTo>
                    <a:pt x="904" y="2710"/>
                    <a:pt x="789" y="2941"/>
                    <a:pt x="610" y="3010"/>
                  </a:cubicBezTo>
                  <a:cubicBezTo>
                    <a:pt x="461" y="3061"/>
                    <a:pt x="530" y="2710"/>
                    <a:pt x="564" y="2561"/>
                  </a:cubicBezTo>
                  <a:cubicBezTo>
                    <a:pt x="593" y="2411"/>
                    <a:pt x="616" y="2158"/>
                    <a:pt x="449" y="2146"/>
                  </a:cubicBezTo>
                  <a:lnTo>
                    <a:pt x="449" y="214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EB8892C8-30FE-CB0B-4A77-050AB4AC1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098" y="8576201"/>
              <a:ext cx="2977292" cy="3082424"/>
            </a:xfrm>
            <a:custGeom>
              <a:avLst/>
              <a:gdLst>
                <a:gd name="T0" fmla="*/ 78 w 4409"/>
                <a:gd name="T1" fmla="*/ 0 h 4570"/>
                <a:gd name="T2" fmla="*/ 518 w 4409"/>
                <a:gd name="T3" fmla="*/ 190 h 4570"/>
                <a:gd name="T4" fmla="*/ 1076 w 4409"/>
                <a:gd name="T5" fmla="*/ 455 h 4570"/>
                <a:gd name="T6" fmla="*/ 1727 w 4409"/>
                <a:gd name="T7" fmla="*/ 1036 h 4570"/>
                <a:gd name="T8" fmla="*/ 2060 w 4409"/>
                <a:gd name="T9" fmla="*/ 1370 h 4570"/>
                <a:gd name="T10" fmla="*/ 2360 w 4409"/>
                <a:gd name="T11" fmla="*/ 1496 h 4570"/>
                <a:gd name="T12" fmla="*/ 2601 w 4409"/>
                <a:gd name="T13" fmla="*/ 1606 h 4570"/>
                <a:gd name="T14" fmla="*/ 2791 w 4409"/>
                <a:gd name="T15" fmla="*/ 1801 h 4570"/>
                <a:gd name="T16" fmla="*/ 2998 w 4409"/>
                <a:gd name="T17" fmla="*/ 1974 h 4570"/>
                <a:gd name="T18" fmla="*/ 3194 w 4409"/>
                <a:gd name="T19" fmla="*/ 2331 h 4570"/>
                <a:gd name="T20" fmla="*/ 3275 w 4409"/>
                <a:gd name="T21" fmla="*/ 2601 h 4570"/>
                <a:gd name="T22" fmla="*/ 3614 w 4409"/>
                <a:gd name="T23" fmla="*/ 2947 h 4570"/>
                <a:gd name="T24" fmla="*/ 3856 w 4409"/>
                <a:gd name="T25" fmla="*/ 3154 h 4570"/>
                <a:gd name="T26" fmla="*/ 4098 w 4409"/>
                <a:gd name="T27" fmla="*/ 3223 h 4570"/>
                <a:gd name="T28" fmla="*/ 3948 w 4409"/>
                <a:gd name="T29" fmla="*/ 3039 h 4570"/>
                <a:gd name="T30" fmla="*/ 3994 w 4409"/>
                <a:gd name="T31" fmla="*/ 2866 h 4570"/>
                <a:gd name="T32" fmla="*/ 4316 w 4409"/>
                <a:gd name="T33" fmla="*/ 3177 h 4570"/>
                <a:gd name="T34" fmla="*/ 4305 w 4409"/>
                <a:gd name="T35" fmla="*/ 3418 h 4570"/>
                <a:gd name="T36" fmla="*/ 4144 w 4409"/>
                <a:gd name="T37" fmla="*/ 3505 h 4570"/>
                <a:gd name="T38" fmla="*/ 4086 w 4409"/>
                <a:gd name="T39" fmla="*/ 3908 h 4570"/>
                <a:gd name="T40" fmla="*/ 3948 w 4409"/>
                <a:gd name="T41" fmla="*/ 4483 h 4570"/>
                <a:gd name="T42" fmla="*/ 3539 w 4409"/>
                <a:gd name="T43" fmla="*/ 4472 h 4570"/>
                <a:gd name="T44" fmla="*/ 3344 w 4409"/>
                <a:gd name="T45" fmla="*/ 4276 h 4570"/>
                <a:gd name="T46" fmla="*/ 2642 w 4409"/>
                <a:gd name="T47" fmla="*/ 3666 h 4570"/>
                <a:gd name="T48" fmla="*/ 2083 w 4409"/>
                <a:gd name="T49" fmla="*/ 3004 h 4570"/>
                <a:gd name="T50" fmla="*/ 1491 w 4409"/>
                <a:gd name="T51" fmla="*/ 2112 h 4570"/>
                <a:gd name="T52" fmla="*/ 1065 w 4409"/>
                <a:gd name="T53" fmla="*/ 1335 h 4570"/>
                <a:gd name="T54" fmla="*/ 541 w 4409"/>
                <a:gd name="T55" fmla="*/ 783 h 4570"/>
                <a:gd name="T56" fmla="*/ 0 w 4409"/>
                <a:gd name="T57" fmla="*/ 121 h 4570"/>
                <a:gd name="T58" fmla="*/ 0 w 4409"/>
                <a:gd name="T59" fmla="*/ 87 h 4570"/>
                <a:gd name="T60" fmla="*/ 12 w 4409"/>
                <a:gd name="T61" fmla="*/ 41 h 4570"/>
                <a:gd name="T62" fmla="*/ 49 w 4409"/>
                <a:gd name="T63" fmla="*/ 0 h 4570"/>
                <a:gd name="T64" fmla="*/ 78 w 4409"/>
                <a:gd name="T65" fmla="*/ 0 h 4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09" h="4570">
                  <a:moveTo>
                    <a:pt x="78" y="0"/>
                  </a:moveTo>
                  <a:cubicBezTo>
                    <a:pt x="157" y="22"/>
                    <a:pt x="284" y="199"/>
                    <a:pt x="518" y="190"/>
                  </a:cubicBezTo>
                  <a:cubicBezTo>
                    <a:pt x="823" y="179"/>
                    <a:pt x="1007" y="259"/>
                    <a:pt x="1076" y="455"/>
                  </a:cubicBezTo>
                  <a:cubicBezTo>
                    <a:pt x="1145" y="645"/>
                    <a:pt x="1675" y="892"/>
                    <a:pt x="1727" y="1036"/>
                  </a:cubicBezTo>
                  <a:cubicBezTo>
                    <a:pt x="1796" y="1220"/>
                    <a:pt x="1980" y="1404"/>
                    <a:pt x="2060" y="1370"/>
                  </a:cubicBezTo>
                  <a:cubicBezTo>
                    <a:pt x="2141" y="1335"/>
                    <a:pt x="2268" y="1393"/>
                    <a:pt x="2360" y="1496"/>
                  </a:cubicBezTo>
                  <a:cubicBezTo>
                    <a:pt x="2452" y="1600"/>
                    <a:pt x="2498" y="1473"/>
                    <a:pt x="2601" y="1606"/>
                  </a:cubicBezTo>
                  <a:cubicBezTo>
                    <a:pt x="2699" y="1744"/>
                    <a:pt x="2791" y="1686"/>
                    <a:pt x="2791" y="1801"/>
                  </a:cubicBezTo>
                  <a:cubicBezTo>
                    <a:pt x="2791" y="1917"/>
                    <a:pt x="2998" y="1836"/>
                    <a:pt x="2998" y="1974"/>
                  </a:cubicBezTo>
                  <a:cubicBezTo>
                    <a:pt x="2998" y="2112"/>
                    <a:pt x="3321" y="2216"/>
                    <a:pt x="3194" y="2331"/>
                  </a:cubicBezTo>
                  <a:cubicBezTo>
                    <a:pt x="3068" y="2446"/>
                    <a:pt x="3079" y="2601"/>
                    <a:pt x="3275" y="2601"/>
                  </a:cubicBezTo>
                  <a:cubicBezTo>
                    <a:pt x="3470" y="2601"/>
                    <a:pt x="3436" y="2935"/>
                    <a:pt x="3614" y="2947"/>
                  </a:cubicBezTo>
                  <a:cubicBezTo>
                    <a:pt x="3798" y="2958"/>
                    <a:pt x="3695" y="3165"/>
                    <a:pt x="3856" y="3154"/>
                  </a:cubicBezTo>
                  <a:cubicBezTo>
                    <a:pt x="4017" y="3142"/>
                    <a:pt x="4063" y="3303"/>
                    <a:pt x="4098" y="3223"/>
                  </a:cubicBezTo>
                  <a:cubicBezTo>
                    <a:pt x="4132" y="3142"/>
                    <a:pt x="4063" y="3050"/>
                    <a:pt x="3948" y="3039"/>
                  </a:cubicBezTo>
                  <a:cubicBezTo>
                    <a:pt x="3833" y="3027"/>
                    <a:pt x="3798" y="2866"/>
                    <a:pt x="3994" y="2866"/>
                  </a:cubicBezTo>
                  <a:cubicBezTo>
                    <a:pt x="4190" y="2866"/>
                    <a:pt x="4236" y="3154"/>
                    <a:pt x="4316" y="3177"/>
                  </a:cubicBezTo>
                  <a:cubicBezTo>
                    <a:pt x="4397" y="3200"/>
                    <a:pt x="4408" y="3441"/>
                    <a:pt x="4305" y="3418"/>
                  </a:cubicBezTo>
                  <a:cubicBezTo>
                    <a:pt x="4201" y="3395"/>
                    <a:pt x="4144" y="3430"/>
                    <a:pt x="4144" y="3505"/>
                  </a:cubicBezTo>
                  <a:cubicBezTo>
                    <a:pt x="4144" y="3585"/>
                    <a:pt x="4075" y="3747"/>
                    <a:pt x="4086" y="3908"/>
                  </a:cubicBezTo>
                  <a:cubicBezTo>
                    <a:pt x="4098" y="4069"/>
                    <a:pt x="4063" y="4495"/>
                    <a:pt x="3948" y="4483"/>
                  </a:cubicBezTo>
                  <a:cubicBezTo>
                    <a:pt x="3833" y="4472"/>
                    <a:pt x="3597" y="4368"/>
                    <a:pt x="3539" y="4472"/>
                  </a:cubicBezTo>
                  <a:cubicBezTo>
                    <a:pt x="3482" y="4569"/>
                    <a:pt x="3413" y="4368"/>
                    <a:pt x="3344" y="4276"/>
                  </a:cubicBezTo>
                  <a:cubicBezTo>
                    <a:pt x="3275" y="4184"/>
                    <a:pt x="2768" y="3885"/>
                    <a:pt x="2642" y="3666"/>
                  </a:cubicBezTo>
                  <a:cubicBezTo>
                    <a:pt x="2521" y="3453"/>
                    <a:pt x="2141" y="3303"/>
                    <a:pt x="2083" y="3004"/>
                  </a:cubicBezTo>
                  <a:cubicBezTo>
                    <a:pt x="2026" y="2705"/>
                    <a:pt x="1658" y="2147"/>
                    <a:pt x="1491" y="2112"/>
                  </a:cubicBezTo>
                  <a:cubicBezTo>
                    <a:pt x="1318" y="2078"/>
                    <a:pt x="1295" y="1358"/>
                    <a:pt x="1065" y="1335"/>
                  </a:cubicBezTo>
                  <a:cubicBezTo>
                    <a:pt x="835" y="1312"/>
                    <a:pt x="731" y="898"/>
                    <a:pt x="541" y="783"/>
                  </a:cubicBezTo>
                  <a:cubicBezTo>
                    <a:pt x="368" y="682"/>
                    <a:pt x="19" y="336"/>
                    <a:pt x="0" y="121"/>
                  </a:cubicBezTo>
                  <a:lnTo>
                    <a:pt x="0" y="87"/>
                  </a:lnTo>
                  <a:cubicBezTo>
                    <a:pt x="1" y="71"/>
                    <a:pt x="5" y="55"/>
                    <a:pt x="12" y="41"/>
                  </a:cubicBezTo>
                  <a:cubicBezTo>
                    <a:pt x="23" y="18"/>
                    <a:pt x="35" y="5"/>
                    <a:pt x="49" y="0"/>
                  </a:cubicBezTo>
                  <a:lnTo>
                    <a:pt x="78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58FFC3C-4220-2635-716A-F515B7674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64813" y="9447969"/>
              <a:ext cx="532934" cy="758704"/>
            </a:xfrm>
            <a:custGeom>
              <a:avLst/>
              <a:gdLst>
                <a:gd name="T0" fmla="*/ 535 w 789"/>
                <a:gd name="T1" fmla="*/ 789 h 1124"/>
                <a:gd name="T2" fmla="*/ 385 w 789"/>
                <a:gd name="T3" fmla="*/ 1099 h 1124"/>
                <a:gd name="T4" fmla="*/ 178 w 789"/>
                <a:gd name="T5" fmla="*/ 253 h 1124"/>
                <a:gd name="T6" fmla="*/ 443 w 789"/>
                <a:gd name="T7" fmla="*/ 397 h 1124"/>
                <a:gd name="T8" fmla="*/ 673 w 789"/>
                <a:gd name="T9" fmla="*/ 501 h 1124"/>
                <a:gd name="T10" fmla="*/ 535 w 789"/>
                <a:gd name="T11" fmla="*/ 789 h 1124"/>
                <a:gd name="T12" fmla="*/ 535 w 789"/>
                <a:gd name="T13" fmla="*/ 789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9" h="1124">
                  <a:moveTo>
                    <a:pt x="535" y="789"/>
                  </a:moveTo>
                  <a:cubicBezTo>
                    <a:pt x="282" y="766"/>
                    <a:pt x="512" y="1076"/>
                    <a:pt x="385" y="1099"/>
                  </a:cubicBezTo>
                  <a:cubicBezTo>
                    <a:pt x="241" y="1123"/>
                    <a:pt x="0" y="501"/>
                    <a:pt x="178" y="253"/>
                  </a:cubicBezTo>
                  <a:cubicBezTo>
                    <a:pt x="362" y="0"/>
                    <a:pt x="443" y="317"/>
                    <a:pt x="443" y="397"/>
                  </a:cubicBezTo>
                  <a:cubicBezTo>
                    <a:pt x="443" y="478"/>
                    <a:pt x="673" y="340"/>
                    <a:pt x="673" y="501"/>
                  </a:cubicBezTo>
                  <a:cubicBezTo>
                    <a:pt x="673" y="662"/>
                    <a:pt x="788" y="812"/>
                    <a:pt x="535" y="789"/>
                  </a:cubicBezTo>
                  <a:lnTo>
                    <a:pt x="535" y="78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2AE67D6B-DE02-4E05-09EB-BEDE54531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8152" y="10801736"/>
              <a:ext cx="413845" cy="333235"/>
            </a:xfrm>
            <a:custGeom>
              <a:avLst/>
              <a:gdLst>
                <a:gd name="T0" fmla="*/ 52 w 611"/>
                <a:gd name="T1" fmla="*/ 207 h 496"/>
                <a:gd name="T2" fmla="*/ 524 w 611"/>
                <a:gd name="T3" fmla="*/ 334 h 496"/>
                <a:gd name="T4" fmla="*/ 52 w 611"/>
                <a:gd name="T5" fmla="*/ 207 h 496"/>
                <a:gd name="T6" fmla="*/ 52 w 611"/>
                <a:gd name="T7" fmla="*/ 20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1" h="496">
                  <a:moveTo>
                    <a:pt x="52" y="207"/>
                  </a:moveTo>
                  <a:cubicBezTo>
                    <a:pt x="0" y="0"/>
                    <a:pt x="610" y="178"/>
                    <a:pt x="524" y="334"/>
                  </a:cubicBezTo>
                  <a:cubicBezTo>
                    <a:pt x="432" y="495"/>
                    <a:pt x="98" y="391"/>
                    <a:pt x="52" y="207"/>
                  </a:cubicBezTo>
                  <a:lnTo>
                    <a:pt x="52" y="20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C33BB46-D53D-7BCC-1788-30CFB5070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05754" y="12217984"/>
              <a:ext cx="1286191" cy="229100"/>
            </a:xfrm>
            <a:custGeom>
              <a:avLst/>
              <a:gdLst>
                <a:gd name="T0" fmla="*/ 1594 w 1906"/>
                <a:gd name="T1" fmla="*/ 46 h 341"/>
                <a:gd name="T2" fmla="*/ 1468 w 1906"/>
                <a:gd name="T3" fmla="*/ 156 h 341"/>
                <a:gd name="T4" fmla="*/ 679 w 1906"/>
                <a:gd name="T5" fmla="*/ 328 h 341"/>
                <a:gd name="T6" fmla="*/ 52 w 1906"/>
                <a:gd name="T7" fmla="*/ 213 h 341"/>
                <a:gd name="T8" fmla="*/ 771 w 1906"/>
                <a:gd name="T9" fmla="*/ 109 h 341"/>
                <a:gd name="T10" fmla="*/ 1594 w 1906"/>
                <a:gd name="T11" fmla="*/ 46 h 341"/>
                <a:gd name="T12" fmla="*/ 1594 w 1906"/>
                <a:gd name="T13" fmla="*/ 4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6" h="341">
                  <a:moveTo>
                    <a:pt x="1594" y="46"/>
                  </a:moveTo>
                  <a:cubicBezTo>
                    <a:pt x="1905" y="86"/>
                    <a:pt x="1675" y="144"/>
                    <a:pt x="1468" y="156"/>
                  </a:cubicBezTo>
                  <a:cubicBezTo>
                    <a:pt x="1260" y="167"/>
                    <a:pt x="990" y="340"/>
                    <a:pt x="679" y="328"/>
                  </a:cubicBezTo>
                  <a:cubicBezTo>
                    <a:pt x="369" y="317"/>
                    <a:pt x="92" y="305"/>
                    <a:pt x="52" y="213"/>
                  </a:cubicBezTo>
                  <a:cubicBezTo>
                    <a:pt x="0" y="115"/>
                    <a:pt x="461" y="0"/>
                    <a:pt x="771" y="109"/>
                  </a:cubicBezTo>
                  <a:cubicBezTo>
                    <a:pt x="1076" y="225"/>
                    <a:pt x="1283" y="0"/>
                    <a:pt x="1594" y="46"/>
                  </a:cubicBezTo>
                  <a:lnTo>
                    <a:pt x="1594" y="4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CCC96E2-F494-0776-F044-6035554F2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1088" y="10774960"/>
              <a:ext cx="809823" cy="324309"/>
            </a:xfrm>
            <a:custGeom>
              <a:avLst/>
              <a:gdLst>
                <a:gd name="T0" fmla="*/ 806 w 1198"/>
                <a:gd name="T1" fmla="*/ 92 h 479"/>
                <a:gd name="T2" fmla="*/ 1071 w 1198"/>
                <a:gd name="T3" fmla="*/ 478 h 479"/>
                <a:gd name="T4" fmla="*/ 582 w 1198"/>
                <a:gd name="T5" fmla="*/ 305 h 479"/>
                <a:gd name="T6" fmla="*/ 52 w 1198"/>
                <a:gd name="T7" fmla="*/ 231 h 479"/>
                <a:gd name="T8" fmla="*/ 806 w 1198"/>
                <a:gd name="T9" fmla="*/ 92 h 479"/>
                <a:gd name="T10" fmla="*/ 806 w 1198"/>
                <a:gd name="T11" fmla="*/ 92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8" h="479">
                  <a:moveTo>
                    <a:pt x="806" y="92"/>
                  </a:moveTo>
                  <a:cubicBezTo>
                    <a:pt x="1105" y="184"/>
                    <a:pt x="1197" y="478"/>
                    <a:pt x="1071" y="478"/>
                  </a:cubicBezTo>
                  <a:cubicBezTo>
                    <a:pt x="944" y="478"/>
                    <a:pt x="818" y="305"/>
                    <a:pt x="582" y="305"/>
                  </a:cubicBezTo>
                  <a:cubicBezTo>
                    <a:pt x="340" y="305"/>
                    <a:pt x="98" y="363"/>
                    <a:pt x="52" y="231"/>
                  </a:cubicBezTo>
                  <a:cubicBezTo>
                    <a:pt x="0" y="75"/>
                    <a:pt x="513" y="0"/>
                    <a:pt x="806" y="92"/>
                  </a:cubicBezTo>
                  <a:lnTo>
                    <a:pt x="806" y="9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8A54E832-DE86-76F5-6C0A-9AE1F014F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7092" y="10102539"/>
              <a:ext cx="2667654" cy="2338596"/>
            </a:xfrm>
            <a:custGeom>
              <a:avLst/>
              <a:gdLst>
                <a:gd name="T0" fmla="*/ 2618 w 3949"/>
                <a:gd name="T1" fmla="*/ 558 h 3465"/>
                <a:gd name="T2" fmla="*/ 3948 w 3949"/>
                <a:gd name="T3" fmla="*/ 1024 h 3465"/>
                <a:gd name="T4" fmla="*/ 3948 w 3949"/>
                <a:gd name="T5" fmla="*/ 3464 h 3465"/>
                <a:gd name="T6" fmla="*/ 3533 w 3949"/>
                <a:gd name="T7" fmla="*/ 3148 h 3465"/>
                <a:gd name="T8" fmla="*/ 2641 w 3949"/>
                <a:gd name="T9" fmla="*/ 3194 h 3465"/>
                <a:gd name="T10" fmla="*/ 3010 w 3949"/>
                <a:gd name="T11" fmla="*/ 2883 h 3465"/>
                <a:gd name="T12" fmla="*/ 3021 w 3949"/>
                <a:gd name="T13" fmla="*/ 2538 h 3465"/>
                <a:gd name="T14" fmla="*/ 2803 w 3949"/>
                <a:gd name="T15" fmla="*/ 2095 h 3465"/>
                <a:gd name="T16" fmla="*/ 1715 w 3949"/>
                <a:gd name="T17" fmla="*/ 1715 h 3465"/>
                <a:gd name="T18" fmla="*/ 1375 w 3949"/>
                <a:gd name="T19" fmla="*/ 1531 h 3465"/>
                <a:gd name="T20" fmla="*/ 973 w 3949"/>
                <a:gd name="T21" fmla="*/ 1416 h 3465"/>
                <a:gd name="T22" fmla="*/ 708 w 3949"/>
                <a:gd name="T23" fmla="*/ 1416 h 3465"/>
                <a:gd name="T24" fmla="*/ 472 w 3949"/>
                <a:gd name="T25" fmla="*/ 1076 h 3465"/>
                <a:gd name="T26" fmla="*/ 696 w 3949"/>
                <a:gd name="T27" fmla="*/ 1018 h 3465"/>
                <a:gd name="T28" fmla="*/ 1030 w 3949"/>
                <a:gd name="T29" fmla="*/ 961 h 3465"/>
                <a:gd name="T30" fmla="*/ 1065 w 3949"/>
                <a:gd name="T31" fmla="*/ 846 h 3465"/>
                <a:gd name="T32" fmla="*/ 449 w 3949"/>
                <a:gd name="T33" fmla="*/ 811 h 3465"/>
                <a:gd name="T34" fmla="*/ 230 w 3949"/>
                <a:gd name="T35" fmla="*/ 547 h 3465"/>
                <a:gd name="T36" fmla="*/ 23 w 3949"/>
                <a:gd name="T37" fmla="*/ 443 h 3465"/>
                <a:gd name="T38" fmla="*/ 357 w 3949"/>
                <a:gd name="T39" fmla="*/ 196 h 3465"/>
                <a:gd name="T40" fmla="*/ 1237 w 3949"/>
                <a:gd name="T41" fmla="*/ 311 h 3465"/>
                <a:gd name="T42" fmla="*/ 1646 w 3949"/>
                <a:gd name="T43" fmla="*/ 1266 h 3465"/>
                <a:gd name="T44" fmla="*/ 2279 w 3949"/>
                <a:gd name="T45" fmla="*/ 869 h 3465"/>
                <a:gd name="T46" fmla="*/ 2618 w 3949"/>
                <a:gd name="T47" fmla="*/ 558 h 3465"/>
                <a:gd name="T48" fmla="*/ 2618 w 3949"/>
                <a:gd name="T49" fmla="*/ 558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49" h="3465">
                  <a:moveTo>
                    <a:pt x="2618" y="558"/>
                  </a:moveTo>
                  <a:cubicBezTo>
                    <a:pt x="2762" y="552"/>
                    <a:pt x="3453" y="857"/>
                    <a:pt x="3948" y="1024"/>
                  </a:cubicBezTo>
                  <a:cubicBezTo>
                    <a:pt x="3948" y="1024"/>
                    <a:pt x="3948" y="1024"/>
                    <a:pt x="3948" y="3464"/>
                  </a:cubicBezTo>
                  <a:cubicBezTo>
                    <a:pt x="3746" y="3332"/>
                    <a:pt x="3643" y="3148"/>
                    <a:pt x="3533" y="3148"/>
                  </a:cubicBezTo>
                  <a:cubicBezTo>
                    <a:pt x="3378" y="3148"/>
                    <a:pt x="2699" y="3292"/>
                    <a:pt x="2641" y="3194"/>
                  </a:cubicBezTo>
                  <a:cubicBezTo>
                    <a:pt x="2584" y="3090"/>
                    <a:pt x="2803" y="2883"/>
                    <a:pt x="3010" y="2883"/>
                  </a:cubicBezTo>
                  <a:cubicBezTo>
                    <a:pt x="3217" y="2883"/>
                    <a:pt x="3171" y="2699"/>
                    <a:pt x="3021" y="2538"/>
                  </a:cubicBezTo>
                  <a:cubicBezTo>
                    <a:pt x="2872" y="2376"/>
                    <a:pt x="3033" y="2261"/>
                    <a:pt x="2803" y="2095"/>
                  </a:cubicBezTo>
                  <a:cubicBezTo>
                    <a:pt x="2572" y="1922"/>
                    <a:pt x="1980" y="1726"/>
                    <a:pt x="1715" y="1715"/>
                  </a:cubicBezTo>
                  <a:cubicBezTo>
                    <a:pt x="1456" y="1703"/>
                    <a:pt x="1634" y="1600"/>
                    <a:pt x="1375" y="1531"/>
                  </a:cubicBezTo>
                  <a:cubicBezTo>
                    <a:pt x="1111" y="1462"/>
                    <a:pt x="973" y="1266"/>
                    <a:pt x="973" y="1416"/>
                  </a:cubicBezTo>
                  <a:cubicBezTo>
                    <a:pt x="973" y="1565"/>
                    <a:pt x="708" y="1600"/>
                    <a:pt x="708" y="1416"/>
                  </a:cubicBezTo>
                  <a:cubicBezTo>
                    <a:pt x="708" y="1237"/>
                    <a:pt x="564" y="1156"/>
                    <a:pt x="472" y="1076"/>
                  </a:cubicBezTo>
                  <a:cubicBezTo>
                    <a:pt x="380" y="995"/>
                    <a:pt x="564" y="984"/>
                    <a:pt x="696" y="1018"/>
                  </a:cubicBezTo>
                  <a:cubicBezTo>
                    <a:pt x="834" y="1053"/>
                    <a:pt x="834" y="892"/>
                    <a:pt x="1030" y="961"/>
                  </a:cubicBezTo>
                  <a:cubicBezTo>
                    <a:pt x="1226" y="1030"/>
                    <a:pt x="1203" y="834"/>
                    <a:pt x="1065" y="846"/>
                  </a:cubicBezTo>
                  <a:cubicBezTo>
                    <a:pt x="927" y="857"/>
                    <a:pt x="518" y="961"/>
                    <a:pt x="449" y="811"/>
                  </a:cubicBezTo>
                  <a:cubicBezTo>
                    <a:pt x="380" y="662"/>
                    <a:pt x="380" y="547"/>
                    <a:pt x="230" y="547"/>
                  </a:cubicBezTo>
                  <a:cubicBezTo>
                    <a:pt x="80" y="547"/>
                    <a:pt x="0" y="593"/>
                    <a:pt x="23" y="443"/>
                  </a:cubicBezTo>
                  <a:cubicBezTo>
                    <a:pt x="46" y="288"/>
                    <a:pt x="288" y="385"/>
                    <a:pt x="357" y="196"/>
                  </a:cubicBezTo>
                  <a:cubicBezTo>
                    <a:pt x="426" y="0"/>
                    <a:pt x="1111" y="138"/>
                    <a:pt x="1237" y="311"/>
                  </a:cubicBezTo>
                  <a:cubicBezTo>
                    <a:pt x="1364" y="477"/>
                    <a:pt x="1375" y="1358"/>
                    <a:pt x="1646" y="1266"/>
                  </a:cubicBezTo>
                  <a:cubicBezTo>
                    <a:pt x="1922" y="1179"/>
                    <a:pt x="2129" y="869"/>
                    <a:pt x="2279" y="869"/>
                  </a:cubicBezTo>
                  <a:cubicBezTo>
                    <a:pt x="2429" y="869"/>
                    <a:pt x="2452" y="570"/>
                    <a:pt x="2618" y="558"/>
                  </a:cubicBezTo>
                  <a:lnTo>
                    <a:pt x="2618" y="558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01194DD8-CF9C-EEDE-4919-1E0B4ECC4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45718" y="12532250"/>
              <a:ext cx="158476" cy="174810"/>
            </a:xfrm>
            <a:custGeom>
              <a:avLst/>
              <a:gdLst>
                <a:gd name="T0" fmla="*/ 175 w 772"/>
                <a:gd name="T1" fmla="*/ 544 h 545"/>
                <a:gd name="T2" fmla="*/ 155 w 772"/>
                <a:gd name="T3" fmla="*/ 536 h 545"/>
                <a:gd name="T4" fmla="*/ 339 w 772"/>
                <a:gd name="T5" fmla="*/ 98 h 545"/>
                <a:gd name="T6" fmla="*/ 466 w 772"/>
                <a:gd name="T7" fmla="*/ 167 h 545"/>
                <a:gd name="T8" fmla="*/ 524 w 772"/>
                <a:gd name="T9" fmla="*/ 52 h 545"/>
                <a:gd name="T10" fmla="*/ 650 w 772"/>
                <a:gd name="T11" fmla="*/ 0 h 545"/>
                <a:gd name="T12" fmla="*/ 771 w 772"/>
                <a:gd name="T13" fmla="*/ 133 h 545"/>
                <a:gd name="T14" fmla="*/ 731 w 772"/>
                <a:gd name="T15" fmla="*/ 156 h 545"/>
                <a:gd name="T16" fmla="*/ 690 w 772"/>
                <a:gd name="T17" fmla="*/ 190 h 545"/>
                <a:gd name="T18" fmla="*/ 639 w 772"/>
                <a:gd name="T19" fmla="*/ 254 h 545"/>
                <a:gd name="T20" fmla="*/ 277 w 772"/>
                <a:gd name="T21" fmla="*/ 544 h 545"/>
                <a:gd name="T22" fmla="*/ 175 w 772"/>
                <a:gd name="T23" fmla="*/ 54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2" h="545">
                  <a:moveTo>
                    <a:pt x="175" y="544"/>
                  </a:moveTo>
                  <a:cubicBezTo>
                    <a:pt x="168" y="542"/>
                    <a:pt x="162" y="539"/>
                    <a:pt x="155" y="536"/>
                  </a:cubicBezTo>
                  <a:cubicBezTo>
                    <a:pt x="0" y="449"/>
                    <a:pt x="121" y="185"/>
                    <a:pt x="339" y="98"/>
                  </a:cubicBezTo>
                  <a:cubicBezTo>
                    <a:pt x="380" y="138"/>
                    <a:pt x="432" y="190"/>
                    <a:pt x="466" y="167"/>
                  </a:cubicBezTo>
                  <a:cubicBezTo>
                    <a:pt x="489" y="144"/>
                    <a:pt x="506" y="98"/>
                    <a:pt x="524" y="52"/>
                  </a:cubicBezTo>
                  <a:cubicBezTo>
                    <a:pt x="570" y="46"/>
                    <a:pt x="610" y="23"/>
                    <a:pt x="650" y="0"/>
                  </a:cubicBezTo>
                  <a:cubicBezTo>
                    <a:pt x="690" y="29"/>
                    <a:pt x="737" y="81"/>
                    <a:pt x="771" y="133"/>
                  </a:cubicBezTo>
                  <a:cubicBezTo>
                    <a:pt x="754" y="138"/>
                    <a:pt x="742" y="150"/>
                    <a:pt x="731" y="156"/>
                  </a:cubicBezTo>
                  <a:cubicBezTo>
                    <a:pt x="713" y="167"/>
                    <a:pt x="702" y="179"/>
                    <a:pt x="690" y="190"/>
                  </a:cubicBezTo>
                  <a:cubicBezTo>
                    <a:pt x="679" y="208"/>
                    <a:pt x="662" y="231"/>
                    <a:pt x="639" y="254"/>
                  </a:cubicBezTo>
                  <a:cubicBezTo>
                    <a:pt x="549" y="366"/>
                    <a:pt x="406" y="510"/>
                    <a:pt x="277" y="544"/>
                  </a:cubicBezTo>
                  <a:lnTo>
                    <a:pt x="175" y="54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6C1A3609-51A3-8F33-DDEA-8DBC40786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2457" y="12533369"/>
              <a:ext cx="529959" cy="270754"/>
            </a:xfrm>
            <a:custGeom>
              <a:avLst/>
              <a:gdLst>
                <a:gd name="T0" fmla="*/ 634 w 784"/>
                <a:gd name="T1" fmla="*/ 400 h 401"/>
                <a:gd name="T2" fmla="*/ 420 w 784"/>
                <a:gd name="T3" fmla="*/ 288 h 401"/>
                <a:gd name="T4" fmla="*/ 75 w 784"/>
                <a:gd name="T5" fmla="*/ 115 h 401"/>
                <a:gd name="T6" fmla="*/ 783 w 784"/>
                <a:gd name="T7" fmla="*/ 311 h 401"/>
                <a:gd name="T8" fmla="*/ 737 w 784"/>
                <a:gd name="T9" fmla="*/ 400 h 401"/>
                <a:gd name="T10" fmla="*/ 634 w 784"/>
                <a:gd name="T11" fmla="*/ 40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4" h="401">
                  <a:moveTo>
                    <a:pt x="634" y="400"/>
                  </a:moveTo>
                  <a:cubicBezTo>
                    <a:pt x="552" y="379"/>
                    <a:pt x="459" y="323"/>
                    <a:pt x="420" y="288"/>
                  </a:cubicBezTo>
                  <a:cubicBezTo>
                    <a:pt x="340" y="219"/>
                    <a:pt x="144" y="219"/>
                    <a:pt x="75" y="115"/>
                  </a:cubicBezTo>
                  <a:cubicBezTo>
                    <a:pt x="0" y="0"/>
                    <a:pt x="783" y="115"/>
                    <a:pt x="783" y="311"/>
                  </a:cubicBezTo>
                  <a:cubicBezTo>
                    <a:pt x="783" y="360"/>
                    <a:pt x="765" y="388"/>
                    <a:pt x="737" y="400"/>
                  </a:cubicBezTo>
                  <a:lnTo>
                    <a:pt x="634" y="40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4859104A-110C-8FA0-7973-C393D32D7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59392" y="12273393"/>
              <a:ext cx="194109" cy="174810"/>
            </a:xfrm>
            <a:custGeom>
              <a:avLst/>
              <a:gdLst>
                <a:gd name="T0" fmla="*/ 610 w 1255"/>
                <a:gd name="T1" fmla="*/ 103 h 582"/>
                <a:gd name="T2" fmla="*/ 1185 w 1255"/>
                <a:gd name="T3" fmla="*/ 282 h 582"/>
                <a:gd name="T4" fmla="*/ 633 w 1255"/>
                <a:gd name="T5" fmla="*/ 443 h 582"/>
                <a:gd name="T6" fmla="*/ 74 w 1255"/>
                <a:gd name="T7" fmla="*/ 351 h 582"/>
                <a:gd name="T8" fmla="*/ 259 w 1255"/>
                <a:gd name="T9" fmla="*/ 149 h 582"/>
                <a:gd name="T10" fmla="*/ 610 w 1255"/>
                <a:gd name="T11" fmla="*/ 103 h 582"/>
                <a:gd name="T12" fmla="*/ 610 w 1255"/>
                <a:gd name="T13" fmla="*/ 10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5" h="582">
                  <a:moveTo>
                    <a:pt x="610" y="103"/>
                  </a:moveTo>
                  <a:cubicBezTo>
                    <a:pt x="656" y="0"/>
                    <a:pt x="1254" y="138"/>
                    <a:pt x="1185" y="282"/>
                  </a:cubicBezTo>
                  <a:cubicBezTo>
                    <a:pt x="1116" y="431"/>
                    <a:pt x="920" y="305"/>
                    <a:pt x="633" y="443"/>
                  </a:cubicBezTo>
                  <a:cubicBezTo>
                    <a:pt x="351" y="581"/>
                    <a:pt x="109" y="397"/>
                    <a:pt x="74" y="351"/>
                  </a:cubicBezTo>
                  <a:cubicBezTo>
                    <a:pt x="0" y="253"/>
                    <a:pt x="144" y="69"/>
                    <a:pt x="259" y="149"/>
                  </a:cubicBezTo>
                  <a:cubicBezTo>
                    <a:pt x="374" y="224"/>
                    <a:pt x="564" y="201"/>
                    <a:pt x="610" y="103"/>
                  </a:cubicBezTo>
                  <a:lnTo>
                    <a:pt x="610" y="10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6E7E4BF3-68BE-93C2-2C5D-AE7CC30C2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3827" y="8290573"/>
              <a:ext cx="2536653" cy="1529311"/>
            </a:xfrm>
            <a:custGeom>
              <a:avLst/>
              <a:gdLst>
                <a:gd name="T0" fmla="*/ 3757 w 3758"/>
                <a:gd name="T1" fmla="*/ 616 h 2267"/>
                <a:gd name="T2" fmla="*/ 3401 w 3758"/>
                <a:gd name="T3" fmla="*/ 766 h 2267"/>
                <a:gd name="T4" fmla="*/ 3159 w 3758"/>
                <a:gd name="T5" fmla="*/ 996 h 2267"/>
                <a:gd name="T6" fmla="*/ 2980 w 3758"/>
                <a:gd name="T7" fmla="*/ 938 h 2267"/>
                <a:gd name="T8" fmla="*/ 2383 w 3758"/>
                <a:gd name="T9" fmla="*/ 1186 h 2267"/>
                <a:gd name="T10" fmla="*/ 2153 w 3758"/>
                <a:gd name="T11" fmla="*/ 1531 h 2267"/>
                <a:gd name="T12" fmla="*/ 2037 w 3758"/>
                <a:gd name="T13" fmla="*/ 1899 h 2267"/>
                <a:gd name="T14" fmla="*/ 1698 w 3758"/>
                <a:gd name="T15" fmla="*/ 2124 h 2267"/>
                <a:gd name="T16" fmla="*/ 1330 w 3758"/>
                <a:gd name="T17" fmla="*/ 2055 h 2267"/>
                <a:gd name="T18" fmla="*/ 944 w 3758"/>
                <a:gd name="T19" fmla="*/ 2216 h 2267"/>
                <a:gd name="T20" fmla="*/ 438 w 3758"/>
                <a:gd name="T21" fmla="*/ 2262 h 2267"/>
                <a:gd name="T22" fmla="*/ 432 w 3758"/>
                <a:gd name="T23" fmla="*/ 2266 h 2267"/>
                <a:gd name="T24" fmla="*/ 361 w 3758"/>
                <a:gd name="T25" fmla="*/ 2266 h 2267"/>
                <a:gd name="T26" fmla="*/ 115 w 3758"/>
                <a:gd name="T27" fmla="*/ 2101 h 2267"/>
                <a:gd name="T28" fmla="*/ 0 w 3758"/>
                <a:gd name="T29" fmla="*/ 1853 h 2267"/>
                <a:gd name="T30" fmla="*/ 576 w 3758"/>
                <a:gd name="T31" fmla="*/ 1997 h 2267"/>
                <a:gd name="T32" fmla="*/ 829 w 3758"/>
                <a:gd name="T33" fmla="*/ 1508 h 2267"/>
                <a:gd name="T34" fmla="*/ 1387 w 3758"/>
                <a:gd name="T35" fmla="*/ 1335 h 2267"/>
                <a:gd name="T36" fmla="*/ 1732 w 3758"/>
                <a:gd name="T37" fmla="*/ 800 h 2267"/>
                <a:gd name="T38" fmla="*/ 1738 w 3758"/>
                <a:gd name="T39" fmla="*/ 800 h 2267"/>
                <a:gd name="T40" fmla="*/ 1951 w 3758"/>
                <a:gd name="T41" fmla="*/ 1071 h 2267"/>
                <a:gd name="T42" fmla="*/ 2199 w 3758"/>
                <a:gd name="T43" fmla="*/ 984 h 2267"/>
                <a:gd name="T44" fmla="*/ 2199 w 3758"/>
                <a:gd name="T45" fmla="*/ 754 h 2267"/>
                <a:gd name="T46" fmla="*/ 2279 w 3758"/>
                <a:gd name="T47" fmla="*/ 651 h 2267"/>
                <a:gd name="T48" fmla="*/ 2485 w 3758"/>
                <a:gd name="T49" fmla="*/ 386 h 2267"/>
                <a:gd name="T50" fmla="*/ 2796 w 3758"/>
                <a:gd name="T51" fmla="*/ 0 h 2267"/>
                <a:gd name="T52" fmla="*/ 3147 w 3758"/>
                <a:gd name="T53" fmla="*/ 294 h 2267"/>
                <a:gd name="T54" fmla="*/ 3493 w 3758"/>
                <a:gd name="T55" fmla="*/ 386 h 2267"/>
                <a:gd name="T56" fmla="*/ 3757 w 3758"/>
                <a:gd name="T57" fmla="*/ 537 h 2267"/>
                <a:gd name="T58" fmla="*/ 3757 w 3758"/>
                <a:gd name="T59" fmla="*/ 616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58" h="2267">
                  <a:moveTo>
                    <a:pt x="3757" y="616"/>
                  </a:moveTo>
                  <a:cubicBezTo>
                    <a:pt x="3711" y="754"/>
                    <a:pt x="3297" y="674"/>
                    <a:pt x="3401" y="766"/>
                  </a:cubicBezTo>
                  <a:cubicBezTo>
                    <a:pt x="3493" y="846"/>
                    <a:pt x="3297" y="933"/>
                    <a:pt x="3159" y="996"/>
                  </a:cubicBezTo>
                  <a:cubicBezTo>
                    <a:pt x="3084" y="961"/>
                    <a:pt x="3021" y="938"/>
                    <a:pt x="2980" y="938"/>
                  </a:cubicBezTo>
                  <a:cubicBezTo>
                    <a:pt x="2796" y="938"/>
                    <a:pt x="2360" y="892"/>
                    <a:pt x="2383" y="1186"/>
                  </a:cubicBezTo>
                  <a:cubicBezTo>
                    <a:pt x="2406" y="1485"/>
                    <a:pt x="2130" y="1370"/>
                    <a:pt x="2153" y="1531"/>
                  </a:cubicBezTo>
                  <a:cubicBezTo>
                    <a:pt x="2176" y="1692"/>
                    <a:pt x="2015" y="1692"/>
                    <a:pt x="2037" y="1899"/>
                  </a:cubicBezTo>
                  <a:cubicBezTo>
                    <a:pt x="2061" y="2101"/>
                    <a:pt x="1928" y="2009"/>
                    <a:pt x="1698" y="2124"/>
                  </a:cubicBezTo>
                  <a:cubicBezTo>
                    <a:pt x="1468" y="2239"/>
                    <a:pt x="1560" y="2055"/>
                    <a:pt x="1330" y="2055"/>
                  </a:cubicBezTo>
                  <a:cubicBezTo>
                    <a:pt x="1100" y="2055"/>
                    <a:pt x="1077" y="2170"/>
                    <a:pt x="944" y="2216"/>
                  </a:cubicBezTo>
                  <a:cubicBezTo>
                    <a:pt x="806" y="2262"/>
                    <a:pt x="530" y="2193"/>
                    <a:pt x="438" y="2262"/>
                  </a:cubicBezTo>
                  <a:cubicBezTo>
                    <a:pt x="436" y="2264"/>
                    <a:pt x="434" y="2265"/>
                    <a:pt x="432" y="2266"/>
                  </a:cubicBezTo>
                  <a:lnTo>
                    <a:pt x="361" y="2266"/>
                  </a:lnTo>
                  <a:cubicBezTo>
                    <a:pt x="279" y="2231"/>
                    <a:pt x="184" y="2101"/>
                    <a:pt x="115" y="2101"/>
                  </a:cubicBezTo>
                  <a:cubicBezTo>
                    <a:pt x="69" y="2101"/>
                    <a:pt x="29" y="1980"/>
                    <a:pt x="0" y="1853"/>
                  </a:cubicBezTo>
                  <a:cubicBezTo>
                    <a:pt x="173" y="1888"/>
                    <a:pt x="512" y="2135"/>
                    <a:pt x="576" y="1997"/>
                  </a:cubicBezTo>
                  <a:cubicBezTo>
                    <a:pt x="645" y="1853"/>
                    <a:pt x="518" y="1531"/>
                    <a:pt x="829" y="1508"/>
                  </a:cubicBezTo>
                  <a:cubicBezTo>
                    <a:pt x="1134" y="1485"/>
                    <a:pt x="1341" y="1554"/>
                    <a:pt x="1387" y="1335"/>
                  </a:cubicBezTo>
                  <a:cubicBezTo>
                    <a:pt x="1433" y="1117"/>
                    <a:pt x="1640" y="800"/>
                    <a:pt x="1732" y="800"/>
                  </a:cubicBezTo>
                  <a:lnTo>
                    <a:pt x="1738" y="800"/>
                  </a:lnTo>
                  <a:cubicBezTo>
                    <a:pt x="1825" y="956"/>
                    <a:pt x="1900" y="1071"/>
                    <a:pt x="1951" y="1071"/>
                  </a:cubicBezTo>
                  <a:cubicBezTo>
                    <a:pt x="2084" y="1071"/>
                    <a:pt x="2107" y="961"/>
                    <a:pt x="2199" y="984"/>
                  </a:cubicBezTo>
                  <a:cubicBezTo>
                    <a:pt x="2251" y="996"/>
                    <a:pt x="2233" y="892"/>
                    <a:pt x="2199" y="754"/>
                  </a:cubicBezTo>
                  <a:cubicBezTo>
                    <a:pt x="2251" y="743"/>
                    <a:pt x="2291" y="714"/>
                    <a:pt x="2279" y="651"/>
                  </a:cubicBezTo>
                  <a:cubicBezTo>
                    <a:pt x="2256" y="490"/>
                    <a:pt x="2474" y="501"/>
                    <a:pt x="2485" y="386"/>
                  </a:cubicBezTo>
                  <a:cubicBezTo>
                    <a:pt x="2497" y="271"/>
                    <a:pt x="2658" y="0"/>
                    <a:pt x="2796" y="0"/>
                  </a:cubicBezTo>
                  <a:cubicBezTo>
                    <a:pt x="2934" y="0"/>
                    <a:pt x="3147" y="190"/>
                    <a:pt x="3147" y="294"/>
                  </a:cubicBezTo>
                  <a:cubicBezTo>
                    <a:pt x="3147" y="397"/>
                    <a:pt x="3389" y="409"/>
                    <a:pt x="3493" y="386"/>
                  </a:cubicBezTo>
                  <a:cubicBezTo>
                    <a:pt x="3576" y="368"/>
                    <a:pt x="3725" y="438"/>
                    <a:pt x="3757" y="537"/>
                  </a:cubicBezTo>
                  <a:lnTo>
                    <a:pt x="3757" y="616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B3B3A8A-4D2A-00C8-348C-8EFEBBFE8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9075" y="8891586"/>
              <a:ext cx="2777815" cy="2290992"/>
            </a:xfrm>
            <a:custGeom>
              <a:avLst/>
              <a:gdLst>
                <a:gd name="T0" fmla="*/ 3222 w 4115"/>
                <a:gd name="T1" fmla="*/ 2308 h 3397"/>
                <a:gd name="T2" fmla="*/ 2922 w 4115"/>
                <a:gd name="T3" fmla="*/ 3166 h 3397"/>
                <a:gd name="T4" fmla="*/ 2365 w 4115"/>
                <a:gd name="T5" fmla="*/ 3258 h 3397"/>
                <a:gd name="T6" fmla="*/ 1870 w 4115"/>
                <a:gd name="T7" fmla="*/ 3033 h 3397"/>
                <a:gd name="T8" fmla="*/ 1358 w 4115"/>
                <a:gd name="T9" fmla="*/ 3085 h 3397"/>
                <a:gd name="T10" fmla="*/ 1047 w 4115"/>
                <a:gd name="T11" fmla="*/ 2941 h 3397"/>
                <a:gd name="T12" fmla="*/ 679 w 4115"/>
                <a:gd name="T13" fmla="*/ 2423 h 3397"/>
                <a:gd name="T14" fmla="*/ 351 w 4115"/>
                <a:gd name="T15" fmla="*/ 2038 h 3397"/>
                <a:gd name="T16" fmla="*/ 144 w 4115"/>
                <a:gd name="T17" fmla="*/ 1497 h 3397"/>
                <a:gd name="T18" fmla="*/ 397 w 4115"/>
                <a:gd name="T19" fmla="*/ 961 h 3397"/>
                <a:gd name="T20" fmla="*/ 437 w 4115"/>
                <a:gd name="T21" fmla="*/ 961 h 3397"/>
                <a:gd name="T22" fmla="*/ 552 w 4115"/>
                <a:gd name="T23" fmla="*/ 1209 h 3397"/>
                <a:gd name="T24" fmla="*/ 875 w 4115"/>
                <a:gd name="T25" fmla="*/ 1370 h 3397"/>
                <a:gd name="T26" fmla="*/ 1381 w 4115"/>
                <a:gd name="T27" fmla="*/ 1324 h 3397"/>
                <a:gd name="T28" fmla="*/ 1767 w 4115"/>
                <a:gd name="T29" fmla="*/ 1163 h 3397"/>
                <a:gd name="T30" fmla="*/ 2135 w 4115"/>
                <a:gd name="T31" fmla="*/ 1232 h 3397"/>
                <a:gd name="T32" fmla="*/ 2474 w 4115"/>
                <a:gd name="T33" fmla="*/ 1007 h 3397"/>
                <a:gd name="T34" fmla="*/ 2590 w 4115"/>
                <a:gd name="T35" fmla="*/ 639 h 3397"/>
                <a:gd name="T36" fmla="*/ 2820 w 4115"/>
                <a:gd name="T37" fmla="*/ 294 h 3397"/>
                <a:gd name="T38" fmla="*/ 3417 w 4115"/>
                <a:gd name="T39" fmla="*/ 46 h 3397"/>
                <a:gd name="T40" fmla="*/ 3596 w 4115"/>
                <a:gd name="T41" fmla="*/ 104 h 3397"/>
                <a:gd name="T42" fmla="*/ 3538 w 4115"/>
                <a:gd name="T43" fmla="*/ 133 h 3397"/>
                <a:gd name="T44" fmla="*/ 3515 w 4115"/>
                <a:gd name="T45" fmla="*/ 420 h 3397"/>
                <a:gd name="T46" fmla="*/ 3642 w 4115"/>
                <a:gd name="T47" fmla="*/ 766 h 3397"/>
                <a:gd name="T48" fmla="*/ 3768 w 4115"/>
                <a:gd name="T49" fmla="*/ 1076 h 3397"/>
                <a:gd name="T50" fmla="*/ 4033 w 4115"/>
                <a:gd name="T51" fmla="*/ 1381 h 3397"/>
                <a:gd name="T52" fmla="*/ 3446 w 4115"/>
                <a:gd name="T53" fmla="*/ 1715 h 3397"/>
                <a:gd name="T54" fmla="*/ 3222 w 4115"/>
                <a:gd name="T55" fmla="*/ 2308 h 3397"/>
                <a:gd name="T56" fmla="*/ 3222 w 4115"/>
                <a:gd name="T57" fmla="*/ 2308 h 3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15" h="3397">
                  <a:moveTo>
                    <a:pt x="3222" y="2308"/>
                  </a:moveTo>
                  <a:cubicBezTo>
                    <a:pt x="3015" y="2435"/>
                    <a:pt x="3141" y="3085"/>
                    <a:pt x="2922" y="3166"/>
                  </a:cubicBezTo>
                  <a:cubicBezTo>
                    <a:pt x="2705" y="3246"/>
                    <a:pt x="2388" y="3396"/>
                    <a:pt x="2365" y="3258"/>
                  </a:cubicBezTo>
                  <a:cubicBezTo>
                    <a:pt x="2342" y="3119"/>
                    <a:pt x="1985" y="3056"/>
                    <a:pt x="1870" y="3033"/>
                  </a:cubicBezTo>
                  <a:cubicBezTo>
                    <a:pt x="1755" y="3010"/>
                    <a:pt x="1404" y="3189"/>
                    <a:pt x="1358" y="3085"/>
                  </a:cubicBezTo>
                  <a:cubicBezTo>
                    <a:pt x="1312" y="2987"/>
                    <a:pt x="1197" y="2837"/>
                    <a:pt x="1047" y="2941"/>
                  </a:cubicBezTo>
                  <a:cubicBezTo>
                    <a:pt x="898" y="3039"/>
                    <a:pt x="679" y="2665"/>
                    <a:pt x="679" y="2423"/>
                  </a:cubicBezTo>
                  <a:cubicBezTo>
                    <a:pt x="679" y="2181"/>
                    <a:pt x="432" y="2158"/>
                    <a:pt x="351" y="2038"/>
                  </a:cubicBezTo>
                  <a:cubicBezTo>
                    <a:pt x="270" y="1911"/>
                    <a:pt x="316" y="1658"/>
                    <a:pt x="144" y="1497"/>
                  </a:cubicBezTo>
                  <a:cubicBezTo>
                    <a:pt x="0" y="1364"/>
                    <a:pt x="247" y="973"/>
                    <a:pt x="397" y="961"/>
                  </a:cubicBezTo>
                  <a:cubicBezTo>
                    <a:pt x="409" y="956"/>
                    <a:pt x="420" y="961"/>
                    <a:pt x="437" y="961"/>
                  </a:cubicBezTo>
                  <a:cubicBezTo>
                    <a:pt x="466" y="1088"/>
                    <a:pt x="506" y="1209"/>
                    <a:pt x="552" y="1209"/>
                  </a:cubicBezTo>
                  <a:cubicBezTo>
                    <a:pt x="644" y="1209"/>
                    <a:pt x="783" y="1439"/>
                    <a:pt x="875" y="1370"/>
                  </a:cubicBezTo>
                  <a:cubicBezTo>
                    <a:pt x="967" y="1301"/>
                    <a:pt x="1243" y="1370"/>
                    <a:pt x="1381" y="1324"/>
                  </a:cubicBezTo>
                  <a:cubicBezTo>
                    <a:pt x="1514" y="1278"/>
                    <a:pt x="1537" y="1163"/>
                    <a:pt x="1767" y="1163"/>
                  </a:cubicBezTo>
                  <a:cubicBezTo>
                    <a:pt x="1997" y="1163"/>
                    <a:pt x="1905" y="1347"/>
                    <a:pt x="2135" y="1232"/>
                  </a:cubicBezTo>
                  <a:cubicBezTo>
                    <a:pt x="2365" y="1117"/>
                    <a:pt x="2498" y="1209"/>
                    <a:pt x="2474" y="1007"/>
                  </a:cubicBezTo>
                  <a:cubicBezTo>
                    <a:pt x="2452" y="800"/>
                    <a:pt x="2613" y="800"/>
                    <a:pt x="2590" y="639"/>
                  </a:cubicBezTo>
                  <a:cubicBezTo>
                    <a:pt x="2567" y="478"/>
                    <a:pt x="2843" y="593"/>
                    <a:pt x="2820" y="294"/>
                  </a:cubicBezTo>
                  <a:cubicBezTo>
                    <a:pt x="2797" y="0"/>
                    <a:pt x="3233" y="46"/>
                    <a:pt x="3417" y="46"/>
                  </a:cubicBezTo>
                  <a:cubicBezTo>
                    <a:pt x="3458" y="46"/>
                    <a:pt x="3521" y="69"/>
                    <a:pt x="3596" y="104"/>
                  </a:cubicBezTo>
                  <a:cubicBezTo>
                    <a:pt x="3579" y="115"/>
                    <a:pt x="3556" y="127"/>
                    <a:pt x="3538" y="133"/>
                  </a:cubicBezTo>
                  <a:cubicBezTo>
                    <a:pt x="3417" y="202"/>
                    <a:pt x="3665" y="409"/>
                    <a:pt x="3515" y="420"/>
                  </a:cubicBezTo>
                  <a:cubicBezTo>
                    <a:pt x="3371" y="432"/>
                    <a:pt x="3538" y="674"/>
                    <a:pt x="3642" y="766"/>
                  </a:cubicBezTo>
                  <a:cubicBezTo>
                    <a:pt x="3745" y="858"/>
                    <a:pt x="3619" y="1007"/>
                    <a:pt x="3768" y="1076"/>
                  </a:cubicBezTo>
                  <a:cubicBezTo>
                    <a:pt x="3918" y="1140"/>
                    <a:pt x="4114" y="1289"/>
                    <a:pt x="4033" y="1381"/>
                  </a:cubicBezTo>
                  <a:cubicBezTo>
                    <a:pt x="3953" y="1474"/>
                    <a:pt x="3429" y="1485"/>
                    <a:pt x="3446" y="1715"/>
                  </a:cubicBezTo>
                  <a:cubicBezTo>
                    <a:pt x="3469" y="1946"/>
                    <a:pt x="3429" y="2181"/>
                    <a:pt x="3222" y="2308"/>
                  </a:cubicBezTo>
                  <a:lnTo>
                    <a:pt x="3222" y="230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7A51882D-A778-5237-8C6A-C77E27840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6047" y="11548539"/>
              <a:ext cx="2786746" cy="892595"/>
            </a:xfrm>
            <a:custGeom>
              <a:avLst/>
              <a:gdLst>
                <a:gd name="T0" fmla="*/ 3511 w 4126"/>
                <a:gd name="T1" fmla="*/ 915 h 1324"/>
                <a:gd name="T2" fmla="*/ 3896 w 4126"/>
                <a:gd name="T3" fmla="*/ 1151 h 1324"/>
                <a:gd name="T4" fmla="*/ 3442 w 4126"/>
                <a:gd name="T5" fmla="*/ 1139 h 1324"/>
                <a:gd name="T6" fmla="*/ 2924 w 4126"/>
                <a:gd name="T7" fmla="*/ 1116 h 1324"/>
                <a:gd name="T8" fmla="*/ 1963 w 4126"/>
                <a:gd name="T9" fmla="*/ 961 h 1324"/>
                <a:gd name="T10" fmla="*/ 1232 w 4126"/>
                <a:gd name="T11" fmla="*/ 777 h 1324"/>
                <a:gd name="T12" fmla="*/ 547 w 4126"/>
                <a:gd name="T13" fmla="*/ 719 h 1324"/>
                <a:gd name="T14" fmla="*/ 340 w 4126"/>
                <a:gd name="T15" fmla="*/ 500 h 1324"/>
                <a:gd name="T16" fmla="*/ 52 w 4126"/>
                <a:gd name="T17" fmla="*/ 443 h 1324"/>
                <a:gd name="T18" fmla="*/ 236 w 4126"/>
                <a:gd name="T19" fmla="*/ 212 h 1324"/>
                <a:gd name="T20" fmla="*/ 1140 w 4126"/>
                <a:gd name="T21" fmla="*/ 258 h 1324"/>
                <a:gd name="T22" fmla="*/ 1963 w 4126"/>
                <a:gd name="T23" fmla="*/ 443 h 1324"/>
                <a:gd name="T24" fmla="*/ 2763 w 4126"/>
                <a:gd name="T25" fmla="*/ 535 h 1324"/>
                <a:gd name="T26" fmla="*/ 3223 w 4126"/>
                <a:gd name="T27" fmla="*/ 546 h 1324"/>
                <a:gd name="T28" fmla="*/ 2832 w 4126"/>
                <a:gd name="T29" fmla="*/ 811 h 1324"/>
                <a:gd name="T30" fmla="*/ 3511 w 4126"/>
                <a:gd name="T31" fmla="*/ 915 h 1324"/>
                <a:gd name="T32" fmla="*/ 3511 w 4126"/>
                <a:gd name="T33" fmla="*/ 915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26" h="1324">
                  <a:moveTo>
                    <a:pt x="3511" y="915"/>
                  </a:moveTo>
                  <a:cubicBezTo>
                    <a:pt x="3522" y="1053"/>
                    <a:pt x="4125" y="984"/>
                    <a:pt x="3896" y="1151"/>
                  </a:cubicBezTo>
                  <a:cubicBezTo>
                    <a:pt x="3666" y="1323"/>
                    <a:pt x="3522" y="1030"/>
                    <a:pt x="3442" y="1139"/>
                  </a:cubicBezTo>
                  <a:cubicBezTo>
                    <a:pt x="3361" y="1254"/>
                    <a:pt x="3131" y="1081"/>
                    <a:pt x="2924" y="1116"/>
                  </a:cubicBezTo>
                  <a:cubicBezTo>
                    <a:pt x="2717" y="1151"/>
                    <a:pt x="2193" y="1139"/>
                    <a:pt x="1963" y="961"/>
                  </a:cubicBezTo>
                  <a:cubicBezTo>
                    <a:pt x="1732" y="777"/>
                    <a:pt x="1278" y="673"/>
                    <a:pt x="1232" y="777"/>
                  </a:cubicBezTo>
                  <a:cubicBezTo>
                    <a:pt x="1186" y="880"/>
                    <a:pt x="691" y="742"/>
                    <a:pt x="547" y="719"/>
                  </a:cubicBezTo>
                  <a:cubicBezTo>
                    <a:pt x="397" y="696"/>
                    <a:pt x="443" y="500"/>
                    <a:pt x="340" y="500"/>
                  </a:cubicBezTo>
                  <a:cubicBezTo>
                    <a:pt x="236" y="500"/>
                    <a:pt x="87" y="581"/>
                    <a:pt x="52" y="443"/>
                  </a:cubicBezTo>
                  <a:cubicBezTo>
                    <a:pt x="0" y="235"/>
                    <a:pt x="110" y="431"/>
                    <a:pt x="236" y="212"/>
                  </a:cubicBezTo>
                  <a:cubicBezTo>
                    <a:pt x="363" y="0"/>
                    <a:pt x="978" y="143"/>
                    <a:pt x="1140" y="258"/>
                  </a:cubicBezTo>
                  <a:cubicBezTo>
                    <a:pt x="1301" y="374"/>
                    <a:pt x="1951" y="604"/>
                    <a:pt x="1963" y="443"/>
                  </a:cubicBezTo>
                  <a:cubicBezTo>
                    <a:pt x="1974" y="282"/>
                    <a:pt x="2400" y="650"/>
                    <a:pt x="2763" y="535"/>
                  </a:cubicBezTo>
                  <a:cubicBezTo>
                    <a:pt x="3131" y="420"/>
                    <a:pt x="3373" y="454"/>
                    <a:pt x="3223" y="546"/>
                  </a:cubicBezTo>
                  <a:cubicBezTo>
                    <a:pt x="3073" y="638"/>
                    <a:pt x="2613" y="719"/>
                    <a:pt x="2832" y="811"/>
                  </a:cubicBezTo>
                  <a:cubicBezTo>
                    <a:pt x="3050" y="903"/>
                    <a:pt x="3499" y="777"/>
                    <a:pt x="3511" y="915"/>
                  </a:cubicBezTo>
                  <a:lnTo>
                    <a:pt x="3511" y="91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3BF7A162-E19B-70EB-A6DE-BDCBDDD20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6947" y="8320326"/>
              <a:ext cx="1152211" cy="1425176"/>
            </a:xfrm>
            <a:custGeom>
              <a:avLst/>
              <a:gdLst>
                <a:gd name="T0" fmla="*/ 1353 w 1705"/>
                <a:gd name="T1" fmla="*/ 783 h 2113"/>
                <a:gd name="T2" fmla="*/ 1359 w 1705"/>
                <a:gd name="T3" fmla="*/ 1525 h 2113"/>
                <a:gd name="T4" fmla="*/ 1618 w 1705"/>
                <a:gd name="T5" fmla="*/ 2072 h 2113"/>
                <a:gd name="T6" fmla="*/ 869 w 1705"/>
                <a:gd name="T7" fmla="*/ 1698 h 2113"/>
                <a:gd name="T8" fmla="*/ 501 w 1705"/>
                <a:gd name="T9" fmla="*/ 1341 h 2113"/>
                <a:gd name="T10" fmla="*/ 104 w 1705"/>
                <a:gd name="T11" fmla="*/ 599 h 2113"/>
                <a:gd name="T12" fmla="*/ 0 w 1705"/>
                <a:gd name="T13" fmla="*/ 6 h 2113"/>
                <a:gd name="T14" fmla="*/ 225 w 1705"/>
                <a:gd name="T15" fmla="*/ 23 h 2113"/>
                <a:gd name="T16" fmla="*/ 415 w 1705"/>
                <a:gd name="T17" fmla="*/ 248 h 2113"/>
                <a:gd name="T18" fmla="*/ 720 w 1705"/>
                <a:gd name="T19" fmla="*/ 288 h 2113"/>
                <a:gd name="T20" fmla="*/ 835 w 1705"/>
                <a:gd name="T21" fmla="*/ 133 h 2113"/>
                <a:gd name="T22" fmla="*/ 864 w 1705"/>
                <a:gd name="T23" fmla="*/ 184 h 2113"/>
                <a:gd name="T24" fmla="*/ 1054 w 1705"/>
                <a:gd name="T25" fmla="*/ 375 h 2113"/>
                <a:gd name="T26" fmla="*/ 1353 w 1705"/>
                <a:gd name="T27" fmla="*/ 783 h 2113"/>
                <a:gd name="T28" fmla="*/ 1353 w 1705"/>
                <a:gd name="T29" fmla="*/ 783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05" h="2113">
                  <a:moveTo>
                    <a:pt x="1353" y="783"/>
                  </a:moveTo>
                  <a:cubicBezTo>
                    <a:pt x="1347" y="1036"/>
                    <a:pt x="1232" y="1393"/>
                    <a:pt x="1359" y="1525"/>
                  </a:cubicBezTo>
                  <a:cubicBezTo>
                    <a:pt x="1485" y="1658"/>
                    <a:pt x="1704" y="2032"/>
                    <a:pt x="1618" y="2072"/>
                  </a:cubicBezTo>
                  <a:cubicBezTo>
                    <a:pt x="1531" y="2112"/>
                    <a:pt x="1094" y="1859"/>
                    <a:pt x="869" y="1698"/>
                  </a:cubicBezTo>
                  <a:cubicBezTo>
                    <a:pt x="651" y="1537"/>
                    <a:pt x="553" y="1491"/>
                    <a:pt x="501" y="1341"/>
                  </a:cubicBezTo>
                  <a:cubicBezTo>
                    <a:pt x="449" y="1192"/>
                    <a:pt x="110" y="829"/>
                    <a:pt x="104" y="599"/>
                  </a:cubicBezTo>
                  <a:cubicBezTo>
                    <a:pt x="98" y="426"/>
                    <a:pt x="92" y="207"/>
                    <a:pt x="0" y="6"/>
                  </a:cubicBezTo>
                  <a:cubicBezTo>
                    <a:pt x="69" y="0"/>
                    <a:pt x="144" y="6"/>
                    <a:pt x="225" y="23"/>
                  </a:cubicBezTo>
                  <a:cubicBezTo>
                    <a:pt x="374" y="52"/>
                    <a:pt x="415" y="173"/>
                    <a:pt x="415" y="248"/>
                  </a:cubicBezTo>
                  <a:cubicBezTo>
                    <a:pt x="415" y="323"/>
                    <a:pt x="668" y="294"/>
                    <a:pt x="720" y="288"/>
                  </a:cubicBezTo>
                  <a:cubicBezTo>
                    <a:pt x="754" y="282"/>
                    <a:pt x="708" y="173"/>
                    <a:pt x="835" y="133"/>
                  </a:cubicBezTo>
                  <a:cubicBezTo>
                    <a:pt x="852" y="150"/>
                    <a:pt x="864" y="167"/>
                    <a:pt x="864" y="184"/>
                  </a:cubicBezTo>
                  <a:cubicBezTo>
                    <a:pt x="898" y="300"/>
                    <a:pt x="996" y="196"/>
                    <a:pt x="1054" y="375"/>
                  </a:cubicBezTo>
                  <a:cubicBezTo>
                    <a:pt x="1111" y="553"/>
                    <a:pt x="1359" y="524"/>
                    <a:pt x="1353" y="783"/>
                  </a:cubicBezTo>
                  <a:lnTo>
                    <a:pt x="1353" y="783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60927" tIns="30463" rIns="60927" bIns="30463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8" name="Freeform 1">
            <a:extLst>
              <a:ext uri="{FF2B5EF4-FFF2-40B4-BE49-F238E27FC236}">
                <a16:creationId xmlns:a16="http://schemas.microsoft.com/office/drawing/2014/main" id="{E28FB291-CBE4-0291-11F2-6CA334396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863" y="1251073"/>
            <a:ext cx="265788" cy="530547"/>
          </a:xfrm>
          <a:custGeom>
            <a:avLst/>
            <a:gdLst>
              <a:gd name="T0" fmla="*/ 19 w 948"/>
              <a:gd name="T1" fmla="*/ 204 h 1893"/>
              <a:gd name="T2" fmla="*/ 19 w 948"/>
              <a:gd name="T3" fmla="*/ 204 h 1893"/>
              <a:gd name="T4" fmla="*/ 167 w 948"/>
              <a:gd name="T5" fmla="*/ 55 h 1893"/>
              <a:gd name="T6" fmla="*/ 464 w 948"/>
              <a:gd name="T7" fmla="*/ 37 h 1893"/>
              <a:gd name="T8" fmla="*/ 538 w 948"/>
              <a:gd name="T9" fmla="*/ 167 h 1893"/>
              <a:gd name="T10" fmla="*/ 612 w 948"/>
              <a:gd name="T11" fmla="*/ 93 h 1893"/>
              <a:gd name="T12" fmla="*/ 705 w 948"/>
              <a:gd name="T13" fmla="*/ 111 h 1893"/>
              <a:gd name="T14" fmla="*/ 576 w 948"/>
              <a:gd name="T15" fmla="*/ 334 h 1893"/>
              <a:gd name="T16" fmla="*/ 687 w 948"/>
              <a:gd name="T17" fmla="*/ 500 h 1893"/>
              <a:gd name="T18" fmla="*/ 742 w 948"/>
              <a:gd name="T19" fmla="*/ 630 h 1893"/>
              <a:gd name="T20" fmla="*/ 724 w 948"/>
              <a:gd name="T21" fmla="*/ 779 h 1893"/>
              <a:gd name="T22" fmla="*/ 594 w 948"/>
              <a:gd name="T23" fmla="*/ 835 h 1893"/>
              <a:gd name="T24" fmla="*/ 631 w 948"/>
              <a:gd name="T25" fmla="*/ 965 h 1893"/>
              <a:gd name="T26" fmla="*/ 928 w 948"/>
              <a:gd name="T27" fmla="*/ 1150 h 1893"/>
              <a:gd name="T28" fmla="*/ 909 w 948"/>
              <a:gd name="T29" fmla="*/ 1224 h 1893"/>
              <a:gd name="T30" fmla="*/ 724 w 948"/>
              <a:gd name="T31" fmla="*/ 1484 h 1893"/>
              <a:gd name="T32" fmla="*/ 594 w 948"/>
              <a:gd name="T33" fmla="*/ 1595 h 1893"/>
              <a:gd name="T34" fmla="*/ 594 w 948"/>
              <a:gd name="T35" fmla="*/ 1799 h 1893"/>
              <a:gd name="T36" fmla="*/ 446 w 948"/>
              <a:gd name="T37" fmla="*/ 1892 h 1893"/>
              <a:gd name="T38" fmla="*/ 427 w 948"/>
              <a:gd name="T39" fmla="*/ 1762 h 1893"/>
              <a:gd name="T40" fmla="*/ 334 w 948"/>
              <a:gd name="T41" fmla="*/ 1484 h 1893"/>
              <a:gd name="T42" fmla="*/ 167 w 948"/>
              <a:gd name="T43" fmla="*/ 1261 h 1893"/>
              <a:gd name="T44" fmla="*/ 56 w 948"/>
              <a:gd name="T45" fmla="*/ 1094 h 1893"/>
              <a:gd name="T46" fmla="*/ 0 w 948"/>
              <a:gd name="T47" fmla="*/ 853 h 1893"/>
              <a:gd name="T48" fmla="*/ 75 w 948"/>
              <a:gd name="T49" fmla="*/ 797 h 1893"/>
              <a:gd name="T50" fmla="*/ 149 w 948"/>
              <a:gd name="T51" fmla="*/ 575 h 1893"/>
              <a:gd name="T52" fmla="*/ 75 w 948"/>
              <a:gd name="T53" fmla="*/ 352 h 1893"/>
              <a:gd name="T54" fmla="*/ 19 w 948"/>
              <a:gd name="T55" fmla="*/ 204 h 1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48" h="1893">
                <a:moveTo>
                  <a:pt x="19" y="204"/>
                </a:moveTo>
                <a:lnTo>
                  <a:pt x="19" y="204"/>
                </a:lnTo>
                <a:cubicBezTo>
                  <a:pt x="19" y="204"/>
                  <a:pt x="111" y="74"/>
                  <a:pt x="167" y="55"/>
                </a:cubicBezTo>
                <a:cubicBezTo>
                  <a:pt x="223" y="37"/>
                  <a:pt x="390" y="0"/>
                  <a:pt x="464" y="37"/>
                </a:cubicBezTo>
                <a:cubicBezTo>
                  <a:pt x="538" y="55"/>
                  <a:pt x="501" y="185"/>
                  <a:pt x="538" y="167"/>
                </a:cubicBezTo>
                <a:cubicBezTo>
                  <a:pt x="594" y="167"/>
                  <a:pt x="576" y="111"/>
                  <a:pt x="612" y="93"/>
                </a:cubicBezTo>
                <a:cubicBezTo>
                  <a:pt x="650" y="74"/>
                  <a:pt x="724" y="37"/>
                  <a:pt x="705" y="111"/>
                </a:cubicBezTo>
                <a:cubicBezTo>
                  <a:pt x="668" y="185"/>
                  <a:pt x="576" y="278"/>
                  <a:pt x="576" y="334"/>
                </a:cubicBezTo>
                <a:cubicBezTo>
                  <a:pt x="576" y="371"/>
                  <a:pt x="594" y="464"/>
                  <a:pt x="687" y="500"/>
                </a:cubicBezTo>
                <a:cubicBezTo>
                  <a:pt x="761" y="538"/>
                  <a:pt x="761" y="575"/>
                  <a:pt x="742" y="630"/>
                </a:cubicBezTo>
                <a:cubicBezTo>
                  <a:pt x="724" y="705"/>
                  <a:pt x="742" y="760"/>
                  <a:pt x="724" y="779"/>
                </a:cubicBezTo>
                <a:cubicBezTo>
                  <a:pt x="705" y="779"/>
                  <a:pt x="594" y="797"/>
                  <a:pt x="594" y="835"/>
                </a:cubicBezTo>
                <a:cubicBezTo>
                  <a:pt x="594" y="871"/>
                  <a:pt x="557" y="927"/>
                  <a:pt x="631" y="965"/>
                </a:cubicBezTo>
                <a:cubicBezTo>
                  <a:pt x="687" y="1020"/>
                  <a:pt x="909" y="1150"/>
                  <a:pt x="928" y="1150"/>
                </a:cubicBezTo>
                <a:cubicBezTo>
                  <a:pt x="947" y="1168"/>
                  <a:pt x="947" y="1206"/>
                  <a:pt x="909" y="1224"/>
                </a:cubicBezTo>
                <a:cubicBezTo>
                  <a:pt x="872" y="1242"/>
                  <a:pt x="779" y="1465"/>
                  <a:pt x="724" y="1484"/>
                </a:cubicBezTo>
                <a:cubicBezTo>
                  <a:pt x="668" y="1502"/>
                  <a:pt x="594" y="1558"/>
                  <a:pt x="594" y="1595"/>
                </a:cubicBezTo>
                <a:cubicBezTo>
                  <a:pt x="594" y="1632"/>
                  <a:pt x="612" y="1762"/>
                  <a:pt x="594" y="1799"/>
                </a:cubicBezTo>
                <a:cubicBezTo>
                  <a:pt x="557" y="1818"/>
                  <a:pt x="446" y="1892"/>
                  <a:pt x="446" y="1892"/>
                </a:cubicBezTo>
                <a:cubicBezTo>
                  <a:pt x="446" y="1892"/>
                  <a:pt x="446" y="1818"/>
                  <a:pt x="427" y="1762"/>
                </a:cubicBezTo>
                <a:cubicBezTo>
                  <a:pt x="427" y="1688"/>
                  <a:pt x="353" y="1539"/>
                  <a:pt x="334" y="1484"/>
                </a:cubicBezTo>
                <a:cubicBezTo>
                  <a:pt x="297" y="1428"/>
                  <a:pt x="205" y="1317"/>
                  <a:pt x="167" y="1261"/>
                </a:cubicBezTo>
                <a:cubicBezTo>
                  <a:pt x="130" y="1187"/>
                  <a:pt x="75" y="1131"/>
                  <a:pt x="56" y="1094"/>
                </a:cubicBezTo>
                <a:cubicBezTo>
                  <a:pt x="19" y="1057"/>
                  <a:pt x="0" y="871"/>
                  <a:pt x="0" y="853"/>
                </a:cubicBezTo>
                <a:cubicBezTo>
                  <a:pt x="19" y="816"/>
                  <a:pt x="75" y="797"/>
                  <a:pt x="75" y="797"/>
                </a:cubicBezTo>
                <a:cubicBezTo>
                  <a:pt x="75" y="797"/>
                  <a:pt x="149" y="594"/>
                  <a:pt x="149" y="575"/>
                </a:cubicBezTo>
                <a:cubicBezTo>
                  <a:pt x="149" y="556"/>
                  <a:pt x="111" y="408"/>
                  <a:pt x="75" y="352"/>
                </a:cubicBezTo>
                <a:cubicBezTo>
                  <a:pt x="37" y="297"/>
                  <a:pt x="19" y="204"/>
                  <a:pt x="19" y="204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Freeform 2">
            <a:extLst>
              <a:ext uri="{FF2B5EF4-FFF2-40B4-BE49-F238E27FC236}">
                <a16:creationId xmlns:a16="http://schemas.microsoft.com/office/drawing/2014/main" id="{060CE522-577E-02A8-4E2A-493B04E03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722" y="1573854"/>
            <a:ext cx="1044608" cy="978234"/>
          </a:xfrm>
          <a:custGeom>
            <a:avLst/>
            <a:gdLst>
              <a:gd name="T0" fmla="*/ 3616 w 3728"/>
              <a:gd name="T1" fmla="*/ 352 h 3488"/>
              <a:gd name="T2" fmla="*/ 3616 w 3728"/>
              <a:gd name="T3" fmla="*/ 352 h 3488"/>
              <a:gd name="T4" fmla="*/ 3505 w 3728"/>
              <a:gd name="T5" fmla="*/ 260 h 3488"/>
              <a:gd name="T6" fmla="*/ 3226 w 3728"/>
              <a:gd name="T7" fmla="*/ 260 h 3488"/>
              <a:gd name="T8" fmla="*/ 3134 w 3728"/>
              <a:gd name="T9" fmla="*/ 186 h 3488"/>
              <a:gd name="T10" fmla="*/ 2911 w 3728"/>
              <a:gd name="T11" fmla="*/ 37 h 3488"/>
              <a:gd name="T12" fmla="*/ 2484 w 3728"/>
              <a:gd name="T13" fmla="*/ 130 h 3488"/>
              <a:gd name="T14" fmla="*/ 2466 w 3728"/>
              <a:gd name="T15" fmla="*/ 148 h 3488"/>
              <a:gd name="T16" fmla="*/ 2466 w 3728"/>
              <a:gd name="T17" fmla="*/ 148 h 3488"/>
              <a:gd name="T18" fmla="*/ 2373 w 3728"/>
              <a:gd name="T19" fmla="*/ 389 h 3488"/>
              <a:gd name="T20" fmla="*/ 2243 w 3728"/>
              <a:gd name="T21" fmla="*/ 668 h 3488"/>
              <a:gd name="T22" fmla="*/ 2113 w 3728"/>
              <a:gd name="T23" fmla="*/ 742 h 3488"/>
              <a:gd name="T24" fmla="*/ 1891 w 3728"/>
              <a:gd name="T25" fmla="*/ 593 h 3488"/>
              <a:gd name="T26" fmla="*/ 1484 w 3728"/>
              <a:gd name="T27" fmla="*/ 501 h 3488"/>
              <a:gd name="T28" fmla="*/ 1372 w 3728"/>
              <a:gd name="T29" fmla="*/ 427 h 3488"/>
              <a:gd name="T30" fmla="*/ 1279 w 3728"/>
              <a:gd name="T31" fmla="*/ 186 h 3488"/>
              <a:gd name="T32" fmla="*/ 1020 w 3728"/>
              <a:gd name="T33" fmla="*/ 92 h 3488"/>
              <a:gd name="T34" fmla="*/ 686 w 3728"/>
              <a:gd name="T35" fmla="*/ 74 h 3488"/>
              <a:gd name="T36" fmla="*/ 612 w 3728"/>
              <a:gd name="T37" fmla="*/ 74 h 3488"/>
              <a:gd name="T38" fmla="*/ 482 w 3728"/>
              <a:gd name="T39" fmla="*/ 0 h 3488"/>
              <a:gd name="T40" fmla="*/ 501 w 3728"/>
              <a:gd name="T41" fmla="*/ 37 h 3488"/>
              <a:gd name="T42" fmla="*/ 426 w 3728"/>
              <a:gd name="T43" fmla="*/ 130 h 3488"/>
              <a:gd name="T44" fmla="*/ 333 w 3728"/>
              <a:gd name="T45" fmla="*/ 278 h 3488"/>
              <a:gd name="T46" fmla="*/ 278 w 3728"/>
              <a:gd name="T47" fmla="*/ 334 h 3488"/>
              <a:gd name="T48" fmla="*/ 166 w 3728"/>
              <a:gd name="T49" fmla="*/ 408 h 3488"/>
              <a:gd name="T50" fmla="*/ 148 w 3728"/>
              <a:gd name="T51" fmla="*/ 501 h 3488"/>
              <a:gd name="T52" fmla="*/ 148 w 3728"/>
              <a:gd name="T53" fmla="*/ 649 h 3488"/>
              <a:gd name="T54" fmla="*/ 0 w 3728"/>
              <a:gd name="T55" fmla="*/ 742 h 3488"/>
              <a:gd name="T56" fmla="*/ 55 w 3728"/>
              <a:gd name="T57" fmla="*/ 1261 h 3488"/>
              <a:gd name="T58" fmla="*/ 92 w 3728"/>
              <a:gd name="T59" fmla="*/ 1688 h 3488"/>
              <a:gd name="T60" fmla="*/ 74 w 3728"/>
              <a:gd name="T61" fmla="*/ 1873 h 3488"/>
              <a:gd name="T62" fmla="*/ 185 w 3728"/>
              <a:gd name="T63" fmla="*/ 2115 h 3488"/>
              <a:gd name="T64" fmla="*/ 315 w 3728"/>
              <a:gd name="T65" fmla="*/ 2300 h 3488"/>
              <a:gd name="T66" fmla="*/ 556 w 3728"/>
              <a:gd name="T67" fmla="*/ 2449 h 3488"/>
              <a:gd name="T68" fmla="*/ 649 w 3728"/>
              <a:gd name="T69" fmla="*/ 2560 h 3488"/>
              <a:gd name="T70" fmla="*/ 1020 w 3728"/>
              <a:gd name="T71" fmla="*/ 2597 h 3488"/>
              <a:gd name="T72" fmla="*/ 1168 w 3728"/>
              <a:gd name="T73" fmla="*/ 2801 h 3488"/>
              <a:gd name="T74" fmla="*/ 1372 w 3728"/>
              <a:gd name="T75" fmla="*/ 2745 h 3488"/>
              <a:gd name="T76" fmla="*/ 1725 w 3728"/>
              <a:gd name="T77" fmla="*/ 2634 h 3488"/>
              <a:gd name="T78" fmla="*/ 2948 w 3728"/>
              <a:gd name="T79" fmla="*/ 3246 h 3488"/>
              <a:gd name="T80" fmla="*/ 3505 w 3728"/>
              <a:gd name="T81" fmla="*/ 3487 h 3488"/>
              <a:gd name="T82" fmla="*/ 3616 w 3728"/>
              <a:gd name="T83" fmla="*/ 3451 h 3488"/>
              <a:gd name="T84" fmla="*/ 3727 w 3728"/>
              <a:gd name="T85" fmla="*/ 3376 h 3488"/>
              <a:gd name="T86" fmla="*/ 3635 w 3728"/>
              <a:gd name="T87" fmla="*/ 853 h 3488"/>
              <a:gd name="T88" fmla="*/ 3616 w 3728"/>
              <a:gd name="T89" fmla="*/ 352 h 3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28" h="3488">
                <a:moveTo>
                  <a:pt x="3616" y="352"/>
                </a:moveTo>
                <a:lnTo>
                  <a:pt x="3616" y="352"/>
                </a:lnTo>
                <a:cubicBezTo>
                  <a:pt x="3616" y="352"/>
                  <a:pt x="3635" y="334"/>
                  <a:pt x="3505" y="260"/>
                </a:cubicBezTo>
                <a:cubicBezTo>
                  <a:pt x="3375" y="204"/>
                  <a:pt x="3356" y="278"/>
                  <a:pt x="3226" y="260"/>
                </a:cubicBezTo>
                <a:cubicBezTo>
                  <a:pt x="3097" y="260"/>
                  <a:pt x="3152" y="241"/>
                  <a:pt x="3134" y="186"/>
                </a:cubicBezTo>
                <a:cubicBezTo>
                  <a:pt x="3097" y="111"/>
                  <a:pt x="3097" y="37"/>
                  <a:pt x="2911" y="37"/>
                </a:cubicBezTo>
                <a:cubicBezTo>
                  <a:pt x="2726" y="56"/>
                  <a:pt x="2522" y="111"/>
                  <a:pt x="2484" y="130"/>
                </a:cubicBezTo>
                <a:cubicBezTo>
                  <a:pt x="2466" y="148"/>
                  <a:pt x="2466" y="148"/>
                  <a:pt x="2466" y="148"/>
                </a:cubicBezTo>
                <a:lnTo>
                  <a:pt x="2466" y="148"/>
                </a:lnTo>
                <a:cubicBezTo>
                  <a:pt x="2466" y="148"/>
                  <a:pt x="2373" y="278"/>
                  <a:pt x="2373" y="389"/>
                </a:cubicBezTo>
                <a:cubicBezTo>
                  <a:pt x="2373" y="519"/>
                  <a:pt x="2336" y="575"/>
                  <a:pt x="2243" y="668"/>
                </a:cubicBezTo>
                <a:cubicBezTo>
                  <a:pt x="2169" y="742"/>
                  <a:pt x="2187" y="798"/>
                  <a:pt x="2113" y="742"/>
                </a:cubicBezTo>
                <a:cubicBezTo>
                  <a:pt x="2040" y="668"/>
                  <a:pt x="2022" y="649"/>
                  <a:pt x="1891" y="593"/>
                </a:cubicBezTo>
                <a:cubicBezTo>
                  <a:pt x="1762" y="519"/>
                  <a:pt x="1520" y="519"/>
                  <a:pt x="1484" y="501"/>
                </a:cubicBezTo>
                <a:cubicBezTo>
                  <a:pt x="1428" y="501"/>
                  <a:pt x="1409" y="463"/>
                  <a:pt x="1372" y="427"/>
                </a:cubicBezTo>
                <a:cubicBezTo>
                  <a:pt x="1335" y="371"/>
                  <a:pt x="1354" y="222"/>
                  <a:pt x="1279" y="186"/>
                </a:cubicBezTo>
                <a:cubicBezTo>
                  <a:pt x="1205" y="148"/>
                  <a:pt x="1131" y="92"/>
                  <a:pt x="1020" y="92"/>
                </a:cubicBezTo>
                <a:cubicBezTo>
                  <a:pt x="908" y="74"/>
                  <a:pt x="686" y="74"/>
                  <a:pt x="686" y="74"/>
                </a:cubicBezTo>
                <a:cubicBezTo>
                  <a:pt x="612" y="74"/>
                  <a:pt x="612" y="74"/>
                  <a:pt x="612" y="74"/>
                </a:cubicBezTo>
                <a:cubicBezTo>
                  <a:pt x="482" y="0"/>
                  <a:pt x="482" y="0"/>
                  <a:pt x="482" y="0"/>
                </a:cubicBezTo>
                <a:cubicBezTo>
                  <a:pt x="482" y="0"/>
                  <a:pt x="501" y="18"/>
                  <a:pt x="501" y="37"/>
                </a:cubicBezTo>
                <a:cubicBezTo>
                  <a:pt x="482" y="74"/>
                  <a:pt x="445" y="74"/>
                  <a:pt x="426" y="130"/>
                </a:cubicBezTo>
                <a:cubicBezTo>
                  <a:pt x="407" y="167"/>
                  <a:pt x="333" y="278"/>
                  <a:pt x="333" y="278"/>
                </a:cubicBezTo>
                <a:cubicBezTo>
                  <a:pt x="333" y="278"/>
                  <a:pt x="296" y="334"/>
                  <a:pt x="278" y="334"/>
                </a:cubicBezTo>
                <a:cubicBezTo>
                  <a:pt x="241" y="334"/>
                  <a:pt x="166" y="389"/>
                  <a:pt x="166" y="408"/>
                </a:cubicBezTo>
                <a:cubicBezTo>
                  <a:pt x="148" y="427"/>
                  <a:pt x="148" y="427"/>
                  <a:pt x="148" y="501"/>
                </a:cubicBezTo>
                <a:cubicBezTo>
                  <a:pt x="148" y="557"/>
                  <a:pt x="148" y="631"/>
                  <a:pt x="148" y="649"/>
                </a:cubicBezTo>
                <a:cubicBezTo>
                  <a:pt x="130" y="649"/>
                  <a:pt x="0" y="742"/>
                  <a:pt x="0" y="742"/>
                </a:cubicBezTo>
                <a:cubicBezTo>
                  <a:pt x="0" y="742"/>
                  <a:pt x="74" y="1113"/>
                  <a:pt x="55" y="1261"/>
                </a:cubicBezTo>
                <a:cubicBezTo>
                  <a:pt x="55" y="1391"/>
                  <a:pt x="92" y="1595"/>
                  <a:pt x="92" y="1688"/>
                </a:cubicBezTo>
                <a:cubicBezTo>
                  <a:pt x="74" y="1762"/>
                  <a:pt x="92" y="1799"/>
                  <a:pt x="74" y="1873"/>
                </a:cubicBezTo>
                <a:cubicBezTo>
                  <a:pt x="55" y="1929"/>
                  <a:pt x="130" y="2003"/>
                  <a:pt x="185" y="2115"/>
                </a:cubicBezTo>
                <a:cubicBezTo>
                  <a:pt x="222" y="2226"/>
                  <a:pt x="222" y="2263"/>
                  <a:pt x="315" y="2300"/>
                </a:cubicBezTo>
                <a:cubicBezTo>
                  <a:pt x="389" y="2319"/>
                  <a:pt x="556" y="2393"/>
                  <a:pt x="556" y="2449"/>
                </a:cubicBezTo>
                <a:cubicBezTo>
                  <a:pt x="575" y="2504"/>
                  <a:pt x="575" y="2541"/>
                  <a:pt x="649" y="2560"/>
                </a:cubicBezTo>
                <a:cubicBezTo>
                  <a:pt x="723" y="2560"/>
                  <a:pt x="946" y="2541"/>
                  <a:pt x="1020" y="2597"/>
                </a:cubicBezTo>
                <a:cubicBezTo>
                  <a:pt x="1094" y="2671"/>
                  <a:pt x="1113" y="2783"/>
                  <a:pt x="1168" y="2801"/>
                </a:cubicBezTo>
                <a:cubicBezTo>
                  <a:pt x="1205" y="2820"/>
                  <a:pt x="1279" y="2783"/>
                  <a:pt x="1372" y="2745"/>
                </a:cubicBezTo>
                <a:cubicBezTo>
                  <a:pt x="1465" y="2709"/>
                  <a:pt x="1539" y="2560"/>
                  <a:pt x="1725" y="2634"/>
                </a:cubicBezTo>
                <a:cubicBezTo>
                  <a:pt x="1891" y="2709"/>
                  <a:pt x="2948" y="3246"/>
                  <a:pt x="2948" y="3246"/>
                </a:cubicBezTo>
                <a:cubicBezTo>
                  <a:pt x="2948" y="3246"/>
                  <a:pt x="3449" y="3487"/>
                  <a:pt x="3505" y="3487"/>
                </a:cubicBezTo>
                <a:cubicBezTo>
                  <a:pt x="3560" y="3469"/>
                  <a:pt x="3597" y="3451"/>
                  <a:pt x="3616" y="3451"/>
                </a:cubicBezTo>
                <a:cubicBezTo>
                  <a:pt x="3653" y="3451"/>
                  <a:pt x="3727" y="3432"/>
                  <a:pt x="3727" y="3376"/>
                </a:cubicBezTo>
                <a:cubicBezTo>
                  <a:pt x="3727" y="3302"/>
                  <a:pt x="3635" y="853"/>
                  <a:pt x="3635" y="853"/>
                </a:cubicBezTo>
                <a:lnTo>
                  <a:pt x="3616" y="352"/>
                </a:ln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Freeform 3">
            <a:extLst>
              <a:ext uri="{FF2B5EF4-FFF2-40B4-BE49-F238E27FC236}">
                <a16:creationId xmlns:a16="http://schemas.microsoft.com/office/drawing/2014/main" id="{8ED7D5D7-ED42-C8BC-9B60-0299EBE3D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48" y="1281991"/>
            <a:ext cx="1352428" cy="1343062"/>
          </a:xfrm>
          <a:custGeom>
            <a:avLst/>
            <a:gdLst>
              <a:gd name="T0" fmla="*/ 3784 w 4824"/>
              <a:gd name="T1" fmla="*/ 112 h 4787"/>
              <a:gd name="T2" fmla="*/ 3784 w 4824"/>
              <a:gd name="T3" fmla="*/ 112 h 4787"/>
              <a:gd name="T4" fmla="*/ 3710 w 4824"/>
              <a:gd name="T5" fmla="*/ 37 h 4787"/>
              <a:gd name="T6" fmla="*/ 3358 w 4824"/>
              <a:gd name="T7" fmla="*/ 0 h 4787"/>
              <a:gd name="T8" fmla="*/ 3265 w 4824"/>
              <a:gd name="T9" fmla="*/ 74 h 4787"/>
              <a:gd name="T10" fmla="*/ 3247 w 4824"/>
              <a:gd name="T11" fmla="*/ 93 h 4787"/>
              <a:gd name="T12" fmla="*/ 3191 w 4824"/>
              <a:gd name="T13" fmla="*/ 74 h 4787"/>
              <a:gd name="T14" fmla="*/ 3098 w 4824"/>
              <a:gd name="T15" fmla="*/ 37 h 4787"/>
              <a:gd name="T16" fmla="*/ 2876 w 4824"/>
              <a:gd name="T17" fmla="*/ 18 h 4787"/>
              <a:gd name="T18" fmla="*/ 2764 w 4824"/>
              <a:gd name="T19" fmla="*/ 74 h 4787"/>
              <a:gd name="T20" fmla="*/ 2245 w 4824"/>
              <a:gd name="T21" fmla="*/ 93 h 4787"/>
              <a:gd name="T22" fmla="*/ 1985 w 4824"/>
              <a:gd name="T23" fmla="*/ 204 h 4787"/>
              <a:gd name="T24" fmla="*/ 1855 w 4824"/>
              <a:gd name="T25" fmla="*/ 297 h 4787"/>
              <a:gd name="T26" fmla="*/ 1781 w 4824"/>
              <a:gd name="T27" fmla="*/ 297 h 4787"/>
              <a:gd name="T28" fmla="*/ 1669 w 4824"/>
              <a:gd name="T29" fmla="*/ 389 h 4787"/>
              <a:gd name="T30" fmla="*/ 1595 w 4824"/>
              <a:gd name="T31" fmla="*/ 483 h 4787"/>
              <a:gd name="T32" fmla="*/ 1558 w 4824"/>
              <a:gd name="T33" fmla="*/ 483 h 4787"/>
              <a:gd name="T34" fmla="*/ 1595 w 4824"/>
              <a:gd name="T35" fmla="*/ 760 h 4787"/>
              <a:gd name="T36" fmla="*/ 1688 w 4824"/>
              <a:gd name="T37" fmla="*/ 1076 h 4787"/>
              <a:gd name="T38" fmla="*/ 1725 w 4824"/>
              <a:gd name="T39" fmla="*/ 1261 h 4787"/>
              <a:gd name="T40" fmla="*/ 1669 w 4824"/>
              <a:gd name="T41" fmla="*/ 1391 h 4787"/>
              <a:gd name="T42" fmla="*/ 1466 w 4824"/>
              <a:gd name="T43" fmla="*/ 1391 h 4787"/>
              <a:gd name="T44" fmla="*/ 1243 w 4824"/>
              <a:gd name="T45" fmla="*/ 1484 h 4787"/>
              <a:gd name="T46" fmla="*/ 1132 w 4824"/>
              <a:gd name="T47" fmla="*/ 1707 h 4787"/>
              <a:gd name="T48" fmla="*/ 946 w 4824"/>
              <a:gd name="T49" fmla="*/ 1799 h 4787"/>
              <a:gd name="T50" fmla="*/ 724 w 4824"/>
              <a:gd name="T51" fmla="*/ 1985 h 4787"/>
              <a:gd name="T52" fmla="*/ 427 w 4824"/>
              <a:gd name="T53" fmla="*/ 2059 h 4787"/>
              <a:gd name="T54" fmla="*/ 204 w 4824"/>
              <a:gd name="T55" fmla="*/ 2152 h 4787"/>
              <a:gd name="T56" fmla="*/ 19 w 4824"/>
              <a:gd name="T57" fmla="*/ 2412 h 4787"/>
              <a:gd name="T58" fmla="*/ 315 w 4824"/>
              <a:gd name="T59" fmla="*/ 2820 h 4787"/>
              <a:gd name="T60" fmla="*/ 909 w 4824"/>
              <a:gd name="T61" fmla="*/ 3265 h 4787"/>
              <a:gd name="T62" fmla="*/ 2356 w 4824"/>
              <a:gd name="T63" fmla="*/ 4285 h 4787"/>
              <a:gd name="T64" fmla="*/ 2393 w 4824"/>
              <a:gd name="T65" fmla="*/ 4396 h 4787"/>
              <a:gd name="T66" fmla="*/ 2727 w 4824"/>
              <a:gd name="T67" fmla="*/ 4508 h 4787"/>
              <a:gd name="T68" fmla="*/ 2801 w 4824"/>
              <a:gd name="T69" fmla="*/ 4712 h 4787"/>
              <a:gd name="T70" fmla="*/ 2987 w 4824"/>
              <a:gd name="T71" fmla="*/ 4749 h 4787"/>
              <a:gd name="T72" fmla="*/ 3358 w 4824"/>
              <a:gd name="T73" fmla="*/ 4675 h 4787"/>
              <a:gd name="T74" fmla="*/ 4823 w 4824"/>
              <a:gd name="T75" fmla="*/ 3580 h 4787"/>
              <a:gd name="T76" fmla="*/ 4786 w 4824"/>
              <a:gd name="T77" fmla="*/ 3525 h 4787"/>
              <a:gd name="T78" fmla="*/ 4749 w 4824"/>
              <a:gd name="T79" fmla="*/ 3451 h 4787"/>
              <a:gd name="T80" fmla="*/ 4563 w 4824"/>
              <a:gd name="T81" fmla="*/ 3339 h 4787"/>
              <a:gd name="T82" fmla="*/ 4471 w 4824"/>
              <a:gd name="T83" fmla="*/ 3283 h 4787"/>
              <a:gd name="T84" fmla="*/ 4378 w 4824"/>
              <a:gd name="T85" fmla="*/ 3080 h 4787"/>
              <a:gd name="T86" fmla="*/ 4304 w 4824"/>
              <a:gd name="T87" fmla="*/ 2950 h 4787"/>
              <a:gd name="T88" fmla="*/ 4322 w 4824"/>
              <a:gd name="T89" fmla="*/ 2857 h 4787"/>
              <a:gd name="T90" fmla="*/ 4322 w 4824"/>
              <a:gd name="T91" fmla="*/ 2709 h 4787"/>
              <a:gd name="T92" fmla="*/ 4304 w 4824"/>
              <a:gd name="T93" fmla="*/ 2467 h 4787"/>
              <a:gd name="T94" fmla="*/ 4285 w 4824"/>
              <a:gd name="T95" fmla="*/ 2170 h 4787"/>
              <a:gd name="T96" fmla="*/ 4230 w 4824"/>
              <a:gd name="T97" fmla="*/ 1781 h 4787"/>
              <a:gd name="T98" fmla="*/ 4174 w 4824"/>
              <a:gd name="T99" fmla="*/ 1521 h 4787"/>
              <a:gd name="T100" fmla="*/ 4063 w 4824"/>
              <a:gd name="T101" fmla="*/ 1299 h 4787"/>
              <a:gd name="T102" fmla="*/ 3840 w 4824"/>
              <a:gd name="T103" fmla="*/ 1002 h 4787"/>
              <a:gd name="T104" fmla="*/ 3803 w 4824"/>
              <a:gd name="T105" fmla="*/ 724 h 4787"/>
              <a:gd name="T106" fmla="*/ 3859 w 4824"/>
              <a:gd name="T107" fmla="*/ 686 h 4787"/>
              <a:gd name="T108" fmla="*/ 3933 w 4824"/>
              <a:gd name="T109" fmla="*/ 464 h 4787"/>
              <a:gd name="T110" fmla="*/ 3840 w 4824"/>
              <a:gd name="T111" fmla="*/ 223 h 4787"/>
              <a:gd name="T112" fmla="*/ 3784 w 4824"/>
              <a:gd name="T113" fmla="*/ 112 h 4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824" h="4787">
                <a:moveTo>
                  <a:pt x="3784" y="112"/>
                </a:moveTo>
                <a:lnTo>
                  <a:pt x="3784" y="112"/>
                </a:lnTo>
                <a:cubicBezTo>
                  <a:pt x="3784" y="112"/>
                  <a:pt x="3747" y="74"/>
                  <a:pt x="3710" y="37"/>
                </a:cubicBezTo>
                <a:cubicBezTo>
                  <a:pt x="3673" y="0"/>
                  <a:pt x="3358" y="0"/>
                  <a:pt x="3358" y="0"/>
                </a:cubicBezTo>
                <a:cubicBezTo>
                  <a:pt x="3358" y="0"/>
                  <a:pt x="3302" y="56"/>
                  <a:pt x="3265" y="74"/>
                </a:cubicBezTo>
                <a:cubicBezTo>
                  <a:pt x="3247" y="93"/>
                  <a:pt x="3247" y="93"/>
                  <a:pt x="3247" y="93"/>
                </a:cubicBezTo>
                <a:cubicBezTo>
                  <a:pt x="3247" y="93"/>
                  <a:pt x="3209" y="93"/>
                  <a:pt x="3191" y="74"/>
                </a:cubicBezTo>
                <a:cubicBezTo>
                  <a:pt x="3172" y="56"/>
                  <a:pt x="3135" y="18"/>
                  <a:pt x="3098" y="37"/>
                </a:cubicBezTo>
                <a:cubicBezTo>
                  <a:pt x="3061" y="37"/>
                  <a:pt x="2876" y="18"/>
                  <a:pt x="2876" y="18"/>
                </a:cubicBezTo>
                <a:cubicBezTo>
                  <a:pt x="2876" y="18"/>
                  <a:pt x="2801" y="74"/>
                  <a:pt x="2764" y="74"/>
                </a:cubicBezTo>
                <a:cubicBezTo>
                  <a:pt x="2708" y="93"/>
                  <a:pt x="2245" y="93"/>
                  <a:pt x="2245" y="93"/>
                </a:cubicBezTo>
                <a:cubicBezTo>
                  <a:pt x="2245" y="93"/>
                  <a:pt x="2022" y="186"/>
                  <a:pt x="1985" y="204"/>
                </a:cubicBezTo>
                <a:cubicBezTo>
                  <a:pt x="1948" y="223"/>
                  <a:pt x="1892" y="278"/>
                  <a:pt x="1855" y="297"/>
                </a:cubicBezTo>
                <a:cubicBezTo>
                  <a:pt x="1818" y="297"/>
                  <a:pt x="1799" y="278"/>
                  <a:pt x="1781" y="297"/>
                </a:cubicBezTo>
                <a:cubicBezTo>
                  <a:pt x="1763" y="297"/>
                  <a:pt x="1688" y="353"/>
                  <a:pt x="1669" y="389"/>
                </a:cubicBezTo>
                <a:cubicBezTo>
                  <a:pt x="1651" y="408"/>
                  <a:pt x="1595" y="483"/>
                  <a:pt x="1595" y="483"/>
                </a:cubicBezTo>
                <a:cubicBezTo>
                  <a:pt x="1577" y="483"/>
                  <a:pt x="1558" y="483"/>
                  <a:pt x="1558" y="483"/>
                </a:cubicBezTo>
                <a:cubicBezTo>
                  <a:pt x="1558" y="483"/>
                  <a:pt x="1577" y="705"/>
                  <a:pt x="1595" y="760"/>
                </a:cubicBezTo>
                <a:cubicBezTo>
                  <a:pt x="1614" y="835"/>
                  <a:pt x="1688" y="965"/>
                  <a:pt x="1688" y="1076"/>
                </a:cubicBezTo>
                <a:cubicBezTo>
                  <a:pt x="1688" y="1169"/>
                  <a:pt x="1707" y="1225"/>
                  <a:pt x="1725" y="1261"/>
                </a:cubicBezTo>
                <a:cubicBezTo>
                  <a:pt x="1725" y="1299"/>
                  <a:pt x="1707" y="1391"/>
                  <a:pt x="1669" y="1391"/>
                </a:cubicBezTo>
                <a:cubicBezTo>
                  <a:pt x="1614" y="1391"/>
                  <a:pt x="1521" y="1391"/>
                  <a:pt x="1466" y="1391"/>
                </a:cubicBezTo>
                <a:cubicBezTo>
                  <a:pt x="1392" y="1391"/>
                  <a:pt x="1317" y="1373"/>
                  <a:pt x="1243" y="1484"/>
                </a:cubicBezTo>
                <a:cubicBezTo>
                  <a:pt x="1169" y="1596"/>
                  <a:pt x="1206" y="1707"/>
                  <a:pt x="1132" y="1707"/>
                </a:cubicBezTo>
                <a:cubicBezTo>
                  <a:pt x="1076" y="1707"/>
                  <a:pt x="1002" y="1725"/>
                  <a:pt x="946" y="1799"/>
                </a:cubicBezTo>
                <a:cubicBezTo>
                  <a:pt x="891" y="1892"/>
                  <a:pt x="816" y="1985"/>
                  <a:pt x="724" y="1985"/>
                </a:cubicBezTo>
                <a:cubicBezTo>
                  <a:pt x="650" y="1985"/>
                  <a:pt x="520" y="2041"/>
                  <a:pt x="427" y="2059"/>
                </a:cubicBezTo>
                <a:cubicBezTo>
                  <a:pt x="315" y="2078"/>
                  <a:pt x="279" y="2133"/>
                  <a:pt x="204" y="2152"/>
                </a:cubicBezTo>
                <a:cubicBezTo>
                  <a:pt x="130" y="2170"/>
                  <a:pt x="0" y="2263"/>
                  <a:pt x="19" y="2412"/>
                </a:cubicBezTo>
                <a:cubicBezTo>
                  <a:pt x="37" y="2541"/>
                  <a:pt x="19" y="2690"/>
                  <a:pt x="315" y="2820"/>
                </a:cubicBezTo>
                <a:cubicBezTo>
                  <a:pt x="594" y="2950"/>
                  <a:pt x="909" y="3265"/>
                  <a:pt x="909" y="3265"/>
                </a:cubicBezTo>
                <a:cubicBezTo>
                  <a:pt x="2356" y="4285"/>
                  <a:pt x="2356" y="4285"/>
                  <a:pt x="2356" y="4285"/>
                </a:cubicBezTo>
                <a:cubicBezTo>
                  <a:pt x="2356" y="4285"/>
                  <a:pt x="2356" y="4396"/>
                  <a:pt x="2393" y="4396"/>
                </a:cubicBezTo>
                <a:cubicBezTo>
                  <a:pt x="2449" y="4396"/>
                  <a:pt x="2708" y="4508"/>
                  <a:pt x="2727" y="4508"/>
                </a:cubicBezTo>
                <a:cubicBezTo>
                  <a:pt x="2746" y="4508"/>
                  <a:pt x="2801" y="4638"/>
                  <a:pt x="2801" y="4712"/>
                </a:cubicBezTo>
                <a:cubicBezTo>
                  <a:pt x="2801" y="4786"/>
                  <a:pt x="2931" y="4767"/>
                  <a:pt x="2987" y="4749"/>
                </a:cubicBezTo>
                <a:cubicBezTo>
                  <a:pt x="3061" y="4749"/>
                  <a:pt x="3302" y="4693"/>
                  <a:pt x="3358" y="4675"/>
                </a:cubicBezTo>
                <a:cubicBezTo>
                  <a:pt x="3413" y="4656"/>
                  <a:pt x="4823" y="3580"/>
                  <a:pt x="4823" y="3580"/>
                </a:cubicBezTo>
                <a:cubicBezTo>
                  <a:pt x="4823" y="3580"/>
                  <a:pt x="4805" y="3562"/>
                  <a:pt x="4786" y="3525"/>
                </a:cubicBezTo>
                <a:cubicBezTo>
                  <a:pt x="4786" y="3506"/>
                  <a:pt x="4805" y="3469"/>
                  <a:pt x="4749" y="3451"/>
                </a:cubicBezTo>
                <a:cubicBezTo>
                  <a:pt x="4712" y="3413"/>
                  <a:pt x="4601" y="3358"/>
                  <a:pt x="4563" y="3339"/>
                </a:cubicBezTo>
                <a:cubicBezTo>
                  <a:pt x="4526" y="3339"/>
                  <a:pt x="4489" y="3321"/>
                  <a:pt x="4471" y="3283"/>
                </a:cubicBezTo>
                <a:cubicBezTo>
                  <a:pt x="4452" y="3247"/>
                  <a:pt x="4396" y="3117"/>
                  <a:pt x="4378" y="3080"/>
                </a:cubicBezTo>
                <a:cubicBezTo>
                  <a:pt x="4360" y="3061"/>
                  <a:pt x="4304" y="2968"/>
                  <a:pt x="4304" y="2950"/>
                </a:cubicBezTo>
                <a:cubicBezTo>
                  <a:pt x="4304" y="2931"/>
                  <a:pt x="4322" y="2857"/>
                  <a:pt x="4322" y="2857"/>
                </a:cubicBezTo>
                <a:cubicBezTo>
                  <a:pt x="4322" y="2838"/>
                  <a:pt x="4322" y="2745"/>
                  <a:pt x="4322" y="2709"/>
                </a:cubicBezTo>
                <a:cubicBezTo>
                  <a:pt x="4322" y="2690"/>
                  <a:pt x="4304" y="2467"/>
                  <a:pt x="4304" y="2467"/>
                </a:cubicBezTo>
                <a:cubicBezTo>
                  <a:pt x="4304" y="2467"/>
                  <a:pt x="4285" y="2189"/>
                  <a:pt x="4285" y="2170"/>
                </a:cubicBezTo>
                <a:lnTo>
                  <a:pt x="4230" y="1781"/>
                </a:lnTo>
                <a:cubicBezTo>
                  <a:pt x="4230" y="1781"/>
                  <a:pt x="4211" y="1596"/>
                  <a:pt x="4174" y="1521"/>
                </a:cubicBezTo>
                <a:cubicBezTo>
                  <a:pt x="4174" y="1521"/>
                  <a:pt x="4118" y="1354"/>
                  <a:pt x="4063" y="1299"/>
                </a:cubicBezTo>
                <a:cubicBezTo>
                  <a:pt x="3989" y="1225"/>
                  <a:pt x="3877" y="1039"/>
                  <a:pt x="3840" y="1002"/>
                </a:cubicBezTo>
                <a:cubicBezTo>
                  <a:pt x="3803" y="965"/>
                  <a:pt x="3766" y="742"/>
                  <a:pt x="3803" y="724"/>
                </a:cubicBezTo>
                <a:cubicBezTo>
                  <a:pt x="3840" y="705"/>
                  <a:pt x="3859" y="686"/>
                  <a:pt x="3859" y="686"/>
                </a:cubicBezTo>
                <a:cubicBezTo>
                  <a:pt x="3933" y="464"/>
                  <a:pt x="3933" y="464"/>
                  <a:pt x="3933" y="464"/>
                </a:cubicBezTo>
                <a:cubicBezTo>
                  <a:pt x="3933" y="464"/>
                  <a:pt x="3877" y="260"/>
                  <a:pt x="3840" y="223"/>
                </a:cubicBezTo>
                <a:cubicBezTo>
                  <a:pt x="3803" y="186"/>
                  <a:pt x="3784" y="112"/>
                  <a:pt x="3784" y="112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Freeform 4">
            <a:extLst>
              <a:ext uri="{FF2B5EF4-FFF2-40B4-BE49-F238E27FC236}">
                <a16:creationId xmlns:a16="http://schemas.microsoft.com/office/drawing/2014/main" id="{1CBF698A-4D33-49C5-C28B-A1544824B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852" y="1375981"/>
            <a:ext cx="1081696" cy="1093248"/>
          </a:xfrm>
          <a:custGeom>
            <a:avLst/>
            <a:gdLst>
              <a:gd name="T0" fmla="*/ 3691 w 3859"/>
              <a:gd name="T1" fmla="*/ 149 h 3897"/>
              <a:gd name="T2" fmla="*/ 3691 w 3859"/>
              <a:gd name="T3" fmla="*/ 149 h 3897"/>
              <a:gd name="T4" fmla="*/ 3617 w 3859"/>
              <a:gd name="T5" fmla="*/ 149 h 3897"/>
              <a:gd name="T6" fmla="*/ 3450 w 3859"/>
              <a:gd name="T7" fmla="*/ 55 h 3897"/>
              <a:gd name="T8" fmla="*/ 3339 w 3859"/>
              <a:gd name="T9" fmla="*/ 130 h 3897"/>
              <a:gd name="T10" fmla="*/ 3209 w 3859"/>
              <a:gd name="T11" fmla="*/ 130 h 3897"/>
              <a:gd name="T12" fmla="*/ 3060 w 3859"/>
              <a:gd name="T13" fmla="*/ 130 h 3897"/>
              <a:gd name="T14" fmla="*/ 2894 w 3859"/>
              <a:gd name="T15" fmla="*/ 55 h 3897"/>
              <a:gd name="T16" fmla="*/ 2708 w 3859"/>
              <a:gd name="T17" fmla="*/ 74 h 3897"/>
              <a:gd name="T18" fmla="*/ 2634 w 3859"/>
              <a:gd name="T19" fmla="*/ 297 h 3897"/>
              <a:gd name="T20" fmla="*/ 2412 w 3859"/>
              <a:gd name="T21" fmla="*/ 556 h 3897"/>
              <a:gd name="T22" fmla="*/ 2059 w 3859"/>
              <a:gd name="T23" fmla="*/ 761 h 3897"/>
              <a:gd name="T24" fmla="*/ 1873 w 3859"/>
              <a:gd name="T25" fmla="*/ 983 h 3897"/>
              <a:gd name="T26" fmla="*/ 1836 w 3859"/>
              <a:gd name="T27" fmla="*/ 1243 h 3897"/>
              <a:gd name="T28" fmla="*/ 1818 w 3859"/>
              <a:gd name="T29" fmla="*/ 1354 h 3897"/>
              <a:gd name="T30" fmla="*/ 1855 w 3859"/>
              <a:gd name="T31" fmla="*/ 1539 h 3897"/>
              <a:gd name="T32" fmla="*/ 1780 w 3859"/>
              <a:gd name="T33" fmla="*/ 1744 h 3897"/>
              <a:gd name="T34" fmla="*/ 1391 w 3859"/>
              <a:gd name="T35" fmla="*/ 2004 h 3897"/>
              <a:gd name="T36" fmla="*/ 1261 w 3859"/>
              <a:gd name="T37" fmla="*/ 2096 h 3897"/>
              <a:gd name="T38" fmla="*/ 983 w 3859"/>
              <a:gd name="T39" fmla="*/ 2152 h 3897"/>
              <a:gd name="T40" fmla="*/ 908 w 3859"/>
              <a:gd name="T41" fmla="*/ 2375 h 3897"/>
              <a:gd name="T42" fmla="*/ 631 w 3859"/>
              <a:gd name="T43" fmla="*/ 2672 h 3897"/>
              <a:gd name="T44" fmla="*/ 575 w 3859"/>
              <a:gd name="T45" fmla="*/ 2949 h 3897"/>
              <a:gd name="T46" fmla="*/ 389 w 3859"/>
              <a:gd name="T47" fmla="*/ 3079 h 3897"/>
              <a:gd name="T48" fmla="*/ 278 w 3859"/>
              <a:gd name="T49" fmla="*/ 3320 h 3897"/>
              <a:gd name="T50" fmla="*/ 148 w 3859"/>
              <a:gd name="T51" fmla="*/ 3525 h 3897"/>
              <a:gd name="T52" fmla="*/ 55 w 3859"/>
              <a:gd name="T53" fmla="*/ 3691 h 3897"/>
              <a:gd name="T54" fmla="*/ 0 w 3859"/>
              <a:gd name="T55" fmla="*/ 3821 h 3897"/>
              <a:gd name="T56" fmla="*/ 964 w 3859"/>
              <a:gd name="T57" fmla="*/ 3896 h 3897"/>
              <a:gd name="T58" fmla="*/ 1020 w 3859"/>
              <a:gd name="T59" fmla="*/ 3766 h 3897"/>
              <a:gd name="T60" fmla="*/ 1038 w 3859"/>
              <a:gd name="T61" fmla="*/ 3488 h 3897"/>
              <a:gd name="T62" fmla="*/ 1243 w 3859"/>
              <a:gd name="T63" fmla="*/ 3320 h 3897"/>
              <a:gd name="T64" fmla="*/ 1279 w 3859"/>
              <a:gd name="T65" fmla="*/ 2987 h 3897"/>
              <a:gd name="T66" fmla="*/ 1279 w 3859"/>
              <a:gd name="T67" fmla="*/ 2727 h 3897"/>
              <a:gd name="T68" fmla="*/ 2133 w 3859"/>
              <a:gd name="T69" fmla="*/ 2708 h 3897"/>
              <a:gd name="T70" fmla="*/ 2133 w 3859"/>
              <a:gd name="T71" fmla="*/ 2040 h 3897"/>
              <a:gd name="T72" fmla="*/ 2244 w 3859"/>
              <a:gd name="T73" fmla="*/ 1874 h 3897"/>
              <a:gd name="T74" fmla="*/ 2412 w 3859"/>
              <a:gd name="T75" fmla="*/ 1781 h 3897"/>
              <a:gd name="T76" fmla="*/ 2578 w 3859"/>
              <a:gd name="T77" fmla="*/ 1725 h 3897"/>
              <a:gd name="T78" fmla="*/ 2819 w 3859"/>
              <a:gd name="T79" fmla="*/ 1651 h 3897"/>
              <a:gd name="T80" fmla="*/ 2894 w 3859"/>
              <a:gd name="T81" fmla="*/ 1651 h 3897"/>
              <a:gd name="T82" fmla="*/ 3005 w 3859"/>
              <a:gd name="T83" fmla="*/ 1577 h 3897"/>
              <a:gd name="T84" fmla="*/ 3154 w 3859"/>
              <a:gd name="T85" fmla="*/ 1410 h 3897"/>
              <a:gd name="T86" fmla="*/ 3265 w 3859"/>
              <a:gd name="T87" fmla="*/ 1373 h 3897"/>
              <a:gd name="T88" fmla="*/ 3320 w 3859"/>
              <a:gd name="T89" fmla="*/ 1317 h 3897"/>
              <a:gd name="T90" fmla="*/ 3506 w 3859"/>
              <a:gd name="T91" fmla="*/ 1057 h 3897"/>
              <a:gd name="T92" fmla="*/ 3784 w 3859"/>
              <a:gd name="T93" fmla="*/ 1057 h 3897"/>
              <a:gd name="T94" fmla="*/ 3858 w 3859"/>
              <a:gd name="T95" fmla="*/ 965 h 3897"/>
              <a:gd name="T96" fmla="*/ 3840 w 3859"/>
              <a:gd name="T97" fmla="*/ 872 h 3897"/>
              <a:gd name="T98" fmla="*/ 3821 w 3859"/>
              <a:gd name="T99" fmla="*/ 742 h 3897"/>
              <a:gd name="T100" fmla="*/ 3766 w 3859"/>
              <a:gd name="T101" fmla="*/ 538 h 3897"/>
              <a:gd name="T102" fmla="*/ 3728 w 3859"/>
              <a:gd name="T103" fmla="*/ 408 h 3897"/>
              <a:gd name="T104" fmla="*/ 3691 w 3859"/>
              <a:gd name="T105" fmla="*/ 149 h 3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859" h="3897">
                <a:moveTo>
                  <a:pt x="3691" y="149"/>
                </a:moveTo>
                <a:lnTo>
                  <a:pt x="3691" y="149"/>
                </a:lnTo>
                <a:cubicBezTo>
                  <a:pt x="3691" y="149"/>
                  <a:pt x="3673" y="185"/>
                  <a:pt x="3617" y="149"/>
                </a:cubicBezTo>
                <a:cubicBezTo>
                  <a:pt x="3561" y="111"/>
                  <a:pt x="3525" y="37"/>
                  <a:pt x="3450" y="55"/>
                </a:cubicBezTo>
                <a:cubicBezTo>
                  <a:pt x="3376" y="74"/>
                  <a:pt x="3395" y="111"/>
                  <a:pt x="3339" y="130"/>
                </a:cubicBezTo>
                <a:cubicBezTo>
                  <a:pt x="3283" y="149"/>
                  <a:pt x="3302" y="130"/>
                  <a:pt x="3209" y="130"/>
                </a:cubicBezTo>
                <a:cubicBezTo>
                  <a:pt x="3135" y="130"/>
                  <a:pt x="3135" y="167"/>
                  <a:pt x="3060" y="130"/>
                </a:cubicBezTo>
                <a:cubicBezTo>
                  <a:pt x="2986" y="111"/>
                  <a:pt x="2931" y="93"/>
                  <a:pt x="2894" y="55"/>
                </a:cubicBezTo>
                <a:cubicBezTo>
                  <a:pt x="2875" y="19"/>
                  <a:pt x="2745" y="0"/>
                  <a:pt x="2708" y="74"/>
                </a:cubicBezTo>
                <a:cubicBezTo>
                  <a:pt x="2689" y="130"/>
                  <a:pt x="2727" y="223"/>
                  <a:pt x="2634" y="297"/>
                </a:cubicBezTo>
                <a:cubicBezTo>
                  <a:pt x="2523" y="371"/>
                  <a:pt x="2541" y="538"/>
                  <a:pt x="2412" y="556"/>
                </a:cubicBezTo>
                <a:cubicBezTo>
                  <a:pt x="2263" y="556"/>
                  <a:pt x="2115" y="686"/>
                  <a:pt x="2059" y="761"/>
                </a:cubicBezTo>
                <a:cubicBezTo>
                  <a:pt x="2003" y="816"/>
                  <a:pt x="1910" y="909"/>
                  <a:pt x="1873" y="983"/>
                </a:cubicBezTo>
                <a:cubicBezTo>
                  <a:pt x="1818" y="1039"/>
                  <a:pt x="1873" y="1187"/>
                  <a:pt x="1836" y="1243"/>
                </a:cubicBezTo>
                <a:cubicBezTo>
                  <a:pt x="1799" y="1280"/>
                  <a:pt x="1799" y="1317"/>
                  <a:pt x="1818" y="1354"/>
                </a:cubicBezTo>
                <a:cubicBezTo>
                  <a:pt x="1836" y="1410"/>
                  <a:pt x="1892" y="1465"/>
                  <a:pt x="1855" y="1539"/>
                </a:cubicBezTo>
                <a:cubicBezTo>
                  <a:pt x="1818" y="1633"/>
                  <a:pt x="1873" y="1669"/>
                  <a:pt x="1780" y="1744"/>
                </a:cubicBezTo>
                <a:cubicBezTo>
                  <a:pt x="1688" y="1818"/>
                  <a:pt x="1465" y="1985"/>
                  <a:pt x="1391" y="2004"/>
                </a:cubicBezTo>
                <a:cubicBezTo>
                  <a:pt x="1335" y="2040"/>
                  <a:pt x="1373" y="2096"/>
                  <a:pt x="1261" y="2096"/>
                </a:cubicBezTo>
                <a:cubicBezTo>
                  <a:pt x="1131" y="2096"/>
                  <a:pt x="983" y="2096"/>
                  <a:pt x="983" y="2152"/>
                </a:cubicBezTo>
                <a:cubicBezTo>
                  <a:pt x="964" y="2207"/>
                  <a:pt x="964" y="2300"/>
                  <a:pt x="908" y="2375"/>
                </a:cubicBezTo>
                <a:cubicBezTo>
                  <a:pt x="834" y="2449"/>
                  <a:pt x="705" y="2578"/>
                  <a:pt x="631" y="2672"/>
                </a:cubicBezTo>
                <a:cubicBezTo>
                  <a:pt x="556" y="2783"/>
                  <a:pt x="649" y="2913"/>
                  <a:pt x="575" y="2949"/>
                </a:cubicBezTo>
                <a:cubicBezTo>
                  <a:pt x="501" y="2987"/>
                  <a:pt x="463" y="2968"/>
                  <a:pt x="389" y="3079"/>
                </a:cubicBezTo>
                <a:cubicBezTo>
                  <a:pt x="315" y="3191"/>
                  <a:pt x="334" y="3209"/>
                  <a:pt x="278" y="3320"/>
                </a:cubicBezTo>
                <a:cubicBezTo>
                  <a:pt x="222" y="3432"/>
                  <a:pt x="222" y="3469"/>
                  <a:pt x="148" y="3525"/>
                </a:cubicBezTo>
                <a:cubicBezTo>
                  <a:pt x="55" y="3599"/>
                  <a:pt x="111" y="3673"/>
                  <a:pt x="55" y="3691"/>
                </a:cubicBezTo>
                <a:cubicBezTo>
                  <a:pt x="18" y="3710"/>
                  <a:pt x="0" y="3821"/>
                  <a:pt x="0" y="3821"/>
                </a:cubicBezTo>
                <a:cubicBezTo>
                  <a:pt x="964" y="3896"/>
                  <a:pt x="964" y="3896"/>
                  <a:pt x="964" y="3896"/>
                </a:cubicBezTo>
                <a:cubicBezTo>
                  <a:pt x="964" y="3896"/>
                  <a:pt x="1020" y="3821"/>
                  <a:pt x="1020" y="3766"/>
                </a:cubicBezTo>
                <a:cubicBezTo>
                  <a:pt x="1020" y="3691"/>
                  <a:pt x="1002" y="3562"/>
                  <a:pt x="1038" y="3488"/>
                </a:cubicBezTo>
                <a:cubicBezTo>
                  <a:pt x="1076" y="3414"/>
                  <a:pt x="1205" y="3376"/>
                  <a:pt x="1243" y="3320"/>
                </a:cubicBezTo>
                <a:cubicBezTo>
                  <a:pt x="1279" y="3246"/>
                  <a:pt x="1279" y="2987"/>
                  <a:pt x="1279" y="2987"/>
                </a:cubicBezTo>
                <a:cubicBezTo>
                  <a:pt x="1279" y="2727"/>
                  <a:pt x="1279" y="2727"/>
                  <a:pt x="1279" y="2727"/>
                </a:cubicBezTo>
                <a:cubicBezTo>
                  <a:pt x="2133" y="2708"/>
                  <a:pt x="2133" y="2708"/>
                  <a:pt x="2133" y="2708"/>
                </a:cubicBezTo>
                <a:cubicBezTo>
                  <a:pt x="2133" y="2040"/>
                  <a:pt x="2133" y="2040"/>
                  <a:pt x="2133" y="2040"/>
                </a:cubicBezTo>
                <a:cubicBezTo>
                  <a:pt x="2133" y="2040"/>
                  <a:pt x="2152" y="1910"/>
                  <a:pt x="2244" y="1874"/>
                </a:cubicBezTo>
                <a:cubicBezTo>
                  <a:pt x="2318" y="1818"/>
                  <a:pt x="2393" y="1799"/>
                  <a:pt x="2412" y="1781"/>
                </a:cubicBezTo>
                <a:cubicBezTo>
                  <a:pt x="2412" y="1781"/>
                  <a:pt x="2541" y="1725"/>
                  <a:pt x="2578" y="1725"/>
                </a:cubicBezTo>
                <a:cubicBezTo>
                  <a:pt x="2615" y="1707"/>
                  <a:pt x="2801" y="1669"/>
                  <a:pt x="2819" y="1651"/>
                </a:cubicBezTo>
                <a:cubicBezTo>
                  <a:pt x="2838" y="1651"/>
                  <a:pt x="2875" y="1669"/>
                  <a:pt x="2894" y="1651"/>
                </a:cubicBezTo>
                <a:cubicBezTo>
                  <a:pt x="2912" y="1651"/>
                  <a:pt x="2931" y="1651"/>
                  <a:pt x="3005" y="1577"/>
                </a:cubicBezTo>
                <a:cubicBezTo>
                  <a:pt x="3060" y="1503"/>
                  <a:pt x="3135" y="1410"/>
                  <a:pt x="3154" y="1410"/>
                </a:cubicBezTo>
                <a:cubicBezTo>
                  <a:pt x="3172" y="1391"/>
                  <a:pt x="3265" y="1373"/>
                  <a:pt x="3265" y="1373"/>
                </a:cubicBezTo>
                <a:cubicBezTo>
                  <a:pt x="3265" y="1373"/>
                  <a:pt x="3302" y="1410"/>
                  <a:pt x="3320" y="1317"/>
                </a:cubicBezTo>
                <a:cubicBezTo>
                  <a:pt x="3339" y="1243"/>
                  <a:pt x="3376" y="1076"/>
                  <a:pt x="3506" y="1057"/>
                </a:cubicBezTo>
                <a:cubicBezTo>
                  <a:pt x="3784" y="1057"/>
                  <a:pt x="3784" y="1057"/>
                  <a:pt x="3784" y="1057"/>
                </a:cubicBezTo>
                <a:cubicBezTo>
                  <a:pt x="3784" y="1057"/>
                  <a:pt x="3840" y="1076"/>
                  <a:pt x="3858" y="965"/>
                </a:cubicBezTo>
                <a:cubicBezTo>
                  <a:pt x="3858" y="965"/>
                  <a:pt x="3858" y="909"/>
                  <a:pt x="3840" y="872"/>
                </a:cubicBezTo>
                <a:cubicBezTo>
                  <a:pt x="3821" y="853"/>
                  <a:pt x="3821" y="761"/>
                  <a:pt x="3821" y="742"/>
                </a:cubicBezTo>
                <a:cubicBezTo>
                  <a:pt x="3821" y="723"/>
                  <a:pt x="3784" y="556"/>
                  <a:pt x="3766" y="538"/>
                </a:cubicBezTo>
                <a:cubicBezTo>
                  <a:pt x="3747" y="520"/>
                  <a:pt x="3728" y="426"/>
                  <a:pt x="3728" y="408"/>
                </a:cubicBezTo>
                <a:cubicBezTo>
                  <a:pt x="3710" y="408"/>
                  <a:pt x="3691" y="149"/>
                  <a:pt x="3691" y="14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1F17A3AA-E8DD-61AA-837C-950B8F549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726" y="1948575"/>
            <a:ext cx="857939" cy="963394"/>
          </a:xfrm>
          <a:custGeom>
            <a:avLst/>
            <a:gdLst>
              <a:gd name="T0" fmla="*/ 1187 w 3062"/>
              <a:gd name="T1" fmla="*/ 3414 h 3433"/>
              <a:gd name="T2" fmla="*/ 1187 w 3062"/>
              <a:gd name="T3" fmla="*/ 3414 h 3433"/>
              <a:gd name="T4" fmla="*/ 1335 w 3062"/>
              <a:gd name="T5" fmla="*/ 3321 h 3433"/>
              <a:gd name="T6" fmla="*/ 1743 w 3062"/>
              <a:gd name="T7" fmla="*/ 3321 h 3433"/>
              <a:gd name="T8" fmla="*/ 2745 w 3062"/>
              <a:gd name="T9" fmla="*/ 3284 h 3433"/>
              <a:gd name="T10" fmla="*/ 2856 w 3062"/>
              <a:gd name="T11" fmla="*/ 3099 h 3433"/>
              <a:gd name="T12" fmla="*/ 2560 w 3062"/>
              <a:gd name="T13" fmla="*/ 928 h 3433"/>
              <a:gd name="T14" fmla="*/ 3061 w 3062"/>
              <a:gd name="T15" fmla="*/ 873 h 3433"/>
              <a:gd name="T16" fmla="*/ 2820 w 3062"/>
              <a:gd name="T17" fmla="*/ 650 h 3433"/>
              <a:gd name="T18" fmla="*/ 2523 w 3062"/>
              <a:gd name="T19" fmla="*/ 464 h 3433"/>
              <a:gd name="T20" fmla="*/ 2281 w 3062"/>
              <a:gd name="T21" fmla="*/ 316 h 3433"/>
              <a:gd name="T22" fmla="*/ 2170 w 3062"/>
              <a:gd name="T23" fmla="*/ 0 h 3433"/>
              <a:gd name="T24" fmla="*/ 2170 w 3062"/>
              <a:gd name="T25" fmla="*/ 668 h 3433"/>
              <a:gd name="T26" fmla="*/ 1316 w 3062"/>
              <a:gd name="T27" fmla="*/ 687 h 3433"/>
              <a:gd name="T28" fmla="*/ 1298 w 3062"/>
              <a:gd name="T29" fmla="*/ 1169 h 3433"/>
              <a:gd name="T30" fmla="*/ 1224 w 3062"/>
              <a:gd name="T31" fmla="*/ 1336 h 3433"/>
              <a:gd name="T32" fmla="*/ 1075 w 3062"/>
              <a:gd name="T33" fmla="*/ 1466 h 3433"/>
              <a:gd name="T34" fmla="*/ 1075 w 3062"/>
              <a:gd name="T35" fmla="*/ 1707 h 3433"/>
              <a:gd name="T36" fmla="*/ 1001 w 3062"/>
              <a:gd name="T37" fmla="*/ 1856 h 3433"/>
              <a:gd name="T38" fmla="*/ 37 w 3062"/>
              <a:gd name="T39" fmla="*/ 1781 h 3433"/>
              <a:gd name="T40" fmla="*/ 37 w 3062"/>
              <a:gd name="T41" fmla="*/ 1856 h 3433"/>
              <a:gd name="T42" fmla="*/ 55 w 3062"/>
              <a:gd name="T43" fmla="*/ 1948 h 3433"/>
              <a:gd name="T44" fmla="*/ 92 w 3062"/>
              <a:gd name="T45" fmla="*/ 1986 h 3433"/>
              <a:gd name="T46" fmla="*/ 259 w 3062"/>
              <a:gd name="T47" fmla="*/ 2060 h 3433"/>
              <a:gd name="T48" fmla="*/ 222 w 3062"/>
              <a:gd name="T49" fmla="*/ 2190 h 3433"/>
              <a:gd name="T50" fmla="*/ 203 w 3062"/>
              <a:gd name="T51" fmla="*/ 2264 h 3433"/>
              <a:gd name="T52" fmla="*/ 259 w 3062"/>
              <a:gd name="T53" fmla="*/ 2431 h 3433"/>
              <a:gd name="T54" fmla="*/ 333 w 3062"/>
              <a:gd name="T55" fmla="*/ 2709 h 3433"/>
              <a:gd name="T56" fmla="*/ 222 w 3062"/>
              <a:gd name="T57" fmla="*/ 2932 h 3433"/>
              <a:gd name="T58" fmla="*/ 222 w 3062"/>
              <a:gd name="T59" fmla="*/ 3080 h 3433"/>
              <a:gd name="T60" fmla="*/ 426 w 3062"/>
              <a:gd name="T61" fmla="*/ 3006 h 3433"/>
              <a:gd name="T62" fmla="*/ 574 w 3062"/>
              <a:gd name="T63" fmla="*/ 2969 h 3433"/>
              <a:gd name="T64" fmla="*/ 723 w 3062"/>
              <a:gd name="T65" fmla="*/ 3043 h 3433"/>
              <a:gd name="T66" fmla="*/ 797 w 3062"/>
              <a:gd name="T67" fmla="*/ 3080 h 3433"/>
              <a:gd name="T68" fmla="*/ 945 w 3062"/>
              <a:gd name="T69" fmla="*/ 3135 h 3433"/>
              <a:gd name="T70" fmla="*/ 1039 w 3062"/>
              <a:gd name="T71" fmla="*/ 3321 h 3433"/>
              <a:gd name="T72" fmla="*/ 1187 w 3062"/>
              <a:gd name="T73" fmla="*/ 3414 h 3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062" h="3433">
                <a:moveTo>
                  <a:pt x="1187" y="3414"/>
                </a:moveTo>
                <a:lnTo>
                  <a:pt x="1187" y="3414"/>
                </a:lnTo>
                <a:cubicBezTo>
                  <a:pt x="1187" y="3414"/>
                  <a:pt x="1168" y="3340"/>
                  <a:pt x="1335" y="3321"/>
                </a:cubicBezTo>
                <a:cubicBezTo>
                  <a:pt x="1502" y="3303"/>
                  <a:pt x="1539" y="3358"/>
                  <a:pt x="1743" y="3321"/>
                </a:cubicBezTo>
                <a:cubicBezTo>
                  <a:pt x="1947" y="3303"/>
                  <a:pt x="2726" y="3303"/>
                  <a:pt x="2745" y="3284"/>
                </a:cubicBezTo>
                <a:cubicBezTo>
                  <a:pt x="2764" y="3265"/>
                  <a:pt x="2912" y="3284"/>
                  <a:pt x="2856" y="3099"/>
                </a:cubicBezTo>
                <a:cubicBezTo>
                  <a:pt x="2820" y="2932"/>
                  <a:pt x="2560" y="928"/>
                  <a:pt x="2560" y="928"/>
                </a:cubicBezTo>
                <a:cubicBezTo>
                  <a:pt x="3061" y="873"/>
                  <a:pt x="3061" y="873"/>
                  <a:pt x="3061" y="873"/>
                </a:cubicBezTo>
                <a:cubicBezTo>
                  <a:pt x="2820" y="650"/>
                  <a:pt x="2820" y="650"/>
                  <a:pt x="2820" y="650"/>
                </a:cubicBezTo>
                <a:cubicBezTo>
                  <a:pt x="2820" y="650"/>
                  <a:pt x="2560" y="483"/>
                  <a:pt x="2523" y="464"/>
                </a:cubicBezTo>
                <a:cubicBezTo>
                  <a:pt x="2504" y="464"/>
                  <a:pt x="2319" y="371"/>
                  <a:pt x="2281" y="316"/>
                </a:cubicBezTo>
                <a:cubicBezTo>
                  <a:pt x="2226" y="241"/>
                  <a:pt x="2207" y="241"/>
                  <a:pt x="2170" y="0"/>
                </a:cubicBezTo>
                <a:cubicBezTo>
                  <a:pt x="2170" y="668"/>
                  <a:pt x="2170" y="668"/>
                  <a:pt x="2170" y="668"/>
                </a:cubicBezTo>
                <a:cubicBezTo>
                  <a:pt x="1316" y="687"/>
                  <a:pt x="1316" y="687"/>
                  <a:pt x="1316" y="687"/>
                </a:cubicBezTo>
                <a:cubicBezTo>
                  <a:pt x="1316" y="687"/>
                  <a:pt x="1316" y="1114"/>
                  <a:pt x="1298" y="1169"/>
                </a:cubicBezTo>
                <a:cubicBezTo>
                  <a:pt x="1298" y="1169"/>
                  <a:pt x="1298" y="1299"/>
                  <a:pt x="1224" y="1336"/>
                </a:cubicBezTo>
                <a:cubicBezTo>
                  <a:pt x="1224" y="1336"/>
                  <a:pt x="1075" y="1429"/>
                  <a:pt x="1075" y="1466"/>
                </a:cubicBezTo>
                <a:cubicBezTo>
                  <a:pt x="1057" y="1522"/>
                  <a:pt x="1057" y="1670"/>
                  <a:pt x="1075" y="1707"/>
                </a:cubicBezTo>
                <a:cubicBezTo>
                  <a:pt x="1075" y="1707"/>
                  <a:pt x="1057" y="1819"/>
                  <a:pt x="1001" y="1856"/>
                </a:cubicBezTo>
                <a:cubicBezTo>
                  <a:pt x="37" y="1781"/>
                  <a:pt x="37" y="1781"/>
                  <a:pt x="37" y="1781"/>
                </a:cubicBezTo>
                <a:cubicBezTo>
                  <a:pt x="37" y="1781"/>
                  <a:pt x="0" y="1819"/>
                  <a:pt x="37" y="1856"/>
                </a:cubicBezTo>
                <a:cubicBezTo>
                  <a:pt x="55" y="1893"/>
                  <a:pt x="55" y="1911"/>
                  <a:pt x="55" y="1948"/>
                </a:cubicBezTo>
                <a:cubicBezTo>
                  <a:pt x="55" y="1986"/>
                  <a:pt x="74" y="2004"/>
                  <a:pt x="92" y="1986"/>
                </a:cubicBezTo>
                <a:cubicBezTo>
                  <a:pt x="111" y="1986"/>
                  <a:pt x="315" y="2004"/>
                  <a:pt x="259" y="2060"/>
                </a:cubicBezTo>
                <a:cubicBezTo>
                  <a:pt x="222" y="2116"/>
                  <a:pt x="259" y="2134"/>
                  <a:pt x="222" y="2190"/>
                </a:cubicBezTo>
                <a:cubicBezTo>
                  <a:pt x="185" y="2227"/>
                  <a:pt x="185" y="2208"/>
                  <a:pt x="203" y="2264"/>
                </a:cubicBezTo>
                <a:cubicBezTo>
                  <a:pt x="222" y="2338"/>
                  <a:pt x="241" y="2375"/>
                  <a:pt x="259" y="2431"/>
                </a:cubicBezTo>
                <a:cubicBezTo>
                  <a:pt x="278" y="2468"/>
                  <a:pt x="352" y="2653"/>
                  <a:pt x="333" y="2709"/>
                </a:cubicBezTo>
                <a:cubicBezTo>
                  <a:pt x="297" y="2783"/>
                  <a:pt x="241" y="2876"/>
                  <a:pt x="222" y="2932"/>
                </a:cubicBezTo>
                <a:cubicBezTo>
                  <a:pt x="203" y="2987"/>
                  <a:pt x="222" y="3080"/>
                  <a:pt x="222" y="3080"/>
                </a:cubicBezTo>
                <a:cubicBezTo>
                  <a:pt x="222" y="3080"/>
                  <a:pt x="352" y="3024"/>
                  <a:pt x="426" y="3006"/>
                </a:cubicBezTo>
                <a:cubicBezTo>
                  <a:pt x="482" y="2987"/>
                  <a:pt x="519" y="2950"/>
                  <a:pt x="574" y="2969"/>
                </a:cubicBezTo>
                <a:cubicBezTo>
                  <a:pt x="630" y="2987"/>
                  <a:pt x="723" y="2987"/>
                  <a:pt x="723" y="3043"/>
                </a:cubicBezTo>
                <a:cubicBezTo>
                  <a:pt x="742" y="3099"/>
                  <a:pt x="742" y="3061"/>
                  <a:pt x="797" y="3080"/>
                </a:cubicBezTo>
                <a:cubicBezTo>
                  <a:pt x="871" y="3099"/>
                  <a:pt x="927" y="3099"/>
                  <a:pt x="945" y="3135"/>
                </a:cubicBezTo>
                <a:cubicBezTo>
                  <a:pt x="945" y="3173"/>
                  <a:pt x="1001" y="3265"/>
                  <a:pt x="1039" y="3321"/>
                </a:cubicBezTo>
                <a:cubicBezTo>
                  <a:pt x="1057" y="3377"/>
                  <a:pt x="1150" y="3432"/>
                  <a:pt x="1187" y="3414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D2E2B19D-FBA0-EA92-7127-89B7816C9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671" y="2780878"/>
            <a:ext cx="411662" cy="327727"/>
          </a:xfrm>
          <a:custGeom>
            <a:avLst/>
            <a:gdLst>
              <a:gd name="T0" fmla="*/ 1410 w 1467"/>
              <a:gd name="T1" fmla="*/ 1150 h 1169"/>
              <a:gd name="T2" fmla="*/ 1410 w 1467"/>
              <a:gd name="T3" fmla="*/ 1150 h 1169"/>
              <a:gd name="T4" fmla="*/ 1280 w 1467"/>
              <a:gd name="T5" fmla="*/ 1150 h 1169"/>
              <a:gd name="T6" fmla="*/ 983 w 1467"/>
              <a:gd name="T7" fmla="*/ 1038 h 1169"/>
              <a:gd name="T8" fmla="*/ 668 w 1467"/>
              <a:gd name="T9" fmla="*/ 1020 h 1169"/>
              <a:gd name="T10" fmla="*/ 371 w 1467"/>
              <a:gd name="T11" fmla="*/ 1057 h 1169"/>
              <a:gd name="T12" fmla="*/ 260 w 1467"/>
              <a:gd name="T13" fmla="*/ 1113 h 1169"/>
              <a:gd name="T14" fmla="*/ 185 w 1467"/>
              <a:gd name="T15" fmla="*/ 1076 h 1169"/>
              <a:gd name="T16" fmla="*/ 167 w 1467"/>
              <a:gd name="T17" fmla="*/ 1020 h 1169"/>
              <a:gd name="T18" fmla="*/ 93 w 1467"/>
              <a:gd name="T19" fmla="*/ 927 h 1169"/>
              <a:gd name="T20" fmla="*/ 149 w 1467"/>
              <a:gd name="T21" fmla="*/ 834 h 1169"/>
              <a:gd name="T22" fmla="*/ 167 w 1467"/>
              <a:gd name="T23" fmla="*/ 742 h 1169"/>
              <a:gd name="T24" fmla="*/ 130 w 1467"/>
              <a:gd name="T25" fmla="*/ 705 h 1169"/>
              <a:gd name="T26" fmla="*/ 56 w 1467"/>
              <a:gd name="T27" fmla="*/ 612 h 1169"/>
              <a:gd name="T28" fmla="*/ 56 w 1467"/>
              <a:gd name="T29" fmla="*/ 408 h 1169"/>
              <a:gd name="T30" fmla="*/ 167 w 1467"/>
              <a:gd name="T31" fmla="*/ 296 h 1169"/>
              <a:gd name="T32" fmla="*/ 204 w 1467"/>
              <a:gd name="T33" fmla="*/ 111 h 1169"/>
              <a:gd name="T34" fmla="*/ 390 w 1467"/>
              <a:gd name="T35" fmla="*/ 37 h 1169"/>
              <a:gd name="T36" fmla="*/ 520 w 1467"/>
              <a:gd name="T37" fmla="*/ 0 h 1169"/>
              <a:gd name="T38" fmla="*/ 686 w 1467"/>
              <a:gd name="T39" fmla="*/ 37 h 1169"/>
              <a:gd name="T40" fmla="*/ 705 w 1467"/>
              <a:gd name="T41" fmla="*/ 92 h 1169"/>
              <a:gd name="T42" fmla="*/ 779 w 1467"/>
              <a:gd name="T43" fmla="*/ 111 h 1169"/>
              <a:gd name="T44" fmla="*/ 909 w 1467"/>
              <a:gd name="T45" fmla="*/ 148 h 1169"/>
              <a:gd name="T46" fmla="*/ 1021 w 1467"/>
              <a:gd name="T47" fmla="*/ 352 h 1169"/>
              <a:gd name="T48" fmla="*/ 1169 w 1467"/>
              <a:gd name="T49" fmla="*/ 445 h 1169"/>
              <a:gd name="T50" fmla="*/ 1224 w 1467"/>
              <a:gd name="T51" fmla="*/ 389 h 1169"/>
              <a:gd name="T52" fmla="*/ 1224 w 1467"/>
              <a:gd name="T53" fmla="*/ 463 h 1169"/>
              <a:gd name="T54" fmla="*/ 1298 w 1467"/>
              <a:gd name="T55" fmla="*/ 797 h 1169"/>
              <a:gd name="T56" fmla="*/ 1410 w 1467"/>
              <a:gd name="T57" fmla="*/ 1002 h 1169"/>
              <a:gd name="T58" fmla="*/ 1410 w 1467"/>
              <a:gd name="T59" fmla="*/ 115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7" h="1169">
                <a:moveTo>
                  <a:pt x="1410" y="1150"/>
                </a:moveTo>
                <a:lnTo>
                  <a:pt x="1410" y="1150"/>
                </a:lnTo>
                <a:cubicBezTo>
                  <a:pt x="1410" y="1150"/>
                  <a:pt x="1354" y="1168"/>
                  <a:pt x="1280" y="1150"/>
                </a:cubicBezTo>
                <a:cubicBezTo>
                  <a:pt x="1206" y="1131"/>
                  <a:pt x="1076" y="1076"/>
                  <a:pt x="983" y="1038"/>
                </a:cubicBezTo>
                <a:cubicBezTo>
                  <a:pt x="891" y="1020"/>
                  <a:pt x="853" y="1038"/>
                  <a:pt x="668" y="1020"/>
                </a:cubicBezTo>
                <a:cubicBezTo>
                  <a:pt x="464" y="1002"/>
                  <a:pt x="427" y="1057"/>
                  <a:pt x="371" y="1057"/>
                </a:cubicBezTo>
                <a:cubicBezTo>
                  <a:pt x="315" y="1076"/>
                  <a:pt x="279" y="1113"/>
                  <a:pt x="260" y="1113"/>
                </a:cubicBezTo>
                <a:cubicBezTo>
                  <a:pt x="241" y="1113"/>
                  <a:pt x="204" y="1094"/>
                  <a:pt x="185" y="1076"/>
                </a:cubicBezTo>
                <a:cubicBezTo>
                  <a:pt x="185" y="1076"/>
                  <a:pt x="185" y="1057"/>
                  <a:pt x="167" y="1020"/>
                </a:cubicBezTo>
                <a:cubicBezTo>
                  <a:pt x="130" y="983"/>
                  <a:pt x="74" y="964"/>
                  <a:pt x="93" y="927"/>
                </a:cubicBezTo>
                <a:cubicBezTo>
                  <a:pt x="111" y="890"/>
                  <a:pt x="130" y="853"/>
                  <a:pt x="149" y="834"/>
                </a:cubicBezTo>
                <a:cubicBezTo>
                  <a:pt x="167" y="816"/>
                  <a:pt x="204" y="760"/>
                  <a:pt x="167" y="742"/>
                </a:cubicBezTo>
                <a:cubicBezTo>
                  <a:pt x="130" y="723"/>
                  <a:pt x="111" y="723"/>
                  <a:pt x="130" y="705"/>
                </a:cubicBezTo>
                <a:cubicBezTo>
                  <a:pt x="130" y="667"/>
                  <a:pt x="74" y="667"/>
                  <a:pt x="56" y="612"/>
                </a:cubicBezTo>
                <a:cubicBezTo>
                  <a:pt x="19" y="556"/>
                  <a:pt x="0" y="445"/>
                  <a:pt x="56" y="408"/>
                </a:cubicBezTo>
                <a:cubicBezTo>
                  <a:pt x="93" y="352"/>
                  <a:pt x="130" y="334"/>
                  <a:pt x="167" y="296"/>
                </a:cubicBezTo>
                <a:cubicBezTo>
                  <a:pt x="204" y="241"/>
                  <a:pt x="204" y="111"/>
                  <a:pt x="204" y="111"/>
                </a:cubicBezTo>
                <a:cubicBezTo>
                  <a:pt x="204" y="111"/>
                  <a:pt x="371" y="37"/>
                  <a:pt x="390" y="37"/>
                </a:cubicBezTo>
                <a:cubicBezTo>
                  <a:pt x="408" y="37"/>
                  <a:pt x="501" y="0"/>
                  <a:pt x="520" y="0"/>
                </a:cubicBezTo>
                <a:cubicBezTo>
                  <a:pt x="538" y="0"/>
                  <a:pt x="668" y="18"/>
                  <a:pt x="686" y="37"/>
                </a:cubicBezTo>
                <a:cubicBezTo>
                  <a:pt x="705" y="55"/>
                  <a:pt x="705" y="92"/>
                  <a:pt x="705" y="92"/>
                </a:cubicBezTo>
                <a:cubicBezTo>
                  <a:pt x="705" y="92"/>
                  <a:pt x="761" y="111"/>
                  <a:pt x="779" y="111"/>
                </a:cubicBezTo>
                <a:cubicBezTo>
                  <a:pt x="816" y="111"/>
                  <a:pt x="891" y="130"/>
                  <a:pt x="909" y="148"/>
                </a:cubicBezTo>
                <a:cubicBezTo>
                  <a:pt x="927" y="148"/>
                  <a:pt x="983" y="315"/>
                  <a:pt x="1021" y="352"/>
                </a:cubicBezTo>
                <a:cubicBezTo>
                  <a:pt x="1039" y="389"/>
                  <a:pt x="1057" y="445"/>
                  <a:pt x="1169" y="445"/>
                </a:cubicBezTo>
                <a:cubicBezTo>
                  <a:pt x="1169" y="445"/>
                  <a:pt x="1187" y="389"/>
                  <a:pt x="1224" y="389"/>
                </a:cubicBezTo>
                <a:cubicBezTo>
                  <a:pt x="1243" y="371"/>
                  <a:pt x="1243" y="389"/>
                  <a:pt x="1224" y="463"/>
                </a:cubicBezTo>
                <a:cubicBezTo>
                  <a:pt x="1224" y="519"/>
                  <a:pt x="1187" y="667"/>
                  <a:pt x="1298" y="797"/>
                </a:cubicBezTo>
                <a:cubicBezTo>
                  <a:pt x="1392" y="946"/>
                  <a:pt x="1410" y="927"/>
                  <a:pt x="1410" y="1002"/>
                </a:cubicBezTo>
                <a:cubicBezTo>
                  <a:pt x="1410" y="1076"/>
                  <a:pt x="1466" y="1131"/>
                  <a:pt x="1410" y="115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D8151CEF-675A-88EC-C63B-AF250EF89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608" y="3066557"/>
            <a:ext cx="181725" cy="119961"/>
          </a:xfrm>
          <a:custGeom>
            <a:avLst/>
            <a:gdLst>
              <a:gd name="T0" fmla="*/ 222 w 650"/>
              <a:gd name="T1" fmla="*/ 389 h 428"/>
              <a:gd name="T2" fmla="*/ 222 w 650"/>
              <a:gd name="T3" fmla="*/ 389 h 428"/>
              <a:gd name="T4" fmla="*/ 204 w 650"/>
              <a:gd name="T5" fmla="*/ 315 h 428"/>
              <a:gd name="T6" fmla="*/ 148 w 650"/>
              <a:gd name="T7" fmla="*/ 167 h 428"/>
              <a:gd name="T8" fmla="*/ 74 w 650"/>
              <a:gd name="T9" fmla="*/ 185 h 428"/>
              <a:gd name="T10" fmla="*/ 55 w 650"/>
              <a:gd name="T11" fmla="*/ 148 h 428"/>
              <a:gd name="T12" fmla="*/ 0 w 650"/>
              <a:gd name="T13" fmla="*/ 93 h 428"/>
              <a:gd name="T14" fmla="*/ 111 w 650"/>
              <a:gd name="T15" fmla="*/ 37 h 428"/>
              <a:gd name="T16" fmla="*/ 296 w 650"/>
              <a:gd name="T17" fmla="*/ 0 h 428"/>
              <a:gd name="T18" fmla="*/ 575 w 650"/>
              <a:gd name="T19" fmla="*/ 0 h 428"/>
              <a:gd name="T20" fmla="*/ 631 w 650"/>
              <a:gd name="T21" fmla="*/ 18 h 428"/>
              <a:gd name="T22" fmla="*/ 593 w 650"/>
              <a:gd name="T23" fmla="*/ 74 h 428"/>
              <a:gd name="T24" fmla="*/ 519 w 650"/>
              <a:gd name="T25" fmla="*/ 185 h 428"/>
              <a:gd name="T26" fmla="*/ 315 w 650"/>
              <a:gd name="T27" fmla="*/ 278 h 428"/>
              <a:gd name="T28" fmla="*/ 222 w 650"/>
              <a:gd name="T29" fmla="*/ 389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50" h="428">
                <a:moveTo>
                  <a:pt x="222" y="389"/>
                </a:moveTo>
                <a:lnTo>
                  <a:pt x="222" y="389"/>
                </a:lnTo>
                <a:cubicBezTo>
                  <a:pt x="222" y="389"/>
                  <a:pt x="222" y="371"/>
                  <a:pt x="204" y="315"/>
                </a:cubicBezTo>
                <a:cubicBezTo>
                  <a:pt x="185" y="241"/>
                  <a:pt x="185" y="148"/>
                  <a:pt x="148" y="167"/>
                </a:cubicBezTo>
                <a:cubicBezTo>
                  <a:pt x="111" y="185"/>
                  <a:pt x="74" y="204"/>
                  <a:pt x="74" y="185"/>
                </a:cubicBezTo>
                <a:cubicBezTo>
                  <a:pt x="55" y="185"/>
                  <a:pt x="55" y="167"/>
                  <a:pt x="55" y="148"/>
                </a:cubicBezTo>
                <a:cubicBezTo>
                  <a:pt x="74" y="130"/>
                  <a:pt x="0" y="93"/>
                  <a:pt x="0" y="93"/>
                </a:cubicBezTo>
                <a:cubicBezTo>
                  <a:pt x="0" y="93"/>
                  <a:pt x="55" y="56"/>
                  <a:pt x="111" y="37"/>
                </a:cubicBezTo>
                <a:cubicBezTo>
                  <a:pt x="167" y="37"/>
                  <a:pt x="222" y="0"/>
                  <a:pt x="296" y="0"/>
                </a:cubicBezTo>
                <a:cubicBezTo>
                  <a:pt x="371" y="0"/>
                  <a:pt x="501" y="18"/>
                  <a:pt x="575" y="0"/>
                </a:cubicBezTo>
                <a:cubicBezTo>
                  <a:pt x="631" y="18"/>
                  <a:pt x="631" y="18"/>
                  <a:pt x="631" y="18"/>
                </a:cubicBezTo>
                <a:cubicBezTo>
                  <a:pt x="631" y="18"/>
                  <a:pt x="649" y="37"/>
                  <a:pt x="593" y="74"/>
                </a:cubicBezTo>
                <a:cubicBezTo>
                  <a:pt x="538" y="130"/>
                  <a:pt x="556" y="111"/>
                  <a:pt x="519" y="185"/>
                </a:cubicBezTo>
                <a:cubicBezTo>
                  <a:pt x="464" y="241"/>
                  <a:pt x="352" y="241"/>
                  <a:pt x="315" y="278"/>
                </a:cubicBezTo>
                <a:cubicBezTo>
                  <a:pt x="278" y="315"/>
                  <a:pt x="278" y="427"/>
                  <a:pt x="222" y="38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id="{9183D201-E454-9E29-F643-BF3193F07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4514" y="3243406"/>
            <a:ext cx="207685" cy="223843"/>
          </a:xfrm>
          <a:custGeom>
            <a:avLst/>
            <a:gdLst>
              <a:gd name="T0" fmla="*/ 0 w 743"/>
              <a:gd name="T1" fmla="*/ 335 h 799"/>
              <a:gd name="T2" fmla="*/ 0 w 743"/>
              <a:gd name="T3" fmla="*/ 335 h 799"/>
              <a:gd name="T4" fmla="*/ 205 w 743"/>
              <a:gd name="T5" fmla="*/ 706 h 799"/>
              <a:gd name="T6" fmla="*/ 465 w 743"/>
              <a:gd name="T7" fmla="*/ 724 h 799"/>
              <a:gd name="T8" fmla="*/ 465 w 743"/>
              <a:gd name="T9" fmla="*/ 780 h 799"/>
              <a:gd name="T10" fmla="*/ 520 w 743"/>
              <a:gd name="T11" fmla="*/ 780 h 799"/>
              <a:gd name="T12" fmla="*/ 650 w 743"/>
              <a:gd name="T13" fmla="*/ 650 h 799"/>
              <a:gd name="T14" fmla="*/ 724 w 743"/>
              <a:gd name="T15" fmla="*/ 539 h 799"/>
              <a:gd name="T16" fmla="*/ 687 w 743"/>
              <a:gd name="T17" fmla="*/ 390 h 799"/>
              <a:gd name="T18" fmla="*/ 613 w 743"/>
              <a:gd name="T19" fmla="*/ 279 h 799"/>
              <a:gd name="T20" fmla="*/ 576 w 743"/>
              <a:gd name="T21" fmla="*/ 130 h 799"/>
              <a:gd name="T22" fmla="*/ 390 w 743"/>
              <a:gd name="T23" fmla="*/ 38 h 799"/>
              <a:gd name="T24" fmla="*/ 149 w 743"/>
              <a:gd name="T25" fmla="*/ 168 h 799"/>
              <a:gd name="T26" fmla="*/ 0 w 743"/>
              <a:gd name="T27" fmla="*/ 335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43" h="799">
                <a:moveTo>
                  <a:pt x="0" y="335"/>
                </a:moveTo>
                <a:lnTo>
                  <a:pt x="0" y="335"/>
                </a:lnTo>
                <a:cubicBezTo>
                  <a:pt x="205" y="706"/>
                  <a:pt x="205" y="706"/>
                  <a:pt x="205" y="706"/>
                </a:cubicBezTo>
                <a:cubicBezTo>
                  <a:pt x="465" y="724"/>
                  <a:pt x="465" y="724"/>
                  <a:pt x="465" y="724"/>
                </a:cubicBezTo>
                <a:cubicBezTo>
                  <a:pt x="465" y="724"/>
                  <a:pt x="446" y="780"/>
                  <a:pt x="465" y="780"/>
                </a:cubicBezTo>
                <a:cubicBezTo>
                  <a:pt x="483" y="780"/>
                  <a:pt x="501" y="798"/>
                  <a:pt x="520" y="780"/>
                </a:cubicBezTo>
                <a:cubicBezTo>
                  <a:pt x="557" y="761"/>
                  <a:pt x="613" y="687"/>
                  <a:pt x="650" y="650"/>
                </a:cubicBezTo>
                <a:cubicBezTo>
                  <a:pt x="687" y="613"/>
                  <a:pt x="724" y="539"/>
                  <a:pt x="724" y="539"/>
                </a:cubicBezTo>
                <a:cubicBezTo>
                  <a:pt x="742" y="520"/>
                  <a:pt x="706" y="427"/>
                  <a:pt x="687" y="390"/>
                </a:cubicBezTo>
                <a:cubicBezTo>
                  <a:pt x="668" y="371"/>
                  <a:pt x="613" y="335"/>
                  <a:pt x="613" y="279"/>
                </a:cubicBezTo>
                <a:cubicBezTo>
                  <a:pt x="631" y="223"/>
                  <a:pt x="668" y="205"/>
                  <a:pt x="576" y="130"/>
                </a:cubicBezTo>
                <a:cubicBezTo>
                  <a:pt x="483" y="56"/>
                  <a:pt x="465" y="0"/>
                  <a:pt x="390" y="38"/>
                </a:cubicBezTo>
                <a:cubicBezTo>
                  <a:pt x="316" y="75"/>
                  <a:pt x="205" y="112"/>
                  <a:pt x="149" y="168"/>
                </a:cubicBezTo>
                <a:cubicBezTo>
                  <a:pt x="112" y="223"/>
                  <a:pt x="0" y="335"/>
                  <a:pt x="0" y="335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D1BA2852-B343-555A-7903-75E126C58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712" y="3071504"/>
            <a:ext cx="504379" cy="358644"/>
          </a:xfrm>
          <a:custGeom>
            <a:avLst/>
            <a:gdLst>
              <a:gd name="T0" fmla="*/ 946 w 1800"/>
              <a:gd name="T1" fmla="*/ 112 h 1281"/>
              <a:gd name="T2" fmla="*/ 946 w 1800"/>
              <a:gd name="T3" fmla="*/ 112 h 1281"/>
              <a:gd name="T4" fmla="*/ 1076 w 1800"/>
              <a:gd name="T5" fmla="*/ 205 h 1281"/>
              <a:gd name="T6" fmla="*/ 1280 w 1800"/>
              <a:gd name="T7" fmla="*/ 167 h 1281"/>
              <a:gd name="T8" fmla="*/ 1428 w 1800"/>
              <a:gd name="T9" fmla="*/ 75 h 1281"/>
              <a:gd name="T10" fmla="*/ 1558 w 1800"/>
              <a:gd name="T11" fmla="*/ 167 h 1281"/>
              <a:gd name="T12" fmla="*/ 1707 w 1800"/>
              <a:gd name="T13" fmla="*/ 501 h 1281"/>
              <a:gd name="T14" fmla="*/ 1762 w 1800"/>
              <a:gd name="T15" fmla="*/ 724 h 1281"/>
              <a:gd name="T16" fmla="*/ 1781 w 1800"/>
              <a:gd name="T17" fmla="*/ 947 h 1281"/>
              <a:gd name="T18" fmla="*/ 1670 w 1800"/>
              <a:gd name="T19" fmla="*/ 1206 h 1281"/>
              <a:gd name="T20" fmla="*/ 1484 w 1800"/>
              <a:gd name="T21" fmla="*/ 1262 h 1281"/>
              <a:gd name="T22" fmla="*/ 1391 w 1800"/>
              <a:gd name="T23" fmla="*/ 1132 h 1281"/>
              <a:gd name="T24" fmla="*/ 1317 w 1800"/>
              <a:gd name="T25" fmla="*/ 1058 h 1281"/>
              <a:gd name="T26" fmla="*/ 1187 w 1800"/>
              <a:gd name="T27" fmla="*/ 1151 h 1281"/>
              <a:gd name="T28" fmla="*/ 1150 w 1800"/>
              <a:gd name="T29" fmla="*/ 1021 h 1281"/>
              <a:gd name="T30" fmla="*/ 1076 w 1800"/>
              <a:gd name="T31" fmla="*/ 928 h 1281"/>
              <a:gd name="T32" fmla="*/ 1094 w 1800"/>
              <a:gd name="T33" fmla="*/ 835 h 1281"/>
              <a:gd name="T34" fmla="*/ 1039 w 1800"/>
              <a:gd name="T35" fmla="*/ 742 h 1281"/>
              <a:gd name="T36" fmla="*/ 928 w 1800"/>
              <a:gd name="T37" fmla="*/ 650 h 1281"/>
              <a:gd name="T38" fmla="*/ 834 w 1800"/>
              <a:gd name="T39" fmla="*/ 668 h 1281"/>
              <a:gd name="T40" fmla="*/ 649 w 1800"/>
              <a:gd name="T41" fmla="*/ 742 h 1281"/>
              <a:gd name="T42" fmla="*/ 463 w 1800"/>
              <a:gd name="T43" fmla="*/ 947 h 1281"/>
              <a:gd name="T44" fmla="*/ 297 w 1800"/>
              <a:gd name="T45" fmla="*/ 650 h 1281"/>
              <a:gd name="T46" fmla="*/ 167 w 1800"/>
              <a:gd name="T47" fmla="*/ 464 h 1281"/>
              <a:gd name="T48" fmla="*/ 56 w 1800"/>
              <a:gd name="T49" fmla="*/ 427 h 1281"/>
              <a:gd name="T50" fmla="*/ 18 w 1800"/>
              <a:gd name="T51" fmla="*/ 371 h 1281"/>
              <a:gd name="T52" fmla="*/ 74 w 1800"/>
              <a:gd name="T53" fmla="*/ 353 h 1281"/>
              <a:gd name="T54" fmla="*/ 148 w 1800"/>
              <a:gd name="T55" fmla="*/ 241 h 1281"/>
              <a:gd name="T56" fmla="*/ 278 w 1800"/>
              <a:gd name="T57" fmla="*/ 186 h 1281"/>
              <a:gd name="T58" fmla="*/ 352 w 1800"/>
              <a:gd name="T59" fmla="*/ 93 h 1281"/>
              <a:gd name="T60" fmla="*/ 427 w 1800"/>
              <a:gd name="T61" fmla="*/ 19 h 1281"/>
              <a:gd name="T62" fmla="*/ 427 w 1800"/>
              <a:gd name="T63" fmla="*/ 0 h 1281"/>
              <a:gd name="T64" fmla="*/ 612 w 1800"/>
              <a:gd name="T65" fmla="*/ 38 h 1281"/>
              <a:gd name="T66" fmla="*/ 872 w 1800"/>
              <a:gd name="T67" fmla="*/ 112 h 1281"/>
              <a:gd name="T68" fmla="*/ 946 w 1800"/>
              <a:gd name="T69" fmla="*/ 112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0" h="1281">
                <a:moveTo>
                  <a:pt x="946" y="112"/>
                </a:moveTo>
                <a:lnTo>
                  <a:pt x="946" y="112"/>
                </a:lnTo>
                <a:cubicBezTo>
                  <a:pt x="946" y="112"/>
                  <a:pt x="1020" y="186"/>
                  <a:pt x="1076" y="205"/>
                </a:cubicBezTo>
                <a:cubicBezTo>
                  <a:pt x="1131" y="223"/>
                  <a:pt x="1187" y="186"/>
                  <a:pt x="1280" y="167"/>
                </a:cubicBezTo>
                <a:cubicBezTo>
                  <a:pt x="1354" y="130"/>
                  <a:pt x="1410" y="75"/>
                  <a:pt x="1428" y="75"/>
                </a:cubicBezTo>
                <a:cubicBezTo>
                  <a:pt x="1428" y="75"/>
                  <a:pt x="1502" y="0"/>
                  <a:pt x="1558" y="167"/>
                </a:cubicBezTo>
                <a:cubicBezTo>
                  <a:pt x="1614" y="335"/>
                  <a:pt x="1670" y="427"/>
                  <a:pt x="1707" y="501"/>
                </a:cubicBezTo>
                <a:cubicBezTo>
                  <a:pt x="1744" y="576"/>
                  <a:pt x="1762" y="631"/>
                  <a:pt x="1762" y="724"/>
                </a:cubicBezTo>
                <a:cubicBezTo>
                  <a:pt x="1744" y="798"/>
                  <a:pt x="1799" y="872"/>
                  <a:pt x="1781" y="947"/>
                </a:cubicBezTo>
                <a:cubicBezTo>
                  <a:pt x="1762" y="1021"/>
                  <a:pt x="1725" y="1151"/>
                  <a:pt x="1670" y="1206"/>
                </a:cubicBezTo>
                <a:cubicBezTo>
                  <a:pt x="1596" y="1262"/>
                  <a:pt x="1502" y="1280"/>
                  <a:pt x="1484" y="1262"/>
                </a:cubicBezTo>
                <a:cubicBezTo>
                  <a:pt x="1447" y="1243"/>
                  <a:pt x="1391" y="1151"/>
                  <a:pt x="1391" y="1132"/>
                </a:cubicBezTo>
                <a:cubicBezTo>
                  <a:pt x="1373" y="1113"/>
                  <a:pt x="1373" y="1039"/>
                  <a:pt x="1317" y="1058"/>
                </a:cubicBezTo>
                <a:cubicBezTo>
                  <a:pt x="1261" y="1077"/>
                  <a:pt x="1187" y="1151"/>
                  <a:pt x="1187" y="1151"/>
                </a:cubicBezTo>
                <a:cubicBezTo>
                  <a:pt x="1187" y="1151"/>
                  <a:pt x="1187" y="1058"/>
                  <a:pt x="1150" y="1021"/>
                </a:cubicBezTo>
                <a:cubicBezTo>
                  <a:pt x="1113" y="983"/>
                  <a:pt x="1094" y="928"/>
                  <a:pt x="1076" y="928"/>
                </a:cubicBezTo>
                <a:cubicBezTo>
                  <a:pt x="1076" y="909"/>
                  <a:pt x="1094" y="854"/>
                  <a:pt x="1094" y="835"/>
                </a:cubicBezTo>
                <a:cubicBezTo>
                  <a:pt x="1094" y="798"/>
                  <a:pt x="1057" y="761"/>
                  <a:pt x="1039" y="742"/>
                </a:cubicBezTo>
                <a:cubicBezTo>
                  <a:pt x="1002" y="724"/>
                  <a:pt x="928" y="650"/>
                  <a:pt x="928" y="650"/>
                </a:cubicBezTo>
                <a:cubicBezTo>
                  <a:pt x="928" y="650"/>
                  <a:pt x="909" y="631"/>
                  <a:pt x="834" y="668"/>
                </a:cubicBezTo>
                <a:cubicBezTo>
                  <a:pt x="760" y="687"/>
                  <a:pt x="649" y="742"/>
                  <a:pt x="649" y="742"/>
                </a:cubicBezTo>
                <a:cubicBezTo>
                  <a:pt x="463" y="947"/>
                  <a:pt x="463" y="947"/>
                  <a:pt x="463" y="947"/>
                </a:cubicBezTo>
                <a:cubicBezTo>
                  <a:pt x="463" y="947"/>
                  <a:pt x="297" y="668"/>
                  <a:pt x="297" y="650"/>
                </a:cubicBezTo>
                <a:cubicBezTo>
                  <a:pt x="278" y="650"/>
                  <a:pt x="167" y="464"/>
                  <a:pt x="167" y="464"/>
                </a:cubicBezTo>
                <a:cubicBezTo>
                  <a:pt x="167" y="464"/>
                  <a:pt x="92" y="483"/>
                  <a:pt x="56" y="427"/>
                </a:cubicBezTo>
                <a:cubicBezTo>
                  <a:pt x="37" y="390"/>
                  <a:pt x="0" y="353"/>
                  <a:pt x="18" y="371"/>
                </a:cubicBezTo>
                <a:cubicBezTo>
                  <a:pt x="37" y="371"/>
                  <a:pt x="37" y="409"/>
                  <a:pt x="74" y="353"/>
                </a:cubicBezTo>
                <a:cubicBezTo>
                  <a:pt x="111" y="279"/>
                  <a:pt x="92" y="260"/>
                  <a:pt x="148" y="241"/>
                </a:cubicBezTo>
                <a:cubicBezTo>
                  <a:pt x="204" y="205"/>
                  <a:pt x="260" y="205"/>
                  <a:pt x="278" y="186"/>
                </a:cubicBezTo>
                <a:cubicBezTo>
                  <a:pt x="315" y="167"/>
                  <a:pt x="352" y="93"/>
                  <a:pt x="352" y="93"/>
                </a:cubicBezTo>
                <a:cubicBezTo>
                  <a:pt x="352" y="93"/>
                  <a:pt x="427" y="38"/>
                  <a:pt x="427" y="19"/>
                </a:cubicBezTo>
                <a:lnTo>
                  <a:pt x="427" y="0"/>
                </a:lnTo>
                <a:cubicBezTo>
                  <a:pt x="427" y="0"/>
                  <a:pt x="538" y="0"/>
                  <a:pt x="612" y="38"/>
                </a:cubicBezTo>
                <a:cubicBezTo>
                  <a:pt x="705" y="75"/>
                  <a:pt x="798" y="112"/>
                  <a:pt x="872" y="112"/>
                </a:cubicBezTo>
                <a:cubicBezTo>
                  <a:pt x="946" y="112"/>
                  <a:pt x="946" y="112"/>
                  <a:pt x="946" y="112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81948CD7-71D5-9C20-A525-FD04FCB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396" y="2193443"/>
            <a:ext cx="1128671" cy="1046253"/>
          </a:xfrm>
          <a:custGeom>
            <a:avLst/>
            <a:gdLst>
              <a:gd name="T0" fmla="*/ 1614 w 4026"/>
              <a:gd name="T1" fmla="*/ 3728 h 3729"/>
              <a:gd name="T2" fmla="*/ 1614 w 4026"/>
              <a:gd name="T3" fmla="*/ 3728 h 3729"/>
              <a:gd name="T4" fmla="*/ 1428 w 4026"/>
              <a:gd name="T5" fmla="*/ 3728 h 3729"/>
              <a:gd name="T6" fmla="*/ 1206 w 4026"/>
              <a:gd name="T7" fmla="*/ 3691 h 3729"/>
              <a:gd name="T8" fmla="*/ 983 w 4026"/>
              <a:gd name="T9" fmla="*/ 3710 h 3729"/>
              <a:gd name="T10" fmla="*/ 890 w 4026"/>
              <a:gd name="T11" fmla="*/ 3487 h 3729"/>
              <a:gd name="T12" fmla="*/ 816 w 4026"/>
              <a:gd name="T13" fmla="*/ 3283 h 3729"/>
              <a:gd name="T14" fmla="*/ 686 w 4026"/>
              <a:gd name="T15" fmla="*/ 3209 h 3729"/>
              <a:gd name="T16" fmla="*/ 463 w 4026"/>
              <a:gd name="T17" fmla="*/ 3320 h 3729"/>
              <a:gd name="T18" fmla="*/ 334 w 4026"/>
              <a:gd name="T19" fmla="*/ 3339 h 3729"/>
              <a:gd name="T20" fmla="*/ 204 w 4026"/>
              <a:gd name="T21" fmla="*/ 3246 h 3729"/>
              <a:gd name="T22" fmla="*/ 222 w 4026"/>
              <a:gd name="T23" fmla="*/ 3209 h 3729"/>
              <a:gd name="T24" fmla="*/ 204 w 4026"/>
              <a:gd name="T25" fmla="*/ 3116 h 3729"/>
              <a:gd name="T26" fmla="*/ 204 w 4026"/>
              <a:gd name="T27" fmla="*/ 3042 h 3729"/>
              <a:gd name="T28" fmla="*/ 56 w 4026"/>
              <a:gd name="T29" fmla="*/ 2875 h 3729"/>
              <a:gd name="T30" fmla="*/ 0 w 4026"/>
              <a:gd name="T31" fmla="*/ 2652 h 3729"/>
              <a:gd name="T32" fmla="*/ 37 w 4026"/>
              <a:gd name="T33" fmla="*/ 2467 h 3729"/>
              <a:gd name="T34" fmla="*/ 204 w 4026"/>
              <a:gd name="T35" fmla="*/ 2448 h 3729"/>
              <a:gd name="T36" fmla="*/ 445 w 4026"/>
              <a:gd name="T37" fmla="*/ 2467 h 3729"/>
              <a:gd name="T38" fmla="*/ 872 w 4026"/>
              <a:gd name="T39" fmla="*/ 2430 h 3729"/>
              <a:gd name="T40" fmla="*/ 1447 w 4026"/>
              <a:gd name="T41" fmla="*/ 2411 h 3729"/>
              <a:gd name="T42" fmla="*/ 1596 w 4026"/>
              <a:gd name="T43" fmla="*/ 2392 h 3729"/>
              <a:gd name="T44" fmla="*/ 1632 w 4026"/>
              <a:gd name="T45" fmla="*/ 2226 h 3729"/>
              <a:gd name="T46" fmla="*/ 1521 w 4026"/>
              <a:gd name="T47" fmla="*/ 1465 h 3729"/>
              <a:gd name="T48" fmla="*/ 1336 w 4026"/>
              <a:gd name="T49" fmla="*/ 55 h 3729"/>
              <a:gd name="T50" fmla="*/ 1837 w 4026"/>
              <a:gd name="T51" fmla="*/ 0 h 3729"/>
              <a:gd name="T52" fmla="*/ 3302 w 4026"/>
              <a:gd name="T53" fmla="*/ 1038 h 3729"/>
              <a:gd name="T54" fmla="*/ 3339 w 4026"/>
              <a:gd name="T55" fmla="*/ 1149 h 3729"/>
              <a:gd name="T56" fmla="*/ 3673 w 4026"/>
              <a:gd name="T57" fmla="*/ 1261 h 3729"/>
              <a:gd name="T58" fmla="*/ 3747 w 4026"/>
              <a:gd name="T59" fmla="*/ 1465 h 3729"/>
              <a:gd name="T60" fmla="*/ 3877 w 4026"/>
              <a:gd name="T61" fmla="*/ 1520 h 3729"/>
              <a:gd name="T62" fmla="*/ 4025 w 4026"/>
              <a:gd name="T63" fmla="*/ 1502 h 3729"/>
              <a:gd name="T64" fmla="*/ 3988 w 4026"/>
              <a:gd name="T65" fmla="*/ 1985 h 3729"/>
              <a:gd name="T66" fmla="*/ 3896 w 4026"/>
              <a:gd name="T67" fmla="*/ 2281 h 3729"/>
              <a:gd name="T68" fmla="*/ 3822 w 4026"/>
              <a:gd name="T69" fmla="*/ 2411 h 3729"/>
              <a:gd name="T70" fmla="*/ 3395 w 4026"/>
              <a:gd name="T71" fmla="*/ 2448 h 3729"/>
              <a:gd name="T72" fmla="*/ 3209 w 4026"/>
              <a:gd name="T73" fmla="*/ 2504 h 3729"/>
              <a:gd name="T74" fmla="*/ 3024 w 4026"/>
              <a:gd name="T75" fmla="*/ 2578 h 3729"/>
              <a:gd name="T76" fmla="*/ 2801 w 4026"/>
              <a:gd name="T77" fmla="*/ 2541 h 3729"/>
              <a:gd name="T78" fmla="*/ 2412 w 4026"/>
              <a:gd name="T79" fmla="*/ 2689 h 3729"/>
              <a:gd name="T80" fmla="*/ 2152 w 4026"/>
              <a:gd name="T81" fmla="*/ 2893 h 3729"/>
              <a:gd name="T82" fmla="*/ 2059 w 4026"/>
              <a:gd name="T83" fmla="*/ 2986 h 3729"/>
              <a:gd name="T84" fmla="*/ 1855 w 4026"/>
              <a:gd name="T85" fmla="*/ 3134 h 3729"/>
              <a:gd name="T86" fmla="*/ 1614 w 4026"/>
              <a:gd name="T87" fmla="*/ 3728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26" h="3729">
                <a:moveTo>
                  <a:pt x="1614" y="3728"/>
                </a:moveTo>
                <a:lnTo>
                  <a:pt x="1614" y="3728"/>
                </a:lnTo>
                <a:cubicBezTo>
                  <a:pt x="1614" y="3728"/>
                  <a:pt x="1502" y="3728"/>
                  <a:pt x="1428" y="3728"/>
                </a:cubicBezTo>
                <a:cubicBezTo>
                  <a:pt x="1373" y="3710"/>
                  <a:pt x="1261" y="3691"/>
                  <a:pt x="1206" y="3691"/>
                </a:cubicBezTo>
                <a:cubicBezTo>
                  <a:pt x="1150" y="3672"/>
                  <a:pt x="983" y="3710"/>
                  <a:pt x="983" y="3710"/>
                </a:cubicBezTo>
                <a:cubicBezTo>
                  <a:pt x="890" y="3487"/>
                  <a:pt x="890" y="3487"/>
                  <a:pt x="890" y="3487"/>
                </a:cubicBezTo>
                <a:cubicBezTo>
                  <a:pt x="816" y="3283"/>
                  <a:pt x="816" y="3283"/>
                  <a:pt x="816" y="3283"/>
                </a:cubicBezTo>
                <a:cubicBezTo>
                  <a:pt x="816" y="3283"/>
                  <a:pt x="779" y="3153"/>
                  <a:pt x="686" y="3209"/>
                </a:cubicBezTo>
                <a:cubicBezTo>
                  <a:pt x="593" y="3264"/>
                  <a:pt x="463" y="3320"/>
                  <a:pt x="463" y="3320"/>
                </a:cubicBezTo>
                <a:cubicBezTo>
                  <a:pt x="463" y="3320"/>
                  <a:pt x="371" y="3357"/>
                  <a:pt x="334" y="3339"/>
                </a:cubicBezTo>
                <a:cubicBezTo>
                  <a:pt x="297" y="3339"/>
                  <a:pt x="204" y="3246"/>
                  <a:pt x="204" y="3246"/>
                </a:cubicBezTo>
                <a:cubicBezTo>
                  <a:pt x="204" y="3246"/>
                  <a:pt x="241" y="3227"/>
                  <a:pt x="222" y="3209"/>
                </a:cubicBezTo>
                <a:cubicBezTo>
                  <a:pt x="222" y="3190"/>
                  <a:pt x="204" y="3134"/>
                  <a:pt x="204" y="3116"/>
                </a:cubicBezTo>
                <a:cubicBezTo>
                  <a:pt x="204" y="3098"/>
                  <a:pt x="204" y="3042"/>
                  <a:pt x="204" y="3042"/>
                </a:cubicBezTo>
                <a:cubicBezTo>
                  <a:pt x="204" y="3042"/>
                  <a:pt x="92" y="2912"/>
                  <a:pt x="56" y="2875"/>
                </a:cubicBezTo>
                <a:cubicBezTo>
                  <a:pt x="37" y="2838"/>
                  <a:pt x="0" y="2708"/>
                  <a:pt x="0" y="2652"/>
                </a:cubicBezTo>
                <a:cubicBezTo>
                  <a:pt x="18" y="2615"/>
                  <a:pt x="37" y="2467"/>
                  <a:pt x="37" y="2467"/>
                </a:cubicBezTo>
                <a:cubicBezTo>
                  <a:pt x="37" y="2467"/>
                  <a:pt x="148" y="2448"/>
                  <a:pt x="204" y="2448"/>
                </a:cubicBezTo>
                <a:cubicBezTo>
                  <a:pt x="260" y="2467"/>
                  <a:pt x="352" y="2467"/>
                  <a:pt x="445" y="2467"/>
                </a:cubicBezTo>
                <a:cubicBezTo>
                  <a:pt x="519" y="2448"/>
                  <a:pt x="872" y="2430"/>
                  <a:pt x="872" y="2430"/>
                </a:cubicBezTo>
                <a:cubicBezTo>
                  <a:pt x="1447" y="2411"/>
                  <a:pt x="1447" y="2411"/>
                  <a:pt x="1447" y="2411"/>
                </a:cubicBezTo>
                <a:cubicBezTo>
                  <a:pt x="1447" y="2411"/>
                  <a:pt x="1558" y="2411"/>
                  <a:pt x="1596" y="2392"/>
                </a:cubicBezTo>
                <a:cubicBezTo>
                  <a:pt x="1632" y="2356"/>
                  <a:pt x="1670" y="2337"/>
                  <a:pt x="1632" y="2226"/>
                </a:cubicBezTo>
                <a:cubicBezTo>
                  <a:pt x="1614" y="2133"/>
                  <a:pt x="1521" y="1465"/>
                  <a:pt x="1521" y="1465"/>
                </a:cubicBezTo>
                <a:cubicBezTo>
                  <a:pt x="1336" y="55"/>
                  <a:pt x="1336" y="55"/>
                  <a:pt x="1336" y="55"/>
                </a:cubicBezTo>
                <a:cubicBezTo>
                  <a:pt x="1837" y="0"/>
                  <a:pt x="1837" y="0"/>
                  <a:pt x="1837" y="0"/>
                </a:cubicBezTo>
                <a:cubicBezTo>
                  <a:pt x="3302" y="1038"/>
                  <a:pt x="3302" y="1038"/>
                  <a:pt x="3302" y="1038"/>
                </a:cubicBezTo>
                <a:cubicBezTo>
                  <a:pt x="3302" y="1038"/>
                  <a:pt x="3321" y="1149"/>
                  <a:pt x="3339" y="1149"/>
                </a:cubicBezTo>
                <a:cubicBezTo>
                  <a:pt x="3376" y="1149"/>
                  <a:pt x="3673" y="1261"/>
                  <a:pt x="3673" y="1261"/>
                </a:cubicBezTo>
                <a:cubicBezTo>
                  <a:pt x="3673" y="1261"/>
                  <a:pt x="3747" y="1354"/>
                  <a:pt x="3747" y="1465"/>
                </a:cubicBezTo>
                <a:cubicBezTo>
                  <a:pt x="3747" y="1465"/>
                  <a:pt x="3747" y="1539"/>
                  <a:pt x="3877" y="1520"/>
                </a:cubicBezTo>
                <a:cubicBezTo>
                  <a:pt x="4025" y="1502"/>
                  <a:pt x="4025" y="1502"/>
                  <a:pt x="4025" y="1502"/>
                </a:cubicBezTo>
                <a:cubicBezTo>
                  <a:pt x="4025" y="1502"/>
                  <a:pt x="4007" y="1855"/>
                  <a:pt x="3988" y="1985"/>
                </a:cubicBezTo>
                <a:cubicBezTo>
                  <a:pt x="3951" y="2114"/>
                  <a:pt x="3914" y="2244"/>
                  <a:pt x="3896" y="2281"/>
                </a:cubicBezTo>
                <a:cubicBezTo>
                  <a:pt x="3877" y="2318"/>
                  <a:pt x="3914" y="2411"/>
                  <a:pt x="3822" y="2411"/>
                </a:cubicBezTo>
                <a:cubicBezTo>
                  <a:pt x="3728" y="2411"/>
                  <a:pt x="3487" y="2448"/>
                  <a:pt x="3395" y="2448"/>
                </a:cubicBezTo>
                <a:cubicBezTo>
                  <a:pt x="3302" y="2448"/>
                  <a:pt x="3283" y="2485"/>
                  <a:pt x="3209" y="2504"/>
                </a:cubicBezTo>
                <a:cubicBezTo>
                  <a:pt x="3116" y="2541"/>
                  <a:pt x="3042" y="2559"/>
                  <a:pt x="3024" y="2578"/>
                </a:cubicBezTo>
                <a:cubicBezTo>
                  <a:pt x="3005" y="2578"/>
                  <a:pt x="2894" y="2504"/>
                  <a:pt x="2801" y="2541"/>
                </a:cubicBezTo>
                <a:cubicBezTo>
                  <a:pt x="2709" y="2559"/>
                  <a:pt x="2486" y="2633"/>
                  <a:pt x="2412" y="2689"/>
                </a:cubicBezTo>
                <a:cubicBezTo>
                  <a:pt x="2319" y="2763"/>
                  <a:pt x="2189" y="2819"/>
                  <a:pt x="2152" y="2893"/>
                </a:cubicBezTo>
                <a:cubicBezTo>
                  <a:pt x="2115" y="2949"/>
                  <a:pt x="2133" y="2968"/>
                  <a:pt x="2059" y="2986"/>
                </a:cubicBezTo>
                <a:cubicBezTo>
                  <a:pt x="1985" y="3023"/>
                  <a:pt x="1929" y="3023"/>
                  <a:pt x="1855" y="3134"/>
                </a:cubicBezTo>
                <a:cubicBezTo>
                  <a:pt x="1781" y="3246"/>
                  <a:pt x="1596" y="3598"/>
                  <a:pt x="1614" y="372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B359A86D-7015-B3C2-97F4-DAED81778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428" y="3368313"/>
            <a:ext cx="286804" cy="296809"/>
          </a:xfrm>
          <a:custGeom>
            <a:avLst/>
            <a:gdLst>
              <a:gd name="T0" fmla="*/ 965 w 1022"/>
              <a:gd name="T1" fmla="*/ 1038 h 1058"/>
              <a:gd name="T2" fmla="*/ 965 w 1022"/>
              <a:gd name="T3" fmla="*/ 1038 h 1058"/>
              <a:gd name="T4" fmla="*/ 983 w 1022"/>
              <a:gd name="T5" fmla="*/ 909 h 1058"/>
              <a:gd name="T6" fmla="*/ 983 w 1022"/>
              <a:gd name="T7" fmla="*/ 835 h 1058"/>
              <a:gd name="T8" fmla="*/ 1002 w 1022"/>
              <a:gd name="T9" fmla="*/ 705 h 1058"/>
              <a:gd name="T10" fmla="*/ 947 w 1022"/>
              <a:gd name="T11" fmla="*/ 593 h 1058"/>
              <a:gd name="T12" fmla="*/ 761 w 1022"/>
              <a:gd name="T13" fmla="*/ 464 h 1058"/>
              <a:gd name="T14" fmla="*/ 724 w 1022"/>
              <a:gd name="T15" fmla="*/ 371 h 1058"/>
              <a:gd name="T16" fmla="*/ 724 w 1022"/>
              <a:gd name="T17" fmla="*/ 167 h 1058"/>
              <a:gd name="T18" fmla="*/ 612 w 1022"/>
              <a:gd name="T19" fmla="*/ 204 h 1058"/>
              <a:gd name="T20" fmla="*/ 501 w 1022"/>
              <a:gd name="T21" fmla="*/ 111 h 1058"/>
              <a:gd name="T22" fmla="*/ 464 w 1022"/>
              <a:gd name="T23" fmla="*/ 0 h 1058"/>
              <a:gd name="T24" fmla="*/ 390 w 1022"/>
              <a:gd name="T25" fmla="*/ 0 h 1058"/>
              <a:gd name="T26" fmla="*/ 297 w 1022"/>
              <a:gd name="T27" fmla="*/ 93 h 1058"/>
              <a:gd name="T28" fmla="*/ 223 w 1022"/>
              <a:gd name="T29" fmla="*/ 204 h 1058"/>
              <a:gd name="T30" fmla="*/ 112 w 1022"/>
              <a:gd name="T31" fmla="*/ 296 h 1058"/>
              <a:gd name="T32" fmla="*/ 56 w 1022"/>
              <a:gd name="T33" fmla="*/ 334 h 1058"/>
              <a:gd name="T34" fmla="*/ 74 w 1022"/>
              <a:gd name="T35" fmla="*/ 371 h 1058"/>
              <a:gd name="T36" fmla="*/ 149 w 1022"/>
              <a:gd name="T37" fmla="*/ 390 h 1058"/>
              <a:gd name="T38" fmla="*/ 223 w 1022"/>
              <a:gd name="T39" fmla="*/ 445 h 1058"/>
              <a:gd name="T40" fmla="*/ 315 w 1022"/>
              <a:gd name="T41" fmla="*/ 575 h 1058"/>
              <a:gd name="T42" fmla="*/ 464 w 1022"/>
              <a:gd name="T43" fmla="*/ 686 h 1058"/>
              <a:gd name="T44" fmla="*/ 706 w 1022"/>
              <a:gd name="T45" fmla="*/ 927 h 1058"/>
              <a:gd name="T46" fmla="*/ 872 w 1022"/>
              <a:gd name="T47" fmla="*/ 1038 h 1058"/>
              <a:gd name="T48" fmla="*/ 965 w 1022"/>
              <a:gd name="T49" fmla="*/ 1038 h 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22" h="1058">
                <a:moveTo>
                  <a:pt x="965" y="1038"/>
                </a:moveTo>
                <a:lnTo>
                  <a:pt x="965" y="1038"/>
                </a:lnTo>
                <a:cubicBezTo>
                  <a:pt x="965" y="1038"/>
                  <a:pt x="983" y="946"/>
                  <a:pt x="983" y="909"/>
                </a:cubicBezTo>
                <a:cubicBezTo>
                  <a:pt x="983" y="872"/>
                  <a:pt x="983" y="853"/>
                  <a:pt x="983" y="835"/>
                </a:cubicBezTo>
                <a:cubicBezTo>
                  <a:pt x="1002" y="797"/>
                  <a:pt x="1021" y="723"/>
                  <a:pt x="1002" y="705"/>
                </a:cubicBezTo>
                <a:cubicBezTo>
                  <a:pt x="983" y="667"/>
                  <a:pt x="1002" y="649"/>
                  <a:pt x="947" y="593"/>
                </a:cubicBezTo>
                <a:cubicBezTo>
                  <a:pt x="872" y="538"/>
                  <a:pt x="761" y="464"/>
                  <a:pt x="761" y="464"/>
                </a:cubicBezTo>
                <a:cubicBezTo>
                  <a:pt x="761" y="464"/>
                  <a:pt x="724" y="426"/>
                  <a:pt x="724" y="371"/>
                </a:cubicBezTo>
                <a:cubicBezTo>
                  <a:pt x="706" y="315"/>
                  <a:pt x="724" y="167"/>
                  <a:pt x="724" y="167"/>
                </a:cubicBezTo>
                <a:cubicBezTo>
                  <a:pt x="724" y="167"/>
                  <a:pt x="650" y="204"/>
                  <a:pt x="612" y="204"/>
                </a:cubicBezTo>
                <a:cubicBezTo>
                  <a:pt x="594" y="204"/>
                  <a:pt x="520" y="130"/>
                  <a:pt x="501" y="111"/>
                </a:cubicBezTo>
                <a:cubicBezTo>
                  <a:pt x="501" y="93"/>
                  <a:pt x="483" y="19"/>
                  <a:pt x="464" y="0"/>
                </a:cubicBezTo>
                <a:cubicBezTo>
                  <a:pt x="464" y="0"/>
                  <a:pt x="427" y="0"/>
                  <a:pt x="390" y="0"/>
                </a:cubicBezTo>
                <a:cubicBezTo>
                  <a:pt x="371" y="19"/>
                  <a:pt x="297" y="93"/>
                  <a:pt x="297" y="93"/>
                </a:cubicBezTo>
                <a:cubicBezTo>
                  <a:pt x="297" y="93"/>
                  <a:pt x="241" y="185"/>
                  <a:pt x="223" y="204"/>
                </a:cubicBezTo>
                <a:cubicBezTo>
                  <a:pt x="186" y="222"/>
                  <a:pt x="149" y="278"/>
                  <a:pt x="112" y="296"/>
                </a:cubicBezTo>
                <a:cubicBezTo>
                  <a:pt x="93" y="315"/>
                  <a:pt x="93" y="334"/>
                  <a:pt x="56" y="334"/>
                </a:cubicBezTo>
                <a:cubicBezTo>
                  <a:pt x="0" y="334"/>
                  <a:pt x="38" y="352"/>
                  <a:pt x="74" y="371"/>
                </a:cubicBezTo>
                <a:cubicBezTo>
                  <a:pt x="112" y="390"/>
                  <a:pt x="112" y="390"/>
                  <a:pt x="149" y="390"/>
                </a:cubicBezTo>
                <a:cubicBezTo>
                  <a:pt x="204" y="390"/>
                  <a:pt x="223" y="390"/>
                  <a:pt x="223" y="445"/>
                </a:cubicBezTo>
                <a:cubicBezTo>
                  <a:pt x="241" y="519"/>
                  <a:pt x="279" y="538"/>
                  <a:pt x="315" y="575"/>
                </a:cubicBezTo>
                <a:cubicBezTo>
                  <a:pt x="353" y="593"/>
                  <a:pt x="427" y="649"/>
                  <a:pt x="464" y="686"/>
                </a:cubicBezTo>
                <a:cubicBezTo>
                  <a:pt x="501" y="742"/>
                  <a:pt x="668" y="872"/>
                  <a:pt x="706" y="927"/>
                </a:cubicBezTo>
                <a:cubicBezTo>
                  <a:pt x="761" y="964"/>
                  <a:pt x="835" y="1038"/>
                  <a:pt x="872" y="1038"/>
                </a:cubicBezTo>
                <a:cubicBezTo>
                  <a:pt x="891" y="1038"/>
                  <a:pt x="947" y="1057"/>
                  <a:pt x="965" y="1038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8BCA2344-05BD-93B9-402A-C7A907312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224" y="3222382"/>
            <a:ext cx="426497" cy="437794"/>
          </a:xfrm>
          <a:custGeom>
            <a:avLst/>
            <a:gdLst>
              <a:gd name="T0" fmla="*/ 760 w 1521"/>
              <a:gd name="T1" fmla="*/ 56 h 1559"/>
              <a:gd name="T2" fmla="*/ 760 w 1521"/>
              <a:gd name="T3" fmla="*/ 56 h 1559"/>
              <a:gd name="T4" fmla="*/ 760 w 1521"/>
              <a:gd name="T5" fmla="*/ 0 h 1559"/>
              <a:gd name="T6" fmla="*/ 834 w 1521"/>
              <a:gd name="T7" fmla="*/ 19 h 1559"/>
              <a:gd name="T8" fmla="*/ 908 w 1521"/>
              <a:gd name="T9" fmla="*/ 112 h 1559"/>
              <a:gd name="T10" fmla="*/ 1094 w 1521"/>
              <a:gd name="T11" fmla="*/ 168 h 1559"/>
              <a:gd name="T12" fmla="*/ 1372 w 1521"/>
              <a:gd name="T13" fmla="*/ 130 h 1559"/>
              <a:gd name="T14" fmla="*/ 1428 w 1521"/>
              <a:gd name="T15" fmla="*/ 242 h 1559"/>
              <a:gd name="T16" fmla="*/ 1502 w 1521"/>
              <a:gd name="T17" fmla="*/ 390 h 1559"/>
              <a:gd name="T18" fmla="*/ 1484 w 1521"/>
              <a:gd name="T19" fmla="*/ 483 h 1559"/>
              <a:gd name="T20" fmla="*/ 1335 w 1521"/>
              <a:gd name="T21" fmla="*/ 761 h 1559"/>
              <a:gd name="T22" fmla="*/ 1354 w 1521"/>
              <a:gd name="T23" fmla="*/ 910 h 1559"/>
              <a:gd name="T24" fmla="*/ 1428 w 1521"/>
              <a:gd name="T25" fmla="*/ 1169 h 1559"/>
              <a:gd name="T26" fmla="*/ 1446 w 1521"/>
              <a:gd name="T27" fmla="*/ 1317 h 1559"/>
              <a:gd name="T28" fmla="*/ 1224 w 1521"/>
              <a:gd name="T29" fmla="*/ 1281 h 1559"/>
              <a:gd name="T30" fmla="*/ 983 w 1521"/>
              <a:gd name="T31" fmla="*/ 1317 h 1559"/>
              <a:gd name="T32" fmla="*/ 574 w 1521"/>
              <a:gd name="T33" fmla="*/ 1429 h 1559"/>
              <a:gd name="T34" fmla="*/ 259 w 1521"/>
              <a:gd name="T35" fmla="*/ 1558 h 1559"/>
              <a:gd name="T36" fmla="*/ 277 w 1521"/>
              <a:gd name="T37" fmla="*/ 1410 h 1559"/>
              <a:gd name="T38" fmla="*/ 296 w 1521"/>
              <a:gd name="T39" fmla="*/ 1336 h 1559"/>
              <a:gd name="T40" fmla="*/ 296 w 1521"/>
              <a:gd name="T41" fmla="*/ 1225 h 1559"/>
              <a:gd name="T42" fmla="*/ 277 w 1521"/>
              <a:gd name="T43" fmla="*/ 1169 h 1559"/>
              <a:gd name="T44" fmla="*/ 111 w 1521"/>
              <a:gd name="T45" fmla="*/ 1021 h 1559"/>
              <a:gd name="T46" fmla="*/ 18 w 1521"/>
              <a:gd name="T47" fmla="*/ 946 h 1559"/>
              <a:gd name="T48" fmla="*/ 18 w 1521"/>
              <a:gd name="T49" fmla="*/ 687 h 1559"/>
              <a:gd name="T50" fmla="*/ 129 w 1521"/>
              <a:gd name="T51" fmla="*/ 539 h 1559"/>
              <a:gd name="T52" fmla="*/ 185 w 1521"/>
              <a:gd name="T53" fmla="*/ 390 h 1559"/>
              <a:gd name="T54" fmla="*/ 166 w 1521"/>
              <a:gd name="T55" fmla="*/ 279 h 1559"/>
              <a:gd name="T56" fmla="*/ 166 w 1521"/>
              <a:gd name="T57" fmla="*/ 149 h 1559"/>
              <a:gd name="T58" fmla="*/ 129 w 1521"/>
              <a:gd name="T59" fmla="*/ 38 h 1559"/>
              <a:gd name="T60" fmla="*/ 352 w 1521"/>
              <a:gd name="T61" fmla="*/ 19 h 1559"/>
              <a:gd name="T62" fmla="*/ 612 w 1521"/>
              <a:gd name="T63" fmla="*/ 56 h 1559"/>
              <a:gd name="T64" fmla="*/ 760 w 1521"/>
              <a:gd name="T65" fmla="*/ 56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21" h="1559">
                <a:moveTo>
                  <a:pt x="760" y="56"/>
                </a:moveTo>
                <a:lnTo>
                  <a:pt x="760" y="56"/>
                </a:lnTo>
                <a:cubicBezTo>
                  <a:pt x="760" y="56"/>
                  <a:pt x="742" y="0"/>
                  <a:pt x="760" y="0"/>
                </a:cubicBezTo>
                <a:cubicBezTo>
                  <a:pt x="778" y="19"/>
                  <a:pt x="778" y="0"/>
                  <a:pt x="834" y="19"/>
                </a:cubicBezTo>
                <a:cubicBezTo>
                  <a:pt x="871" y="38"/>
                  <a:pt x="890" y="74"/>
                  <a:pt x="908" y="112"/>
                </a:cubicBezTo>
                <a:cubicBezTo>
                  <a:pt x="927" y="149"/>
                  <a:pt x="1001" y="186"/>
                  <a:pt x="1094" y="168"/>
                </a:cubicBezTo>
                <a:cubicBezTo>
                  <a:pt x="1168" y="149"/>
                  <a:pt x="1335" y="149"/>
                  <a:pt x="1372" y="130"/>
                </a:cubicBezTo>
                <a:cubicBezTo>
                  <a:pt x="1390" y="130"/>
                  <a:pt x="1409" y="168"/>
                  <a:pt x="1428" y="242"/>
                </a:cubicBezTo>
                <a:cubicBezTo>
                  <a:pt x="1465" y="297"/>
                  <a:pt x="1502" y="353"/>
                  <a:pt x="1502" y="390"/>
                </a:cubicBezTo>
                <a:cubicBezTo>
                  <a:pt x="1502" y="427"/>
                  <a:pt x="1520" y="390"/>
                  <a:pt x="1484" y="483"/>
                </a:cubicBezTo>
                <a:cubicBezTo>
                  <a:pt x="1446" y="575"/>
                  <a:pt x="1372" y="724"/>
                  <a:pt x="1335" y="761"/>
                </a:cubicBezTo>
                <a:cubicBezTo>
                  <a:pt x="1316" y="798"/>
                  <a:pt x="1298" y="798"/>
                  <a:pt x="1354" y="910"/>
                </a:cubicBezTo>
                <a:cubicBezTo>
                  <a:pt x="1390" y="1039"/>
                  <a:pt x="1409" y="1095"/>
                  <a:pt x="1428" y="1169"/>
                </a:cubicBezTo>
                <a:cubicBezTo>
                  <a:pt x="1446" y="1262"/>
                  <a:pt x="1446" y="1317"/>
                  <a:pt x="1446" y="1317"/>
                </a:cubicBezTo>
                <a:cubicBezTo>
                  <a:pt x="1446" y="1317"/>
                  <a:pt x="1279" y="1281"/>
                  <a:pt x="1224" y="1281"/>
                </a:cubicBezTo>
                <a:cubicBezTo>
                  <a:pt x="1168" y="1281"/>
                  <a:pt x="1057" y="1299"/>
                  <a:pt x="983" y="1317"/>
                </a:cubicBezTo>
                <a:cubicBezTo>
                  <a:pt x="890" y="1336"/>
                  <a:pt x="630" y="1410"/>
                  <a:pt x="574" y="1429"/>
                </a:cubicBezTo>
                <a:cubicBezTo>
                  <a:pt x="537" y="1447"/>
                  <a:pt x="277" y="1558"/>
                  <a:pt x="259" y="1558"/>
                </a:cubicBezTo>
                <a:cubicBezTo>
                  <a:pt x="277" y="1410"/>
                  <a:pt x="277" y="1410"/>
                  <a:pt x="277" y="1410"/>
                </a:cubicBezTo>
                <a:cubicBezTo>
                  <a:pt x="277" y="1410"/>
                  <a:pt x="296" y="1355"/>
                  <a:pt x="296" y="1336"/>
                </a:cubicBezTo>
                <a:cubicBezTo>
                  <a:pt x="296" y="1317"/>
                  <a:pt x="296" y="1243"/>
                  <a:pt x="296" y="1225"/>
                </a:cubicBezTo>
                <a:cubicBezTo>
                  <a:pt x="296" y="1225"/>
                  <a:pt x="296" y="1187"/>
                  <a:pt x="277" y="1169"/>
                </a:cubicBezTo>
                <a:cubicBezTo>
                  <a:pt x="277" y="1151"/>
                  <a:pt x="129" y="1039"/>
                  <a:pt x="111" y="1021"/>
                </a:cubicBezTo>
                <a:cubicBezTo>
                  <a:pt x="92" y="1002"/>
                  <a:pt x="36" y="984"/>
                  <a:pt x="18" y="946"/>
                </a:cubicBezTo>
                <a:cubicBezTo>
                  <a:pt x="0" y="910"/>
                  <a:pt x="18" y="687"/>
                  <a:pt x="18" y="687"/>
                </a:cubicBezTo>
                <a:cubicBezTo>
                  <a:pt x="18" y="687"/>
                  <a:pt x="92" y="668"/>
                  <a:pt x="129" y="539"/>
                </a:cubicBezTo>
                <a:lnTo>
                  <a:pt x="185" y="390"/>
                </a:lnTo>
                <a:cubicBezTo>
                  <a:pt x="185" y="371"/>
                  <a:pt x="185" y="316"/>
                  <a:pt x="166" y="279"/>
                </a:cubicBezTo>
                <a:cubicBezTo>
                  <a:pt x="166" y="242"/>
                  <a:pt x="148" y="168"/>
                  <a:pt x="166" y="149"/>
                </a:cubicBezTo>
                <a:cubicBezTo>
                  <a:pt x="166" y="130"/>
                  <a:pt x="129" y="38"/>
                  <a:pt x="129" y="38"/>
                </a:cubicBezTo>
                <a:cubicBezTo>
                  <a:pt x="129" y="38"/>
                  <a:pt x="296" y="0"/>
                  <a:pt x="352" y="19"/>
                </a:cubicBezTo>
                <a:cubicBezTo>
                  <a:pt x="389" y="19"/>
                  <a:pt x="556" y="56"/>
                  <a:pt x="612" y="56"/>
                </a:cubicBezTo>
                <a:cubicBezTo>
                  <a:pt x="667" y="56"/>
                  <a:pt x="760" y="56"/>
                  <a:pt x="760" y="56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0B996F34-30F7-5992-9676-0F13EA87D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854" y="2900838"/>
            <a:ext cx="561245" cy="374722"/>
          </a:xfrm>
          <a:custGeom>
            <a:avLst/>
            <a:gdLst>
              <a:gd name="T0" fmla="*/ 2003 w 2004"/>
              <a:gd name="T1" fmla="*/ 724 h 1337"/>
              <a:gd name="T2" fmla="*/ 2003 w 2004"/>
              <a:gd name="T3" fmla="*/ 724 h 1337"/>
              <a:gd name="T4" fmla="*/ 1948 w 2004"/>
              <a:gd name="T5" fmla="*/ 891 h 1337"/>
              <a:gd name="T6" fmla="*/ 1725 w 2004"/>
              <a:gd name="T7" fmla="*/ 909 h 1337"/>
              <a:gd name="T8" fmla="*/ 1577 w 2004"/>
              <a:gd name="T9" fmla="*/ 1002 h 1337"/>
              <a:gd name="T10" fmla="*/ 1447 w 2004"/>
              <a:gd name="T11" fmla="*/ 1021 h 1337"/>
              <a:gd name="T12" fmla="*/ 1076 w 2004"/>
              <a:gd name="T13" fmla="*/ 965 h 1337"/>
              <a:gd name="T14" fmla="*/ 705 w 2004"/>
              <a:gd name="T15" fmla="*/ 1002 h 1337"/>
              <a:gd name="T16" fmla="*/ 630 w 2004"/>
              <a:gd name="T17" fmla="*/ 1169 h 1337"/>
              <a:gd name="T18" fmla="*/ 630 w 2004"/>
              <a:gd name="T19" fmla="*/ 1299 h 1337"/>
              <a:gd name="T20" fmla="*/ 538 w 2004"/>
              <a:gd name="T21" fmla="*/ 1299 h 1337"/>
              <a:gd name="T22" fmla="*/ 353 w 2004"/>
              <a:gd name="T23" fmla="*/ 1318 h 1337"/>
              <a:gd name="T24" fmla="*/ 259 w 2004"/>
              <a:gd name="T25" fmla="*/ 1318 h 1337"/>
              <a:gd name="T26" fmla="*/ 148 w 2004"/>
              <a:gd name="T27" fmla="*/ 1243 h 1337"/>
              <a:gd name="T28" fmla="*/ 0 w 2004"/>
              <a:gd name="T29" fmla="*/ 1150 h 1337"/>
              <a:gd name="T30" fmla="*/ 167 w 2004"/>
              <a:gd name="T31" fmla="*/ 742 h 1337"/>
              <a:gd name="T32" fmla="*/ 408 w 2004"/>
              <a:gd name="T33" fmla="*/ 482 h 1337"/>
              <a:gd name="T34" fmla="*/ 538 w 2004"/>
              <a:gd name="T35" fmla="*/ 371 h 1337"/>
              <a:gd name="T36" fmla="*/ 742 w 2004"/>
              <a:gd name="T37" fmla="*/ 205 h 1337"/>
              <a:gd name="T38" fmla="*/ 890 w 2004"/>
              <a:gd name="T39" fmla="*/ 111 h 1337"/>
              <a:gd name="T40" fmla="*/ 1187 w 2004"/>
              <a:gd name="T41" fmla="*/ 19 h 1337"/>
              <a:gd name="T42" fmla="*/ 1372 w 2004"/>
              <a:gd name="T43" fmla="*/ 19 h 1337"/>
              <a:gd name="T44" fmla="*/ 1410 w 2004"/>
              <a:gd name="T45" fmla="*/ 56 h 1337"/>
              <a:gd name="T46" fmla="*/ 1428 w 2004"/>
              <a:gd name="T47" fmla="*/ 149 h 1337"/>
              <a:gd name="T48" fmla="*/ 1558 w 2004"/>
              <a:gd name="T49" fmla="*/ 371 h 1337"/>
              <a:gd name="T50" fmla="*/ 1632 w 2004"/>
              <a:gd name="T51" fmla="*/ 464 h 1337"/>
              <a:gd name="T52" fmla="*/ 1799 w 2004"/>
              <a:gd name="T53" fmla="*/ 594 h 1337"/>
              <a:gd name="T54" fmla="*/ 2003 w 2004"/>
              <a:gd name="T55" fmla="*/ 724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4" h="1337">
                <a:moveTo>
                  <a:pt x="2003" y="724"/>
                </a:moveTo>
                <a:lnTo>
                  <a:pt x="2003" y="724"/>
                </a:lnTo>
                <a:cubicBezTo>
                  <a:pt x="2003" y="724"/>
                  <a:pt x="2003" y="891"/>
                  <a:pt x="1948" y="891"/>
                </a:cubicBezTo>
                <a:cubicBezTo>
                  <a:pt x="1873" y="891"/>
                  <a:pt x="1799" y="891"/>
                  <a:pt x="1725" y="909"/>
                </a:cubicBezTo>
                <a:cubicBezTo>
                  <a:pt x="1669" y="928"/>
                  <a:pt x="1632" y="965"/>
                  <a:pt x="1577" y="1002"/>
                </a:cubicBezTo>
                <a:cubicBezTo>
                  <a:pt x="1540" y="1021"/>
                  <a:pt x="1577" y="1058"/>
                  <a:pt x="1447" y="1021"/>
                </a:cubicBezTo>
                <a:cubicBezTo>
                  <a:pt x="1317" y="1002"/>
                  <a:pt x="1224" y="965"/>
                  <a:pt x="1076" y="965"/>
                </a:cubicBezTo>
                <a:cubicBezTo>
                  <a:pt x="909" y="965"/>
                  <a:pt x="760" y="965"/>
                  <a:pt x="705" y="1002"/>
                </a:cubicBezTo>
                <a:cubicBezTo>
                  <a:pt x="649" y="1058"/>
                  <a:pt x="630" y="1095"/>
                  <a:pt x="630" y="1169"/>
                </a:cubicBezTo>
                <a:cubicBezTo>
                  <a:pt x="630" y="1224"/>
                  <a:pt x="630" y="1299"/>
                  <a:pt x="630" y="1299"/>
                </a:cubicBezTo>
                <a:cubicBezTo>
                  <a:pt x="630" y="1299"/>
                  <a:pt x="612" y="1280"/>
                  <a:pt x="538" y="1299"/>
                </a:cubicBezTo>
                <a:cubicBezTo>
                  <a:pt x="482" y="1299"/>
                  <a:pt x="389" y="1299"/>
                  <a:pt x="353" y="1318"/>
                </a:cubicBezTo>
                <a:cubicBezTo>
                  <a:pt x="334" y="1318"/>
                  <a:pt x="297" y="1336"/>
                  <a:pt x="259" y="1318"/>
                </a:cubicBezTo>
                <a:cubicBezTo>
                  <a:pt x="223" y="1318"/>
                  <a:pt x="185" y="1280"/>
                  <a:pt x="148" y="1243"/>
                </a:cubicBezTo>
                <a:cubicBezTo>
                  <a:pt x="111" y="1206"/>
                  <a:pt x="74" y="1132"/>
                  <a:pt x="0" y="1150"/>
                </a:cubicBezTo>
                <a:cubicBezTo>
                  <a:pt x="0" y="1150"/>
                  <a:pt x="56" y="909"/>
                  <a:pt x="167" y="742"/>
                </a:cubicBezTo>
                <a:cubicBezTo>
                  <a:pt x="259" y="576"/>
                  <a:pt x="278" y="538"/>
                  <a:pt x="408" y="482"/>
                </a:cubicBezTo>
                <a:cubicBezTo>
                  <a:pt x="538" y="427"/>
                  <a:pt x="501" y="446"/>
                  <a:pt x="538" y="371"/>
                </a:cubicBezTo>
                <a:cubicBezTo>
                  <a:pt x="538" y="371"/>
                  <a:pt x="556" y="316"/>
                  <a:pt x="742" y="205"/>
                </a:cubicBezTo>
                <a:cubicBezTo>
                  <a:pt x="742" y="205"/>
                  <a:pt x="853" y="130"/>
                  <a:pt x="890" y="111"/>
                </a:cubicBezTo>
                <a:cubicBezTo>
                  <a:pt x="927" y="93"/>
                  <a:pt x="1169" y="19"/>
                  <a:pt x="1187" y="19"/>
                </a:cubicBezTo>
                <a:cubicBezTo>
                  <a:pt x="1206" y="0"/>
                  <a:pt x="1336" y="19"/>
                  <a:pt x="1372" y="19"/>
                </a:cubicBezTo>
                <a:cubicBezTo>
                  <a:pt x="1391" y="37"/>
                  <a:pt x="1410" y="56"/>
                  <a:pt x="1410" y="56"/>
                </a:cubicBezTo>
                <a:cubicBezTo>
                  <a:pt x="1410" y="56"/>
                  <a:pt x="1372" y="56"/>
                  <a:pt x="1428" y="149"/>
                </a:cubicBezTo>
                <a:cubicBezTo>
                  <a:pt x="1466" y="241"/>
                  <a:pt x="1540" y="353"/>
                  <a:pt x="1558" y="371"/>
                </a:cubicBezTo>
                <a:cubicBezTo>
                  <a:pt x="1595" y="371"/>
                  <a:pt x="1614" y="427"/>
                  <a:pt x="1632" y="464"/>
                </a:cubicBezTo>
                <a:cubicBezTo>
                  <a:pt x="1651" y="501"/>
                  <a:pt x="1725" y="557"/>
                  <a:pt x="1799" y="594"/>
                </a:cubicBezTo>
                <a:cubicBezTo>
                  <a:pt x="1873" y="612"/>
                  <a:pt x="2003" y="705"/>
                  <a:pt x="2003" y="724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90FC89F8-8A41-AD92-F109-FAE78D16B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335" y="3181571"/>
            <a:ext cx="82827" cy="358645"/>
          </a:xfrm>
          <a:custGeom>
            <a:avLst/>
            <a:gdLst>
              <a:gd name="T0" fmla="*/ 296 w 297"/>
              <a:gd name="T1" fmla="*/ 1224 h 1281"/>
              <a:gd name="T2" fmla="*/ 296 w 297"/>
              <a:gd name="T3" fmla="*/ 1224 h 1281"/>
              <a:gd name="T4" fmla="*/ 111 w 297"/>
              <a:gd name="T5" fmla="*/ 1280 h 1281"/>
              <a:gd name="T6" fmla="*/ 55 w 297"/>
              <a:gd name="T7" fmla="*/ 1113 h 1281"/>
              <a:gd name="T8" fmla="*/ 74 w 297"/>
              <a:gd name="T9" fmla="*/ 835 h 1281"/>
              <a:gd name="T10" fmla="*/ 74 w 297"/>
              <a:gd name="T11" fmla="*/ 631 h 1281"/>
              <a:gd name="T12" fmla="*/ 19 w 297"/>
              <a:gd name="T13" fmla="*/ 352 h 1281"/>
              <a:gd name="T14" fmla="*/ 0 w 297"/>
              <a:gd name="T15" fmla="*/ 93 h 1281"/>
              <a:gd name="T16" fmla="*/ 19 w 297"/>
              <a:gd name="T17" fmla="*/ 19 h 1281"/>
              <a:gd name="T18" fmla="*/ 74 w 297"/>
              <a:gd name="T19" fmla="*/ 37 h 1281"/>
              <a:gd name="T20" fmla="*/ 93 w 297"/>
              <a:gd name="T21" fmla="*/ 37 h 1281"/>
              <a:gd name="T22" fmla="*/ 111 w 297"/>
              <a:gd name="T23" fmla="*/ 0 h 1281"/>
              <a:gd name="T24" fmla="*/ 130 w 297"/>
              <a:gd name="T25" fmla="*/ 0 h 1281"/>
              <a:gd name="T26" fmla="*/ 204 w 297"/>
              <a:gd name="T27" fmla="*/ 93 h 1281"/>
              <a:gd name="T28" fmla="*/ 222 w 297"/>
              <a:gd name="T29" fmla="*/ 222 h 1281"/>
              <a:gd name="T30" fmla="*/ 278 w 297"/>
              <a:gd name="T31" fmla="*/ 371 h 1281"/>
              <a:gd name="T32" fmla="*/ 260 w 297"/>
              <a:gd name="T33" fmla="*/ 631 h 1281"/>
              <a:gd name="T34" fmla="*/ 278 w 297"/>
              <a:gd name="T35" fmla="*/ 946 h 1281"/>
              <a:gd name="T36" fmla="*/ 296 w 297"/>
              <a:gd name="T37" fmla="*/ 1224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7" h="1281">
                <a:moveTo>
                  <a:pt x="296" y="1224"/>
                </a:moveTo>
                <a:lnTo>
                  <a:pt x="296" y="1224"/>
                </a:lnTo>
                <a:cubicBezTo>
                  <a:pt x="296" y="1224"/>
                  <a:pt x="167" y="1261"/>
                  <a:pt x="111" y="1280"/>
                </a:cubicBezTo>
                <a:cubicBezTo>
                  <a:pt x="111" y="1280"/>
                  <a:pt x="55" y="1187"/>
                  <a:pt x="55" y="1113"/>
                </a:cubicBezTo>
                <a:cubicBezTo>
                  <a:pt x="74" y="1020"/>
                  <a:pt x="74" y="909"/>
                  <a:pt x="74" y="835"/>
                </a:cubicBezTo>
                <a:cubicBezTo>
                  <a:pt x="74" y="779"/>
                  <a:pt x="74" y="723"/>
                  <a:pt x="74" y="631"/>
                </a:cubicBezTo>
                <a:cubicBezTo>
                  <a:pt x="74" y="538"/>
                  <a:pt x="37" y="427"/>
                  <a:pt x="19" y="352"/>
                </a:cubicBezTo>
                <a:cubicBezTo>
                  <a:pt x="19" y="260"/>
                  <a:pt x="0" y="111"/>
                  <a:pt x="0" y="93"/>
                </a:cubicBezTo>
                <a:cubicBezTo>
                  <a:pt x="0" y="56"/>
                  <a:pt x="19" y="19"/>
                  <a:pt x="19" y="19"/>
                </a:cubicBezTo>
                <a:cubicBezTo>
                  <a:pt x="19" y="19"/>
                  <a:pt x="55" y="37"/>
                  <a:pt x="74" y="37"/>
                </a:cubicBezTo>
                <a:cubicBezTo>
                  <a:pt x="93" y="37"/>
                  <a:pt x="93" y="37"/>
                  <a:pt x="93" y="37"/>
                </a:cubicBezTo>
                <a:cubicBezTo>
                  <a:pt x="111" y="0"/>
                  <a:pt x="111" y="0"/>
                  <a:pt x="111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0"/>
                  <a:pt x="204" y="74"/>
                  <a:pt x="204" y="93"/>
                </a:cubicBezTo>
                <a:cubicBezTo>
                  <a:pt x="204" y="130"/>
                  <a:pt x="204" y="204"/>
                  <a:pt x="222" y="222"/>
                </a:cubicBezTo>
                <a:cubicBezTo>
                  <a:pt x="241" y="241"/>
                  <a:pt x="278" y="297"/>
                  <a:pt x="278" y="371"/>
                </a:cubicBezTo>
                <a:cubicBezTo>
                  <a:pt x="278" y="464"/>
                  <a:pt x="278" y="482"/>
                  <a:pt x="260" y="631"/>
                </a:cubicBezTo>
                <a:cubicBezTo>
                  <a:pt x="260" y="761"/>
                  <a:pt x="296" y="853"/>
                  <a:pt x="278" y="946"/>
                </a:cubicBezTo>
                <a:cubicBezTo>
                  <a:pt x="278" y="1020"/>
                  <a:pt x="296" y="1224"/>
                  <a:pt x="296" y="1224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Freeform 15">
            <a:extLst>
              <a:ext uri="{FF2B5EF4-FFF2-40B4-BE49-F238E27FC236}">
                <a16:creationId xmlns:a16="http://schemas.microsoft.com/office/drawing/2014/main" id="{F8D0AA1D-1FD1-FF74-A061-87991F15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422" y="3082634"/>
            <a:ext cx="202740" cy="442740"/>
          </a:xfrm>
          <a:custGeom>
            <a:avLst/>
            <a:gdLst>
              <a:gd name="T0" fmla="*/ 426 w 724"/>
              <a:gd name="T1" fmla="*/ 1539 h 1577"/>
              <a:gd name="T2" fmla="*/ 426 w 724"/>
              <a:gd name="T3" fmla="*/ 1539 h 1577"/>
              <a:gd name="T4" fmla="*/ 166 w 724"/>
              <a:gd name="T5" fmla="*/ 1576 h 1577"/>
              <a:gd name="T6" fmla="*/ 148 w 724"/>
              <a:gd name="T7" fmla="*/ 1428 h 1577"/>
              <a:gd name="T8" fmla="*/ 148 w 724"/>
              <a:gd name="T9" fmla="*/ 1168 h 1577"/>
              <a:gd name="T10" fmla="*/ 130 w 724"/>
              <a:gd name="T11" fmla="*/ 1039 h 1577"/>
              <a:gd name="T12" fmla="*/ 148 w 724"/>
              <a:gd name="T13" fmla="*/ 871 h 1577"/>
              <a:gd name="T14" fmla="*/ 148 w 724"/>
              <a:gd name="T15" fmla="*/ 668 h 1577"/>
              <a:gd name="T16" fmla="*/ 92 w 724"/>
              <a:gd name="T17" fmla="*/ 574 h 1577"/>
              <a:gd name="T18" fmla="*/ 74 w 724"/>
              <a:gd name="T19" fmla="*/ 463 h 1577"/>
              <a:gd name="T20" fmla="*/ 0 w 724"/>
              <a:gd name="T21" fmla="*/ 352 h 1577"/>
              <a:gd name="T22" fmla="*/ 148 w 724"/>
              <a:gd name="T23" fmla="*/ 259 h 1577"/>
              <a:gd name="T24" fmla="*/ 371 w 724"/>
              <a:gd name="T25" fmla="*/ 241 h 1577"/>
              <a:gd name="T26" fmla="*/ 408 w 724"/>
              <a:gd name="T27" fmla="*/ 167 h 1577"/>
              <a:gd name="T28" fmla="*/ 426 w 724"/>
              <a:gd name="T29" fmla="*/ 74 h 1577"/>
              <a:gd name="T30" fmla="*/ 537 w 724"/>
              <a:gd name="T31" fmla="*/ 55 h 1577"/>
              <a:gd name="T32" fmla="*/ 649 w 724"/>
              <a:gd name="T33" fmla="*/ 241 h 1577"/>
              <a:gd name="T34" fmla="*/ 649 w 724"/>
              <a:gd name="T35" fmla="*/ 297 h 1577"/>
              <a:gd name="T36" fmla="*/ 686 w 724"/>
              <a:gd name="T37" fmla="*/ 463 h 1577"/>
              <a:gd name="T38" fmla="*/ 519 w 724"/>
              <a:gd name="T39" fmla="*/ 816 h 1577"/>
              <a:gd name="T40" fmla="*/ 426 w 724"/>
              <a:gd name="T41" fmla="*/ 1113 h 1577"/>
              <a:gd name="T42" fmla="*/ 426 w 724"/>
              <a:gd name="T43" fmla="*/ 1539 h 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24" h="1577">
                <a:moveTo>
                  <a:pt x="426" y="1539"/>
                </a:moveTo>
                <a:lnTo>
                  <a:pt x="426" y="1539"/>
                </a:lnTo>
                <a:cubicBezTo>
                  <a:pt x="166" y="1576"/>
                  <a:pt x="166" y="1576"/>
                  <a:pt x="166" y="1576"/>
                </a:cubicBezTo>
                <a:cubicBezTo>
                  <a:pt x="148" y="1428"/>
                  <a:pt x="148" y="1428"/>
                  <a:pt x="148" y="1428"/>
                </a:cubicBezTo>
                <a:cubicBezTo>
                  <a:pt x="148" y="1168"/>
                  <a:pt x="148" y="1168"/>
                  <a:pt x="148" y="1168"/>
                </a:cubicBezTo>
                <a:cubicBezTo>
                  <a:pt x="130" y="1039"/>
                  <a:pt x="130" y="1039"/>
                  <a:pt x="130" y="1039"/>
                </a:cubicBezTo>
                <a:cubicBezTo>
                  <a:pt x="148" y="871"/>
                  <a:pt x="148" y="871"/>
                  <a:pt x="148" y="871"/>
                </a:cubicBezTo>
                <a:cubicBezTo>
                  <a:pt x="148" y="871"/>
                  <a:pt x="166" y="686"/>
                  <a:pt x="148" y="668"/>
                </a:cubicBezTo>
                <a:cubicBezTo>
                  <a:pt x="130" y="649"/>
                  <a:pt x="130" y="612"/>
                  <a:pt x="92" y="574"/>
                </a:cubicBezTo>
                <a:cubicBezTo>
                  <a:pt x="55" y="519"/>
                  <a:pt x="74" y="463"/>
                  <a:pt x="74" y="463"/>
                </a:cubicBezTo>
                <a:cubicBezTo>
                  <a:pt x="74" y="463"/>
                  <a:pt x="55" y="389"/>
                  <a:pt x="0" y="352"/>
                </a:cubicBezTo>
                <a:cubicBezTo>
                  <a:pt x="0" y="352"/>
                  <a:pt x="92" y="259"/>
                  <a:pt x="148" y="259"/>
                </a:cubicBezTo>
                <a:cubicBezTo>
                  <a:pt x="222" y="241"/>
                  <a:pt x="334" y="259"/>
                  <a:pt x="371" y="241"/>
                </a:cubicBezTo>
                <a:cubicBezTo>
                  <a:pt x="389" y="241"/>
                  <a:pt x="408" y="203"/>
                  <a:pt x="408" y="167"/>
                </a:cubicBezTo>
                <a:cubicBezTo>
                  <a:pt x="408" y="129"/>
                  <a:pt x="426" y="74"/>
                  <a:pt x="426" y="74"/>
                </a:cubicBezTo>
                <a:cubicBezTo>
                  <a:pt x="426" y="74"/>
                  <a:pt x="463" y="0"/>
                  <a:pt x="537" y="55"/>
                </a:cubicBezTo>
                <a:cubicBezTo>
                  <a:pt x="612" y="92"/>
                  <a:pt x="631" y="185"/>
                  <a:pt x="649" y="241"/>
                </a:cubicBezTo>
                <a:cubicBezTo>
                  <a:pt x="649" y="297"/>
                  <a:pt x="649" y="297"/>
                  <a:pt x="649" y="297"/>
                </a:cubicBezTo>
                <a:cubicBezTo>
                  <a:pt x="649" y="297"/>
                  <a:pt x="723" y="333"/>
                  <a:pt x="686" y="463"/>
                </a:cubicBezTo>
                <a:cubicBezTo>
                  <a:pt x="649" y="593"/>
                  <a:pt x="556" y="704"/>
                  <a:pt x="519" y="816"/>
                </a:cubicBezTo>
                <a:cubicBezTo>
                  <a:pt x="482" y="945"/>
                  <a:pt x="445" y="964"/>
                  <a:pt x="426" y="1113"/>
                </a:cubicBezTo>
                <a:cubicBezTo>
                  <a:pt x="408" y="1261"/>
                  <a:pt x="408" y="1484"/>
                  <a:pt x="426" y="153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7B5735CA-13AC-2D80-889E-EA4380125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5672" y="3165492"/>
            <a:ext cx="286804" cy="452634"/>
          </a:xfrm>
          <a:custGeom>
            <a:avLst/>
            <a:gdLst>
              <a:gd name="T0" fmla="*/ 1020 w 1021"/>
              <a:gd name="T1" fmla="*/ 1335 h 1614"/>
              <a:gd name="T2" fmla="*/ 1020 w 1021"/>
              <a:gd name="T3" fmla="*/ 1335 h 1614"/>
              <a:gd name="T4" fmla="*/ 834 w 1021"/>
              <a:gd name="T5" fmla="*/ 1409 h 1614"/>
              <a:gd name="T6" fmla="*/ 557 w 1021"/>
              <a:gd name="T7" fmla="*/ 1539 h 1614"/>
              <a:gd name="T8" fmla="*/ 352 w 1021"/>
              <a:gd name="T9" fmla="*/ 1595 h 1614"/>
              <a:gd name="T10" fmla="*/ 148 w 1021"/>
              <a:gd name="T11" fmla="*/ 1520 h 1614"/>
              <a:gd name="T12" fmla="*/ 111 w 1021"/>
              <a:gd name="T13" fmla="*/ 1335 h 1614"/>
              <a:gd name="T14" fmla="*/ 18 w 1021"/>
              <a:gd name="T15" fmla="*/ 1075 h 1614"/>
              <a:gd name="T16" fmla="*/ 37 w 1021"/>
              <a:gd name="T17" fmla="*/ 983 h 1614"/>
              <a:gd name="T18" fmla="*/ 186 w 1021"/>
              <a:gd name="T19" fmla="*/ 686 h 1614"/>
              <a:gd name="T20" fmla="*/ 186 w 1021"/>
              <a:gd name="T21" fmla="*/ 556 h 1614"/>
              <a:gd name="T22" fmla="*/ 92 w 1021"/>
              <a:gd name="T23" fmla="*/ 352 h 1614"/>
              <a:gd name="T24" fmla="*/ 111 w 1021"/>
              <a:gd name="T25" fmla="*/ 129 h 1614"/>
              <a:gd name="T26" fmla="*/ 315 w 1021"/>
              <a:gd name="T27" fmla="*/ 18 h 1614"/>
              <a:gd name="T28" fmla="*/ 686 w 1021"/>
              <a:gd name="T29" fmla="*/ 36 h 1614"/>
              <a:gd name="T30" fmla="*/ 909 w 1021"/>
              <a:gd name="T31" fmla="*/ 74 h 1614"/>
              <a:gd name="T32" fmla="*/ 928 w 1021"/>
              <a:gd name="T33" fmla="*/ 74 h 1614"/>
              <a:gd name="T34" fmla="*/ 928 w 1021"/>
              <a:gd name="T35" fmla="*/ 407 h 1614"/>
              <a:gd name="T36" fmla="*/ 983 w 1021"/>
              <a:gd name="T37" fmla="*/ 667 h 1614"/>
              <a:gd name="T38" fmla="*/ 983 w 1021"/>
              <a:gd name="T39" fmla="*/ 1094 h 1614"/>
              <a:gd name="T40" fmla="*/ 1020 w 1021"/>
              <a:gd name="T41" fmla="*/ 1335 h 1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1" h="1614">
                <a:moveTo>
                  <a:pt x="1020" y="1335"/>
                </a:moveTo>
                <a:lnTo>
                  <a:pt x="1020" y="1335"/>
                </a:lnTo>
                <a:cubicBezTo>
                  <a:pt x="1020" y="1335"/>
                  <a:pt x="983" y="1335"/>
                  <a:pt x="834" y="1409"/>
                </a:cubicBezTo>
                <a:cubicBezTo>
                  <a:pt x="668" y="1484"/>
                  <a:pt x="612" y="1484"/>
                  <a:pt x="557" y="1539"/>
                </a:cubicBezTo>
                <a:cubicBezTo>
                  <a:pt x="482" y="1595"/>
                  <a:pt x="445" y="1613"/>
                  <a:pt x="352" y="1595"/>
                </a:cubicBezTo>
                <a:cubicBezTo>
                  <a:pt x="278" y="1576"/>
                  <a:pt x="148" y="1520"/>
                  <a:pt x="148" y="1520"/>
                </a:cubicBezTo>
                <a:cubicBezTo>
                  <a:pt x="148" y="1520"/>
                  <a:pt x="148" y="1409"/>
                  <a:pt x="111" y="1335"/>
                </a:cubicBezTo>
                <a:cubicBezTo>
                  <a:pt x="92" y="1261"/>
                  <a:pt x="18" y="1075"/>
                  <a:pt x="18" y="1075"/>
                </a:cubicBezTo>
                <a:cubicBezTo>
                  <a:pt x="18" y="1075"/>
                  <a:pt x="0" y="1019"/>
                  <a:pt x="37" y="983"/>
                </a:cubicBezTo>
                <a:cubicBezTo>
                  <a:pt x="74" y="927"/>
                  <a:pt x="186" y="686"/>
                  <a:pt x="186" y="686"/>
                </a:cubicBezTo>
                <a:cubicBezTo>
                  <a:pt x="186" y="686"/>
                  <a:pt x="222" y="612"/>
                  <a:pt x="186" y="556"/>
                </a:cubicBezTo>
                <a:cubicBezTo>
                  <a:pt x="167" y="500"/>
                  <a:pt x="92" y="352"/>
                  <a:pt x="92" y="352"/>
                </a:cubicBezTo>
                <a:cubicBezTo>
                  <a:pt x="92" y="352"/>
                  <a:pt x="74" y="185"/>
                  <a:pt x="111" y="129"/>
                </a:cubicBezTo>
                <a:cubicBezTo>
                  <a:pt x="148" y="92"/>
                  <a:pt x="186" y="18"/>
                  <a:pt x="315" y="18"/>
                </a:cubicBezTo>
                <a:cubicBezTo>
                  <a:pt x="445" y="18"/>
                  <a:pt x="593" y="0"/>
                  <a:pt x="686" y="36"/>
                </a:cubicBezTo>
                <a:cubicBezTo>
                  <a:pt x="779" y="55"/>
                  <a:pt x="872" y="74"/>
                  <a:pt x="909" y="74"/>
                </a:cubicBezTo>
                <a:cubicBezTo>
                  <a:pt x="909" y="74"/>
                  <a:pt x="928" y="55"/>
                  <a:pt x="928" y="74"/>
                </a:cubicBezTo>
                <a:cubicBezTo>
                  <a:pt x="928" y="111"/>
                  <a:pt x="928" y="352"/>
                  <a:pt x="928" y="407"/>
                </a:cubicBezTo>
                <a:cubicBezTo>
                  <a:pt x="946" y="463"/>
                  <a:pt x="983" y="630"/>
                  <a:pt x="983" y="667"/>
                </a:cubicBezTo>
                <a:cubicBezTo>
                  <a:pt x="983" y="704"/>
                  <a:pt x="983" y="1019"/>
                  <a:pt x="983" y="1094"/>
                </a:cubicBezTo>
                <a:cubicBezTo>
                  <a:pt x="964" y="1168"/>
                  <a:pt x="964" y="1242"/>
                  <a:pt x="1020" y="1335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Freeform 17">
            <a:extLst>
              <a:ext uri="{FF2B5EF4-FFF2-40B4-BE49-F238E27FC236}">
                <a16:creationId xmlns:a16="http://schemas.microsoft.com/office/drawing/2014/main" id="{BF25ABC5-B630-3D24-C8BF-C61852B9D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64" y="2286196"/>
            <a:ext cx="1055734" cy="827356"/>
          </a:xfrm>
          <a:custGeom>
            <a:avLst/>
            <a:gdLst>
              <a:gd name="T0" fmla="*/ 3562 w 3767"/>
              <a:gd name="T1" fmla="*/ 204 h 2951"/>
              <a:gd name="T2" fmla="*/ 3562 w 3767"/>
              <a:gd name="T3" fmla="*/ 204 h 2951"/>
              <a:gd name="T4" fmla="*/ 3617 w 3767"/>
              <a:gd name="T5" fmla="*/ 371 h 2951"/>
              <a:gd name="T6" fmla="*/ 3636 w 3767"/>
              <a:gd name="T7" fmla="*/ 613 h 2951"/>
              <a:gd name="T8" fmla="*/ 3747 w 3767"/>
              <a:gd name="T9" fmla="*/ 816 h 2951"/>
              <a:gd name="T10" fmla="*/ 3710 w 3767"/>
              <a:gd name="T11" fmla="*/ 1151 h 2951"/>
              <a:gd name="T12" fmla="*/ 3710 w 3767"/>
              <a:gd name="T13" fmla="*/ 1596 h 2951"/>
              <a:gd name="T14" fmla="*/ 3432 w 3767"/>
              <a:gd name="T15" fmla="*/ 1929 h 2951"/>
              <a:gd name="T16" fmla="*/ 3246 w 3767"/>
              <a:gd name="T17" fmla="*/ 2264 h 2951"/>
              <a:gd name="T18" fmla="*/ 2987 w 3767"/>
              <a:gd name="T19" fmla="*/ 2616 h 2951"/>
              <a:gd name="T20" fmla="*/ 2746 w 3767"/>
              <a:gd name="T21" fmla="*/ 2653 h 2951"/>
              <a:gd name="T22" fmla="*/ 2393 w 3767"/>
              <a:gd name="T23" fmla="*/ 2653 h 2951"/>
              <a:gd name="T24" fmla="*/ 2207 w 3767"/>
              <a:gd name="T25" fmla="*/ 2783 h 2951"/>
              <a:gd name="T26" fmla="*/ 1614 w 3767"/>
              <a:gd name="T27" fmla="*/ 2635 h 2951"/>
              <a:gd name="T28" fmla="*/ 1262 w 3767"/>
              <a:gd name="T29" fmla="*/ 2523 h 2951"/>
              <a:gd name="T30" fmla="*/ 965 w 3767"/>
              <a:gd name="T31" fmla="*/ 2709 h 2951"/>
              <a:gd name="T32" fmla="*/ 798 w 3767"/>
              <a:gd name="T33" fmla="*/ 2950 h 2951"/>
              <a:gd name="T34" fmla="*/ 687 w 3767"/>
              <a:gd name="T35" fmla="*/ 2876 h 2951"/>
              <a:gd name="T36" fmla="*/ 612 w 3767"/>
              <a:gd name="T37" fmla="*/ 2913 h 2951"/>
              <a:gd name="T38" fmla="*/ 464 w 3767"/>
              <a:gd name="T39" fmla="*/ 2801 h 2951"/>
              <a:gd name="T40" fmla="*/ 278 w 3767"/>
              <a:gd name="T41" fmla="*/ 2690 h 2951"/>
              <a:gd name="T42" fmla="*/ 204 w 3767"/>
              <a:gd name="T43" fmla="*/ 2560 h 2951"/>
              <a:gd name="T44" fmla="*/ 93 w 3767"/>
              <a:gd name="T45" fmla="*/ 2468 h 2951"/>
              <a:gd name="T46" fmla="*/ 0 w 3767"/>
              <a:gd name="T47" fmla="*/ 2264 h 2951"/>
              <a:gd name="T48" fmla="*/ 37 w 3767"/>
              <a:gd name="T49" fmla="*/ 2226 h 2951"/>
              <a:gd name="T50" fmla="*/ 297 w 3767"/>
              <a:gd name="T51" fmla="*/ 2134 h 2951"/>
              <a:gd name="T52" fmla="*/ 575 w 3767"/>
              <a:gd name="T53" fmla="*/ 2097 h 2951"/>
              <a:gd name="T54" fmla="*/ 817 w 3767"/>
              <a:gd name="T55" fmla="*/ 2078 h 2951"/>
              <a:gd name="T56" fmla="*/ 891 w 3767"/>
              <a:gd name="T57" fmla="*/ 1985 h 2951"/>
              <a:gd name="T58" fmla="*/ 965 w 3767"/>
              <a:gd name="T59" fmla="*/ 1707 h 2951"/>
              <a:gd name="T60" fmla="*/ 1002 w 3767"/>
              <a:gd name="T61" fmla="*/ 1447 h 2951"/>
              <a:gd name="T62" fmla="*/ 1020 w 3767"/>
              <a:gd name="T63" fmla="*/ 1169 h 2951"/>
              <a:gd name="T64" fmla="*/ 1299 w 3767"/>
              <a:gd name="T65" fmla="*/ 1095 h 2951"/>
              <a:gd name="T66" fmla="*/ 2764 w 3767"/>
              <a:gd name="T67" fmla="*/ 0 h 2951"/>
              <a:gd name="T68" fmla="*/ 2913 w 3767"/>
              <a:gd name="T69" fmla="*/ 19 h 2951"/>
              <a:gd name="T70" fmla="*/ 3154 w 3767"/>
              <a:gd name="T71" fmla="*/ 38 h 2951"/>
              <a:gd name="T72" fmla="*/ 3284 w 3767"/>
              <a:gd name="T73" fmla="*/ 204 h 2951"/>
              <a:gd name="T74" fmla="*/ 3562 w 3767"/>
              <a:gd name="T75" fmla="*/ 204 h 2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67" h="2951">
                <a:moveTo>
                  <a:pt x="3562" y="204"/>
                </a:moveTo>
                <a:lnTo>
                  <a:pt x="3562" y="204"/>
                </a:lnTo>
                <a:cubicBezTo>
                  <a:pt x="3562" y="204"/>
                  <a:pt x="3617" y="260"/>
                  <a:pt x="3617" y="371"/>
                </a:cubicBezTo>
                <a:cubicBezTo>
                  <a:pt x="3617" y="483"/>
                  <a:pt x="3599" y="539"/>
                  <a:pt x="3636" y="613"/>
                </a:cubicBezTo>
                <a:cubicBezTo>
                  <a:pt x="3655" y="687"/>
                  <a:pt x="3729" y="705"/>
                  <a:pt x="3747" y="816"/>
                </a:cubicBezTo>
                <a:cubicBezTo>
                  <a:pt x="3766" y="928"/>
                  <a:pt x="3747" y="1021"/>
                  <a:pt x="3710" y="1151"/>
                </a:cubicBezTo>
                <a:cubicBezTo>
                  <a:pt x="3691" y="1262"/>
                  <a:pt x="3747" y="1503"/>
                  <a:pt x="3710" y="1596"/>
                </a:cubicBezTo>
                <a:cubicBezTo>
                  <a:pt x="3673" y="1688"/>
                  <a:pt x="3562" y="1837"/>
                  <a:pt x="3432" y="1929"/>
                </a:cubicBezTo>
                <a:cubicBezTo>
                  <a:pt x="3320" y="2041"/>
                  <a:pt x="3246" y="2226"/>
                  <a:pt x="3246" y="2264"/>
                </a:cubicBezTo>
                <a:cubicBezTo>
                  <a:pt x="3246" y="2300"/>
                  <a:pt x="3079" y="2579"/>
                  <a:pt x="2987" y="2616"/>
                </a:cubicBezTo>
                <a:cubicBezTo>
                  <a:pt x="2913" y="2653"/>
                  <a:pt x="2857" y="2671"/>
                  <a:pt x="2746" y="2653"/>
                </a:cubicBezTo>
                <a:cubicBezTo>
                  <a:pt x="2634" y="2653"/>
                  <a:pt x="2504" y="2560"/>
                  <a:pt x="2393" y="2653"/>
                </a:cubicBezTo>
                <a:cubicBezTo>
                  <a:pt x="2282" y="2746"/>
                  <a:pt x="2375" y="2839"/>
                  <a:pt x="2207" y="2783"/>
                </a:cubicBezTo>
                <a:cubicBezTo>
                  <a:pt x="2022" y="2727"/>
                  <a:pt x="1818" y="2579"/>
                  <a:pt x="1614" y="2635"/>
                </a:cubicBezTo>
                <a:cubicBezTo>
                  <a:pt x="1410" y="2671"/>
                  <a:pt x="1429" y="2505"/>
                  <a:pt x="1262" y="2523"/>
                </a:cubicBezTo>
                <a:cubicBezTo>
                  <a:pt x="1076" y="2560"/>
                  <a:pt x="1094" y="2597"/>
                  <a:pt x="965" y="2709"/>
                </a:cubicBezTo>
                <a:cubicBezTo>
                  <a:pt x="835" y="2839"/>
                  <a:pt x="798" y="2950"/>
                  <a:pt x="798" y="2950"/>
                </a:cubicBezTo>
                <a:cubicBezTo>
                  <a:pt x="798" y="2950"/>
                  <a:pt x="723" y="2876"/>
                  <a:pt x="687" y="2876"/>
                </a:cubicBezTo>
                <a:cubicBezTo>
                  <a:pt x="631" y="2876"/>
                  <a:pt x="612" y="2913"/>
                  <a:pt x="612" y="2913"/>
                </a:cubicBezTo>
                <a:cubicBezTo>
                  <a:pt x="612" y="2913"/>
                  <a:pt x="538" y="2820"/>
                  <a:pt x="464" y="2801"/>
                </a:cubicBezTo>
                <a:cubicBezTo>
                  <a:pt x="408" y="2783"/>
                  <a:pt x="334" y="2746"/>
                  <a:pt x="278" y="2690"/>
                </a:cubicBezTo>
                <a:cubicBezTo>
                  <a:pt x="241" y="2653"/>
                  <a:pt x="223" y="2579"/>
                  <a:pt x="204" y="2560"/>
                </a:cubicBezTo>
                <a:cubicBezTo>
                  <a:pt x="167" y="2560"/>
                  <a:pt x="130" y="2523"/>
                  <a:pt x="93" y="2468"/>
                </a:cubicBezTo>
                <a:cubicBezTo>
                  <a:pt x="56" y="2412"/>
                  <a:pt x="0" y="2264"/>
                  <a:pt x="0" y="2264"/>
                </a:cubicBezTo>
                <a:cubicBezTo>
                  <a:pt x="0" y="2264"/>
                  <a:pt x="19" y="2226"/>
                  <a:pt x="37" y="2226"/>
                </a:cubicBezTo>
                <a:cubicBezTo>
                  <a:pt x="75" y="2226"/>
                  <a:pt x="260" y="2152"/>
                  <a:pt x="297" y="2134"/>
                </a:cubicBezTo>
                <a:cubicBezTo>
                  <a:pt x="334" y="2097"/>
                  <a:pt x="446" y="2115"/>
                  <a:pt x="575" y="2097"/>
                </a:cubicBezTo>
                <a:cubicBezTo>
                  <a:pt x="687" y="2078"/>
                  <a:pt x="817" y="2078"/>
                  <a:pt x="817" y="2078"/>
                </a:cubicBezTo>
                <a:cubicBezTo>
                  <a:pt x="817" y="2078"/>
                  <a:pt x="872" y="2097"/>
                  <a:pt x="891" y="1985"/>
                </a:cubicBezTo>
                <a:cubicBezTo>
                  <a:pt x="891" y="1985"/>
                  <a:pt x="946" y="1763"/>
                  <a:pt x="965" y="1707"/>
                </a:cubicBezTo>
                <a:cubicBezTo>
                  <a:pt x="983" y="1670"/>
                  <a:pt x="1002" y="1447"/>
                  <a:pt x="1002" y="1447"/>
                </a:cubicBezTo>
                <a:cubicBezTo>
                  <a:pt x="1020" y="1169"/>
                  <a:pt x="1020" y="1169"/>
                  <a:pt x="1020" y="1169"/>
                </a:cubicBezTo>
                <a:cubicBezTo>
                  <a:pt x="1299" y="1095"/>
                  <a:pt x="1299" y="1095"/>
                  <a:pt x="1299" y="1095"/>
                </a:cubicBezTo>
                <a:cubicBezTo>
                  <a:pt x="2764" y="0"/>
                  <a:pt x="2764" y="0"/>
                  <a:pt x="2764" y="0"/>
                </a:cubicBezTo>
                <a:cubicBezTo>
                  <a:pt x="2764" y="0"/>
                  <a:pt x="2838" y="19"/>
                  <a:pt x="2913" y="19"/>
                </a:cubicBezTo>
                <a:cubicBezTo>
                  <a:pt x="2987" y="0"/>
                  <a:pt x="3117" y="19"/>
                  <a:pt x="3154" y="38"/>
                </a:cubicBezTo>
                <a:cubicBezTo>
                  <a:pt x="3191" y="56"/>
                  <a:pt x="3246" y="130"/>
                  <a:pt x="3284" y="204"/>
                </a:cubicBezTo>
                <a:cubicBezTo>
                  <a:pt x="3339" y="297"/>
                  <a:pt x="3432" y="260"/>
                  <a:pt x="3562" y="204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Freeform 18">
            <a:extLst>
              <a:ext uri="{FF2B5EF4-FFF2-40B4-BE49-F238E27FC236}">
                <a16:creationId xmlns:a16="http://schemas.microsoft.com/office/drawing/2014/main" id="{9B8347FB-0246-7577-005C-59CB51221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361" y="2302273"/>
            <a:ext cx="686103" cy="1114272"/>
          </a:xfrm>
          <a:custGeom>
            <a:avLst/>
            <a:gdLst>
              <a:gd name="T0" fmla="*/ 2430 w 2449"/>
              <a:gd name="T1" fmla="*/ 890 h 3971"/>
              <a:gd name="T2" fmla="*/ 2430 w 2449"/>
              <a:gd name="T3" fmla="*/ 890 h 3971"/>
              <a:gd name="T4" fmla="*/ 2448 w 2449"/>
              <a:gd name="T5" fmla="*/ 1929 h 3971"/>
              <a:gd name="T6" fmla="*/ 2244 w 2449"/>
              <a:gd name="T7" fmla="*/ 2096 h 3971"/>
              <a:gd name="T8" fmla="*/ 2114 w 2449"/>
              <a:gd name="T9" fmla="*/ 2467 h 3971"/>
              <a:gd name="T10" fmla="*/ 2170 w 2449"/>
              <a:gd name="T11" fmla="*/ 2783 h 3971"/>
              <a:gd name="T12" fmla="*/ 2244 w 2449"/>
              <a:gd name="T13" fmla="*/ 3080 h 3971"/>
              <a:gd name="T14" fmla="*/ 2022 w 2449"/>
              <a:gd name="T15" fmla="*/ 3116 h 3971"/>
              <a:gd name="T16" fmla="*/ 1725 w 2449"/>
              <a:gd name="T17" fmla="*/ 3487 h 3971"/>
              <a:gd name="T18" fmla="*/ 1391 w 2449"/>
              <a:gd name="T19" fmla="*/ 3636 h 3971"/>
              <a:gd name="T20" fmla="*/ 1280 w 2449"/>
              <a:gd name="T21" fmla="*/ 3692 h 3971"/>
              <a:gd name="T22" fmla="*/ 1002 w 2449"/>
              <a:gd name="T23" fmla="*/ 3877 h 3971"/>
              <a:gd name="T24" fmla="*/ 539 w 2449"/>
              <a:gd name="T25" fmla="*/ 3970 h 3971"/>
              <a:gd name="T26" fmla="*/ 464 w 2449"/>
              <a:gd name="T27" fmla="*/ 3803 h 3971"/>
              <a:gd name="T28" fmla="*/ 353 w 2449"/>
              <a:gd name="T29" fmla="*/ 3636 h 3971"/>
              <a:gd name="T30" fmla="*/ 130 w 2449"/>
              <a:gd name="T31" fmla="*/ 3525 h 3971"/>
              <a:gd name="T32" fmla="*/ 204 w 2449"/>
              <a:gd name="T33" fmla="*/ 3357 h 3971"/>
              <a:gd name="T34" fmla="*/ 409 w 2449"/>
              <a:gd name="T35" fmla="*/ 3098 h 3971"/>
              <a:gd name="T36" fmla="*/ 353 w 2449"/>
              <a:gd name="T37" fmla="*/ 2894 h 3971"/>
              <a:gd name="T38" fmla="*/ 353 w 2449"/>
              <a:gd name="T39" fmla="*/ 2745 h 3971"/>
              <a:gd name="T40" fmla="*/ 168 w 2449"/>
              <a:gd name="T41" fmla="*/ 2560 h 3971"/>
              <a:gd name="T42" fmla="*/ 0 w 2449"/>
              <a:gd name="T43" fmla="*/ 2208 h 3971"/>
              <a:gd name="T44" fmla="*/ 93 w 2449"/>
              <a:gd name="T45" fmla="*/ 1985 h 3971"/>
              <a:gd name="T46" fmla="*/ 279 w 2449"/>
              <a:gd name="T47" fmla="*/ 1799 h 3971"/>
              <a:gd name="T48" fmla="*/ 464 w 2449"/>
              <a:gd name="T49" fmla="*/ 1540 h 3971"/>
              <a:gd name="T50" fmla="*/ 464 w 2449"/>
              <a:gd name="T51" fmla="*/ 1206 h 3971"/>
              <a:gd name="T52" fmla="*/ 501 w 2449"/>
              <a:gd name="T53" fmla="*/ 983 h 3971"/>
              <a:gd name="T54" fmla="*/ 464 w 2449"/>
              <a:gd name="T55" fmla="*/ 668 h 3971"/>
              <a:gd name="T56" fmla="*/ 353 w 2449"/>
              <a:gd name="T57" fmla="*/ 483 h 3971"/>
              <a:gd name="T58" fmla="*/ 316 w 2449"/>
              <a:gd name="T59" fmla="*/ 148 h 3971"/>
              <a:gd name="T60" fmla="*/ 501 w 2449"/>
              <a:gd name="T61" fmla="*/ 18 h 3971"/>
              <a:gd name="T62" fmla="*/ 650 w 2449"/>
              <a:gd name="T63" fmla="*/ 37 h 3971"/>
              <a:gd name="T64" fmla="*/ 2430 w 2449"/>
              <a:gd name="T65" fmla="*/ 890 h 3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49" h="3971">
                <a:moveTo>
                  <a:pt x="2430" y="890"/>
                </a:moveTo>
                <a:lnTo>
                  <a:pt x="2430" y="890"/>
                </a:lnTo>
                <a:cubicBezTo>
                  <a:pt x="2448" y="1929"/>
                  <a:pt x="2448" y="1929"/>
                  <a:pt x="2448" y="1929"/>
                </a:cubicBezTo>
                <a:cubicBezTo>
                  <a:pt x="2448" y="1929"/>
                  <a:pt x="2319" y="1948"/>
                  <a:pt x="2244" y="2096"/>
                </a:cubicBezTo>
                <a:cubicBezTo>
                  <a:pt x="2170" y="2226"/>
                  <a:pt x="2096" y="2338"/>
                  <a:pt x="2114" y="2467"/>
                </a:cubicBezTo>
                <a:cubicBezTo>
                  <a:pt x="2133" y="2579"/>
                  <a:pt x="2096" y="2634"/>
                  <a:pt x="2170" y="2783"/>
                </a:cubicBezTo>
                <a:cubicBezTo>
                  <a:pt x="2244" y="2931"/>
                  <a:pt x="2319" y="3042"/>
                  <a:pt x="2244" y="3080"/>
                </a:cubicBezTo>
                <a:cubicBezTo>
                  <a:pt x="2170" y="3135"/>
                  <a:pt x="2077" y="3061"/>
                  <a:pt x="2022" y="3116"/>
                </a:cubicBezTo>
                <a:cubicBezTo>
                  <a:pt x="1966" y="3191"/>
                  <a:pt x="1873" y="3376"/>
                  <a:pt x="1725" y="3487"/>
                </a:cubicBezTo>
                <a:cubicBezTo>
                  <a:pt x="1577" y="3599"/>
                  <a:pt x="1483" y="3636"/>
                  <a:pt x="1391" y="3636"/>
                </a:cubicBezTo>
                <a:cubicBezTo>
                  <a:pt x="1317" y="3654"/>
                  <a:pt x="1298" y="3636"/>
                  <a:pt x="1280" y="3692"/>
                </a:cubicBezTo>
                <a:cubicBezTo>
                  <a:pt x="1261" y="3766"/>
                  <a:pt x="1112" y="3840"/>
                  <a:pt x="1002" y="3877"/>
                </a:cubicBezTo>
                <a:cubicBezTo>
                  <a:pt x="872" y="3933"/>
                  <a:pt x="539" y="3970"/>
                  <a:pt x="539" y="3970"/>
                </a:cubicBezTo>
                <a:cubicBezTo>
                  <a:pt x="539" y="3970"/>
                  <a:pt x="483" y="3858"/>
                  <a:pt x="464" y="3803"/>
                </a:cubicBezTo>
                <a:cubicBezTo>
                  <a:pt x="445" y="3766"/>
                  <a:pt x="427" y="3673"/>
                  <a:pt x="353" y="3636"/>
                </a:cubicBezTo>
                <a:cubicBezTo>
                  <a:pt x="260" y="3599"/>
                  <a:pt x="149" y="3562"/>
                  <a:pt x="130" y="3525"/>
                </a:cubicBezTo>
                <a:cubicBezTo>
                  <a:pt x="93" y="3487"/>
                  <a:pt x="56" y="3395"/>
                  <a:pt x="204" y="3357"/>
                </a:cubicBezTo>
                <a:cubicBezTo>
                  <a:pt x="371" y="3321"/>
                  <a:pt x="445" y="3191"/>
                  <a:pt x="409" y="3098"/>
                </a:cubicBezTo>
                <a:cubicBezTo>
                  <a:pt x="371" y="3005"/>
                  <a:pt x="334" y="2931"/>
                  <a:pt x="353" y="2894"/>
                </a:cubicBezTo>
                <a:cubicBezTo>
                  <a:pt x="371" y="2875"/>
                  <a:pt x="445" y="2801"/>
                  <a:pt x="353" y="2745"/>
                </a:cubicBezTo>
                <a:cubicBezTo>
                  <a:pt x="279" y="2709"/>
                  <a:pt x="223" y="2653"/>
                  <a:pt x="168" y="2560"/>
                </a:cubicBezTo>
                <a:cubicBezTo>
                  <a:pt x="130" y="2467"/>
                  <a:pt x="0" y="2208"/>
                  <a:pt x="0" y="2208"/>
                </a:cubicBezTo>
                <a:cubicBezTo>
                  <a:pt x="0" y="2208"/>
                  <a:pt x="56" y="2041"/>
                  <a:pt x="93" y="1985"/>
                </a:cubicBezTo>
                <a:cubicBezTo>
                  <a:pt x="130" y="1948"/>
                  <a:pt x="186" y="1855"/>
                  <a:pt x="279" y="1799"/>
                </a:cubicBezTo>
                <a:cubicBezTo>
                  <a:pt x="353" y="1744"/>
                  <a:pt x="445" y="1596"/>
                  <a:pt x="464" y="1540"/>
                </a:cubicBezTo>
                <a:cubicBezTo>
                  <a:pt x="483" y="1484"/>
                  <a:pt x="464" y="1206"/>
                  <a:pt x="464" y="1206"/>
                </a:cubicBezTo>
                <a:cubicBezTo>
                  <a:pt x="464" y="1206"/>
                  <a:pt x="483" y="1002"/>
                  <a:pt x="501" y="983"/>
                </a:cubicBezTo>
                <a:cubicBezTo>
                  <a:pt x="501" y="965"/>
                  <a:pt x="520" y="760"/>
                  <a:pt x="464" y="668"/>
                </a:cubicBezTo>
                <a:cubicBezTo>
                  <a:pt x="409" y="575"/>
                  <a:pt x="371" y="557"/>
                  <a:pt x="353" y="483"/>
                </a:cubicBezTo>
                <a:cubicBezTo>
                  <a:pt x="353" y="483"/>
                  <a:pt x="390" y="204"/>
                  <a:pt x="316" y="148"/>
                </a:cubicBezTo>
                <a:cubicBezTo>
                  <a:pt x="316" y="148"/>
                  <a:pt x="464" y="37"/>
                  <a:pt x="501" y="18"/>
                </a:cubicBezTo>
                <a:cubicBezTo>
                  <a:pt x="539" y="18"/>
                  <a:pt x="575" y="0"/>
                  <a:pt x="650" y="37"/>
                </a:cubicBezTo>
                <a:cubicBezTo>
                  <a:pt x="705" y="74"/>
                  <a:pt x="2319" y="872"/>
                  <a:pt x="2430" y="89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Freeform 19">
            <a:extLst>
              <a:ext uri="{FF2B5EF4-FFF2-40B4-BE49-F238E27FC236}">
                <a16:creationId xmlns:a16="http://schemas.microsoft.com/office/drawing/2014/main" id="{994D0306-B367-D0D7-FA11-57534F101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154" y="2993592"/>
            <a:ext cx="785001" cy="655454"/>
          </a:xfrm>
          <a:custGeom>
            <a:avLst/>
            <a:gdLst>
              <a:gd name="T0" fmla="*/ 1428 w 2802"/>
              <a:gd name="T1" fmla="*/ 2226 h 2339"/>
              <a:gd name="T2" fmla="*/ 1428 w 2802"/>
              <a:gd name="T3" fmla="*/ 2226 h 2339"/>
              <a:gd name="T4" fmla="*/ 1484 w 2802"/>
              <a:gd name="T5" fmla="*/ 2133 h 2339"/>
              <a:gd name="T6" fmla="*/ 1558 w 2802"/>
              <a:gd name="T7" fmla="*/ 1892 h 2339"/>
              <a:gd name="T8" fmla="*/ 1818 w 2802"/>
              <a:gd name="T9" fmla="*/ 1688 h 2339"/>
              <a:gd name="T10" fmla="*/ 2189 w 2802"/>
              <a:gd name="T11" fmla="*/ 1651 h 2339"/>
              <a:gd name="T12" fmla="*/ 2485 w 2802"/>
              <a:gd name="T13" fmla="*/ 1076 h 2339"/>
              <a:gd name="T14" fmla="*/ 2541 w 2802"/>
              <a:gd name="T15" fmla="*/ 946 h 2339"/>
              <a:gd name="T16" fmla="*/ 2652 w 2802"/>
              <a:gd name="T17" fmla="*/ 742 h 2339"/>
              <a:gd name="T18" fmla="*/ 2652 w 2802"/>
              <a:gd name="T19" fmla="*/ 649 h 2339"/>
              <a:gd name="T20" fmla="*/ 2801 w 2802"/>
              <a:gd name="T21" fmla="*/ 445 h 2339"/>
              <a:gd name="T22" fmla="*/ 2782 w 2802"/>
              <a:gd name="T23" fmla="*/ 297 h 2339"/>
              <a:gd name="T24" fmla="*/ 2467 w 2802"/>
              <a:gd name="T25" fmla="*/ 19 h 2339"/>
              <a:gd name="T26" fmla="*/ 2355 w 2802"/>
              <a:gd name="T27" fmla="*/ 112 h 2339"/>
              <a:gd name="T28" fmla="*/ 2078 w 2802"/>
              <a:gd name="T29" fmla="*/ 112 h 2339"/>
              <a:gd name="T30" fmla="*/ 1873 w 2802"/>
              <a:gd name="T31" fmla="*/ 93 h 2339"/>
              <a:gd name="T32" fmla="*/ 1725 w 2802"/>
              <a:gd name="T33" fmla="*/ 242 h 2339"/>
              <a:gd name="T34" fmla="*/ 1539 w 2802"/>
              <a:gd name="T35" fmla="*/ 242 h 2339"/>
              <a:gd name="T36" fmla="*/ 1131 w 2802"/>
              <a:gd name="T37" fmla="*/ 93 h 2339"/>
              <a:gd name="T38" fmla="*/ 927 w 2802"/>
              <a:gd name="T39" fmla="*/ 112 h 2339"/>
              <a:gd name="T40" fmla="*/ 760 w 2802"/>
              <a:gd name="T41" fmla="*/ 19 h 2339"/>
              <a:gd name="T42" fmla="*/ 556 w 2802"/>
              <a:gd name="T43" fmla="*/ 19 h 2339"/>
              <a:gd name="T44" fmla="*/ 408 w 2802"/>
              <a:gd name="T45" fmla="*/ 148 h 2339"/>
              <a:gd name="T46" fmla="*/ 204 w 2802"/>
              <a:gd name="T47" fmla="*/ 427 h 2339"/>
              <a:gd name="T48" fmla="*/ 241 w 2802"/>
              <a:gd name="T49" fmla="*/ 613 h 2339"/>
              <a:gd name="T50" fmla="*/ 278 w 2802"/>
              <a:gd name="T51" fmla="*/ 687 h 2339"/>
              <a:gd name="T52" fmla="*/ 129 w 2802"/>
              <a:gd name="T53" fmla="*/ 1058 h 2339"/>
              <a:gd name="T54" fmla="*/ 74 w 2802"/>
              <a:gd name="T55" fmla="*/ 1225 h 2339"/>
              <a:gd name="T56" fmla="*/ 18 w 2802"/>
              <a:gd name="T57" fmla="*/ 1429 h 2339"/>
              <a:gd name="T58" fmla="*/ 18 w 2802"/>
              <a:gd name="T59" fmla="*/ 1855 h 2339"/>
              <a:gd name="T60" fmla="*/ 278 w 2802"/>
              <a:gd name="T61" fmla="*/ 1818 h 2339"/>
              <a:gd name="T62" fmla="*/ 482 w 2802"/>
              <a:gd name="T63" fmla="*/ 1892 h 2339"/>
              <a:gd name="T64" fmla="*/ 594 w 2802"/>
              <a:gd name="T65" fmla="*/ 2003 h 2339"/>
              <a:gd name="T66" fmla="*/ 630 w 2802"/>
              <a:gd name="T67" fmla="*/ 2097 h 2339"/>
              <a:gd name="T68" fmla="*/ 723 w 2802"/>
              <a:gd name="T69" fmla="*/ 2097 h 2339"/>
              <a:gd name="T70" fmla="*/ 760 w 2802"/>
              <a:gd name="T71" fmla="*/ 2226 h 2339"/>
              <a:gd name="T72" fmla="*/ 927 w 2802"/>
              <a:gd name="T73" fmla="*/ 2300 h 2339"/>
              <a:gd name="T74" fmla="*/ 1057 w 2802"/>
              <a:gd name="T75" fmla="*/ 2319 h 2339"/>
              <a:gd name="T76" fmla="*/ 1094 w 2802"/>
              <a:gd name="T77" fmla="*/ 2282 h 2339"/>
              <a:gd name="T78" fmla="*/ 1317 w 2802"/>
              <a:gd name="T79" fmla="*/ 2263 h 2339"/>
              <a:gd name="T80" fmla="*/ 1428 w 2802"/>
              <a:gd name="T81" fmla="*/ 2226 h 2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02" h="2339">
                <a:moveTo>
                  <a:pt x="1428" y="2226"/>
                </a:moveTo>
                <a:lnTo>
                  <a:pt x="1428" y="2226"/>
                </a:lnTo>
                <a:cubicBezTo>
                  <a:pt x="1428" y="2226"/>
                  <a:pt x="1428" y="2226"/>
                  <a:pt x="1484" y="2133"/>
                </a:cubicBezTo>
                <a:cubicBezTo>
                  <a:pt x="1558" y="2022"/>
                  <a:pt x="1539" y="1985"/>
                  <a:pt x="1558" y="1892"/>
                </a:cubicBezTo>
                <a:cubicBezTo>
                  <a:pt x="1595" y="1818"/>
                  <a:pt x="1651" y="1670"/>
                  <a:pt x="1818" y="1688"/>
                </a:cubicBezTo>
                <a:cubicBezTo>
                  <a:pt x="1966" y="1688"/>
                  <a:pt x="2096" y="1837"/>
                  <a:pt x="2189" y="1651"/>
                </a:cubicBezTo>
                <a:cubicBezTo>
                  <a:pt x="2300" y="1466"/>
                  <a:pt x="2467" y="1150"/>
                  <a:pt x="2485" y="1076"/>
                </a:cubicBezTo>
                <a:cubicBezTo>
                  <a:pt x="2523" y="1020"/>
                  <a:pt x="2504" y="984"/>
                  <a:pt x="2541" y="946"/>
                </a:cubicBezTo>
                <a:cubicBezTo>
                  <a:pt x="2597" y="890"/>
                  <a:pt x="2671" y="798"/>
                  <a:pt x="2652" y="742"/>
                </a:cubicBezTo>
                <a:cubicBezTo>
                  <a:pt x="2634" y="705"/>
                  <a:pt x="2597" y="687"/>
                  <a:pt x="2652" y="649"/>
                </a:cubicBezTo>
                <a:cubicBezTo>
                  <a:pt x="2690" y="613"/>
                  <a:pt x="2801" y="501"/>
                  <a:pt x="2801" y="445"/>
                </a:cubicBezTo>
                <a:cubicBezTo>
                  <a:pt x="2801" y="408"/>
                  <a:pt x="2782" y="316"/>
                  <a:pt x="2782" y="297"/>
                </a:cubicBezTo>
                <a:cubicBezTo>
                  <a:pt x="2764" y="278"/>
                  <a:pt x="2523" y="0"/>
                  <a:pt x="2467" y="19"/>
                </a:cubicBezTo>
                <a:cubicBezTo>
                  <a:pt x="2467" y="19"/>
                  <a:pt x="2393" y="93"/>
                  <a:pt x="2355" y="112"/>
                </a:cubicBezTo>
                <a:cubicBezTo>
                  <a:pt x="2300" y="112"/>
                  <a:pt x="2189" y="148"/>
                  <a:pt x="2078" y="112"/>
                </a:cubicBezTo>
                <a:cubicBezTo>
                  <a:pt x="1984" y="74"/>
                  <a:pt x="1873" y="93"/>
                  <a:pt x="1873" y="93"/>
                </a:cubicBezTo>
                <a:cubicBezTo>
                  <a:pt x="1873" y="93"/>
                  <a:pt x="1781" y="112"/>
                  <a:pt x="1725" y="242"/>
                </a:cubicBezTo>
                <a:cubicBezTo>
                  <a:pt x="1725" y="242"/>
                  <a:pt x="1707" y="316"/>
                  <a:pt x="1539" y="242"/>
                </a:cubicBezTo>
                <a:cubicBezTo>
                  <a:pt x="1391" y="167"/>
                  <a:pt x="1187" y="93"/>
                  <a:pt x="1131" y="93"/>
                </a:cubicBezTo>
                <a:cubicBezTo>
                  <a:pt x="1057" y="93"/>
                  <a:pt x="965" y="112"/>
                  <a:pt x="927" y="112"/>
                </a:cubicBezTo>
                <a:cubicBezTo>
                  <a:pt x="890" y="112"/>
                  <a:pt x="797" y="37"/>
                  <a:pt x="760" y="19"/>
                </a:cubicBezTo>
                <a:cubicBezTo>
                  <a:pt x="742" y="0"/>
                  <a:pt x="594" y="0"/>
                  <a:pt x="556" y="19"/>
                </a:cubicBezTo>
                <a:cubicBezTo>
                  <a:pt x="500" y="56"/>
                  <a:pt x="426" y="130"/>
                  <a:pt x="408" y="148"/>
                </a:cubicBezTo>
                <a:cubicBezTo>
                  <a:pt x="371" y="186"/>
                  <a:pt x="204" y="371"/>
                  <a:pt x="204" y="427"/>
                </a:cubicBezTo>
                <a:cubicBezTo>
                  <a:pt x="241" y="613"/>
                  <a:pt x="241" y="613"/>
                  <a:pt x="241" y="613"/>
                </a:cubicBezTo>
                <a:cubicBezTo>
                  <a:pt x="241" y="613"/>
                  <a:pt x="278" y="649"/>
                  <a:pt x="278" y="687"/>
                </a:cubicBezTo>
                <a:cubicBezTo>
                  <a:pt x="278" y="705"/>
                  <a:pt x="241" y="872"/>
                  <a:pt x="129" y="1058"/>
                </a:cubicBezTo>
                <a:cubicBezTo>
                  <a:pt x="129" y="1058"/>
                  <a:pt x="93" y="1206"/>
                  <a:pt x="74" y="1225"/>
                </a:cubicBezTo>
                <a:cubicBezTo>
                  <a:pt x="55" y="1243"/>
                  <a:pt x="18" y="1391"/>
                  <a:pt x="18" y="1429"/>
                </a:cubicBezTo>
                <a:cubicBezTo>
                  <a:pt x="18" y="1447"/>
                  <a:pt x="0" y="1818"/>
                  <a:pt x="18" y="1855"/>
                </a:cubicBezTo>
                <a:cubicBezTo>
                  <a:pt x="18" y="1855"/>
                  <a:pt x="167" y="1800"/>
                  <a:pt x="278" y="1818"/>
                </a:cubicBezTo>
                <a:cubicBezTo>
                  <a:pt x="371" y="1837"/>
                  <a:pt x="445" y="1837"/>
                  <a:pt x="482" y="1892"/>
                </a:cubicBezTo>
                <a:cubicBezTo>
                  <a:pt x="538" y="1967"/>
                  <a:pt x="594" y="1948"/>
                  <a:pt x="594" y="2003"/>
                </a:cubicBezTo>
                <a:cubicBezTo>
                  <a:pt x="594" y="2059"/>
                  <a:pt x="594" y="2097"/>
                  <a:pt x="630" y="2097"/>
                </a:cubicBezTo>
                <a:cubicBezTo>
                  <a:pt x="668" y="2097"/>
                  <a:pt x="723" y="2078"/>
                  <a:pt x="723" y="2097"/>
                </a:cubicBezTo>
                <a:cubicBezTo>
                  <a:pt x="742" y="2133"/>
                  <a:pt x="723" y="2208"/>
                  <a:pt x="760" y="2226"/>
                </a:cubicBezTo>
                <a:cubicBezTo>
                  <a:pt x="797" y="2263"/>
                  <a:pt x="835" y="2300"/>
                  <a:pt x="927" y="2300"/>
                </a:cubicBezTo>
                <a:cubicBezTo>
                  <a:pt x="1001" y="2319"/>
                  <a:pt x="1039" y="2338"/>
                  <a:pt x="1057" y="2319"/>
                </a:cubicBezTo>
                <a:cubicBezTo>
                  <a:pt x="1076" y="2282"/>
                  <a:pt x="1039" y="2263"/>
                  <a:pt x="1094" y="2282"/>
                </a:cubicBezTo>
                <a:cubicBezTo>
                  <a:pt x="1168" y="2300"/>
                  <a:pt x="1242" y="2263"/>
                  <a:pt x="1317" y="2263"/>
                </a:cubicBezTo>
                <a:cubicBezTo>
                  <a:pt x="1372" y="2282"/>
                  <a:pt x="1372" y="2282"/>
                  <a:pt x="1428" y="2226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Freeform 20">
            <a:extLst>
              <a:ext uri="{FF2B5EF4-FFF2-40B4-BE49-F238E27FC236}">
                <a16:creationId xmlns:a16="http://schemas.microsoft.com/office/drawing/2014/main" id="{83479040-6C1A-944F-03FC-8281EEE0D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683" y="3780136"/>
            <a:ext cx="150819" cy="93990"/>
          </a:xfrm>
          <a:custGeom>
            <a:avLst/>
            <a:gdLst>
              <a:gd name="T0" fmla="*/ 112 w 539"/>
              <a:gd name="T1" fmla="*/ 56 h 335"/>
              <a:gd name="T2" fmla="*/ 112 w 539"/>
              <a:gd name="T3" fmla="*/ 56 h 335"/>
              <a:gd name="T4" fmla="*/ 56 w 539"/>
              <a:gd name="T5" fmla="*/ 186 h 335"/>
              <a:gd name="T6" fmla="*/ 0 w 539"/>
              <a:gd name="T7" fmla="*/ 279 h 335"/>
              <a:gd name="T8" fmla="*/ 93 w 539"/>
              <a:gd name="T9" fmla="*/ 334 h 335"/>
              <a:gd name="T10" fmla="*/ 353 w 539"/>
              <a:gd name="T11" fmla="*/ 315 h 335"/>
              <a:gd name="T12" fmla="*/ 483 w 539"/>
              <a:gd name="T13" fmla="*/ 297 h 335"/>
              <a:gd name="T14" fmla="*/ 501 w 539"/>
              <a:gd name="T15" fmla="*/ 186 h 335"/>
              <a:gd name="T16" fmla="*/ 445 w 539"/>
              <a:gd name="T17" fmla="*/ 74 h 335"/>
              <a:gd name="T18" fmla="*/ 112 w 539"/>
              <a:gd name="T19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9" h="335">
                <a:moveTo>
                  <a:pt x="112" y="56"/>
                </a:moveTo>
                <a:lnTo>
                  <a:pt x="112" y="56"/>
                </a:lnTo>
                <a:cubicBezTo>
                  <a:pt x="112" y="56"/>
                  <a:pt x="93" y="149"/>
                  <a:pt x="56" y="186"/>
                </a:cubicBezTo>
                <a:cubicBezTo>
                  <a:pt x="38" y="223"/>
                  <a:pt x="0" y="223"/>
                  <a:pt x="0" y="279"/>
                </a:cubicBezTo>
                <a:cubicBezTo>
                  <a:pt x="0" y="315"/>
                  <a:pt x="19" y="334"/>
                  <a:pt x="93" y="334"/>
                </a:cubicBezTo>
                <a:cubicBezTo>
                  <a:pt x="167" y="334"/>
                  <a:pt x="297" y="315"/>
                  <a:pt x="353" y="315"/>
                </a:cubicBezTo>
                <a:cubicBezTo>
                  <a:pt x="409" y="315"/>
                  <a:pt x="464" y="334"/>
                  <a:pt x="483" y="297"/>
                </a:cubicBezTo>
                <a:cubicBezTo>
                  <a:pt x="483" y="241"/>
                  <a:pt x="464" y="241"/>
                  <a:pt x="501" y="186"/>
                </a:cubicBezTo>
                <a:cubicBezTo>
                  <a:pt x="538" y="112"/>
                  <a:pt x="501" y="74"/>
                  <a:pt x="445" y="74"/>
                </a:cubicBezTo>
                <a:cubicBezTo>
                  <a:pt x="390" y="74"/>
                  <a:pt x="130" y="0"/>
                  <a:pt x="112" y="56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Freeform 21">
            <a:extLst>
              <a:ext uri="{FF2B5EF4-FFF2-40B4-BE49-F238E27FC236}">
                <a16:creationId xmlns:a16="http://schemas.microsoft.com/office/drawing/2014/main" id="{9893BCBE-BC0B-E308-0FE7-94A9D731F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691" y="2921863"/>
            <a:ext cx="551355" cy="895375"/>
          </a:xfrm>
          <a:custGeom>
            <a:avLst/>
            <a:gdLst>
              <a:gd name="T0" fmla="*/ 1763 w 1967"/>
              <a:gd name="T1" fmla="*/ 1762 h 3191"/>
              <a:gd name="T2" fmla="*/ 1763 w 1967"/>
              <a:gd name="T3" fmla="*/ 1762 h 3191"/>
              <a:gd name="T4" fmla="*/ 1651 w 1967"/>
              <a:gd name="T5" fmla="*/ 1985 h 3191"/>
              <a:gd name="T6" fmla="*/ 1503 w 1967"/>
              <a:gd name="T7" fmla="*/ 2262 h 3191"/>
              <a:gd name="T8" fmla="*/ 1614 w 1967"/>
              <a:gd name="T9" fmla="*/ 2467 h 3191"/>
              <a:gd name="T10" fmla="*/ 1651 w 1967"/>
              <a:gd name="T11" fmla="*/ 2652 h 3191"/>
              <a:gd name="T12" fmla="*/ 1855 w 1967"/>
              <a:gd name="T13" fmla="*/ 2875 h 3191"/>
              <a:gd name="T14" fmla="*/ 1892 w 1967"/>
              <a:gd name="T15" fmla="*/ 3079 h 3191"/>
              <a:gd name="T16" fmla="*/ 1744 w 1967"/>
              <a:gd name="T17" fmla="*/ 3172 h 3191"/>
              <a:gd name="T18" fmla="*/ 761 w 1967"/>
              <a:gd name="T19" fmla="*/ 3172 h 3191"/>
              <a:gd name="T20" fmla="*/ 650 w 1967"/>
              <a:gd name="T21" fmla="*/ 3134 h 3191"/>
              <a:gd name="T22" fmla="*/ 445 w 1967"/>
              <a:gd name="T23" fmla="*/ 3098 h 3191"/>
              <a:gd name="T24" fmla="*/ 353 w 1967"/>
              <a:gd name="T25" fmla="*/ 3116 h 3191"/>
              <a:gd name="T26" fmla="*/ 353 w 1967"/>
              <a:gd name="T27" fmla="*/ 3023 h 3191"/>
              <a:gd name="T28" fmla="*/ 315 w 1967"/>
              <a:gd name="T29" fmla="*/ 2856 h 3191"/>
              <a:gd name="T30" fmla="*/ 315 w 1967"/>
              <a:gd name="T31" fmla="*/ 2801 h 3191"/>
              <a:gd name="T32" fmla="*/ 279 w 1967"/>
              <a:gd name="T33" fmla="*/ 2727 h 3191"/>
              <a:gd name="T34" fmla="*/ 241 w 1967"/>
              <a:gd name="T35" fmla="*/ 2689 h 3191"/>
              <a:gd name="T36" fmla="*/ 185 w 1967"/>
              <a:gd name="T37" fmla="*/ 2671 h 3191"/>
              <a:gd name="T38" fmla="*/ 111 w 1967"/>
              <a:gd name="T39" fmla="*/ 2652 h 3191"/>
              <a:gd name="T40" fmla="*/ 56 w 1967"/>
              <a:gd name="T41" fmla="*/ 2578 h 3191"/>
              <a:gd name="T42" fmla="*/ 0 w 1967"/>
              <a:gd name="T43" fmla="*/ 2485 h 3191"/>
              <a:gd name="T44" fmla="*/ 37 w 1967"/>
              <a:gd name="T45" fmla="*/ 2430 h 3191"/>
              <a:gd name="T46" fmla="*/ 130 w 1967"/>
              <a:gd name="T47" fmla="*/ 2262 h 3191"/>
              <a:gd name="T48" fmla="*/ 204 w 1967"/>
              <a:gd name="T49" fmla="*/ 2021 h 3191"/>
              <a:gd name="T50" fmla="*/ 464 w 1967"/>
              <a:gd name="T51" fmla="*/ 1947 h 3191"/>
              <a:gd name="T52" fmla="*/ 631 w 1967"/>
              <a:gd name="T53" fmla="*/ 2003 h 3191"/>
              <a:gd name="T54" fmla="*/ 835 w 1967"/>
              <a:gd name="T55" fmla="*/ 1799 h 3191"/>
              <a:gd name="T56" fmla="*/ 1021 w 1967"/>
              <a:gd name="T57" fmla="*/ 1428 h 3191"/>
              <a:gd name="T58" fmla="*/ 1076 w 1967"/>
              <a:gd name="T59" fmla="*/ 1261 h 3191"/>
              <a:gd name="T60" fmla="*/ 1095 w 1967"/>
              <a:gd name="T61" fmla="*/ 1224 h 3191"/>
              <a:gd name="T62" fmla="*/ 1206 w 1967"/>
              <a:gd name="T63" fmla="*/ 1094 h 3191"/>
              <a:gd name="T64" fmla="*/ 1206 w 1967"/>
              <a:gd name="T65" fmla="*/ 946 h 3191"/>
              <a:gd name="T66" fmla="*/ 1298 w 1967"/>
              <a:gd name="T67" fmla="*/ 816 h 3191"/>
              <a:gd name="T68" fmla="*/ 1373 w 1967"/>
              <a:gd name="T69" fmla="*/ 704 h 3191"/>
              <a:gd name="T70" fmla="*/ 1354 w 1967"/>
              <a:gd name="T71" fmla="*/ 537 h 3191"/>
              <a:gd name="T72" fmla="*/ 1187 w 1967"/>
              <a:gd name="T73" fmla="*/ 371 h 3191"/>
              <a:gd name="T74" fmla="*/ 1039 w 1967"/>
              <a:gd name="T75" fmla="*/ 278 h 3191"/>
              <a:gd name="T76" fmla="*/ 1224 w 1967"/>
              <a:gd name="T77" fmla="*/ 0 h 3191"/>
              <a:gd name="T78" fmla="*/ 1410 w 1967"/>
              <a:gd name="T79" fmla="*/ 389 h 3191"/>
              <a:gd name="T80" fmla="*/ 1577 w 1967"/>
              <a:gd name="T81" fmla="*/ 537 h 3191"/>
              <a:gd name="T82" fmla="*/ 1595 w 1967"/>
              <a:gd name="T83" fmla="*/ 649 h 3191"/>
              <a:gd name="T84" fmla="*/ 1577 w 1967"/>
              <a:gd name="T85" fmla="*/ 760 h 3191"/>
              <a:gd name="T86" fmla="*/ 1633 w 1967"/>
              <a:gd name="T87" fmla="*/ 983 h 3191"/>
              <a:gd name="T88" fmla="*/ 1484 w 1967"/>
              <a:gd name="T89" fmla="*/ 1149 h 3191"/>
              <a:gd name="T90" fmla="*/ 1336 w 1967"/>
              <a:gd name="T91" fmla="*/ 1205 h 3191"/>
              <a:gd name="T92" fmla="*/ 1428 w 1967"/>
              <a:gd name="T93" fmla="*/ 1372 h 3191"/>
              <a:gd name="T94" fmla="*/ 1688 w 1967"/>
              <a:gd name="T95" fmla="*/ 1576 h 3191"/>
              <a:gd name="T96" fmla="*/ 1763 w 1967"/>
              <a:gd name="T97" fmla="*/ 1762 h 3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67" h="3191">
                <a:moveTo>
                  <a:pt x="1763" y="1762"/>
                </a:moveTo>
                <a:lnTo>
                  <a:pt x="1763" y="1762"/>
                </a:lnTo>
                <a:cubicBezTo>
                  <a:pt x="1763" y="1762"/>
                  <a:pt x="1688" y="1910"/>
                  <a:pt x="1651" y="1985"/>
                </a:cubicBezTo>
                <a:cubicBezTo>
                  <a:pt x="1614" y="2059"/>
                  <a:pt x="1484" y="2151"/>
                  <a:pt x="1503" y="2262"/>
                </a:cubicBezTo>
                <a:cubicBezTo>
                  <a:pt x="1540" y="2374"/>
                  <a:pt x="1577" y="2356"/>
                  <a:pt x="1614" y="2467"/>
                </a:cubicBezTo>
                <a:cubicBezTo>
                  <a:pt x="1633" y="2578"/>
                  <a:pt x="1558" y="2559"/>
                  <a:pt x="1651" y="2652"/>
                </a:cubicBezTo>
                <a:cubicBezTo>
                  <a:pt x="1725" y="2727"/>
                  <a:pt x="1818" y="2819"/>
                  <a:pt x="1855" y="2875"/>
                </a:cubicBezTo>
                <a:cubicBezTo>
                  <a:pt x="1911" y="2912"/>
                  <a:pt x="1966" y="2986"/>
                  <a:pt x="1892" y="3079"/>
                </a:cubicBezTo>
                <a:cubicBezTo>
                  <a:pt x="1837" y="3153"/>
                  <a:pt x="1855" y="3190"/>
                  <a:pt x="1744" y="3172"/>
                </a:cubicBezTo>
                <a:cubicBezTo>
                  <a:pt x="1614" y="3172"/>
                  <a:pt x="872" y="3098"/>
                  <a:pt x="761" y="3172"/>
                </a:cubicBezTo>
                <a:cubicBezTo>
                  <a:pt x="761" y="3172"/>
                  <a:pt x="724" y="3134"/>
                  <a:pt x="650" y="3134"/>
                </a:cubicBezTo>
                <a:cubicBezTo>
                  <a:pt x="556" y="3134"/>
                  <a:pt x="464" y="3098"/>
                  <a:pt x="445" y="3098"/>
                </a:cubicBezTo>
                <a:cubicBezTo>
                  <a:pt x="427" y="3098"/>
                  <a:pt x="353" y="3116"/>
                  <a:pt x="353" y="3116"/>
                </a:cubicBezTo>
                <a:cubicBezTo>
                  <a:pt x="353" y="3116"/>
                  <a:pt x="353" y="3060"/>
                  <a:pt x="353" y="3023"/>
                </a:cubicBezTo>
                <a:cubicBezTo>
                  <a:pt x="353" y="2968"/>
                  <a:pt x="334" y="2893"/>
                  <a:pt x="315" y="2856"/>
                </a:cubicBezTo>
                <a:cubicBezTo>
                  <a:pt x="315" y="2838"/>
                  <a:pt x="315" y="2838"/>
                  <a:pt x="315" y="2801"/>
                </a:cubicBezTo>
                <a:cubicBezTo>
                  <a:pt x="315" y="2763"/>
                  <a:pt x="315" y="2727"/>
                  <a:pt x="279" y="2727"/>
                </a:cubicBezTo>
                <a:cubicBezTo>
                  <a:pt x="241" y="2727"/>
                  <a:pt x="260" y="2727"/>
                  <a:pt x="241" y="2689"/>
                </a:cubicBezTo>
                <a:cubicBezTo>
                  <a:pt x="223" y="2652"/>
                  <a:pt x="223" y="2652"/>
                  <a:pt x="185" y="2671"/>
                </a:cubicBezTo>
                <a:cubicBezTo>
                  <a:pt x="167" y="2689"/>
                  <a:pt x="149" y="2689"/>
                  <a:pt x="111" y="2652"/>
                </a:cubicBezTo>
                <a:cubicBezTo>
                  <a:pt x="93" y="2615"/>
                  <a:pt x="93" y="2615"/>
                  <a:pt x="56" y="2578"/>
                </a:cubicBezTo>
                <a:cubicBezTo>
                  <a:pt x="37" y="2541"/>
                  <a:pt x="0" y="2485"/>
                  <a:pt x="0" y="2485"/>
                </a:cubicBezTo>
                <a:cubicBezTo>
                  <a:pt x="0" y="2485"/>
                  <a:pt x="19" y="2448"/>
                  <a:pt x="37" y="2430"/>
                </a:cubicBezTo>
                <a:cubicBezTo>
                  <a:pt x="56" y="2392"/>
                  <a:pt x="111" y="2318"/>
                  <a:pt x="130" y="2262"/>
                </a:cubicBezTo>
                <a:cubicBezTo>
                  <a:pt x="130" y="2207"/>
                  <a:pt x="130" y="2077"/>
                  <a:pt x="204" y="2021"/>
                </a:cubicBezTo>
                <a:cubicBezTo>
                  <a:pt x="260" y="1966"/>
                  <a:pt x="334" y="1891"/>
                  <a:pt x="464" y="1947"/>
                </a:cubicBezTo>
                <a:cubicBezTo>
                  <a:pt x="594" y="1985"/>
                  <a:pt x="556" y="2003"/>
                  <a:pt x="631" y="2003"/>
                </a:cubicBezTo>
                <a:cubicBezTo>
                  <a:pt x="686" y="2003"/>
                  <a:pt x="724" y="2003"/>
                  <a:pt x="835" y="1799"/>
                </a:cubicBezTo>
                <a:cubicBezTo>
                  <a:pt x="927" y="1595"/>
                  <a:pt x="1021" y="1428"/>
                  <a:pt x="1021" y="1428"/>
                </a:cubicBezTo>
                <a:cubicBezTo>
                  <a:pt x="1021" y="1428"/>
                  <a:pt x="1076" y="1279"/>
                  <a:pt x="1076" y="1261"/>
                </a:cubicBezTo>
                <a:cubicBezTo>
                  <a:pt x="1095" y="1243"/>
                  <a:pt x="1095" y="1224"/>
                  <a:pt x="1095" y="1224"/>
                </a:cubicBezTo>
                <a:cubicBezTo>
                  <a:pt x="1095" y="1224"/>
                  <a:pt x="1169" y="1131"/>
                  <a:pt x="1206" y="1094"/>
                </a:cubicBezTo>
                <a:cubicBezTo>
                  <a:pt x="1224" y="1057"/>
                  <a:pt x="1243" y="1020"/>
                  <a:pt x="1206" y="946"/>
                </a:cubicBezTo>
                <a:cubicBezTo>
                  <a:pt x="1206" y="946"/>
                  <a:pt x="1206" y="908"/>
                  <a:pt x="1298" y="816"/>
                </a:cubicBezTo>
                <a:cubicBezTo>
                  <a:pt x="1298" y="816"/>
                  <a:pt x="1373" y="742"/>
                  <a:pt x="1373" y="704"/>
                </a:cubicBezTo>
                <a:cubicBezTo>
                  <a:pt x="1392" y="686"/>
                  <a:pt x="1392" y="593"/>
                  <a:pt x="1354" y="537"/>
                </a:cubicBezTo>
                <a:cubicBezTo>
                  <a:pt x="1317" y="501"/>
                  <a:pt x="1187" y="371"/>
                  <a:pt x="1187" y="371"/>
                </a:cubicBezTo>
                <a:cubicBezTo>
                  <a:pt x="1039" y="278"/>
                  <a:pt x="1039" y="278"/>
                  <a:pt x="1039" y="278"/>
                </a:cubicBezTo>
                <a:cubicBezTo>
                  <a:pt x="1039" y="278"/>
                  <a:pt x="1224" y="55"/>
                  <a:pt x="1224" y="0"/>
                </a:cubicBezTo>
                <a:cubicBezTo>
                  <a:pt x="1224" y="0"/>
                  <a:pt x="1373" y="333"/>
                  <a:pt x="1410" y="389"/>
                </a:cubicBezTo>
                <a:cubicBezTo>
                  <a:pt x="1447" y="426"/>
                  <a:pt x="1521" y="519"/>
                  <a:pt x="1577" y="537"/>
                </a:cubicBezTo>
                <a:cubicBezTo>
                  <a:pt x="1651" y="575"/>
                  <a:pt x="1633" y="630"/>
                  <a:pt x="1595" y="649"/>
                </a:cubicBezTo>
                <a:cubicBezTo>
                  <a:pt x="1577" y="686"/>
                  <a:pt x="1558" y="704"/>
                  <a:pt x="1577" y="760"/>
                </a:cubicBezTo>
                <a:cubicBezTo>
                  <a:pt x="1577" y="834"/>
                  <a:pt x="1669" y="908"/>
                  <a:pt x="1633" y="983"/>
                </a:cubicBezTo>
                <a:cubicBezTo>
                  <a:pt x="1614" y="1038"/>
                  <a:pt x="1577" y="1094"/>
                  <a:pt x="1484" y="1149"/>
                </a:cubicBezTo>
                <a:cubicBezTo>
                  <a:pt x="1373" y="1187"/>
                  <a:pt x="1336" y="1187"/>
                  <a:pt x="1336" y="1205"/>
                </a:cubicBezTo>
                <a:cubicBezTo>
                  <a:pt x="1317" y="1243"/>
                  <a:pt x="1317" y="1335"/>
                  <a:pt x="1428" y="1372"/>
                </a:cubicBezTo>
                <a:cubicBezTo>
                  <a:pt x="1558" y="1409"/>
                  <a:pt x="1633" y="1409"/>
                  <a:pt x="1688" y="1576"/>
                </a:cubicBezTo>
                <a:cubicBezTo>
                  <a:pt x="1744" y="1762"/>
                  <a:pt x="1763" y="1762"/>
                  <a:pt x="1763" y="1762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Freeform 22">
            <a:extLst>
              <a:ext uri="{FF2B5EF4-FFF2-40B4-BE49-F238E27FC236}">
                <a16:creationId xmlns:a16="http://schemas.microsoft.com/office/drawing/2014/main" id="{D6B39460-FA53-65FA-F1C9-1F79581A5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636" y="3799924"/>
            <a:ext cx="431441" cy="416769"/>
          </a:xfrm>
          <a:custGeom>
            <a:avLst/>
            <a:gdLst>
              <a:gd name="T0" fmla="*/ 575 w 1540"/>
              <a:gd name="T1" fmla="*/ 1484 h 1485"/>
              <a:gd name="T2" fmla="*/ 575 w 1540"/>
              <a:gd name="T3" fmla="*/ 1484 h 1485"/>
              <a:gd name="T4" fmla="*/ 667 w 1540"/>
              <a:gd name="T5" fmla="*/ 1409 h 1485"/>
              <a:gd name="T6" fmla="*/ 816 w 1540"/>
              <a:gd name="T7" fmla="*/ 1465 h 1485"/>
              <a:gd name="T8" fmla="*/ 834 w 1540"/>
              <a:gd name="T9" fmla="*/ 1298 h 1485"/>
              <a:gd name="T10" fmla="*/ 797 w 1540"/>
              <a:gd name="T11" fmla="*/ 1187 h 1485"/>
              <a:gd name="T12" fmla="*/ 983 w 1540"/>
              <a:gd name="T13" fmla="*/ 1020 h 1485"/>
              <a:gd name="T14" fmla="*/ 1113 w 1540"/>
              <a:gd name="T15" fmla="*/ 1076 h 1485"/>
              <a:gd name="T16" fmla="*/ 1354 w 1540"/>
              <a:gd name="T17" fmla="*/ 1168 h 1485"/>
              <a:gd name="T18" fmla="*/ 1502 w 1540"/>
              <a:gd name="T19" fmla="*/ 908 h 1485"/>
              <a:gd name="T20" fmla="*/ 1409 w 1540"/>
              <a:gd name="T21" fmla="*/ 631 h 1485"/>
              <a:gd name="T22" fmla="*/ 1335 w 1540"/>
              <a:gd name="T23" fmla="*/ 446 h 1485"/>
              <a:gd name="T24" fmla="*/ 1409 w 1540"/>
              <a:gd name="T25" fmla="*/ 223 h 1485"/>
              <a:gd name="T26" fmla="*/ 1205 w 1540"/>
              <a:gd name="T27" fmla="*/ 260 h 1485"/>
              <a:gd name="T28" fmla="*/ 1113 w 1540"/>
              <a:gd name="T29" fmla="*/ 205 h 1485"/>
              <a:gd name="T30" fmla="*/ 1038 w 1540"/>
              <a:gd name="T31" fmla="*/ 0 h 1485"/>
              <a:gd name="T32" fmla="*/ 742 w 1540"/>
              <a:gd name="T33" fmla="*/ 38 h 1485"/>
              <a:gd name="T34" fmla="*/ 723 w 1540"/>
              <a:gd name="T35" fmla="*/ 112 h 1485"/>
              <a:gd name="T36" fmla="*/ 705 w 1540"/>
              <a:gd name="T37" fmla="*/ 223 h 1485"/>
              <a:gd name="T38" fmla="*/ 593 w 1540"/>
              <a:gd name="T39" fmla="*/ 241 h 1485"/>
              <a:gd name="T40" fmla="*/ 445 w 1540"/>
              <a:gd name="T41" fmla="*/ 260 h 1485"/>
              <a:gd name="T42" fmla="*/ 278 w 1540"/>
              <a:gd name="T43" fmla="*/ 241 h 1485"/>
              <a:gd name="T44" fmla="*/ 222 w 1540"/>
              <a:gd name="T45" fmla="*/ 223 h 1485"/>
              <a:gd name="T46" fmla="*/ 222 w 1540"/>
              <a:gd name="T47" fmla="*/ 353 h 1485"/>
              <a:gd name="T48" fmla="*/ 166 w 1540"/>
              <a:gd name="T49" fmla="*/ 612 h 1485"/>
              <a:gd name="T50" fmla="*/ 74 w 1540"/>
              <a:gd name="T51" fmla="*/ 742 h 1485"/>
              <a:gd name="T52" fmla="*/ 18 w 1540"/>
              <a:gd name="T53" fmla="*/ 760 h 1485"/>
              <a:gd name="T54" fmla="*/ 74 w 1540"/>
              <a:gd name="T55" fmla="*/ 872 h 1485"/>
              <a:gd name="T56" fmla="*/ 74 w 1540"/>
              <a:gd name="T57" fmla="*/ 927 h 1485"/>
              <a:gd name="T58" fmla="*/ 260 w 1540"/>
              <a:gd name="T59" fmla="*/ 1224 h 1485"/>
              <a:gd name="T60" fmla="*/ 575 w 1540"/>
              <a:gd name="T61" fmla="*/ 1484 h 1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40" h="1485">
                <a:moveTo>
                  <a:pt x="575" y="1484"/>
                </a:moveTo>
                <a:lnTo>
                  <a:pt x="575" y="1484"/>
                </a:lnTo>
                <a:cubicBezTo>
                  <a:pt x="612" y="1484"/>
                  <a:pt x="556" y="1391"/>
                  <a:pt x="667" y="1409"/>
                </a:cubicBezTo>
                <a:cubicBezTo>
                  <a:pt x="779" y="1428"/>
                  <a:pt x="760" y="1484"/>
                  <a:pt x="816" y="1465"/>
                </a:cubicBezTo>
                <a:cubicBezTo>
                  <a:pt x="890" y="1428"/>
                  <a:pt x="872" y="1373"/>
                  <a:pt x="834" y="1298"/>
                </a:cubicBezTo>
                <a:cubicBezTo>
                  <a:pt x="797" y="1243"/>
                  <a:pt x="723" y="1224"/>
                  <a:pt x="797" y="1187"/>
                </a:cubicBezTo>
                <a:cubicBezTo>
                  <a:pt x="872" y="1131"/>
                  <a:pt x="964" y="1038"/>
                  <a:pt x="983" y="1020"/>
                </a:cubicBezTo>
                <a:cubicBezTo>
                  <a:pt x="1020" y="1002"/>
                  <a:pt x="1002" y="1002"/>
                  <a:pt x="1113" y="1076"/>
                </a:cubicBezTo>
                <a:cubicBezTo>
                  <a:pt x="1224" y="1168"/>
                  <a:pt x="1279" y="1224"/>
                  <a:pt x="1354" y="1168"/>
                </a:cubicBezTo>
                <a:cubicBezTo>
                  <a:pt x="1428" y="1094"/>
                  <a:pt x="1539" y="1020"/>
                  <a:pt x="1502" y="908"/>
                </a:cubicBezTo>
                <a:cubicBezTo>
                  <a:pt x="1465" y="797"/>
                  <a:pt x="1484" y="686"/>
                  <a:pt x="1409" y="631"/>
                </a:cubicBezTo>
                <a:cubicBezTo>
                  <a:pt x="1335" y="556"/>
                  <a:pt x="1261" y="501"/>
                  <a:pt x="1335" y="446"/>
                </a:cubicBezTo>
                <a:cubicBezTo>
                  <a:pt x="1391" y="372"/>
                  <a:pt x="1502" y="279"/>
                  <a:pt x="1409" y="223"/>
                </a:cubicBezTo>
                <a:cubicBezTo>
                  <a:pt x="1335" y="167"/>
                  <a:pt x="1243" y="241"/>
                  <a:pt x="1205" y="260"/>
                </a:cubicBezTo>
                <a:cubicBezTo>
                  <a:pt x="1168" y="260"/>
                  <a:pt x="1150" y="279"/>
                  <a:pt x="1113" y="205"/>
                </a:cubicBezTo>
                <a:cubicBezTo>
                  <a:pt x="1076" y="130"/>
                  <a:pt x="1038" y="0"/>
                  <a:pt x="1038" y="0"/>
                </a:cubicBezTo>
                <a:cubicBezTo>
                  <a:pt x="1038" y="0"/>
                  <a:pt x="760" y="19"/>
                  <a:pt x="742" y="38"/>
                </a:cubicBezTo>
                <a:cubicBezTo>
                  <a:pt x="742" y="38"/>
                  <a:pt x="742" y="75"/>
                  <a:pt x="723" y="112"/>
                </a:cubicBezTo>
                <a:cubicBezTo>
                  <a:pt x="705" y="130"/>
                  <a:pt x="705" y="205"/>
                  <a:pt x="705" y="223"/>
                </a:cubicBezTo>
                <a:cubicBezTo>
                  <a:pt x="705" y="241"/>
                  <a:pt x="667" y="241"/>
                  <a:pt x="593" y="241"/>
                </a:cubicBezTo>
                <a:cubicBezTo>
                  <a:pt x="537" y="241"/>
                  <a:pt x="482" y="260"/>
                  <a:pt x="445" y="260"/>
                </a:cubicBezTo>
                <a:cubicBezTo>
                  <a:pt x="426" y="260"/>
                  <a:pt x="315" y="260"/>
                  <a:pt x="278" y="241"/>
                </a:cubicBezTo>
                <a:cubicBezTo>
                  <a:pt x="241" y="241"/>
                  <a:pt x="222" y="223"/>
                  <a:pt x="222" y="223"/>
                </a:cubicBezTo>
                <a:cubicBezTo>
                  <a:pt x="222" y="223"/>
                  <a:pt x="241" y="297"/>
                  <a:pt x="222" y="353"/>
                </a:cubicBezTo>
                <a:cubicBezTo>
                  <a:pt x="204" y="409"/>
                  <a:pt x="204" y="519"/>
                  <a:pt x="166" y="612"/>
                </a:cubicBezTo>
                <a:cubicBezTo>
                  <a:pt x="130" y="686"/>
                  <a:pt x="111" y="742"/>
                  <a:pt x="74" y="742"/>
                </a:cubicBezTo>
                <a:cubicBezTo>
                  <a:pt x="37" y="742"/>
                  <a:pt x="0" y="705"/>
                  <a:pt x="18" y="760"/>
                </a:cubicBezTo>
                <a:cubicBezTo>
                  <a:pt x="37" y="816"/>
                  <a:pt x="74" y="853"/>
                  <a:pt x="74" y="872"/>
                </a:cubicBezTo>
                <a:cubicBezTo>
                  <a:pt x="74" y="890"/>
                  <a:pt x="37" y="890"/>
                  <a:pt x="74" y="927"/>
                </a:cubicBezTo>
                <a:cubicBezTo>
                  <a:pt x="92" y="964"/>
                  <a:pt x="185" y="1131"/>
                  <a:pt x="260" y="1224"/>
                </a:cubicBezTo>
                <a:cubicBezTo>
                  <a:pt x="352" y="1298"/>
                  <a:pt x="445" y="1428"/>
                  <a:pt x="575" y="1484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6B91157D-4BD5-54BB-7990-E6AD0823E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8580" y="3686147"/>
            <a:ext cx="525395" cy="639376"/>
          </a:xfrm>
          <a:custGeom>
            <a:avLst/>
            <a:gdLst>
              <a:gd name="T0" fmla="*/ 1836 w 1873"/>
              <a:gd name="T1" fmla="*/ 111 h 2281"/>
              <a:gd name="T2" fmla="*/ 1836 w 1873"/>
              <a:gd name="T3" fmla="*/ 111 h 2281"/>
              <a:gd name="T4" fmla="*/ 1706 w 1873"/>
              <a:gd name="T5" fmla="*/ 36 h 2281"/>
              <a:gd name="T6" fmla="*/ 1484 w 1873"/>
              <a:gd name="T7" fmla="*/ 74 h 2281"/>
              <a:gd name="T8" fmla="*/ 1372 w 1873"/>
              <a:gd name="T9" fmla="*/ 222 h 2281"/>
              <a:gd name="T10" fmla="*/ 1335 w 1873"/>
              <a:gd name="T11" fmla="*/ 296 h 2281"/>
              <a:gd name="T12" fmla="*/ 1280 w 1873"/>
              <a:gd name="T13" fmla="*/ 389 h 2281"/>
              <a:gd name="T14" fmla="*/ 1224 w 1873"/>
              <a:gd name="T15" fmla="*/ 445 h 2281"/>
              <a:gd name="T16" fmla="*/ 927 w 1873"/>
              <a:gd name="T17" fmla="*/ 426 h 2281"/>
              <a:gd name="T18" fmla="*/ 463 w 1873"/>
              <a:gd name="T19" fmla="*/ 407 h 2281"/>
              <a:gd name="T20" fmla="*/ 556 w 1873"/>
              <a:gd name="T21" fmla="*/ 648 h 2281"/>
              <a:gd name="T22" fmla="*/ 668 w 1873"/>
              <a:gd name="T23" fmla="*/ 648 h 2281"/>
              <a:gd name="T24" fmla="*/ 872 w 1873"/>
              <a:gd name="T25" fmla="*/ 648 h 2281"/>
              <a:gd name="T26" fmla="*/ 816 w 1873"/>
              <a:gd name="T27" fmla="*/ 779 h 2281"/>
              <a:gd name="T28" fmla="*/ 723 w 1873"/>
              <a:gd name="T29" fmla="*/ 870 h 2281"/>
              <a:gd name="T30" fmla="*/ 798 w 1873"/>
              <a:gd name="T31" fmla="*/ 1000 h 2281"/>
              <a:gd name="T32" fmla="*/ 890 w 1873"/>
              <a:gd name="T33" fmla="*/ 1130 h 2281"/>
              <a:gd name="T34" fmla="*/ 927 w 1873"/>
              <a:gd name="T35" fmla="*/ 1297 h 2281"/>
              <a:gd name="T36" fmla="*/ 909 w 1873"/>
              <a:gd name="T37" fmla="*/ 1445 h 2281"/>
              <a:gd name="T38" fmla="*/ 760 w 1873"/>
              <a:gd name="T39" fmla="*/ 1594 h 2281"/>
              <a:gd name="T40" fmla="*/ 630 w 1873"/>
              <a:gd name="T41" fmla="*/ 1557 h 2281"/>
              <a:gd name="T42" fmla="*/ 445 w 1873"/>
              <a:gd name="T43" fmla="*/ 1427 h 2281"/>
              <a:gd name="T44" fmla="*/ 408 w 1873"/>
              <a:gd name="T45" fmla="*/ 1427 h 2281"/>
              <a:gd name="T46" fmla="*/ 222 w 1873"/>
              <a:gd name="T47" fmla="*/ 1594 h 2281"/>
              <a:gd name="T48" fmla="*/ 204 w 1873"/>
              <a:gd name="T49" fmla="*/ 1650 h 2281"/>
              <a:gd name="T50" fmla="*/ 278 w 1873"/>
              <a:gd name="T51" fmla="*/ 1780 h 2281"/>
              <a:gd name="T52" fmla="*/ 222 w 1873"/>
              <a:gd name="T53" fmla="*/ 1872 h 2281"/>
              <a:gd name="T54" fmla="*/ 148 w 1873"/>
              <a:gd name="T55" fmla="*/ 1835 h 2281"/>
              <a:gd name="T56" fmla="*/ 56 w 1873"/>
              <a:gd name="T57" fmla="*/ 1816 h 2281"/>
              <a:gd name="T58" fmla="*/ 0 w 1873"/>
              <a:gd name="T59" fmla="*/ 1891 h 2281"/>
              <a:gd name="T60" fmla="*/ 130 w 1873"/>
              <a:gd name="T61" fmla="*/ 2021 h 2281"/>
              <a:gd name="T62" fmla="*/ 204 w 1873"/>
              <a:gd name="T63" fmla="*/ 2187 h 2281"/>
              <a:gd name="T64" fmla="*/ 241 w 1873"/>
              <a:gd name="T65" fmla="*/ 2280 h 2281"/>
              <a:gd name="T66" fmla="*/ 333 w 1873"/>
              <a:gd name="T67" fmla="*/ 2206 h 2281"/>
              <a:gd name="T68" fmla="*/ 482 w 1873"/>
              <a:gd name="T69" fmla="*/ 2095 h 2281"/>
              <a:gd name="T70" fmla="*/ 760 w 1873"/>
              <a:gd name="T71" fmla="*/ 2076 h 2281"/>
              <a:gd name="T72" fmla="*/ 1057 w 1873"/>
              <a:gd name="T73" fmla="*/ 1928 h 2281"/>
              <a:gd name="T74" fmla="*/ 1187 w 1873"/>
              <a:gd name="T75" fmla="*/ 1816 h 2281"/>
              <a:gd name="T76" fmla="*/ 1243 w 1873"/>
              <a:gd name="T77" fmla="*/ 1612 h 2281"/>
              <a:gd name="T78" fmla="*/ 1335 w 1873"/>
              <a:gd name="T79" fmla="*/ 1427 h 2281"/>
              <a:gd name="T80" fmla="*/ 1391 w 1873"/>
              <a:gd name="T81" fmla="*/ 1260 h 2281"/>
              <a:gd name="T82" fmla="*/ 1595 w 1873"/>
              <a:gd name="T83" fmla="*/ 1093 h 2281"/>
              <a:gd name="T84" fmla="*/ 1687 w 1873"/>
              <a:gd name="T85" fmla="*/ 889 h 2281"/>
              <a:gd name="T86" fmla="*/ 1742 w 1873"/>
              <a:gd name="T87" fmla="*/ 500 h 2281"/>
              <a:gd name="T88" fmla="*/ 1872 w 1873"/>
              <a:gd name="T89" fmla="*/ 203 h 2281"/>
              <a:gd name="T90" fmla="*/ 1836 w 1873"/>
              <a:gd name="T91" fmla="*/ 111 h 2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73" h="2281">
                <a:moveTo>
                  <a:pt x="1836" y="111"/>
                </a:moveTo>
                <a:lnTo>
                  <a:pt x="1836" y="111"/>
                </a:lnTo>
                <a:cubicBezTo>
                  <a:pt x="1836" y="111"/>
                  <a:pt x="1854" y="74"/>
                  <a:pt x="1706" y="36"/>
                </a:cubicBezTo>
                <a:cubicBezTo>
                  <a:pt x="1558" y="0"/>
                  <a:pt x="1521" y="0"/>
                  <a:pt x="1484" y="74"/>
                </a:cubicBezTo>
                <a:cubicBezTo>
                  <a:pt x="1428" y="129"/>
                  <a:pt x="1410" y="203"/>
                  <a:pt x="1372" y="222"/>
                </a:cubicBezTo>
                <a:cubicBezTo>
                  <a:pt x="1354" y="259"/>
                  <a:pt x="1335" y="296"/>
                  <a:pt x="1335" y="296"/>
                </a:cubicBezTo>
                <a:cubicBezTo>
                  <a:pt x="1280" y="389"/>
                  <a:pt x="1280" y="389"/>
                  <a:pt x="1280" y="389"/>
                </a:cubicBezTo>
                <a:cubicBezTo>
                  <a:pt x="1280" y="389"/>
                  <a:pt x="1261" y="426"/>
                  <a:pt x="1224" y="445"/>
                </a:cubicBezTo>
                <a:cubicBezTo>
                  <a:pt x="1187" y="445"/>
                  <a:pt x="927" y="426"/>
                  <a:pt x="927" y="426"/>
                </a:cubicBezTo>
                <a:cubicBezTo>
                  <a:pt x="463" y="407"/>
                  <a:pt x="463" y="407"/>
                  <a:pt x="463" y="407"/>
                </a:cubicBezTo>
                <a:cubicBezTo>
                  <a:pt x="556" y="648"/>
                  <a:pt x="556" y="648"/>
                  <a:pt x="556" y="648"/>
                </a:cubicBezTo>
                <a:cubicBezTo>
                  <a:pt x="556" y="648"/>
                  <a:pt x="575" y="686"/>
                  <a:pt x="668" y="648"/>
                </a:cubicBezTo>
                <a:cubicBezTo>
                  <a:pt x="742" y="612"/>
                  <a:pt x="816" y="556"/>
                  <a:pt x="872" y="648"/>
                </a:cubicBezTo>
                <a:cubicBezTo>
                  <a:pt x="872" y="648"/>
                  <a:pt x="872" y="723"/>
                  <a:pt x="816" y="779"/>
                </a:cubicBezTo>
                <a:cubicBezTo>
                  <a:pt x="779" y="816"/>
                  <a:pt x="723" y="852"/>
                  <a:pt x="723" y="870"/>
                </a:cubicBezTo>
                <a:cubicBezTo>
                  <a:pt x="723" y="889"/>
                  <a:pt x="742" y="944"/>
                  <a:pt x="798" y="1000"/>
                </a:cubicBezTo>
                <a:cubicBezTo>
                  <a:pt x="853" y="1038"/>
                  <a:pt x="890" y="1112"/>
                  <a:pt x="890" y="1130"/>
                </a:cubicBezTo>
                <a:cubicBezTo>
                  <a:pt x="890" y="1167"/>
                  <a:pt x="927" y="1279"/>
                  <a:pt x="927" y="1297"/>
                </a:cubicBezTo>
                <a:cubicBezTo>
                  <a:pt x="927" y="1297"/>
                  <a:pt x="964" y="1371"/>
                  <a:pt x="909" y="1445"/>
                </a:cubicBezTo>
                <a:cubicBezTo>
                  <a:pt x="853" y="1520"/>
                  <a:pt x="760" y="1594"/>
                  <a:pt x="760" y="1594"/>
                </a:cubicBezTo>
                <a:cubicBezTo>
                  <a:pt x="760" y="1594"/>
                  <a:pt x="704" y="1631"/>
                  <a:pt x="630" y="1557"/>
                </a:cubicBezTo>
                <a:cubicBezTo>
                  <a:pt x="575" y="1501"/>
                  <a:pt x="445" y="1427"/>
                  <a:pt x="445" y="1427"/>
                </a:cubicBezTo>
                <a:cubicBezTo>
                  <a:pt x="445" y="1427"/>
                  <a:pt x="427" y="1409"/>
                  <a:pt x="408" y="1427"/>
                </a:cubicBezTo>
                <a:cubicBezTo>
                  <a:pt x="389" y="1445"/>
                  <a:pt x="241" y="1575"/>
                  <a:pt x="222" y="1594"/>
                </a:cubicBezTo>
                <a:cubicBezTo>
                  <a:pt x="204" y="1594"/>
                  <a:pt x="167" y="1631"/>
                  <a:pt x="204" y="1650"/>
                </a:cubicBezTo>
                <a:cubicBezTo>
                  <a:pt x="241" y="1668"/>
                  <a:pt x="297" y="1742"/>
                  <a:pt x="278" y="1780"/>
                </a:cubicBezTo>
                <a:cubicBezTo>
                  <a:pt x="278" y="1798"/>
                  <a:pt x="315" y="1854"/>
                  <a:pt x="222" y="1872"/>
                </a:cubicBezTo>
                <a:cubicBezTo>
                  <a:pt x="222" y="1872"/>
                  <a:pt x="185" y="1835"/>
                  <a:pt x="148" y="1835"/>
                </a:cubicBezTo>
                <a:cubicBezTo>
                  <a:pt x="130" y="1816"/>
                  <a:pt x="74" y="1816"/>
                  <a:pt x="56" y="1816"/>
                </a:cubicBezTo>
                <a:cubicBezTo>
                  <a:pt x="37" y="1816"/>
                  <a:pt x="18" y="1835"/>
                  <a:pt x="0" y="1891"/>
                </a:cubicBezTo>
                <a:cubicBezTo>
                  <a:pt x="0" y="1891"/>
                  <a:pt x="111" y="2002"/>
                  <a:pt x="130" y="2021"/>
                </a:cubicBezTo>
                <a:cubicBezTo>
                  <a:pt x="148" y="2057"/>
                  <a:pt x="185" y="2095"/>
                  <a:pt x="204" y="2187"/>
                </a:cubicBezTo>
                <a:cubicBezTo>
                  <a:pt x="241" y="2262"/>
                  <a:pt x="241" y="2280"/>
                  <a:pt x="241" y="2280"/>
                </a:cubicBezTo>
                <a:cubicBezTo>
                  <a:pt x="241" y="2280"/>
                  <a:pt x="297" y="2262"/>
                  <a:pt x="333" y="2206"/>
                </a:cubicBezTo>
                <a:cubicBezTo>
                  <a:pt x="371" y="2169"/>
                  <a:pt x="371" y="2095"/>
                  <a:pt x="482" y="2095"/>
                </a:cubicBezTo>
                <a:cubicBezTo>
                  <a:pt x="593" y="2095"/>
                  <a:pt x="723" y="2095"/>
                  <a:pt x="760" y="2076"/>
                </a:cubicBezTo>
                <a:cubicBezTo>
                  <a:pt x="816" y="2057"/>
                  <a:pt x="983" y="2002"/>
                  <a:pt x="1057" y="1928"/>
                </a:cubicBezTo>
                <a:cubicBezTo>
                  <a:pt x="1113" y="1854"/>
                  <a:pt x="1131" y="1891"/>
                  <a:pt x="1187" y="1816"/>
                </a:cubicBezTo>
                <a:cubicBezTo>
                  <a:pt x="1224" y="1761"/>
                  <a:pt x="1205" y="1668"/>
                  <a:pt x="1243" y="1612"/>
                </a:cubicBezTo>
                <a:cubicBezTo>
                  <a:pt x="1280" y="1557"/>
                  <a:pt x="1335" y="1483"/>
                  <a:pt x="1335" y="1427"/>
                </a:cubicBezTo>
                <a:cubicBezTo>
                  <a:pt x="1335" y="1371"/>
                  <a:pt x="1335" y="1315"/>
                  <a:pt x="1391" y="1260"/>
                </a:cubicBezTo>
                <a:cubicBezTo>
                  <a:pt x="1465" y="1204"/>
                  <a:pt x="1540" y="1149"/>
                  <a:pt x="1595" y="1093"/>
                </a:cubicBezTo>
                <a:cubicBezTo>
                  <a:pt x="1632" y="1038"/>
                  <a:pt x="1687" y="926"/>
                  <a:pt x="1687" y="889"/>
                </a:cubicBezTo>
                <a:cubicBezTo>
                  <a:pt x="1687" y="853"/>
                  <a:pt x="1724" y="556"/>
                  <a:pt x="1742" y="500"/>
                </a:cubicBezTo>
                <a:cubicBezTo>
                  <a:pt x="1761" y="445"/>
                  <a:pt x="1872" y="222"/>
                  <a:pt x="1872" y="203"/>
                </a:cubicBezTo>
                <a:cubicBezTo>
                  <a:pt x="1872" y="185"/>
                  <a:pt x="1836" y="111"/>
                  <a:pt x="1836" y="111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" name="Freeform 24">
            <a:extLst>
              <a:ext uri="{FF2B5EF4-FFF2-40B4-BE49-F238E27FC236}">
                <a16:creationId xmlns:a16="http://schemas.microsoft.com/office/drawing/2014/main" id="{9538991D-416C-2E6E-A755-396E359D6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5447" y="3539297"/>
            <a:ext cx="1326468" cy="1310908"/>
          </a:xfrm>
          <a:custGeom>
            <a:avLst/>
            <a:gdLst>
              <a:gd name="T0" fmla="*/ 204 w 4730"/>
              <a:gd name="T1" fmla="*/ 2819 h 4675"/>
              <a:gd name="T2" fmla="*/ 1113 w 4730"/>
              <a:gd name="T3" fmla="*/ 2819 h 4675"/>
              <a:gd name="T4" fmla="*/ 1373 w 4730"/>
              <a:gd name="T5" fmla="*/ 3264 h 4675"/>
              <a:gd name="T6" fmla="*/ 2114 w 4730"/>
              <a:gd name="T7" fmla="*/ 3153 h 4675"/>
              <a:gd name="T8" fmla="*/ 2448 w 4730"/>
              <a:gd name="T9" fmla="*/ 3413 h 4675"/>
              <a:gd name="T10" fmla="*/ 2466 w 4730"/>
              <a:gd name="T11" fmla="*/ 3988 h 4675"/>
              <a:gd name="T12" fmla="*/ 3208 w 4730"/>
              <a:gd name="T13" fmla="*/ 4173 h 4675"/>
              <a:gd name="T14" fmla="*/ 3857 w 4730"/>
              <a:gd name="T15" fmla="*/ 4396 h 4675"/>
              <a:gd name="T16" fmla="*/ 4358 w 4730"/>
              <a:gd name="T17" fmla="*/ 4433 h 4675"/>
              <a:gd name="T18" fmla="*/ 3969 w 4730"/>
              <a:gd name="T19" fmla="*/ 4080 h 4675"/>
              <a:gd name="T20" fmla="*/ 4192 w 4730"/>
              <a:gd name="T21" fmla="*/ 3468 h 4675"/>
              <a:gd name="T22" fmla="*/ 4525 w 4730"/>
              <a:gd name="T23" fmla="*/ 3116 h 4675"/>
              <a:gd name="T24" fmla="*/ 4247 w 4730"/>
              <a:gd name="T25" fmla="*/ 2448 h 4675"/>
              <a:gd name="T26" fmla="*/ 4192 w 4730"/>
              <a:gd name="T27" fmla="*/ 1929 h 4675"/>
              <a:gd name="T28" fmla="*/ 4303 w 4730"/>
              <a:gd name="T29" fmla="*/ 1558 h 4675"/>
              <a:gd name="T30" fmla="*/ 4692 w 4730"/>
              <a:gd name="T31" fmla="*/ 780 h 4675"/>
              <a:gd name="T32" fmla="*/ 4303 w 4730"/>
              <a:gd name="T33" fmla="*/ 204 h 4675"/>
              <a:gd name="T34" fmla="*/ 3839 w 4730"/>
              <a:gd name="T35" fmla="*/ 0 h 4675"/>
              <a:gd name="T36" fmla="*/ 2689 w 4730"/>
              <a:gd name="T37" fmla="*/ 112 h 4675"/>
              <a:gd name="T38" fmla="*/ 2448 w 4730"/>
              <a:gd name="T39" fmla="*/ 297 h 4675"/>
              <a:gd name="T40" fmla="*/ 2077 w 4730"/>
              <a:gd name="T41" fmla="*/ 223 h 4675"/>
              <a:gd name="T42" fmla="*/ 1743 w 4730"/>
              <a:gd name="T43" fmla="*/ 112 h 4675"/>
              <a:gd name="T44" fmla="*/ 1557 w 4730"/>
              <a:gd name="T45" fmla="*/ 334 h 4675"/>
              <a:gd name="T46" fmla="*/ 1631 w 4730"/>
              <a:gd name="T47" fmla="*/ 612 h 4675"/>
              <a:gd name="T48" fmla="*/ 1465 w 4730"/>
              <a:gd name="T49" fmla="*/ 1151 h 4675"/>
              <a:gd name="T50" fmla="*/ 1354 w 4730"/>
              <a:gd name="T51" fmla="*/ 1502 h 4675"/>
              <a:gd name="T52" fmla="*/ 1113 w 4730"/>
              <a:gd name="T53" fmla="*/ 1743 h 4675"/>
              <a:gd name="T54" fmla="*/ 983 w 4730"/>
              <a:gd name="T55" fmla="*/ 2095 h 4675"/>
              <a:gd name="T56" fmla="*/ 816 w 4730"/>
              <a:gd name="T57" fmla="*/ 2337 h 4675"/>
              <a:gd name="T58" fmla="*/ 482 w 4730"/>
              <a:gd name="T59" fmla="*/ 2504 h 4675"/>
              <a:gd name="T60" fmla="*/ 186 w 4730"/>
              <a:gd name="T61" fmla="*/ 2504 h 4675"/>
              <a:gd name="T62" fmla="*/ 74 w 4730"/>
              <a:gd name="T63" fmla="*/ 2634 h 4675"/>
              <a:gd name="T64" fmla="*/ 92 w 4730"/>
              <a:gd name="T65" fmla="*/ 2801 h 4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30" h="4675">
                <a:moveTo>
                  <a:pt x="204" y="2819"/>
                </a:moveTo>
                <a:lnTo>
                  <a:pt x="204" y="2819"/>
                </a:lnTo>
                <a:cubicBezTo>
                  <a:pt x="204" y="2819"/>
                  <a:pt x="482" y="2782"/>
                  <a:pt x="668" y="2801"/>
                </a:cubicBezTo>
                <a:cubicBezTo>
                  <a:pt x="872" y="2801"/>
                  <a:pt x="1076" y="2782"/>
                  <a:pt x="1113" y="2819"/>
                </a:cubicBezTo>
                <a:cubicBezTo>
                  <a:pt x="1150" y="2875"/>
                  <a:pt x="1243" y="2912"/>
                  <a:pt x="1224" y="3005"/>
                </a:cubicBezTo>
                <a:cubicBezTo>
                  <a:pt x="1224" y="3097"/>
                  <a:pt x="1243" y="3227"/>
                  <a:pt x="1373" y="3264"/>
                </a:cubicBezTo>
                <a:cubicBezTo>
                  <a:pt x="1483" y="3320"/>
                  <a:pt x="1650" y="3376"/>
                  <a:pt x="1724" y="3302"/>
                </a:cubicBezTo>
                <a:cubicBezTo>
                  <a:pt x="1817" y="3246"/>
                  <a:pt x="1947" y="3060"/>
                  <a:pt x="2114" y="3153"/>
                </a:cubicBezTo>
                <a:cubicBezTo>
                  <a:pt x="2299" y="3246"/>
                  <a:pt x="2262" y="3208"/>
                  <a:pt x="2337" y="3208"/>
                </a:cubicBezTo>
                <a:cubicBezTo>
                  <a:pt x="2392" y="3208"/>
                  <a:pt x="2503" y="3246"/>
                  <a:pt x="2448" y="3413"/>
                </a:cubicBezTo>
                <a:cubicBezTo>
                  <a:pt x="2392" y="3561"/>
                  <a:pt x="2373" y="3617"/>
                  <a:pt x="2448" y="3747"/>
                </a:cubicBezTo>
                <a:cubicBezTo>
                  <a:pt x="2522" y="3876"/>
                  <a:pt x="2429" y="3914"/>
                  <a:pt x="2466" y="3988"/>
                </a:cubicBezTo>
                <a:cubicBezTo>
                  <a:pt x="2522" y="4062"/>
                  <a:pt x="2689" y="4006"/>
                  <a:pt x="2819" y="4025"/>
                </a:cubicBezTo>
                <a:cubicBezTo>
                  <a:pt x="2930" y="4044"/>
                  <a:pt x="3060" y="4080"/>
                  <a:pt x="3208" y="4173"/>
                </a:cubicBezTo>
                <a:cubicBezTo>
                  <a:pt x="3356" y="4266"/>
                  <a:pt x="3301" y="4285"/>
                  <a:pt x="3486" y="4303"/>
                </a:cubicBezTo>
                <a:cubicBezTo>
                  <a:pt x="3672" y="4340"/>
                  <a:pt x="3746" y="4303"/>
                  <a:pt x="3857" y="4396"/>
                </a:cubicBezTo>
                <a:cubicBezTo>
                  <a:pt x="3987" y="4470"/>
                  <a:pt x="4210" y="4674"/>
                  <a:pt x="4247" y="4637"/>
                </a:cubicBezTo>
                <a:cubicBezTo>
                  <a:pt x="4303" y="4600"/>
                  <a:pt x="4507" y="4544"/>
                  <a:pt x="4358" y="4433"/>
                </a:cubicBezTo>
                <a:cubicBezTo>
                  <a:pt x="4210" y="4303"/>
                  <a:pt x="4117" y="4415"/>
                  <a:pt x="4043" y="4321"/>
                </a:cubicBezTo>
                <a:cubicBezTo>
                  <a:pt x="3950" y="4229"/>
                  <a:pt x="3987" y="4155"/>
                  <a:pt x="3969" y="4080"/>
                </a:cubicBezTo>
                <a:cubicBezTo>
                  <a:pt x="3950" y="4006"/>
                  <a:pt x="3950" y="3784"/>
                  <a:pt x="4006" y="3635"/>
                </a:cubicBezTo>
                <a:cubicBezTo>
                  <a:pt x="4043" y="3487"/>
                  <a:pt x="4006" y="3468"/>
                  <a:pt x="4192" y="3468"/>
                </a:cubicBezTo>
                <a:cubicBezTo>
                  <a:pt x="4358" y="3487"/>
                  <a:pt x="4599" y="3487"/>
                  <a:pt x="4599" y="3487"/>
                </a:cubicBezTo>
                <a:cubicBezTo>
                  <a:pt x="4599" y="3487"/>
                  <a:pt x="4618" y="3302"/>
                  <a:pt x="4525" y="3116"/>
                </a:cubicBezTo>
                <a:cubicBezTo>
                  <a:pt x="4414" y="2931"/>
                  <a:pt x="4377" y="2819"/>
                  <a:pt x="4303" y="2671"/>
                </a:cubicBezTo>
                <a:cubicBezTo>
                  <a:pt x="4247" y="2522"/>
                  <a:pt x="4192" y="2485"/>
                  <a:pt x="4247" y="2448"/>
                </a:cubicBezTo>
                <a:cubicBezTo>
                  <a:pt x="4303" y="2392"/>
                  <a:pt x="4358" y="2244"/>
                  <a:pt x="4284" y="2114"/>
                </a:cubicBezTo>
                <a:cubicBezTo>
                  <a:pt x="4228" y="1984"/>
                  <a:pt x="4192" y="1984"/>
                  <a:pt x="4192" y="1929"/>
                </a:cubicBezTo>
                <a:cubicBezTo>
                  <a:pt x="4210" y="1854"/>
                  <a:pt x="4228" y="1818"/>
                  <a:pt x="4284" y="1762"/>
                </a:cubicBezTo>
                <a:cubicBezTo>
                  <a:pt x="4340" y="1706"/>
                  <a:pt x="4266" y="1688"/>
                  <a:pt x="4303" y="1558"/>
                </a:cubicBezTo>
                <a:cubicBezTo>
                  <a:pt x="4340" y="1428"/>
                  <a:pt x="4377" y="1317"/>
                  <a:pt x="4377" y="1279"/>
                </a:cubicBezTo>
                <a:cubicBezTo>
                  <a:pt x="4377" y="1243"/>
                  <a:pt x="4655" y="909"/>
                  <a:pt x="4692" y="780"/>
                </a:cubicBezTo>
                <a:cubicBezTo>
                  <a:pt x="4729" y="631"/>
                  <a:pt x="4711" y="427"/>
                  <a:pt x="4599" y="315"/>
                </a:cubicBezTo>
                <a:cubicBezTo>
                  <a:pt x="4469" y="204"/>
                  <a:pt x="4414" y="223"/>
                  <a:pt x="4303" y="204"/>
                </a:cubicBezTo>
                <a:cubicBezTo>
                  <a:pt x="4173" y="186"/>
                  <a:pt x="4117" y="260"/>
                  <a:pt x="4006" y="149"/>
                </a:cubicBezTo>
                <a:cubicBezTo>
                  <a:pt x="3913" y="56"/>
                  <a:pt x="3839" y="0"/>
                  <a:pt x="3839" y="0"/>
                </a:cubicBezTo>
                <a:cubicBezTo>
                  <a:pt x="3839" y="0"/>
                  <a:pt x="3264" y="19"/>
                  <a:pt x="3115" y="19"/>
                </a:cubicBezTo>
                <a:cubicBezTo>
                  <a:pt x="2985" y="38"/>
                  <a:pt x="2744" y="56"/>
                  <a:pt x="2689" y="112"/>
                </a:cubicBezTo>
                <a:cubicBezTo>
                  <a:pt x="2633" y="167"/>
                  <a:pt x="2652" y="279"/>
                  <a:pt x="2540" y="297"/>
                </a:cubicBezTo>
                <a:cubicBezTo>
                  <a:pt x="2448" y="297"/>
                  <a:pt x="2540" y="297"/>
                  <a:pt x="2448" y="297"/>
                </a:cubicBezTo>
                <a:cubicBezTo>
                  <a:pt x="2355" y="315"/>
                  <a:pt x="2392" y="297"/>
                  <a:pt x="2299" y="260"/>
                </a:cubicBezTo>
                <a:cubicBezTo>
                  <a:pt x="2207" y="223"/>
                  <a:pt x="2114" y="241"/>
                  <a:pt x="2077" y="223"/>
                </a:cubicBezTo>
                <a:cubicBezTo>
                  <a:pt x="2040" y="186"/>
                  <a:pt x="1984" y="74"/>
                  <a:pt x="1891" y="74"/>
                </a:cubicBezTo>
                <a:cubicBezTo>
                  <a:pt x="1817" y="74"/>
                  <a:pt x="1761" y="56"/>
                  <a:pt x="1743" y="112"/>
                </a:cubicBezTo>
                <a:cubicBezTo>
                  <a:pt x="1706" y="167"/>
                  <a:pt x="1631" y="204"/>
                  <a:pt x="1613" y="204"/>
                </a:cubicBezTo>
                <a:cubicBezTo>
                  <a:pt x="1576" y="204"/>
                  <a:pt x="1557" y="260"/>
                  <a:pt x="1557" y="334"/>
                </a:cubicBezTo>
                <a:cubicBezTo>
                  <a:pt x="1557" y="409"/>
                  <a:pt x="1595" y="520"/>
                  <a:pt x="1595" y="520"/>
                </a:cubicBezTo>
                <a:cubicBezTo>
                  <a:pt x="1631" y="612"/>
                  <a:pt x="1631" y="612"/>
                  <a:pt x="1631" y="612"/>
                </a:cubicBezTo>
                <a:cubicBezTo>
                  <a:pt x="1520" y="872"/>
                  <a:pt x="1520" y="872"/>
                  <a:pt x="1520" y="872"/>
                </a:cubicBezTo>
                <a:cubicBezTo>
                  <a:pt x="1520" y="872"/>
                  <a:pt x="1483" y="946"/>
                  <a:pt x="1465" y="1151"/>
                </a:cubicBezTo>
                <a:cubicBezTo>
                  <a:pt x="1446" y="1317"/>
                  <a:pt x="1446" y="1317"/>
                  <a:pt x="1446" y="1317"/>
                </a:cubicBezTo>
                <a:cubicBezTo>
                  <a:pt x="1446" y="1317"/>
                  <a:pt x="1391" y="1447"/>
                  <a:pt x="1354" y="1502"/>
                </a:cubicBezTo>
                <a:cubicBezTo>
                  <a:pt x="1299" y="1539"/>
                  <a:pt x="1205" y="1632"/>
                  <a:pt x="1205" y="1632"/>
                </a:cubicBezTo>
                <a:cubicBezTo>
                  <a:pt x="1205" y="1632"/>
                  <a:pt x="1113" y="1688"/>
                  <a:pt x="1113" y="1743"/>
                </a:cubicBezTo>
                <a:cubicBezTo>
                  <a:pt x="1094" y="1818"/>
                  <a:pt x="1113" y="1873"/>
                  <a:pt x="1076" y="1910"/>
                </a:cubicBezTo>
                <a:cubicBezTo>
                  <a:pt x="1057" y="1929"/>
                  <a:pt x="983" y="2059"/>
                  <a:pt x="983" y="2095"/>
                </a:cubicBezTo>
                <a:cubicBezTo>
                  <a:pt x="983" y="2114"/>
                  <a:pt x="983" y="2225"/>
                  <a:pt x="928" y="2244"/>
                </a:cubicBezTo>
                <a:cubicBezTo>
                  <a:pt x="872" y="2281"/>
                  <a:pt x="834" y="2318"/>
                  <a:pt x="816" y="2337"/>
                </a:cubicBezTo>
                <a:cubicBezTo>
                  <a:pt x="798" y="2355"/>
                  <a:pt x="705" y="2411"/>
                  <a:pt x="649" y="2430"/>
                </a:cubicBezTo>
                <a:cubicBezTo>
                  <a:pt x="612" y="2448"/>
                  <a:pt x="482" y="2504"/>
                  <a:pt x="482" y="2504"/>
                </a:cubicBezTo>
                <a:cubicBezTo>
                  <a:pt x="278" y="2485"/>
                  <a:pt x="278" y="2485"/>
                  <a:pt x="278" y="2485"/>
                </a:cubicBezTo>
                <a:cubicBezTo>
                  <a:pt x="186" y="2504"/>
                  <a:pt x="186" y="2504"/>
                  <a:pt x="186" y="2504"/>
                </a:cubicBezTo>
                <a:cubicBezTo>
                  <a:pt x="186" y="2504"/>
                  <a:pt x="148" y="2522"/>
                  <a:pt x="130" y="2541"/>
                </a:cubicBezTo>
                <a:cubicBezTo>
                  <a:pt x="111" y="2578"/>
                  <a:pt x="111" y="2615"/>
                  <a:pt x="74" y="2634"/>
                </a:cubicBezTo>
                <a:cubicBezTo>
                  <a:pt x="37" y="2671"/>
                  <a:pt x="0" y="2689"/>
                  <a:pt x="0" y="2689"/>
                </a:cubicBezTo>
                <a:cubicBezTo>
                  <a:pt x="0" y="2689"/>
                  <a:pt x="37" y="2782"/>
                  <a:pt x="92" y="2801"/>
                </a:cubicBezTo>
                <a:cubicBezTo>
                  <a:pt x="148" y="2801"/>
                  <a:pt x="204" y="2819"/>
                  <a:pt x="204" y="281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Freeform 25">
            <a:extLst>
              <a:ext uri="{FF2B5EF4-FFF2-40B4-BE49-F238E27FC236}">
                <a16:creationId xmlns:a16="http://schemas.microsoft.com/office/drawing/2014/main" id="{0868577D-15A5-83A9-6199-95302C836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214" y="4327142"/>
            <a:ext cx="878955" cy="863220"/>
          </a:xfrm>
          <a:custGeom>
            <a:avLst/>
            <a:gdLst>
              <a:gd name="T0" fmla="*/ 2763 w 3135"/>
              <a:gd name="T1" fmla="*/ 2968 h 3080"/>
              <a:gd name="T2" fmla="*/ 2763 w 3135"/>
              <a:gd name="T3" fmla="*/ 2968 h 3080"/>
              <a:gd name="T4" fmla="*/ 2522 w 3135"/>
              <a:gd name="T5" fmla="*/ 3042 h 3080"/>
              <a:gd name="T6" fmla="*/ 2170 w 3135"/>
              <a:gd name="T7" fmla="*/ 3042 h 3080"/>
              <a:gd name="T8" fmla="*/ 1558 w 3135"/>
              <a:gd name="T9" fmla="*/ 2857 h 3080"/>
              <a:gd name="T10" fmla="*/ 686 w 3135"/>
              <a:gd name="T11" fmla="*/ 2875 h 3080"/>
              <a:gd name="T12" fmla="*/ 371 w 3135"/>
              <a:gd name="T13" fmla="*/ 2801 h 3080"/>
              <a:gd name="T14" fmla="*/ 111 w 3135"/>
              <a:gd name="T15" fmla="*/ 2875 h 3080"/>
              <a:gd name="T16" fmla="*/ 19 w 3135"/>
              <a:gd name="T17" fmla="*/ 2727 h 3080"/>
              <a:gd name="T18" fmla="*/ 167 w 3135"/>
              <a:gd name="T19" fmla="*/ 1929 h 3080"/>
              <a:gd name="T20" fmla="*/ 464 w 3135"/>
              <a:gd name="T21" fmla="*/ 1614 h 3080"/>
              <a:gd name="T22" fmla="*/ 501 w 3135"/>
              <a:gd name="T23" fmla="*/ 1317 h 3080"/>
              <a:gd name="T24" fmla="*/ 520 w 3135"/>
              <a:gd name="T25" fmla="*/ 1243 h 3080"/>
              <a:gd name="T26" fmla="*/ 390 w 3135"/>
              <a:gd name="T27" fmla="*/ 891 h 3080"/>
              <a:gd name="T28" fmla="*/ 390 w 3135"/>
              <a:gd name="T29" fmla="*/ 538 h 3080"/>
              <a:gd name="T30" fmla="*/ 223 w 3135"/>
              <a:gd name="T31" fmla="*/ 111 h 3080"/>
              <a:gd name="T32" fmla="*/ 297 w 3135"/>
              <a:gd name="T33" fmla="*/ 37 h 3080"/>
              <a:gd name="T34" fmla="*/ 631 w 3135"/>
              <a:gd name="T35" fmla="*/ 0 h 3080"/>
              <a:gd name="T36" fmla="*/ 1057 w 3135"/>
              <a:gd name="T37" fmla="*/ 19 h 3080"/>
              <a:gd name="T38" fmla="*/ 1206 w 3135"/>
              <a:gd name="T39" fmla="*/ 37 h 3080"/>
              <a:gd name="T40" fmla="*/ 1317 w 3135"/>
              <a:gd name="T41" fmla="*/ 149 h 3080"/>
              <a:gd name="T42" fmla="*/ 1317 w 3135"/>
              <a:gd name="T43" fmla="*/ 223 h 3080"/>
              <a:gd name="T44" fmla="*/ 1392 w 3135"/>
              <a:gd name="T45" fmla="*/ 445 h 3080"/>
              <a:gd name="T46" fmla="*/ 1650 w 3135"/>
              <a:gd name="T47" fmla="*/ 556 h 3080"/>
              <a:gd name="T48" fmla="*/ 1799 w 3135"/>
              <a:gd name="T49" fmla="*/ 538 h 3080"/>
              <a:gd name="T50" fmla="*/ 2021 w 3135"/>
              <a:gd name="T51" fmla="*/ 371 h 3080"/>
              <a:gd name="T52" fmla="*/ 2188 w 3135"/>
              <a:gd name="T53" fmla="*/ 371 h 3080"/>
              <a:gd name="T54" fmla="*/ 2374 w 3135"/>
              <a:gd name="T55" fmla="*/ 445 h 3080"/>
              <a:gd name="T56" fmla="*/ 2522 w 3135"/>
              <a:gd name="T57" fmla="*/ 445 h 3080"/>
              <a:gd name="T58" fmla="*/ 2541 w 3135"/>
              <a:gd name="T59" fmla="*/ 631 h 3080"/>
              <a:gd name="T60" fmla="*/ 2504 w 3135"/>
              <a:gd name="T61" fmla="*/ 816 h 3080"/>
              <a:gd name="T62" fmla="*/ 2541 w 3135"/>
              <a:gd name="T63" fmla="*/ 965 h 3080"/>
              <a:gd name="T64" fmla="*/ 2559 w 3135"/>
              <a:gd name="T65" fmla="*/ 1113 h 3080"/>
              <a:gd name="T66" fmla="*/ 2596 w 3135"/>
              <a:gd name="T67" fmla="*/ 1224 h 3080"/>
              <a:gd name="T68" fmla="*/ 2763 w 3135"/>
              <a:gd name="T69" fmla="*/ 1243 h 3080"/>
              <a:gd name="T70" fmla="*/ 3023 w 3135"/>
              <a:gd name="T71" fmla="*/ 1280 h 3080"/>
              <a:gd name="T72" fmla="*/ 3060 w 3135"/>
              <a:gd name="T73" fmla="*/ 1317 h 3080"/>
              <a:gd name="T74" fmla="*/ 3004 w 3135"/>
              <a:gd name="T75" fmla="*/ 1577 h 3080"/>
              <a:gd name="T76" fmla="*/ 2967 w 3135"/>
              <a:gd name="T77" fmla="*/ 1781 h 3080"/>
              <a:gd name="T78" fmla="*/ 2745 w 3135"/>
              <a:gd name="T79" fmla="*/ 1781 h 3080"/>
              <a:gd name="T80" fmla="*/ 2522 w 3135"/>
              <a:gd name="T81" fmla="*/ 1799 h 3080"/>
              <a:gd name="T82" fmla="*/ 2504 w 3135"/>
              <a:gd name="T83" fmla="*/ 2133 h 3080"/>
              <a:gd name="T84" fmla="*/ 2504 w 3135"/>
              <a:gd name="T85" fmla="*/ 2467 h 3080"/>
              <a:gd name="T86" fmla="*/ 2522 w 3135"/>
              <a:gd name="T87" fmla="*/ 2616 h 3080"/>
              <a:gd name="T88" fmla="*/ 2689 w 3135"/>
              <a:gd name="T89" fmla="*/ 2820 h 3080"/>
              <a:gd name="T90" fmla="*/ 2763 w 3135"/>
              <a:gd name="T91" fmla="*/ 2968 h 3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35" h="3080">
                <a:moveTo>
                  <a:pt x="2763" y="2968"/>
                </a:moveTo>
                <a:lnTo>
                  <a:pt x="2763" y="2968"/>
                </a:lnTo>
                <a:cubicBezTo>
                  <a:pt x="2763" y="2968"/>
                  <a:pt x="2689" y="3042"/>
                  <a:pt x="2522" y="3042"/>
                </a:cubicBezTo>
                <a:cubicBezTo>
                  <a:pt x="2355" y="3042"/>
                  <a:pt x="2300" y="3079"/>
                  <a:pt x="2170" y="3042"/>
                </a:cubicBezTo>
                <a:cubicBezTo>
                  <a:pt x="2040" y="2987"/>
                  <a:pt x="1743" y="2894"/>
                  <a:pt x="1558" y="2857"/>
                </a:cubicBezTo>
                <a:cubicBezTo>
                  <a:pt x="1354" y="2838"/>
                  <a:pt x="853" y="2894"/>
                  <a:pt x="686" y="2875"/>
                </a:cubicBezTo>
                <a:cubicBezTo>
                  <a:pt x="538" y="2857"/>
                  <a:pt x="464" y="2820"/>
                  <a:pt x="371" y="2801"/>
                </a:cubicBezTo>
                <a:cubicBezTo>
                  <a:pt x="279" y="2782"/>
                  <a:pt x="149" y="2857"/>
                  <a:pt x="111" y="2875"/>
                </a:cubicBezTo>
                <a:cubicBezTo>
                  <a:pt x="74" y="2894"/>
                  <a:pt x="0" y="2894"/>
                  <a:pt x="19" y="2727"/>
                </a:cubicBezTo>
                <a:cubicBezTo>
                  <a:pt x="19" y="2560"/>
                  <a:pt x="74" y="2040"/>
                  <a:pt x="167" y="1929"/>
                </a:cubicBezTo>
                <a:cubicBezTo>
                  <a:pt x="260" y="1836"/>
                  <a:pt x="408" y="1707"/>
                  <a:pt x="464" y="1614"/>
                </a:cubicBezTo>
                <a:cubicBezTo>
                  <a:pt x="538" y="1521"/>
                  <a:pt x="482" y="1373"/>
                  <a:pt x="501" y="1317"/>
                </a:cubicBezTo>
                <a:cubicBezTo>
                  <a:pt x="538" y="1280"/>
                  <a:pt x="575" y="1317"/>
                  <a:pt x="520" y="1243"/>
                </a:cubicBezTo>
                <a:cubicBezTo>
                  <a:pt x="464" y="1168"/>
                  <a:pt x="390" y="1020"/>
                  <a:pt x="390" y="891"/>
                </a:cubicBezTo>
                <a:cubicBezTo>
                  <a:pt x="390" y="761"/>
                  <a:pt x="408" y="668"/>
                  <a:pt x="390" y="538"/>
                </a:cubicBezTo>
                <a:cubicBezTo>
                  <a:pt x="371" y="408"/>
                  <a:pt x="223" y="149"/>
                  <a:pt x="223" y="111"/>
                </a:cubicBezTo>
                <a:cubicBezTo>
                  <a:pt x="223" y="74"/>
                  <a:pt x="297" y="37"/>
                  <a:pt x="297" y="37"/>
                </a:cubicBezTo>
                <a:cubicBezTo>
                  <a:pt x="631" y="0"/>
                  <a:pt x="631" y="0"/>
                  <a:pt x="631" y="0"/>
                </a:cubicBezTo>
                <a:cubicBezTo>
                  <a:pt x="631" y="0"/>
                  <a:pt x="1021" y="19"/>
                  <a:pt x="1057" y="19"/>
                </a:cubicBezTo>
                <a:cubicBezTo>
                  <a:pt x="1095" y="19"/>
                  <a:pt x="1169" y="19"/>
                  <a:pt x="1206" y="37"/>
                </a:cubicBezTo>
                <a:cubicBezTo>
                  <a:pt x="1243" y="74"/>
                  <a:pt x="1317" y="130"/>
                  <a:pt x="1317" y="149"/>
                </a:cubicBezTo>
                <a:cubicBezTo>
                  <a:pt x="1317" y="149"/>
                  <a:pt x="1317" y="185"/>
                  <a:pt x="1317" y="223"/>
                </a:cubicBezTo>
                <a:cubicBezTo>
                  <a:pt x="1317" y="260"/>
                  <a:pt x="1317" y="371"/>
                  <a:pt x="1392" y="445"/>
                </a:cubicBezTo>
                <a:cubicBezTo>
                  <a:pt x="1392" y="445"/>
                  <a:pt x="1502" y="520"/>
                  <a:pt x="1650" y="556"/>
                </a:cubicBezTo>
                <a:cubicBezTo>
                  <a:pt x="1650" y="556"/>
                  <a:pt x="1762" y="575"/>
                  <a:pt x="1799" y="538"/>
                </a:cubicBezTo>
                <a:cubicBezTo>
                  <a:pt x="1854" y="501"/>
                  <a:pt x="1965" y="371"/>
                  <a:pt x="2021" y="371"/>
                </a:cubicBezTo>
                <a:cubicBezTo>
                  <a:pt x="2077" y="352"/>
                  <a:pt x="2114" y="334"/>
                  <a:pt x="2188" y="371"/>
                </a:cubicBezTo>
                <a:cubicBezTo>
                  <a:pt x="2262" y="408"/>
                  <a:pt x="2355" y="445"/>
                  <a:pt x="2374" y="445"/>
                </a:cubicBezTo>
                <a:cubicBezTo>
                  <a:pt x="2392" y="445"/>
                  <a:pt x="2448" y="390"/>
                  <a:pt x="2522" y="445"/>
                </a:cubicBezTo>
                <a:cubicBezTo>
                  <a:pt x="2596" y="501"/>
                  <a:pt x="2541" y="612"/>
                  <a:pt x="2541" y="631"/>
                </a:cubicBezTo>
                <a:cubicBezTo>
                  <a:pt x="2541" y="631"/>
                  <a:pt x="2485" y="761"/>
                  <a:pt x="2504" y="816"/>
                </a:cubicBezTo>
                <a:cubicBezTo>
                  <a:pt x="2504" y="872"/>
                  <a:pt x="2522" y="909"/>
                  <a:pt x="2541" y="965"/>
                </a:cubicBezTo>
                <a:cubicBezTo>
                  <a:pt x="2559" y="1020"/>
                  <a:pt x="2578" y="1057"/>
                  <a:pt x="2559" y="1113"/>
                </a:cubicBezTo>
                <a:cubicBezTo>
                  <a:pt x="2541" y="1168"/>
                  <a:pt x="2541" y="1224"/>
                  <a:pt x="2596" y="1224"/>
                </a:cubicBezTo>
                <a:cubicBezTo>
                  <a:pt x="2633" y="1243"/>
                  <a:pt x="2689" y="1243"/>
                  <a:pt x="2763" y="1243"/>
                </a:cubicBezTo>
                <a:cubicBezTo>
                  <a:pt x="2837" y="1262"/>
                  <a:pt x="2912" y="1243"/>
                  <a:pt x="3023" y="1280"/>
                </a:cubicBezTo>
                <a:cubicBezTo>
                  <a:pt x="3134" y="1298"/>
                  <a:pt x="3078" y="1262"/>
                  <a:pt x="3060" y="1317"/>
                </a:cubicBezTo>
                <a:cubicBezTo>
                  <a:pt x="3023" y="1373"/>
                  <a:pt x="3023" y="1503"/>
                  <a:pt x="3004" y="1577"/>
                </a:cubicBezTo>
                <a:cubicBezTo>
                  <a:pt x="3004" y="1651"/>
                  <a:pt x="3042" y="1781"/>
                  <a:pt x="2967" y="1781"/>
                </a:cubicBezTo>
                <a:cubicBezTo>
                  <a:pt x="2912" y="1799"/>
                  <a:pt x="2875" y="1781"/>
                  <a:pt x="2745" y="1781"/>
                </a:cubicBezTo>
                <a:cubicBezTo>
                  <a:pt x="2615" y="1799"/>
                  <a:pt x="2559" y="1744"/>
                  <a:pt x="2522" y="1799"/>
                </a:cubicBezTo>
                <a:cubicBezTo>
                  <a:pt x="2485" y="1855"/>
                  <a:pt x="2504" y="2059"/>
                  <a:pt x="2504" y="2133"/>
                </a:cubicBezTo>
                <a:cubicBezTo>
                  <a:pt x="2504" y="2207"/>
                  <a:pt x="2522" y="2411"/>
                  <a:pt x="2504" y="2467"/>
                </a:cubicBezTo>
                <a:cubicBezTo>
                  <a:pt x="2466" y="2523"/>
                  <a:pt x="2504" y="2597"/>
                  <a:pt x="2522" y="2616"/>
                </a:cubicBezTo>
                <a:cubicBezTo>
                  <a:pt x="2559" y="2652"/>
                  <a:pt x="2652" y="2782"/>
                  <a:pt x="2689" y="2820"/>
                </a:cubicBezTo>
                <a:cubicBezTo>
                  <a:pt x="2726" y="2875"/>
                  <a:pt x="2819" y="2931"/>
                  <a:pt x="2763" y="296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Freeform 26">
            <a:extLst>
              <a:ext uri="{FF2B5EF4-FFF2-40B4-BE49-F238E27FC236}">
                <a16:creationId xmlns:a16="http://schemas.microsoft.com/office/drawing/2014/main" id="{13E29DA5-5DBC-4442-E581-8E2A0A217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377" y="5107151"/>
            <a:ext cx="909860" cy="869404"/>
          </a:xfrm>
          <a:custGeom>
            <a:avLst/>
            <a:gdLst>
              <a:gd name="T0" fmla="*/ 983 w 3247"/>
              <a:gd name="T1" fmla="*/ 3043 h 3100"/>
              <a:gd name="T2" fmla="*/ 983 w 3247"/>
              <a:gd name="T3" fmla="*/ 3043 h 3100"/>
              <a:gd name="T4" fmla="*/ 1057 w 3247"/>
              <a:gd name="T5" fmla="*/ 2894 h 3100"/>
              <a:gd name="T6" fmla="*/ 1224 w 3247"/>
              <a:gd name="T7" fmla="*/ 2969 h 3100"/>
              <a:gd name="T8" fmla="*/ 1336 w 3247"/>
              <a:gd name="T9" fmla="*/ 3061 h 3100"/>
              <a:gd name="T10" fmla="*/ 1520 w 3247"/>
              <a:gd name="T11" fmla="*/ 3080 h 3100"/>
              <a:gd name="T12" fmla="*/ 1799 w 3247"/>
              <a:gd name="T13" fmla="*/ 3043 h 3100"/>
              <a:gd name="T14" fmla="*/ 1836 w 3247"/>
              <a:gd name="T15" fmla="*/ 2653 h 3100"/>
              <a:gd name="T16" fmla="*/ 1854 w 3247"/>
              <a:gd name="T17" fmla="*/ 2097 h 3100"/>
              <a:gd name="T18" fmla="*/ 1873 w 3247"/>
              <a:gd name="T19" fmla="*/ 1318 h 3100"/>
              <a:gd name="T20" fmla="*/ 1947 w 3247"/>
              <a:gd name="T21" fmla="*/ 1225 h 3100"/>
              <a:gd name="T22" fmla="*/ 2133 w 3247"/>
              <a:gd name="T23" fmla="*/ 1188 h 3100"/>
              <a:gd name="T24" fmla="*/ 2170 w 3247"/>
              <a:gd name="T25" fmla="*/ 761 h 3100"/>
              <a:gd name="T26" fmla="*/ 2170 w 3247"/>
              <a:gd name="T27" fmla="*/ 409 h 3100"/>
              <a:gd name="T28" fmla="*/ 2430 w 3247"/>
              <a:gd name="T29" fmla="*/ 316 h 3100"/>
              <a:gd name="T30" fmla="*/ 2763 w 3247"/>
              <a:gd name="T31" fmla="*/ 297 h 3100"/>
              <a:gd name="T32" fmla="*/ 2912 w 3247"/>
              <a:gd name="T33" fmla="*/ 353 h 3100"/>
              <a:gd name="T34" fmla="*/ 3023 w 3247"/>
              <a:gd name="T35" fmla="*/ 260 h 3100"/>
              <a:gd name="T36" fmla="*/ 3190 w 3247"/>
              <a:gd name="T37" fmla="*/ 241 h 3100"/>
              <a:gd name="T38" fmla="*/ 3227 w 3247"/>
              <a:gd name="T39" fmla="*/ 167 h 3100"/>
              <a:gd name="T40" fmla="*/ 3042 w 3247"/>
              <a:gd name="T41" fmla="*/ 149 h 3100"/>
              <a:gd name="T42" fmla="*/ 2986 w 3247"/>
              <a:gd name="T43" fmla="*/ 149 h 3100"/>
              <a:gd name="T44" fmla="*/ 2912 w 3247"/>
              <a:gd name="T45" fmla="*/ 149 h 3100"/>
              <a:gd name="T46" fmla="*/ 2801 w 3247"/>
              <a:gd name="T47" fmla="*/ 167 h 3100"/>
              <a:gd name="T48" fmla="*/ 2782 w 3247"/>
              <a:gd name="T49" fmla="*/ 167 h 3100"/>
              <a:gd name="T50" fmla="*/ 2707 w 3247"/>
              <a:gd name="T51" fmla="*/ 223 h 3100"/>
              <a:gd name="T52" fmla="*/ 2541 w 3247"/>
              <a:gd name="T53" fmla="*/ 260 h 3100"/>
              <a:gd name="T54" fmla="*/ 2355 w 3247"/>
              <a:gd name="T55" fmla="*/ 279 h 3100"/>
              <a:gd name="T56" fmla="*/ 2151 w 3247"/>
              <a:gd name="T57" fmla="*/ 260 h 3100"/>
              <a:gd name="T58" fmla="*/ 1836 w 3247"/>
              <a:gd name="T59" fmla="*/ 149 h 3100"/>
              <a:gd name="T60" fmla="*/ 1576 w 3247"/>
              <a:gd name="T61" fmla="*/ 93 h 3100"/>
              <a:gd name="T62" fmla="*/ 1150 w 3247"/>
              <a:gd name="T63" fmla="*/ 75 h 3100"/>
              <a:gd name="T64" fmla="*/ 705 w 3247"/>
              <a:gd name="T65" fmla="*/ 93 h 3100"/>
              <a:gd name="T66" fmla="*/ 427 w 3247"/>
              <a:gd name="T67" fmla="*/ 38 h 3100"/>
              <a:gd name="T68" fmla="*/ 241 w 3247"/>
              <a:gd name="T69" fmla="*/ 19 h 3100"/>
              <a:gd name="T70" fmla="*/ 93 w 3247"/>
              <a:gd name="T71" fmla="*/ 93 h 3100"/>
              <a:gd name="T72" fmla="*/ 74 w 3247"/>
              <a:gd name="T73" fmla="*/ 130 h 3100"/>
              <a:gd name="T74" fmla="*/ 19 w 3247"/>
              <a:gd name="T75" fmla="*/ 279 h 3100"/>
              <a:gd name="T76" fmla="*/ 93 w 3247"/>
              <a:gd name="T77" fmla="*/ 483 h 3100"/>
              <a:gd name="T78" fmla="*/ 260 w 3247"/>
              <a:gd name="T79" fmla="*/ 668 h 3100"/>
              <a:gd name="T80" fmla="*/ 315 w 3247"/>
              <a:gd name="T81" fmla="*/ 872 h 3100"/>
              <a:gd name="T82" fmla="*/ 427 w 3247"/>
              <a:gd name="T83" fmla="*/ 1058 h 3100"/>
              <a:gd name="T84" fmla="*/ 556 w 3247"/>
              <a:gd name="T85" fmla="*/ 1318 h 3100"/>
              <a:gd name="T86" fmla="*/ 575 w 3247"/>
              <a:gd name="T87" fmla="*/ 1633 h 3100"/>
              <a:gd name="T88" fmla="*/ 686 w 3247"/>
              <a:gd name="T89" fmla="*/ 2134 h 3100"/>
              <a:gd name="T90" fmla="*/ 761 w 3247"/>
              <a:gd name="T91" fmla="*/ 2505 h 3100"/>
              <a:gd name="T92" fmla="*/ 853 w 3247"/>
              <a:gd name="T93" fmla="*/ 2913 h 3100"/>
              <a:gd name="T94" fmla="*/ 983 w 3247"/>
              <a:gd name="T95" fmla="*/ 3043 h 3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47" h="3100">
                <a:moveTo>
                  <a:pt x="983" y="3043"/>
                </a:moveTo>
                <a:lnTo>
                  <a:pt x="983" y="3043"/>
                </a:lnTo>
                <a:cubicBezTo>
                  <a:pt x="983" y="3043"/>
                  <a:pt x="983" y="2876"/>
                  <a:pt x="1057" y="2894"/>
                </a:cubicBezTo>
                <a:cubicBezTo>
                  <a:pt x="1150" y="2894"/>
                  <a:pt x="1169" y="2894"/>
                  <a:pt x="1224" y="2969"/>
                </a:cubicBezTo>
                <a:cubicBezTo>
                  <a:pt x="1280" y="3024"/>
                  <a:pt x="1224" y="3024"/>
                  <a:pt x="1336" y="3061"/>
                </a:cubicBezTo>
                <a:cubicBezTo>
                  <a:pt x="1466" y="3099"/>
                  <a:pt x="1410" y="3080"/>
                  <a:pt x="1520" y="3080"/>
                </a:cubicBezTo>
                <a:cubicBezTo>
                  <a:pt x="1650" y="3080"/>
                  <a:pt x="1762" y="3099"/>
                  <a:pt x="1799" y="3043"/>
                </a:cubicBezTo>
                <a:cubicBezTo>
                  <a:pt x="1817" y="2969"/>
                  <a:pt x="1854" y="2764"/>
                  <a:pt x="1836" y="2653"/>
                </a:cubicBezTo>
                <a:cubicBezTo>
                  <a:pt x="1836" y="2523"/>
                  <a:pt x="1854" y="2171"/>
                  <a:pt x="1854" y="2097"/>
                </a:cubicBezTo>
                <a:cubicBezTo>
                  <a:pt x="1854" y="2004"/>
                  <a:pt x="1873" y="1354"/>
                  <a:pt x="1873" y="1318"/>
                </a:cubicBezTo>
                <a:cubicBezTo>
                  <a:pt x="1873" y="1280"/>
                  <a:pt x="1854" y="1206"/>
                  <a:pt x="1947" y="1225"/>
                </a:cubicBezTo>
                <a:cubicBezTo>
                  <a:pt x="2021" y="1225"/>
                  <a:pt x="2114" y="1280"/>
                  <a:pt x="2133" y="1188"/>
                </a:cubicBezTo>
                <a:cubicBezTo>
                  <a:pt x="2151" y="1095"/>
                  <a:pt x="2170" y="817"/>
                  <a:pt x="2170" y="761"/>
                </a:cubicBezTo>
                <a:cubicBezTo>
                  <a:pt x="2170" y="706"/>
                  <a:pt x="2133" y="464"/>
                  <a:pt x="2170" y="409"/>
                </a:cubicBezTo>
                <a:cubicBezTo>
                  <a:pt x="2207" y="353"/>
                  <a:pt x="2374" y="316"/>
                  <a:pt x="2430" y="316"/>
                </a:cubicBezTo>
                <a:cubicBezTo>
                  <a:pt x="2504" y="316"/>
                  <a:pt x="2707" y="260"/>
                  <a:pt x="2763" y="297"/>
                </a:cubicBezTo>
                <a:cubicBezTo>
                  <a:pt x="2819" y="353"/>
                  <a:pt x="2837" y="409"/>
                  <a:pt x="2912" y="353"/>
                </a:cubicBezTo>
                <a:cubicBezTo>
                  <a:pt x="2986" y="316"/>
                  <a:pt x="2949" y="297"/>
                  <a:pt x="3023" y="260"/>
                </a:cubicBezTo>
                <a:cubicBezTo>
                  <a:pt x="3097" y="241"/>
                  <a:pt x="3153" y="241"/>
                  <a:pt x="3190" y="241"/>
                </a:cubicBezTo>
                <a:cubicBezTo>
                  <a:pt x="3227" y="223"/>
                  <a:pt x="3246" y="186"/>
                  <a:pt x="3227" y="167"/>
                </a:cubicBezTo>
                <a:cubicBezTo>
                  <a:pt x="3208" y="167"/>
                  <a:pt x="3097" y="149"/>
                  <a:pt x="3042" y="149"/>
                </a:cubicBezTo>
                <a:cubicBezTo>
                  <a:pt x="2986" y="149"/>
                  <a:pt x="2986" y="149"/>
                  <a:pt x="2986" y="149"/>
                </a:cubicBezTo>
                <a:cubicBezTo>
                  <a:pt x="2986" y="149"/>
                  <a:pt x="2949" y="130"/>
                  <a:pt x="2912" y="149"/>
                </a:cubicBezTo>
                <a:cubicBezTo>
                  <a:pt x="2893" y="167"/>
                  <a:pt x="2801" y="167"/>
                  <a:pt x="2801" y="167"/>
                </a:cubicBezTo>
                <a:lnTo>
                  <a:pt x="2782" y="167"/>
                </a:lnTo>
                <a:cubicBezTo>
                  <a:pt x="2763" y="186"/>
                  <a:pt x="2726" y="205"/>
                  <a:pt x="2707" y="223"/>
                </a:cubicBezTo>
                <a:cubicBezTo>
                  <a:pt x="2671" y="241"/>
                  <a:pt x="2596" y="260"/>
                  <a:pt x="2541" y="260"/>
                </a:cubicBezTo>
                <a:cubicBezTo>
                  <a:pt x="2485" y="260"/>
                  <a:pt x="2411" y="260"/>
                  <a:pt x="2355" y="279"/>
                </a:cubicBezTo>
                <a:cubicBezTo>
                  <a:pt x="2300" y="279"/>
                  <a:pt x="2188" y="279"/>
                  <a:pt x="2151" y="260"/>
                </a:cubicBezTo>
                <a:cubicBezTo>
                  <a:pt x="2133" y="223"/>
                  <a:pt x="1836" y="149"/>
                  <a:pt x="1836" y="149"/>
                </a:cubicBezTo>
                <a:cubicBezTo>
                  <a:pt x="1576" y="93"/>
                  <a:pt x="1576" y="93"/>
                  <a:pt x="1576" y="93"/>
                </a:cubicBezTo>
                <a:cubicBezTo>
                  <a:pt x="1576" y="93"/>
                  <a:pt x="1354" y="56"/>
                  <a:pt x="1150" y="75"/>
                </a:cubicBezTo>
                <a:cubicBezTo>
                  <a:pt x="965" y="93"/>
                  <a:pt x="705" y="93"/>
                  <a:pt x="705" y="93"/>
                </a:cubicBezTo>
                <a:cubicBezTo>
                  <a:pt x="705" y="93"/>
                  <a:pt x="501" y="56"/>
                  <a:pt x="427" y="38"/>
                </a:cubicBezTo>
                <a:cubicBezTo>
                  <a:pt x="334" y="0"/>
                  <a:pt x="260" y="19"/>
                  <a:pt x="241" y="19"/>
                </a:cubicBezTo>
                <a:cubicBezTo>
                  <a:pt x="223" y="38"/>
                  <a:pt x="93" y="93"/>
                  <a:pt x="93" y="93"/>
                </a:cubicBezTo>
                <a:cubicBezTo>
                  <a:pt x="93" y="93"/>
                  <a:pt x="111" y="93"/>
                  <a:pt x="74" y="130"/>
                </a:cubicBezTo>
                <a:cubicBezTo>
                  <a:pt x="37" y="167"/>
                  <a:pt x="0" y="223"/>
                  <a:pt x="19" y="279"/>
                </a:cubicBezTo>
                <a:cubicBezTo>
                  <a:pt x="19" y="335"/>
                  <a:pt x="19" y="409"/>
                  <a:pt x="93" y="483"/>
                </a:cubicBezTo>
                <a:cubicBezTo>
                  <a:pt x="185" y="557"/>
                  <a:pt x="241" y="594"/>
                  <a:pt x="260" y="668"/>
                </a:cubicBezTo>
                <a:cubicBezTo>
                  <a:pt x="279" y="724"/>
                  <a:pt x="315" y="798"/>
                  <a:pt x="315" y="872"/>
                </a:cubicBezTo>
                <a:cubicBezTo>
                  <a:pt x="334" y="947"/>
                  <a:pt x="371" y="983"/>
                  <a:pt x="427" y="1058"/>
                </a:cubicBezTo>
                <a:cubicBezTo>
                  <a:pt x="482" y="1132"/>
                  <a:pt x="538" y="1243"/>
                  <a:pt x="556" y="1318"/>
                </a:cubicBezTo>
                <a:cubicBezTo>
                  <a:pt x="594" y="1392"/>
                  <a:pt x="594" y="1559"/>
                  <a:pt x="575" y="1633"/>
                </a:cubicBezTo>
                <a:cubicBezTo>
                  <a:pt x="575" y="1707"/>
                  <a:pt x="668" y="2078"/>
                  <a:pt x="686" y="2134"/>
                </a:cubicBezTo>
                <a:cubicBezTo>
                  <a:pt x="724" y="2190"/>
                  <a:pt x="761" y="2301"/>
                  <a:pt x="761" y="2505"/>
                </a:cubicBezTo>
                <a:cubicBezTo>
                  <a:pt x="761" y="2709"/>
                  <a:pt x="779" y="2839"/>
                  <a:pt x="853" y="2913"/>
                </a:cubicBezTo>
                <a:cubicBezTo>
                  <a:pt x="909" y="2969"/>
                  <a:pt x="965" y="3043"/>
                  <a:pt x="983" y="3043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4" name="Freeform 27">
            <a:extLst>
              <a:ext uri="{FF2B5EF4-FFF2-40B4-BE49-F238E27FC236}">
                <a16:creationId xmlns:a16="http://schemas.microsoft.com/office/drawing/2014/main" id="{016D15A2-6DAF-DA95-D1C5-83EEE84F5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220" y="5450615"/>
            <a:ext cx="1133618" cy="999259"/>
          </a:xfrm>
          <a:custGeom>
            <a:avLst/>
            <a:gdLst>
              <a:gd name="T0" fmla="*/ 3950 w 4045"/>
              <a:gd name="T1" fmla="*/ 1131 h 3562"/>
              <a:gd name="T2" fmla="*/ 3950 w 4045"/>
              <a:gd name="T3" fmla="*/ 1131 h 3562"/>
              <a:gd name="T4" fmla="*/ 4006 w 4045"/>
              <a:gd name="T5" fmla="*/ 1335 h 3562"/>
              <a:gd name="T6" fmla="*/ 3784 w 4045"/>
              <a:gd name="T7" fmla="*/ 1799 h 3562"/>
              <a:gd name="T8" fmla="*/ 3673 w 4045"/>
              <a:gd name="T9" fmla="*/ 1892 h 3562"/>
              <a:gd name="T10" fmla="*/ 3394 w 4045"/>
              <a:gd name="T11" fmla="*/ 2282 h 3562"/>
              <a:gd name="T12" fmla="*/ 2967 w 4045"/>
              <a:gd name="T13" fmla="*/ 2615 h 3562"/>
              <a:gd name="T14" fmla="*/ 2837 w 4045"/>
              <a:gd name="T15" fmla="*/ 2819 h 3562"/>
              <a:gd name="T16" fmla="*/ 2504 w 4045"/>
              <a:gd name="T17" fmla="*/ 3116 h 3562"/>
              <a:gd name="T18" fmla="*/ 2300 w 4045"/>
              <a:gd name="T19" fmla="*/ 3209 h 3562"/>
              <a:gd name="T20" fmla="*/ 2003 w 4045"/>
              <a:gd name="T21" fmla="*/ 3265 h 3562"/>
              <a:gd name="T22" fmla="*/ 1892 w 4045"/>
              <a:gd name="T23" fmla="*/ 3246 h 3562"/>
              <a:gd name="T24" fmla="*/ 1743 w 4045"/>
              <a:gd name="T25" fmla="*/ 3320 h 3562"/>
              <a:gd name="T26" fmla="*/ 1521 w 4045"/>
              <a:gd name="T27" fmla="*/ 3283 h 3562"/>
              <a:gd name="T28" fmla="*/ 1335 w 4045"/>
              <a:gd name="T29" fmla="*/ 3301 h 3562"/>
              <a:gd name="T30" fmla="*/ 1150 w 4045"/>
              <a:gd name="T31" fmla="*/ 3339 h 3562"/>
              <a:gd name="T32" fmla="*/ 1057 w 4045"/>
              <a:gd name="T33" fmla="*/ 3431 h 3562"/>
              <a:gd name="T34" fmla="*/ 982 w 4045"/>
              <a:gd name="T35" fmla="*/ 3450 h 3562"/>
              <a:gd name="T36" fmla="*/ 890 w 4045"/>
              <a:gd name="T37" fmla="*/ 3543 h 3562"/>
              <a:gd name="T38" fmla="*/ 723 w 4045"/>
              <a:gd name="T39" fmla="*/ 3487 h 3562"/>
              <a:gd name="T40" fmla="*/ 630 w 4045"/>
              <a:gd name="T41" fmla="*/ 3431 h 3562"/>
              <a:gd name="T42" fmla="*/ 575 w 4045"/>
              <a:gd name="T43" fmla="*/ 3339 h 3562"/>
              <a:gd name="T44" fmla="*/ 427 w 4045"/>
              <a:gd name="T45" fmla="*/ 3265 h 3562"/>
              <a:gd name="T46" fmla="*/ 464 w 4045"/>
              <a:gd name="T47" fmla="*/ 3135 h 3562"/>
              <a:gd name="T48" fmla="*/ 334 w 4045"/>
              <a:gd name="T49" fmla="*/ 3005 h 3562"/>
              <a:gd name="T50" fmla="*/ 334 w 4045"/>
              <a:gd name="T51" fmla="*/ 2838 h 3562"/>
              <a:gd name="T52" fmla="*/ 427 w 4045"/>
              <a:gd name="T53" fmla="*/ 2634 h 3562"/>
              <a:gd name="T54" fmla="*/ 353 w 4045"/>
              <a:gd name="T55" fmla="*/ 2467 h 3562"/>
              <a:gd name="T56" fmla="*/ 186 w 4045"/>
              <a:gd name="T57" fmla="*/ 2263 h 3562"/>
              <a:gd name="T58" fmla="*/ 149 w 4045"/>
              <a:gd name="T59" fmla="*/ 2077 h 3562"/>
              <a:gd name="T60" fmla="*/ 74 w 4045"/>
              <a:gd name="T61" fmla="*/ 1855 h 3562"/>
              <a:gd name="T62" fmla="*/ 56 w 4045"/>
              <a:gd name="T63" fmla="*/ 1743 h 3562"/>
              <a:gd name="T64" fmla="*/ 0 w 4045"/>
              <a:gd name="T65" fmla="*/ 1725 h 3562"/>
              <a:gd name="T66" fmla="*/ 19 w 4045"/>
              <a:gd name="T67" fmla="*/ 1595 h 3562"/>
              <a:gd name="T68" fmla="*/ 112 w 4045"/>
              <a:gd name="T69" fmla="*/ 1576 h 3562"/>
              <a:gd name="T70" fmla="*/ 204 w 4045"/>
              <a:gd name="T71" fmla="*/ 1595 h 3562"/>
              <a:gd name="T72" fmla="*/ 279 w 4045"/>
              <a:gd name="T73" fmla="*/ 1688 h 3562"/>
              <a:gd name="T74" fmla="*/ 353 w 4045"/>
              <a:gd name="T75" fmla="*/ 1743 h 3562"/>
              <a:gd name="T76" fmla="*/ 464 w 4045"/>
              <a:gd name="T77" fmla="*/ 1781 h 3562"/>
              <a:gd name="T78" fmla="*/ 723 w 4045"/>
              <a:gd name="T79" fmla="*/ 1781 h 3562"/>
              <a:gd name="T80" fmla="*/ 834 w 4045"/>
              <a:gd name="T81" fmla="*/ 1669 h 3562"/>
              <a:gd name="T82" fmla="*/ 871 w 4045"/>
              <a:gd name="T83" fmla="*/ 1354 h 3562"/>
              <a:gd name="T84" fmla="*/ 871 w 4045"/>
              <a:gd name="T85" fmla="*/ 667 h 3562"/>
              <a:gd name="T86" fmla="*/ 1094 w 4045"/>
              <a:gd name="T87" fmla="*/ 797 h 3562"/>
              <a:gd name="T88" fmla="*/ 1094 w 4045"/>
              <a:gd name="T89" fmla="*/ 1113 h 3562"/>
              <a:gd name="T90" fmla="*/ 1391 w 4045"/>
              <a:gd name="T91" fmla="*/ 1298 h 3562"/>
              <a:gd name="T92" fmla="*/ 1576 w 4045"/>
              <a:gd name="T93" fmla="*/ 1020 h 3562"/>
              <a:gd name="T94" fmla="*/ 1724 w 4045"/>
              <a:gd name="T95" fmla="*/ 872 h 3562"/>
              <a:gd name="T96" fmla="*/ 1892 w 4045"/>
              <a:gd name="T97" fmla="*/ 964 h 3562"/>
              <a:gd name="T98" fmla="*/ 2263 w 4045"/>
              <a:gd name="T99" fmla="*/ 946 h 3562"/>
              <a:gd name="T100" fmla="*/ 2392 w 4045"/>
              <a:gd name="T101" fmla="*/ 742 h 3562"/>
              <a:gd name="T102" fmla="*/ 2504 w 4045"/>
              <a:gd name="T103" fmla="*/ 612 h 3562"/>
              <a:gd name="T104" fmla="*/ 2819 w 4045"/>
              <a:gd name="T105" fmla="*/ 296 h 3562"/>
              <a:gd name="T106" fmla="*/ 3042 w 4045"/>
              <a:gd name="T107" fmla="*/ 130 h 3562"/>
              <a:gd name="T108" fmla="*/ 3190 w 4045"/>
              <a:gd name="T109" fmla="*/ 0 h 3562"/>
              <a:gd name="T110" fmla="*/ 3450 w 4045"/>
              <a:gd name="T111" fmla="*/ 55 h 3562"/>
              <a:gd name="T112" fmla="*/ 3747 w 4045"/>
              <a:gd name="T113" fmla="*/ 148 h 3562"/>
              <a:gd name="T114" fmla="*/ 3784 w 4045"/>
              <a:gd name="T115" fmla="*/ 278 h 3562"/>
              <a:gd name="T116" fmla="*/ 3858 w 4045"/>
              <a:gd name="T117" fmla="*/ 537 h 3562"/>
              <a:gd name="T118" fmla="*/ 3858 w 4045"/>
              <a:gd name="T119" fmla="*/ 742 h 3562"/>
              <a:gd name="T120" fmla="*/ 3784 w 4045"/>
              <a:gd name="T121" fmla="*/ 909 h 3562"/>
              <a:gd name="T122" fmla="*/ 3821 w 4045"/>
              <a:gd name="T123" fmla="*/ 1001 h 3562"/>
              <a:gd name="T124" fmla="*/ 3950 w 4045"/>
              <a:gd name="T125" fmla="*/ 1131 h 3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45" h="3562">
                <a:moveTo>
                  <a:pt x="3950" y="1131"/>
                </a:moveTo>
                <a:lnTo>
                  <a:pt x="3950" y="1131"/>
                </a:lnTo>
                <a:cubicBezTo>
                  <a:pt x="3950" y="1131"/>
                  <a:pt x="4044" y="1243"/>
                  <a:pt x="4006" y="1335"/>
                </a:cubicBezTo>
                <a:cubicBezTo>
                  <a:pt x="3969" y="1410"/>
                  <a:pt x="3876" y="1706"/>
                  <a:pt x="3784" y="1799"/>
                </a:cubicBezTo>
                <a:cubicBezTo>
                  <a:pt x="3673" y="1892"/>
                  <a:pt x="3673" y="1892"/>
                  <a:pt x="3673" y="1892"/>
                </a:cubicBezTo>
                <a:cubicBezTo>
                  <a:pt x="3673" y="1892"/>
                  <a:pt x="3524" y="2133"/>
                  <a:pt x="3394" y="2282"/>
                </a:cubicBezTo>
                <a:cubicBezTo>
                  <a:pt x="3246" y="2430"/>
                  <a:pt x="3079" y="2541"/>
                  <a:pt x="2967" y="2615"/>
                </a:cubicBezTo>
                <a:cubicBezTo>
                  <a:pt x="2875" y="2708"/>
                  <a:pt x="2949" y="2708"/>
                  <a:pt x="2837" y="2819"/>
                </a:cubicBezTo>
                <a:cubicBezTo>
                  <a:pt x="2726" y="2930"/>
                  <a:pt x="2615" y="3042"/>
                  <a:pt x="2504" y="3116"/>
                </a:cubicBezTo>
                <a:cubicBezTo>
                  <a:pt x="2411" y="3190"/>
                  <a:pt x="2392" y="3209"/>
                  <a:pt x="2300" y="3209"/>
                </a:cubicBezTo>
                <a:cubicBezTo>
                  <a:pt x="2225" y="3190"/>
                  <a:pt x="2040" y="3265"/>
                  <a:pt x="2003" y="3265"/>
                </a:cubicBezTo>
                <a:cubicBezTo>
                  <a:pt x="1966" y="3283"/>
                  <a:pt x="1929" y="3209"/>
                  <a:pt x="1892" y="3246"/>
                </a:cubicBezTo>
                <a:cubicBezTo>
                  <a:pt x="1836" y="3283"/>
                  <a:pt x="1854" y="3357"/>
                  <a:pt x="1743" y="3320"/>
                </a:cubicBezTo>
                <a:cubicBezTo>
                  <a:pt x="1632" y="3265"/>
                  <a:pt x="1595" y="3265"/>
                  <a:pt x="1521" y="3283"/>
                </a:cubicBezTo>
                <a:cubicBezTo>
                  <a:pt x="1447" y="3301"/>
                  <a:pt x="1409" y="3301"/>
                  <a:pt x="1335" y="3301"/>
                </a:cubicBezTo>
                <a:cubicBezTo>
                  <a:pt x="1261" y="3283"/>
                  <a:pt x="1168" y="3320"/>
                  <a:pt x="1150" y="3339"/>
                </a:cubicBezTo>
                <a:cubicBezTo>
                  <a:pt x="1131" y="3357"/>
                  <a:pt x="1112" y="3431"/>
                  <a:pt x="1057" y="3431"/>
                </a:cubicBezTo>
                <a:cubicBezTo>
                  <a:pt x="1001" y="3431"/>
                  <a:pt x="1020" y="3413"/>
                  <a:pt x="982" y="3450"/>
                </a:cubicBezTo>
                <a:cubicBezTo>
                  <a:pt x="946" y="3506"/>
                  <a:pt x="964" y="3561"/>
                  <a:pt x="890" y="3543"/>
                </a:cubicBezTo>
                <a:cubicBezTo>
                  <a:pt x="834" y="3524"/>
                  <a:pt x="779" y="3506"/>
                  <a:pt x="723" y="3487"/>
                </a:cubicBezTo>
                <a:cubicBezTo>
                  <a:pt x="667" y="3469"/>
                  <a:pt x="649" y="3469"/>
                  <a:pt x="630" y="3431"/>
                </a:cubicBezTo>
                <a:cubicBezTo>
                  <a:pt x="593" y="3376"/>
                  <a:pt x="630" y="3357"/>
                  <a:pt x="575" y="3339"/>
                </a:cubicBezTo>
                <a:cubicBezTo>
                  <a:pt x="520" y="3320"/>
                  <a:pt x="427" y="3301"/>
                  <a:pt x="427" y="3265"/>
                </a:cubicBezTo>
                <a:cubicBezTo>
                  <a:pt x="446" y="3227"/>
                  <a:pt x="483" y="3190"/>
                  <a:pt x="464" y="3135"/>
                </a:cubicBezTo>
                <a:cubicBezTo>
                  <a:pt x="427" y="3098"/>
                  <a:pt x="353" y="3060"/>
                  <a:pt x="334" y="3005"/>
                </a:cubicBezTo>
                <a:cubicBezTo>
                  <a:pt x="334" y="2949"/>
                  <a:pt x="260" y="2912"/>
                  <a:pt x="334" y="2838"/>
                </a:cubicBezTo>
                <a:cubicBezTo>
                  <a:pt x="409" y="2782"/>
                  <a:pt x="427" y="2671"/>
                  <a:pt x="427" y="2634"/>
                </a:cubicBezTo>
                <a:cubicBezTo>
                  <a:pt x="409" y="2578"/>
                  <a:pt x="427" y="2541"/>
                  <a:pt x="353" y="2467"/>
                </a:cubicBezTo>
                <a:cubicBezTo>
                  <a:pt x="297" y="2393"/>
                  <a:pt x="204" y="2300"/>
                  <a:pt x="186" y="2263"/>
                </a:cubicBezTo>
                <a:cubicBezTo>
                  <a:pt x="167" y="2226"/>
                  <a:pt x="186" y="2114"/>
                  <a:pt x="149" y="2077"/>
                </a:cubicBezTo>
                <a:cubicBezTo>
                  <a:pt x="130" y="2040"/>
                  <a:pt x="112" y="1892"/>
                  <a:pt x="74" y="1855"/>
                </a:cubicBezTo>
                <a:cubicBezTo>
                  <a:pt x="38" y="1817"/>
                  <a:pt x="38" y="1781"/>
                  <a:pt x="56" y="1743"/>
                </a:cubicBezTo>
                <a:cubicBezTo>
                  <a:pt x="56" y="1725"/>
                  <a:pt x="0" y="1725"/>
                  <a:pt x="0" y="1725"/>
                </a:cubicBezTo>
                <a:cubicBezTo>
                  <a:pt x="0" y="1725"/>
                  <a:pt x="0" y="1614"/>
                  <a:pt x="19" y="1595"/>
                </a:cubicBezTo>
                <a:cubicBezTo>
                  <a:pt x="38" y="1576"/>
                  <a:pt x="19" y="1558"/>
                  <a:pt x="112" y="1576"/>
                </a:cubicBezTo>
                <a:cubicBezTo>
                  <a:pt x="112" y="1576"/>
                  <a:pt x="186" y="1576"/>
                  <a:pt x="204" y="1595"/>
                </a:cubicBezTo>
                <a:cubicBezTo>
                  <a:pt x="223" y="1595"/>
                  <a:pt x="260" y="1651"/>
                  <a:pt x="279" y="1688"/>
                </a:cubicBezTo>
                <a:cubicBezTo>
                  <a:pt x="279" y="1706"/>
                  <a:pt x="315" y="1725"/>
                  <a:pt x="353" y="1743"/>
                </a:cubicBezTo>
                <a:cubicBezTo>
                  <a:pt x="409" y="1762"/>
                  <a:pt x="464" y="1781"/>
                  <a:pt x="464" y="1781"/>
                </a:cubicBezTo>
                <a:cubicBezTo>
                  <a:pt x="723" y="1781"/>
                  <a:pt x="723" y="1781"/>
                  <a:pt x="723" y="1781"/>
                </a:cubicBezTo>
                <a:cubicBezTo>
                  <a:pt x="723" y="1781"/>
                  <a:pt x="816" y="1781"/>
                  <a:pt x="834" y="1669"/>
                </a:cubicBezTo>
                <a:cubicBezTo>
                  <a:pt x="834" y="1558"/>
                  <a:pt x="871" y="1465"/>
                  <a:pt x="871" y="1354"/>
                </a:cubicBezTo>
                <a:cubicBezTo>
                  <a:pt x="871" y="1261"/>
                  <a:pt x="871" y="667"/>
                  <a:pt x="871" y="667"/>
                </a:cubicBezTo>
                <a:cubicBezTo>
                  <a:pt x="871" y="667"/>
                  <a:pt x="1076" y="723"/>
                  <a:pt x="1094" y="797"/>
                </a:cubicBezTo>
                <a:cubicBezTo>
                  <a:pt x="1112" y="872"/>
                  <a:pt x="1094" y="1001"/>
                  <a:pt x="1094" y="1113"/>
                </a:cubicBezTo>
                <a:cubicBezTo>
                  <a:pt x="1094" y="1224"/>
                  <a:pt x="1131" y="1428"/>
                  <a:pt x="1391" y="1298"/>
                </a:cubicBezTo>
                <a:cubicBezTo>
                  <a:pt x="1391" y="1298"/>
                  <a:pt x="1521" y="1075"/>
                  <a:pt x="1576" y="1020"/>
                </a:cubicBezTo>
                <a:cubicBezTo>
                  <a:pt x="1632" y="946"/>
                  <a:pt x="1669" y="853"/>
                  <a:pt x="1724" y="872"/>
                </a:cubicBezTo>
                <a:cubicBezTo>
                  <a:pt x="1780" y="890"/>
                  <a:pt x="1799" y="946"/>
                  <a:pt x="1892" y="964"/>
                </a:cubicBezTo>
                <a:cubicBezTo>
                  <a:pt x="1966" y="1001"/>
                  <a:pt x="2207" y="1020"/>
                  <a:pt x="2263" y="946"/>
                </a:cubicBezTo>
                <a:cubicBezTo>
                  <a:pt x="2337" y="872"/>
                  <a:pt x="2355" y="816"/>
                  <a:pt x="2392" y="742"/>
                </a:cubicBezTo>
                <a:cubicBezTo>
                  <a:pt x="2411" y="667"/>
                  <a:pt x="2485" y="630"/>
                  <a:pt x="2504" y="612"/>
                </a:cubicBezTo>
                <a:cubicBezTo>
                  <a:pt x="2541" y="593"/>
                  <a:pt x="2726" y="389"/>
                  <a:pt x="2819" y="296"/>
                </a:cubicBezTo>
                <a:cubicBezTo>
                  <a:pt x="2931" y="204"/>
                  <a:pt x="2967" y="166"/>
                  <a:pt x="3042" y="130"/>
                </a:cubicBezTo>
                <a:cubicBezTo>
                  <a:pt x="3097" y="92"/>
                  <a:pt x="3172" y="0"/>
                  <a:pt x="3190" y="0"/>
                </a:cubicBezTo>
                <a:cubicBezTo>
                  <a:pt x="3208" y="0"/>
                  <a:pt x="3338" y="18"/>
                  <a:pt x="3450" y="55"/>
                </a:cubicBezTo>
                <a:cubicBezTo>
                  <a:pt x="3543" y="111"/>
                  <a:pt x="3747" y="148"/>
                  <a:pt x="3747" y="148"/>
                </a:cubicBezTo>
                <a:cubicBezTo>
                  <a:pt x="3747" y="148"/>
                  <a:pt x="3765" y="222"/>
                  <a:pt x="3784" y="278"/>
                </a:cubicBezTo>
                <a:cubicBezTo>
                  <a:pt x="3784" y="333"/>
                  <a:pt x="3858" y="426"/>
                  <a:pt x="3858" y="537"/>
                </a:cubicBezTo>
                <a:cubicBezTo>
                  <a:pt x="3839" y="630"/>
                  <a:pt x="3895" y="649"/>
                  <a:pt x="3858" y="742"/>
                </a:cubicBezTo>
                <a:cubicBezTo>
                  <a:pt x="3821" y="816"/>
                  <a:pt x="3784" y="872"/>
                  <a:pt x="3784" y="909"/>
                </a:cubicBezTo>
                <a:cubicBezTo>
                  <a:pt x="3784" y="927"/>
                  <a:pt x="3802" y="983"/>
                  <a:pt x="3821" y="1001"/>
                </a:cubicBezTo>
                <a:cubicBezTo>
                  <a:pt x="3839" y="1039"/>
                  <a:pt x="3950" y="1131"/>
                  <a:pt x="3950" y="1131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Freeform 28">
            <a:extLst>
              <a:ext uri="{FF2B5EF4-FFF2-40B4-BE49-F238E27FC236}">
                <a16:creationId xmlns:a16="http://schemas.microsoft.com/office/drawing/2014/main" id="{0C907EA5-DFC0-5F90-7A06-23463D29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2906" y="5772469"/>
            <a:ext cx="124858" cy="136038"/>
          </a:xfrm>
          <a:custGeom>
            <a:avLst/>
            <a:gdLst>
              <a:gd name="T0" fmla="*/ 445 w 446"/>
              <a:gd name="T1" fmla="*/ 186 h 483"/>
              <a:gd name="T2" fmla="*/ 445 w 446"/>
              <a:gd name="T3" fmla="*/ 186 h 483"/>
              <a:gd name="T4" fmla="*/ 371 w 446"/>
              <a:gd name="T5" fmla="*/ 390 h 483"/>
              <a:gd name="T6" fmla="*/ 130 w 446"/>
              <a:gd name="T7" fmla="*/ 427 h 483"/>
              <a:gd name="T8" fmla="*/ 18 w 446"/>
              <a:gd name="T9" fmla="*/ 223 h 483"/>
              <a:gd name="T10" fmla="*/ 186 w 446"/>
              <a:gd name="T11" fmla="*/ 19 h 483"/>
              <a:gd name="T12" fmla="*/ 445 w 446"/>
              <a:gd name="T13" fmla="*/ 186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6" h="483">
                <a:moveTo>
                  <a:pt x="445" y="186"/>
                </a:moveTo>
                <a:lnTo>
                  <a:pt x="445" y="186"/>
                </a:lnTo>
                <a:cubicBezTo>
                  <a:pt x="445" y="186"/>
                  <a:pt x="445" y="334"/>
                  <a:pt x="371" y="390"/>
                </a:cubicBezTo>
                <a:cubicBezTo>
                  <a:pt x="315" y="446"/>
                  <a:pt x="186" y="482"/>
                  <a:pt x="130" y="427"/>
                </a:cubicBezTo>
                <a:cubicBezTo>
                  <a:pt x="74" y="390"/>
                  <a:pt x="0" y="316"/>
                  <a:pt x="18" y="223"/>
                </a:cubicBezTo>
                <a:cubicBezTo>
                  <a:pt x="18" y="130"/>
                  <a:pt x="92" y="37"/>
                  <a:pt x="186" y="19"/>
                </a:cubicBezTo>
                <a:cubicBezTo>
                  <a:pt x="260" y="0"/>
                  <a:pt x="408" y="75"/>
                  <a:pt x="445" y="186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6" name="Freeform 29">
            <a:extLst>
              <a:ext uri="{FF2B5EF4-FFF2-40B4-BE49-F238E27FC236}">
                <a16:creationId xmlns:a16="http://schemas.microsoft.com/office/drawing/2014/main" id="{D183F507-C7A6-3C9D-C162-E51B9EADA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03" y="5975288"/>
            <a:ext cx="176780" cy="166956"/>
          </a:xfrm>
          <a:custGeom>
            <a:avLst/>
            <a:gdLst>
              <a:gd name="T0" fmla="*/ 483 w 632"/>
              <a:gd name="T1" fmla="*/ 37 h 595"/>
              <a:gd name="T2" fmla="*/ 483 w 632"/>
              <a:gd name="T3" fmla="*/ 37 h 595"/>
              <a:gd name="T4" fmla="*/ 613 w 632"/>
              <a:gd name="T5" fmla="*/ 204 h 595"/>
              <a:gd name="T6" fmla="*/ 557 w 632"/>
              <a:gd name="T7" fmla="*/ 464 h 595"/>
              <a:gd name="T8" fmla="*/ 335 w 632"/>
              <a:gd name="T9" fmla="*/ 500 h 595"/>
              <a:gd name="T10" fmla="*/ 112 w 632"/>
              <a:gd name="T11" fmla="*/ 519 h 595"/>
              <a:gd name="T12" fmla="*/ 75 w 632"/>
              <a:gd name="T13" fmla="*/ 278 h 595"/>
              <a:gd name="T14" fmla="*/ 242 w 632"/>
              <a:gd name="T15" fmla="*/ 148 h 595"/>
              <a:gd name="T16" fmla="*/ 483 w 632"/>
              <a:gd name="T17" fmla="*/ 37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2" h="595">
                <a:moveTo>
                  <a:pt x="483" y="37"/>
                </a:moveTo>
                <a:lnTo>
                  <a:pt x="483" y="37"/>
                </a:lnTo>
                <a:cubicBezTo>
                  <a:pt x="594" y="74"/>
                  <a:pt x="594" y="129"/>
                  <a:pt x="613" y="204"/>
                </a:cubicBezTo>
                <a:cubicBezTo>
                  <a:pt x="631" y="278"/>
                  <a:pt x="613" y="445"/>
                  <a:pt x="557" y="464"/>
                </a:cubicBezTo>
                <a:cubicBezTo>
                  <a:pt x="501" y="464"/>
                  <a:pt x="409" y="464"/>
                  <a:pt x="335" y="500"/>
                </a:cubicBezTo>
                <a:cubicBezTo>
                  <a:pt x="279" y="556"/>
                  <a:pt x="168" y="594"/>
                  <a:pt x="112" y="519"/>
                </a:cubicBezTo>
                <a:cubicBezTo>
                  <a:pt x="75" y="464"/>
                  <a:pt x="0" y="334"/>
                  <a:pt x="75" y="278"/>
                </a:cubicBezTo>
                <a:cubicBezTo>
                  <a:pt x="130" y="223"/>
                  <a:pt x="168" y="204"/>
                  <a:pt x="242" y="148"/>
                </a:cubicBezTo>
                <a:cubicBezTo>
                  <a:pt x="316" y="93"/>
                  <a:pt x="335" y="0"/>
                  <a:pt x="483" y="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Freeform 30">
            <a:extLst>
              <a:ext uri="{FF2B5EF4-FFF2-40B4-BE49-F238E27FC236}">
                <a16:creationId xmlns:a16="http://schemas.microsoft.com/office/drawing/2014/main" id="{519BC02A-D46B-4084-BBE2-08B313A3E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401" y="5176377"/>
            <a:ext cx="650253" cy="702450"/>
          </a:xfrm>
          <a:custGeom>
            <a:avLst/>
            <a:gdLst>
              <a:gd name="T0" fmla="*/ 0 w 2320"/>
              <a:gd name="T1" fmla="*/ 1799 h 2505"/>
              <a:gd name="T2" fmla="*/ 0 w 2320"/>
              <a:gd name="T3" fmla="*/ 1799 h 2505"/>
              <a:gd name="T4" fmla="*/ 19 w 2320"/>
              <a:gd name="T5" fmla="*/ 1076 h 2505"/>
              <a:gd name="T6" fmla="*/ 93 w 2320"/>
              <a:gd name="T7" fmla="*/ 1039 h 2505"/>
              <a:gd name="T8" fmla="*/ 241 w 2320"/>
              <a:gd name="T9" fmla="*/ 1057 h 2505"/>
              <a:gd name="T10" fmla="*/ 316 w 2320"/>
              <a:gd name="T11" fmla="*/ 761 h 2505"/>
              <a:gd name="T12" fmla="*/ 297 w 2320"/>
              <a:gd name="T13" fmla="*/ 371 h 2505"/>
              <a:gd name="T14" fmla="*/ 353 w 2320"/>
              <a:gd name="T15" fmla="*/ 185 h 2505"/>
              <a:gd name="T16" fmla="*/ 576 w 2320"/>
              <a:gd name="T17" fmla="*/ 130 h 2505"/>
              <a:gd name="T18" fmla="*/ 798 w 2320"/>
              <a:gd name="T19" fmla="*/ 93 h 2505"/>
              <a:gd name="T20" fmla="*/ 891 w 2320"/>
              <a:gd name="T21" fmla="*/ 111 h 2505"/>
              <a:gd name="T22" fmla="*/ 965 w 2320"/>
              <a:gd name="T23" fmla="*/ 167 h 2505"/>
              <a:gd name="T24" fmla="*/ 1076 w 2320"/>
              <a:gd name="T25" fmla="*/ 167 h 2505"/>
              <a:gd name="T26" fmla="*/ 1224 w 2320"/>
              <a:gd name="T27" fmla="*/ 74 h 2505"/>
              <a:gd name="T28" fmla="*/ 1354 w 2320"/>
              <a:gd name="T29" fmla="*/ 37 h 2505"/>
              <a:gd name="T30" fmla="*/ 1392 w 2320"/>
              <a:gd name="T31" fmla="*/ 0 h 2505"/>
              <a:gd name="T32" fmla="*/ 1503 w 2320"/>
              <a:gd name="T33" fmla="*/ 93 h 2505"/>
              <a:gd name="T34" fmla="*/ 1633 w 2320"/>
              <a:gd name="T35" fmla="*/ 408 h 2505"/>
              <a:gd name="T36" fmla="*/ 1855 w 2320"/>
              <a:gd name="T37" fmla="*/ 612 h 2505"/>
              <a:gd name="T38" fmla="*/ 2004 w 2320"/>
              <a:gd name="T39" fmla="*/ 853 h 2505"/>
              <a:gd name="T40" fmla="*/ 2301 w 2320"/>
              <a:gd name="T41" fmla="*/ 1094 h 2505"/>
              <a:gd name="T42" fmla="*/ 2319 w 2320"/>
              <a:gd name="T43" fmla="*/ 1132 h 2505"/>
              <a:gd name="T44" fmla="*/ 2189 w 2320"/>
              <a:gd name="T45" fmla="*/ 1243 h 2505"/>
              <a:gd name="T46" fmla="*/ 2041 w 2320"/>
              <a:gd name="T47" fmla="*/ 1354 h 2505"/>
              <a:gd name="T48" fmla="*/ 1744 w 2320"/>
              <a:gd name="T49" fmla="*/ 1651 h 2505"/>
              <a:gd name="T50" fmla="*/ 1633 w 2320"/>
              <a:gd name="T51" fmla="*/ 1744 h 2505"/>
              <a:gd name="T52" fmla="*/ 1540 w 2320"/>
              <a:gd name="T53" fmla="*/ 1836 h 2505"/>
              <a:gd name="T54" fmla="*/ 1392 w 2320"/>
              <a:gd name="T55" fmla="*/ 2078 h 2505"/>
              <a:gd name="T56" fmla="*/ 1262 w 2320"/>
              <a:gd name="T57" fmla="*/ 2133 h 2505"/>
              <a:gd name="T58" fmla="*/ 1002 w 2320"/>
              <a:gd name="T59" fmla="*/ 2096 h 2505"/>
              <a:gd name="T60" fmla="*/ 891 w 2320"/>
              <a:gd name="T61" fmla="*/ 2041 h 2505"/>
              <a:gd name="T62" fmla="*/ 798 w 2320"/>
              <a:gd name="T63" fmla="*/ 2022 h 2505"/>
              <a:gd name="T64" fmla="*/ 576 w 2320"/>
              <a:gd name="T65" fmla="*/ 2319 h 2505"/>
              <a:gd name="T66" fmla="*/ 520 w 2320"/>
              <a:gd name="T67" fmla="*/ 2430 h 2505"/>
              <a:gd name="T68" fmla="*/ 279 w 2320"/>
              <a:gd name="T69" fmla="*/ 2449 h 2505"/>
              <a:gd name="T70" fmla="*/ 223 w 2320"/>
              <a:gd name="T71" fmla="*/ 2226 h 2505"/>
              <a:gd name="T72" fmla="*/ 223 w 2320"/>
              <a:gd name="T73" fmla="*/ 1929 h 2505"/>
              <a:gd name="T74" fmla="*/ 0 w 2320"/>
              <a:gd name="T75" fmla="*/ 1799 h 2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20" h="2505">
                <a:moveTo>
                  <a:pt x="0" y="1799"/>
                </a:moveTo>
                <a:lnTo>
                  <a:pt x="0" y="1799"/>
                </a:lnTo>
                <a:cubicBezTo>
                  <a:pt x="19" y="1076"/>
                  <a:pt x="19" y="1076"/>
                  <a:pt x="19" y="1076"/>
                </a:cubicBezTo>
                <a:cubicBezTo>
                  <a:pt x="19" y="1076"/>
                  <a:pt x="19" y="1039"/>
                  <a:pt x="93" y="1039"/>
                </a:cubicBezTo>
                <a:cubicBezTo>
                  <a:pt x="149" y="1020"/>
                  <a:pt x="205" y="1076"/>
                  <a:pt x="241" y="1057"/>
                </a:cubicBezTo>
                <a:cubicBezTo>
                  <a:pt x="297" y="1039"/>
                  <a:pt x="316" y="816"/>
                  <a:pt x="316" y="761"/>
                </a:cubicBezTo>
                <a:cubicBezTo>
                  <a:pt x="316" y="686"/>
                  <a:pt x="297" y="408"/>
                  <a:pt x="297" y="371"/>
                </a:cubicBezTo>
                <a:cubicBezTo>
                  <a:pt x="297" y="334"/>
                  <a:pt x="316" y="204"/>
                  <a:pt x="353" y="185"/>
                </a:cubicBezTo>
                <a:cubicBezTo>
                  <a:pt x="408" y="167"/>
                  <a:pt x="538" y="149"/>
                  <a:pt x="576" y="130"/>
                </a:cubicBezTo>
                <a:cubicBezTo>
                  <a:pt x="631" y="130"/>
                  <a:pt x="779" y="111"/>
                  <a:pt x="798" y="93"/>
                </a:cubicBezTo>
                <a:cubicBezTo>
                  <a:pt x="817" y="93"/>
                  <a:pt x="872" y="93"/>
                  <a:pt x="891" y="111"/>
                </a:cubicBezTo>
                <a:cubicBezTo>
                  <a:pt x="891" y="111"/>
                  <a:pt x="947" y="167"/>
                  <a:pt x="965" y="167"/>
                </a:cubicBezTo>
                <a:cubicBezTo>
                  <a:pt x="1002" y="185"/>
                  <a:pt x="1039" y="204"/>
                  <a:pt x="1076" y="167"/>
                </a:cubicBezTo>
                <a:cubicBezTo>
                  <a:pt x="1113" y="111"/>
                  <a:pt x="1150" y="74"/>
                  <a:pt x="1224" y="74"/>
                </a:cubicBezTo>
                <a:cubicBezTo>
                  <a:pt x="1318" y="55"/>
                  <a:pt x="1354" y="55"/>
                  <a:pt x="1354" y="37"/>
                </a:cubicBezTo>
                <a:cubicBezTo>
                  <a:pt x="1373" y="19"/>
                  <a:pt x="1392" y="0"/>
                  <a:pt x="1392" y="0"/>
                </a:cubicBezTo>
                <a:cubicBezTo>
                  <a:pt x="1392" y="0"/>
                  <a:pt x="1466" y="37"/>
                  <a:pt x="1503" y="93"/>
                </a:cubicBezTo>
                <a:cubicBezTo>
                  <a:pt x="1521" y="149"/>
                  <a:pt x="1559" y="334"/>
                  <a:pt x="1633" y="408"/>
                </a:cubicBezTo>
                <a:cubicBezTo>
                  <a:pt x="1707" y="482"/>
                  <a:pt x="1744" y="501"/>
                  <a:pt x="1855" y="612"/>
                </a:cubicBezTo>
                <a:cubicBezTo>
                  <a:pt x="1948" y="723"/>
                  <a:pt x="1911" y="742"/>
                  <a:pt x="2004" y="853"/>
                </a:cubicBezTo>
                <a:cubicBezTo>
                  <a:pt x="2096" y="965"/>
                  <a:pt x="2263" y="1057"/>
                  <a:pt x="2301" y="1094"/>
                </a:cubicBezTo>
                <a:cubicBezTo>
                  <a:pt x="2319" y="1113"/>
                  <a:pt x="2319" y="1132"/>
                  <a:pt x="2319" y="1132"/>
                </a:cubicBezTo>
                <a:cubicBezTo>
                  <a:pt x="2319" y="1132"/>
                  <a:pt x="2208" y="1243"/>
                  <a:pt x="2189" y="1243"/>
                </a:cubicBezTo>
                <a:cubicBezTo>
                  <a:pt x="2171" y="1262"/>
                  <a:pt x="2078" y="1317"/>
                  <a:pt x="2041" y="1354"/>
                </a:cubicBezTo>
                <a:cubicBezTo>
                  <a:pt x="2004" y="1391"/>
                  <a:pt x="1763" y="1595"/>
                  <a:pt x="1744" y="1651"/>
                </a:cubicBezTo>
                <a:cubicBezTo>
                  <a:pt x="1725" y="1688"/>
                  <a:pt x="1633" y="1744"/>
                  <a:pt x="1633" y="1744"/>
                </a:cubicBezTo>
                <a:cubicBezTo>
                  <a:pt x="1633" y="1744"/>
                  <a:pt x="1559" y="1781"/>
                  <a:pt x="1540" y="1836"/>
                </a:cubicBezTo>
                <a:cubicBezTo>
                  <a:pt x="1521" y="1874"/>
                  <a:pt x="1466" y="2022"/>
                  <a:pt x="1392" y="2078"/>
                </a:cubicBezTo>
                <a:cubicBezTo>
                  <a:pt x="1392" y="2078"/>
                  <a:pt x="1336" y="2133"/>
                  <a:pt x="1262" y="2133"/>
                </a:cubicBezTo>
                <a:cubicBezTo>
                  <a:pt x="1188" y="2133"/>
                  <a:pt x="1021" y="2115"/>
                  <a:pt x="1002" y="2096"/>
                </a:cubicBezTo>
                <a:cubicBezTo>
                  <a:pt x="965" y="2096"/>
                  <a:pt x="891" y="2041"/>
                  <a:pt x="891" y="2041"/>
                </a:cubicBezTo>
                <a:cubicBezTo>
                  <a:pt x="872" y="2022"/>
                  <a:pt x="835" y="1966"/>
                  <a:pt x="798" y="2022"/>
                </a:cubicBezTo>
                <a:cubicBezTo>
                  <a:pt x="742" y="2096"/>
                  <a:pt x="612" y="2301"/>
                  <a:pt x="576" y="2319"/>
                </a:cubicBezTo>
                <a:cubicBezTo>
                  <a:pt x="557" y="2356"/>
                  <a:pt x="520" y="2430"/>
                  <a:pt x="520" y="2430"/>
                </a:cubicBezTo>
                <a:cubicBezTo>
                  <a:pt x="520" y="2430"/>
                  <a:pt x="390" y="2504"/>
                  <a:pt x="279" y="2449"/>
                </a:cubicBezTo>
                <a:cubicBezTo>
                  <a:pt x="279" y="2449"/>
                  <a:pt x="223" y="2393"/>
                  <a:pt x="223" y="2226"/>
                </a:cubicBezTo>
                <a:cubicBezTo>
                  <a:pt x="223" y="2078"/>
                  <a:pt x="241" y="1966"/>
                  <a:pt x="223" y="1929"/>
                </a:cubicBezTo>
                <a:cubicBezTo>
                  <a:pt x="205" y="1892"/>
                  <a:pt x="56" y="1799"/>
                  <a:pt x="0" y="179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8" name="Freeform 31">
            <a:extLst>
              <a:ext uri="{FF2B5EF4-FFF2-40B4-BE49-F238E27FC236}">
                <a16:creationId xmlns:a16="http://schemas.microsoft.com/office/drawing/2014/main" id="{39434B3F-FB0A-CE34-71FD-FB4A99EDC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03" y="4656659"/>
            <a:ext cx="765222" cy="1129113"/>
          </a:xfrm>
          <a:custGeom>
            <a:avLst/>
            <a:gdLst>
              <a:gd name="T0" fmla="*/ 538 w 2728"/>
              <a:gd name="T1" fmla="*/ 4026 h 4027"/>
              <a:gd name="T2" fmla="*/ 538 w 2728"/>
              <a:gd name="T3" fmla="*/ 4026 h 4027"/>
              <a:gd name="T4" fmla="*/ 408 w 2728"/>
              <a:gd name="T5" fmla="*/ 3914 h 4027"/>
              <a:gd name="T6" fmla="*/ 390 w 2728"/>
              <a:gd name="T7" fmla="*/ 3822 h 4027"/>
              <a:gd name="T8" fmla="*/ 464 w 2728"/>
              <a:gd name="T9" fmla="*/ 3617 h 4027"/>
              <a:gd name="T10" fmla="*/ 445 w 2728"/>
              <a:gd name="T11" fmla="*/ 3506 h 4027"/>
              <a:gd name="T12" fmla="*/ 464 w 2728"/>
              <a:gd name="T13" fmla="*/ 3395 h 4027"/>
              <a:gd name="T14" fmla="*/ 390 w 2728"/>
              <a:gd name="T15" fmla="*/ 3246 h 4027"/>
              <a:gd name="T16" fmla="*/ 353 w 2728"/>
              <a:gd name="T17" fmla="*/ 3061 h 4027"/>
              <a:gd name="T18" fmla="*/ 556 w 2728"/>
              <a:gd name="T19" fmla="*/ 2746 h 4027"/>
              <a:gd name="T20" fmla="*/ 650 w 2728"/>
              <a:gd name="T21" fmla="*/ 2560 h 4027"/>
              <a:gd name="T22" fmla="*/ 779 w 2728"/>
              <a:gd name="T23" fmla="*/ 2245 h 4027"/>
              <a:gd name="T24" fmla="*/ 798 w 2728"/>
              <a:gd name="T25" fmla="*/ 1855 h 4027"/>
              <a:gd name="T26" fmla="*/ 705 w 2728"/>
              <a:gd name="T27" fmla="*/ 1577 h 4027"/>
              <a:gd name="T28" fmla="*/ 427 w 2728"/>
              <a:gd name="T29" fmla="*/ 1447 h 4027"/>
              <a:gd name="T30" fmla="*/ 149 w 2728"/>
              <a:gd name="T31" fmla="*/ 1354 h 4027"/>
              <a:gd name="T32" fmla="*/ 56 w 2728"/>
              <a:gd name="T33" fmla="*/ 1224 h 4027"/>
              <a:gd name="T34" fmla="*/ 390 w 2728"/>
              <a:gd name="T35" fmla="*/ 1020 h 4027"/>
              <a:gd name="T36" fmla="*/ 724 w 2728"/>
              <a:gd name="T37" fmla="*/ 909 h 4027"/>
              <a:gd name="T38" fmla="*/ 983 w 2728"/>
              <a:gd name="T39" fmla="*/ 909 h 4027"/>
              <a:gd name="T40" fmla="*/ 1169 w 2728"/>
              <a:gd name="T41" fmla="*/ 1132 h 4027"/>
              <a:gd name="T42" fmla="*/ 1169 w 2728"/>
              <a:gd name="T43" fmla="*/ 1188 h 4027"/>
              <a:gd name="T44" fmla="*/ 1150 w 2728"/>
              <a:gd name="T45" fmla="*/ 1373 h 4027"/>
              <a:gd name="T46" fmla="*/ 1262 w 2728"/>
              <a:gd name="T47" fmla="*/ 1595 h 4027"/>
              <a:gd name="T48" fmla="*/ 1466 w 2728"/>
              <a:gd name="T49" fmla="*/ 1391 h 4027"/>
              <a:gd name="T50" fmla="*/ 1410 w 2728"/>
              <a:gd name="T51" fmla="*/ 983 h 4027"/>
              <a:gd name="T52" fmla="*/ 1317 w 2728"/>
              <a:gd name="T53" fmla="*/ 149 h 4027"/>
              <a:gd name="T54" fmla="*/ 1595 w 2728"/>
              <a:gd name="T55" fmla="*/ 297 h 4027"/>
              <a:gd name="T56" fmla="*/ 2022 w 2728"/>
              <a:gd name="T57" fmla="*/ 241 h 4027"/>
              <a:gd name="T58" fmla="*/ 2449 w 2728"/>
              <a:gd name="T59" fmla="*/ 149 h 4027"/>
              <a:gd name="T60" fmla="*/ 2616 w 2728"/>
              <a:gd name="T61" fmla="*/ 37 h 4027"/>
              <a:gd name="T62" fmla="*/ 2708 w 2728"/>
              <a:gd name="T63" fmla="*/ 56 h 4027"/>
              <a:gd name="T64" fmla="*/ 2671 w 2728"/>
              <a:gd name="T65" fmla="*/ 464 h 4027"/>
              <a:gd name="T66" fmla="*/ 2690 w 2728"/>
              <a:gd name="T67" fmla="*/ 687 h 4027"/>
              <a:gd name="T68" fmla="*/ 2634 w 2728"/>
              <a:gd name="T69" fmla="*/ 872 h 4027"/>
              <a:gd name="T70" fmla="*/ 2634 w 2728"/>
              <a:gd name="T71" fmla="*/ 1002 h 4027"/>
              <a:gd name="T72" fmla="*/ 2671 w 2728"/>
              <a:gd name="T73" fmla="*/ 1150 h 4027"/>
              <a:gd name="T74" fmla="*/ 2708 w 2728"/>
              <a:gd name="T75" fmla="*/ 1188 h 4027"/>
              <a:gd name="T76" fmla="*/ 2560 w 2728"/>
              <a:gd name="T77" fmla="*/ 1373 h 4027"/>
              <a:gd name="T78" fmla="*/ 2282 w 2728"/>
              <a:gd name="T79" fmla="*/ 1595 h 4027"/>
              <a:gd name="T80" fmla="*/ 2004 w 2728"/>
              <a:gd name="T81" fmla="*/ 1707 h 4027"/>
              <a:gd name="T82" fmla="*/ 1911 w 2728"/>
              <a:gd name="T83" fmla="*/ 1707 h 4027"/>
              <a:gd name="T84" fmla="*/ 1799 w 2728"/>
              <a:gd name="T85" fmla="*/ 1855 h 4027"/>
              <a:gd name="T86" fmla="*/ 1688 w 2728"/>
              <a:gd name="T87" fmla="*/ 1966 h 4027"/>
              <a:gd name="T88" fmla="*/ 1614 w 2728"/>
              <a:gd name="T89" fmla="*/ 2078 h 4027"/>
              <a:gd name="T90" fmla="*/ 1466 w 2728"/>
              <a:gd name="T91" fmla="*/ 2096 h 4027"/>
              <a:gd name="T92" fmla="*/ 1466 w 2728"/>
              <a:gd name="T93" fmla="*/ 2171 h 4027"/>
              <a:gd name="T94" fmla="*/ 1317 w 2728"/>
              <a:gd name="T95" fmla="*/ 2337 h 4027"/>
              <a:gd name="T96" fmla="*/ 1150 w 2728"/>
              <a:gd name="T97" fmla="*/ 2486 h 4027"/>
              <a:gd name="T98" fmla="*/ 1262 w 2728"/>
              <a:gd name="T99" fmla="*/ 2783 h 4027"/>
              <a:gd name="T100" fmla="*/ 1243 w 2728"/>
              <a:gd name="T101" fmla="*/ 3414 h 4027"/>
              <a:gd name="T102" fmla="*/ 1021 w 2728"/>
              <a:gd name="T103" fmla="*/ 3747 h 4027"/>
              <a:gd name="T104" fmla="*/ 612 w 2728"/>
              <a:gd name="T105" fmla="*/ 3896 h 4027"/>
              <a:gd name="T106" fmla="*/ 538 w 2728"/>
              <a:gd name="T107" fmla="*/ 4026 h 4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28" h="4027">
                <a:moveTo>
                  <a:pt x="538" y="4026"/>
                </a:moveTo>
                <a:lnTo>
                  <a:pt x="538" y="4026"/>
                </a:lnTo>
                <a:cubicBezTo>
                  <a:pt x="538" y="4026"/>
                  <a:pt x="427" y="3952"/>
                  <a:pt x="408" y="3914"/>
                </a:cubicBezTo>
                <a:cubicBezTo>
                  <a:pt x="390" y="3859"/>
                  <a:pt x="390" y="3859"/>
                  <a:pt x="390" y="3822"/>
                </a:cubicBezTo>
                <a:cubicBezTo>
                  <a:pt x="408" y="3766"/>
                  <a:pt x="464" y="3636"/>
                  <a:pt x="464" y="3617"/>
                </a:cubicBezTo>
                <a:cubicBezTo>
                  <a:pt x="464" y="3599"/>
                  <a:pt x="445" y="3543"/>
                  <a:pt x="445" y="3506"/>
                </a:cubicBezTo>
                <a:cubicBezTo>
                  <a:pt x="445" y="3469"/>
                  <a:pt x="464" y="3414"/>
                  <a:pt x="464" y="3395"/>
                </a:cubicBezTo>
                <a:cubicBezTo>
                  <a:pt x="445" y="3376"/>
                  <a:pt x="408" y="3284"/>
                  <a:pt x="390" y="3246"/>
                </a:cubicBezTo>
                <a:cubicBezTo>
                  <a:pt x="371" y="3209"/>
                  <a:pt x="353" y="3061"/>
                  <a:pt x="353" y="3061"/>
                </a:cubicBezTo>
                <a:cubicBezTo>
                  <a:pt x="353" y="3061"/>
                  <a:pt x="520" y="2820"/>
                  <a:pt x="556" y="2746"/>
                </a:cubicBezTo>
                <a:cubicBezTo>
                  <a:pt x="594" y="2672"/>
                  <a:pt x="594" y="2634"/>
                  <a:pt x="650" y="2560"/>
                </a:cubicBezTo>
                <a:cubicBezTo>
                  <a:pt x="724" y="2486"/>
                  <a:pt x="835" y="2412"/>
                  <a:pt x="779" y="2245"/>
                </a:cubicBezTo>
                <a:cubicBezTo>
                  <a:pt x="742" y="2096"/>
                  <a:pt x="798" y="1948"/>
                  <a:pt x="798" y="1855"/>
                </a:cubicBezTo>
                <a:cubicBezTo>
                  <a:pt x="779" y="1781"/>
                  <a:pt x="761" y="1614"/>
                  <a:pt x="705" y="1577"/>
                </a:cubicBezTo>
                <a:cubicBezTo>
                  <a:pt x="631" y="1521"/>
                  <a:pt x="464" y="1465"/>
                  <a:pt x="427" y="1447"/>
                </a:cubicBezTo>
                <a:cubicBezTo>
                  <a:pt x="371" y="1429"/>
                  <a:pt x="167" y="1373"/>
                  <a:pt x="149" y="1354"/>
                </a:cubicBezTo>
                <a:cubicBezTo>
                  <a:pt x="130" y="1336"/>
                  <a:pt x="0" y="1299"/>
                  <a:pt x="56" y="1224"/>
                </a:cubicBezTo>
                <a:cubicBezTo>
                  <a:pt x="130" y="1150"/>
                  <a:pt x="297" y="1058"/>
                  <a:pt x="390" y="1020"/>
                </a:cubicBezTo>
                <a:cubicBezTo>
                  <a:pt x="482" y="983"/>
                  <a:pt x="668" y="891"/>
                  <a:pt x="724" y="909"/>
                </a:cubicBezTo>
                <a:cubicBezTo>
                  <a:pt x="798" y="909"/>
                  <a:pt x="909" y="891"/>
                  <a:pt x="983" y="909"/>
                </a:cubicBezTo>
                <a:cubicBezTo>
                  <a:pt x="1057" y="928"/>
                  <a:pt x="1169" y="1076"/>
                  <a:pt x="1169" y="1132"/>
                </a:cubicBezTo>
                <a:cubicBezTo>
                  <a:pt x="1169" y="1188"/>
                  <a:pt x="1169" y="1188"/>
                  <a:pt x="1169" y="1188"/>
                </a:cubicBezTo>
                <a:cubicBezTo>
                  <a:pt x="1169" y="1188"/>
                  <a:pt x="1150" y="1317"/>
                  <a:pt x="1150" y="1373"/>
                </a:cubicBezTo>
                <a:cubicBezTo>
                  <a:pt x="1132" y="1429"/>
                  <a:pt x="1169" y="1614"/>
                  <a:pt x="1262" y="1595"/>
                </a:cubicBezTo>
                <a:cubicBezTo>
                  <a:pt x="1354" y="1595"/>
                  <a:pt x="1410" y="1484"/>
                  <a:pt x="1466" y="1391"/>
                </a:cubicBezTo>
                <a:cubicBezTo>
                  <a:pt x="1521" y="1299"/>
                  <a:pt x="1466" y="1039"/>
                  <a:pt x="1410" y="983"/>
                </a:cubicBezTo>
                <a:cubicBezTo>
                  <a:pt x="1354" y="928"/>
                  <a:pt x="1132" y="408"/>
                  <a:pt x="1317" y="149"/>
                </a:cubicBezTo>
                <a:cubicBezTo>
                  <a:pt x="1317" y="149"/>
                  <a:pt x="1521" y="278"/>
                  <a:pt x="1595" y="297"/>
                </a:cubicBezTo>
                <a:cubicBezTo>
                  <a:pt x="1669" y="297"/>
                  <a:pt x="1874" y="297"/>
                  <a:pt x="2022" y="241"/>
                </a:cubicBezTo>
                <a:cubicBezTo>
                  <a:pt x="2170" y="186"/>
                  <a:pt x="2356" y="149"/>
                  <a:pt x="2449" y="149"/>
                </a:cubicBezTo>
                <a:cubicBezTo>
                  <a:pt x="2541" y="130"/>
                  <a:pt x="2597" y="56"/>
                  <a:pt x="2616" y="37"/>
                </a:cubicBezTo>
                <a:cubicBezTo>
                  <a:pt x="2634" y="19"/>
                  <a:pt x="2690" y="0"/>
                  <a:pt x="2708" y="56"/>
                </a:cubicBezTo>
                <a:cubicBezTo>
                  <a:pt x="2727" y="111"/>
                  <a:pt x="2671" y="390"/>
                  <a:pt x="2671" y="464"/>
                </a:cubicBezTo>
                <a:cubicBezTo>
                  <a:pt x="2671" y="538"/>
                  <a:pt x="2690" y="631"/>
                  <a:pt x="2690" y="687"/>
                </a:cubicBezTo>
                <a:cubicBezTo>
                  <a:pt x="2690" y="742"/>
                  <a:pt x="2653" y="779"/>
                  <a:pt x="2634" y="872"/>
                </a:cubicBezTo>
                <a:cubicBezTo>
                  <a:pt x="2616" y="946"/>
                  <a:pt x="2616" y="928"/>
                  <a:pt x="2634" y="1002"/>
                </a:cubicBezTo>
                <a:cubicBezTo>
                  <a:pt x="2634" y="1076"/>
                  <a:pt x="2653" y="1150"/>
                  <a:pt x="2671" y="1150"/>
                </a:cubicBezTo>
                <a:cubicBezTo>
                  <a:pt x="2690" y="1169"/>
                  <a:pt x="2708" y="1188"/>
                  <a:pt x="2708" y="1188"/>
                </a:cubicBezTo>
                <a:cubicBezTo>
                  <a:pt x="2708" y="1188"/>
                  <a:pt x="2597" y="1317"/>
                  <a:pt x="2560" y="1373"/>
                </a:cubicBezTo>
                <a:cubicBezTo>
                  <a:pt x="2523" y="1429"/>
                  <a:pt x="2375" y="1540"/>
                  <a:pt x="2282" y="1595"/>
                </a:cubicBezTo>
                <a:cubicBezTo>
                  <a:pt x="2170" y="1651"/>
                  <a:pt x="2040" y="1688"/>
                  <a:pt x="2004" y="1707"/>
                </a:cubicBezTo>
                <a:cubicBezTo>
                  <a:pt x="1966" y="1707"/>
                  <a:pt x="1911" y="1707"/>
                  <a:pt x="1911" y="1707"/>
                </a:cubicBezTo>
                <a:cubicBezTo>
                  <a:pt x="1911" y="1707"/>
                  <a:pt x="1837" y="1781"/>
                  <a:pt x="1799" y="1855"/>
                </a:cubicBezTo>
                <a:cubicBezTo>
                  <a:pt x="1763" y="1911"/>
                  <a:pt x="1688" y="1966"/>
                  <a:pt x="1688" y="1966"/>
                </a:cubicBezTo>
                <a:cubicBezTo>
                  <a:pt x="1688" y="1966"/>
                  <a:pt x="1633" y="2078"/>
                  <a:pt x="1614" y="2078"/>
                </a:cubicBezTo>
                <a:lnTo>
                  <a:pt x="1466" y="2096"/>
                </a:lnTo>
                <a:cubicBezTo>
                  <a:pt x="1466" y="2171"/>
                  <a:pt x="1466" y="2171"/>
                  <a:pt x="1466" y="2171"/>
                </a:cubicBezTo>
                <a:cubicBezTo>
                  <a:pt x="1466" y="2171"/>
                  <a:pt x="1336" y="2319"/>
                  <a:pt x="1317" y="2337"/>
                </a:cubicBezTo>
                <a:cubicBezTo>
                  <a:pt x="1298" y="2375"/>
                  <a:pt x="1150" y="2486"/>
                  <a:pt x="1150" y="2486"/>
                </a:cubicBezTo>
                <a:cubicBezTo>
                  <a:pt x="1150" y="2486"/>
                  <a:pt x="1243" y="2672"/>
                  <a:pt x="1262" y="2783"/>
                </a:cubicBezTo>
                <a:cubicBezTo>
                  <a:pt x="1280" y="2894"/>
                  <a:pt x="1243" y="3414"/>
                  <a:pt x="1243" y="3414"/>
                </a:cubicBezTo>
                <a:cubicBezTo>
                  <a:pt x="1243" y="3414"/>
                  <a:pt x="1224" y="3673"/>
                  <a:pt x="1021" y="3747"/>
                </a:cubicBezTo>
                <a:cubicBezTo>
                  <a:pt x="798" y="3822"/>
                  <a:pt x="650" y="3859"/>
                  <a:pt x="612" y="3896"/>
                </a:cubicBezTo>
                <a:cubicBezTo>
                  <a:pt x="575" y="3952"/>
                  <a:pt x="520" y="3970"/>
                  <a:pt x="538" y="4026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accent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Freeform 32">
            <a:extLst>
              <a:ext uri="{FF2B5EF4-FFF2-40B4-BE49-F238E27FC236}">
                <a16:creationId xmlns:a16="http://schemas.microsoft.com/office/drawing/2014/main" id="{532C3225-8ACE-4106-4080-E3D8512B5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252" y="5027972"/>
            <a:ext cx="520450" cy="515707"/>
          </a:xfrm>
          <a:custGeom>
            <a:avLst/>
            <a:gdLst>
              <a:gd name="T0" fmla="*/ 0 w 1856"/>
              <a:gd name="T1" fmla="*/ 594 h 1838"/>
              <a:gd name="T2" fmla="*/ 0 w 1856"/>
              <a:gd name="T3" fmla="*/ 594 h 1838"/>
              <a:gd name="T4" fmla="*/ 55 w 1856"/>
              <a:gd name="T5" fmla="*/ 706 h 1838"/>
              <a:gd name="T6" fmla="*/ 111 w 1856"/>
              <a:gd name="T7" fmla="*/ 909 h 1838"/>
              <a:gd name="T8" fmla="*/ 278 w 1856"/>
              <a:gd name="T9" fmla="*/ 1077 h 1838"/>
              <a:gd name="T10" fmla="*/ 445 w 1856"/>
              <a:gd name="T11" fmla="*/ 1243 h 1838"/>
              <a:gd name="T12" fmla="*/ 575 w 1856"/>
              <a:gd name="T13" fmla="*/ 1429 h 1838"/>
              <a:gd name="T14" fmla="*/ 816 w 1856"/>
              <a:gd name="T15" fmla="*/ 1633 h 1838"/>
              <a:gd name="T16" fmla="*/ 853 w 1856"/>
              <a:gd name="T17" fmla="*/ 1689 h 1838"/>
              <a:gd name="T18" fmla="*/ 1039 w 1856"/>
              <a:gd name="T19" fmla="*/ 1725 h 1838"/>
              <a:gd name="T20" fmla="*/ 1410 w 1856"/>
              <a:gd name="T21" fmla="*/ 1837 h 1838"/>
              <a:gd name="T22" fmla="*/ 1558 w 1856"/>
              <a:gd name="T23" fmla="*/ 1633 h 1838"/>
              <a:gd name="T24" fmla="*/ 1651 w 1856"/>
              <a:gd name="T25" fmla="*/ 1448 h 1838"/>
              <a:gd name="T26" fmla="*/ 1743 w 1856"/>
              <a:gd name="T27" fmla="*/ 1299 h 1838"/>
              <a:gd name="T28" fmla="*/ 1836 w 1856"/>
              <a:gd name="T29" fmla="*/ 1188 h 1838"/>
              <a:gd name="T30" fmla="*/ 1836 w 1856"/>
              <a:gd name="T31" fmla="*/ 1021 h 1838"/>
              <a:gd name="T32" fmla="*/ 1836 w 1856"/>
              <a:gd name="T33" fmla="*/ 761 h 1838"/>
              <a:gd name="T34" fmla="*/ 1818 w 1856"/>
              <a:gd name="T35" fmla="*/ 464 h 1838"/>
              <a:gd name="T36" fmla="*/ 1725 w 1856"/>
              <a:gd name="T37" fmla="*/ 316 h 1838"/>
              <a:gd name="T38" fmla="*/ 1317 w 1856"/>
              <a:gd name="T39" fmla="*/ 167 h 1838"/>
              <a:gd name="T40" fmla="*/ 1131 w 1856"/>
              <a:gd name="T41" fmla="*/ 93 h 1838"/>
              <a:gd name="T42" fmla="*/ 1094 w 1856"/>
              <a:gd name="T43" fmla="*/ 19 h 1838"/>
              <a:gd name="T44" fmla="*/ 1039 w 1856"/>
              <a:gd name="T45" fmla="*/ 19 h 1838"/>
              <a:gd name="T46" fmla="*/ 835 w 1856"/>
              <a:gd name="T47" fmla="*/ 75 h 1838"/>
              <a:gd name="T48" fmla="*/ 779 w 1856"/>
              <a:gd name="T49" fmla="*/ 223 h 1838"/>
              <a:gd name="T50" fmla="*/ 742 w 1856"/>
              <a:gd name="T51" fmla="*/ 390 h 1838"/>
              <a:gd name="T52" fmla="*/ 334 w 1856"/>
              <a:gd name="T53" fmla="*/ 612 h 1838"/>
              <a:gd name="T54" fmla="*/ 0 w 1856"/>
              <a:gd name="T55" fmla="*/ 594 h 1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856" h="1838">
                <a:moveTo>
                  <a:pt x="0" y="594"/>
                </a:moveTo>
                <a:lnTo>
                  <a:pt x="0" y="594"/>
                </a:lnTo>
                <a:cubicBezTo>
                  <a:pt x="0" y="594"/>
                  <a:pt x="37" y="668"/>
                  <a:pt x="55" y="706"/>
                </a:cubicBezTo>
                <a:cubicBezTo>
                  <a:pt x="55" y="761"/>
                  <a:pt x="93" y="872"/>
                  <a:pt x="111" y="909"/>
                </a:cubicBezTo>
                <a:cubicBezTo>
                  <a:pt x="129" y="965"/>
                  <a:pt x="259" y="1039"/>
                  <a:pt x="278" y="1077"/>
                </a:cubicBezTo>
                <a:cubicBezTo>
                  <a:pt x="297" y="1095"/>
                  <a:pt x="426" y="1225"/>
                  <a:pt x="445" y="1243"/>
                </a:cubicBezTo>
                <a:cubicBezTo>
                  <a:pt x="445" y="1280"/>
                  <a:pt x="500" y="1373"/>
                  <a:pt x="575" y="1429"/>
                </a:cubicBezTo>
                <a:cubicBezTo>
                  <a:pt x="630" y="1484"/>
                  <a:pt x="816" y="1614"/>
                  <a:pt x="816" y="1633"/>
                </a:cubicBezTo>
                <a:cubicBezTo>
                  <a:pt x="835" y="1651"/>
                  <a:pt x="853" y="1689"/>
                  <a:pt x="853" y="1689"/>
                </a:cubicBezTo>
                <a:cubicBezTo>
                  <a:pt x="853" y="1689"/>
                  <a:pt x="1020" y="1707"/>
                  <a:pt x="1039" y="1725"/>
                </a:cubicBezTo>
                <a:cubicBezTo>
                  <a:pt x="1076" y="1744"/>
                  <a:pt x="1410" y="1837"/>
                  <a:pt x="1410" y="1837"/>
                </a:cubicBezTo>
                <a:cubicBezTo>
                  <a:pt x="1558" y="1633"/>
                  <a:pt x="1558" y="1633"/>
                  <a:pt x="1558" y="1633"/>
                </a:cubicBezTo>
                <a:cubicBezTo>
                  <a:pt x="1558" y="1633"/>
                  <a:pt x="1632" y="1484"/>
                  <a:pt x="1651" y="1448"/>
                </a:cubicBezTo>
                <a:cubicBezTo>
                  <a:pt x="1651" y="1410"/>
                  <a:pt x="1725" y="1318"/>
                  <a:pt x="1743" y="1299"/>
                </a:cubicBezTo>
                <a:cubicBezTo>
                  <a:pt x="1762" y="1280"/>
                  <a:pt x="1836" y="1225"/>
                  <a:pt x="1836" y="1188"/>
                </a:cubicBezTo>
                <a:cubicBezTo>
                  <a:pt x="1836" y="1151"/>
                  <a:pt x="1855" y="1113"/>
                  <a:pt x="1836" y="1021"/>
                </a:cubicBezTo>
                <a:cubicBezTo>
                  <a:pt x="1836" y="947"/>
                  <a:pt x="1836" y="817"/>
                  <a:pt x="1836" y="761"/>
                </a:cubicBezTo>
                <a:cubicBezTo>
                  <a:pt x="1836" y="687"/>
                  <a:pt x="1836" y="520"/>
                  <a:pt x="1818" y="464"/>
                </a:cubicBezTo>
                <a:cubicBezTo>
                  <a:pt x="1799" y="390"/>
                  <a:pt x="1799" y="371"/>
                  <a:pt x="1725" y="316"/>
                </a:cubicBezTo>
                <a:cubicBezTo>
                  <a:pt x="1632" y="279"/>
                  <a:pt x="1317" y="167"/>
                  <a:pt x="1317" y="167"/>
                </a:cubicBezTo>
                <a:cubicBezTo>
                  <a:pt x="1131" y="93"/>
                  <a:pt x="1131" y="93"/>
                  <a:pt x="1131" y="93"/>
                </a:cubicBezTo>
                <a:cubicBezTo>
                  <a:pt x="1131" y="93"/>
                  <a:pt x="1076" y="38"/>
                  <a:pt x="1094" y="19"/>
                </a:cubicBezTo>
                <a:cubicBezTo>
                  <a:pt x="1113" y="0"/>
                  <a:pt x="1094" y="0"/>
                  <a:pt x="1039" y="19"/>
                </a:cubicBezTo>
                <a:cubicBezTo>
                  <a:pt x="983" y="19"/>
                  <a:pt x="853" y="38"/>
                  <a:pt x="835" y="75"/>
                </a:cubicBezTo>
                <a:cubicBezTo>
                  <a:pt x="797" y="112"/>
                  <a:pt x="723" y="130"/>
                  <a:pt x="779" y="223"/>
                </a:cubicBezTo>
                <a:cubicBezTo>
                  <a:pt x="835" y="297"/>
                  <a:pt x="853" y="353"/>
                  <a:pt x="742" y="390"/>
                </a:cubicBezTo>
                <a:cubicBezTo>
                  <a:pt x="630" y="446"/>
                  <a:pt x="408" y="612"/>
                  <a:pt x="334" y="612"/>
                </a:cubicBezTo>
                <a:cubicBezTo>
                  <a:pt x="241" y="612"/>
                  <a:pt x="0" y="557"/>
                  <a:pt x="0" y="594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Freeform 33">
            <a:extLst>
              <a:ext uri="{FF2B5EF4-FFF2-40B4-BE49-F238E27FC236}">
                <a16:creationId xmlns:a16="http://schemas.microsoft.com/office/drawing/2014/main" id="{4BD540F7-495B-D9EA-531B-D78B174A2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2014" y="4509791"/>
            <a:ext cx="806017" cy="666585"/>
          </a:xfrm>
          <a:custGeom>
            <a:avLst/>
            <a:gdLst>
              <a:gd name="T0" fmla="*/ 1855 w 2877"/>
              <a:gd name="T1" fmla="*/ 1206 h 2375"/>
              <a:gd name="T2" fmla="*/ 1855 w 2877"/>
              <a:gd name="T3" fmla="*/ 1206 h 2375"/>
              <a:gd name="T4" fmla="*/ 1540 w 2877"/>
              <a:gd name="T5" fmla="*/ 1002 h 2375"/>
              <a:gd name="T6" fmla="*/ 1299 w 2877"/>
              <a:gd name="T7" fmla="*/ 890 h 2375"/>
              <a:gd name="T8" fmla="*/ 1151 w 2877"/>
              <a:gd name="T9" fmla="*/ 890 h 2375"/>
              <a:gd name="T10" fmla="*/ 983 w 2877"/>
              <a:gd name="T11" fmla="*/ 854 h 2375"/>
              <a:gd name="T12" fmla="*/ 872 w 2877"/>
              <a:gd name="T13" fmla="*/ 761 h 2375"/>
              <a:gd name="T14" fmla="*/ 631 w 2877"/>
              <a:gd name="T15" fmla="*/ 631 h 2375"/>
              <a:gd name="T16" fmla="*/ 557 w 2877"/>
              <a:gd name="T17" fmla="*/ 761 h 2375"/>
              <a:gd name="T18" fmla="*/ 538 w 2877"/>
              <a:gd name="T19" fmla="*/ 984 h 2375"/>
              <a:gd name="T20" fmla="*/ 483 w 2877"/>
              <a:gd name="T21" fmla="*/ 1132 h 2375"/>
              <a:gd name="T22" fmla="*/ 223 w 2877"/>
              <a:gd name="T23" fmla="*/ 1132 h 2375"/>
              <a:gd name="T24" fmla="*/ 112 w 2877"/>
              <a:gd name="T25" fmla="*/ 1132 h 2375"/>
              <a:gd name="T26" fmla="*/ 38 w 2877"/>
              <a:gd name="T27" fmla="*/ 1225 h 2375"/>
              <a:gd name="T28" fmla="*/ 38 w 2877"/>
              <a:gd name="T29" fmla="*/ 1596 h 2375"/>
              <a:gd name="T30" fmla="*/ 38 w 2877"/>
              <a:gd name="T31" fmla="*/ 1800 h 2375"/>
              <a:gd name="T32" fmla="*/ 56 w 2877"/>
              <a:gd name="T33" fmla="*/ 1967 h 2375"/>
              <a:gd name="T34" fmla="*/ 241 w 2877"/>
              <a:gd name="T35" fmla="*/ 2208 h 2375"/>
              <a:gd name="T36" fmla="*/ 316 w 2877"/>
              <a:gd name="T37" fmla="*/ 2300 h 2375"/>
              <a:gd name="T38" fmla="*/ 427 w 2877"/>
              <a:gd name="T39" fmla="*/ 2282 h 2375"/>
              <a:gd name="T40" fmla="*/ 501 w 2877"/>
              <a:gd name="T41" fmla="*/ 2282 h 2375"/>
              <a:gd name="T42" fmla="*/ 724 w 2877"/>
              <a:gd name="T43" fmla="*/ 2282 h 2375"/>
              <a:gd name="T44" fmla="*/ 761 w 2877"/>
              <a:gd name="T45" fmla="*/ 2300 h 2375"/>
              <a:gd name="T46" fmla="*/ 854 w 2877"/>
              <a:gd name="T47" fmla="*/ 2356 h 2375"/>
              <a:gd name="T48" fmla="*/ 1058 w 2877"/>
              <a:gd name="T49" fmla="*/ 2356 h 2375"/>
              <a:gd name="T50" fmla="*/ 1188 w 2877"/>
              <a:gd name="T51" fmla="*/ 2374 h 2375"/>
              <a:gd name="T52" fmla="*/ 1354 w 2877"/>
              <a:gd name="T53" fmla="*/ 2300 h 2375"/>
              <a:gd name="T54" fmla="*/ 1614 w 2877"/>
              <a:gd name="T55" fmla="*/ 2133 h 2375"/>
              <a:gd name="T56" fmla="*/ 1651 w 2877"/>
              <a:gd name="T57" fmla="*/ 2022 h 2375"/>
              <a:gd name="T58" fmla="*/ 1633 w 2877"/>
              <a:gd name="T59" fmla="*/ 1874 h 2375"/>
              <a:gd name="T60" fmla="*/ 1763 w 2877"/>
              <a:gd name="T61" fmla="*/ 1800 h 2375"/>
              <a:gd name="T62" fmla="*/ 1967 w 2877"/>
              <a:gd name="T63" fmla="*/ 1762 h 2375"/>
              <a:gd name="T64" fmla="*/ 2152 w 2877"/>
              <a:gd name="T65" fmla="*/ 1632 h 2375"/>
              <a:gd name="T66" fmla="*/ 2523 w 2877"/>
              <a:gd name="T67" fmla="*/ 1466 h 2375"/>
              <a:gd name="T68" fmla="*/ 2653 w 2877"/>
              <a:gd name="T69" fmla="*/ 1429 h 2375"/>
              <a:gd name="T70" fmla="*/ 2709 w 2877"/>
              <a:gd name="T71" fmla="*/ 1429 h 2375"/>
              <a:gd name="T72" fmla="*/ 2727 w 2877"/>
              <a:gd name="T73" fmla="*/ 1317 h 2375"/>
              <a:gd name="T74" fmla="*/ 2764 w 2877"/>
              <a:gd name="T75" fmla="*/ 1113 h 2375"/>
              <a:gd name="T76" fmla="*/ 2857 w 2877"/>
              <a:gd name="T77" fmla="*/ 890 h 2375"/>
              <a:gd name="T78" fmla="*/ 2820 w 2877"/>
              <a:gd name="T79" fmla="*/ 557 h 2375"/>
              <a:gd name="T80" fmla="*/ 2727 w 2877"/>
              <a:gd name="T81" fmla="*/ 316 h 2375"/>
              <a:gd name="T82" fmla="*/ 2523 w 2877"/>
              <a:gd name="T83" fmla="*/ 223 h 2375"/>
              <a:gd name="T84" fmla="*/ 2338 w 2877"/>
              <a:gd name="T85" fmla="*/ 93 h 2375"/>
              <a:gd name="T86" fmla="*/ 2226 w 2877"/>
              <a:gd name="T87" fmla="*/ 56 h 2375"/>
              <a:gd name="T88" fmla="*/ 1744 w 2877"/>
              <a:gd name="T89" fmla="*/ 37 h 2375"/>
              <a:gd name="T90" fmla="*/ 1651 w 2877"/>
              <a:gd name="T91" fmla="*/ 130 h 2375"/>
              <a:gd name="T92" fmla="*/ 1596 w 2877"/>
              <a:gd name="T93" fmla="*/ 278 h 2375"/>
              <a:gd name="T94" fmla="*/ 1577 w 2877"/>
              <a:gd name="T95" fmla="*/ 575 h 2375"/>
              <a:gd name="T96" fmla="*/ 1614 w 2877"/>
              <a:gd name="T97" fmla="*/ 779 h 2375"/>
              <a:gd name="T98" fmla="*/ 1744 w 2877"/>
              <a:gd name="T99" fmla="*/ 928 h 2375"/>
              <a:gd name="T100" fmla="*/ 1985 w 2877"/>
              <a:gd name="T101" fmla="*/ 1002 h 2375"/>
              <a:gd name="T102" fmla="*/ 1855 w 2877"/>
              <a:gd name="T103" fmla="*/ 1206 h 2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77" h="2375">
                <a:moveTo>
                  <a:pt x="1855" y="1206"/>
                </a:moveTo>
                <a:lnTo>
                  <a:pt x="1855" y="1206"/>
                </a:lnTo>
                <a:cubicBezTo>
                  <a:pt x="1855" y="1206"/>
                  <a:pt x="1651" y="1095"/>
                  <a:pt x="1540" y="1002"/>
                </a:cubicBezTo>
                <a:cubicBezTo>
                  <a:pt x="1429" y="909"/>
                  <a:pt x="1299" y="890"/>
                  <a:pt x="1299" y="890"/>
                </a:cubicBezTo>
                <a:cubicBezTo>
                  <a:pt x="1299" y="890"/>
                  <a:pt x="1169" y="890"/>
                  <a:pt x="1151" y="890"/>
                </a:cubicBezTo>
                <a:cubicBezTo>
                  <a:pt x="1113" y="872"/>
                  <a:pt x="983" y="854"/>
                  <a:pt x="983" y="854"/>
                </a:cubicBezTo>
                <a:cubicBezTo>
                  <a:pt x="983" y="854"/>
                  <a:pt x="928" y="798"/>
                  <a:pt x="872" y="761"/>
                </a:cubicBezTo>
                <a:cubicBezTo>
                  <a:pt x="835" y="724"/>
                  <a:pt x="650" y="649"/>
                  <a:pt x="631" y="631"/>
                </a:cubicBezTo>
                <a:cubicBezTo>
                  <a:pt x="594" y="631"/>
                  <a:pt x="557" y="724"/>
                  <a:pt x="557" y="761"/>
                </a:cubicBezTo>
                <a:cubicBezTo>
                  <a:pt x="557" y="816"/>
                  <a:pt x="538" y="928"/>
                  <a:pt x="538" y="984"/>
                </a:cubicBezTo>
                <a:cubicBezTo>
                  <a:pt x="538" y="1039"/>
                  <a:pt x="576" y="1132"/>
                  <a:pt x="483" y="1132"/>
                </a:cubicBezTo>
                <a:cubicBezTo>
                  <a:pt x="409" y="1150"/>
                  <a:pt x="241" y="1132"/>
                  <a:pt x="223" y="1132"/>
                </a:cubicBezTo>
                <a:cubicBezTo>
                  <a:pt x="186" y="1132"/>
                  <a:pt x="112" y="1132"/>
                  <a:pt x="112" y="1132"/>
                </a:cubicBezTo>
                <a:cubicBezTo>
                  <a:pt x="112" y="1132"/>
                  <a:pt x="38" y="1113"/>
                  <a:pt x="38" y="1225"/>
                </a:cubicBezTo>
                <a:cubicBezTo>
                  <a:pt x="38" y="1336"/>
                  <a:pt x="38" y="1558"/>
                  <a:pt x="38" y="1596"/>
                </a:cubicBezTo>
                <a:cubicBezTo>
                  <a:pt x="38" y="1632"/>
                  <a:pt x="38" y="1762"/>
                  <a:pt x="38" y="1800"/>
                </a:cubicBezTo>
                <a:cubicBezTo>
                  <a:pt x="38" y="1837"/>
                  <a:pt x="0" y="1892"/>
                  <a:pt x="56" y="1967"/>
                </a:cubicBezTo>
                <a:cubicBezTo>
                  <a:pt x="112" y="2059"/>
                  <a:pt x="223" y="2189"/>
                  <a:pt x="241" y="2208"/>
                </a:cubicBezTo>
                <a:cubicBezTo>
                  <a:pt x="279" y="2226"/>
                  <a:pt x="316" y="2300"/>
                  <a:pt x="316" y="2300"/>
                </a:cubicBezTo>
                <a:cubicBezTo>
                  <a:pt x="316" y="2300"/>
                  <a:pt x="390" y="2300"/>
                  <a:pt x="427" y="2282"/>
                </a:cubicBezTo>
                <a:cubicBezTo>
                  <a:pt x="446" y="2282"/>
                  <a:pt x="501" y="2263"/>
                  <a:pt x="501" y="2282"/>
                </a:cubicBezTo>
                <a:cubicBezTo>
                  <a:pt x="520" y="2282"/>
                  <a:pt x="706" y="2282"/>
                  <a:pt x="724" y="2282"/>
                </a:cubicBezTo>
                <a:cubicBezTo>
                  <a:pt x="742" y="2300"/>
                  <a:pt x="761" y="2300"/>
                  <a:pt x="761" y="2300"/>
                </a:cubicBezTo>
                <a:cubicBezTo>
                  <a:pt x="854" y="2356"/>
                  <a:pt x="854" y="2356"/>
                  <a:pt x="854" y="2356"/>
                </a:cubicBezTo>
                <a:cubicBezTo>
                  <a:pt x="854" y="2356"/>
                  <a:pt x="891" y="2356"/>
                  <a:pt x="1058" y="2356"/>
                </a:cubicBezTo>
                <a:cubicBezTo>
                  <a:pt x="1188" y="2374"/>
                  <a:pt x="1188" y="2374"/>
                  <a:pt x="1188" y="2374"/>
                </a:cubicBezTo>
                <a:cubicBezTo>
                  <a:pt x="1188" y="2374"/>
                  <a:pt x="1280" y="2338"/>
                  <a:pt x="1354" y="2300"/>
                </a:cubicBezTo>
                <a:cubicBezTo>
                  <a:pt x="1410" y="2245"/>
                  <a:pt x="1596" y="2171"/>
                  <a:pt x="1614" y="2133"/>
                </a:cubicBezTo>
                <a:cubicBezTo>
                  <a:pt x="1633" y="2115"/>
                  <a:pt x="1689" y="2115"/>
                  <a:pt x="1651" y="2022"/>
                </a:cubicBezTo>
                <a:cubicBezTo>
                  <a:pt x="1633" y="1929"/>
                  <a:pt x="1559" y="1929"/>
                  <a:pt x="1633" y="1874"/>
                </a:cubicBezTo>
                <a:cubicBezTo>
                  <a:pt x="1707" y="1818"/>
                  <a:pt x="1763" y="1800"/>
                  <a:pt x="1763" y="1800"/>
                </a:cubicBezTo>
                <a:cubicBezTo>
                  <a:pt x="1763" y="1800"/>
                  <a:pt x="1967" y="1744"/>
                  <a:pt x="1967" y="1762"/>
                </a:cubicBezTo>
                <a:cubicBezTo>
                  <a:pt x="1967" y="1762"/>
                  <a:pt x="2041" y="1688"/>
                  <a:pt x="2152" y="1632"/>
                </a:cubicBezTo>
                <a:cubicBezTo>
                  <a:pt x="2264" y="1577"/>
                  <a:pt x="2523" y="1466"/>
                  <a:pt x="2523" y="1466"/>
                </a:cubicBezTo>
                <a:cubicBezTo>
                  <a:pt x="2653" y="1429"/>
                  <a:pt x="2653" y="1429"/>
                  <a:pt x="2653" y="1429"/>
                </a:cubicBezTo>
                <a:cubicBezTo>
                  <a:pt x="2709" y="1429"/>
                  <a:pt x="2709" y="1429"/>
                  <a:pt x="2709" y="1429"/>
                </a:cubicBezTo>
                <a:cubicBezTo>
                  <a:pt x="2709" y="1429"/>
                  <a:pt x="2746" y="1410"/>
                  <a:pt x="2727" y="1317"/>
                </a:cubicBezTo>
                <a:cubicBezTo>
                  <a:pt x="2709" y="1225"/>
                  <a:pt x="2709" y="1206"/>
                  <a:pt x="2764" y="1113"/>
                </a:cubicBezTo>
                <a:cubicBezTo>
                  <a:pt x="2802" y="1039"/>
                  <a:pt x="2857" y="984"/>
                  <a:pt x="2857" y="890"/>
                </a:cubicBezTo>
                <a:cubicBezTo>
                  <a:pt x="2857" y="779"/>
                  <a:pt x="2876" y="631"/>
                  <a:pt x="2820" y="557"/>
                </a:cubicBezTo>
                <a:cubicBezTo>
                  <a:pt x="2783" y="483"/>
                  <a:pt x="2764" y="334"/>
                  <a:pt x="2727" y="316"/>
                </a:cubicBezTo>
                <a:cubicBezTo>
                  <a:pt x="2690" y="297"/>
                  <a:pt x="2579" y="278"/>
                  <a:pt x="2523" y="223"/>
                </a:cubicBezTo>
                <a:cubicBezTo>
                  <a:pt x="2449" y="167"/>
                  <a:pt x="2338" y="93"/>
                  <a:pt x="2338" y="93"/>
                </a:cubicBezTo>
                <a:cubicBezTo>
                  <a:pt x="2226" y="56"/>
                  <a:pt x="2226" y="56"/>
                  <a:pt x="2226" y="56"/>
                </a:cubicBezTo>
                <a:cubicBezTo>
                  <a:pt x="1744" y="37"/>
                  <a:pt x="1744" y="37"/>
                  <a:pt x="1744" y="37"/>
                </a:cubicBezTo>
                <a:cubicBezTo>
                  <a:pt x="1744" y="37"/>
                  <a:pt x="1670" y="0"/>
                  <a:pt x="1651" y="130"/>
                </a:cubicBezTo>
                <a:cubicBezTo>
                  <a:pt x="1596" y="278"/>
                  <a:pt x="1596" y="278"/>
                  <a:pt x="1596" y="278"/>
                </a:cubicBezTo>
                <a:cubicBezTo>
                  <a:pt x="1596" y="278"/>
                  <a:pt x="1559" y="501"/>
                  <a:pt x="1577" y="575"/>
                </a:cubicBezTo>
                <a:cubicBezTo>
                  <a:pt x="1596" y="631"/>
                  <a:pt x="1614" y="779"/>
                  <a:pt x="1614" y="779"/>
                </a:cubicBezTo>
                <a:cubicBezTo>
                  <a:pt x="1614" y="779"/>
                  <a:pt x="1633" y="909"/>
                  <a:pt x="1744" y="928"/>
                </a:cubicBezTo>
                <a:cubicBezTo>
                  <a:pt x="1837" y="946"/>
                  <a:pt x="1874" y="909"/>
                  <a:pt x="1985" y="1002"/>
                </a:cubicBezTo>
                <a:cubicBezTo>
                  <a:pt x="2078" y="1076"/>
                  <a:pt x="2022" y="1150"/>
                  <a:pt x="1855" y="1206"/>
                </a:cubicBezTo>
              </a:path>
            </a:pathLst>
          </a:custGeom>
          <a:solidFill>
            <a:schemeClr val="accent1"/>
          </a:solidFill>
          <a:ln w="6350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1" name="Freeform 34">
            <a:extLst>
              <a:ext uri="{FF2B5EF4-FFF2-40B4-BE49-F238E27FC236}">
                <a16:creationId xmlns:a16="http://schemas.microsoft.com/office/drawing/2014/main" id="{0EAE7BA5-51CD-C66B-693E-75D40808A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702" y="4606256"/>
            <a:ext cx="197796" cy="546624"/>
          </a:xfrm>
          <a:custGeom>
            <a:avLst/>
            <a:gdLst>
              <a:gd name="T0" fmla="*/ 519 w 706"/>
              <a:gd name="T1" fmla="*/ 427 h 1949"/>
              <a:gd name="T2" fmla="*/ 519 w 706"/>
              <a:gd name="T3" fmla="*/ 427 h 1949"/>
              <a:gd name="T4" fmla="*/ 371 w 706"/>
              <a:gd name="T5" fmla="*/ 167 h 1949"/>
              <a:gd name="T6" fmla="*/ 259 w 706"/>
              <a:gd name="T7" fmla="*/ 18 h 1949"/>
              <a:gd name="T8" fmla="*/ 18 w 706"/>
              <a:gd name="T9" fmla="*/ 56 h 1949"/>
              <a:gd name="T10" fmla="*/ 93 w 706"/>
              <a:gd name="T11" fmla="*/ 223 h 1949"/>
              <a:gd name="T12" fmla="*/ 148 w 706"/>
              <a:gd name="T13" fmla="*/ 427 h 1949"/>
              <a:gd name="T14" fmla="*/ 148 w 706"/>
              <a:gd name="T15" fmla="*/ 630 h 1949"/>
              <a:gd name="T16" fmla="*/ 93 w 706"/>
              <a:gd name="T17" fmla="*/ 779 h 1949"/>
              <a:gd name="T18" fmla="*/ 18 w 706"/>
              <a:gd name="T19" fmla="*/ 965 h 1949"/>
              <a:gd name="T20" fmla="*/ 0 w 706"/>
              <a:gd name="T21" fmla="*/ 1169 h 1949"/>
              <a:gd name="T22" fmla="*/ 148 w 706"/>
              <a:gd name="T23" fmla="*/ 1169 h 1949"/>
              <a:gd name="T24" fmla="*/ 297 w 706"/>
              <a:gd name="T25" fmla="*/ 1280 h 1949"/>
              <a:gd name="T26" fmla="*/ 371 w 706"/>
              <a:gd name="T27" fmla="*/ 1484 h 1949"/>
              <a:gd name="T28" fmla="*/ 371 w 706"/>
              <a:gd name="T29" fmla="*/ 1799 h 1949"/>
              <a:gd name="T30" fmla="*/ 556 w 706"/>
              <a:gd name="T31" fmla="*/ 1837 h 1949"/>
              <a:gd name="T32" fmla="*/ 686 w 706"/>
              <a:gd name="T33" fmla="*/ 1614 h 1949"/>
              <a:gd name="T34" fmla="*/ 630 w 706"/>
              <a:gd name="T35" fmla="*/ 1298 h 1949"/>
              <a:gd name="T36" fmla="*/ 464 w 706"/>
              <a:gd name="T37" fmla="*/ 909 h 1949"/>
              <a:gd name="T38" fmla="*/ 519 w 706"/>
              <a:gd name="T39" fmla="*/ 427 h 1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06" h="1949">
                <a:moveTo>
                  <a:pt x="519" y="427"/>
                </a:moveTo>
                <a:lnTo>
                  <a:pt x="519" y="427"/>
                </a:lnTo>
                <a:cubicBezTo>
                  <a:pt x="519" y="427"/>
                  <a:pt x="426" y="259"/>
                  <a:pt x="371" y="167"/>
                </a:cubicBezTo>
                <a:cubicBezTo>
                  <a:pt x="334" y="93"/>
                  <a:pt x="334" y="37"/>
                  <a:pt x="259" y="18"/>
                </a:cubicBezTo>
                <a:cubicBezTo>
                  <a:pt x="185" y="0"/>
                  <a:pt x="37" y="0"/>
                  <a:pt x="18" y="56"/>
                </a:cubicBezTo>
                <a:cubicBezTo>
                  <a:pt x="18" y="56"/>
                  <a:pt x="37" y="111"/>
                  <a:pt x="93" y="223"/>
                </a:cubicBezTo>
                <a:cubicBezTo>
                  <a:pt x="129" y="315"/>
                  <a:pt x="148" y="389"/>
                  <a:pt x="148" y="427"/>
                </a:cubicBezTo>
                <a:cubicBezTo>
                  <a:pt x="148" y="464"/>
                  <a:pt x="148" y="630"/>
                  <a:pt x="148" y="630"/>
                </a:cubicBezTo>
                <a:cubicBezTo>
                  <a:pt x="148" y="630"/>
                  <a:pt x="129" y="724"/>
                  <a:pt x="93" y="779"/>
                </a:cubicBezTo>
                <a:cubicBezTo>
                  <a:pt x="55" y="835"/>
                  <a:pt x="18" y="927"/>
                  <a:pt x="18" y="965"/>
                </a:cubicBezTo>
                <a:cubicBezTo>
                  <a:pt x="18" y="1001"/>
                  <a:pt x="37" y="1113"/>
                  <a:pt x="0" y="1169"/>
                </a:cubicBezTo>
                <a:cubicBezTo>
                  <a:pt x="0" y="1169"/>
                  <a:pt x="111" y="1169"/>
                  <a:pt x="148" y="1169"/>
                </a:cubicBezTo>
                <a:cubicBezTo>
                  <a:pt x="185" y="1169"/>
                  <a:pt x="241" y="1224"/>
                  <a:pt x="297" y="1280"/>
                </a:cubicBezTo>
                <a:cubicBezTo>
                  <a:pt x="352" y="1336"/>
                  <a:pt x="371" y="1354"/>
                  <a:pt x="371" y="1484"/>
                </a:cubicBezTo>
                <a:cubicBezTo>
                  <a:pt x="371" y="1632"/>
                  <a:pt x="315" y="1632"/>
                  <a:pt x="371" y="1799"/>
                </a:cubicBezTo>
                <a:cubicBezTo>
                  <a:pt x="408" y="1948"/>
                  <a:pt x="500" y="1873"/>
                  <a:pt x="556" y="1837"/>
                </a:cubicBezTo>
                <a:cubicBezTo>
                  <a:pt x="594" y="1781"/>
                  <a:pt x="686" y="1669"/>
                  <a:pt x="686" y="1614"/>
                </a:cubicBezTo>
                <a:cubicBezTo>
                  <a:pt x="705" y="1540"/>
                  <a:pt x="668" y="1317"/>
                  <a:pt x="630" y="1298"/>
                </a:cubicBezTo>
                <a:cubicBezTo>
                  <a:pt x="594" y="1261"/>
                  <a:pt x="500" y="1113"/>
                  <a:pt x="464" y="909"/>
                </a:cubicBezTo>
                <a:cubicBezTo>
                  <a:pt x="426" y="686"/>
                  <a:pt x="445" y="501"/>
                  <a:pt x="519" y="427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2" name="Freeform 35">
            <a:extLst>
              <a:ext uri="{FF2B5EF4-FFF2-40B4-BE49-F238E27FC236}">
                <a16:creationId xmlns:a16="http://schemas.microsoft.com/office/drawing/2014/main" id="{11563EDC-2940-136B-CB97-A9DB5B569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930" y="4112810"/>
            <a:ext cx="124858" cy="145931"/>
          </a:xfrm>
          <a:custGeom>
            <a:avLst/>
            <a:gdLst>
              <a:gd name="T0" fmla="*/ 37 w 446"/>
              <a:gd name="T1" fmla="*/ 92 h 520"/>
              <a:gd name="T2" fmla="*/ 37 w 446"/>
              <a:gd name="T3" fmla="*/ 92 h 520"/>
              <a:gd name="T4" fmla="*/ 56 w 446"/>
              <a:gd name="T5" fmla="*/ 55 h 520"/>
              <a:gd name="T6" fmla="*/ 223 w 446"/>
              <a:gd name="T7" fmla="*/ 74 h 520"/>
              <a:gd name="T8" fmla="*/ 297 w 446"/>
              <a:gd name="T9" fmla="*/ 18 h 520"/>
              <a:gd name="T10" fmla="*/ 389 w 446"/>
              <a:gd name="T11" fmla="*/ 241 h 520"/>
              <a:gd name="T12" fmla="*/ 167 w 446"/>
              <a:gd name="T13" fmla="*/ 501 h 520"/>
              <a:gd name="T14" fmla="*/ 56 w 446"/>
              <a:gd name="T15" fmla="*/ 501 h 520"/>
              <a:gd name="T16" fmla="*/ 93 w 446"/>
              <a:gd name="T17" fmla="*/ 334 h 520"/>
              <a:gd name="T18" fmla="*/ 37 w 446"/>
              <a:gd name="T19" fmla="*/ 92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6" h="520">
                <a:moveTo>
                  <a:pt x="37" y="92"/>
                </a:moveTo>
                <a:lnTo>
                  <a:pt x="37" y="92"/>
                </a:lnTo>
                <a:cubicBezTo>
                  <a:pt x="37" y="74"/>
                  <a:pt x="0" y="55"/>
                  <a:pt x="56" y="55"/>
                </a:cubicBezTo>
                <a:cubicBezTo>
                  <a:pt x="111" y="55"/>
                  <a:pt x="185" y="92"/>
                  <a:pt x="223" y="74"/>
                </a:cubicBezTo>
                <a:cubicBezTo>
                  <a:pt x="259" y="37"/>
                  <a:pt x="241" y="0"/>
                  <a:pt x="297" y="18"/>
                </a:cubicBezTo>
                <a:cubicBezTo>
                  <a:pt x="353" y="37"/>
                  <a:pt x="445" y="130"/>
                  <a:pt x="389" y="241"/>
                </a:cubicBezTo>
                <a:cubicBezTo>
                  <a:pt x="334" y="334"/>
                  <a:pt x="241" y="501"/>
                  <a:pt x="167" y="501"/>
                </a:cubicBezTo>
                <a:cubicBezTo>
                  <a:pt x="111" y="501"/>
                  <a:pt x="56" y="519"/>
                  <a:pt x="56" y="501"/>
                </a:cubicBezTo>
                <a:cubicBezTo>
                  <a:pt x="56" y="463"/>
                  <a:pt x="111" y="445"/>
                  <a:pt x="93" y="334"/>
                </a:cubicBezTo>
                <a:cubicBezTo>
                  <a:pt x="93" y="222"/>
                  <a:pt x="74" y="185"/>
                  <a:pt x="37" y="92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Freeform 36">
            <a:extLst>
              <a:ext uri="{FF2B5EF4-FFF2-40B4-BE49-F238E27FC236}">
                <a16:creationId xmlns:a16="http://schemas.microsoft.com/office/drawing/2014/main" id="{4700B079-EC03-28B0-FD0A-8220013A2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985" y="4013873"/>
            <a:ext cx="135985" cy="124908"/>
          </a:xfrm>
          <a:custGeom>
            <a:avLst/>
            <a:gdLst>
              <a:gd name="T0" fmla="*/ 111 w 483"/>
              <a:gd name="T1" fmla="*/ 130 h 446"/>
              <a:gd name="T2" fmla="*/ 111 w 483"/>
              <a:gd name="T3" fmla="*/ 130 h 446"/>
              <a:gd name="T4" fmla="*/ 222 w 483"/>
              <a:gd name="T5" fmla="*/ 74 h 446"/>
              <a:gd name="T6" fmla="*/ 371 w 483"/>
              <a:gd name="T7" fmla="*/ 0 h 446"/>
              <a:gd name="T8" fmla="*/ 482 w 483"/>
              <a:gd name="T9" fmla="*/ 37 h 446"/>
              <a:gd name="T10" fmla="*/ 426 w 483"/>
              <a:gd name="T11" fmla="*/ 186 h 446"/>
              <a:gd name="T12" fmla="*/ 333 w 483"/>
              <a:gd name="T13" fmla="*/ 353 h 446"/>
              <a:gd name="T14" fmla="*/ 315 w 483"/>
              <a:gd name="T15" fmla="*/ 371 h 446"/>
              <a:gd name="T16" fmla="*/ 277 w 483"/>
              <a:gd name="T17" fmla="*/ 353 h 446"/>
              <a:gd name="T18" fmla="*/ 185 w 483"/>
              <a:gd name="T19" fmla="*/ 427 h 446"/>
              <a:gd name="T20" fmla="*/ 55 w 483"/>
              <a:gd name="T21" fmla="*/ 445 h 446"/>
              <a:gd name="T22" fmla="*/ 0 w 483"/>
              <a:gd name="T23" fmla="*/ 353 h 446"/>
              <a:gd name="T24" fmla="*/ 74 w 483"/>
              <a:gd name="T25" fmla="*/ 204 h 446"/>
              <a:gd name="T26" fmla="*/ 111 w 483"/>
              <a:gd name="T27" fmla="*/ 130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3" h="446">
                <a:moveTo>
                  <a:pt x="111" y="130"/>
                </a:moveTo>
                <a:lnTo>
                  <a:pt x="111" y="130"/>
                </a:lnTo>
                <a:cubicBezTo>
                  <a:pt x="111" y="130"/>
                  <a:pt x="185" y="112"/>
                  <a:pt x="222" y="74"/>
                </a:cubicBezTo>
                <a:cubicBezTo>
                  <a:pt x="259" y="37"/>
                  <a:pt x="371" y="0"/>
                  <a:pt x="371" y="0"/>
                </a:cubicBezTo>
                <a:cubicBezTo>
                  <a:pt x="371" y="0"/>
                  <a:pt x="482" y="0"/>
                  <a:pt x="482" y="37"/>
                </a:cubicBezTo>
                <a:cubicBezTo>
                  <a:pt x="482" y="74"/>
                  <a:pt x="463" y="130"/>
                  <a:pt x="426" y="186"/>
                </a:cubicBezTo>
                <a:cubicBezTo>
                  <a:pt x="371" y="242"/>
                  <a:pt x="333" y="334"/>
                  <a:pt x="333" y="353"/>
                </a:cubicBezTo>
                <a:lnTo>
                  <a:pt x="315" y="371"/>
                </a:lnTo>
                <a:lnTo>
                  <a:pt x="277" y="353"/>
                </a:lnTo>
                <a:cubicBezTo>
                  <a:pt x="259" y="371"/>
                  <a:pt x="259" y="427"/>
                  <a:pt x="185" y="427"/>
                </a:cubicBezTo>
                <a:cubicBezTo>
                  <a:pt x="129" y="427"/>
                  <a:pt x="36" y="353"/>
                  <a:pt x="55" y="445"/>
                </a:cubicBezTo>
                <a:cubicBezTo>
                  <a:pt x="55" y="445"/>
                  <a:pt x="0" y="408"/>
                  <a:pt x="0" y="353"/>
                </a:cubicBezTo>
                <a:cubicBezTo>
                  <a:pt x="0" y="278"/>
                  <a:pt x="55" y="223"/>
                  <a:pt x="74" y="204"/>
                </a:cubicBezTo>
                <a:cubicBezTo>
                  <a:pt x="92" y="167"/>
                  <a:pt x="111" y="167"/>
                  <a:pt x="111" y="13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Freeform 37">
            <a:extLst>
              <a:ext uri="{FF2B5EF4-FFF2-40B4-BE49-F238E27FC236}">
                <a16:creationId xmlns:a16="http://schemas.microsoft.com/office/drawing/2014/main" id="{AC7EB68B-C9DA-0AD0-5CA2-4A1F78200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875" y="4008926"/>
            <a:ext cx="749151" cy="765521"/>
          </a:xfrm>
          <a:custGeom>
            <a:avLst/>
            <a:gdLst>
              <a:gd name="T0" fmla="*/ 2449 w 2673"/>
              <a:gd name="T1" fmla="*/ 1279 h 2728"/>
              <a:gd name="T2" fmla="*/ 2449 w 2673"/>
              <a:gd name="T3" fmla="*/ 1279 h 2728"/>
              <a:gd name="T4" fmla="*/ 2467 w 2673"/>
              <a:gd name="T5" fmla="*/ 1780 h 2728"/>
              <a:gd name="T6" fmla="*/ 2672 w 2673"/>
              <a:gd name="T7" fmla="*/ 2448 h 2728"/>
              <a:gd name="T8" fmla="*/ 2579 w 2673"/>
              <a:gd name="T9" fmla="*/ 2522 h 2728"/>
              <a:gd name="T10" fmla="*/ 2319 w 2673"/>
              <a:gd name="T11" fmla="*/ 2578 h 2728"/>
              <a:gd name="T12" fmla="*/ 2078 w 2673"/>
              <a:gd name="T13" fmla="*/ 2652 h 2728"/>
              <a:gd name="T14" fmla="*/ 1819 w 2673"/>
              <a:gd name="T15" fmla="*/ 2708 h 2728"/>
              <a:gd name="T16" fmla="*/ 1540 w 2673"/>
              <a:gd name="T17" fmla="*/ 2652 h 2728"/>
              <a:gd name="T18" fmla="*/ 1373 w 2673"/>
              <a:gd name="T19" fmla="*/ 2560 h 2728"/>
              <a:gd name="T20" fmla="*/ 1225 w 2673"/>
              <a:gd name="T21" fmla="*/ 2281 h 2728"/>
              <a:gd name="T22" fmla="*/ 1113 w 2673"/>
              <a:gd name="T23" fmla="*/ 2151 h 2728"/>
              <a:gd name="T24" fmla="*/ 872 w 2673"/>
              <a:gd name="T25" fmla="*/ 2189 h 2728"/>
              <a:gd name="T26" fmla="*/ 706 w 2673"/>
              <a:gd name="T27" fmla="*/ 2133 h 2728"/>
              <a:gd name="T28" fmla="*/ 538 w 2673"/>
              <a:gd name="T29" fmla="*/ 2003 h 2728"/>
              <a:gd name="T30" fmla="*/ 483 w 2673"/>
              <a:gd name="T31" fmla="*/ 1966 h 2728"/>
              <a:gd name="T32" fmla="*/ 371 w 2673"/>
              <a:gd name="T33" fmla="*/ 1929 h 2728"/>
              <a:gd name="T34" fmla="*/ 335 w 2673"/>
              <a:gd name="T35" fmla="*/ 1650 h 2728"/>
              <a:gd name="T36" fmla="*/ 205 w 2673"/>
              <a:gd name="T37" fmla="*/ 1391 h 2728"/>
              <a:gd name="T38" fmla="*/ 75 w 2673"/>
              <a:gd name="T39" fmla="*/ 1094 h 2728"/>
              <a:gd name="T40" fmla="*/ 0 w 2673"/>
              <a:gd name="T41" fmla="*/ 927 h 2728"/>
              <a:gd name="T42" fmla="*/ 38 w 2673"/>
              <a:gd name="T43" fmla="*/ 872 h 2728"/>
              <a:gd name="T44" fmla="*/ 149 w 2673"/>
              <a:gd name="T45" fmla="*/ 872 h 2728"/>
              <a:gd name="T46" fmla="*/ 316 w 2673"/>
              <a:gd name="T47" fmla="*/ 686 h 2728"/>
              <a:gd name="T48" fmla="*/ 390 w 2673"/>
              <a:gd name="T49" fmla="*/ 575 h 2728"/>
              <a:gd name="T50" fmla="*/ 279 w 2673"/>
              <a:gd name="T51" fmla="*/ 389 h 2728"/>
              <a:gd name="T52" fmla="*/ 335 w 2673"/>
              <a:gd name="T53" fmla="*/ 260 h 2728"/>
              <a:gd name="T54" fmla="*/ 427 w 2673"/>
              <a:gd name="T55" fmla="*/ 130 h 2728"/>
              <a:gd name="T56" fmla="*/ 446 w 2673"/>
              <a:gd name="T57" fmla="*/ 55 h 2728"/>
              <a:gd name="T58" fmla="*/ 538 w 2673"/>
              <a:gd name="T59" fmla="*/ 18 h 2728"/>
              <a:gd name="T60" fmla="*/ 1169 w 2673"/>
              <a:gd name="T61" fmla="*/ 0 h 2728"/>
              <a:gd name="T62" fmla="*/ 1651 w 2673"/>
              <a:gd name="T63" fmla="*/ 241 h 2728"/>
              <a:gd name="T64" fmla="*/ 2134 w 2673"/>
              <a:gd name="T65" fmla="*/ 537 h 2728"/>
              <a:gd name="T66" fmla="*/ 2152 w 2673"/>
              <a:gd name="T67" fmla="*/ 649 h 2728"/>
              <a:gd name="T68" fmla="*/ 2486 w 2673"/>
              <a:gd name="T69" fmla="*/ 872 h 2728"/>
              <a:gd name="T70" fmla="*/ 2449 w 2673"/>
              <a:gd name="T71" fmla="*/ 1279 h 2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673" h="2728">
                <a:moveTo>
                  <a:pt x="2449" y="1279"/>
                </a:moveTo>
                <a:lnTo>
                  <a:pt x="2449" y="1279"/>
                </a:lnTo>
                <a:cubicBezTo>
                  <a:pt x="2486" y="1354"/>
                  <a:pt x="2486" y="1539"/>
                  <a:pt x="2467" y="1780"/>
                </a:cubicBezTo>
                <a:cubicBezTo>
                  <a:pt x="2449" y="2021"/>
                  <a:pt x="2579" y="2263"/>
                  <a:pt x="2672" y="2448"/>
                </a:cubicBezTo>
                <a:cubicBezTo>
                  <a:pt x="2672" y="2448"/>
                  <a:pt x="2597" y="2522"/>
                  <a:pt x="2579" y="2522"/>
                </a:cubicBezTo>
                <a:cubicBezTo>
                  <a:pt x="2561" y="2541"/>
                  <a:pt x="2338" y="2578"/>
                  <a:pt x="2319" y="2578"/>
                </a:cubicBezTo>
                <a:cubicBezTo>
                  <a:pt x="2301" y="2578"/>
                  <a:pt x="2078" y="2652"/>
                  <a:pt x="2078" y="2652"/>
                </a:cubicBezTo>
                <a:cubicBezTo>
                  <a:pt x="2078" y="2652"/>
                  <a:pt x="1985" y="2708"/>
                  <a:pt x="1819" y="2708"/>
                </a:cubicBezTo>
                <a:cubicBezTo>
                  <a:pt x="1670" y="2708"/>
                  <a:pt x="1633" y="2727"/>
                  <a:pt x="1540" y="2652"/>
                </a:cubicBezTo>
                <a:cubicBezTo>
                  <a:pt x="1429" y="2597"/>
                  <a:pt x="1373" y="2560"/>
                  <a:pt x="1373" y="2560"/>
                </a:cubicBezTo>
                <a:cubicBezTo>
                  <a:pt x="1373" y="2560"/>
                  <a:pt x="1225" y="2337"/>
                  <a:pt x="1225" y="2281"/>
                </a:cubicBezTo>
                <a:cubicBezTo>
                  <a:pt x="1206" y="2244"/>
                  <a:pt x="1188" y="2170"/>
                  <a:pt x="1113" y="2151"/>
                </a:cubicBezTo>
                <a:cubicBezTo>
                  <a:pt x="1039" y="2133"/>
                  <a:pt x="872" y="2151"/>
                  <a:pt x="872" y="2189"/>
                </a:cubicBezTo>
                <a:cubicBezTo>
                  <a:pt x="872" y="2189"/>
                  <a:pt x="742" y="2151"/>
                  <a:pt x="706" y="2133"/>
                </a:cubicBezTo>
                <a:cubicBezTo>
                  <a:pt x="687" y="2115"/>
                  <a:pt x="538" y="2003"/>
                  <a:pt x="538" y="2003"/>
                </a:cubicBezTo>
                <a:cubicBezTo>
                  <a:pt x="483" y="1966"/>
                  <a:pt x="483" y="1966"/>
                  <a:pt x="483" y="1966"/>
                </a:cubicBezTo>
                <a:cubicBezTo>
                  <a:pt x="371" y="1929"/>
                  <a:pt x="371" y="1929"/>
                  <a:pt x="371" y="1929"/>
                </a:cubicBezTo>
                <a:cubicBezTo>
                  <a:pt x="371" y="1929"/>
                  <a:pt x="390" y="1799"/>
                  <a:pt x="335" y="1650"/>
                </a:cubicBezTo>
                <a:cubicBezTo>
                  <a:pt x="279" y="1502"/>
                  <a:pt x="205" y="1391"/>
                  <a:pt x="205" y="1391"/>
                </a:cubicBezTo>
                <a:cubicBezTo>
                  <a:pt x="75" y="1094"/>
                  <a:pt x="75" y="1094"/>
                  <a:pt x="75" y="1094"/>
                </a:cubicBezTo>
                <a:cubicBezTo>
                  <a:pt x="0" y="927"/>
                  <a:pt x="0" y="927"/>
                  <a:pt x="0" y="927"/>
                </a:cubicBezTo>
                <a:cubicBezTo>
                  <a:pt x="0" y="927"/>
                  <a:pt x="0" y="890"/>
                  <a:pt x="38" y="872"/>
                </a:cubicBezTo>
                <a:cubicBezTo>
                  <a:pt x="38" y="872"/>
                  <a:pt x="38" y="890"/>
                  <a:pt x="149" y="872"/>
                </a:cubicBezTo>
                <a:cubicBezTo>
                  <a:pt x="149" y="872"/>
                  <a:pt x="241" y="834"/>
                  <a:pt x="316" y="686"/>
                </a:cubicBezTo>
                <a:cubicBezTo>
                  <a:pt x="316" y="686"/>
                  <a:pt x="390" y="593"/>
                  <a:pt x="390" y="575"/>
                </a:cubicBezTo>
                <a:cubicBezTo>
                  <a:pt x="390" y="537"/>
                  <a:pt x="371" y="408"/>
                  <a:pt x="279" y="389"/>
                </a:cubicBezTo>
                <a:cubicBezTo>
                  <a:pt x="279" y="389"/>
                  <a:pt x="316" y="296"/>
                  <a:pt x="335" y="260"/>
                </a:cubicBezTo>
                <a:cubicBezTo>
                  <a:pt x="371" y="222"/>
                  <a:pt x="427" y="148"/>
                  <a:pt x="427" y="130"/>
                </a:cubicBezTo>
                <a:cubicBezTo>
                  <a:pt x="446" y="111"/>
                  <a:pt x="446" y="55"/>
                  <a:pt x="446" y="55"/>
                </a:cubicBezTo>
                <a:cubicBezTo>
                  <a:pt x="538" y="18"/>
                  <a:pt x="538" y="18"/>
                  <a:pt x="538" y="18"/>
                </a:cubicBezTo>
                <a:cubicBezTo>
                  <a:pt x="1169" y="0"/>
                  <a:pt x="1169" y="0"/>
                  <a:pt x="1169" y="0"/>
                </a:cubicBezTo>
                <a:cubicBezTo>
                  <a:pt x="1651" y="241"/>
                  <a:pt x="1651" y="241"/>
                  <a:pt x="1651" y="241"/>
                </a:cubicBezTo>
                <a:cubicBezTo>
                  <a:pt x="2134" y="537"/>
                  <a:pt x="2134" y="537"/>
                  <a:pt x="2134" y="537"/>
                </a:cubicBezTo>
                <a:cubicBezTo>
                  <a:pt x="2134" y="537"/>
                  <a:pt x="2152" y="631"/>
                  <a:pt x="2152" y="649"/>
                </a:cubicBezTo>
                <a:cubicBezTo>
                  <a:pt x="2152" y="686"/>
                  <a:pt x="2523" y="816"/>
                  <a:pt x="2486" y="872"/>
                </a:cubicBezTo>
                <a:cubicBezTo>
                  <a:pt x="2467" y="890"/>
                  <a:pt x="2319" y="1076"/>
                  <a:pt x="2449" y="1279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Freeform 38">
            <a:extLst>
              <a:ext uri="{FF2B5EF4-FFF2-40B4-BE49-F238E27FC236}">
                <a16:creationId xmlns:a16="http://schemas.microsoft.com/office/drawing/2014/main" id="{D3153F1F-1749-6E4C-3385-02AB424C0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000" y="3650282"/>
            <a:ext cx="405481" cy="400693"/>
          </a:xfrm>
          <a:custGeom>
            <a:avLst/>
            <a:gdLst>
              <a:gd name="T0" fmla="*/ 371 w 1447"/>
              <a:gd name="T1" fmla="*/ 92 h 1428"/>
              <a:gd name="T2" fmla="*/ 371 w 1447"/>
              <a:gd name="T3" fmla="*/ 92 h 1428"/>
              <a:gd name="T4" fmla="*/ 445 w 1447"/>
              <a:gd name="T5" fmla="*/ 445 h 1428"/>
              <a:gd name="T6" fmla="*/ 222 w 1447"/>
              <a:gd name="T7" fmla="*/ 834 h 1428"/>
              <a:gd name="T8" fmla="*/ 111 w 1447"/>
              <a:gd name="T9" fmla="*/ 1000 h 1428"/>
              <a:gd name="T10" fmla="*/ 74 w 1447"/>
              <a:gd name="T11" fmla="*/ 1149 h 1428"/>
              <a:gd name="T12" fmla="*/ 37 w 1447"/>
              <a:gd name="T13" fmla="*/ 1427 h 1428"/>
              <a:gd name="T14" fmla="*/ 129 w 1447"/>
              <a:gd name="T15" fmla="*/ 1390 h 1428"/>
              <a:gd name="T16" fmla="*/ 259 w 1447"/>
              <a:gd name="T17" fmla="*/ 1316 h 1428"/>
              <a:gd name="T18" fmla="*/ 408 w 1447"/>
              <a:gd name="T19" fmla="*/ 1334 h 1428"/>
              <a:gd name="T20" fmla="*/ 500 w 1447"/>
              <a:gd name="T21" fmla="*/ 1297 h 1428"/>
              <a:gd name="T22" fmla="*/ 1131 w 1447"/>
              <a:gd name="T23" fmla="*/ 1279 h 1428"/>
              <a:gd name="T24" fmla="*/ 1205 w 1447"/>
              <a:gd name="T25" fmla="*/ 964 h 1428"/>
              <a:gd name="T26" fmla="*/ 1298 w 1447"/>
              <a:gd name="T27" fmla="*/ 742 h 1428"/>
              <a:gd name="T28" fmla="*/ 1410 w 1447"/>
              <a:gd name="T29" fmla="*/ 482 h 1428"/>
              <a:gd name="T30" fmla="*/ 1298 w 1447"/>
              <a:gd name="T31" fmla="*/ 111 h 1428"/>
              <a:gd name="T32" fmla="*/ 1150 w 1447"/>
              <a:gd name="T33" fmla="*/ 0 h 1428"/>
              <a:gd name="T34" fmla="*/ 927 w 1447"/>
              <a:gd name="T35" fmla="*/ 55 h 1428"/>
              <a:gd name="T36" fmla="*/ 371 w 1447"/>
              <a:gd name="T37" fmla="*/ 92 h 1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47" h="1428">
                <a:moveTo>
                  <a:pt x="371" y="92"/>
                </a:moveTo>
                <a:lnTo>
                  <a:pt x="371" y="92"/>
                </a:lnTo>
                <a:cubicBezTo>
                  <a:pt x="371" y="92"/>
                  <a:pt x="482" y="278"/>
                  <a:pt x="445" y="445"/>
                </a:cubicBezTo>
                <a:cubicBezTo>
                  <a:pt x="389" y="593"/>
                  <a:pt x="222" y="834"/>
                  <a:pt x="222" y="834"/>
                </a:cubicBezTo>
                <a:cubicBezTo>
                  <a:pt x="111" y="1000"/>
                  <a:pt x="111" y="1000"/>
                  <a:pt x="111" y="1000"/>
                </a:cubicBezTo>
                <a:cubicBezTo>
                  <a:pt x="111" y="1000"/>
                  <a:pt x="92" y="1130"/>
                  <a:pt x="74" y="1149"/>
                </a:cubicBezTo>
                <a:cubicBezTo>
                  <a:pt x="55" y="1186"/>
                  <a:pt x="0" y="1371"/>
                  <a:pt x="37" y="1427"/>
                </a:cubicBezTo>
                <a:cubicBezTo>
                  <a:pt x="37" y="1427"/>
                  <a:pt x="74" y="1427"/>
                  <a:pt x="129" y="1390"/>
                </a:cubicBezTo>
                <a:cubicBezTo>
                  <a:pt x="185" y="1353"/>
                  <a:pt x="222" y="1316"/>
                  <a:pt x="259" y="1316"/>
                </a:cubicBezTo>
                <a:cubicBezTo>
                  <a:pt x="297" y="1297"/>
                  <a:pt x="408" y="1297"/>
                  <a:pt x="408" y="1334"/>
                </a:cubicBezTo>
                <a:cubicBezTo>
                  <a:pt x="500" y="1297"/>
                  <a:pt x="500" y="1297"/>
                  <a:pt x="500" y="1297"/>
                </a:cubicBezTo>
                <a:cubicBezTo>
                  <a:pt x="1131" y="1279"/>
                  <a:pt x="1131" y="1279"/>
                  <a:pt x="1131" y="1279"/>
                </a:cubicBezTo>
                <a:cubicBezTo>
                  <a:pt x="1131" y="1279"/>
                  <a:pt x="1187" y="1019"/>
                  <a:pt x="1205" y="964"/>
                </a:cubicBezTo>
                <a:cubicBezTo>
                  <a:pt x="1205" y="909"/>
                  <a:pt x="1298" y="742"/>
                  <a:pt x="1298" y="742"/>
                </a:cubicBezTo>
                <a:cubicBezTo>
                  <a:pt x="1298" y="742"/>
                  <a:pt x="1446" y="630"/>
                  <a:pt x="1410" y="482"/>
                </a:cubicBezTo>
                <a:cubicBezTo>
                  <a:pt x="1391" y="315"/>
                  <a:pt x="1354" y="166"/>
                  <a:pt x="1298" y="111"/>
                </a:cubicBezTo>
                <a:cubicBezTo>
                  <a:pt x="1261" y="74"/>
                  <a:pt x="1150" y="0"/>
                  <a:pt x="1150" y="0"/>
                </a:cubicBezTo>
                <a:cubicBezTo>
                  <a:pt x="1150" y="0"/>
                  <a:pt x="1113" y="18"/>
                  <a:pt x="927" y="55"/>
                </a:cubicBezTo>
                <a:cubicBezTo>
                  <a:pt x="742" y="92"/>
                  <a:pt x="482" y="111"/>
                  <a:pt x="371" y="92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6" name="Freeform 39">
            <a:extLst>
              <a:ext uri="{FF2B5EF4-FFF2-40B4-BE49-F238E27FC236}">
                <a16:creationId xmlns:a16="http://schemas.microsoft.com/office/drawing/2014/main" id="{601E72EE-1312-92BE-DF68-BC8A91879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473" y="3587210"/>
            <a:ext cx="567427" cy="671531"/>
          </a:xfrm>
          <a:custGeom>
            <a:avLst/>
            <a:gdLst>
              <a:gd name="T0" fmla="*/ 1855 w 2023"/>
              <a:gd name="T1" fmla="*/ 1706 h 2393"/>
              <a:gd name="T2" fmla="*/ 1855 w 2023"/>
              <a:gd name="T3" fmla="*/ 1706 h 2393"/>
              <a:gd name="T4" fmla="*/ 1763 w 2023"/>
              <a:gd name="T5" fmla="*/ 1724 h 2393"/>
              <a:gd name="T6" fmla="*/ 1614 w 2023"/>
              <a:gd name="T7" fmla="*/ 1873 h 2393"/>
              <a:gd name="T8" fmla="*/ 1577 w 2023"/>
              <a:gd name="T9" fmla="*/ 2021 h 2393"/>
              <a:gd name="T10" fmla="*/ 1503 w 2023"/>
              <a:gd name="T11" fmla="*/ 2058 h 2393"/>
              <a:gd name="T12" fmla="*/ 1466 w 2023"/>
              <a:gd name="T13" fmla="*/ 2281 h 2393"/>
              <a:gd name="T14" fmla="*/ 1354 w 2023"/>
              <a:gd name="T15" fmla="*/ 2392 h 2393"/>
              <a:gd name="T16" fmla="*/ 983 w 2023"/>
              <a:gd name="T17" fmla="*/ 2151 h 2393"/>
              <a:gd name="T18" fmla="*/ 965 w 2023"/>
              <a:gd name="T19" fmla="*/ 2039 h 2393"/>
              <a:gd name="T20" fmla="*/ 482 w 2023"/>
              <a:gd name="T21" fmla="*/ 1743 h 2393"/>
              <a:gd name="T22" fmla="*/ 0 w 2023"/>
              <a:gd name="T23" fmla="*/ 1502 h 2393"/>
              <a:gd name="T24" fmla="*/ 74 w 2023"/>
              <a:gd name="T25" fmla="*/ 1169 h 2393"/>
              <a:gd name="T26" fmla="*/ 167 w 2023"/>
              <a:gd name="T27" fmla="*/ 965 h 2393"/>
              <a:gd name="T28" fmla="*/ 297 w 2023"/>
              <a:gd name="T29" fmla="*/ 724 h 2393"/>
              <a:gd name="T30" fmla="*/ 167 w 2023"/>
              <a:gd name="T31" fmla="*/ 334 h 2393"/>
              <a:gd name="T32" fmla="*/ 19 w 2023"/>
              <a:gd name="T33" fmla="*/ 223 h 2393"/>
              <a:gd name="T34" fmla="*/ 130 w 2023"/>
              <a:gd name="T35" fmla="*/ 56 h 2393"/>
              <a:gd name="T36" fmla="*/ 408 w 2023"/>
              <a:gd name="T37" fmla="*/ 37 h 2393"/>
              <a:gd name="T38" fmla="*/ 650 w 2023"/>
              <a:gd name="T39" fmla="*/ 56 h 2393"/>
              <a:gd name="T40" fmla="*/ 1039 w 2023"/>
              <a:gd name="T41" fmla="*/ 315 h 2393"/>
              <a:gd name="T42" fmla="*/ 1410 w 2023"/>
              <a:gd name="T43" fmla="*/ 371 h 2393"/>
              <a:gd name="T44" fmla="*/ 1763 w 2023"/>
              <a:gd name="T45" fmla="*/ 278 h 2393"/>
              <a:gd name="T46" fmla="*/ 1985 w 2023"/>
              <a:gd name="T47" fmla="*/ 297 h 2393"/>
              <a:gd name="T48" fmla="*/ 1837 w 2023"/>
              <a:gd name="T49" fmla="*/ 501 h 2393"/>
              <a:gd name="T50" fmla="*/ 1725 w 2023"/>
              <a:gd name="T51" fmla="*/ 630 h 2393"/>
              <a:gd name="T52" fmla="*/ 1707 w 2023"/>
              <a:gd name="T53" fmla="*/ 1465 h 2393"/>
              <a:gd name="T54" fmla="*/ 1799 w 2023"/>
              <a:gd name="T55" fmla="*/ 1613 h 2393"/>
              <a:gd name="T56" fmla="*/ 1855 w 2023"/>
              <a:gd name="T57" fmla="*/ 1706 h 2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023" h="2393">
                <a:moveTo>
                  <a:pt x="1855" y="1706"/>
                </a:moveTo>
                <a:lnTo>
                  <a:pt x="1855" y="1706"/>
                </a:lnTo>
                <a:cubicBezTo>
                  <a:pt x="1855" y="1706"/>
                  <a:pt x="1781" y="1687"/>
                  <a:pt x="1763" y="1724"/>
                </a:cubicBezTo>
                <a:cubicBezTo>
                  <a:pt x="1744" y="1762"/>
                  <a:pt x="1651" y="1817"/>
                  <a:pt x="1614" y="1873"/>
                </a:cubicBezTo>
                <a:cubicBezTo>
                  <a:pt x="1577" y="1947"/>
                  <a:pt x="1614" y="1984"/>
                  <a:pt x="1577" y="2021"/>
                </a:cubicBezTo>
                <a:cubicBezTo>
                  <a:pt x="1558" y="2039"/>
                  <a:pt x="1503" y="1965"/>
                  <a:pt x="1503" y="2058"/>
                </a:cubicBezTo>
                <a:cubicBezTo>
                  <a:pt x="1503" y="2133"/>
                  <a:pt x="1503" y="2225"/>
                  <a:pt x="1466" y="2281"/>
                </a:cubicBezTo>
                <a:cubicBezTo>
                  <a:pt x="1410" y="2318"/>
                  <a:pt x="1354" y="2392"/>
                  <a:pt x="1354" y="2392"/>
                </a:cubicBezTo>
                <a:cubicBezTo>
                  <a:pt x="983" y="2151"/>
                  <a:pt x="983" y="2151"/>
                  <a:pt x="983" y="2151"/>
                </a:cubicBezTo>
                <a:cubicBezTo>
                  <a:pt x="965" y="2039"/>
                  <a:pt x="965" y="2039"/>
                  <a:pt x="965" y="2039"/>
                </a:cubicBezTo>
                <a:cubicBezTo>
                  <a:pt x="482" y="1743"/>
                  <a:pt x="482" y="1743"/>
                  <a:pt x="482" y="1743"/>
                </a:cubicBezTo>
                <a:cubicBezTo>
                  <a:pt x="0" y="1502"/>
                  <a:pt x="0" y="1502"/>
                  <a:pt x="0" y="1502"/>
                </a:cubicBezTo>
                <a:cubicBezTo>
                  <a:pt x="74" y="1169"/>
                  <a:pt x="74" y="1169"/>
                  <a:pt x="74" y="1169"/>
                </a:cubicBezTo>
                <a:cubicBezTo>
                  <a:pt x="167" y="965"/>
                  <a:pt x="167" y="965"/>
                  <a:pt x="167" y="965"/>
                </a:cubicBezTo>
                <a:cubicBezTo>
                  <a:pt x="167" y="965"/>
                  <a:pt x="297" y="853"/>
                  <a:pt x="297" y="724"/>
                </a:cubicBezTo>
                <a:cubicBezTo>
                  <a:pt x="279" y="594"/>
                  <a:pt x="204" y="353"/>
                  <a:pt x="167" y="334"/>
                </a:cubicBezTo>
                <a:cubicBezTo>
                  <a:pt x="149" y="315"/>
                  <a:pt x="19" y="223"/>
                  <a:pt x="19" y="223"/>
                </a:cubicBezTo>
                <a:cubicBezTo>
                  <a:pt x="19" y="223"/>
                  <a:pt x="0" y="56"/>
                  <a:pt x="130" y="56"/>
                </a:cubicBezTo>
                <a:cubicBezTo>
                  <a:pt x="279" y="37"/>
                  <a:pt x="353" y="37"/>
                  <a:pt x="408" y="37"/>
                </a:cubicBezTo>
                <a:cubicBezTo>
                  <a:pt x="445" y="37"/>
                  <a:pt x="575" y="0"/>
                  <a:pt x="650" y="56"/>
                </a:cubicBezTo>
                <a:cubicBezTo>
                  <a:pt x="724" y="111"/>
                  <a:pt x="946" y="297"/>
                  <a:pt x="1039" y="315"/>
                </a:cubicBezTo>
                <a:cubicBezTo>
                  <a:pt x="1132" y="353"/>
                  <a:pt x="1224" y="427"/>
                  <a:pt x="1410" y="371"/>
                </a:cubicBezTo>
                <a:cubicBezTo>
                  <a:pt x="1595" y="297"/>
                  <a:pt x="1725" y="278"/>
                  <a:pt x="1763" y="278"/>
                </a:cubicBezTo>
                <a:cubicBezTo>
                  <a:pt x="1818" y="278"/>
                  <a:pt x="2022" y="241"/>
                  <a:pt x="1985" y="297"/>
                </a:cubicBezTo>
                <a:cubicBezTo>
                  <a:pt x="1966" y="353"/>
                  <a:pt x="1892" y="464"/>
                  <a:pt x="1837" y="501"/>
                </a:cubicBezTo>
                <a:cubicBezTo>
                  <a:pt x="1781" y="556"/>
                  <a:pt x="1725" y="575"/>
                  <a:pt x="1725" y="630"/>
                </a:cubicBezTo>
                <a:cubicBezTo>
                  <a:pt x="1725" y="686"/>
                  <a:pt x="1651" y="1409"/>
                  <a:pt x="1707" y="1465"/>
                </a:cubicBezTo>
                <a:cubicBezTo>
                  <a:pt x="1744" y="1502"/>
                  <a:pt x="1744" y="1576"/>
                  <a:pt x="1799" y="1613"/>
                </a:cubicBezTo>
                <a:cubicBezTo>
                  <a:pt x="1837" y="1650"/>
                  <a:pt x="1874" y="1668"/>
                  <a:pt x="1855" y="1706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7" name="Freeform 40">
            <a:extLst>
              <a:ext uri="{FF2B5EF4-FFF2-40B4-BE49-F238E27FC236}">
                <a16:creationId xmlns:a16="http://schemas.microsoft.com/office/drawing/2014/main" id="{A90D934B-D0CC-8823-2A7A-FB0DA9B55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4412" y="3165492"/>
            <a:ext cx="895025" cy="603512"/>
          </a:xfrm>
          <a:custGeom>
            <a:avLst/>
            <a:gdLst>
              <a:gd name="T0" fmla="*/ 1984 w 3191"/>
              <a:gd name="T1" fmla="*/ 0 h 2152"/>
              <a:gd name="T2" fmla="*/ 1984 w 3191"/>
              <a:gd name="T3" fmla="*/ 0 h 2152"/>
              <a:gd name="T4" fmla="*/ 1891 w 3191"/>
              <a:gd name="T5" fmla="*/ 18 h 2152"/>
              <a:gd name="T6" fmla="*/ 1762 w 3191"/>
              <a:gd name="T7" fmla="*/ 36 h 2152"/>
              <a:gd name="T8" fmla="*/ 1613 w 3191"/>
              <a:gd name="T9" fmla="*/ 259 h 2152"/>
              <a:gd name="T10" fmla="*/ 1446 w 3191"/>
              <a:gd name="T11" fmla="*/ 426 h 2152"/>
              <a:gd name="T12" fmla="*/ 1094 w 3191"/>
              <a:gd name="T13" fmla="*/ 556 h 2152"/>
              <a:gd name="T14" fmla="*/ 1020 w 3191"/>
              <a:gd name="T15" fmla="*/ 612 h 2152"/>
              <a:gd name="T16" fmla="*/ 834 w 3191"/>
              <a:gd name="T17" fmla="*/ 760 h 2152"/>
              <a:gd name="T18" fmla="*/ 279 w 3191"/>
              <a:gd name="T19" fmla="*/ 890 h 2152"/>
              <a:gd name="T20" fmla="*/ 167 w 3191"/>
              <a:gd name="T21" fmla="*/ 1113 h 2152"/>
              <a:gd name="T22" fmla="*/ 37 w 3191"/>
              <a:gd name="T23" fmla="*/ 1279 h 2152"/>
              <a:gd name="T24" fmla="*/ 56 w 3191"/>
              <a:gd name="T25" fmla="*/ 1465 h 2152"/>
              <a:gd name="T26" fmla="*/ 130 w 3191"/>
              <a:gd name="T27" fmla="*/ 1687 h 2152"/>
              <a:gd name="T28" fmla="*/ 167 w 3191"/>
              <a:gd name="T29" fmla="*/ 1799 h 2152"/>
              <a:gd name="T30" fmla="*/ 445 w 3191"/>
              <a:gd name="T31" fmla="*/ 2151 h 2152"/>
              <a:gd name="T32" fmla="*/ 501 w 3191"/>
              <a:gd name="T33" fmla="*/ 2058 h 2152"/>
              <a:gd name="T34" fmla="*/ 612 w 3191"/>
              <a:gd name="T35" fmla="*/ 1891 h 2152"/>
              <a:gd name="T36" fmla="*/ 778 w 3191"/>
              <a:gd name="T37" fmla="*/ 1873 h 2152"/>
              <a:gd name="T38" fmla="*/ 946 w 3191"/>
              <a:gd name="T39" fmla="*/ 1929 h 2152"/>
              <a:gd name="T40" fmla="*/ 908 w 3191"/>
              <a:gd name="T41" fmla="*/ 1761 h 2152"/>
              <a:gd name="T42" fmla="*/ 982 w 3191"/>
              <a:gd name="T43" fmla="*/ 1650 h 2152"/>
              <a:gd name="T44" fmla="*/ 1094 w 3191"/>
              <a:gd name="T45" fmla="*/ 1539 h 2152"/>
              <a:gd name="T46" fmla="*/ 1279 w 3191"/>
              <a:gd name="T47" fmla="*/ 1520 h 2152"/>
              <a:gd name="T48" fmla="*/ 1391 w 3191"/>
              <a:gd name="T49" fmla="*/ 1613 h 2152"/>
              <a:gd name="T50" fmla="*/ 1502 w 3191"/>
              <a:gd name="T51" fmla="*/ 1669 h 2152"/>
              <a:gd name="T52" fmla="*/ 1669 w 3191"/>
              <a:gd name="T53" fmla="*/ 1706 h 2152"/>
              <a:gd name="T54" fmla="*/ 1836 w 3191"/>
              <a:gd name="T55" fmla="*/ 1743 h 2152"/>
              <a:gd name="T56" fmla="*/ 1984 w 3191"/>
              <a:gd name="T57" fmla="*/ 1669 h 2152"/>
              <a:gd name="T58" fmla="*/ 2170 w 3191"/>
              <a:gd name="T59" fmla="*/ 1502 h 2152"/>
              <a:gd name="T60" fmla="*/ 3190 w 3191"/>
              <a:gd name="T61" fmla="*/ 1446 h 2152"/>
              <a:gd name="T62" fmla="*/ 3078 w 3191"/>
              <a:gd name="T63" fmla="*/ 1298 h 2152"/>
              <a:gd name="T64" fmla="*/ 2949 w 3191"/>
              <a:gd name="T65" fmla="*/ 1149 h 2152"/>
              <a:gd name="T66" fmla="*/ 2837 w 3191"/>
              <a:gd name="T67" fmla="*/ 1019 h 2152"/>
              <a:gd name="T68" fmla="*/ 2578 w 3191"/>
              <a:gd name="T69" fmla="*/ 760 h 2152"/>
              <a:gd name="T70" fmla="*/ 2262 w 3191"/>
              <a:gd name="T71" fmla="*/ 556 h 2152"/>
              <a:gd name="T72" fmla="*/ 2207 w 3191"/>
              <a:gd name="T73" fmla="*/ 445 h 2152"/>
              <a:gd name="T74" fmla="*/ 2262 w 3191"/>
              <a:gd name="T75" fmla="*/ 277 h 2152"/>
              <a:gd name="T76" fmla="*/ 1984 w 3191"/>
              <a:gd name="T77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191" h="2152">
                <a:moveTo>
                  <a:pt x="1984" y="0"/>
                </a:moveTo>
                <a:lnTo>
                  <a:pt x="1984" y="0"/>
                </a:lnTo>
                <a:cubicBezTo>
                  <a:pt x="1984" y="0"/>
                  <a:pt x="1965" y="18"/>
                  <a:pt x="1891" y="18"/>
                </a:cubicBezTo>
                <a:cubicBezTo>
                  <a:pt x="1817" y="18"/>
                  <a:pt x="1799" y="0"/>
                  <a:pt x="1762" y="36"/>
                </a:cubicBezTo>
                <a:cubicBezTo>
                  <a:pt x="1724" y="92"/>
                  <a:pt x="1613" y="259"/>
                  <a:pt x="1613" y="259"/>
                </a:cubicBezTo>
                <a:cubicBezTo>
                  <a:pt x="1613" y="259"/>
                  <a:pt x="1483" y="407"/>
                  <a:pt x="1446" y="426"/>
                </a:cubicBezTo>
                <a:cubicBezTo>
                  <a:pt x="1409" y="445"/>
                  <a:pt x="1261" y="556"/>
                  <a:pt x="1094" y="556"/>
                </a:cubicBezTo>
                <a:cubicBezTo>
                  <a:pt x="1094" y="556"/>
                  <a:pt x="1057" y="537"/>
                  <a:pt x="1020" y="612"/>
                </a:cubicBezTo>
                <a:cubicBezTo>
                  <a:pt x="982" y="686"/>
                  <a:pt x="852" y="760"/>
                  <a:pt x="834" y="760"/>
                </a:cubicBezTo>
                <a:cubicBezTo>
                  <a:pt x="797" y="778"/>
                  <a:pt x="594" y="871"/>
                  <a:pt x="279" y="890"/>
                </a:cubicBezTo>
                <a:cubicBezTo>
                  <a:pt x="279" y="890"/>
                  <a:pt x="204" y="1075"/>
                  <a:pt x="167" y="1113"/>
                </a:cubicBezTo>
                <a:cubicBezTo>
                  <a:pt x="130" y="1168"/>
                  <a:pt x="56" y="1261"/>
                  <a:pt x="37" y="1279"/>
                </a:cubicBezTo>
                <a:cubicBezTo>
                  <a:pt x="37" y="1316"/>
                  <a:pt x="0" y="1354"/>
                  <a:pt x="56" y="1465"/>
                </a:cubicBezTo>
                <a:cubicBezTo>
                  <a:pt x="111" y="1576"/>
                  <a:pt x="130" y="1595"/>
                  <a:pt x="130" y="1687"/>
                </a:cubicBezTo>
                <a:cubicBezTo>
                  <a:pt x="130" y="1687"/>
                  <a:pt x="74" y="1706"/>
                  <a:pt x="167" y="1799"/>
                </a:cubicBezTo>
                <a:cubicBezTo>
                  <a:pt x="260" y="1891"/>
                  <a:pt x="445" y="2021"/>
                  <a:pt x="445" y="2151"/>
                </a:cubicBezTo>
                <a:cubicBezTo>
                  <a:pt x="445" y="2151"/>
                  <a:pt x="482" y="2077"/>
                  <a:pt x="501" y="2058"/>
                </a:cubicBezTo>
                <a:cubicBezTo>
                  <a:pt x="538" y="2021"/>
                  <a:pt x="594" y="1891"/>
                  <a:pt x="612" y="1891"/>
                </a:cubicBezTo>
                <a:cubicBezTo>
                  <a:pt x="650" y="1873"/>
                  <a:pt x="668" y="1855"/>
                  <a:pt x="778" y="1873"/>
                </a:cubicBezTo>
                <a:cubicBezTo>
                  <a:pt x="871" y="1891"/>
                  <a:pt x="946" y="1929"/>
                  <a:pt x="946" y="1929"/>
                </a:cubicBezTo>
                <a:cubicBezTo>
                  <a:pt x="946" y="1929"/>
                  <a:pt x="908" y="1799"/>
                  <a:pt x="908" y="1761"/>
                </a:cubicBezTo>
                <a:cubicBezTo>
                  <a:pt x="908" y="1725"/>
                  <a:pt x="890" y="1687"/>
                  <a:pt x="982" y="1650"/>
                </a:cubicBezTo>
                <a:cubicBezTo>
                  <a:pt x="1057" y="1613"/>
                  <a:pt x="1094" y="1558"/>
                  <a:pt x="1094" y="1539"/>
                </a:cubicBezTo>
                <a:cubicBezTo>
                  <a:pt x="1112" y="1520"/>
                  <a:pt x="1187" y="1484"/>
                  <a:pt x="1279" y="1520"/>
                </a:cubicBezTo>
                <a:cubicBezTo>
                  <a:pt x="1279" y="1520"/>
                  <a:pt x="1353" y="1576"/>
                  <a:pt x="1391" y="1613"/>
                </a:cubicBezTo>
                <a:cubicBezTo>
                  <a:pt x="1428" y="1669"/>
                  <a:pt x="1409" y="1669"/>
                  <a:pt x="1502" y="1669"/>
                </a:cubicBezTo>
                <a:cubicBezTo>
                  <a:pt x="1594" y="1687"/>
                  <a:pt x="1650" y="1687"/>
                  <a:pt x="1669" y="1706"/>
                </a:cubicBezTo>
                <a:cubicBezTo>
                  <a:pt x="1688" y="1725"/>
                  <a:pt x="1743" y="1761"/>
                  <a:pt x="1836" y="1743"/>
                </a:cubicBezTo>
                <a:cubicBezTo>
                  <a:pt x="1947" y="1743"/>
                  <a:pt x="1965" y="1706"/>
                  <a:pt x="1984" y="1669"/>
                </a:cubicBezTo>
                <a:cubicBezTo>
                  <a:pt x="2003" y="1613"/>
                  <a:pt x="2021" y="1502"/>
                  <a:pt x="2170" y="1502"/>
                </a:cubicBezTo>
                <a:cubicBezTo>
                  <a:pt x="2336" y="1484"/>
                  <a:pt x="3190" y="1446"/>
                  <a:pt x="3190" y="1446"/>
                </a:cubicBezTo>
                <a:cubicBezTo>
                  <a:pt x="3190" y="1446"/>
                  <a:pt x="3134" y="1409"/>
                  <a:pt x="3078" y="1298"/>
                </a:cubicBezTo>
                <a:cubicBezTo>
                  <a:pt x="3004" y="1187"/>
                  <a:pt x="3004" y="1187"/>
                  <a:pt x="2949" y="1149"/>
                </a:cubicBezTo>
                <a:cubicBezTo>
                  <a:pt x="2893" y="1113"/>
                  <a:pt x="2875" y="1113"/>
                  <a:pt x="2837" y="1019"/>
                </a:cubicBezTo>
                <a:cubicBezTo>
                  <a:pt x="2801" y="945"/>
                  <a:pt x="2726" y="816"/>
                  <a:pt x="2578" y="760"/>
                </a:cubicBezTo>
                <a:cubicBezTo>
                  <a:pt x="2411" y="704"/>
                  <a:pt x="2300" y="593"/>
                  <a:pt x="2262" y="556"/>
                </a:cubicBezTo>
                <a:cubicBezTo>
                  <a:pt x="2225" y="519"/>
                  <a:pt x="2188" y="519"/>
                  <a:pt x="2207" y="445"/>
                </a:cubicBezTo>
                <a:cubicBezTo>
                  <a:pt x="2207" y="371"/>
                  <a:pt x="2300" y="315"/>
                  <a:pt x="2262" y="277"/>
                </a:cubicBezTo>
                <a:cubicBezTo>
                  <a:pt x="2244" y="222"/>
                  <a:pt x="2003" y="0"/>
                  <a:pt x="1984" y="0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Freeform 41">
            <a:extLst>
              <a:ext uri="{FF2B5EF4-FFF2-40B4-BE49-F238E27FC236}">
                <a16:creationId xmlns:a16="http://schemas.microsoft.com/office/drawing/2014/main" id="{CD8A27DA-1A6D-6456-9D4F-8A9A001B3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425" y="1646819"/>
            <a:ext cx="749151" cy="770468"/>
          </a:xfrm>
          <a:custGeom>
            <a:avLst/>
            <a:gdLst>
              <a:gd name="T0" fmla="*/ 0 w 2672"/>
              <a:gd name="T1" fmla="*/ 92 h 2746"/>
              <a:gd name="T2" fmla="*/ 0 w 2672"/>
              <a:gd name="T3" fmla="*/ 92 h 2746"/>
              <a:gd name="T4" fmla="*/ 93 w 2672"/>
              <a:gd name="T5" fmla="*/ 2615 h 2746"/>
              <a:gd name="T6" fmla="*/ 2022 w 2672"/>
              <a:gd name="T7" fmla="*/ 2578 h 2746"/>
              <a:gd name="T8" fmla="*/ 2207 w 2672"/>
              <a:gd name="T9" fmla="*/ 2652 h 2746"/>
              <a:gd name="T10" fmla="*/ 2245 w 2672"/>
              <a:gd name="T11" fmla="*/ 2671 h 2746"/>
              <a:gd name="T12" fmla="*/ 2337 w 2672"/>
              <a:gd name="T13" fmla="*/ 2504 h 2746"/>
              <a:gd name="T14" fmla="*/ 2671 w 2672"/>
              <a:gd name="T15" fmla="*/ 2300 h 2746"/>
              <a:gd name="T16" fmla="*/ 2560 w 2672"/>
              <a:gd name="T17" fmla="*/ 2133 h 2746"/>
              <a:gd name="T18" fmla="*/ 2652 w 2672"/>
              <a:gd name="T19" fmla="*/ 2040 h 2746"/>
              <a:gd name="T20" fmla="*/ 2356 w 2672"/>
              <a:gd name="T21" fmla="*/ 1725 h 2746"/>
              <a:gd name="T22" fmla="*/ 2133 w 2672"/>
              <a:gd name="T23" fmla="*/ 1484 h 2746"/>
              <a:gd name="T24" fmla="*/ 2059 w 2672"/>
              <a:gd name="T25" fmla="*/ 1261 h 2746"/>
              <a:gd name="T26" fmla="*/ 1929 w 2672"/>
              <a:gd name="T27" fmla="*/ 1131 h 2746"/>
              <a:gd name="T28" fmla="*/ 1818 w 2672"/>
              <a:gd name="T29" fmla="*/ 964 h 2746"/>
              <a:gd name="T30" fmla="*/ 1707 w 2672"/>
              <a:gd name="T31" fmla="*/ 704 h 2746"/>
              <a:gd name="T32" fmla="*/ 1633 w 2672"/>
              <a:gd name="T33" fmla="*/ 538 h 2746"/>
              <a:gd name="T34" fmla="*/ 1725 w 2672"/>
              <a:gd name="T35" fmla="*/ 463 h 2746"/>
              <a:gd name="T36" fmla="*/ 1874 w 2672"/>
              <a:gd name="T37" fmla="*/ 779 h 2746"/>
              <a:gd name="T38" fmla="*/ 1985 w 2672"/>
              <a:gd name="T39" fmla="*/ 983 h 2746"/>
              <a:gd name="T40" fmla="*/ 2096 w 2672"/>
              <a:gd name="T41" fmla="*/ 1242 h 2746"/>
              <a:gd name="T42" fmla="*/ 2189 w 2672"/>
              <a:gd name="T43" fmla="*/ 1261 h 2746"/>
              <a:gd name="T44" fmla="*/ 2170 w 2672"/>
              <a:gd name="T45" fmla="*/ 1057 h 2746"/>
              <a:gd name="T46" fmla="*/ 2189 w 2672"/>
              <a:gd name="T47" fmla="*/ 834 h 2746"/>
              <a:gd name="T48" fmla="*/ 2281 w 2672"/>
              <a:gd name="T49" fmla="*/ 612 h 2746"/>
              <a:gd name="T50" fmla="*/ 2245 w 2672"/>
              <a:gd name="T51" fmla="*/ 408 h 2746"/>
              <a:gd name="T52" fmla="*/ 2133 w 2672"/>
              <a:gd name="T53" fmla="*/ 111 h 2746"/>
              <a:gd name="T54" fmla="*/ 2059 w 2672"/>
              <a:gd name="T55" fmla="*/ 74 h 2746"/>
              <a:gd name="T56" fmla="*/ 1855 w 2672"/>
              <a:gd name="T57" fmla="*/ 185 h 2746"/>
              <a:gd name="T58" fmla="*/ 1651 w 2672"/>
              <a:gd name="T59" fmla="*/ 148 h 2746"/>
              <a:gd name="T60" fmla="*/ 1447 w 2672"/>
              <a:gd name="T61" fmla="*/ 37 h 2746"/>
              <a:gd name="T62" fmla="*/ 1076 w 2672"/>
              <a:gd name="T63" fmla="*/ 92 h 2746"/>
              <a:gd name="T64" fmla="*/ 853 w 2672"/>
              <a:gd name="T65" fmla="*/ 222 h 2746"/>
              <a:gd name="T66" fmla="*/ 649 w 2672"/>
              <a:gd name="T67" fmla="*/ 203 h 2746"/>
              <a:gd name="T68" fmla="*/ 445 w 2672"/>
              <a:gd name="T69" fmla="*/ 148 h 2746"/>
              <a:gd name="T70" fmla="*/ 0 w 2672"/>
              <a:gd name="T71" fmla="*/ 92 h 2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672" h="2746">
                <a:moveTo>
                  <a:pt x="0" y="92"/>
                </a:moveTo>
                <a:lnTo>
                  <a:pt x="0" y="92"/>
                </a:lnTo>
                <a:cubicBezTo>
                  <a:pt x="93" y="2615"/>
                  <a:pt x="93" y="2615"/>
                  <a:pt x="93" y="2615"/>
                </a:cubicBezTo>
                <a:cubicBezTo>
                  <a:pt x="2022" y="2578"/>
                  <a:pt x="2022" y="2578"/>
                  <a:pt x="2022" y="2578"/>
                </a:cubicBezTo>
                <a:cubicBezTo>
                  <a:pt x="2207" y="2652"/>
                  <a:pt x="2207" y="2652"/>
                  <a:pt x="2207" y="2652"/>
                </a:cubicBezTo>
                <a:cubicBezTo>
                  <a:pt x="2207" y="2652"/>
                  <a:pt x="2189" y="2745"/>
                  <a:pt x="2245" y="2671"/>
                </a:cubicBezTo>
                <a:cubicBezTo>
                  <a:pt x="2300" y="2578"/>
                  <a:pt x="2263" y="2597"/>
                  <a:pt x="2337" y="2504"/>
                </a:cubicBezTo>
                <a:cubicBezTo>
                  <a:pt x="2411" y="2411"/>
                  <a:pt x="2504" y="2300"/>
                  <a:pt x="2671" y="2300"/>
                </a:cubicBezTo>
                <a:cubicBezTo>
                  <a:pt x="2671" y="2300"/>
                  <a:pt x="2560" y="2189"/>
                  <a:pt x="2560" y="2133"/>
                </a:cubicBezTo>
                <a:cubicBezTo>
                  <a:pt x="2560" y="2096"/>
                  <a:pt x="2597" y="2040"/>
                  <a:pt x="2652" y="2040"/>
                </a:cubicBezTo>
                <a:cubicBezTo>
                  <a:pt x="2652" y="2040"/>
                  <a:pt x="2375" y="1743"/>
                  <a:pt x="2356" y="1725"/>
                </a:cubicBezTo>
                <a:cubicBezTo>
                  <a:pt x="2337" y="1725"/>
                  <a:pt x="2170" y="1521"/>
                  <a:pt x="2133" y="1484"/>
                </a:cubicBezTo>
                <a:cubicBezTo>
                  <a:pt x="2115" y="1446"/>
                  <a:pt x="2078" y="1316"/>
                  <a:pt x="2059" y="1261"/>
                </a:cubicBezTo>
                <a:cubicBezTo>
                  <a:pt x="2022" y="1224"/>
                  <a:pt x="2004" y="1187"/>
                  <a:pt x="1929" y="1131"/>
                </a:cubicBezTo>
                <a:cubicBezTo>
                  <a:pt x="1855" y="1057"/>
                  <a:pt x="1855" y="1057"/>
                  <a:pt x="1818" y="964"/>
                </a:cubicBezTo>
                <a:cubicBezTo>
                  <a:pt x="1781" y="853"/>
                  <a:pt x="1762" y="816"/>
                  <a:pt x="1707" y="704"/>
                </a:cubicBezTo>
                <a:cubicBezTo>
                  <a:pt x="1651" y="593"/>
                  <a:pt x="1614" y="612"/>
                  <a:pt x="1633" y="538"/>
                </a:cubicBezTo>
                <a:cubicBezTo>
                  <a:pt x="1651" y="482"/>
                  <a:pt x="1688" y="408"/>
                  <a:pt x="1725" y="463"/>
                </a:cubicBezTo>
                <a:cubicBezTo>
                  <a:pt x="1762" y="519"/>
                  <a:pt x="1818" y="742"/>
                  <a:pt x="1874" y="779"/>
                </a:cubicBezTo>
                <a:cubicBezTo>
                  <a:pt x="1929" y="834"/>
                  <a:pt x="1966" y="909"/>
                  <a:pt x="1985" y="983"/>
                </a:cubicBezTo>
                <a:cubicBezTo>
                  <a:pt x="2004" y="1075"/>
                  <a:pt x="2078" y="1205"/>
                  <a:pt x="2096" y="1242"/>
                </a:cubicBezTo>
                <a:cubicBezTo>
                  <a:pt x="2133" y="1261"/>
                  <a:pt x="2189" y="1335"/>
                  <a:pt x="2189" y="1261"/>
                </a:cubicBezTo>
                <a:cubicBezTo>
                  <a:pt x="2189" y="1168"/>
                  <a:pt x="2170" y="1131"/>
                  <a:pt x="2170" y="1057"/>
                </a:cubicBezTo>
                <a:cubicBezTo>
                  <a:pt x="2170" y="983"/>
                  <a:pt x="2170" y="890"/>
                  <a:pt x="2189" y="834"/>
                </a:cubicBezTo>
                <a:cubicBezTo>
                  <a:pt x="2189" y="760"/>
                  <a:pt x="2281" y="649"/>
                  <a:pt x="2281" y="612"/>
                </a:cubicBezTo>
                <a:cubicBezTo>
                  <a:pt x="2300" y="574"/>
                  <a:pt x="2263" y="445"/>
                  <a:pt x="2245" y="408"/>
                </a:cubicBezTo>
                <a:cubicBezTo>
                  <a:pt x="2226" y="371"/>
                  <a:pt x="2133" y="111"/>
                  <a:pt x="2133" y="111"/>
                </a:cubicBezTo>
                <a:cubicBezTo>
                  <a:pt x="2133" y="111"/>
                  <a:pt x="2078" y="55"/>
                  <a:pt x="2059" y="74"/>
                </a:cubicBezTo>
                <a:cubicBezTo>
                  <a:pt x="2022" y="111"/>
                  <a:pt x="1948" y="185"/>
                  <a:pt x="1855" y="185"/>
                </a:cubicBezTo>
                <a:cubicBezTo>
                  <a:pt x="1781" y="185"/>
                  <a:pt x="1707" y="185"/>
                  <a:pt x="1651" y="148"/>
                </a:cubicBezTo>
                <a:cubicBezTo>
                  <a:pt x="1595" y="111"/>
                  <a:pt x="1577" y="74"/>
                  <a:pt x="1447" y="37"/>
                </a:cubicBezTo>
                <a:cubicBezTo>
                  <a:pt x="1317" y="0"/>
                  <a:pt x="1187" y="18"/>
                  <a:pt x="1076" y="92"/>
                </a:cubicBezTo>
                <a:cubicBezTo>
                  <a:pt x="965" y="167"/>
                  <a:pt x="946" y="241"/>
                  <a:pt x="853" y="222"/>
                </a:cubicBezTo>
                <a:cubicBezTo>
                  <a:pt x="779" y="203"/>
                  <a:pt x="705" y="185"/>
                  <a:pt x="649" y="203"/>
                </a:cubicBezTo>
                <a:cubicBezTo>
                  <a:pt x="594" y="203"/>
                  <a:pt x="556" y="185"/>
                  <a:pt x="445" y="148"/>
                </a:cubicBezTo>
                <a:cubicBezTo>
                  <a:pt x="352" y="129"/>
                  <a:pt x="111" y="148"/>
                  <a:pt x="0" y="92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Freeform 42">
            <a:extLst>
              <a:ext uri="{FF2B5EF4-FFF2-40B4-BE49-F238E27FC236}">
                <a16:creationId xmlns:a16="http://schemas.microsoft.com/office/drawing/2014/main" id="{7CF69D96-D67F-5283-A4EB-676BF926F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511" y="2292379"/>
            <a:ext cx="1071806" cy="1388821"/>
          </a:xfrm>
          <a:custGeom>
            <a:avLst/>
            <a:gdLst>
              <a:gd name="T0" fmla="*/ 3321 w 3822"/>
              <a:gd name="T1" fmla="*/ 4656 h 4954"/>
              <a:gd name="T2" fmla="*/ 3321 w 3822"/>
              <a:gd name="T3" fmla="*/ 4656 h 4954"/>
              <a:gd name="T4" fmla="*/ 3173 w 3822"/>
              <a:gd name="T5" fmla="*/ 4656 h 4954"/>
              <a:gd name="T6" fmla="*/ 2968 w 3822"/>
              <a:gd name="T7" fmla="*/ 4693 h 4954"/>
              <a:gd name="T8" fmla="*/ 2913 w 3822"/>
              <a:gd name="T9" fmla="*/ 4842 h 4954"/>
              <a:gd name="T10" fmla="*/ 2486 w 3822"/>
              <a:gd name="T11" fmla="*/ 4934 h 4954"/>
              <a:gd name="T12" fmla="*/ 2134 w 3822"/>
              <a:gd name="T13" fmla="*/ 4934 h 4954"/>
              <a:gd name="T14" fmla="*/ 1911 w 3822"/>
              <a:gd name="T15" fmla="*/ 4786 h 4954"/>
              <a:gd name="T16" fmla="*/ 1689 w 3822"/>
              <a:gd name="T17" fmla="*/ 4767 h 4954"/>
              <a:gd name="T18" fmla="*/ 1540 w 3822"/>
              <a:gd name="T19" fmla="*/ 4749 h 4954"/>
              <a:gd name="T20" fmla="*/ 1336 w 3822"/>
              <a:gd name="T21" fmla="*/ 4563 h 4954"/>
              <a:gd name="T22" fmla="*/ 1188 w 3822"/>
              <a:gd name="T23" fmla="*/ 4378 h 4954"/>
              <a:gd name="T24" fmla="*/ 1095 w 3822"/>
              <a:gd name="T25" fmla="*/ 4266 h 4954"/>
              <a:gd name="T26" fmla="*/ 1021 w 3822"/>
              <a:gd name="T27" fmla="*/ 4192 h 4954"/>
              <a:gd name="T28" fmla="*/ 891 w 3822"/>
              <a:gd name="T29" fmla="*/ 4007 h 4954"/>
              <a:gd name="T30" fmla="*/ 650 w 3822"/>
              <a:gd name="T31" fmla="*/ 3840 h 4954"/>
              <a:gd name="T32" fmla="*/ 427 w 3822"/>
              <a:gd name="T33" fmla="*/ 3691 h 4954"/>
              <a:gd name="T34" fmla="*/ 353 w 3822"/>
              <a:gd name="T35" fmla="*/ 3636 h 4954"/>
              <a:gd name="T36" fmla="*/ 353 w 3822"/>
              <a:gd name="T37" fmla="*/ 3524 h 4954"/>
              <a:gd name="T38" fmla="*/ 390 w 3822"/>
              <a:gd name="T39" fmla="*/ 3450 h 4954"/>
              <a:gd name="T40" fmla="*/ 390 w 3822"/>
              <a:gd name="T41" fmla="*/ 3339 h 4954"/>
              <a:gd name="T42" fmla="*/ 130 w 3822"/>
              <a:gd name="T43" fmla="*/ 3117 h 4954"/>
              <a:gd name="T44" fmla="*/ 149 w 3822"/>
              <a:gd name="T45" fmla="*/ 3042 h 4954"/>
              <a:gd name="T46" fmla="*/ 37 w 3822"/>
              <a:gd name="T47" fmla="*/ 2782 h 4954"/>
              <a:gd name="T48" fmla="*/ 0 w 3822"/>
              <a:gd name="T49" fmla="*/ 2560 h 4954"/>
              <a:gd name="T50" fmla="*/ 19 w 3822"/>
              <a:gd name="T51" fmla="*/ 2356 h 4954"/>
              <a:gd name="T52" fmla="*/ 130 w 3822"/>
              <a:gd name="T53" fmla="*/ 2115 h 4954"/>
              <a:gd name="T54" fmla="*/ 334 w 3822"/>
              <a:gd name="T55" fmla="*/ 1966 h 4954"/>
              <a:gd name="T56" fmla="*/ 316 w 3822"/>
              <a:gd name="T57" fmla="*/ 927 h 4954"/>
              <a:gd name="T58" fmla="*/ 482 w 3822"/>
              <a:gd name="T59" fmla="*/ 872 h 4954"/>
              <a:gd name="T60" fmla="*/ 538 w 3822"/>
              <a:gd name="T61" fmla="*/ 779 h 4954"/>
              <a:gd name="T62" fmla="*/ 520 w 3822"/>
              <a:gd name="T63" fmla="*/ 315 h 4954"/>
              <a:gd name="T64" fmla="*/ 2449 w 3822"/>
              <a:gd name="T65" fmla="*/ 278 h 4954"/>
              <a:gd name="T66" fmla="*/ 2634 w 3822"/>
              <a:gd name="T67" fmla="*/ 352 h 4954"/>
              <a:gd name="T68" fmla="*/ 2653 w 3822"/>
              <a:gd name="T69" fmla="*/ 390 h 4954"/>
              <a:gd name="T70" fmla="*/ 2746 w 3822"/>
              <a:gd name="T71" fmla="*/ 223 h 4954"/>
              <a:gd name="T72" fmla="*/ 3098 w 3822"/>
              <a:gd name="T73" fmla="*/ 0 h 4954"/>
              <a:gd name="T74" fmla="*/ 3209 w 3822"/>
              <a:gd name="T75" fmla="*/ 130 h 4954"/>
              <a:gd name="T76" fmla="*/ 3414 w 3822"/>
              <a:gd name="T77" fmla="*/ 334 h 4954"/>
              <a:gd name="T78" fmla="*/ 3450 w 3822"/>
              <a:gd name="T79" fmla="*/ 631 h 4954"/>
              <a:gd name="T80" fmla="*/ 3525 w 3822"/>
              <a:gd name="T81" fmla="*/ 835 h 4954"/>
              <a:gd name="T82" fmla="*/ 3580 w 3822"/>
              <a:gd name="T83" fmla="*/ 1039 h 4954"/>
              <a:gd name="T84" fmla="*/ 3580 w 3822"/>
              <a:gd name="T85" fmla="*/ 1150 h 4954"/>
              <a:gd name="T86" fmla="*/ 3821 w 3822"/>
              <a:gd name="T87" fmla="*/ 1298 h 4954"/>
              <a:gd name="T88" fmla="*/ 3766 w 3822"/>
              <a:gd name="T89" fmla="*/ 1354 h 4954"/>
              <a:gd name="T90" fmla="*/ 3544 w 3822"/>
              <a:gd name="T91" fmla="*/ 1595 h 4954"/>
              <a:gd name="T92" fmla="*/ 3506 w 3822"/>
              <a:gd name="T93" fmla="*/ 1707 h 4954"/>
              <a:gd name="T94" fmla="*/ 3432 w 3822"/>
              <a:gd name="T95" fmla="*/ 2059 h 4954"/>
              <a:gd name="T96" fmla="*/ 3450 w 3822"/>
              <a:gd name="T97" fmla="*/ 2226 h 4954"/>
              <a:gd name="T98" fmla="*/ 3395 w 3822"/>
              <a:gd name="T99" fmla="*/ 2486 h 4954"/>
              <a:gd name="T100" fmla="*/ 3173 w 3822"/>
              <a:gd name="T101" fmla="*/ 2801 h 4954"/>
              <a:gd name="T102" fmla="*/ 3098 w 3822"/>
              <a:gd name="T103" fmla="*/ 3079 h 4954"/>
              <a:gd name="T104" fmla="*/ 2931 w 3822"/>
              <a:gd name="T105" fmla="*/ 3209 h 4954"/>
              <a:gd name="T106" fmla="*/ 2931 w 3822"/>
              <a:gd name="T107" fmla="*/ 3636 h 4954"/>
              <a:gd name="T108" fmla="*/ 2727 w 3822"/>
              <a:gd name="T109" fmla="*/ 3784 h 4954"/>
              <a:gd name="T110" fmla="*/ 2820 w 3822"/>
              <a:gd name="T111" fmla="*/ 3970 h 4954"/>
              <a:gd name="T112" fmla="*/ 3191 w 3822"/>
              <a:gd name="T113" fmla="*/ 4415 h 4954"/>
              <a:gd name="T114" fmla="*/ 3321 w 3822"/>
              <a:gd name="T115" fmla="*/ 4656 h 4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22" h="4954">
                <a:moveTo>
                  <a:pt x="3321" y="4656"/>
                </a:moveTo>
                <a:lnTo>
                  <a:pt x="3321" y="4656"/>
                </a:lnTo>
                <a:cubicBezTo>
                  <a:pt x="3321" y="4656"/>
                  <a:pt x="3228" y="4656"/>
                  <a:pt x="3173" y="4656"/>
                </a:cubicBezTo>
                <a:cubicBezTo>
                  <a:pt x="3117" y="4656"/>
                  <a:pt x="2987" y="4656"/>
                  <a:pt x="2968" y="4693"/>
                </a:cubicBezTo>
                <a:cubicBezTo>
                  <a:pt x="2931" y="4730"/>
                  <a:pt x="2913" y="4786"/>
                  <a:pt x="2913" y="4842"/>
                </a:cubicBezTo>
                <a:cubicBezTo>
                  <a:pt x="2913" y="4842"/>
                  <a:pt x="2505" y="4934"/>
                  <a:pt x="2486" y="4934"/>
                </a:cubicBezTo>
                <a:cubicBezTo>
                  <a:pt x="2467" y="4934"/>
                  <a:pt x="2189" y="4953"/>
                  <a:pt x="2134" y="4934"/>
                </a:cubicBezTo>
                <a:cubicBezTo>
                  <a:pt x="2134" y="4934"/>
                  <a:pt x="2078" y="4823"/>
                  <a:pt x="1911" y="4786"/>
                </a:cubicBezTo>
                <a:cubicBezTo>
                  <a:pt x="1763" y="4730"/>
                  <a:pt x="1689" y="4767"/>
                  <a:pt x="1689" y="4767"/>
                </a:cubicBezTo>
                <a:cubicBezTo>
                  <a:pt x="1689" y="4767"/>
                  <a:pt x="1577" y="4786"/>
                  <a:pt x="1540" y="4749"/>
                </a:cubicBezTo>
                <a:cubicBezTo>
                  <a:pt x="1503" y="4712"/>
                  <a:pt x="1336" y="4563"/>
                  <a:pt x="1336" y="4563"/>
                </a:cubicBezTo>
                <a:cubicBezTo>
                  <a:pt x="1336" y="4563"/>
                  <a:pt x="1224" y="4433"/>
                  <a:pt x="1188" y="4378"/>
                </a:cubicBezTo>
                <a:cubicBezTo>
                  <a:pt x="1150" y="4304"/>
                  <a:pt x="1132" y="4304"/>
                  <a:pt x="1095" y="4266"/>
                </a:cubicBezTo>
                <a:cubicBezTo>
                  <a:pt x="1076" y="4230"/>
                  <a:pt x="1021" y="4211"/>
                  <a:pt x="1021" y="4192"/>
                </a:cubicBezTo>
                <a:cubicBezTo>
                  <a:pt x="1002" y="4174"/>
                  <a:pt x="947" y="4062"/>
                  <a:pt x="891" y="4007"/>
                </a:cubicBezTo>
                <a:cubicBezTo>
                  <a:pt x="835" y="3933"/>
                  <a:pt x="742" y="3877"/>
                  <a:pt x="650" y="3840"/>
                </a:cubicBezTo>
                <a:cubicBezTo>
                  <a:pt x="557" y="3803"/>
                  <a:pt x="427" y="3691"/>
                  <a:pt x="427" y="3691"/>
                </a:cubicBezTo>
                <a:cubicBezTo>
                  <a:pt x="427" y="3691"/>
                  <a:pt x="371" y="3654"/>
                  <a:pt x="353" y="3636"/>
                </a:cubicBezTo>
                <a:cubicBezTo>
                  <a:pt x="334" y="3599"/>
                  <a:pt x="316" y="3562"/>
                  <a:pt x="353" y="3524"/>
                </a:cubicBezTo>
                <a:cubicBezTo>
                  <a:pt x="371" y="3506"/>
                  <a:pt x="390" y="3450"/>
                  <a:pt x="390" y="3450"/>
                </a:cubicBezTo>
                <a:cubicBezTo>
                  <a:pt x="390" y="3450"/>
                  <a:pt x="446" y="3413"/>
                  <a:pt x="390" y="3339"/>
                </a:cubicBezTo>
                <a:cubicBezTo>
                  <a:pt x="316" y="3283"/>
                  <a:pt x="130" y="3117"/>
                  <a:pt x="130" y="3117"/>
                </a:cubicBezTo>
                <a:cubicBezTo>
                  <a:pt x="130" y="3117"/>
                  <a:pt x="167" y="3098"/>
                  <a:pt x="149" y="3042"/>
                </a:cubicBezTo>
                <a:cubicBezTo>
                  <a:pt x="130" y="2968"/>
                  <a:pt x="56" y="2857"/>
                  <a:pt x="37" y="2782"/>
                </a:cubicBezTo>
                <a:cubicBezTo>
                  <a:pt x="19" y="2727"/>
                  <a:pt x="0" y="2578"/>
                  <a:pt x="0" y="2560"/>
                </a:cubicBezTo>
                <a:cubicBezTo>
                  <a:pt x="0" y="2523"/>
                  <a:pt x="0" y="2430"/>
                  <a:pt x="19" y="2356"/>
                </a:cubicBezTo>
                <a:cubicBezTo>
                  <a:pt x="37" y="2281"/>
                  <a:pt x="111" y="2133"/>
                  <a:pt x="130" y="2115"/>
                </a:cubicBezTo>
                <a:cubicBezTo>
                  <a:pt x="149" y="2078"/>
                  <a:pt x="260" y="1985"/>
                  <a:pt x="334" y="1966"/>
                </a:cubicBezTo>
                <a:cubicBezTo>
                  <a:pt x="316" y="927"/>
                  <a:pt x="316" y="927"/>
                  <a:pt x="316" y="927"/>
                </a:cubicBezTo>
                <a:cubicBezTo>
                  <a:pt x="316" y="927"/>
                  <a:pt x="427" y="872"/>
                  <a:pt x="482" y="872"/>
                </a:cubicBezTo>
                <a:cubicBezTo>
                  <a:pt x="520" y="872"/>
                  <a:pt x="538" y="835"/>
                  <a:pt x="538" y="779"/>
                </a:cubicBezTo>
                <a:cubicBezTo>
                  <a:pt x="538" y="705"/>
                  <a:pt x="520" y="315"/>
                  <a:pt x="520" y="315"/>
                </a:cubicBezTo>
                <a:cubicBezTo>
                  <a:pt x="2449" y="278"/>
                  <a:pt x="2449" y="278"/>
                  <a:pt x="2449" y="278"/>
                </a:cubicBezTo>
                <a:cubicBezTo>
                  <a:pt x="2634" y="352"/>
                  <a:pt x="2634" y="352"/>
                  <a:pt x="2634" y="352"/>
                </a:cubicBezTo>
                <a:cubicBezTo>
                  <a:pt x="2634" y="352"/>
                  <a:pt x="2597" y="426"/>
                  <a:pt x="2653" y="390"/>
                </a:cubicBezTo>
                <a:cubicBezTo>
                  <a:pt x="2690" y="334"/>
                  <a:pt x="2708" y="260"/>
                  <a:pt x="2746" y="223"/>
                </a:cubicBezTo>
                <a:cubicBezTo>
                  <a:pt x="2764" y="204"/>
                  <a:pt x="2913" y="0"/>
                  <a:pt x="3098" y="0"/>
                </a:cubicBezTo>
                <a:cubicBezTo>
                  <a:pt x="3098" y="0"/>
                  <a:pt x="3154" y="93"/>
                  <a:pt x="3209" y="130"/>
                </a:cubicBezTo>
                <a:cubicBezTo>
                  <a:pt x="3265" y="167"/>
                  <a:pt x="3395" y="278"/>
                  <a:pt x="3414" y="334"/>
                </a:cubicBezTo>
                <a:cubicBezTo>
                  <a:pt x="3432" y="371"/>
                  <a:pt x="3414" y="538"/>
                  <a:pt x="3450" y="631"/>
                </a:cubicBezTo>
                <a:cubicBezTo>
                  <a:pt x="3506" y="705"/>
                  <a:pt x="3506" y="723"/>
                  <a:pt x="3525" y="835"/>
                </a:cubicBezTo>
                <a:cubicBezTo>
                  <a:pt x="3562" y="927"/>
                  <a:pt x="3580" y="983"/>
                  <a:pt x="3580" y="1039"/>
                </a:cubicBezTo>
                <a:cubicBezTo>
                  <a:pt x="3580" y="1113"/>
                  <a:pt x="3525" y="1132"/>
                  <a:pt x="3580" y="1150"/>
                </a:cubicBezTo>
                <a:cubicBezTo>
                  <a:pt x="3618" y="1150"/>
                  <a:pt x="3821" y="1298"/>
                  <a:pt x="3821" y="1298"/>
                </a:cubicBezTo>
                <a:cubicBezTo>
                  <a:pt x="3821" y="1298"/>
                  <a:pt x="3803" y="1298"/>
                  <a:pt x="3766" y="1354"/>
                </a:cubicBezTo>
                <a:cubicBezTo>
                  <a:pt x="3729" y="1410"/>
                  <a:pt x="3599" y="1558"/>
                  <a:pt x="3544" y="1595"/>
                </a:cubicBezTo>
                <a:cubicBezTo>
                  <a:pt x="3506" y="1614"/>
                  <a:pt x="3506" y="1633"/>
                  <a:pt x="3506" y="1707"/>
                </a:cubicBezTo>
                <a:cubicBezTo>
                  <a:pt x="3506" y="1799"/>
                  <a:pt x="3432" y="1966"/>
                  <a:pt x="3432" y="2059"/>
                </a:cubicBezTo>
                <a:cubicBezTo>
                  <a:pt x="3450" y="2152"/>
                  <a:pt x="3450" y="2170"/>
                  <a:pt x="3450" y="2226"/>
                </a:cubicBezTo>
                <a:cubicBezTo>
                  <a:pt x="3450" y="2281"/>
                  <a:pt x="3414" y="2375"/>
                  <a:pt x="3395" y="2486"/>
                </a:cubicBezTo>
                <a:cubicBezTo>
                  <a:pt x="3395" y="2578"/>
                  <a:pt x="3228" y="2671"/>
                  <a:pt x="3173" y="2801"/>
                </a:cubicBezTo>
                <a:cubicBezTo>
                  <a:pt x="3135" y="2931"/>
                  <a:pt x="3154" y="3005"/>
                  <a:pt x="3098" y="3079"/>
                </a:cubicBezTo>
                <a:cubicBezTo>
                  <a:pt x="3061" y="3153"/>
                  <a:pt x="2950" y="3117"/>
                  <a:pt x="2931" y="3209"/>
                </a:cubicBezTo>
                <a:cubicBezTo>
                  <a:pt x="2931" y="3320"/>
                  <a:pt x="2950" y="3562"/>
                  <a:pt x="2931" y="3636"/>
                </a:cubicBezTo>
                <a:cubicBezTo>
                  <a:pt x="2913" y="3710"/>
                  <a:pt x="2802" y="3747"/>
                  <a:pt x="2727" y="3784"/>
                </a:cubicBezTo>
                <a:cubicBezTo>
                  <a:pt x="2653" y="3803"/>
                  <a:pt x="2634" y="3895"/>
                  <a:pt x="2820" y="3970"/>
                </a:cubicBezTo>
                <a:cubicBezTo>
                  <a:pt x="3005" y="4062"/>
                  <a:pt x="3079" y="4322"/>
                  <a:pt x="3191" y="4415"/>
                </a:cubicBezTo>
                <a:cubicBezTo>
                  <a:pt x="3302" y="4507"/>
                  <a:pt x="3321" y="4619"/>
                  <a:pt x="3321" y="4656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Freeform 43">
            <a:extLst>
              <a:ext uri="{FF2B5EF4-FFF2-40B4-BE49-F238E27FC236}">
                <a16:creationId xmlns:a16="http://schemas.microsoft.com/office/drawing/2014/main" id="{ED255369-44DE-949C-3DF3-C196AF74B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002" y="3066557"/>
            <a:ext cx="697230" cy="999258"/>
          </a:xfrm>
          <a:custGeom>
            <a:avLst/>
            <a:gdLst>
              <a:gd name="T0" fmla="*/ 186 w 2488"/>
              <a:gd name="T1" fmla="*/ 3561 h 3562"/>
              <a:gd name="T2" fmla="*/ 186 w 2488"/>
              <a:gd name="T3" fmla="*/ 3561 h 3562"/>
              <a:gd name="T4" fmla="*/ 149 w 2488"/>
              <a:gd name="T5" fmla="*/ 3487 h 3562"/>
              <a:gd name="T6" fmla="*/ 75 w 2488"/>
              <a:gd name="T7" fmla="*/ 3412 h 3562"/>
              <a:gd name="T8" fmla="*/ 38 w 2488"/>
              <a:gd name="T9" fmla="*/ 3320 h 3562"/>
              <a:gd name="T10" fmla="*/ 19 w 2488"/>
              <a:gd name="T11" fmla="*/ 2801 h 3562"/>
              <a:gd name="T12" fmla="*/ 56 w 2488"/>
              <a:gd name="T13" fmla="*/ 2467 h 3562"/>
              <a:gd name="T14" fmla="*/ 112 w 2488"/>
              <a:gd name="T15" fmla="*/ 2393 h 3562"/>
              <a:gd name="T16" fmla="*/ 260 w 2488"/>
              <a:gd name="T17" fmla="*/ 2244 h 3562"/>
              <a:gd name="T18" fmla="*/ 335 w 2488"/>
              <a:gd name="T19" fmla="*/ 2133 h 3562"/>
              <a:gd name="T20" fmla="*/ 520 w 2488"/>
              <a:gd name="T21" fmla="*/ 2078 h 3562"/>
              <a:gd name="T22" fmla="*/ 594 w 2488"/>
              <a:gd name="T23" fmla="*/ 1948 h 3562"/>
              <a:gd name="T24" fmla="*/ 873 w 2488"/>
              <a:gd name="T25" fmla="*/ 1873 h 3562"/>
              <a:gd name="T26" fmla="*/ 1355 w 2488"/>
              <a:gd name="T27" fmla="*/ 1410 h 3562"/>
              <a:gd name="T28" fmla="*/ 1559 w 2488"/>
              <a:gd name="T29" fmla="*/ 1187 h 3562"/>
              <a:gd name="T30" fmla="*/ 1652 w 2488"/>
              <a:gd name="T31" fmla="*/ 1095 h 3562"/>
              <a:gd name="T32" fmla="*/ 1578 w 2488"/>
              <a:gd name="T33" fmla="*/ 1039 h 3562"/>
              <a:gd name="T34" fmla="*/ 1188 w 2488"/>
              <a:gd name="T35" fmla="*/ 965 h 3562"/>
              <a:gd name="T36" fmla="*/ 798 w 2488"/>
              <a:gd name="T37" fmla="*/ 779 h 3562"/>
              <a:gd name="T38" fmla="*/ 594 w 2488"/>
              <a:gd name="T39" fmla="*/ 575 h 3562"/>
              <a:gd name="T40" fmla="*/ 501 w 2488"/>
              <a:gd name="T41" fmla="*/ 464 h 3562"/>
              <a:gd name="T42" fmla="*/ 483 w 2488"/>
              <a:gd name="T43" fmla="*/ 315 h 3562"/>
              <a:gd name="T44" fmla="*/ 539 w 2488"/>
              <a:gd name="T45" fmla="*/ 278 h 3562"/>
              <a:gd name="T46" fmla="*/ 724 w 2488"/>
              <a:gd name="T47" fmla="*/ 445 h 3562"/>
              <a:gd name="T48" fmla="*/ 910 w 2488"/>
              <a:gd name="T49" fmla="*/ 501 h 3562"/>
              <a:gd name="T50" fmla="*/ 1169 w 2488"/>
              <a:gd name="T51" fmla="*/ 371 h 3562"/>
              <a:gd name="T52" fmla="*/ 1410 w 2488"/>
              <a:gd name="T53" fmla="*/ 353 h 3562"/>
              <a:gd name="T54" fmla="*/ 1578 w 2488"/>
              <a:gd name="T55" fmla="*/ 241 h 3562"/>
              <a:gd name="T56" fmla="*/ 1949 w 2488"/>
              <a:gd name="T57" fmla="*/ 185 h 3562"/>
              <a:gd name="T58" fmla="*/ 2227 w 2488"/>
              <a:gd name="T59" fmla="*/ 111 h 3562"/>
              <a:gd name="T60" fmla="*/ 2338 w 2488"/>
              <a:gd name="T61" fmla="*/ 37 h 3562"/>
              <a:gd name="T62" fmla="*/ 2449 w 2488"/>
              <a:gd name="T63" fmla="*/ 148 h 3562"/>
              <a:gd name="T64" fmla="*/ 2449 w 2488"/>
              <a:gd name="T65" fmla="*/ 371 h 3562"/>
              <a:gd name="T66" fmla="*/ 2468 w 2488"/>
              <a:gd name="T67" fmla="*/ 427 h 3562"/>
              <a:gd name="T68" fmla="*/ 2412 w 2488"/>
              <a:gd name="T69" fmla="*/ 464 h 3562"/>
              <a:gd name="T70" fmla="*/ 2320 w 2488"/>
              <a:gd name="T71" fmla="*/ 760 h 3562"/>
              <a:gd name="T72" fmla="*/ 2227 w 2488"/>
              <a:gd name="T73" fmla="*/ 1001 h 3562"/>
              <a:gd name="T74" fmla="*/ 2152 w 2488"/>
              <a:gd name="T75" fmla="*/ 1150 h 3562"/>
              <a:gd name="T76" fmla="*/ 2097 w 2488"/>
              <a:gd name="T77" fmla="*/ 1410 h 3562"/>
              <a:gd name="T78" fmla="*/ 1707 w 2488"/>
              <a:gd name="T79" fmla="*/ 2003 h 3562"/>
              <a:gd name="T80" fmla="*/ 1188 w 2488"/>
              <a:gd name="T81" fmla="*/ 2560 h 3562"/>
              <a:gd name="T82" fmla="*/ 501 w 2488"/>
              <a:gd name="T83" fmla="*/ 3152 h 3562"/>
              <a:gd name="T84" fmla="*/ 390 w 2488"/>
              <a:gd name="T85" fmla="*/ 3301 h 3562"/>
              <a:gd name="T86" fmla="*/ 186 w 2488"/>
              <a:gd name="T87" fmla="*/ 3561 h 3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88" h="3562">
                <a:moveTo>
                  <a:pt x="186" y="3561"/>
                </a:moveTo>
                <a:lnTo>
                  <a:pt x="186" y="3561"/>
                </a:lnTo>
                <a:cubicBezTo>
                  <a:pt x="186" y="3561"/>
                  <a:pt x="186" y="3505"/>
                  <a:pt x="149" y="3487"/>
                </a:cubicBezTo>
                <a:cubicBezTo>
                  <a:pt x="130" y="3468"/>
                  <a:pt x="112" y="3431"/>
                  <a:pt x="75" y="3412"/>
                </a:cubicBezTo>
                <a:cubicBezTo>
                  <a:pt x="56" y="3375"/>
                  <a:pt x="56" y="3357"/>
                  <a:pt x="38" y="3320"/>
                </a:cubicBezTo>
                <a:cubicBezTo>
                  <a:pt x="0" y="3282"/>
                  <a:pt x="19" y="2801"/>
                  <a:pt x="19" y="2801"/>
                </a:cubicBezTo>
                <a:cubicBezTo>
                  <a:pt x="56" y="2467"/>
                  <a:pt x="56" y="2467"/>
                  <a:pt x="56" y="2467"/>
                </a:cubicBezTo>
                <a:cubicBezTo>
                  <a:pt x="56" y="2467"/>
                  <a:pt x="56" y="2411"/>
                  <a:pt x="112" y="2393"/>
                </a:cubicBezTo>
                <a:cubicBezTo>
                  <a:pt x="168" y="2356"/>
                  <a:pt x="242" y="2263"/>
                  <a:pt x="260" y="2244"/>
                </a:cubicBezTo>
                <a:cubicBezTo>
                  <a:pt x="279" y="2244"/>
                  <a:pt x="335" y="2133"/>
                  <a:pt x="335" y="2133"/>
                </a:cubicBezTo>
                <a:cubicBezTo>
                  <a:pt x="335" y="2133"/>
                  <a:pt x="465" y="2152"/>
                  <a:pt x="520" y="2078"/>
                </a:cubicBezTo>
                <a:cubicBezTo>
                  <a:pt x="557" y="2003"/>
                  <a:pt x="539" y="1985"/>
                  <a:pt x="594" y="1948"/>
                </a:cubicBezTo>
                <a:cubicBezTo>
                  <a:pt x="668" y="1911"/>
                  <a:pt x="817" y="1911"/>
                  <a:pt x="873" y="1873"/>
                </a:cubicBezTo>
                <a:cubicBezTo>
                  <a:pt x="947" y="1837"/>
                  <a:pt x="1355" y="1410"/>
                  <a:pt x="1355" y="1410"/>
                </a:cubicBezTo>
                <a:cubicBezTo>
                  <a:pt x="1355" y="1410"/>
                  <a:pt x="1540" y="1224"/>
                  <a:pt x="1559" y="1187"/>
                </a:cubicBezTo>
                <a:cubicBezTo>
                  <a:pt x="1578" y="1169"/>
                  <a:pt x="1652" y="1095"/>
                  <a:pt x="1652" y="1095"/>
                </a:cubicBezTo>
                <a:cubicBezTo>
                  <a:pt x="1652" y="1095"/>
                  <a:pt x="1707" y="1020"/>
                  <a:pt x="1578" y="1039"/>
                </a:cubicBezTo>
                <a:cubicBezTo>
                  <a:pt x="1466" y="1057"/>
                  <a:pt x="1299" y="1001"/>
                  <a:pt x="1188" y="965"/>
                </a:cubicBezTo>
                <a:cubicBezTo>
                  <a:pt x="1095" y="927"/>
                  <a:pt x="873" y="835"/>
                  <a:pt x="798" y="779"/>
                </a:cubicBezTo>
                <a:cubicBezTo>
                  <a:pt x="724" y="742"/>
                  <a:pt x="650" y="630"/>
                  <a:pt x="594" y="575"/>
                </a:cubicBezTo>
                <a:cubicBezTo>
                  <a:pt x="557" y="519"/>
                  <a:pt x="539" y="538"/>
                  <a:pt x="501" y="464"/>
                </a:cubicBezTo>
                <a:cubicBezTo>
                  <a:pt x="483" y="389"/>
                  <a:pt x="483" y="334"/>
                  <a:pt x="483" y="315"/>
                </a:cubicBezTo>
                <a:cubicBezTo>
                  <a:pt x="501" y="315"/>
                  <a:pt x="539" y="278"/>
                  <a:pt x="539" y="278"/>
                </a:cubicBezTo>
                <a:cubicBezTo>
                  <a:pt x="539" y="278"/>
                  <a:pt x="650" y="389"/>
                  <a:pt x="724" y="445"/>
                </a:cubicBezTo>
                <a:cubicBezTo>
                  <a:pt x="798" y="501"/>
                  <a:pt x="817" y="538"/>
                  <a:pt x="910" y="501"/>
                </a:cubicBezTo>
                <a:cubicBezTo>
                  <a:pt x="1021" y="482"/>
                  <a:pt x="1077" y="371"/>
                  <a:pt x="1169" y="371"/>
                </a:cubicBezTo>
                <a:cubicBezTo>
                  <a:pt x="1262" y="353"/>
                  <a:pt x="1318" y="389"/>
                  <a:pt x="1410" y="353"/>
                </a:cubicBezTo>
                <a:cubicBezTo>
                  <a:pt x="1522" y="297"/>
                  <a:pt x="1522" y="259"/>
                  <a:pt x="1578" y="241"/>
                </a:cubicBezTo>
                <a:cubicBezTo>
                  <a:pt x="1633" y="204"/>
                  <a:pt x="1819" y="223"/>
                  <a:pt x="1949" y="185"/>
                </a:cubicBezTo>
                <a:cubicBezTo>
                  <a:pt x="2078" y="148"/>
                  <a:pt x="2208" y="130"/>
                  <a:pt x="2227" y="111"/>
                </a:cubicBezTo>
                <a:cubicBezTo>
                  <a:pt x="2246" y="93"/>
                  <a:pt x="2320" y="37"/>
                  <a:pt x="2338" y="37"/>
                </a:cubicBezTo>
                <a:cubicBezTo>
                  <a:pt x="2357" y="37"/>
                  <a:pt x="2449" y="0"/>
                  <a:pt x="2449" y="148"/>
                </a:cubicBezTo>
                <a:cubicBezTo>
                  <a:pt x="2449" y="297"/>
                  <a:pt x="2431" y="371"/>
                  <a:pt x="2449" y="371"/>
                </a:cubicBezTo>
                <a:cubicBezTo>
                  <a:pt x="2449" y="389"/>
                  <a:pt x="2487" y="408"/>
                  <a:pt x="2468" y="427"/>
                </a:cubicBezTo>
                <a:cubicBezTo>
                  <a:pt x="2431" y="445"/>
                  <a:pt x="2412" y="371"/>
                  <a:pt x="2412" y="464"/>
                </a:cubicBezTo>
                <a:cubicBezTo>
                  <a:pt x="2394" y="538"/>
                  <a:pt x="2357" y="686"/>
                  <a:pt x="2320" y="760"/>
                </a:cubicBezTo>
                <a:cubicBezTo>
                  <a:pt x="2282" y="835"/>
                  <a:pt x="2246" y="965"/>
                  <a:pt x="2227" y="1001"/>
                </a:cubicBezTo>
                <a:cubicBezTo>
                  <a:pt x="2208" y="1039"/>
                  <a:pt x="2152" y="1057"/>
                  <a:pt x="2152" y="1150"/>
                </a:cubicBezTo>
                <a:cubicBezTo>
                  <a:pt x="2152" y="1243"/>
                  <a:pt x="2152" y="1317"/>
                  <a:pt x="2097" y="1410"/>
                </a:cubicBezTo>
                <a:cubicBezTo>
                  <a:pt x="2041" y="1502"/>
                  <a:pt x="1707" y="2003"/>
                  <a:pt x="1707" y="2003"/>
                </a:cubicBezTo>
                <a:cubicBezTo>
                  <a:pt x="1188" y="2560"/>
                  <a:pt x="1188" y="2560"/>
                  <a:pt x="1188" y="2560"/>
                </a:cubicBezTo>
                <a:cubicBezTo>
                  <a:pt x="501" y="3152"/>
                  <a:pt x="501" y="3152"/>
                  <a:pt x="501" y="3152"/>
                </a:cubicBezTo>
                <a:cubicBezTo>
                  <a:pt x="501" y="3152"/>
                  <a:pt x="409" y="3264"/>
                  <a:pt x="390" y="3301"/>
                </a:cubicBezTo>
                <a:cubicBezTo>
                  <a:pt x="390" y="3320"/>
                  <a:pt x="260" y="3542"/>
                  <a:pt x="186" y="3561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728696E7-1AFB-240A-C22D-77C8AA8F2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1717" y="2905785"/>
            <a:ext cx="1008758" cy="790255"/>
          </a:xfrm>
          <a:custGeom>
            <a:avLst/>
            <a:gdLst>
              <a:gd name="T0" fmla="*/ 797 w 3600"/>
              <a:gd name="T1" fmla="*/ 18 h 2820"/>
              <a:gd name="T2" fmla="*/ 797 w 3600"/>
              <a:gd name="T3" fmla="*/ 18 h 2820"/>
              <a:gd name="T4" fmla="*/ 761 w 3600"/>
              <a:gd name="T5" fmla="*/ 204 h 2820"/>
              <a:gd name="T6" fmla="*/ 742 w 3600"/>
              <a:gd name="T7" fmla="*/ 334 h 2820"/>
              <a:gd name="T8" fmla="*/ 612 w 3600"/>
              <a:gd name="T9" fmla="*/ 482 h 2820"/>
              <a:gd name="T10" fmla="*/ 501 w 3600"/>
              <a:gd name="T11" fmla="*/ 686 h 2820"/>
              <a:gd name="T12" fmla="*/ 445 w 3600"/>
              <a:gd name="T13" fmla="*/ 909 h 2820"/>
              <a:gd name="T14" fmla="*/ 297 w 3600"/>
              <a:gd name="T15" fmla="*/ 983 h 2820"/>
              <a:gd name="T16" fmla="*/ 278 w 3600"/>
              <a:gd name="T17" fmla="*/ 1150 h 2820"/>
              <a:gd name="T18" fmla="*/ 278 w 3600"/>
              <a:gd name="T19" fmla="*/ 1447 h 2820"/>
              <a:gd name="T20" fmla="*/ 149 w 3600"/>
              <a:gd name="T21" fmla="*/ 1558 h 2820"/>
              <a:gd name="T22" fmla="*/ 19 w 3600"/>
              <a:gd name="T23" fmla="*/ 1688 h 2820"/>
              <a:gd name="T24" fmla="*/ 223 w 3600"/>
              <a:gd name="T25" fmla="*/ 1836 h 2820"/>
              <a:gd name="T26" fmla="*/ 390 w 3600"/>
              <a:gd name="T27" fmla="*/ 2022 h 2820"/>
              <a:gd name="T28" fmla="*/ 538 w 3600"/>
              <a:gd name="T29" fmla="*/ 2226 h 2820"/>
              <a:gd name="T30" fmla="*/ 668 w 3600"/>
              <a:gd name="T31" fmla="*/ 2467 h 2820"/>
              <a:gd name="T32" fmla="*/ 853 w 3600"/>
              <a:gd name="T33" fmla="*/ 2467 h 2820"/>
              <a:gd name="T34" fmla="*/ 1094 w 3600"/>
              <a:gd name="T35" fmla="*/ 2634 h 2820"/>
              <a:gd name="T36" fmla="*/ 1336 w 3600"/>
              <a:gd name="T37" fmla="*/ 2764 h 2820"/>
              <a:gd name="T38" fmla="*/ 1503 w 3600"/>
              <a:gd name="T39" fmla="*/ 2819 h 2820"/>
              <a:gd name="T40" fmla="*/ 1781 w 3600"/>
              <a:gd name="T41" fmla="*/ 2745 h 2820"/>
              <a:gd name="T42" fmla="*/ 2078 w 3600"/>
              <a:gd name="T43" fmla="*/ 2708 h 2820"/>
              <a:gd name="T44" fmla="*/ 2245 w 3600"/>
              <a:gd name="T45" fmla="*/ 2708 h 2820"/>
              <a:gd name="T46" fmla="*/ 2393 w 3600"/>
              <a:gd name="T47" fmla="*/ 2671 h 2820"/>
              <a:gd name="T48" fmla="*/ 2504 w 3600"/>
              <a:gd name="T49" fmla="*/ 2523 h 2820"/>
              <a:gd name="T50" fmla="*/ 2764 w 3600"/>
              <a:gd name="T51" fmla="*/ 2448 h 2820"/>
              <a:gd name="T52" fmla="*/ 3191 w 3600"/>
              <a:gd name="T53" fmla="*/ 2059 h 2820"/>
              <a:gd name="T54" fmla="*/ 3469 w 3600"/>
              <a:gd name="T55" fmla="*/ 1762 h 2820"/>
              <a:gd name="T56" fmla="*/ 3562 w 3600"/>
              <a:gd name="T57" fmla="*/ 1651 h 2820"/>
              <a:gd name="T58" fmla="*/ 3506 w 3600"/>
              <a:gd name="T59" fmla="*/ 1614 h 2820"/>
              <a:gd name="T60" fmla="*/ 3061 w 3600"/>
              <a:gd name="T61" fmla="*/ 1521 h 2820"/>
              <a:gd name="T62" fmla="*/ 2708 w 3600"/>
              <a:gd name="T63" fmla="*/ 1354 h 2820"/>
              <a:gd name="T64" fmla="*/ 2560 w 3600"/>
              <a:gd name="T65" fmla="*/ 1205 h 2820"/>
              <a:gd name="T66" fmla="*/ 2430 w 3600"/>
              <a:gd name="T67" fmla="*/ 1076 h 2820"/>
              <a:gd name="T68" fmla="*/ 2393 w 3600"/>
              <a:gd name="T69" fmla="*/ 890 h 2820"/>
              <a:gd name="T70" fmla="*/ 2449 w 3600"/>
              <a:gd name="T71" fmla="*/ 853 h 2820"/>
              <a:gd name="T72" fmla="*/ 2300 w 3600"/>
              <a:gd name="T73" fmla="*/ 909 h 2820"/>
              <a:gd name="T74" fmla="*/ 2078 w 3600"/>
              <a:gd name="T75" fmla="*/ 872 h 2820"/>
              <a:gd name="T76" fmla="*/ 2096 w 3600"/>
              <a:gd name="T77" fmla="*/ 649 h 2820"/>
              <a:gd name="T78" fmla="*/ 2152 w 3600"/>
              <a:gd name="T79" fmla="*/ 538 h 2820"/>
              <a:gd name="T80" fmla="*/ 1929 w 3600"/>
              <a:gd name="T81" fmla="*/ 389 h 2820"/>
              <a:gd name="T82" fmla="*/ 1818 w 3600"/>
              <a:gd name="T83" fmla="*/ 241 h 2820"/>
              <a:gd name="T84" fmla="*/ 1558 w 3600"/>
              <a:gd name="T85" fmla="*/ 148 h 2820"/>
              <a:gd name="T86" fmla="*/ 1298 w 3600"/>
              <a:gd name="T87" fmla="*/ 18 h 2820"/>
              <a:gd name="T88" fmla="*/ 1039 w 3600"/>
              <a:gd name="T89" fmla="*/ 18 h 2820"/>
              <a:gd name="T90" fmla="*/ 797 w 3600"/>
              <a:gd name="T91" fmla="*/ 18 h 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00" h="2820">
                <a:moveTo>
                  <a:pt x="797" y="18"/>
                </a:moveTo>
                <a:lnTo>
                  <a:pt x="797" y="18"/>
                </a:lnTo>
                <a:cubicBezTo>
                  <a:pt x="797" y="18"/>
                  <a:pt x="779" y="148"/>
                  <a:pt x="761" y="204"/>
                </a:cubicBezTo>
                <a:cubicBezTo>
                  <a:pt x="742" y="241"/>
                  <a:pt x="761" y="315"/>
                  <a:pt x="742" y="334"/>
                </a:cubicBezTo>
                <a:cubicBezTo>
                  <a:pt x="723" y="352"/>
                  <a:pt x="668" y="427"/>
                  <a:pt x="612" y="482"/>
                </a:cubicBezTo>
                <a:cubicBezTo>
                  <a:pt x="556" y="538"/>
                  <a:pt x="520" y="593"/>
                  <a:pt x="501" y="686"/>
                </a:cubicBezTo>
                <a:cubicBezTo>
                  <a:pt x="482" y="760"/>
                  <a:pt x="482" y="890"/>
                  <a:pt x="445" y="909"/>
                </a:cubicBezTo>
                <a:cubicBezTo>
                  <a:pt x="408" y="928"/>
                  <a:pt x="297" y="964"/>
                  <a:pt x="297" y="983"/>
                </a:cubicBezTo>
                <a:cubicBezTo>
                  <a:pt x="297" y="983"/>
                  <a:pt x="278" y="1020"/>
                  <a:pt x="278" y="1150"/>
                </a:cubicBezTo>
                <a:cubicBezTo>
                  <a:pt x="297" y="1299"/>
                  <a:pt x="297" y="1410"/>
                  <a:pt x="278" y="1447"/>
                </a:cubicBezTo>
                <a:cubicBezTo>
                  <a:pt x="260" y="1484"/>
                  <a:pt x="223" y="1521"/>
                  <a:pt x="149" y="1558"/>
                </a:cubicBezTo>
                <a:cubicBezTo>
                  <a:pt x="55" y="1576"/>
                  <a:pt x="0" y="1614"/>
                  <a:pt x="19" y="1688"/>
                </a:cubicBezTo>
                <a:cubicBezTo>
                  <a:pt x="55" y="1744"/>
                  <a:pt x="204" y="1818"/>
                  <a:pt x="223" y="1836"/>
                </a:cubicBezTo>
                <a:cubicBezTo>
                  <a:pt x="241" y="1836"/>
                  <a:pt x="334" y="1929"/>
                  <a:pt x="390" y="2022"/>
                </a:cubicBezTo>
                <a:cubicBezTo>
                  <a:pt x="426" y="2115"/>
                  <a:pt x="501" y="2189"/>
                  <a:pt x="538" y="2226"/>
                </a:cubicBezTo>
                <a:cubicBezTo>
                  <a:pt x="575" y="2263"/>
                  <a:pt x="686" y="2337"/>
                  <a:pt x="668" y="2467"/>
                </a:cubicBezTo>
                <a:cubicBezTo>
                  <a:pt x="668" y="2467"/>
                  <a:pt x="797" y="2430"/>
                  <a:pt x="853" y="2467"/>
                </a:cubicBezTo>
                <a:cubicBezTo>
                  <a:pt x="927" y="2504"/>
                  <a:pt x="1039" y="2597"/>
                  <a:pt x="1094" y="2634"/>
                </a:cubicBezTo>
                <a:cubicBezTo>
                  <a:pt x="1150" y="2671"/>
                  <a:pt x="1224" y="2727"/>
                  <a:pt x="1336" y="2764"/>
                </a:cubicBezTo>
                <a:cubicBezTo>
                  <a:pt x="1447" y="2801"/>
                  <a:pt x="1447" y="2819"/>
                  <a:pt x="1503" y="2819"/>
                </a:cubicBezTo>
                <a:cubicBezTo>
                  <a:pt x="1577" y="2819"/>
                  <a:pt x="1744" y="2745"/>
                  <a:pt x="1781" y="2745"/>
                </a:cubicBezTo>
                <a:cubicBezTo>
                  <a:pt x="1818" y="2745"/>
                  <a:pt x="1966" y="2689"/>
                  <a:pt x="2078" y="2708"/>
                </a:cubicBezTo>
                <a:cubicBezTo>
                  <a:pt x="2189" y="2708"/>
                  <a:pt x="2207" y="2689"/>
                  <a:pt x="2245" y="2708"/>
                </a:cubicBezTo>
                <a:cubicBezTo>
                  <a:pt x="2245" y="2708"/>
                  <a:pt x="2356" y="2708"/>
                  <a:pt x="2393" y="2671"/>
                </a:cubicBezTo>
                <a:cubicBezTo>
                  <a:pt x="2449" y="2634"/>
                  <a:pt x="2467" y="2560"/>
                  <a:pt x="2504" y="2523"/>
                </a:cubicBezTo>
                <a:cubicBezTo>
                  <a:pt x="2560" y="2486"/>
                  <a:pt x="2727" y="2486"/>
                  <a:pt x="2764" y="2448"/>
                </a:cubicBezTo>
                <a:cubicBezTo>
                  <a:pt x="2820" y="2430"/>
                  <a:pt x="3191" y="2059"/>
                  <a:pt x="3191" y="2059"/>
                </a:cubicBezTo>
                <a:cubicBezTo>
                  <a:pt x="3469" y="1762"/>
                  <a:pt x="3469" y="1762"/>
                  <a:pt x="3469" y="1762"/>
                </a:cubicBezTo>
                <a:cubicBezTo>
                  <a:pt x="3562" y="1651"/>
                  <a:pt x="3562" y="1651"/>
                  <a:pt x="3562" y="1651"/>
                </a:cubicBezTo>
                <a:cubicBezTo>
                  <a:pt x="3562" y="1651"/>
                  <a:pt x="3599" y="1614"/>
                  <a:pt x="3506" y="1614"/>
                </a:cubicBezTo>
                <a:cubicBezTo>
                  <a:pt x="3432" y="1614"/>
                  <a:pt x="3265" y="1614"/>
                  <a:pt x="3061" y="1521"/>
                </a:cubicBezTo>
                <a:cubicBezTo>
                  <a:pt x="2875" y="1447"/>
                  <a:pt x="2764" y="1391"/>
                  <a:pt x="2708" y="1354"/>
                </a:cubicBezTo>
                <a:cubicBezTo>
                  <a:pt x="2653" y="1317"/>
                  <a:pt x="2578" y="1224"/>
                  <a:pt x="2560" y="1205"/>
                </a:cubicBezTo>
                <a:cubicBezTo>
                  <a:pt x="2541" y="1187"/>
                  <a:pt x="2467" y="1113"/>
                  <a:pt x="2430" y="1076"/>
                </a:cubicBezTo>
                <a:cubicBezTo>
                  <a:pt x="2411" y="1039"/>
                  <a:pt x="2393" y="890"/>
                  <a:pt x="2393" y="890"/>
                </a:cubicBezTo>
                <a:cubicBezTo>
                  <a:pt x="2449" y="853"/>
                  <a:pt x="2449" y="853"/>
                  <a:pt x="2449" y="853"/>
                </a:cubicBezTo>
                <a:cubicBezTo>
                  <a:pt x="2449" y="853"/>
                  <a:pt x="2375" y="909"/>
                  <a:pt x="2300" y="909"/>
                </a:cubicBezTo>
                <a:cubicBezTo>
                  <a:pt x="2245" y="909"/>
                  <a:pt x="2096" y="964"/>
                  <a:pt x="2078" y="872"/>
                </a:cubicBezTo>
                <a:cubicBezTo>
                  <a:pt x="2040" y="779"/>
                  <a:pt x="2059" y="705"/>
                  <a:pt x="2096" y="649"/>
                </a:cubicBezTo>
                <a:cubicBezTo>
                  <a:pt x="2115" y="593"/>
                  <a:pt x="2152" y="557"/>
                  <a:pt x="2152" y="538"/>
                </a:cubicBezTo>
                <a:cubicBezTo>
                  <a:pt x="2152" y="519"/>
                  <a:pt x="1985" y="427"/>
                  <a:pt x="1929" y="389"/>
                </a:cubicBezTo>
                <a:cubicBezTo>
                  <a:pt x="1892" y="334"/>
                  <a:pt x="1910" y="278"/>
                  <a:pt x="1818" y="241"/>
                </a:cubicBezTo>
                <a:cubicBezTo>
                  <a:pt x="1707" y="186"/>
                  <a:pt x="1669" y="222"/>
                  <a:pt x="1558" y="148"/>
                </a:cubicBezTo>
                <a:cubicBezTo>
                  <a:pt x="1447" y="74"/>
                  <a:pt x="1391" y="18"/>
                  <a:pt x="1298" y="18"/>
                </a:cubicBezTo>
                <a:cubicBezTo>
                  <a:pt x="1187" y="18"/>
                  <a:pt x="1094" y="0"/>
                  <a:pt x="1039" y="18"/>
                </a:cubicBezTo>
                <a:cubicBezTo>
                  <a:pt x="1002" y="37"/>
                  <a:pt x="853" y="74"/>
                  <a:pt x="797" y="1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Freeform 45">
            <a:extLst>
              <a:ext uri="{FF2B5EF4-FFF2-40B4-BE49-F238E27FC236}">
                <a16:creationId xmlns:a16="http://schemas.microsoft.com/office/drawing/2014/main" id="{D14713BD-0740-1EC1-8A76-EA0326309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348" y="2655971"/>
            <a:ext cx="437623" cy="400693"/>
          </a:xfrm>
          <a:custGeom>
            <a:avLst/>
            <a:gdLst>
              <a:gd name="T0" fmla="*/ 407 w 1559"/>
              <a:gd name="T1" fmla="*/ 0 h 1430"/>
              <a:gd name="T2" fmla="*/ 407 w 1559"/>
              <a:gd name="T3" fmla="*/ 0 h 1430"/>
              <a:gd name="T4" fmla="*/ 352 w 1559"/>
              <a:gd name="T5" fmla="*/ 56 h 1430"/>
              <a:gd name="T6" fmla="*/ 222 w 1559"/>
              <a:gd name="T7" fmla="*/ 223 h 1430"/>
              <a:gd name="T8" fmla="*/ 111 w 1559"/>
              <a:gd name="T9" fmla="*/ 316 h 1430"/>
              <a:gd name="T10" fmla="*/ 92 w 1559"/>
              <a:gd name="T11" fmla="*/ 409 h 1430"/>
              <a:gd name="T12" fmla="*/ 55 w 1559"/>
              <a:gd name="T13" fmla="*/ 594 h 1430"/>
              <a:gd name="T14" fmla="*/ 36 w 1559"/>
              <a:gd name="T15" fmla="*/ 872 h 1430"/>
              <a:gd name="T16" fmla="*/ 36 w 1559"/>
              <a:gd name="T17" fmla="*/ 928 h 1430"/>
              <a:gd name="T18" fmla="*/ 241 w 1559"/>
              <a:gd name="T19" fmla="*/ 928 h 1430"/>
              <a:gd name="T20" fmla="*/ 537 w 1559"/>
              <a:gd name="T21" fmla="*/ 909 h 1430"/>
              <a:gd name="T22" fmla="*/ 742 w 1559"/>
              <a:gd name="T23" fmla="*/ 1002 h 1430"/>
              <a:gd name="T24" fmla="*/ 946 w 1559"/>
              <a:gd name="T25" fmla="*/ 1095 h 1430"/>
              <a:gd name="T26" fmla="*/ 1149 w 1559"/>
              <a:gd name="T27" fmla="*/ 1206 h 1430"/>
              <a:gd name="T28" fmla="*/ 1205 w 1559"/>
              <a:gd name="T29" fmla="*/ 1280 h 1430"/>
              <a:gd name="T30" fmla="*/ 1391 w 1559"/>
              <a:gd name="T31" fmla="*/ 1429 h 1430"/>
              <a:gd name="T32" fmla="*/ 1465 w 1559"/>
              <a:gd name="T33" fmla="*/ 1392 h 1430"/>
              <a:gd name="T34" fmla="*/ 1539 w 1559"/>
              <a:gd name="T35" fmla="*/ 1280 h 1430"/>
              <a:gd name="T36" fmla="*/ 1446 w 1559"/>
              <a:gd name="T37" fmla="*/ 1225 h 1430"/>
              <a:gd name="T38" fmla="*/ 1243 w 1559"/>
              <a:gd name="T39" fmla="*/ 1077 h 1430"/>
              <a:gd name="T40" fmla="*/ 1131 w 1559"/>
              <a:gd name="T41" fmla="*/ 928 h 1430"/>
              <a:gd name="T42" fmla="*/ 983 w 1559"/>
              <a:gd name="T43" fmla="*/ 872 h 1430"/>
              <a:gd name="T44" fmla="*/ 908 w 1559"/>
              <a:gd name="T45" fmla="*/ 761 h 1430"/>
              <a:gd name="T46" fmla="*/ 816 w 1559"/>
              <a:gd name="T47" fmla="*/ 687 h 1430"/>
              <a:gd name="T48" fmla="*/ 778 w 1559"/>
              <a:gd name="T49" fmla="*/ 706 h 1430"/>
              <a:gd name="T50" fmla="*/ 686 w 1559"/>
              <a:gd name="T51" fmla="*/ 668 h 1430"/>
              <a:gd name="T52" fmla="*/ 612 w 1559"/>
              <a:gd name="T53" fmla="*/ 390 h 1430"/>
              <a:gd name="T54" fmla="*/ 482 w 1559"/>
              <a:gd name="T55" fmla="*/ 112 h 1430"/>
              <a:gd name="T56" fmla="*/ 407 w 1559"/>
              <a:gd name="T57" fmla="*/ 0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59" h="1430">
                <a:moveTo>
                  <a:pt x="407" y="0"/>
                </a:moveTo>
                <a:lnTo>
                  <a:pt x="407" y="0"/>
                </a:lnTo>
                <a:cubicBezTo>
                  <a:pt x="407" y="0"/>
                  <a:pt x="389" y="0"/>
                  <a:pt x="352" y="56"/>
                </a:cubicBezTo>
                <a:cubicBezTo>
                  <a:pt x="315" y="112"/>
                  <a:pt x="259" y="186"/>
                  <a:pt x="222" y="223"/>
                </a:cubicBezTo>
                <a:cubicBezTo>
                  <a:pt x="166" y="260"/>
                  <a:pt x="111" y="297"/>
                  <a:pt x="111" y="316"/>
                </a:cubicBezTo>
                <a:cubicBezTo>
                  <a:pt x="92" y="335"/>
                  <a:pt x="92" y="371"/>
                  <a:pt x="92" y="409"/>
                </a:cubicBezTo>
                <a:cubicBezTo>
                  <a:pt x="92" y="464"/>
                  <a:pt x="55" y="557"/>
                  <a:pt x="55" y="594"/>
                </a:cubicBezTo>
                <a:cubicBezTo>
                  <a:pt x="55" y="650"/>
                  <a:pt x="0" y="761"/>
                  <a:pt x="36" y="872"/>
                </a:cubicBezTo>
                <a:cubicBezTo>
                  <a:pt x="36" y="928"/>
                  <a:pt x="36" y="928"/>
                  <a:pt x="36" y="928"/>
                </a:cubicBezTo>
                <a:cubicBezTo>
                  <a:pt x="36" y="928"/>
                  <a:pt x="148" y="947"/>
                  <a:pt x="241" y="928"/>
                </a:cubicBezTo>
                <a:cubicBezTo>
                  <a:pt x="315" y="909"/>
                  <a:pt x="482" y="909"/>
                  <a:pt x="537" y="909"/>
                </a:cubicBezTo>
                <a:cubicBezTo>
                  <a:pt x="575" y="909"/>
                  <a:pt x="649" y="928"/>
                  <a:pt x="742" y="1002"/>
                </a:cubicBezTo>
                <a:cubicBezTo>
                  <a:pt x="834" y="1058"/>
                  <a:pt x="890" y="1077"/>
                  <a:pt x="946" y="1095"/>
                </a:cubicBezTo>
                <a:cubicBezTo>
                  <a:pt x="1001" y="1113"/>
                  <a:pt x="1038" y="1077"/>
                  <a:pt x="1149" y="1206"/>
                </a:cubicBezTo>
                <a:cubicBezTo>
                  <a:pt x="1149" y="1206"/>
                  <a:pt x="1131" y="1243"/>
                  <a:pt x="1205" y="1280"/>
                </a:cubicBezTo>
                <a:cubicBezTo>
                  <a:pt x="1261" y="1336"/>
                  <a:pt x="1391" y="1429"/>
                  <a:pt x="1391" y="1429"/>
                </a:cubicBezTo>
                <a:cubicBezTo>
                  <a:pt x="1391" y="1429"/>
                  <a:pt x="1465" y="1429"/>
                  <a:pt x="1465" y="1392"/>
                </a:cubicBezTo>
                <a:cubicBezTo>
                  <a:pt x="1484" y="1354"/>
                  <a:pt x="1558" y="1299"/>
                  <a:pt x="1539" y="1280"/>
                </a:cubicBezTo>
                <a:cubicBezTo>
                  <a:pt x="1520" y="1243"/>
                  <a:pt x="1539" y="1243"/>
                  <a:pt x="1446" y="1225"/>
                </a:cubicBezTo>
                <a:cubicBezTo>
                  <a:pt x="1354" y="1188"/>
                  <a:pt x="1279" y="1151"/>
                  <a:pt x="1243" y="1077"/>
                </a:cubicBezTo>
                <a:cubicBezTo>
                  <a:pt x="1205" y="1002"/>
                  <a:pt x="1205" y="965"/>
                  <a:pt x="1131" y="928"/>
                </a:cubicBezTo>
                <a:cubicBezTo>
                  <a:pt x="1075" y="872"/>
                  <a:pt x="1020" y="928"/>
                  <a:pt x="983" y="872"/>
                </a:cubicBezTo>
                <a:cubicBezTo>
                  <a:pt x="946" y="817"/>
                  <a:pt x="946" y="780"/>
                  <a:pt x="908" y="761"/>
                </a:cubicBezTo>
                <a:cubicBezTo>
                  <a:pt x="853" y="724"/>
                  <a:pt x="816" y="687"/>
                  <a:pt x="816" y="687"/>
                </a:cubicBezTo>
                <a:cubicBezTo>
                  <a:pt x="816" y="687"/>
                  <a:pt x="797" y="668"/>
                  <a:pt x="778" y="706"/>
                </a:cubicBezTo>
                <a:cubicBezTo>
                  <a:pt x="760" y="724"/>
                  <a:pt x="723" y="761"/>
                  <a:pt x="686" y="668"/>
                </a:cubicBezTo>
                <a:cubicBezTo>
                  <a:pt x="630" y="594"/>
                  <a:pt x="630" y="483"/>
                  <a:pt x="612" y="390"/>
                </a:cubicBezTo>
                <a:cubicBezTo>
                  <a:pt x="575" y="297"/>
                  <a:pt x="537" y="167"/>
                  <a:pt x="482" y="112"/>
                </a:cubicBezTo>
                <a:cubicBezTo>
                  <a:pt x="445" y="38"/>
                  <a:pt x="407" y="0"/>
                  <a:pt x="407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3" name="Freeform 46">
            <a:extLst>
              <a:ext uri="{FF2B5EF4-FFF2-40B4-BE49-F238E27FC236}">
                <a16:creationId xmlns:a16="http://schemas.microsoft.com/office/drawing/2014/main" id="{F221A28F-7E1A-5A55-47E9-DFC56098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994" y="2817979"/>
            <a:ext cx="37087" cy="25970"/>
          </a:xfrm>
          <a:custGeom>
            <a:avLst/>
            <a:gdLst>
              <a:gd name="T0" fmla="*/ 38 w 131"/>
              <a:gd name="T1" fmla="*/ 18 h 93"/>
              <a:gd name="T2" fmla="*/ 38 w 131"/>
              <a:gd name="T3" fmla="*/ 18 h 93"/>
              <a:gd name="T4" fmla="*/ 19 w 131"/>
              <a:gd name="T5" fmla="*/ 36 h 93"/>
              <a:gd name="T6" fmla="*/ 93 w 131"/>
              <a:gd name="T7" fmla="*/ 74 h 93"/>
              <a:gd name="T8" fmla="*/ 38 w 131"/>
              <a:gd name="T9" fmla="*/ 1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93">
                <a:moveTo>
                  <a:pt x="38" y="18"/>
                </a:moveTo>
                <a:lnTo>
                  <a:pt x="38" y="18"/>
                </a:lnTo>
                <a:cubicBezTo>
                  <a:pt x="38" y="0"/>
                  <a:pt x="0" y="18"/>
                  <a:pt x="19" y="36"/>
                </a:cubicBezTo>
                <a:cubicBezTo>
                  <a:pt x="56" y="55"/>
                  <a:pt x="74" y="92"/>
                  <a:pt x="93" y="74"/>
                </a:cubicBezTo>
                <a:cubicBezTo>
                  <a:pt x="112" y="55"/>
                  <a:pt x="130" y="74"/>
                  <a:pt x="38" y="1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4" name="Freeform 47">
            <a:extLst>
              <a:ext uri="{FF2B5EF4-FFF2-40B4-BE49-F238E27FC236}">
                <a16:creationId xmlns:a16="http://schemas.microsoft.com/office/drawing/2014/main" id="{0EF67757-EDBD-5122-7BC3-774CE5C43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853" y="3014615"/>
            <a:ext cx="119914" cy="157062"/>
          </a:xfrm>
          <a:custGeom>
            <a:avLst/>
            <a:gdLst>
              <a:gd name="T0" fmla="*/ 260 w 428"/>
              <a:gd name="T1" fmla="*/ 0 h 558"/>
              <a:gd name="T2" fmla="*/ 260 w 428"/>
              <a:gd name="T3" fmla="*/ 0 h 558"/>
              <a:gd name="T4" fmla="*/ 409 w 428"/>
              <a:gd name="T5" fmla="*/ 112 h 558"/>
              <a:gd name="T6" fmla="*/ 371 w 428"/>
              <a:gd name="T7" fmla="*/ 242 h 558"/>
              <a:gd name="T8" fmla="*/ 335 w 428"/>
              <a:gd name="T9" fmla="*/ 334 h 558"/>
              <a:gd name="T10" fmla="*/ 409 w 428"/>
              <a:gd name="T11" fmla="*/ 464 h 558"/>
              <a:gd name="T12" fmla="*/ 335 w 428"/>
              <a:gd name="T13" fmla="*/ 501 h 558"/>
              <a:gd name="T14" fmla="*/ 205 w 428"/>
              <a:gd name="T15" fmla="*/ 520 h 558"/>
              <a:gd name="T16" fmla="*/ 38 w 428"/>
              <a:gd name="T17" fmla="*/ 520 h 558"/>
              <a:gd name="T18" fmla="*/ 19 w 428"/>
              <a:gd name="T19" fmla="*/ 316 h 558"/>
              <a:gd name="T20" fmla="*/ 112 w 428"/>
              <a:gd name="T21" fmla="*/ 149 h 558"/>
              <a:gd name="T22" fmla="*/ 186 w 428"/>
              <a:gd name="T23" fmla="*/ 112 h 558"/>
              <a:gd name="T24" fmla="*/ 260 w 428"/>
              <a:gd name="T25" fmla="*/ 0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8" h="558">
                <a:moveTo>
                  <a:pt x="260" y="0"/>
                </a:moveTo>
                <a:lnTo>
                  <a:pt x="260" y="0"/>
                </a:lnTo>
                <a:cubicBezTo>
                  <a:pt x="260" y="0"/>
                  <a:pt x="409" y="19"/>
                  <a:pt x="409" y="112"/>
                </a:cubicBezTo>
                <a:cubicBezTo>
                  <a:pt x="427" y="186"/>
                  <a:pt x="409" y="204"/>
                  <a:pt x="371" y="242"/>
                </a:cubicBezTo>
                <a:cubicBezTo>
                  <a:pt x="335" y="279"/>
                  <a:pt x="316" y="279"/>
                  <a:pt x="335" y="334"/>
                </a:cubicBezTo>
                <a:cubicBezTo>
                  <a:pt x="371" y="390"/>
                  <a:pt x="409" y="464"/>
                  <a:pt x="409" y="464"/>
                </a:cubicBezTo>
                <a:cubicBezTo>
                  <a:pt x="409" y="464"/>
                  <a:pt x="371" y="483"/>
                  <a:pt x="335" y="501"/>
                </a:cubicBezTo>
                <a:cubicBezTo>
                  <a:pt x="279" y="520"/>
                  <a:pt x="260" y="520"/>
                  <a:pt x="205" y="520"/>
                </a:cubicBezTo>
                <a:cubicBezTo>
                  <a:pt x="167" y="539"/>
                  <a:pt x="56" y="557"/>
                  <a:pt x="38" y="520"/>
                </a:cubicBezTo>
                <a:cubicBezTo>
                  <a:pt x="38" y="483"/>
                  <a:pt x="0" y="390"/>
                  <a:pt x="19" y="316"/>
                </a:cubicBezTo>
                <a:cubicBezTo>
                  <a:pt x="38" y="260"/>
                  <a:pt x="112" y="149"/>
                  <a:pt x="112" y="149"/>
                </a:cubicBezTo>
                <a:cubicBezTo>
                  <a:pt x="112" y="149"/>
                  <a:pt x="167" y="130"/>
                  <a:pt x="186" y="112"/>
                </a:cubicBezTo>
                <a:cubicBezTo>
                  <a:pt x="223" y="93"/>
                  <a:pt x="260" y="19"/>
                  <a:pt x="260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5" name="Freeform 48">
            <a:extLst>
              <a:ext uri="{FF2B5EF4-FFF2-40B4-BE49-F238E27FC236}">
                <a16:creationId xmlns:a16="http://schemas.microsoft.com/office/drawing/2014/main" id="{B04C1F7C-259E-07B2-E456-4197C6CB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845" y="4783104"/>
            <a:ext cx="551355" cy="1004205"/>
          </a:xfrm>
          <a:custGeom>
            <a:avLst/>
            <a:gdLst>
              <a:gd name="T0" fmla="*/ 1596 w 1968"/>
              <a:gd name="T1" fmla="*/ 75 h 3582"/>
              <a:gd name="T2" fmla="*/ 1596 w 1968"/>
              <a:gd name="T3" fmla="*/ 75 h 3582"/>
              <a:gd name="T4" fmla="*/ 1504 w 1968"/>
              <a:gd name="T5" fmla="*/ 186 h 3582"/>
              <a:gd name="T6" fmla="*/ 1466 w 1968"/>
              <a:gd name="T7" fmla="*/ 446 h 3582"/>
              <a:gd name="T8" fmla="*/ 1318 w 1968"/>
              <a:gd name="T9" fmla="*/ 465 h 3582"/>
              <a:gd name="T10" fmla="*/ 1262 w 1968"/>
              <a:gd name="T11" fmla="*/ 706 h 3582"/>
              <a:gd name="T12" fmla="*/ 1188 w 1968"/>
              <a:gd name="T13" fmla="*/ 650 h 3582"/>
              <a:gd name="T14" fmla="*/ 1133 w 1968"/>
              <a:gd name="T15" fmla="*/ 854 h 3582"/>
              <a:gd name="T16" fmla="*/ 1077 w 1968"/>
              <a:gd name="T17" fmla="*/ 836 h 3582"/>
              <a:gd name="T18" fmla="*/ 1039 w 1968"/>
              <a:gd name="T19" fmla="*/ 910 h 3582"/>
              <a:gd name="T20" fmla="*/ 743 w 1968"/>
              <a:gd name="T21" fmla="*/ 928 h 3582"/>
              <a:gd name="T22" fmla="*/ 502 w 1968"/>
              <a:gd name="T23" fmla="*/ 1077 h 3582"/>
              <a:gd name="T24" fmla="*/ 390 w 1968"/>
              <a:gd name="T25" fmla="*/ 1225 h 3582"/>
              <a:gd name="T26" fmla="*/ 297 w 1968"/>
              <a:gd name="T27" fmla="*/ 1652 h 3582"/>
              <a:gd name="T28" fmla="*/ 372 w 1968"/>
              <a:gd name="T29" fmla="*/ 2152 h 3582"/>
              <a:gd name="T30" fmla="*/ 56 w 1968"/>
              <a:gd name="T31" fmla="*/ 2486 h 3582"/>
              <a:gd name="T32" fmla="*/ 94 w 1968"/>
              <a:gd name="T33" fmla="*/ 3117 h 3582"/>
              <a:gd name="T34" fmla="*/ 186 w 1968"/>
              <a:gd name="T35" fmla="*/ 3284 h 3582"/>
              <a:gd name="T36" fmla="*/ 316 w 1968"/>
              <a:gd name="T37" fmla="*/ 3525 h 3582"/>
              <a:gd name="T38" fmla="*/ 594 w 1968"/>
              <a:gd name="T39" fmla="*/ 3525 h 3582"/>
              <a:gd name="T40" fmla="*/ 854 w 1968"/>
              <a:gd name="T41" fmla="*/ 3395 h 3582"/>
              <a:gd name="T42" fmla="*/ 1021 w 1968"/>
              <a:gd name="T43" fmla="*/ 2968 h 3582"/>
              <a:gd name="T44" fmla="*/ 1374 w 1968"/>
              <a:gd name="T45" fmla="*/ 2264 h 3582"/>
              <a:gd name="T46" fmla="*/ 1633 w 1968"/>
              <a:gd name="T47" fmla="*/ 1522 h 3582"/>
              <a:gd name="T48" fmla="*/ 1596 w 1968"/>
              <a:gd name="T49" fmla="*/ 1336 h 3582"/>
              <a:gd name="T50" fmla="*/ 1745 w 1968"/>
              <a:gd name="T51" fmla="*/ 1132 h 3582"/>
              <a:gd name="T52" fmla="*/ 1930 w 1968"/>
              <a:gd name="T53" fmla="*/ 1039 h 3582"/>
              <a:gd name="T54" fmla="*/ 1893 w 1968"/>
              <a:gd name="T55" fmla="*/ 761 h 3582"/>
              <a:gd name="T56" fmla="*/ 1819 w 1968"/>
              <a:gd name="T57" fmla="*/ 371 h 3582"/>
              <a:gd name="T58" fmla="*/ 1596 w 1968"/>
              <a:gd name="T59" fmla="*/ 75 h 3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68" h="3582">
                <a:moveTo>
                  <a:pt x="1596" y="75"/>
                </a:moveTo>
                <a:lnTo>
                  <a:pt x="1596" y="75"/>
                </a:lnTo>
                <a:cubicBezTo>
                  <a:pt x="1596" y="75"/>
                  <a:pt x="1504" y="75"/>
                  <a:pt x="1504" y="186"/>
                </a:cubicBezTo>
                <a:cubicBezTo>
                  <a:pt x="1504" y="279"/>
                  <a:pt x="1522" y="390"/>
                  <a:pt x="1466" y="446"/>
                </a:cubicBezTo>
                <a:cubicBezTo>
                  <a:pt x="1410" y="483"/>
                  <a:pt x="1318" y="353"/>
                  <a:pt x="1318" y="465"/>
                </a:cubicBezTo>
                <a:cubicBezTo>
                  <a:pt x="1318" y="576"/>
                  <a:pt x="1299" y="706"/>
                  <a:pt x="1262" y="706"/>
                </a:cubicBezTo>
                <a:cubicBezTo>
                  <a:pt x="1225" y="706"/>
                  <a:pt x="1207" y="594"/>
                  <a:pt x="1188" y="650"/>
                </a:cubicBezTo>
                <a:cubicBezTo>
                  <a:pt x="1151" y="706"/>
                  <a:pt x="1133" y="854"/>
                  <a:pt x="1133" y="854"/>
                </a:cubicBezTo>
                <a:cubicBezTo>
                  <a:pt x="1077" y="836"/>
                  <a:pt x="1077" y="836"/>
                  <a:pt x="1077" y="836"/>
                </a:cubicBezTo>
                <a:cubicBezTo>
                  <a:pt x="1077" y="836"/>
                  <a:pt x="1095" y="891"/>
                  <a:pt x="1039" y="910"/>
                </a:cubicBezTo>
                <a:cubicBezTo>
                  <a:pt x="965" y="928"/>
                  <a:pt x="854" y="910"/>
                  <a:pt x="743" y="928"/>
                </a:cubicBezTo>
                <a:cubicBezTo>
                  <a:pt x="613" y="965"/>
                  <a:pt x="502" y="1077"/>
                  <a:pt x="502" y="1077"/>
                </a:cubicBezTo>
                <a:cubicBezTo>
                  <a:pt x="502" y="1077"/>
                  <a:pt x="409" y="1132"/>
                  <a:pt x="390" y="1225"/>
                </a:cubicBezTo>
                <a:cubicBezTo>
                  <a:pt x="372" y="1336"/>
                  <a:pt x="297" y="1466"/>
                  <a:pt x="297" y="1652"/>
                </a:cubicBezTo>
                <a:cubicBezTo>
                  <a:pt x="297" y="1837"/>
                  <a:pt x="446" y="2078"/>
                  <a:pt x="372" y="2152"/>
                </a:cubicBezTo>
                <a:cubicBezTo>
                  <a:pt x="279" y="2245"/>
                  <a:pt x="112" y="2301"/>
                  <a:pt x="56" y="2486"/>
                </a:cubicBezTo>
                <a:cubicBezTo>
                  <a:pt x="0" y="2691"/>
                  <a:pt x="38" y="3006"/>
                  <a:pt x="94" y="3117"/>
                </a:cubicBezTo>
                <a:cubicBezTo>
                  <a:pt x="149" y="3228"/>
                  <a:pt x="205" y="3228"/>
                  <a:pt x="186" y="3284"/>
                </a:cubicBezTo>
                <a:cubicBezTo>
                  <a:pt x="149" y="3340"/>
                  <a:pt x="168" y="3488"/>
                  <a:pt x="316" y="3525"/>
                </a:cubicBezTo>
                <a:cubicBezTo>
                  <a:pt x="465" y="3581"/>
                  <a:pt x="465" y="3525"/>
                  <a:pt x="594" y="3525"/>
                </a:cubicBezTo>
                <a:cubicBezTo>
                  <a:pt x="706" y="3525"/>
                  <a:pt x="780" y="3544"/>
                  <a:pt x="854" y="3395"/>
                </a:cubicBezTo>
                <a:cubicBezTo>
                  <a:pt x="928" y="3247"/>
                  <a:pt x="1003" y="3080"/>
                  <a:pt x="1021" y="2968"/>
                </a:cubicBezTo>
                <a:cubicBezTo>
                  <a:pt x="1039" y="2839"/>
                  <a:pt x="1299" y="2412"/>
                  <a:pt x="1374" y="2264"/>
                </a:cubicBezTo>
                <a:cubicBezTo>
                  <a:pt x="1448" y="2097"/>
                  <a:pt x="1633" y="1633"/>
                  <a:pt x="1633" y="1522"/>
                </a:cubicBezTo>
                <a:cubicBezTo>
                  <a:pt x="1633" y="1410"/>
                  <a:pt x="1596" y="1410"/>
                  <a:pt x="1596" y="1336"/>
                </a:cubicBezTo>
                <a:cubicBezTo>
                  <a:pt x="1615" y="1262"/>
                  <a:pt x="1689" y="1169"/>
                  <a:pt x="1745" y="1132"/>
                </a:cubicBezTo>
                <a:cubicBezTo>
                  <a:pt x="1819" y="1095"/>
                  <a:pt x="1875" y="1039"/>
                  <a:pt x="1930" y="1039"/>
                </a:cubicBezTo>
                <a:cubicBezTo>
                  <a:pt x="1967" y="1039"/>
                  <a:pt x="1893" y="854"/>
                  <a:pt x="1893" y="761"/>
                </a:cubicBezTo>
                <a:cubicBezTo>
                  <a:pt x="1893" y="668"/>
                  <a:pt x="1911" y="501"/>
                  <a:pt x="1819" y="371"/>
                </a:cubicBezTo>
                <a:cubicBezTo>
                  <a:pt x="1745" y="223"/>
                  <a:pt x="1745" y="0"/>
                  <a:pt x="1596" y="75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6" name="Freeform 49">
            <a:extLst>
              <a:ext uri="{FF2B5EF4-FFF2-40B4-BE49-F238E27FC236}">
                <a16:creationId xmlns:a16="http://schemas.microsoft.com/office/drawing/2014/main" id="{AAAAEABC-9EE3-DF71-1EF7-52A5CCBD1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012" y="5475659"/>
            <a:ext cx="63047" cy="56888"/>
          </a:xfrm>
          <a:custGeom>
            <a:avLst/>
            <a:gdLst>
              <a:gd name="T0" fmla="*/ 37 w 223"/>
              <a:gd name="T1" fmla="*/ 55 h 205"/>
              <a:gd name="T2" fmla="*/ 37 w 223"/>
              <a:gd name="T3" fmla="*/ 55 h 205"/>
              <a:gd name="T4" fmla="*/ 74 w 223"/>
              <a:gd name="T5" fmla="*/ 185 h 205"/>
              <a:gd name="T6" fmla="*/ 148 w 223"/>
              <a:gd name="T7" fmla="*/ 55 h 205"/>
              <a:gd name="T8" fmla="*/ 37 w 223"/>
              <a:gd name="T9" fmla="*/ 55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" h="205">
                <a:moveTo>
                  <a:pt x="37" y="55"/>
                </a:moveTo>
                <a:lnTo>
                  <a:pt x="37" y="55"/>
                </a:lnTo>
                <a:cubicBezTo>
                  <a:pt x="37" y="55"/>
                  <a:pt x="0" y="204"/>
                  <a:pt x="74" y="185"/>
                </a:cubicBezTo>
                <a:cubicBezTo>
                  <a:pt x="130" y="167"/>
                  <a:pt x="222" y="93"/>
                  <a:pt x="148" y="55"/>
                </a:cubicBezTo>
                <a:cubicBezTo>
                  <a:pt x="74" y="18"/>
                  <a:pt x="37" y="0"/>
                  <a:pt x="37" y="55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7" name="Freeform 50">
            <a:extLst>
              <a:ext uri="{FF2B5EF4-FFF2-40B4-BE49-F238E27FC236}">
                <a16:creationId xmlns:a16="http://schemas.microsoft.com/office/drawing/2014/main" id="{DCC5A098-D666-E778-73D0-DE4C7F11B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996" y="5428664"/>
            <a:ext cx="63047" cy="51942"/>
          </a:xfrm>
          <a:custGeom>
            <a:avLst/>
            <a:gdLst>
              <a:gd name="T0" fmla="*/ 93 w 223"/>
              <a:gd name="T1" fmla="*/ 37 h 186"/>
              <a:gd name="T2" fmla="*/ 93 w 223"/>
              <a:gd name="T3" fmla="*/ 37 h 186"/>
              <a:gd name="T4" fmla="*/ 19 w 223"/>
              <a:gd name="T5" fmla="*/ 55 h 186"/>
              <a:gd name="T6" fmla="*/ 93 w 223"/>
              <a:gd name="T7" fmla="*/ 148 h 186"/>
              <a:gd name="T8" fmla="*/ 204 w 223"/>
              <a:gd name="T9" fmla="*/ 55 h 186"/>
              <a:gd name="T10" fmla="*/ 93 w 223"/>
              <a:gd name="T11" fmla="*/ 37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" h="186">
                <a:moveTo>
                  <a:pt x="93" y="37"/>
                </a:moveTo>
                <a:lnTo>
                  <a:pt x="93" y="37"/>
                </a:lnTo>
                <a:cubicBezTo>
                  <a:pt x="93" y="37"/>
                  <a:pt x="37" y="0"/>
                  <a:pt x="19" y="55"/>
                </a:cubicBezTo>
                <a:cubicBezTo>
                  <a:pt x="0" y="111"/>
                  <a:pt x="37" y="185"/>
                  <a:pt x="93" y="148"/>
                </a:cubicBezTo>
                <a:cubicBezTo>
                  <a:pt x="148" y="111"/>
                  <a:pt x="186" y="111"/>
                  <a:pt x="204" y="55"/>
                </a:cubicBezTo>
                <a:cubicBezTo>
                  <a:pt x="222" y="0"/>
                  <a:pt x="186" y="0"/>
                  <a:pt x="93" y="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8" name="Freeform 51">
            <a:extLst>
              <a:ext uri="{FF2B5EF4-FFF2-40B4-BE49-F238E27FC236}">
                <a16:creationId xmlns:a16="http://schemas.microsoft.com/office/drawing/2014/main" id="{064CC5C0-5743-5B50-8C1C-DD6852B7D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831" y="4257505"/>
            <a:ext cx="63047" cy="68018"/>
          </a:xfrm>
          <a:custGeom>
            <a:avLst/>
            <a:gdLst>
              <a:gd name="T0" fmla="*/ 37 w 223"/>
              <a:gd name="T1" fmla="*/ 37 h 242"/>
              <a:gd name="T2" fmla="*/ 37 w 223"/>
              <a:gd name="T3" fmla="*/ 37 h 242"/>
              <a:gd name="T4" fmla="*/ 18 w 223"/>
              <a:gd name="T5" fmla="*/ 148 h 242"/>
              <a:gd name="T6" fmla="*/ 92 w 223"/>
              <a:gd name="T7" fmla="*/ 241 h 242"/>
              <a:gd name="T8" fmla="*/ 185 w 223"/>
              <a:gd name="T9" fmla="*/ 148 h 242"/>
              <a:gd name="T10" fmla="*/ 37 w 223"/>
              <a:gd name="T11" fmla="*/ 37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" h="242">
                <a:moveTo>
                  <a:pt x="37" y="37"/>
                </a:moveTo>
                <a:lnTo>
                  <a:pt x="37" y="37"/>
                </a:lnTo>
                <a:cubicBezTo>
                  <a:pt x="0" y="56"/>
                  <a:pt x="18" y="148"/>
                  <a:pt x="18" y="148"/>
                </a:cubicBezTo>
                <a:cubicBezTo>
                  <a:pt x="18" y="148"/>
                  <a:pt x="0" y="241"/>
                  <a:pt x="92" y="241"/>
                </a:cubicBezTo>
                <a:cubicBezTo>
                  <a:pt x="166" y="241"/>
                  <a:pt x="222" y="186"/>
                  <a:pt x="185" y="148"/>
                </a:cubicBezTo>
                <a:cubicBezTo>
                  <a:pt x="148" y="112"/>
                  <a:pt x="92" y="0"/>
                  <a:pt x="37" y="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9" name="Freeform 52">
            <a:extLst>
              <a:ext uri="{FF2B5EF4-FFF2-40B4-BE49-F238E27FC236}">
                <a16:creationId xmlns:a16="http://schemas.microsoft.com/office/drawing/2014/main" id="{FE91A134-A0E6-0968-BACF-481721CA9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182" y="2952780"/>
            <a:ext cx="42032" cy="72966"/>
          </a:xfrm>
          <a:custGeom>
            <a:avLst/>
            <a:gdLst>
              <a:gd name="T0" fmla="*/ 36 w 149"/>
              <a:gd name="T1" fmla="*/ 19 h 261"/>
              <a:gd name="T2" fmla="*/ 36 w 149"/>
              <a:gd name="T3" fmla="*/ 19 h 261"/>
              <a:gd name="T4" fmla="*/ 0 w 149"/>
              <a:gd name="T5" fmla="*/ 148 h 261"/>
              <a:gd name="T6" fmla="*/ 111 w 149"/>
              <a:gd name="T7" fmla="*/ 204 h 261"/>
              <a:gd name="T8" fmla="*/ 74 w 149"/>
              <a:gd name="T9" fmla="*/ 93 h 261"/>
              <a:gd name="T10" fmla="*/ 36 w 149"/>
              <a:gd name="T11" fmla="*/ 19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" h="261">
                <a:moveTo>
                  <a:pt x="36" y="19"/>
                </a:moveTo>
                <a:lnTo>
                  <a:pt x="36" y="19"/>
                </a:lnTo>
                <a:cubicBezTo>
                  <a:pt x="36" y="19"/>
                  <a:pt x="0" y="111"/>
                  <a:pt x="0" y="148"/>
                </a:cubicBezTo>
                <a:cubicBezTo>
                  <a:pt x="0" y="185"/>
                  <a:pt x="74" y="260"/>
                  <a:pt x="111" y="204"/>
                </a:cubicBezTo>
                <a:cubicBezTo>
                  <a:pt x="148" y="130"/>
                  <a:pt x="74" y="93"/>
                  <a:pt x="74" y="93"/>
                </a:cubicBezTo>
                <a:cubicBezTo>
                  <a:pt x="74" y="93"/>
                  <a:pt x="74" y="0"/>
                  <a:pt x="36" y="1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Freeform 53">
            <a:extLst>
              <a:ext uri="{FF2B5EF4-FFF2-40B4-BE49-F238E27FC236}">
                <a16:creationId xmlns:a16="http://schemas.microsoft.com/office/drawing/2014/main" id="{383DD2D3-6FEA-1764-A95A-C820F4623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758" y="1927551"/>
            <a:ext cx="67992" cy="32154"/>
          </a:xfrm>
          <a:custGeom>
            <a:avLst/>
            <a:gdLst>
              <a:gd name="T0" fmla="*/ 93 w 242"/>
              <a:gd name="T1" fmla="*/ 0 h 113"/>
              <a:gd name="T2" fmla="*/ 93 w 242"/>
              <a:gd name="T3" fmla="*/ 0 h 113"/>
              <a:gd name="T4" fmla="*/ 19 w 242"/>
              <a:gd name="T5" fmla="*/ 56 h 113"/>
              <a:gd name="T6" fmla="*/ 130 w 242"/>
              <a:gd name="T7" fmla="*/ 112 h 113"/>
              <a:gd name="T8" fmla="*/ 93 w 242"/>
              <a:gd name="T9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2" h="113">
                <a:moveTo>
                  <a:pt x="93" y="0"/>
                </a:moveTo>
                <a:lnTo>
                  <a:pt x="93" y="0"/>
                </a:lnTo>
                <a:cubicBezTo>
                  <a:pt x="93" y="0"/>
                  <a:pt x="0" y="19"/>
                  <a:pt x="19" y="56"/>
                </a:cubicBezTo>
                <a:cubicBezTo>
                  <a:pt x="55" y="93"/>
                  <a:pt x="130" y="112"/>
                  <a:pt x="130" y="112"/>
                </a:cubicBezTo>
                <a:cubicBezTo>
                  <a:pt x="130" y="112"/>
                  <a:pt x="241" y="19"/>
                  <a:pt x="93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1" name="Freeform 54">
            <a:extLst>
              <a:ext uri="{FF2B5EF4-FFF2-40B4-BE49-F238E27FC236}">
                <a16:creationId xmlns:a16="http://schemas.microsoft.com/office/drawing/2014/main" id="{0C60D25C-5FBE-887E-AEC9-37BA68DDB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892" y="1901580"/>
            <a:ext cx="37087" cy="16078"/>
          </a:xfrm>
          <a:custGeom>
            <a:avLst/>
            <a:gdLst>
              <a:gd name="T0" fmla="*/ 0 w 131"/>
              <a:gd name="T1" fmla="*/ 0 h 56"/>
              <a:gd name="T2" fmla="*/ 0 w 131"/>
              <a:gd name="T3" fmla="*/ 0 h 56"/>
              <a:gd name="T4" fmla="*/ 18 w 131"/>
              <a:gd name="T5" fmla="*/ 55 h 56"/>
              <a:gd name="T6" fmla="*/ 0 w 131"/>
              <a:gd name="T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56">
                <a:moveTo>
                  <a:pt x="0" y="0"/>
                </a:moveTo>
                <a:lnTo>
                  <a:pt x="0" y="0"/>
                </a:ln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30" y="0"/>
                  <a:pt x="0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Freeform 55">
            <a:extLst>
              <a:ext uri="{FF2B5EF4-FFF2-40B4-BE49-F238E27FC236}">
                <a16:creationId xmlns:a16="http://schemas.microsoft.com/office/drawing/2014/main" id="{E2F9E7C0-DCC6-F4CF-A917-13496C3B1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482" y="1922605"/>
            <a:ext cx="42032" cy="51942"/>
          </a:xfrm>
          <a:custGeom>
            <a:avLst/>
            <a:gdLst>
              <a:gd name="T0" fmla="*/ 56 w 149"/>
              <a:gd name="T1" fmla="*/ 0 h 186"/>
              <a:gd name="T2" fmla="*/ 56 w 149"/>
              <a:gd name="T3" fmla="*/ 0 h 186"/>
              <a:gd name="T4" fmla="*/ 0 w 149"/>
              <a:gd name="T5" fmla="*/ 74 h 186"/>
              <a:gd name="T6" fmla="*/ 74 w 149"/>
              <a:gd name="T7" fmla="*/ 111 h 186"/>
              <a:gd name="T8" fmla="*/ 56 w 149"/>
              <a:gd name="T9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86">
                <a:moveTo>
                  <a:pt x="56" y="0"/>
                </a:moveTo>
                <a:lnTo>
                  <a:pt x="56" y="0"/>
                </a:ln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37" y="185"/>
                  <a:pt x="74" y="111"/>
                </a:cubicBezTo>
                <a:cubicBezTo>
                  <a:pt x="93" y="37"/>
                  <a:pt x="148" y="0"/>
                  <a:pt x="56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3" name="Freeform 56">
            <a:extLst>
              <a:ext uri="{FF2B5EF4-FFF2-40B4-BE49-F238E27FC236}">
                <a16:creationId xmlns:a16="http://schemas.microsoft.com/office/drawing/2014/main" id="{87C834B5-05F7-46C8-49FE-F0CD60755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4514" y="1865716"/>
            <a:ext cx="32142" cy="37101"/>
          </a:xfrm>
          <a:custGeom>
            <a:avLst/>
            <a:gdLst>
              <a:gd name="T0" fmla="*/ 0 w 113"/>
              <a:gd name="T1" fmla="*/ 0 h 131"/>
              <a:gd name="T2" fmla="*/ 0 w 113"/>
              <a:gd name="T3" fmla="*/ 0 h 131"/>
              <a:gd name="T4" fmla="*/ 19 w 113"/>
              <a:gd name="T5" fmla="*/ 130 h 131"/>
              <a:gd name="T6" fmla="*/ 0 w 113"/>
              <a:gd name="T7" fmla="*/ 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3" h="131">
                <a:moveTo>
                  <a:pt x="0" y="0"/>
                </a:moveTo>
                <a:lnTo>
                  <a:pt x="0" y="0"/>
                </a:lnTo>
                <a:cubicBezTo>
                  <a:pt x="19" y="130"/>
                  <a:pt x="19" y="130"/>
                  <a:pt x="19" y="130"/>
                </a:cubicBezTo>
                <a:cubicBezTo>
                  <a:pt x="19" y="130"/>
                  <a:pt x="112" y="0"/>
                  <a:pt x="0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Freeform 57">
            <a:extLst>
              <a:ext uri="{FF2B5EF4-FFF2-40B4-BE49-F238E27FC236}">
                <a16:creationId xmlns:a16="http://schemas.microsoft.com/office/drawing/2014/main" id="{6FBB2EA0-40A2-E68B-13F7-2BDFBD64A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734" y="1547882"/>
            <a:ext cx="30905" cy="51942"/>
          </a:xfrm>
          <a:custGeom>
            <a:avLst/>
            <a:gdLst>
              <a:gd name="T0" fmla="*/ 18 w 112"/>
              <a:gd name="T1" fmla="*/ 0 h 186"/>
              <a:gd name="T2" fmla="*/ 18 w 112"/>
              <a:gd name="T3" fmla="*/ 0 h 186"/>
              <a:gd name="T4" fmla="*/ 0 w 112"/>
              <a:gd name="T5" fmla="*/ 74 h 186"/>
              <a:gd name="T6" fmla="*/ 111 w 112"/>
              <a:gd name="T7" fmla="*/ 130 h 186"/>
              <a:gd name="T8" fmla="*/ 18 w 112"/>
              <a:gd name="T9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186">
                <a:moveTo>
                  <a:pt x="18" y="0"/>
                </a:moveTo>
                <a:lnTo>
                  <a:pt x="18" y="0"/>
                </a:ln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111" y="185"/>
                  <a:pt x="111" y="130"/>
                </a:cubicBezTo>
                <a:cubicBezTo>
                  <a:pt x="111" y="74"/>
                  <a:pt x="74" y="19"/>
                  <a:pt x="18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5" name="Freeform 65">
            <a:extLst>
              <a:ext uri="{FF2B5EF4-FFF2-40B4-BE49-F238E27FC236}">
                <a16:creationId xmlns:a16="http://schemas.microsoft.com/office/drawing/2014/main" id="{A33E7FE8-7A24-302B-B75A-3C4593361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868" y="2978751"/>
            <a:ext cx="202741" cy="63072"/>
          </a:xfrm>
          <a:custGeom>
            <a:avLst/>
            <a:gdLst>
              <a:gd name="T0" fmla="*/ 74 w 724"/>
              <a:gd name="T1" fmla="*/ 37 h 223"/>
              <a:gd name="T2" fmla="*/ 74 w 724"/>
              <a:gd name="T3" fmla="*/ 37 h 223"/>
              <a:gd name="T4" fmla="*/ 241 w 724"/>
              <a:gd name="T5" fmla="*/ 37 h 223"/>
              <a:gd name="T6" fmla="*/ 501 w 724"/>
              <a:gd name="T7" fmla="*/ 37 h 223"/>
              <a:gd name="T8" fmla="*/ 686 w 724"/>
              <a:gd name="T9" fmla="*/ 92 h 223"/>
              <a:gd name="T10" fmla="*/ 575 w 724"/>
              <a:gd name="T11" fmla="*/ 203 h 223"/>
              <a:gd name="T12" fmla="*/ 482 w 724"/>
              <a:gd name="T13" fmla="*/ 167 h 223"/>
              <a:gd name="T14" fmla="*/ 278 w 724"/>
              <a:gd name="T15" fmla="*/ 167 h 223"/>
              <a:gd name="T16" fmla="*/ 92 w 724"/>
              <a:gd name="T17" fmla="*/ 203 h 223"/>
              <a:gd name="T18" fmla="*/ 0 w 724"/>
              <a:gd name="T19" fmla="*/ 222 h 223"/>
              <a:gd name="T20" fmla="*/ 74 w 724"/>
              <a:gd name="T21" fmla="*/ 111 h 223"/>
              <a:gd name="T22" fmla="*/ 74 w 724"/>
              <a:gd name="T23" fmla="*/ 37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4" h="223">
                <a:moveTo>
                  <a:pt x="74" y="37"/>
                </a:moveTo>
                <a:lnTo>
                  <a:pt x="74" y="37"/>
                </a:lnTo>
                <a:cubicBezTo>
                  <a:pt x="74" y="37"/>
                  <a:pt x="111" y="0"/>
                  <a:pt x="241" y="37"/>
                </a:cubicBezTo>
                <a:cubicBezTo>
                  <a:pt x="371" y="55"/>
                  <a:pt x="389" y="37"/>
                  <a:pt x="501" y="37"/>
                </a:cubicBezTo>
                <a:cubicBezTo>
                  <a:pt x="593" y="55"/>
                  <a:pt x="723" y="18"/>
                  <a:pt x="686" y="92"/>
                </a:cubicBezTo>
                <a:cubicBezTo>
                  <a:pt x="649" y="167"/>
                  <a:pt x="668" y="185"/>
                  <a:pt x="575" y="203"/>
                </a:cubicBezTo>
                <a:cubicBezTo>
                  <a:pt x="482" y="222"/>
                  <a:pt x="519" y="167"/>
                  <a:pt x="482" y="167"/>
                </a:cubicBezTo>
                <a:cubicBezTo>
                  <a:pt x="427" y="167"/>
                  <a:pt x="334" y="129"/>
                  <a:pt x="278" y="167"/>
                </a:cubicBezTo>
                <a:cubicBezTo>
                  <a:pt x="204" y="203"/>
                  <a:pt x="148" y="203"/>
                  <a:pt x="92" y="203"/>
                </a:cubicBezTo>
                <a:cubicBezTo>
                  <a:pt x="56" y="203"/>
                  <a:pt x="0" y="222"/>
                  <a:pt x="0" y="222"/>
                </a:cubicBezTo>
                <a:cubicBezTo>
                  <a:pt x="0" y="222"/>
                  <a:pt x="74" y="129"/>
                  <a:pt x="74" y="111"/>
                </a:cubicBezTo>
                <a:cubicBezTo>
                  <a:pt x="74" y="74"/>
                  <a:pt x="148" y="55"/>
                  <a:pt x="74" y="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Freeform 66">
            <a:extLst>
              <a:ext uri="{FF2B5EF4-FFF2-40B4-BE49-F238E27FC236}">
                <a16:creationId xmlns:a16="http://schemas.microsoft.com/office/drawing/2014/main" id="{62B40D51-E084-3B78-EF1D-160BD87CD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816" y="3905043"/>
            <a:ext cx="25960" cy="42048"/>
          </a:xfrm>
          <a:custGeom>
            <a:avLst/>
            <a:gdLst>
              <a:gd name="T0" fmla="*/ 37 w 93"/>
              <a:gd name="T1" fmla="*/ 37 h 148"/>
              <a:gd name="T2" fmla="*/ 37 w 93"/>
              <a:gd name="T3" fmla="*/ 37 h 148"/>
              <a:gd name="T4" fmla="*/ 0 w 93"/>
              <a:gd name="T5" fmla="*/ 129 h 148"/>
              <a:gd name="T6" fmla="*/ 92 w 93"/>
              <a:gd name="T7" fmla="*/ 110 h 148"/>
              <a:gd name="T8" fmla="*/ 37 w 93"/>
              <a:gd name="T9" fmla="*/ 3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148">
                <a:moveTo>
                  <a:pt x="37" y="37"/>
                </a:moveTo>
                <a:lnTo>
                  <a:pt x="37" y="37"/>
                </a:lnTo>
                <a:cubicBezTo>
                  <a:pt x="37" y="37"/>
                  <a:pt x="0" y="91"/>
                  <a:pt x="0" y="129"/>
                </a:cubicBezTo>
                <a:cubicBezTo>
                  <a:pt x="18" y="147"/>
                  <a:pt x="92" y="147"/>
                  <a:pt x="92" y="110"/>
                </a:cubicBezTo>
                <a:cubicBezTo>
                  <a:pt x="92" y="91"/>
                  <a:pt x="92" y="0"/>
                  <a:pt x="37" y="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7" name="Freeform 67">
            <a:extLst>
              <a:ext uri="{FF2B5EF4-FFF2-40B4-BE49-F238E27FC236}">
                <a16:creationId xmlns:a16="http://schemas.microsoft.com/office/drawing/2014/main" id="{94D7AB0C-3617-C516-8CA8-8E4E0670E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738" y="3825894"/>
            <a:ext cx="32142" cy="32154"/>
          </a:xfrm>
          <a:custGeom>
            <a:avLst/>
            <a:gdLst>
              <a:gd name="T0" fmla="*/ 19 w 113"/>
              <a:gd name="T1" fmla="*/ 56 h 113"/>
              <a:gd name="T2" fmla="*/ 19 w 113"/>
              <a:gd name="T3" fmla="*/ 56 h 113"/>
              <a:gd name="T4" fmla="*/ 19 w 113"/>
              <a:gd name="T5" fmla="*/ 112 h 113"/>
              <a:gd name="T6" fmla="*/ 93 w 113"/>
              <a:gd name="T7" fmla="*/ 74 h 113"/>
              <a:gd name="T8" fmla="*/ 19 w 113"/>
              <a:gd name="T9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" h="113">
                <a:moveTo>
                  <a:pt x="19" y="56"/>
                </a:moveTo>
                <a:lnTo>
                  <a:pt x="19" y="56"/>
                </a:lnTo>
                <a:cubicBezTo>
                  <a:pt x="19" y="56"/>
                  <a:pt x="0" y="112"/>
                  <a:pt x="19" y="112"/>
                </a:cubicBezTo>
                <a:cubicBezTo>
                  <a:pt x="37" y="112"/>
                  <a:pt x="93" y="74"/>
                  <a:pt x="93" y="74"/>
                </a:cubicBezTo>
                <a:cubicBezTo>
                  <a:pt x="93" y="74"/>
                  <a:pt x="112" y="0"/>
                  <a:pt x="19" y="56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Freeform 68">
            <a:extLst>
              <a:ext uri="{FF2B5EF4-FFF2-40B4-BE49-F238E27FC236}">
                <a16:creationId xmlns:a16="http://schemas.microsoft.com/office/drawing/2014/main" id="{D9291D22-8432-67BC-258D-0FCC8AB79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691" y="3670069"/>
            <a:ext cx="51921" cy="56888"/>
          </a:xfrm>
          <a:custGeom>
            <a:avLst/>
            <a:gdLst>
              <a:gd name="T0" fmla="*/ 37 w 186"/>
              <a:gd name="T1" fmla="*/ 92 h 205"/>
              <a:gd name="T2" fmla="*/ 37 w 186"/>
              <a:gd name="T3" fmla="*/ 92 h 205"/>
              <a:gd name="T4" fmla="*/ 19 w 186"/>
              <a:gd name="T5" fmla="*/ 130 h 205"/>
              <a:gd name="T6" fmla="*/ 37 w 186"/>
              <a:gd name="T7" fmla="*/ 204 h 205"/>
              <a:gd name="T8" fmla="*/ 130 w 186"/>
              <a:gd name="T9" fmla="*/ 167 h 205"/>
              <a:gd name="T10" fmla="*/ 149 w 186"/>
              <a:gd name="T11" fmla="*/ 56 h 205"/>
              <a:gd name="T12" fmla="*/ 37 w 186"/>
              <a:gd name="T13" fmla="*/ 92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6" h="205">
                <a:moveTo>
                  <a:pt x="37" y="92"/>
                </a:moveTo>
                <a:lnTo>
                  <a:pt x="37" y="92"/>
                </a:lnTo>
                <a:cubicBezTo>
                  <a:pt x="19" y="130"/>
                  <a:pt x="19" y="130"/>
                  <a:pt x="19" y="130"/>
                </a:cubicBezTo>
                <a:cubicBezTo>
                  <a:pt x="19" y="130"/>
                  <a:pt x="0" y="185"/>
                  <a:pt x="37" y="204"/>
                </a:cubicBezTo>
                <a:cubicBezTo>
                  <a:pt x="74" y="204"/>
                  <a:pt x="74" y="185"/>
                  <a:pt x="130" y="167"/>
                </a:cubicBezTo>
                <a:cubicBezTo>
                  <a:pt x="167" y="130"/>
                  <a:pt x="185" y="74"/>
                  <a:pt x="149" y="56"/>
                </a:cubicBezTo>
                <a:cubicBezTo>
                  <a:pt x="130" y="37"/>
                  <a:pt x="56" y="0"/>
                  <a:pt x="37" y="92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9" name="Freeform 69">
            <a:extLst>
              <a:ext uri="{FF2B5EF4-FFF2-40B4-BE49-F238E27FC236}">
                <a16:creationId xmlns:a16="http://schemas.microsoft.com/office/drawing/2014/main" id="{ED6B38FE-437C-2BBE-34F4-EAF5B81D3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852" y="1990623"/>
            <a:ext cx="598332" cy="478605"/>
          </a:xfrm>
          <a:custGeom>
            <a:avLst/>
            <a:gdLst>
              <a:gd name="T0" fmla="*/ 964 w 2134"/>
              <a:gd name="T1" fmla="*/ 37 h 1708"/>
              <a:gd name="T2" fmla="*/ 964 w 2134"/>
              <a:gd name="T3" fmla="*/ 37 h 1708"/>
              <a:gd name="T4" fmla="*/ 2133 w 2134"/>
              <a:gd name="T5" fmla="*/ 0 h 1708"/>
              <a:gd name="T6" fmla="*/ 2133 w 2134"/>
              <a:gd name="T7" fmla="*/ 519 h 1708"/>
              <a:gd name="T8" fmla="*/ 1279 w 2134"/>
              <a:gd name="T9" fmla="*/ 538 h 1708"/>
              <a:gd name="T10" fmla="*/ 1261 w 2134"/>
              <a:gd name="T11" fmla="*/ 890 h 1708"/>
              <a:gd name="T12" fmla="*/ 1243 w 2134"/>
              <a:gd name="T13" fmla="*/ 1131 h 1708"/>
              <a:gd name="T14" fmla="*/ 1057 w 2134"/>
              <a:gd name="T15" fmla="*/ 1280 h 1708"/>
              <a:gd name="T16" fmla="*/ 1020 w 2134"/>
              <a:gd name="T17" fmla="*/ 1410 h 1708"/>
              <a:gd name="T18" fmla="*/ 1020 w 2134"/>
              <a:gd name="T19" fmla="*/ 1596 h 1708"/>
              <a:gd name="T20" fmla="*/ 964 w 2134"/>
              <a:gd name="T21" fmla="*/ 1707 h 1708"/>
              <a:gd name="T22" fmla="*/ 0 w 2134"/>
              <a:gd name="T23" fmla="*/ 1632 h 1708"/>
              <a:gd name="T24" fmla="*/ 55 w 2134"/>
              <a:gd name="T25" fmla="*/ 1502 h 1708"/>
              <a:gd name="T26" fmla="*/ 92 w 2134"/>
              <a:gd name="T27" fmla="*/ 1447 h 1708"/>
              <a:gd name="T28" fmla="*/ 148 w 2134"/>
              <a:gd name="T29" fmla="*/ 1336 h 1708"/>
              <a:gd name="T30" fmla="*/ 296 w 2134"/>
              <a:gd name="T31" fmla="*/ 1095 h 1708"/>
              <a:gd name="T32" fmla="*/ 426 w 2134"/>
              <a:gd name="T33" fmla="*/ 854 h 1708"/>
              <a:gd name="T34" fmla="*/ 575 w 2134"/>
              <a:gd name="T35" fmla="*/ 760 h 1708"/>
              <a:gd name="T36" fmla="*/ 612 w 2134"/>
              <a:gd name="T37" fmla="*/ 649 h 1708"/>
              <a:gd name="T38" fmla="*/ 649 w 2134"/>
              <a:gd name="T39" fmla="*/ 464 h 1708"/>
              <a:gd name="T40" fmla="*/ 908 w 2134"/>
              <a:gd name="T41" fmla="*/ 186 h 1708"/>
              <a:gd name="T42" fmla="*/ 964 w 2134"/>
              <a:gd name="T43" fmla="*/ 37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34" h="1708">
                <a:moveTo>
                  <a:pt x="964" y="37"/>
                </a:moveTo>
                <a:lnTo>
                  <a:pt x="964" y="37"/>
                </a:lnTo>
                <a:cubicBezTo>
                  <a:pt x="2133" y="0"/>
                  <a:pt x="2133" y="0"/>
                  <a:pt x="2133" y="0"/>
                </a:cubicBezTo>
                <a:cubicBezTo>
                  <a:pt x="2133" y="519"/>
                  <a:pt x="2133" y="519"/>
                  <a:pt x="2133" y="519"/>
                </a:cubicBezTo>
                <a:cubicBezTo>
                  <a:pt x="1279" y="538"/>
                  <a:pt x="1279" y="538"/>
                  <a:pt x="1279" y="538"/>
                </a:cubicBezTo>
                <a:cubicBezTo>
                  <a:pt x="1279" y="538"/>
                  <a:pt x="1261" y="872"/>
                  <a:pt x="1261" y="890"/>
                </a:cubicBezTo>
                <a:cubicBezTo>
                  <a:pt x="1261" y="928"/>
                  <a:pt x="1279" y="1076"/>
                  <a:pt x="1243" y="1131"/>
                </a:cubicBezTo>
                <a:cubicBezTo>
                  <a:pt x="1205" y="1169"/>
                  <a:pt x="1057" y="1243"/>
                  <a:pt x="1057" y="1280"/>
                </a:cubicBezTo>
                <a:cubicBezTo>
                  <a:pt x="1038" y="1299"/>
                  <a:pt x="1020" y="1373"/>
                  <a:pt x="1020" y="1410"/>
                </a:cubicBezTo>
                <a:cubicBezTo>
                  <a:pt x="1020" y="1447"/>
                  <a:pt x="1038" y="1558"/>
                  <a:pt x="1020" y="1596"/>
                </a:cubicBezTo>
                <a:cubicBezTo>
                  <a:pt x="1020" y="1614"/>
                  <a:pt x="983" y="1707"/>
                  <a:pt x="964" y="1707"/>
                </a:cubicBezTo>
                <a:cubicBezTo>
                  <a:pt x="0" y="1632"/>
                  <a:pt x="0" y="1632"/>
                  <a:pt x="0" y="1632"/>
                </a:cubicBezTo>
                <a:cubicBezTo>
                  <a:pt x="0" y="1632"/>
                  <a:pt x="18" y="1540"/>
                  <a:pt x="55" y="1502"/>
                </a:cubicBezTo>
                <a:cubicBezTo>
                  <a:pt x="55" y="1502"/>
                  <a:pt x="92" y="1484"/>
                  <a:pt x="92" y="1447"/>
                </a:cubicBezTo>
                <a:cubicBezTo>
                  <a:pt x="92" y="1447"/>
                  <a:pt x="92" y="1373"/>
                  <a:pt x="148" y="1336"/>
                </a:cubicBezTo>
                <a:cubicBezTo>
                  <a:pt x="222" y="1280"/>
                  <a:pt x="296" y="1095"/>
                  <a:pt x="296" y="1095"/>
                </a:cubicBezTo>
                <a:cubicBezTo>
                  <a:pt x="296" y="1095"/>
                  <a:pt x="389" y="872"/>
                  <a:pt x="426" y="854"/>
                </a:cubicBezTo>
                <a:cubicBezTo>
                  <a:pt x="445" y="835"/>
                  <a:pt x="501" y="779"/>
                  <a:pt x="575" y="760"/>
                </a:cubicBezTo>
                <a:cubicBezTo>
                  <a:pt x="575" y="760"/>
                  <a:pt x="612" y="760"/>
                  <a:pt x="612" y="649"/>
                </a:cubicBezTo>
                <a:cubicBezTo>
                  <a:pt x="612" y="649"/>
                  <a:pt x="593" y="519"/>
                  <a:pt x="649" y="464"/>
                </a:cubicBezTo>
                <a:cubicBezTo>
                  <a:pt x="723" y="389"/>
                  <a:pt x="890" y="222"/>
                  <a:pt x="908" y="186"/>
                </a:cubicBezTo>
                <a:cubicBezTo>
                  <a:pt x="927" y="167"/>
                  <a:pt x="983" y="56"/>
                  <a:pt x="964" y="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Freeform 70">
            <a:extLst>
              <a:ext uri="{FF2B5EF4-FFF2-40B4-BE49-F238E27FC236}">
                <a16:creationId xmlns:a16="http://schemas.microsoft.com/office/drawing/2014/main" id="{4ACF1C41-2004-0EDF-CAE3-7CE526035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403" y="4596362"/>
            <a:ext cx="98898" cy="379668"/>
          </a:xfrm>
          <a:custGeom>
            <a:avLst/>
            <a:gdLst>
              <a:gd name="T0" fmla="*/ 38 w 354"/>
              <a:gd name="T1" fmla="*/ 55 h 1355"/>
              <a:gd name="T2" fmla="*/ 38 w 354"/>
              <a:gd name="T3" fmla="*/ 55 h 1355"/>
              <a:gd name="T4" fmla="*/ 38 w 354"/>
              <a:gd name="T5" fmla="*/ 204 h 1355"/>
              <a:gd name="T6" fmla="*/ 38 w 354"/>
              <a:gd name="T7" fmla="*/ 371 h 1355"/>
              <a:gd name="T8" fmla="*/ 19 w 354"/>
              <a:gd name="T9" fmla="*/ 464 h 1355"/>
              <a:gd name="T10" fmla="*/ 56 w 354"/>
              <a:gd name="T11" fmla="*/ 538 h 1355"/>
              <a:gd name="T12" fmla="*/ 19 w 354"/>
              <a:gd name="T13" fmla="*/ 686 h 1355"/>
              <a:gd name="T14" fmla="*/ 19 w 354"/>
              <a:gd name="T15" fmla="*/ 816 h 1355"/>
              <a:gd name="T16" fmla="*/ 75 w 354"/>
              <a:gd name="T17" fmla="*/ 1002 h 1355"/>
              <a:gd name="T18" fmla="*/ 112 w 354"/>
              <a:gd name="T19" fmla="*/ 1076 h 1355"/>
              <a:gd name="T20" fmla="*/ 130 w 354"/>
              <a:gd name="T21" fmla="*/ 1187 h 1355"/>
              <a:gd name="T22" fmla="*/ 241 w 354"/>
              <a:gd name="T23" fmla="*/ 1243 h 1355"/>
              <a:gd name="T24" fmla="*/ 335 w 354"/>
              <a:gd name="T25" fmla="*/ 1280 h 1355"/>
              <a:gd name="T26" fmla="*/ 297 w 354"/>
              <a:gd name="T27" fmla="*/ 1094 h 1355"/>
              <a:gd name="T28" fmla="*/ 223 w 354"/>
              <a:gd name="T29" fmla="*/ 983 h 1355"/>
              <a:gd name="T30" fmla="*/ 205 w 354"/>
              <a:gd name="T31" fmla="*/ 761 h 1355"/>
              <a:gd name="T32" fmla="*/ 241 w 354"/>
              <a:gd name="T33" fmla="*/ 649 h 1355"/>
              <a:gd name="T34" fmla="*/ 260 w 354"/>
              <a:gd name="T35" fmla="*/ 464 h 1355"/>
              <a:gd name="T36" fmla="*/ 149 w 354"/>
              <a:gd name="T37" fmla="*/ 260 h 1355"/>
              <a:gd name="T38" fmla="*/ 112 w 354"/>
              <a:gd name="T39" fmla="*/ 93 h 1355"/>
              <a:gd name="T40" fmla="*/ 38 w 354"/>
              <a:gd name="T41" fmla="*/ 55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54" h="1355">
                <a:moveTo>
                  <a:pt x="38" y="55"/>
                </a:moveTo>
                <a:lnTo>
                  <a:pt x="38" y="55"/>
                </a:lnTo>
                <a:cubicBezTo>
                  <a:pt x="19" y="93"/>
                  <a:pt x="38" y="148"/>
                  <a:pt x="38" y="204"/>
                </a:cubicBezTo>
                <a:cubicBezTo>
                  <a:pt x="38" y="241"/>
                  <a:pt x="19" y="334"/>
                  <a:pt x="38" y="371"/>
                </a:cubicBezTo>
                <a:cubicBezTo>
                  <a:pt x="56" y="408"/>
                  <a:pt x="19" y="464"/>
                  <a:pt x="19" y="464"/>
                </a:cubicBezTo>
                <a:cubicBezTo>
                  <a:pt x="19" y="482"/>
                  <a:pt x="56" y="501"/>
                  <a:pt x="56" y="538"/>
                </a:cubicBezTo>
                <a:cubicBezTo>
                  <a:pt x="56" y="556"/>
                  <a:pt x="38" y="667"/>
                  <a:pt x="19" y="686"/>
                </a:cubicBezTo>
                <a:cubicBezTo>
                  <a:pt x="0" y="723"/>
                  <a:pt x="19" y="742"/>
                  <a:pt x="19" y="816"/>
                </a:cubicBezTo>
                <a:cubicBezTo>
                  <a:pt x="19" y="909"/>
                  <a:pt x="75" y="946"/>
                  <a:pt x="75" y="1002"/>
                </a:cubicBezTo>
                <a:cubicBezTo>
                  <a:pt x="93" y="1057"/>
                  <a:pt x="112" y="1020"/>
                  <a:pt x="112" y="1076"/>
                </a:cubicBezTo>
                <a:cubicBezTo>
                  <a:pt x="112" y="1132"/>
                  <a:pt x="112" y="1187"/>
                  <a:pt x="130" y="1187"/>
                </a:cubicBezTo>
                <a:cubicBezTo>
                  <a:pt x="167" y="1187"/>
                  <a:pt x="223" y="1206"/>
                  <a:pt x="241" y="1243"/>
                </a:cubicBezTo>
                <a:cubicBezTo>
                  <a:pt x="260" y="1261"/>
                  <a:pt x="316" y="1354"/>
                  <a:pt x="335" y="1280"/>
                </a:cubicBezTo>
                <a:cubicBezTo>
                  <a:pt x="353" y="1224"/>
                  <a:pt x="353" y="1150"/>
                  <a:pt x="297" y="1094"/>
                </a:cubicBezTo>
                <a:cubicBezTo>
                  <a:pt x="260" y="1020"/>
                  <a:pt x="223" y="1020"/>
                  <a:pt x="223" y="983"/>
                </a:cubicBezTo>
                <a:cubicBezTo>
                  <a:pt x="205" y="946"/>
                  <a:pt x="186" y="797"/>
                  <a:pt x="205" y="761"/>
                </a:cubicBezTo>
                <a:cubicBezTo>
                  <a:pt x="205" y="705"/>
                  <a:pt x="205" y="705"/>
                  <a:pt x="241" y="649"/>
                </a:cubicBezTo>
                <a:cubicBezTo>
                  <a:pt x="279" y="593"/>
                  <a:pt x="260" y="464"/>
                  <a:pt x="260" y="464"/>
                </a:cubicBezTo>
                <a:cubicBezTo>
                  <a:pt x="260" y="464"/>
                  <a:pt x="167" y="278"/>
                  <a:pt x="149" y="260"/>
                </a:cubicBezTo>
                <a:cubicBezTo>
                  <a:pt x="130" y="222"/>
                  <a:pt x="130" y="167"/>
                  <a:pt x="112" y="93"/>
                </a:cubicBezTo>
                <a:cubicBezTo>
                  <a:pt x="93" y="37"/>
                  <a:pt x="38" y="0"/>
                  <a:pt x="38" y="55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1" name="Freeform 71">
            <a:extLst>
              <a:ext uri="{FF2B5EF4-FFF2-40B4-BE49-F238E27FC236}">
                <a16:creationId xmlns:a16="http://schemas.microsoft.com/office/drawing/2014/main" id="{741E844D-A374-D05A-D774-4011EAD8B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000" y="4705192"/>
            <a:ext cx="46976" cy="46995"/>
          </a:xfrm>
          <a:custGeom>
            <a:avLst/>
            <a:gdLst>
              <a:gd name="T0" fmla="*/ 55 w 168"/>
              <a:gd name="T1" fmla="*/ 18 h 167"/>
              <a:gd name="T2" fmla="*/ 55 w 168"/>
              <a:gd name="T3" fmla="*/ 18 h 167"/>
              <a:gd name="T4" fmla="*/ 18 w 168"/>
              <a:gd name="T5" fmla="*/ 129 h 167"/>
              <a:gd name="T6" fmla="*/ 74 w 168"/>
              <a:gd name="T7" fmla="*/ 148 h 167"/>
              <a:gd name="T8" fmla="*/ 148 w 168"/>
              <a:gd name="T9" fmla="*/ 92 h 167"/>
              <a:gd name="T10" fmla="*/ 55 w 168"/>
              <a:gd name="T11" fmla="*/ 18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" h="167">
                <a:moveTo>
                  <a:pt x="55" y="18"/>
                </a:moveTo>
                <a:lnTo>
                  <a:pt x="55" y="18"/>
                </a:lnTo>
                <a:cubicBezTo>
                  <a:pt x="55" y="18"/>
                  <a:pt x="0" y="111"/>
                  <a:pt x="18" y="129"/>
                </a:cubicBezTo>
                <a:cubicBezTo>
                  <a:pt x="37" y="148"/>
                  <a:pt x="37" y="166"/>
                  <a:pt x="74" y="148"/>
                </a:cubicBezTo>
                <a:cubicBezTo>
                  <a:pt x="129" y="148"/>
                  <a:pt x="148" y="111"/>
                  <a:pt x="148" y="92"/>
                </a:cubicBezTo>
                <a:cubicBezTo>
                  <a:pt x="167" y="55"/>
                  <a:pt x="111" y="0"/>
                  <a:pt x="55" y="1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2" name="Freeform 72">
            <a:extLst>
              <a:ext uri="{FF2B5EF4-FFF2-40B4-BE49-F238E27FC236}">
                <a16:creationId xmlns:a16="http://schemas.microsoft.com/office/drawing/2014/main" id="{858E7E62-5698-575B-9716-010C95B28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937" y="4570391"/>
            <a:ext cx="51921" cy="63072"/>
          </a:xfrm>
          <a:custGeom>
            <a:avLst/>
            <a:gdLst>
              <a:gd name="T0" fmla="*/ 0 w 186"/>
              <a:gd name="T1" fmla="*/ 56 h 224"/>
              <a:gd name="T2" fmla="*/ 0 w 186"/>
              <a:gd name="T3" fmla="*/ 56 h 224"/>
              <a:gd name="T4" fmla="*/ 18 w 186"/>
              <a:gd name="T5" fmla="*/ 186 h 224"/>
              <a:gd name="T6" fmla="*/ 129 w 186"/>
              <a:gd name="T7" fmla="*/ 204 h 224"/>
              <a:gd name="T8" fmla="*/ 148 w 186"/>
              <a:gd name="T9" fmla="*/ 112 h 224"/>
              <a:gd name="T10" fmla="*/ 0 w 186"/>
              <a:gd name="T11" fmla="*/ 56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6" h="224">
                <a:moveTo>
                  <a:pt x="0" y="56"/>
                </a:moveTo>
                <a:lnTo>
                  <a:pt x="0" y="56"/>
                </a:lnTo>
                <a:cubicBezTo>
                  <a:pt x="0" y="93"/>
                  <a:pt x="18" y="148"/>
                  <a:pt x="18" y="186"/>
                </a:cubicBezTo>
                <a:cubicBezTo>
                  <a:pt x="37" y="223"/>
                  <a:pt x="93" y="223"/>
                  <a:pt x="129" y="204"/>
                </a:cubicBezTo>
                <a:cubicBezTo>
                  <a:pt x="148" y="186"/>
                  <a:pt x="185" y="148"/>
                  <a:pt x="148" y="112"/>
                </a:cubicBezTo>
                <a:cubicBezTo>
                  <a:pt x="129" y="74"/>
                  <a:pt x="37" y="0"/>
                  <a:pt x="0" y="56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" name="Freeform 73">
            <a:extLst>
              <a:ext uri="{FF2B5EF4-FFF2-40B4-BE49-F238E27FC236}">
                <a16:creationId xmlns:a16="http://schemas.microsoft.com/office/drawing/2014/main" id="{F6C6773D-33C9-1859-6D93-B9BEEFE9B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654" y="4461561"/>
            <a:ext cx="72938" cy="89043"/>
          </a:xfrm>
          <a:custGeom>
            <a:avLst/>
            <a:gdLst>
              <a:gd name="T0" fmla="*/ 19 w 261"/>
              <a:gd name="T1" fmla="*/ 55 h 316"/>
              <a:gd name="T2" fmla="*/ 19 w 261"/>
              <a:gd name="T3" fmla="*/ 55 h 316"/>
              <a:gd name="T4" fmla="*/ 37 w 261"/>
              <a:gd name="T5" fmla="*/ 166 h 316"/>
              <a:gd name="T6" fmla="*/ 186 w 261"/>
              <a:gd name="T7" fmla="*/ 315 h 316"/>
              <a:gd name="T8" fmla="*/ 204 w 261"/>
              <a:gd name="T9" fmla="*/ 241 h 316"/>
              <a:gd name="T10" fmla="*/ 19 w 261"/>
              <a:gd name="T11" fmla="*/ 55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1" h="316">
                <a:moveTo>
                  <a:pt x="19" y="55"/>
                </a:moveTo>
                <a:lnTo>
                  <a:pt x="19" y="55"/>
                </a:lnTo>
                <a:cubicBezTo>
                  <a:pt x="19" y="74"/>
                  <a:pt x="0" y="111"/>
                  <a:pt x="37" y="166"/>
                </a:cubicBezTo>
                <a:cubicBezTo>
                  <a:pt x="75" y="222"/>
                  <a:pt x="167" y="315"/>
                  <a:pt x="186" y="315"/>
                </a:cubicBezTo>
                <a:cubicBezTo>
                  <a:pt x="204" y="315"/>
                  <a:pt x="260" y="296"/>
                  <a:pt x="204" y="241"/>
                </a:cubicBezTo>
                <a:cubicBezTo>
                  <a:pt x="167" y="185"/>
                  <a:pt x="56" y="0"/>
                  <a:pt x="19" y="55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" name="Freeform 74">
            <a:extLst>
              <a:ext uri="{FF2B5EF4-FFF2-40B4-BE49-F238E27FC236}">
                <a16:creationId xmlns:a16="http://schemas.microsoft.com/office/drawing/2014/main" id="{3EE1D5CA-A5CF-D056-4952-FAB38E791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859" y="4195669"/>
            <a:ext cx="166891" cy="379668"/>
          </a:xfrm>
          <a:custGeom>
            <a:avLst/>
            <a:gdLst>
              <a:gd name="T0" fmla="*/ 74 w 595"/>
              <a:gd name="T1" fmla="*/ 0 h 1355"/>
              <a:gd name="T2" fmla="*/ 74 w 595"/>
              <a:gd name="T3" fmla="*/ 0 h 1355"/>
              <a:gd name="T4" fmla="*/ 0 w 595"/>
              <a:gd name="T5" fmla="*/ 167 h 1355"/>
              <a:gd name="T6" fmla="*/ 56 w 595"/>
              <a:gd name="T7" fmla="*/ 446 h 1355"/>
              <a:gd name="T8" fmla="*/ 149 w 595"/>
              <a:gd name="T9" fmla="*/ 706 h 1355"/>
              <a:gd name="T10" fmla="*/ 223 w 595"/>
              <a:gd name="T11" fmla="*/ 965 h 1355"/>
              <a:gd name="T12" fmla="*/ 260 w 595"/>
              <a:gd name="T13" fmla="*/ 1151 h 1355"/>
              <a:gd name="T14" fmla="*/ 390 w 595"/>
              <a:gd name="T15" fmla="*/ 1188 h 1355"/>
              <a:gd name="T16" fmla="*/ 538 w 595"/>
              <a:gd name="T17" fmla="*/ 1318 h 1355"/>
              <a:gd name="T18" fmla="*/ 538 w 595"/>
              <a:gd name="T19" fmla="*/ 1169 h 1355"/>
              <a:gd name="T20" fmla="*/ 409 w 595"/>
              <a:gd name="T21" fmla="*/ 983 h 1355"/>
              <a:gd name="T22" fmla="*/ 353 w 595"/>
              <a:gd name="T23" fmla="*/ 798 h 1355"/>
              <a:gd name="T24" fmla="*/ 260 w 595"/>
              <a:gd name="T25" fmla="*/ 631 h 1355"/>
              <a:gd name="T26" fmla="*/ 204 w 595"/>
              <a:gd name="T27" fmla="*/ 409 h 1355"/>
              <a:gd name="T28" fmla="*/ 112 w 595"/>
              <a:gd name="T29" fmla="*/ 260 h 1355"/>
              <a:gd name="T30" fmla="*/ 74 w 595"/>
              <a:gd name="T31" fmla="*/ 0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95" h="1355">
                <a:moveTo>
                  <a:pt x="74" y="0"/>
                </a:moveTo>
                <a:lnTo>
                  <a:pt x="74" y="0"/>
                </a:lnTo>
                <a:cubicBezTo>
                  <a:pt x="56" y="0"/>
                  <a:pt x="0" y="112"/>
                  <a:pt x="0" y="167"/>
                </a:cubicBezTo>
                <a:cubicBezTo>
                  <a:pt x="0" y="223"/>
                  <a:pt x="0" y="353"/>
                  <a:pt x="56" y="446"/>
                </a:cubicBezTo>
                <a:cubicBezTo>
                  <a:pt x="93" y="520"/>
                  <a:pt x="112" y="650"/>
                  <a:pt x="149" y="706"/>
                </a:cubicBezTo>
                <a:cubicBezTo>
                  <a:pt x="167" y="780"/>
                  <a:pt x="223" y="854"/>
                  <a:pt x="223" y="965"/>
                </a:cubicBezTo>
                <a:cubicBezTo>
                  <a:pt x="223" y="1077"/>
                  <a:pt x="223" y="1132"/>
                  <a:pt x="260" y="1151"/>
                </a:cubicBezTo>
                <a:cubicBezTo>
                  <a:pt x="315" y="1151"/>
                  <a:pt x="334" y="1113"/>
                  <a:pt x="390" y="1188"/>
                </a:cubicBezTo>
                <a:cubicBezTo>
                  <a:pt x="427" y="1262"/>
                  <a:pt x="501" y="1354"/>
                  <a:pt x="538" y="1318"/>
                </a:cubicBezTo>
                <a:cubicBezTo>
                  <a:pt x="575" y="1280"/>
                  <a:pt x="594" y="1243"/>
                  <a:pt x="538" y="1169"/>
                </a:cubicBezTo>
                <a:cubicBezTo>
                  <a:pt x="483" y="1095"/>
                  <a:pt x="409" y="1058"/>
                  <a:pt x="409" y="983"/>
                </a:cubicBezTo>
                <a:cubicBezTo>
                  <a:pt x="409" y="909"/>
                  <a:pt x="371" y="854"/>
                  <a:pt x="353" y="798"/>
                </a:cubicBezTo>
                <a:cubicBezTo>
                  <a:pt x="315" y="724"/>
                  <a:pt x="279" y="706"/>
                  <a:pt x="260" y="631"/>
                </a:cubicBezTo>
                <a:cubicBezTo>
                  <a:pt x="223" y="557"/>
                  <a:pt x="260" y="483"/>
                  <a:pt x="204" y="409"/>
                </a:cubicBezTo>
                <a:cubicBezTo>
                  <a:pt x="149" y="335"/>
                  <a:pt x="130" y="353"/>
                  <a:pt x="112" y="260"/>
                </a:cubicBezTo>
                <a:cubicBezTo>
                  <a:pt x="93" y="167"/>
                  <a:pt x="167" y="0"/>
                  <a:pt x="74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" name="Freeform 75">
            <a:extLst>
              <a:ext uri="{FF2B5EF4-FFF2-40B4-BE49-F238E27FC236}">
                <a16:creationId xmlns:a16="http://schemas.microsoft.com/office/drawing/2014/main" id="{7A032774-A5F6-E490-C8EA-9E889B975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51" y="3780136"/>
            <a:ext cx="77882" cy="129854"/>
          </a:xfrm>
          <a:custGeom>
            <a:avLst/>
            <a:gdLst>
              <a:gd name="T0" fmla="*/ 279 w 280"/>
              <a:gd name="T1" fmla="*/ 93 h 465"/>
              <a:gd name="T2" fmla="*/ 279 w 280"/>
              <a:gd name="T3" fmla="*/ 93 h 465"/>
              <a:gd name="T4" fmla="*/ 204 w 280"/>
              <a:gd name="T5" fmla="*/ 241 h 465"/>
              <a:gd name="T6" fmla="*/ 56 w 280"/>
              <a:gd name="T7" fmla="*/ 409 h 465"/>
              <a:gd name="T8" fmla="*/ 19 w 280"/>
              <a:gd name="T9" fmla="*/ 371 h 465"/>
              <a:gd name="T10" fmla="*/ 93 w 280"/>
              <a:gd name="T11" fmla="*/ 223 h 465"/>
              <a:gd name="T12" fmla="*/ 279 w 280"/>
              <a:gd name="T13" fmla="*/ 93 h 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0" h="465">
                <a:moveTo>
                  <a:pt x="279" y="93"/>
                </a:moveTo>
                <a:lnTo>
                  <a:pt x="279" y="93"/>
                </a:lnTo>
                <a:cubicBezTo>
                  <a:pt x="279" y="93"/>
                  <a:pt x="260" y="223"/>
                  <a:pt x="204" y="241"/>
                </a:cubicBezTo>
                <a:cubicBezTo>
                  <a:pt x="149" y="260"/>
                  <a:pt x="93" y="353"/>
                  <a:pt x="56" y="409"/>
                </a:cubicBezTo>
                <a:cubicBezTo>
                  <a:pt x="19" y="464"/>
                  <a:pt x="0" y="446"/>
                  <a:pt x="19" y="371"/>
                </a:cubicBezTo>
                <a:cubicBezTo>
                  <a:pt x="38" y="315"/>
                  <a:pt x="38" y="279"/>
                  <a:pt x="93" y="223"/>
                </a:cubicBezTo>
                <a:cubicBezTo>
                  <a:pt x="149" y="167"/>
                  <a:pt x="242" y="0"/>
                  <a:pt x="279" y="93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" name="Freeform 76">
            <a:extLst>
              <a:ext uri="{FF2B5EF4-FFF2-40B4-BE49-F238E27FC236}">
                <a16:creationId xmlns:a16="http://schemas.microsoft.com/office/drawing/2014/main" id="{7136E864-91E2-287A-971A-634E22C65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615" y="3811054"/>
            <a:ext cx="93953" cy="51942"/>
          </a:xfrm>
          <a:custGeom>
            <a:avLst/>
            <a:gdLst>
              <a:gd name="T0" fmla="*/ 241 w 335"/>
              <a:gd name="T1" fmla="*/ 37 h 186"/>
              <a:gd name="T2" fmla="*/ 241 w 335"/>
              <a:gd name="T3" fmla="*/ 37 h 186"/>
              <a:gd name="T4" fmla="*/ 56 w 335"/>
              <a:gd name="T5" fmla="*/ 148 h 186"/>
              <a:gd name="T6" fmla="*/ 223 w 335"/>
              <a:gd name="T7" fmla="*/ 185 h 186"/>
              <a:gd name="T8" fmla="*/ 315 w 335"/>
              <a:gd name="T9" fmla="*/ 129 h 186"/>
              <a:gd name="T10" fmla="*/ 259 w 335"/>
              <a:gd name="T11" fmla="*/ 55 h 186"/>
              <a:gd name="T12" fmla="*/ 241 w 335"/>
              <a:gd name="T13" fmla="*/ 37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5" h="186">
                <a:moveTo>
                  <a:pt x="241" y="37"/>
                </a:moveTo>
                <a:lnTo>
                  <a:pt x="241" y="37"/>
                </a:lnTo>
                <a:cubicBezTo>
                  <a:pt x="204" y="74"/>
                  <a:pt x="0" y="111"/>
                  <a:pt x="56" y="148"/>
                </a:cubicBezTo>
                <a:cubicBezTo>
                  <a:pt x="93" y="167"/>
                  <a:pt x="167" y="185"/>
                  <a:pt x="223" y="185"/>
                </a:cubicBezTo>
                <a:cubicBezTo>
                  <a:pt x="278" y="167"/>
                  <a:pt x="334" y="167"/>
                  <a:pt x="315" y="129"/>
                </a:cubicBezTo>
                <a:cubicBezTo>
                  <a:pt x="278" y="92"/>
                  <a:pt x="241" y="74"/>
                  <a:pt x="259" y="55"/>
                </a:cubicBezTo>
                <a:cubicBezTo>
                  <a:pt x="278" y="37"/>
                  <a:pt x="297" y="0"/>
                  <a:pt x="241" y="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7" name="Freeform 77">
            <a:extLst>
              <a:ext uri="{FF2B5EF4-FFF2-40B4-BE49-F238E27FC236}">
                <a16:creationId xmlns:a16="http://schemas.microsoft.com/office/drawing/2014/main" id="{CF845A57-29A1-D12E-95CD-B1103DA68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316" y="3587210"/>
            <a:ext cx="89008" cy="202820"/>
          </a:xfrm>
          <a:custGeom>
            <a:avLst/>
            <a:gdLst>
              <a:gd name="T0" fmla="*/ 56 w 316"/>
              <a:gd name="T1" fmla="*/ 130 h 725"/>
              <a:gd name="T2" fmla="*/ 56 w 316"/>
              <a:gd name="T3" fmla="*/ 130 h 725"/>
              <a:gd name="T4" fmla="*/ 167 w 316"/>
              <a:gd name="T5" fmla="*/ 111 h 725"/>
              <a:gd name="T6" fmla="*/ 185 w 316"/>
              <a:gd name="T7" fmla="*/ 389 h 725"/>
              <a:gd name="T8" fmla="*/ 279 w 316"/>
              <a:gd name="T9" fmla="*/ 501 h 725"/>
              <a:gd name="T10" fmla="*/ 279 w 316"/>
              <a:gd name="T11" fmla="*/ 686 h 725"/>
              <a:gd name="T12" fmla="*/ 167 w 316"/>
              <a:gd name="T13" fmla="*/ 556 h 725"/>
              <a:gd name="T14" fmla="*/ 19 w 316"/>
              <a:gd name="T15" fmla="*/ 408 h 725"/>
              <a:gd name="T16" fmla="*/ 56 w 316"/>
              <a:gd name="T17" fmla="*/ 130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6" h="725">
                <a:moveTo>
                  <a:pt x="56" y="130"/>
                </a:moveTo>
                <a:lnTo>
                  <a:pt x="56" y="130"/>
                </a:lnTo>
                <a:cubicBezTo>
                  <a:pt x="56" y="111"/>
                  <a:pt x="93" y="0"/>
                  <a:pt x="167" y="111"/>
                </a:cubicBezTo>
                <a:cubicBezTo>
                  <a:pt x="241" y="223"/>
                  <a:pt x="167" y="315"/>
                  <a:pt x="185" y="389"/>
                </a:cubicBezTo>
                <a:cubicBezTo>
                  <a:pt x="185" y="445"/>
                  <a:pt x="241" y="408"/>
                  <a:pt x="279" y="501"/>
                </a:cubicBezTo>
                <a:cubicBezTo>
                  <a:pt x="315" y="575"/>
                  <a:pt x="315" y="724"/>
                  <a:pt x="279" y="686"/>
                </a:cubicBezTo>
                <a:cubicBezTo>
                  <a:pt x="260" y="649"/>
                  <a:pt x="241" y="630"/>
                  <a:pt x="167" y="556"/>
                </a:cubicBezTo>
                <a:cubicBezTo>
                  <a:pt x="74" y="464"/>
                  <a:pt x="37" y="464"/>
                  <a:pt x="19" y="408"/>
                </a:cubicBezTo>
                <a:cubicBezTo>
                  <a:pt x="0" y="353"/>
                  <a:pt x="56" y="130"/>
                  <a:pt x="56" y="130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8" name="Freeform 78">
            <a:extLst>
              <a:ext uri="{FF2B5EF4-FFF2-40B4-BE49-F238E27FC236}">
                <a16:creationId xmlns:a16="http://schemas.microsoft.com/office/drawing/2014/main" id="{B7C3E923-9E49-C80C-1DE7-B78BB7794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1214" y="3514244"/>
            <a:ext cx="21016" cy="42048"/>
          </a:xfrm>
          <a:custGeom>
            <a:avLst/>
            <a:gdLst>
              <a:gd name="T0" fmla="*/ 55 w 75"/>
              <a:gd name="T1" fmla="*/ 19 h 149"/>
              <a:gd name="T2" fmla="*/ 55 w 75"/>
              <a:gd name="T3" fmla="*/ 19 h 149"/>
              <a:gd name="T4" fmla="*/ 0 w 75"/>
              <a:gd name="T5" fmla="*/ 112 h 149"/>
              <a:gd name="T6" fmla="*/ 37 w 75"/>
              <a:gd name="T7" fmla="*/ 112 h 149"/>
              <a:gd name="T8" fmla="*/ 55 w 75"/>
              <a:gd name="T9" fmla="*/ 1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149">
                <a:moveTo>
                  <a:pt x="55" y="19"/>
                </a:moveTo>
                <a:lnTo>
                  <a:pt x="55" y="19"/>
                </a:lnTo>
                <a:cubicBezTo>
                  <a:pt x="37" y="37"/>
                  <a:pt x="0" y="74"/>
                  <a:pt x="0" y="112"/>
                </a:cubicBezTo>
                <a:cubicBezTo>
                  <a:pt x="0" y="148"/>
                  <a:pt x="18" y="148"/>
                  <a:pt x="37" y="112"/>
                </a:cubicBezTo>
                <a:cubicBezTo>
                  <a:pt x="55" y="74"/>
                  <a:pt x="74" y="0"/>
                  <a:pt x="55" y="1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9" name="Freeform 79">
            <a:extLst>
              <a:ext uri="{FF2B5EF4-FFF2-40B4-BE49-F238E27FC236}">
                <a16:creationId xmlns:a16="http://schemas.microsoft.com/office/drawing/2014/main" id="{7E3143D4-5B52-3F75-1440-DA5B44F6C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356" y="3446226"/>
            <a:ext cx="42032" cy="46995"/>
          </a:xfrm>
          <a:custGeom>
            <a:avLst/>
            <a:gdLst>
              <a:gd name="T0" fmla="*/ 92 w 149"/>
              <a:gd name="T1" fmla="*/ 37 h 168"/>
              <a:gd name="T2" fmla="*/ 92 w 149"/>
              <a:gd name="T3" fmla="*/ 37 h 168"/>
              <a:gd name="T4" fmla="*/ 18 w 149"/>
              <a:gd name="T5" fmla="*/ 148 h 168"/>
              <a:gd name="T6" fmla="*/ 92 w 149"/>
              <a:gd name="T7" fmla="*/ 112 h 168"/>
              <a:gd name="T8" fmla="*/ 92 w 149"/>
              <a:gd name="T9" fmla="*/ 37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68">
                <a:moveTo>
                  <a:pt x="92" y="37"/>
                </a:moveTo>
                <a:lnTo>
                  <a:pt x="92" y="37"/>
                </a:lnTo>
                <a:cubicBezTo>
                  <a:pt x="74" y="37"/>
                  <a:pt x="0" y="130"/>
                  <a:pt x="18" y="148"/>
                </a:cubicBezTo>
                <a:cubicBezTo>
                  <a:pt x="37" y="167"/>
                  <a:pt x="74" y="130"/>
                  <a:pt x="92" y="112"/>
                </a:cubicBezTo>
                <a:cubicBezTo>
                  <a:pt x="111" y="93"/>
                  <a:pt x="148" y="0"/>
                  <a:pt x="92" y="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0" name="Freeform 80">
            <a:extLst>
              <a:ext uri="{FF2B5EF4-FFF2-40B4-BE49-F238E27FC236}">
                <a16:creationId xmlns:a16="http://schemas.microsoft.com/office/drawing/2014/main" id="{EA91A1F2-80C0-A766-A15F-E6F06D577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694" y="3884020"/>
            <a:ext cx="239827" cy="249815"/>
          </a:xfrm>
          <a:custGeom>
            <a:avLst/>
            <a:gdLst>
              <a:gd name="T0" fmla="*/ 390 w 855"/>
              <a:gd name="T1" fmla="*/ 19 h 891"/>
              <a:gd name="T2" fmla="*/ 390 w 855"/>
              <a:gd name="T3" fmla="*/ 19 h 891"/>
              <a:gd name="T4" fmla="*/ 334 w 855"/>
              <a:gd name="T5" fmla="*/ 56 h 891"/>
              <a:gd name="T6" fmla="*/ 186 w 855"/>
              <a:gd name="T7" fmla="*/ 149 h 891"/>
              <a:gd name="T8" fmla="*/ 56 w 855"/>
              <a:gd name="T9" fmla="*/ 259 h 891"/>
              <a:gd name="T10" fmla="*/ 19 w 855"/>
              <a:gd name="T11" fmla="*/ 426 h 891"/>
              <a:gd name="T12" fmla="*/ 93 w 855"/>
              <a:gd name="T13" fmla="*/ 649 h 891"/>
              <a:gd name="T14" fmla="*/ 168 w 855"/>
              <a:gd name="T15" fmla="*/ 797 h 891"/>
              <a:gd name="T16" fmla="*/ 204 w 855"/>
              <a:gd name="T17" fmla="*/ 705 h 891"/>
              <a:gd name="T18" fmla="*/ 297 w 855"/>
              <a:gd name="T19" fmla="*/ 760 h 891"/>
              <a:gd name="T20" fmla="*/ 334 w 855"/>
              <a:gd name="T21" fmla="*/ 871 h 891"/>
              <a:gd name="T22" fmla="*/ 371 w 855"/>
              <a:gd name="T23" fmla="*/ 779 h 891"/>
              <a:gd name="T24" fmla="*/ 427 w 855"/>
              <a:gd name="T25" fmla="*/ 723 h 891"/>
              <a:gd name="T26" fmla="*/ 594 w 855"/>
              <a:gd name="T27" fmla="*/ 723 h 891"/>
              <a:gd name="T28" fmla="*/ 520 w 855"/>
              <a:gd name="T29" fmla="*/ 630 h 891"/>
              <a:gd name="T30" fmla="*/ 520 w 855"/>
              <a:gd name="T31" fmla="*/ 575 h 891"/>
              <a:gd name="T32" fmla="*/ 650 w 855"/>
              <a:gd name="T33" fmla="*/ 556 h 891"/>
              <a:gd name="T34" fmla="*/ 594 w 855"/>
              <a:gd name="T35" fmla="*/ 408 h 891"/>
              <a:gd name="T36" fmla="*/ 687 w 855"/>
              <a:gd name="T37" fmla="*/ 334 h 891"/>
              <a:gd name="T38" fmla="*/ 687 w 855"/>
              <a:gd name="T39" fmla="*/ 240 h 891"/>
              <a:gd name="T40" fmla="*/ 816 w 855"/>
              <a:gd name="T41" fmla="*/ 222 h 891"/>
              <a:gd name="T42" fmla="*/ 854 w 855"/>
              <a:gd name="T43" fmla="*/ 166 h 891"/>
              <a:gd name="T44" fmla="*/ 780 w 855"/>
              <a:gd name="T45" fmla="*/ 93 h 891"/>
              <a:gd name="T46" fmla="*/ 631 w 855"/>
              <a:gd name="T47" fmla="*/ 112 h 891"/>
              <a:gd name="T48" fmla="*/ 390 w 855"/>
              <a:gd name="T49" fmla="*/ 19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55" h="891">
                <a:moveTo>
                  <a:pt x="390" y="19"/>
                </a:moveTo>
                <a:lnTo>
                  <a:pt x="390" y="19"/>
                </a:lnTo>
                <a:cubicBezTo>
                  <a:pt x="390" y="19"/>
                  <a:pt x="371" y="56"/>
                  <a:pt x="334" y="56"/>
                </a:cubicBezTo>
                <a:cubicBezTo>
                  <a:pt x="279" y="75"/>
                  <a:pt x="242" y="112"/>
                  <a:pt x="186" y="149"/>
                </a:cubicBezTo>
                <a:cubicBezTo>
                  <a:pt x="130" y="185"/>
                  <a:pt x="112" y="204"/>
                  <a:pt x="56" y="259"/>
                </a:cubicBezTo>
                <a:cubicBezTo>
                  <a:pt x="19" y="315"/>
                  <a:pt x="0" y="370"/>
                  <a:pt x="19" y="426"/>
                </a:cubicBezTo>
                <a:cubicBezTo>
                  <a:pt x="38" y="482"/>
                  <a:pt x="38" y="556"/>
                  <a:pt x="93" y="649"/>
                </a:cubicBezTo>
                <a:cubicBezTo>
                  <a:pt x="149" y="760"/>
                  <a:pt x="130" y="834"/>
                  <a:pt x="168" y="797"/>
                </a:cubicBezTo>
                <a:cubicBezTo>
                  <a:pt x="204" y="760"/>
                  <a:pt x="186" y="741"/>
                  <a:pt x="204" y="705"/>
                </a:cubicBezTo>
                <a:cubicBezTo>
                  <a:pt x="204" y="686"/>
                  <a:pt x="279" y="741"/>
                  <a:pt x="297" y="760"/>
                </a:cubicBezTo>
                <a:cubicBezTo>
                  <a:pt x="334" y="779"/>
                  <a:pt x="316" y="890"/>
                  <a:pt x="334" y="871"/>
                </a:cubicBezTo>
                <a:cubicBezTo>
                  <a:pt x="371" y="853"/>
                  <a:pt x="390" y="797"/>
                  <a:pt x="371" y="779"/>
                </a:cubicBezTo>
                <a:cubicBezTo>
                  <a:pt x="353" y="741"/>
                  <a:pt x="390" y="705"/>
                  <a:pt x="427" y="723"/>
                </a:cubicBezTo>
                <a:cubicBezTo>
                  <a:pt x="445" y="741"/>
                  <a:pt x="539" y="797"/>
                  <a:pt x="594" y="723"/>
                </a:cubicBezTo>
                <a:cubicBezTo>
                  <a:pt x="650" y="667"/>
                  <a:pt x="575" y="649"/>
                  <a:pt x="520" y="630"/>
                </a:cubicBezTo>
                <a:cubicBezTo>
                  <a:pt x="464" y="630"/>
                  <a:pt x="445" y="593"/>
                  <a:pt x="520" y="575"/>
                </a:cubicBezTo>
                <a:cubicBezTo>
                  <a:pt x="594" y="575"/>
                  <a:pt x="687" y="611"/>
                  <a:pt x="650" y="556"/>
                </a:cubicBezTo>
                <a:cubicBezTo>
                  <a:pt x="631" y="500"/>
                  <a:pt x="539" y="463"/>
                  <a:pt x="594" y="408"/>
                </a:cubicBezTo>
                <a:cubicBezTo>
                  <a:pt x="631" y="370"/>
                  <a:pt x="687" y="408"/>
                  <a:pt x="687" y="334"/>
                </a:cubicBezTo>
                <a:cubicBezTo>
                  <a:pt x="705" y="278"/>
                  <a:pt x="650" y="240"/>
                  <a:pt x="687" y="240"/>
                </a:cubicBezTo>
                <a:cubicBezTo>
                  <a:pt x="724" y="222"/>
                  <a:pt x="798" y="259"/>
                  <a:pt x="816" y="222"/>
                </a:cubicBezTo>
                <a:cubicBezTo>
                  <a:pt x="854" y="185"/>
                  <a:pt x="835" y="185"/>
                  <a:pt x="854" y="166"/>
                </a:cubicBezTo>
                <a:cubicBezTo>
                  <a:pt x="854" y="148"/>
                  <a:pt x="816" y="75"/>
                  <a:pt x="780" y="93"/>
                </a:cubicBezTo>
                <a:cubicBezTo>
                  <a:pt x="761" y="112"/>
                  <a:pt x="687" y="130"/>
                  <a:pt x="631" y="112"/>
                </a:cubicBezTo>
                <a:cubicBezTo>
                  <a:pt x="575" y="75"/>
                  <a:pt x="427" y="0"/>
                  <a:pt x="390" y="1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1" name="Freeform 81">
            <a:extLst>
              <a:ext uri="{FF2B5EF4-FFF2-40B4-BE49-F238E27FC236}">
                <a16:creationId xmlns:a16="http://schemas.microsoft.com/office/drawing/2014/main" id="{DAAA2038-E9E5-698D-4B24-6576B5FBF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961" y="5027972"/>
            <a:ext cx="207685" cy="51942"/>
          </a:xfrm>
          <a:custGeom>
            <a:avLst/>
            <a:gdLst>
              <a:gd name="T0" fmla="*/ 0 w 743"/>
              <a:gd name="T1" fmla="*/ 38 h 187"/>
              <a:gd name="T2" fmla="*/ 0 w 743"/>
              <a:gd name="T3" fmla="*/ 38 h 187"/>
              <a:gd name="T4" fmla="*/ 75 w 743"/>
              <a:gd name="T5" fmla="*/ 130 h 187"/>
              <a:gd name="T6" fmla="*/ 241 w 743"/>
              <a:gd name="T7" fmla="*/ 130 h 187"/>
              <a:gd name="T8" fmla="*/ 501 w 743"/>
              <a:gd name="T9" fmla="*/ 149 h 187"/>
              <a:gd name="T10" fmla="*/ 687 w 743"/>
              <a:gd name="T11" fmla="*/ 186 h 187"/>
              <a:gd name="T12" fmla="*/ 631 w 743"/>
              <a:gd name="T13" fmla="*/ 112 h 187"/>
              <a:gd name="T14" fmla="*/ 408 w 743"/>
              <a:gd name="T15" fmla="*/ 56 h 187"/>
              <a:gd name="T16" fmla="*/ 241 w 743"/>
              <a:gd name="T17" fmla="*/ 19 h 187"/>
              <a:gd name="T18" fmla="*/ 0 w 743"/>
              <a:gd name="T19" fmla="*/ 38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3" h="187">
                <a:moveTo>
                  <a:pt x="0" y="38"/>
                </a:moveTo>
                <a:lnTo>
                  <a:pt x="0" y="38"/>
                </a:lnTo>
                <a:cubicBezTo>
                  <a:pt x="0" y="75"/>
                  <a:pt x="37" y="93"/>
                  <a:pt x="75" y="130"/>
                </a:cubicBezTo>
                <a:cubicBezTo>
                  <a:pt x="130" y="149"/>
                  <a:pt x="167" y="130"/>
                  <a:pt x="241" y="130"/>
                </a:cubicBezTo>
                <a:cubicBezTo>
                  <a:pt x="297" y="130"/>
                  <a:pt x="427" y="130"/>
                  <a:pt x="501" y="149"/>
                </a:cubicBezTo>
                <a:cubicBezTo>
                  <a:pt x="557" y="167"/>
                  <a:pt x="668" y="186"/>
                  <a:pt x="687" y="186"/>
                </a:cubicBezTo>
                <a:cubicBezTo>
                  <a:pt x="724" y="167"/>
                  <a:pt x="742" y="149"/>
                  <a:pt x="631" y="112"/>
                </a:cubicBezTo>
                <a:cubicBezTo>
                  <a:pt x="520" y="75"/>
                  <a:pt x="482" y="56"/>
                  <a:pt x="408" y="56"/>
                </a:cubicBezTo>
                <a:cubicBezTo>
                  <a:pt x="316" y="56"/>
                  <a:pt x="279" y="38"/>
                  <a:pt x="241" y="19"/>
                </a:cubicBezTo>
                <a:cubicBezTo>
                  <a:pt x="186" y="0"/>
                  <a:pt x="0" y="0"/>
                  <a:pt x="0" y="3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2" name="Freeform 82">
            <a:extLst>
              <a:ext uri="{FF2B5EF4-FFF2-40B4-BE49-F238E27FC236}">
                <a16:creationId xmlns:a16="http://schemas.microsoft.com/office/drawing/2014/main" id="{CC1A8A0A-1339-3436-D18B-FAF175BA9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094" y="5110832"/>
            <a:ext cx="108788" cy="72965"/>
          </a:xfrm>
          <a:custGeom>
            <a:avLst/>
            <a:gdLst>
              <a:gd name="T0" fmla="*/ 389 w 390"/>
              <a:gd name="T1" fmla="*/ 19 h 261"/>
              <a:gd name="T2" fmla="*/ 389 w 390"/>
              <a:gd name="T3" fmla="*/ 19 h 261"/>
              <a:gd name="T4" fmla="*/ 371 w 390"/>
              <a:gd name="T5" fmla="*/ 93 h 261"/>
              <a:gd name="T6" fmla="*/ 55 w 390"/>
              <a:gd name="T7" fmla="*/ 260 h 261"/>
              <a:gd name="T8" fmla="*/ 18 w 390"/>
              <a:gd name="T9" fmla="*/ 241 h 261"/>
              <a:gd name="T10" fmla="*/ 167 w 390"/>
              <a:gd name="T11" fmla="*/ 93 h 261"/>
              <a:gd name="T12" fmla="*/ 389 w 390"/>
              <a:gd name="T13" fmla="*/ 19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0" h="261">
                <a:moveTo>
                  <a:pt x="389" y="19"/>
                </a:moveTo>
                <a:lnTo>
                  <a:pt x="389" y="19"/>
                </a:lnTo>
                <a:cubicBezTo>
                  <a:pt x="389" y="19"/>
                  <a:pt x="389" y="74"/>
                  <a:pt x="371" y="93"/>
                </a:cubicBezTo>
                <a:cubicBezTo>
                  <a:pt x="352" y="112"/>
                  <a:pt x="55" y="260"/>
                  <a:pt x="55" y="260"/>
                </a:cubicBezTo>
                <a:cubicBezTo>
                  <a:pt x="55" y="260"/>
                  <a:pt x="0" y="260"/>
                  <a:pt x="18" y="241"/>
                </a:cubicBezTo>
                <a:cubicBezTo>
                  <a:pt x="37" y="204"/>
                  <a:pt x="129" y="130"/>
                  <a:pt x="167" y="93"/>
                </a:cubicBezTo>
                <a:cubicBezTo>
                  <a:pt x="223" y="74"/>
                  <a:pt x="371" y="0"/>
                  <a:pt x="389" y="1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3" name="Freeform 83">
            <a:extLst>
              <a:ext uri="{FF2B5EF4-FFF2-40B4-BE49-F238E27FC236}">
                <a16:creationId xmlns:a16="http://schemas.microsoft.com/office/drawing/2014/main" id="{1E391A54-12EF-A871-F45F-5A159FC7A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548" y="3353472"/>
            <a:ext cx="124858" cy="181796"/>
          </a:xfrm>
          <a:custGeom>
            <a:avLst/>
            <a:gdLst>
              <a:gd name="T0" fmla="*/ 427 w 446"/>
              <a:gd name="T1" fmla="*/ 649 h 650"/>
              <a:gd name="T2" fmla="*/ 427 w 446"/>
              <a:gd name="T3" fmla="*/ 649 h 650"/>
              <a:gd name="T4" fmla="*/ 353 w 446"/>
              <a:gd name="T5" fmla="*/ 575 h 650"/>
              <a:gd name="T6" fmla="*/ 186 w 446"/>
              <a:gd name="T7" fmla="*/ 501 h 650"/>
              <a:gd name="T8" fmla="*/ 74 w 446"/>
              <a:gd name="T9" fmla="*/ 390 h 650"/>
              <a:gd name="T10" fmla="*/ 186 w 446"/>
              <a:gd name="T11" fmla="*/ 352 h 650"/>
              <a:gd name="T12" fmla="*/ 112 w 446"/>
              <a:gd name="T13" fmla="*/ 204 h 650"/>
              <a:gd name="T14" fmla="*/ 130 w 446"/>
              <a:gd name="T15" fmla="*/ 167 h 650"/>
              <a:gd name="T16" fmla="*/ 38 w 446"/>
              <a:gd name="T17" fmla="*/ 56 h 650"/>
              <a:gd name="T18" fmla="*/ 130 w 446"/>
              <a:gd name="T19" fmla="*/ 56 h 650"/>
              <a:gd name="T20" fmla="*/ 260 w 446"/>
              <a:gd name="T21" fmla="*/ 149 h 650"/>
              <a:gd name="T22" fmla="*/ 334 w 446"/>
              <a:gd name="T23" fmla="*/ 93 h 650"/>
              <a:gd name="T24" fmla="*/ 297 w 446"/>
              <a:gd name="T25" fmla="*/ 260 h 650"/>
              <a:gd name="T26" fmla="*/ 334 w 446"/>
              <a:gd name="T27" fmla="*/ 371 h 650"/>
              <a:gd name="T28" fmla="*/ 334 w 446"/>
              <a:gd name="T29" fmla="*/ 520 h 650"/>
              <a:gd name="T30" fmla="*/ 427 w 446"/>
              <a:gd name="T31" fmla="*/ 649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6" h="650">
                <a:moveTo>
                  <a:pt x="427" y="649"/>
                </a:moveTo>
                <a:lnTo>
                  <a:pt x="427" y="649"/>
                </a:lnTo>
                <a:cubicBezTo>
                  <a:pt x="427" y="649"/>
                  <a:pt x="445" y="594"/>
                  <a:pt x="353" y="575"/>
                </a:cubicBezTo>
                <a:cubicBezTo>
                  <a:pt x="260" y="557"/>
                  <a:pt x="260" y="557"/>
                  <a:pt x="186" y="501"/>
                </a:cubicBezTo>
                <a:cubicBezTo>
                  <a:pt x="112" y="446"/>
                  <a:pt x="0" y="390"/>
                  <a:pt x="74" y="390"/>
                </a:cubicBezTo>
                <a:cubicBezTo>
                  <a:pt x="149" y="390"/>
                  <a:pt x="204" y="446"/>
                  <a:pt x="186" y="352"/>
                </a:cubicBezTo>
                <a:cubicBezTo>
                  <a:pt x="186" y="278"/>
                  <a:pt x="130" y="223"/>
                  <a:pt x="112" y="204"/>
                </a:cubicBezTo>
                <a:cubicBezTo>
                  <a:pt x="112" y="186"/>
                  <a:pt x="149" y="241"/>
                  <a:pt x="130" y="167"/>
                </a:cubicBezTo>
                <a:cubicBezTo>
                  <a:pt x="112" y="75"/>
                  <a:pt x="38" y="93"/>
                  <a:pt x="38" y="56"/>
                </a:cubicBezTo>
                <a:cubicBezTo>
                  <a:pt x="56" y="0"/>
                  <a:pt x="74" y="19"/>
                  <a:pt x="130" y="56"/>
                </a:cubicBezTo>
                <a:cubicBezTo>
                  <a:pt x="186" y="93"/>
                  <a:pt x="241" y="167"/>
                  <a:pt x="260" y="149"/>
                </a:cubicBezTo>
                <a:cubicBezTo>
                  <a:pt x="260" y="111"/>
                  <a:pt x="353" y="37"/>
                  <a:pt x="334" y="93"/>
                </a:cubicBezTo>
                <a:cubicBezTo>
                  <a:pt x="297" y="130"/>
                  <a:pt x="260" y="241"/>
                  <a:pt x="297" y="260"/>
                </a:cubicBezTo>
                <a:cubicBezTo>
                  <a:pt x="334" y="278"/>
                  <a:pt x="353" y="316"/>
                  <a:pt x="334" y="371"/>
                </a:cubicBezTo>
                <a:cubicBezTo>
                  <a:pt x="334" y="427"/>
                  <a:pt x="334" y="520"/>
                  <a:pt x="334" y="520"/>
                </a:cubicBezTo>
                <a:cubicBezTo>
                  <a:pt x="334" y="520"/>
                  <a:pt x="427" y="575"/>
                  <a:pt x="427" y="649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4" name="Freeform 84">
            <a:extLst>
              <a:ext uri="{FF2B5EF4-FFF2-40B4-BE49-F238E27FC236}">
                <a16:creationId xmlns:a16="http://schemas.microsoft.com/office/drawing/2014/main" id="{568D4F61-E917-0859-E99D-C1002C13A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548" y="3353472"/>
            <a:ext cx="124858" cy="181796"/>
          </a:xfrm>
          <a:custGeom>
            <a:avLst/>
            <a:gdLst>
              <a:gd name="T0" fmla="*/ 427 w 446"/>
              <a:gd name="T1" fmla="*/ 649 h 650"/>
              <a:gd name="T2" fmla="*/ 427 w 446"/>
              <a:gd name="T3" fmla="*/ 649 h 650"/>
              <a:gd name="T4" fmla="*/ 353 w 446"/>
              <a:gd name="T5" fmla="*/ 575 h 650"/>
              <a:gd name="T6" fmla="*/ 186 w 446"/>
              <a:gd name="T7" fmla="*/ 501 h 650"/>
              <a:gd name="T8" fmla="*/ 74 w 446"/>
              <a:gd name="T9" fmla="*/ 390 h 650"/>
              <a:gd name="T10" fmla="*/ 186 w 446"/>
              <a:gd name="T11" fmla="*/ 352 h 650"/>
              <a:gd name="T12" fmla="*/ 112 w 446"/>
              <a:gd name="T13" fmla="*/ 204 h 650"/>
              <a:gd name="T14" fmla="*/ 130 w 446"/>
              <a:gd name="T15" fmla="*/ 167 h 650"/>
              <a:gd name="T16" fmla="*/ 38 w 446"/>
              <a:gd name="T17" fmla="*/ 56 h 650"/>
              <a:gd name="T18" fmla="*/ 130 w 446"/>
              <a:gd name="T19" fmla="*/ 56 h 650"/>
              <a:gd name="T20" fmla="*/ 260 w 446"/>
              <a:gd name="T21" fmla="*/ 149 h 650"/>
              <a:gd name="T22" fmla="*/ 334 w 446"/>
              <a:gd name="T23" fmla="*/ 93 h 650"/>
              <a:gd name="T24" fmla="*/ 297 w 446"/>
              <a:gd name="T25" fmla="*/ 260 h 650"/>
              <a:gd name="T26" fmla="*/ 334 w 446"/>
              <a:gd name="T27" fmla="*/ 371 h 650"/>
              <a:gd name="T28" fmla="*/ 334 w 446"/>
              <a:gd name="T29" fmla="*/ 520 h 650"/>
              <a:gd name="T30" fmla="*/ 427 w 446"/>
              <a:gd name="T31" fmla="*/ 649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6" h="650">
                <a:moveTo>
                  <a:pt x="427" y="649"/>
                </a:moveTo>
                <a:lnTo>
                  <a:pt x="427" y="649"/>
                </a:lnTo>
                <a:cubicBezTo>
                  <a:pt x="427" y="649"/>
                  <a:pt x="445" y="594"/>
                  <a:pt x="353" y="575"/>
                </a:cubicBezTo>
                <a:cubicBezTo>
                  <a:pt x="260" y="557"/>
                  <a:pt x="260" y="557"/>
                  <a:pt x="186" y="501"/>
                </a:cubicBezTo>
                <a:cubicBezTo>
                  <a:pt x="112" y="446"/>
                  <a:pt x="0" y="390"/>
                  <a:pt x="74" y="390"/>
                </a:cubicBezTo>
                <a:cubicBezTo>
                  <a:pt x="149" y="390"/>
                  <a:pt x="204" y="446"/>
                  <a:pt x="186" y="352"/>
                </a:cubicBezTo>
                <a:cubicBezTo>
                  <a:pt x="186" y="278"/>
                  <a:pt x="130" y="223"/>
                  <a:pt x="112" y="204"/>
                </a:cubicBezTo>
                <a:cubicBezTo>
                  <a:pt x="112" y="186"/>
                  <a:pt x="149" y="241"/>
                  <a:pt x="130" y="167"/>
                </a:cubicBezTo>
                <a:cubicBezTo>
                  <a:pt x="112" y="75"/>
                  <a:pt x="38" y="93"/>
                  <a:pt x="38" y="56"/>
                </a:cubicBezTo>
                <a:cubicBezTo>
                  <a:pt x="56" y="0"/>
                  <a:pt x="74" y="19"/>
                  <a:pt x="130" y="56"/>
                </a:cubicBezTo>
                <a:cubicBezTo>
                  <a:pt x="186" y="93"/>
                  <a:pt x="241" y="167"/>
                  <a:pt x="260" y="149"/>
                </a:cubicBezTo>
                <a:cubicBezTo>
                  <a:pt x="260" y="111"/>
                  <a:pt x="353" y="37"/>
                  <a:pt x="334" y="93"/>
                </a:cubicBezTo>
                <a:cubicBezTo>
                  <a:pt x="297" y="130"/>
                  <a:pt x="260" y="241"/>
                  <a:pt x="297" y="260"/>
                </a:cubicBezTo>
                <a:cubicBezTo>
                  <a:pt x="334" y="278"/>
                  <a:pt x="353" y="316"/>
                  <a:pt x="334" y="371"/>
                </a:cubicBezTo>
                <a:cubicBezTo>
                  <a:pt x="334" y="427"/>
                  <a:pt x="334" y="520"/>
                  <a:pt x="334" y="520"/>
                </a:cubicBezTo>
                <a:cubicBezTo>
                  <a:pt x="334" y="520"/>
                  <a:pt x="427" y="575"/>
                  <a:pt x="427" y="649"/>
                </a:cubicBezTo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5" name="Freeform 85">
            <a:extLst>
              <a:ext uri="{FF2B5EF4-FFF2-40B4-BE49-F238E27FC236}">
                <a16:creationId xmlns:a16="http://schemas.microsoft.com/office/drawing/2014/main" id="{0A90F0EB-ACD4-71C9-56A6-ACAC57D0E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835" y="2219414"/>
            <a:ext cx="161946" cy="228790"/>
          </a:xfrm>
          <a:custGeom>
            <a:avLst/>
            <a:gdLst>
              <a:gd name="T0" fmla="*/ 483 w 576"/>
              <a:gd name="T1" fmla="*/ 38 h 817"/>
              <a:gd name="T2" fmla="*/ 483 w 576"/>
              <a:gd name="T3" fmla="*/ 38 h 817"/>
              <a:gd name="T4" fmla="*/ 501 w 576"/>
              <a:gd name="T5" fmla="*/ 130 h 817"/>
              <a:gd name="T6" fmla="*/ 390 w 576"/>
              <a:gd name="T7" fmla="*/ 130 h 817"/>
              <a:gd name="T8" fmla="*/ 408 w 576"/>
              <a:gd name="T9" fmla="*/ 260 h 817"/>
              <a:gd name="T10" fmla="*/ 464 w 576"/>
              <a:gd name="T11" fmla="*/ 315 h 817"/>
              <a:gd name="T12" fmla="*/ 278 w 576"/>
              <a:gd name="T13" fmla="*/ 371 h 817"/>
              <a:gd name="T14" fmla="*/ 186 w 576"/>
              <a:gd name="T15" fmla="*/ 501 h 817"/>
              <a:gd name="T16" fmla="*/ 56 w 576"/>
              <a:gd name="T17" fmla="*/ 686 h 817"/>
              <a:gd name="T18" fmla="*/ 0 w 576"/>
              <a:gd name="T19" fmla="*/ 816 h 817"/>
              <a:gd name="T20" fmla="*/ 130 w 576"/>
              <a:gd name="T21" fmla="*/ 686 h 817"/>
              <a:gd name="T22" fmla="*/ 186 w 576"/>
              <a:gd name="T23" fmla="*/ 612 h 817"/>
              <a:gd name="T24" fmla="*/ 316 w 576"/>
              <a:gd name="T25" fmla="*/ 501 h 817"/>
              <a:gd name="T26" fmla="*/ 334 w 576"/>
              <a:gd name="T27" fmla="*/ 427 h 817"/>
              <a:gd name="T28" fmla="*/ 519 w 576"/>
              <a:gd name="T29" fmla="*/ 371 h 817"/>
              <a:gd name="T30" fmla="*/ 519 w 576"/>
              <a:gd name="T31" fmla="*/ 260 h 817"/>
              <a:gd name="T32" fmla="*/ 557 w 576"/>
              <a:gd name="T33" fmla="*/ 204 h 817"/>
              <a:gd name="T34" fmla="*/ 557 w 576"/>
              <a:gd name="T35" fmla="*/ 93 h 817"/>
              <a:gd name="T36" fmla="*/ 483 w 576"/>
              <a:gd name="T37" fmla="*/ 38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76" h="817">
                <a:moveTo>
                  <a:pt x="483" y="38"/>
                </a:moveTo>
                <a:lnTo>
                  <a:pt x="483" y="38"/>
                </a:lnTo>
                <a:cubicBezTo>
                  <a:pt x="483" y="38"/>
                  <a:pt x="519" y="112"/>
                  <a:pt x="501" y="130"/>
                </a:cubicBezTo>
                <a:cubicBezTo>
                  <a:pt x="483" y="149"/>
                  <a:pt x="445" y="74"/>
                  <a:pt x="390" y="130"/>
                </a:cubicBezTo>
                <a:cubicBezTo>
                  <a:pt x="353" y="204"/>
                  <a:pt x="353" y="241"/>
                  <a:pt x="408" y="260"/>
                </a:cubicBezTo>
                <a:cubicBezTo>
                  <a:pt x="445" y="279"/>
                  <a:pt x="519" y="279"/>
                  <a:pt x="464" y="315"/>
                </a:cubicBezTo>
                <a:cubicBezTo>
                  <a:pt x="427" y="353"/>
                  <a:pt x="334" y="334"/>
                  <a:pt x="278" y="371"/>
                </a:cubicBezTo>
                <a:cubicBezTo>
                  <a:pt x="204" y="390"/>
                  <a:pt x="223" y="427"/>
                  <a:pt x="186" y="501"/>
                </a:cubicBezTo>
                <a:cubicBezTo>
                  <a:pt x="167" y="557"/>
                  <a:pt x="74" y="650"/>
                  <a:pt x="56" y="686"/>
                </a:cubicBezTo>
                <a:cubicBezTo>
                  <a:pt x="19" y="724"/>
                  <a:pt x="0" y="816"/>
                  <a:pt x="0" y="816"/>
                </a:cubicBezTo>
                <a:cubicBezTo>
                  <a:pt x="0" y="816"/>
                  <a:pt x="112" y="705"/>
                  <a:pt x="130" y="686"/>
                </a:cubicBezTo>
                <a:cubicBezTo>
                  <a:pt x="148" y="650"/>
                  <a:pt x="167" y="650"/>
                  <a:pt x="186" y="612"/>
                </a:cubicBezTo>
                <a:cubicBezTo>
                  <a:pt x="223" y="557"/>
                  <a:pt x="297" y="557"/>
                  <a:pt x="316" y="501"/>
                </a:cubicBezTo>
                <a:cubicBezTo>
                  <a:pt x="334" y="427"/>
                  <a:pt x="278" y="464"/>
                  <a:pt x="334" y="427"/>
                </a:cubicBezTo>
                <a:cubicBezTo>
                  <a:pt x="408" y="409"/>
                  <a:pt x="501" y="409"/>
                  <a:pt x="519" y="371"/>
                </a:cubicBezTo>
                <a:cubicBezTo>
                  <a:pt x="557" y="334"/>
                  <a:pt x="538" y="279"/>
                  <a:pt x="519" y="260"/>
                </a:cubicBezTo>
                <a:cubicBezTo>
                  <a:pt x="501" y="241"/>
                  <a:pt x="519" y="241"/>
                  <a:pt x="557" y="204"/>
                </a:cubicBezTo>
                <a:cubicBezTo>
                  <a:pt x="575" y="167"/>
                  <a:pt x="575" y="112"/>
                  <a:pt x="557" y="93"/>
                </a:cubicBezTo>
                <a:cubicBezTo>
                  <a:pt x="538" y="74"/>
                  <a:pt x="538" y="0"/>
                  <a:pt x="483" y="3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6" name="Freeform 86">
            <a:extLst>
              <a:ext uri="{FF2B5EF4-FFF2-40B4-BE49-F238E27FC236}">
                <a16:creationId xmlns:a16="http://schemas.microsoft.com/office/drawing/2014/main" id="{28E2A6D2-DF00-59E8-10FC-A97F8F08C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875" y="1656712"/>
            <a:ext cx="166890" cy="572595"/>
          </a:xfrm>
          <a:custGeom>
            <a:avLst/>
            <a:gdLst>
              <a:gd name="T0" fmla="*/ 149 w 595"/>
              <a:gd name="T1" fmla="*/ 0 h 2042"/>
              <a:gd name="T2" fmla="*/ 149 w 595"/>
              <a:gd name="T3" fmla="*/ 0 h 2042"/>
              <a:gd name="T4" fmla="*/ 130 w 595"/>
              <a:gd name="T5" fmla="*/ 148 h 2042"/>
              <a:gd name="T6" fmla="*/ 112 w 595"/>
              <a:gd name="T7" fmla="*/ 352 h 2042"/>
              <a:gd name="T8" fmla="*/ 93 w 595"/>
              <a:gd name="T9" fmla="*/ 426 h 2042"/>
              <a:gd name="T10" fmla="*/ 112 w 595"/>
              <a:gd name="T11" fmla="*/ 631 h 2042"/>
              <a:gd name="T12" fmla="*/ 19 w 595"/>
              <a:gd name="T13" fmla="*/ 964 h 2042"/>
              <a:gd name="T14" fmla="*/ 149 w 595"/>
              <a:gd name="T15" fmla="*/ 1205 h 2042"/>
              <a:gd name="T16" fmla="*/ 335 w 595"/>
              <a:gd name="T17" fmla="*/ 1354 h 2042"/>
              <a:gd name="T18" fmla="*/ 446 w 595"/>
              <a:gd name="T19" fmla="*/ 1447 h 2042"/>
              <a:gd name="T20" fmla="*/ 557 w 595"/>
              <a:gd name="T21" fmla="*/ 1502 h 2042"/>
              <a:gd name="T22" fmla="*/ 501 w 595"/>
              <a:gd name="T23" fmla="*/ 1632 h 2042"/>
              <a:gd name="T24" fmla="*/ 576 w 595"/>
              <a:gd name="T25" fmla="*/ 1911 h 2042"/>
              <a:gd name="T26" fmla="*/ 576 w 595"/>
              <a:gd name="T27" fmla="*/ 2041 h 2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95" h="2042">
                <a:moveTo>
                  <a:pt x="149" y="0"/>
                </a:moveTo>
                <a:lnTo>
                  <a:pt x="149" y="0"/>
                </a:lnTo>
                <a:cubicBezTo>
                  <a:pt x="149" y="0"/>
                  <a:pt x="167" y="37"/>
                  <a:pt x="130" y="148"/>
                </a:cubicBezTo>
                <a:cubicBezTo>
                  <a:pt x="93" y="260"/>
                  <a:pt x="130" y="278"/>
                  <a:pt x="112" y="352"/>
                </a:cubicBezTo>
                <a:cubicBezTo>
                  <a:pt x="93" y="426"/>
                  <a:pt x="93" y="426"/>
                  <a:pt x="93" y="426"/>
                </a:cubicBezTo>
                <a:cubicBezTo>
                  <a:pt x="93" y="426"/>
                  <a:pt x="130" y="593"/>
                  <a:pt x="112" y="631"/>
                </a:cubicBezTo>
                <a:cubicBezTo>
                  <a:pt x="93" y="686"/>
                  <a:pt x="0" y="908"/>
                  <a:pt x="19" y="964"/>
                </a:cubicBezTo>
                <a:cubicBezTo>
                  <a:pt x="38" y="1038"/>
                  <a:pt x="38" y="1113"/>
                  <a:pt x="149" y="1205"/>
                </a:cubicBezTo>
                <a:cubicBezTo>
                  <a:pt x="260" y="1298"/>
                  <a:pt x="297" y="1317"/>
                  <a:pt x="335" y="1354"/>
                </a:cubicBezTo>
                <a:cubicBezTo>
                  <a:pt x="371" y="1391"/>
                  <a:pt x="409" y="1428"/>
                  <a:pt x="446" y="1447"/>
                </a:cubicBezTo>
                <a:cubicBezTo>
                  <a:pt x="464" y="1447"/>
                  <a:pt x="557" y="1447"/>
                  <a:pt x="557" y="1502"/>
                </a:cubicBezTo>
                <a:cubicBezTo>
                  <a:pt x="538" y="1539"/>
                  <a:pt x="501" y="1595"/>
                  <a:pt x="501" y="1632"/>
                </a:cubicBezTo>
                <a:cubicBezTo>
                  <a:pt x="501" y="1651"/>
                  <a:pt x="557" y="1855"/>
                  <a:pt x="576" y="1911"/>
                </a:cubicBezTo>
                <a:cubicBezTo>
                  <a:pt x="594" y="1966"/>
                  <a:pt x="576" y="2041"/>
                  <a:pt x="576" y="2041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7" name="Freeform 90">
            <a:extLst>
              <a:ext uri="{FF2B5EF4-FFF2-40B4-BE49-F238E27FC236}">
                <a16:creationId xmlns:a16="http://schemas.microsoft.com/office/drawing/2014/main" id="{22CF2D2C-24F1-ED0F-0BF3-CBEBD8F5A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24" y="1656712"/>
            <a:ext cx="67993" cy="115014"/>
          </a:xfrm>
          <a:custGeom>
            <a:avLst/>
            <a:gdLst>
              <a:gd name="T0" fmla="*/ 19 w 243"/>
              <a:gd name="T1" fmla="*/ 0 h 409"/>
              <a:gd name="T2" fmla="*/ 19 w 243"/>
              <a:gd name="T3" fmla="*/ 0 h 409"/>
              <a:gd name="T4" fmla="*/ 38 w 243"/>
              <a:gd name="T5" fmla="*/ 148 h 409"/>
              <a:gd name="T6" fmla="*/ 94 w 243"/>
              <a:gd name="T7" fmla="*/ 241 h 409"/>
              <a:gd name="T8" fmla="*/ 242 w 243"/>
              <a:gd name="T9" fmla="*/ 40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" h="409">
                <a:moveTo>
                  <a:pt x="19" y="0"/>
                </a:moveTo>
                <a:lnTo>
                  <a:pt x="19" y="0"/>
                </a:lnTo>
                <a:cubicBezTo>
                  <a:pt x="19" y="0"/>
                  <a:pt x="0" y="92"/>
                  <a:pt x="38" y="148"/>
                </a:cubicBezTo>
                <a:cubicBezTo>
                  <a:pt x="75" y="204"/>
                  <a:pt x="75" y="185"/>
                  <a:pt x="94" y="241"/>
                </a:cubicBezTo>
                <a:cubicBezTo>
                  <a:pt x="130" y="296"/>
                  <a:pt x="186" y="389"/>
                  <a:pt x="242" y="40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8" name="Freeform 91">
            <a:extLst>
              <a:ext uri="{FF2B5EF4-FFF2-40B4-BE49-F238E27FC236}">
                <a16:creationId xmlns:a16="http://schemas.microsoft.com/office/drawing/2014/main" id="{E9930543-C4E0-DB30-8735-18B0C6C9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142" y="1708654"/>
            <a:ext cx="108788" cy="25971"/>
          </a:xfrm>
          <a:custGeom>
            <a:avLst/>
            <a:gdLst>
              <a:gd name="T0" fmla="*/ 0 w 390"/>
              <a:gd name="T1" fmla="*/ 0 h 94"/>
              <a:gd name="T2" fmla="*/ 0 w 390"/>
              <a:gd name="T3" fmla="*/ 0 h 94"/>
              <a:gd name="T4" fmla="*/ 111 w 390"/>
              <a:gd name="T5" fmla="*/ 56 h 94"/>
              <a:gd name="T6" fmla="*/ 277 w 390"/>
              <a:gd name="T7" fmla="*/ 75 h 94"/>
              <a:gd name="T8" fmla="*/ 389 w 390"/>
              <a:gd name="T9" fmla="*/ 93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" h="94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18" y="56"/>
                  <a:pt x="111" y="56"/>
                </a:cubicBezTo>
                <a:cubicBezTo>
                  <a:pt x="222" y="56"/>
                  <a:pt x="241" y="56"/>
                  <a:pt x="277" y="75"/>
                </a:cubicBezTo>
                <a:cubicBezTo>
                  <a:pt x="315" y="93"/>
                  <a:pt x="389" y="93"/>
                  <a:pt x="389" y="93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9" name="Freeform 92">
            <a:extLst>
              <a:ext uri="{FF2B5EF4-FFF2-40B4-BE49-F238E27FC236}">
                <a16:creationId xmlns:a16="http://schemas.microsoft.com/office/drawing/2014/main" id="{67C21FB5-B2B7-F80A-928F-0E3E94370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84" y="2926809"/>
            <a:ext cx="171835" cy="157061"/>
          </a:xfrm>
          <a:custGeom>
            <a:avLst/>
            <a:gdLst>
              <a:gd name="T0" fmla="*/ 0 w 613"/>
              <a:gd name="T1" fmla="*/ 37 h 558"/>
              <a:gd name="T2" fmla="*/ 0 w 613"/>
              <a:gd name="T3" fmla="*/ 37 h 558"/>
              <a:gd name="T4" fmla="*/ 0 w 613"/>
              <a:gd name="T5" fmla="*/ 148 h 558"/>
              <a:gd name="T6" fmla="*/ 38 w 613"/>
              <a:gd name="T7" fmla="*/ 315 h 558"/>
              <a:gd name="T8" fmla="*/ 167 w 613"/>
              <a:gd name="T9" fmla="*/ 408 h 558"/>
              <a:gd name="T10" fmla="*/ 223 w 613"/>
              <a:gd name="T11" fmla="*/ 538 h 558"/>
              <a:gd name="T12" fmla="*/ 316 w 613"/>
              <a:gd name="T13" fmla="*/ 427 h 558"/>
              <a:gd name="T14" fmla="*/ 520 w 613"/>
              <a:gd name="T15" fmla="*/ 371 h 558"/>
              <a:gd name="T16" fmla="*/ 538 w 613"/>
              <a:gd name="T17" fmla="*/ 315 h 558"/>
              <a:gd name="T18" fmla="*/ 297 w 613"/>
              <a:gd name="T19" fmla="*/ 186 h 558"/>
              <a:gd name="T20" fmla="*/ 205 w 613"/>
              <a:gd name="T21" fmla="*/ 74 h 558"/>
              <a:gd name="T22" fmla="*/ 0 w 613"/>
              <a:gd name="T23" fmla="*/ 37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13" h="558">
                <a:moveTo>
                  <a:pt x="0" y="37"/>
                </a:moveTo>
                <a:lnTo>
                  <a:pt x="0" y="37"/>
                </a:lnTo>
                <a:cubicBezTo>
                  <a:pt x="0" y="37"/>
                  <a:pt x="0" y="130"/>
                  <a:pt x="0" y="148"/>
                </a:cubicBezTo>
                <a:cubicBezTo>
                  <a:pt x="0" y="186"/>
                  <a:pt x="0" y="297"/>
                  <a:pt x="38" y="315"/>
                </a:cubicBezTo>
                <a:cubicBezTo>
                  <a:pt x="75" y="353"/>
                  <a:pt x="149" y="371"/>
                  <a:pt x="167" y="408"/>
                </a:cubicBezTo>
                <a:cubicBezTo>
                  <a:pt x="186" y="445"/>
                  <a:pt x="186" y="538"/>
                  <a:pt x="223" y="538"/>
                </a:cubicBezTo>
                <a:cubicBezTo>
                  <a:pt x="260" y="557"/>
                  <a:pt x="297" y="445"/>
                  <a:pt x="316" y="427"/>
                </a:cubicBezTo>
                <a:cubicBezTo>
                  <a:pt x="335" y="408"/>
                  <a:pt x="464" y="371"/>
                  <a:pt x="520" y="371"/>
                </a:cubicBezTo>
                <a:cubicBezTo>
                  <a:pt x="594" y="371"/>
                  <a:pt x="612" y="371"/>
                  <a:pt x="538" y="315"/>
                </a:cubicBezTo>
                <a:cubicBezTo>
                  <a:pt x="446" y="278"/>
                  <a:pt x="335" y="204"/>
                  <a:pt x="297" y="186"/>
                </a:cubicBezTo>
                <a:cubicBezTo>
                  <a:pt x="279" y="167"/>
                  <a:pt x="205" y="74"/>
                  <a:pt x="205" y="74"/>
                </a:cubicBezTo>
                <a:cubicBezTo>
                  <a:pt x="205" y="74"/>
                  <a:pt x="0" y="0"/>
                  <a:pt x="0" y="37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0" name="Freeform 93">
            <a:extLst>
              <a:ext uri="{FF2B5EF4-FFF2-40B4-BE49-F238E27FC236}">
                <a16:creationId xmlns:a16="http://schemas.microsoft.com/office/drawing/2014/main" id="{30C81C20-D825-2132-98AC-E2673A796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040" y="4008926"/>
            <a:ext cx="145874" cy="129854"/>
          </a:xfrm>
          <a:custGeom>
            <a:avLst/>
            <a:gdLst>
              <a:gd name="T0" fmla="*/ 130 w 520"/>
              <a:gd name="T1" fmla="*/ 148 h 464"/>
              <a:gd name="T2" fmla="*/ 130 w 520"/>
              <a:gd name="T3" fmla="*/ 148 h 464"/>
              <a:gd name="T4" fmla="*/ 74 w 520"/>
              <a:gd name="T5" fmla="*/ 260 h 464"/>
              <a:gd name="T6" fmla="*/ 74 w 520"/>
              <a:gd name="T7" fmla="*/ 463 h 464"/>
              <a:gd name="T8" fmla="*/ 93 w 520"/>
              <a:gd name="T9" fmla="*/ 426 h 464"/>
              <a:gd name="T10" fmla="*/ 260 w 520"/>
              <a:gd name="T11" fmla="*/ 445 h 464"/>
              <a:gd name="T12" fmla="*/ 334 w 520"/>
              <a:gd name="T13" fmla="*/ 389 h 464"/>
              <a:gd name="T14" fmla="*/ 334 w 520"/>
              <a:gd name="T15" fmla="*/ 389 h 464"/>
              <a:gd name="T16" fmla="*/ 371 w 520"/>
              <a:gd name="T17" fmla="*/ 296 h 464"/>
              <a:gd name="T18" fmla="*/ 482 w 520"/>
              <a:gd name="T19" fmla="*/ 130 h 464"/>
              <a:gd name="T20" fmla="*/ 445 w 520"/>
              <a:gd name="T21" fmla="*/ 37 h 464"/>
              <a:gd name="T22" fmla="*/ 278 w 520"/>
              <a:gd name="T23" fmla="*/ 74 h 464"/>
              <a:gd name="T24" fmla="*/ 185 w 520"/>
              <a:gd name="T25" fmla="*/ 130 h 464"/>
              <a:gd name="T26" fmla="*/ 130 w 520"/>
              <a:gd name="T27" fmla="*/ 148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0" h="464">
                <a:moveTo>
                  <a:pt x="130" y="148"/>
                </a:moveTo>
                <a:lnTo>
                  <a:pt x="130" y="148"/>
                </a:lnTo>
                <a:cubicBezTo>
                  <a:pt x="130" y="148"/>
                  <a:pt x="111" y="204"/>
                  <a:pt x="74" y="260"/>
                </a:cubicBezTo>
                <a:cubicBezTo>
                  <a:pt x="19" y="334"/>
                  <a:pt x="0" y="371"/>
                  <a:pt x="74" y="463"/>
                </a:cubicBezTo>
                <a:cubicBezTo>
                  <a:pt x="74" y="463"/>
                  <a:pt x="55" y="408"/>
                  <a:pt x="93" y="426"/>
                </a:cubicBezTo>
                <a:cubicBezTo>
                  <a:pt x="130" y="426"/>
                  <a:pt x="222" y="463"/>
                  <a:pt x="260" y="445"/>
                </a:cubicBezTo>
                <a:cubicBezTo>
                  <a:pt x="296" y="408"/>
                  <a:pt x="278" y="334"/>
                  <a:pt x="334" y="389"/>
                </a:cubicBezTo>
                <a:cubicBezTo>
                  <a:pt x="390" y="426"/>
                  <a:pt x="334" y="389"/>
                  <a:pt x="334" y="389"/>
                </a:cubicBezTo>
                <a:cubicBezTo>
                  <a:pt x="334" y="389"/>
                  <a:pt x="352" y="315"/>
                  <a:pt x="371" y="296"/>
                </a:cubicBezTo>
                <a:cubicBezTo>
                  <a:pt x="408" y="260"/>
                  <a:pt x="464" y="148"/>
                  <a:pt x="482" y="130"/>
                </a:cubicBezTo>
                <a:cubicBezTo>
                  <a:pt x="519" y="92"/>
                  <a:pt x="501" y="18"/>
                  <a:pt x="445" y="37"/>
                </a:cubicBezTo>
                <a:cubicBezTo>
                  <a:pt x="390" y="37"/>
                  <a:pt x="371" y="0"/>
                  <a:pt x="278" y="74"/>
                </a:cubicBezTo>
                <a:cubicBezTo>
                  <a:pt x="185" y="130"/>
                  <a:pt x="185" y="130"/>
                  <a:pt x="185" y="130"/>
                </a:cubicBezTo>
                <a:cubicBezTo>
                  <a:pt x="185" y="130"/>
                  <a:pt x="148" y="166"/>
                  <a:pt x="130" y="14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1" name="Freeform 94">
            <a:extLst>
              <a:ext uri="{FF2B5EF4-FFF2-40B4-BE49-F238E27FC236}">
                <a16:creationId xmlns:a16="http://schemas.microsoft.com/office/drawing/2014/main" id="{87FA47F6-1AD4-D140-7D51-A39A1CEDE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040" y="4008926"/>
            <a:ext cx="145874" cy="129854"/>
          </a:xfrm>
          <a:custGeom>
            <a:avLst/>
            <a:gdLst>
              <a:gd name="T0" fmla="*/ 130 w 520"/>
              <a:gd name="T1" fmla="*/ 148 h 464"/>
              <a:gd name="T2" fmla="*/ 130 w 520"/>
              <a:gd name="T3" fmla="*/ 148 h 464"/>
              <a:gd name="T4" fmla="*/ 74 w 520"/>
              <a:gd name="T5" fmla="*/ 260 h 464"/>
              <a:gd name="T6" fmla="*/ 74 w 520"/>
              <a:gd name="T7" fmla="*/ 463 h 464"/>
              <a:gd name="T8" fmla="*/ 93 w 520"/>
              <a:gd name="T9" fmla="*/ 426 h 464"/>
              <a:gd name="T10" fmla="*/ 260 w 520"/>
              <a:gd name="T11" fmla="*/ 445 h 464"/>
              <a:gd name="T12" fmla="*/ 334 w 520"/>
              <a:gd name="T13" fmla="*/ 389 h 464"/>
              <a:gd name="T14" fmla="*/ 334 w 520"/>
              <a:gd name="T15" fmla="*/ 389 h 464"/>
              <a:gd name="T16" fmla="*/ 371 w 520"/>
              <a:gd name="T17" fmla="*/ 296 h 464"/>
              <a:gd name="T18" fmla="*/ 482 w 520"/>
              <a:gd name="T19" fmla="*/ 130 h 464"/>
              <a:gd name="T20" fmla="*/ 445 w 520"/>
              <a:gd name="T21" fmla="*/ 37 h 464"/>
              <a:gd name="T22" fmla="*/ 278 w 520"/>
              <a:gd name="T23" fmla="*/ 74 h 464"/>
              <a:gd name="T24" fmla="*/ 185 w 520"/>
              <a:gd name="T25" fmla="*/ 130 h 464"/>
              <a:gd name="T26" fmla="*/ 130 w 520"/>
              <a:gd name="T27" fmla="*/ 148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0" h="464">
                <a:moveTo>
                  <a:pt x="130" y="148"/>
                </a:moveTo>
                <a:lnTo>
                  <a:pt x="130" y="148"/>
                </a:lnTo>
                <a:cubicBezTo>
                  <a:pt x="130" y="148"/>
                  <a:pt x="111" y="204"/>
                  <a:pt x="74" y="260"/>
                </a:cubicBezTo>
                <a:cubicBezTo>
                  <a:pt x="19" y="334"/>
                  <a:pt x="0" y="371"/>
                  <a:pt x="74" y="463"/>
                </a:cubicBezTo>
                <a:cubicBezTo>
                  <a:pt x="74" y="463"/>
                  <a:pt x="55" y="408"/>
                  <a:pt x="93" y="426"/>
                </a:cubicBezTo>
                <a:cubicBezTo>
                  <a:pt x="130" y="426"/>
                  <a:pt x="222" y="463"/>
                  <a:pt x="260" y="445"/>
                </a:cubicBezTo>
                <a:cubicBezTo>
                  <a:pt x="296" y="408"/>
                  <a:pt x="278" y="334"/>
                  <a:pt x="334" y="389"/>
                </a:cubicBezTo>
                <a:cubicBezTo>
                  <a:pt x="390" y="426"/>
                  <a:pt x="334" y="389"/>
                  <a:pt x="334" y="389"/>
                </a:cubicBezTo>
                <a:cubicBezTo>
                  <a:pt x="334" y="389"/>
                  <a:pt x="352" y="315"/>
                  <a:pt x="371" y="296"/>
                </a:cubicBezTo>
                <a:cubicBezTo>
                  <a:pt x="408" y="260"/>
                  <a:pt x="464" y="148"/>
                  <a:pt x="482" y="130"/>
                </a:cubicBezTo>
                <a:cubicBezTo>
                  <a:pt x="519" y="92"/>
                  <a:pt x="501" y="18"/>
                  <a:pt x="445" y="37"/>
                </a:cubicBezTo>
                <a:cubicBezTo>
                  <a:pt x="390" y="37"/>
                  <a:pt x="371" y="0"/>
                  <a:pt x="278" y="74"/>
                </a:cubicBezTo>
                <a:cubicBezTo>
                  <a:pt x="185" y="130"/>
                  <a:pt x="185" y="130"/>
                  <a:pt x="185" y="130"/>
                </a:cubicBezTo>
                <a:cubicBezTo>
                  <a:pt x="185" y="130"/>
                  <a:pt x="148" y="166"/>
                  <a:pt x="130" y="14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2" name="Freeform 95">
            <a:extLst>
              <a:ext uri="{FF2B5EF4-FFF2-40B4-BE49-F238E27FC236}">
                <a16:creationId xmlns:a16="http://schemas.microsoft.com/office/drawing/2014/main" id="{5DC629E7-A6A9-6795-C0F4-203DF6D2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837" y="4737346"/>
            <a:ext cx="25961" cy="42048"/>
          </a:xfrm>
          <a:custGeom>
            <a:avLst/>
            <a:gdLst>
              <a:gd name="T0" fmla="*/ 37 w 94"/>
              <a:gd name="T1" fmla="*/ 18 h 149"/>
              <a:gd name="T2" fmla="*/ 37 w 94"/>
              <a:gd name="T3" fmla="*/ 18 h 149"/>
              <a:gd name="T4" fmla="*/ 18 w 94"/>
              <a:gd name="T5" fmla="*/ 111 h 149"/>
              <a:gd name="T6" fmla="*/ 93 w 94"/>
              <a:gd name="T7" fmla="*/ 148 h 149"/>
              <a:gd name="T8" fmla="*/ 37 w 94"/>
              <a:gd name="T9" fmla="*/ 18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149">
                <a:moveTo>
                  <a:pt x="37" y="18"/>
                </a:moveTo>
                <a:lnTo>
                  <a:pt x="37" y="18"/>
                </a:lnTo>
                <a:cubicBezTo>
                  <a:pt x="37" y="18"/>
                  <a:pt x="0" y="92"/>
                  <a:pt x="18" y="111"/>
                </a:cubicBezTo>
                <a:cubicBezTo>
                  <a:pt x="37" y="111"/>
                  <a:pt x="93" y="148"/>
                  <a:pt x="93" y="148"/>
                </a:cubicBezTo>
                <a:cubicBezTo>
                  <a:pt x="93" y="148"/>
                  <a:pt x="74" y="0"/>
                  <a:pt x="37" y="18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3" name="Freeform 96">
            <a:extLst>
              <a:ext uri="{FF2B5EF4-FFF2-40B4-BE49-F238E27FC236}">
                <a16:creationId xmlns:a16="http://schemas.microsoft.com/office/drawing/2014/main" id="{DF6B52FD-57BB-290C-8D7C-0E3B29135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03" y="4762081"/>
            <a:ext cx="30906" cy="37101"/>
          </a:xfrm>
          <a:custGeom>
            <a:avLst/>
            <a:gdLst>
              <a:gd name="T0" fmla="*/ 111 w 112"/>
              <a:gd name="T1" fmla="*/ 112 h 131"/>
              <a:gd name="T2" fmla="*/ 111 w 112"/>
              <a:gd name="T3" fmla="*/ 112 h 131"/>
              <a:gd name="T4" fmla="*/ 0 w 112"/>
              <a:gd name="T5" fmla="*/ 38 h 131"/>
              <a:gd name="T6" fmla="*/ 19 w 112"/>
              <a:gd name="T7" fmla="*/ 112 h 131"/>
              <a:gd name="T8" fmla="*/ 111 w 112"/>
              <a:gd name="T9" fmla="*/ 112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131">
                <a:moveTo>
                  <a:pt x="111" y="112"/>
                </a:moveTo>
                <a:lnTo>
                  <a:pt x="111" y="112"/>
                </a:lnTo>
                <a:cubicBezTo>
                  <a:pt x="111" y="112"/>
                  <a:pt x="19" y="0"/>
                  <a:pt x="0" y="38"/>
                </a:cubicBezTo>
                <a:cubicBezTo>
                  <a:pt x="0" y="38"/>
                  <a:pt x="0" y="130"/>
                  <a:pt x="19" y="112"/>
                </a:cubicBezTo>
                <a:lnTo>
                  <a:pt x="111" y="112"/>
                </a:ln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Freeform 97">
            <a:extLst>
              <a:ext uri="{FF2B5EF4-FFF2-40B4-BE49-F238E27FC236}">
                <a16:creationId xmlns:a16="http://schemas.microsoft.com/office/drawing/2014/main" id="{274365B1-C193-E287-E7F1-A72ADC46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03" y="4762081"/>
            <a:ext cx="30906" cy="37101"/>
          </a:xfrm>
          <a:custGeom>
            <a:avLst/>
            <a:gdLst>
              <a:gd name="T0" fmla="*/ 111 w 112"/>
              <a:gd name="T1" fmla="*/ 112 h 131"/>
              <a:gd name="T2" fmla="*/ 111 w 112"/>
              <a:gd name="T3" fmla="*/ 112 h 131"/>
              <a:gd name="T4" fmla="*/ 0 w 112"/>
              <a:gd name="T5" fmla="*/ 38 h 131"/>
              <a:gd name="T6" fmla="*/ 19 w 112"/>
              <a:gd name="T7" fmla="*/ 112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131">
                <a:moveTo>
                  <a:pt x="111" y="112"/>
                </a:moveTo>
                <a:lnTo>
                  <a:pt x="111" y="112"/>
                </a:lnTo>
                <a:cubicBezTo>
                  <a:pt x="111" y="112"/>
                  <a:pt x="19" y="0"/>
                  <a:pt x="0" y="38"/>
                </a:cubicBezTo>
                <a:cubicBezTo>
                  <a:pt x="0" y="38"/>
                  <a:pt x="0" y="130"/>
                  <a:pt x="19" y="112"/>
                </a:cubicBezTo>
              </a:path>
            </a:pathLst>
          </a:custGeom>
          <a:solidFill>
            <a:schemeClr val="bg1">
              <a:lumMod val="85000"/>
            </a:schemeClr>
          </a:solidFill>
          <a:ln w="6350" cap="flat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D620EF6-A8F9-DD04-EEB6-E1CF43455E32}"/>
              </a:ext>
            </a:extLst>
          </p:cNvPr>
          <p:cNvCxnSpPr>
            <a:cxnSpLocks/>
          </p:cNvCxnSpPr>
          <p:nvPr/>
        </p:nvCxnSpPr>
        <p:spPr>
          <a:xfrm flipH="1" flipV="1">
            <a:off x="6184048" y="3975829"/>
            <a:ext cx="1251260" cy="1113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8056811-D119-20FD-4C77-3BFC81C180D9}"/>
              </a:ext>
            </a:extLst>
          </p:cNvPr>
          <p:cNvCxnSpPr>
            <a:cxnSpLocks/>
          </p:cNvCxnSpPr>
          <p:nvPr/>
        </p:nvCxnSpPr>
        <p:spPr>
          <a:xfrm flipH="1">
            <a:off x="1293800" y="3115898"/>
            <a:ext cx="12497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6ED6B85-6E4A-8EE5-5231-AE54B4A3C5A6}"/>
              </a:ext>
            </a:extLst>
          </p:cNvPr>
          <p:cNvCxnSpPr>
            <a:cxnSpLocks/>
          </p:cNvCxnSpPr>
          <p:nvPr/>
        </p:nvCxnSpPr>
        <p:spPr>
          <a:xfrm flipH="1" flipV="1">
            <a:off x="5158944" y="3479617"/>
            <a:ext cx="2306547" cy="865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70A57384-0668-F621-EDAA-0E16555B71F6}"/>
              </a:ext>
            </a:extLst>
          </p:cNvPr>
          <p:cNvCxnSpPr>
            <a:cxnSpLocks/>
          </p:cNvCxnSpPr>
          <p:nvPr/>
        </p:nvCxnSpPr>
        <p:spPr>
          <a:xfrm flipH="1">
            <a:off x="6673849" y="5389121"/>
            <a:ext cx="115928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EF42DC6-A48E-6FE6-82CE-975C61A56C1D}"/>
              </a:ext>
            </a:extLst>
          </p:cNvPr>
          <p:cNvCxnSpPr>
            <a:cxnSpLocks/>
          </p:cNvCxnSpPr>
          <p:nvPr/>
        </p:nvCxnSpPr>
        <p:spPr>
          <a:xfrm flipH="1">
            <a:off x="4424546" y="3199363"/>
            <a:ext cx="154642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FA333A6-F5CA-683F-89B8-04D4CE5E9DBB}"/>
              </a:ext>
            </a:extLst>
          </p:cNvPr>
          <p:cNvCxnSpPr>
            <a:cxnSpLocks/>
          </p:cNvCxnSpPr>
          <p:nvPr/>
        </p:nvCxnSpPr>
        <p:spPr>
          <a:xfrm flipH="1">
            <a:off x="1433417" y="3618127"/>
            <a:ext cx="14456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C7B6ACC-FCDB-E889-878E-E11393D7AC90}"/>
              </a:ext>
            </a:extLst>
          </p:cNvPr>
          <p:cNvCxnSpPr>
            <a:cxnSpLocks/>
          </p:cNvCxnSpPr>
          <p:nvPr/>
        </p:nvCxnSpPr>
        <p:spPr>
          <a:xfrm flipH="1">
            <a:off x="5724304" y="4774447"/>
            <a:ext cx="154642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65A23FA-5112-4B3B-E176-E64696CCA229}"/>
              </a:ext>
            </a:extLst>
          </p:cNvPr>
          <p:cNvSpPr txBox="1"/>
          <p:nvPr/>
        </p:nvSpPr>
        <p:spPr>
          <a:xfrm>
            <a:off x="10113208" y="1556214"/>
            <a:ext cx="2140651" cy="53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Philippines – Epidemiological Bureau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8A46C3E-C91C-6A19-3F95-40A6267F0616}"/>
              </a:ext>
            </a:extLst>
          </p:cNvPr>
          <p:cNvSpPr txBox="1"/>
          <p:nvPr/>
        </p:nvSpPr>
        <p:spPr>
          <a:xfrm>
            <a:off x="6797085" y="4899415"/>
            <a:ext cx="4547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Madagascar: 4 districts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A60BDD5-603E-266B-E51F-65A8938A715A}"/>
              </a:ext>
            </a:extLst>
          </p:cNvPr>
          <p:cNvSpPr txBox="1"/>
          <p:nvPr/>
        </p:nvSpPr>
        <p:spPr>
          <a:xfrm>
            <a:off x="3415063" y="2427208"/>
            <a:ext cx="3148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Nigeria: 3 states 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BC9ECB4-8FE5-C688-626C-D4A889DED0FE}"/>
              </a:ext>
            </a:extLst>
          </p:cNvPr>
          <p:cNvSpPr txBox="1"/>
          <p:nvPr/>
        </p:nvSpPr>
        <p:spPr>
          <a:xfrm>
            <a:off x="5310643" y="3226520"/>
            <a:ext cx="437549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Central African Republic: 6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Districts+Mpox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14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56FB46D-8F16-317E-59CF-097599E28384}"/>
              </a:ext>
            </a:extLst>
          </p:cNvPr>
          <p:cNvSpPr txBox="1"/>
          <p:nvPr/>
        </p:nvSpPr>
        <p:spPr>
          <a:xfrm>
            <a:off x="1881886" y="3587281"/>
            <a:ext cx="217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Ghana: 28 districts representing 16 regions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A8E0D65-F3B0-FB02-DBF6-20688E5A2DBD}"/>
              </a:ext>
            </a:extLst>
          </p:cNvPr>
          <p:cNvSpPr txBox="1"/>
          <p:nvPr/>
        </p:nvSpPr>
        <p:spPr>
          <a:xfrm>
            <a:off x="6477638" y="3695927"/>
            <a:ext cx="55155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Kenya – Dept. of Diseases Surveillance and Epidemic Response 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0F9EDE5-FE64-7544-FB79-3A0A62766026}"/>
              </a:ext>
            </a:extLst>
          </p:cNvPr>
          <p:cNvSpPr txBox="1"/>
          <p:nvPr/>
        </p:nvSpPr>
        <p:spPr>
          <a:xfrm>
            <a:off x="548950" y="2612250"/>
            <a:ext cx="2572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Sierra Leone: 4 districts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C1C4013-0F93-9904-AD00-5D1DD23852C6}"/>
              </a:ext>
            </a:extLst>
          </p:cNvPr>
          <p:cNvSpPr txBox="1"/>
          <p:nvPr/>
        </p:nvSpPr>
        <p:spPr>
          <a:xfrm>
            <a:off x="973646" y="3154235"/>
            <a:ext cx="2612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Liberia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D4D49DB4-CA60-68FD-6B2B-F0B8236E8FDD}"/>
              </a:ext>
            </a:extLst>
          </p:cNvPr>
          <p:cNvGrpSpPr/>
          <p:nvPr/>
        </p:nvGrpSpPr>
        <p:grpSpPr>
          <a:xfrm>
            <a:off x="2422311" y="3600492"/>
            <a:ext cx="874465" cy="253243"/>
            <a:chOff x="740113" y="2713595"/>
            <a:chExt cx="1093061" cy="264482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35C3EF7-B264-494C-EABA-C12FBDF6EA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113" y="2969511"/>
              <a:ext cx="1093061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4AE058B-3460-62B7-7EFE-72E9830CA442}"/>
                </a:ext>
              </a:extLst>
            </p:cNvPr>
            <p:cNvCxnSpPr>
              <a:cxnSpLocks/>
            </p:cNvCxnSpPr>
            <p:nvPr/>
          </p:nvCxnSpPr>
          <p:spPr>
            <a:xfrm>
              <a:off x="1832745" y="2713595"/>
              <a:ext cx="0" cy="264482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D5AE752-7DDC-8DFC-6AAE-82FB61395941}"/>
              </a:ext>
            </a:extLst>
          </p:cNvPr>
          <p:cNvGrpSpPr/>
          <p:nvPr/>
        </p:nvGrpSpPr>
        <p:grpSpPr>
          <a:xfrm>
            <a:off x="3080655" y="-285871"/>
            <a:ext cx="751501" cy="264482"/>
            <a:chOff x="740113" y="2713595"/>
            <a:chExt cx="1093061" cy="264482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9680D891-98A4-9963-9D48-B088CFFE61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113" y="2969511"/>
              <a:ext cx="1093061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B3020A4-50CF-645B-1E92-E2DE6D065BB2}"/>
                </a:ext>
              </a:extLst>
            </p:cNvPr>
            <p:cNvCxnSpPr>
              <a:cxnSpLocks/>
            </p:cNvCxnSpPr>
            <p:nvPr/>
          </p:nvCxnSpPr>
          <p:spPr>
            <a:xfrm>
              <a:off x="1832745" y="2713595"/>
              <a:ext cx="0" cy="26448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831E4007-3617-23ED-8573-88A12F954CD1}"/>
              </a:ext>
            </a:extLst>
          </p:cNvPr>
          <p:cNvSpPr txBox="1"/>
          <p:nvPr/>
        </p:nvSpPr>
        <p:spPr>
          <a:xfrm>
            <a:off x="4755738" y="2792776"/>
            <a:ext cx="404803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Cameroon; one region, all districts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FC95F7C-5B70-893E-EC51-F15869667119}"/>
              </a:ext>
            </a:extLst>
          </p:cNvPr>
          <p:cNvSpPr txBox="1"/>
          <p:nvPr/>
        </p:nvSpPr>
        <p:spPr>
          <a:xfrm>
            <a:off x="6218393" y="4502952"/>
            <a:ext cx="345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Malawi: all 29 districts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D499FDA-5513-84F6-E213-4DA672C52434}"/>
              </a:ext>
            </a:extLst>
          </p:cNvPr>
          <p:cNvSpPr txBox="1"/>
          <p:nvPr/>
        </p:nvSpPr>
        <p:spPr>
          <a:xfrm>
            <a:off x="5851285" y="5719205"/>
            <a:ext cx="513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Mozambique – National Surveillance Institute &amp; National Public Health Department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918AAA-22D0-6EE1-BB25-3ACFFD889D6A}"/>
              </a:ext>
            </a:extLst>
          </p:cNvPr>
          <p:cNvCxnSpPr>
            <a:cxnSpLocks/>
          </p:cNvCxnSpPr>
          <p:nvPr/>
        </p:nvCxnSpPr>
        <p:spPr>
          <a:xfrm flipH="1">
            <a:off x="3916991" y="4879568"/>
            <a:ext cx="154642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67F2B5C-F9BC-DB1F-9A06-4E364C9930CB}"/>
              </a:ext>
            </a:extLst>
          </p:cNvPr>
          <p:cNvSpPr txBox="1"/>
          <p:nvPr/>
        </p:nvSpPr>
        <p:spPr>
          <a:xfrm>
            <a:off x="3795862" y="4433552"/>
            <a:ext cx="1515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Zambia </a:t>
            </a:r>
            <a:b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“NPHI”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0D6C4C7-0055-87DB-6532-F5A76D66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700" y="6203950"/>
            <a:ext cx="89693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BE927-25C7-4379-86F1-C17ED9D2A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325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AEE29-EDB8-CC0C-A595-5CF964B5A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FE0A109D-10ED-8244-DE01-FF5FE6DA889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E0A109D-10ED-8244-DE01-FF5FE6DA88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BC70D-78A2-FA88-EC96-4FC195B5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700" y="6462364"/>
            <a:ext cx="8973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2BE927-25C7-4379-86F1-C17ED9D2A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" name="直接连接符 40">
            <a:extLst>
              <a:ext uri="{FF2B5EF4-FFF2-40B4-BE49-F238E27FC236}">
                <a16:creationId xmlns:a16="http://schemas.microsoft.com/office/drawing/2014/main" id="{17790D20-272F-016D-6DF6-6785C4257670}"/>
              </a:ext>
            </a:extLst>
          </p:cNvPr>
          <p:cNvCxnSpPr/>
          <p:nvPr/>
        </p:nvCxnSpPr>
        <p:spPr>
          <a:xfrm flipV="1">
            <a:off x="6636710" y="3245457"/>
            <a:ext cx="13313" cy="162736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tailEnd type="diamond"/>
          </a:ln>
          <a:effectLst/>
        </p:spPr>
      </p:cxnSp>
      <p:cxnSp>
        <p:nvCxnSpPr>
          <p:cNvPr id="5" name="直接连接符 37">
            <a:extLst>
              <a:ext uri="{FF2B5EF4-FFF2-40B4-BE49-F238E27FC236}">
                <a16:creationId xmlns:a16="http://schemas.microsoft.com/office/drawing/2014/main" id="{760D204D-8B6D-BD9C-5912-0D05AAC243E6}"/>
              </a:ext>
            </a:extLst>
          </p:cNvPr>
          <p:cNvCxnSpPr/>
          <p:nvPr/>
        </p:nvCxnSpPr>
        <p:spPr>
          <a:xfrm>
            <a:off x="4895368" y="3354050"/>
            <a:ext cx="4537" cy="143933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tailEnd type="diamond"/>
          </a:ln>
          <a:effectLst/>
        </p:spPr>
      </p:cxnSp>
      <p:cxnSp>
        <p:nvCxnSpPr>
          <p:cNvPr id="6" name="直接连接符 25">
            <a:extLst>
              <a:ext uri="{FF2B5EF4-FFF2-40B4-BE49-F238E27FC236}">
                <a16:creationId xmlns:a16="http://schemas.microsoft.com/office/drawing/2014/main" id="{A692CC2C-2084-1459-E62C-08A936C90C79}"/>
              </a:ext>
            </a:extLst>
          </p:cNvPr>
          <p:cNvCxnSpPr/>
          <p:nvPr/>
        </p:nvCxnSpPr>
        <p:spPr>
          <a:xfrm>
            <a:off x="1242855" y="3374877"/>
            <a:ext cx="10149" cy="143365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tailEnd type="diamond"/>
          </a:ln>
          <a:effectLst/>
        </p:spPr>
      </p:cxnSp>
      <p:cxnSp>
        <p:nvCxnSpPr>
          <p:cNvPr id="7" name="直接连接符 38">
            <a:extLst>
              <a:ext uri="{FF2B5EF4-FFF2-40B4-BE49-F238E27FC236}">
                <a16:creationId xmlns:a16="http://schemas.microsoft.com/office/drawing/2014/main" id="{9D884A68-AA5F-C03C-47ED-435636ECC6CE}"/>
              </a:ext>
            </a:extLst>
          </p:cNvPr>
          <p:cNvCxnSpPr/>
          <p:nvPr/>
        </p:nvCxnSpPr>
        <p:spPr>
          <a:xfrm flipH="1">
            <a:off x="8366853" y="3389693"/>
            <a:ext cx="2544" cy="142127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tailEnd type="diamond"/>
          </a:ln>
          <a:effectLst/>
        </p:spPr>
      </p:cxnSp>
      <p:sp>
        <p:nvSpPr>
          <p:cNvPr id="8" name="任意多边形: 形状 34">
            <a:extLst>
              <a:ext uri="{FF2B5EF4-FFF2-40B4-BE49-F238E27FC236}">
                <a16:creationId xmlns:a16="http://schemas.microsoft.com/office/drawing/2014/main" id="{EE3FECBC-3702-689A-9149-8763BF203E8C}"/>
              </a:ext>
            </a:extLst>
          </p:cNvPr>
          <p:cNvSpPr/>
          <p:nvPr/>
        </p:nvSpPr>
        <p:spPr>
          <a:xfrm>
            <a:off x="7528881" y="3903932"/>
            <a:ext cx="1805878" cy="561126"/>
          </a:xfrm>
          <a:custGeom>
            <a:avLst/>
            <a:gdLst>
              <a:gd name="connsiteX0" fmla="*/ 0 w 1631625"/>
              <a:gd name="connsiteY0" fmla="*/ 0 h 131005"/>
              <a:gd name="connsiteX1" fmla="*/ 1631625 w 1631625"/>
              <a:gd name="connsiteY1" fmla="*/ 0 h 131005"/>
              <a:gd name="connsiteX2" fmla="*/ 1631625 w 1631625"/>
              <a:gd name="connsiteY2" fmla="*/ 131005 h 131005"/>
              <a:gd name="connsiteX3" fmla="*/ 0 w 1631625"/>
              <a:gd name="connsiteY3" fmla="*/ 131005 h 13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625" h="131005">
                <a:moveTo>
                  <a:pt x="0" y="0"/>
                </a:moveTo>
                <a:lnTo>
                  <a:pt x="1631625" y="0"/>
                </a:lnTo>
                <a:lnTo>
                  <a:pt x="1631625" y="131005"/>
                </a:lnTo>
                <a:lnTo>
                  <a:pt x="0" y="1310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9" name="直接连接符 39">
            <a:extLst>
              <a:ext uri="{FF2B5EF4-FFF2-40B4-BE49-F238E27FC236}">
                <a16:creationId xmlns:a16="http://schemas.microsoft.com/office/drawing/2014/main" id="{1FDAE19D-A5A1-028F-F0FC-B393DB617994}"/>
              </a:ext>
            </a:extLst>
          </p:cNvPr>
          <p:cNvCxnSpPr/>
          <p:nvPr/>
        </p:nvCxnSpPr>
        <p:spPr>
          <a:xfrm flipH="1" flipV="1">
            <a:off x="2839782" y="3282429"/>
            <a:ext cx="13771" cy="152610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tailEnd type="diamond"/>
          </a:ln>
          <a:effectLst/>
        </p:spPr>
      </p:cxnSp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644D9668-7026-E4F4-3A69-2433A9427BDA}"/>
              </a:ext>
            </a:extLst>
          </p:cNvPr>
          <p:cNvSpPr txBox="1">
            <a:spLocks/>
          </p:cNvSpPr>
          <p:nvPr/>
        </p:nvSpPr>
        <p:spPr>
          <a:xfrm>
            <a:off x="389175" y="4774962"/>
            <a:ext cx="1804132" cy="958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60" kern="1200" spc="75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00" b="0" i="0" u="none" strike="noStrike" kern="1200" cap="none" spc="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宋体" panose="02010600030101010101" pitchFamily="2" charset="-122"/>
                <a:cs typeface="+mn-cs"/>
              </a:rPr>
              <a:t>Onset date of first case in community.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00" b="1" i="0" u="none" strike="noStrike" kern="1200" cap="none" spc="7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宋体" panose="02010600030101010101" pitchFamily="2" charset="-122"/>
                <a:cs typeface="+mn-cs"/>
              </a:rPr>
              <a:t>Patient went to Primary Health Unit </a:t>
            </a:r>
            <a:endParaRPr kumimoji="0" lang="zh-CN" altLang="en-US" sz="1100" b="1" i="0" u="none" strike="noStrike" kern="1200" cap="none" spc="75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占位符 12">
            <a:extLst>
              <a:ext uri="{FF2B5EF4-FFF2-40B4-BE49-F238E27FC236}">
                <a16:creationId xmlns:a16="http://schemas.microsoft.com/office/drawing/2014/main" id="{773E9B22-D05D-5C33-B924-777A903F66A0}"/>
              </a:ext>
            </a:extLst>
          </p:cNvPr>
          <p:cNvSpPr txBox="1">
            <a:spLocks/>
          </p:cNvSpPr>
          <p:nvPr/>
        </p:nvSpPr>
        <p:spPr>
          <a:xfrm>
            <a:off x="1924942" y="2504469"/>
            <a:ext cx="2212146" cy="958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60" kern="1200" spc="75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Primary Health Unit </a:t>
            </a:r>
            <a:r>
              <a:rPr kumimoji="0" lang="en-US" sz="1100" b="1" i="0" u="none" strike="noStrike" kern="1200" cap="none" spc="7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weekly reporting</a:t>
            </a:r>
            <a:r>
              <a:rPr kumimoji="0" lang="en-US" sz="1100" b="0" i="0" u="none" strike="noStrike" kern="1200" cap="none" spc="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(Plague is immediately notifiable)</a:t>
            </a:r>
          </a:p>
        </p:txBody>
      </p:sp>
      <p:sp>
        <p:nvSpPr>
          <p:cNvPr id="12" name="文本占位符 14">
            <a:extLst>
              <a:ext uri="{FF2B5EF4-FFF2-40B4-BE49-F238E27FC236}">
                <a16:creationId xmlns:a16="http://schemas.microsoft.com/office/drawing/2014/main" id="{6AAA71DE-0E9C-9EEC-5BC7-4F6A9F1D5EDB}"/>
              </a:ext>
            </a:extLst>
          </p:cNvPr>
          <p:cNvSpPr txBox="1">
            <a:spLocks/>
          </p:cNvSpPr>
          <p:nvPr/>
        </p:nvSpPr>
        <p:spPr>
          <a:xfrm>
            <a:off x="3716687" y="4874471"/>
            <a:ext cx="2339270" cy="6718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60" kern="1200" spc="75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District receives report of the first case as part of weekly </a:t>
            </a:r>
            <a:r>
              <a:rPr kumimoji="0" lang="en-US" sz="11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aggregated data</a:t>
            </a:r>
            <a:r>
              <a:rPr kumimoji="0" lang="en-US" sz="11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US" sz="1100" b="1" i="0" u="none" strike="noStrike" kern="1200" cap="none" spc="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response initiated</a:t>
            </a:r>
          </a:p>
        </p:txBody>
      </p:sp>
      <p:sp>
        <p:nvSpPr>
          <p:cNvPr id="13" name="图文框 4">
            <a:extLst>
              <a:ext uri="{FF2B5EF4-FFF2-40B4-BE49-F238E27FC236}">
                <a16:creationId xmlns:a16="http://schemas.microsoft.com/office/drawing/2014/main" id="{D99024CF-96E2-C5EE-DDD2-DFBC7C5D7139}"/>
              </a:ext>
            </a:extLst>
          </p:cNvPr>
          <p:cNvSpPr/>
          <p:nvPr/>
        </p:nvSpPr>
        <p:spPr>
          <a:xfrm rot="2581549">
            <a:off x="700764" y="2196184"/>
            <a:ext cx="1040130" cy="1040130"/>
          </a:xfrm>
          <a:prstGeom prst="frame">
            <a:avLst>
              <a:gd name="adj1" fmla="val 16201"/>
            </a:avLst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图文框 17">
            <a:extLst>
              <a:ext uri="{FF2B5EF4-FFF2-40B4-BE49-F238E27FC236}">
                <a16:creationId xmlns:a16="http://schemas.microsoft.com/office/drawing/2014/main" id="{28891EA0-5B91-DE35-5F23-6012F9571280}"/>
              </a:ext>
            </a:extLst>
          </p:cNvPr>
          <p:cNvSpPr/>
          <p:nvPr/>
        </p:nvSpPr>
        <p:spPr>
          <a:xfrm rot="2581549">
            <a:off x="2362420" y="5023516"/>
            <a:ext cx="1040130" cy="1040130"/>
          </a:xfrm>
          <a:prstGeom prst="frame">
            <a:avLst>
              <a:gd name="adj1" fmla="val 16201"/>
            </a:avLst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图文框 18">
            <a:extLst>
              <a:ext uri="{FF2B5EF4-FFF2-40B4-BE49-F238E27FC236}">
                <a16:creationId xmlns:a16="http://schemas.microsoft.com/office/drawing/2014/main" id="{CAD0901D-F135-40AA-6FE2-5CA467C0798D}"/>
              </a:ext>
            </a:extLst>
          </p:cNvPr>
          <p:cNvSpPr/>
          <p:nvPr/>
        </p:nvSpPr>
        <p:spPr>
          <a:xfrm rot="2581549">
            <a:off x="4352070" y="2165499"/>
            <a:ext cx="1040130" cy="1040130"/>
          </a:xfrm>
          <a:prstGeom prst="frame">
            <a:avLst>
              <a:gd name="adj1" fmla="val 16201"/>
            </a:avLst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图文框 20">
            <a:extLst>
              <a:ext uri="{FF2B5EF4-FFF2-40B4-BE49-F238E27FC236}">
                <a16:creationId xmlns:a16="http://schemas.microsoft.com/office/drawing/2014/main" id="{AE06EB17-559C-A50F-2BD3-5CF195AB87A8}"/>
              </a:ext>
            </a:extLst>
          </p:cNvPr>
          <p:cNvSpPr/>
          <p:nvPr/>
        </p:nvSpPr>
        <p:spPr>
          <a:xfrm rot="2581549">
            <a:off x="7829080" y="2150522"/>
            <a:ext cx="1040130" cy="1040130"/>
          </a:xfrm>
          <a:prstGeom prst="frame">
            <a:avLst>
              <a:gd name="adj1" fmla="val 16201"/>
            </a:avLst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: 形状 33">
            <a:extLst>
              <a:ext uri="{FF2B5EF4-FFF2-40B4-BE49-F238E27FC236}">
                <a16:creationId xmlns:a16="http://schemas.microsoft.com/office/drawing/2014/main" id="{A3204135-301B-E3A4-B380-7AF0D6F189E4}"/>
              </a:ext>
            </a:extLst>
          </p:cNvPr>
          <p:cNvSpPr/>
          <p:nvPr/>
        </p:nvSpPr>
        <p:spPr>
          <a:xfrm>
            <a:off x="2246905" y="3896816"/>
            <a:ext cx="1808570" cy="561127"/>
          </a:xfrm>
          <a:custGeom>
            <a:avLst/>
            <a:gdLst>
              <a:gd name="connsiteX0" fmla="*/ 0 w 1631625"/>
              <a:gd name="connsiteY0" fmla="*/ 0 h 131005"/>
              <a:gd name="connsiteX1" fmla="*/ 1631625 w 1631625"/>
              <a:gd name="connsiteY1" fmla="*/ 0 h 131005"/>
              <a:gd name="connsiteX2" fmla="*/ 1631625 w 1631625"/>
              <a:gd name="connsiteY2" fmla="*/ 131005 h 131005"/>
              <a:gd name="connsiteX3" fmla="*/ 0 w 1631625"/>
              <a:gd name="connsiteY3" fmla="*/ 131005 h 13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625" h="131005">
                <a:moveTo>
                  <a:pt x="0" y="0"/>
                </a:moveTo>
                <a:lnTo>
                  <a:pt x="1631625" y="0"/>
                </a:lnTo>
                <a:lnTo>
                  <a:pt x="1631625" y="131005"/>
                </a:lnTo>
                <a:lnTo>
                  <a:pt x="0" y="1310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任意多边形: 形状 34">
            <a:extLst>
              <a:ext uri="{FF2B5EF4-FFF2-40B4-BE49-F238E27FC236}">
                <a16:creationId xmlns:a16="http://schemas.microsoft.com/office/drawing/2014/main" id="{A1C9A699-DC03-BA10-A94F-D0AD5CEF20DB}"/>
              </a:ext>
            </a:extLst>
          </p:cNvPr>
          <p:cNvSpPr/>
          <p:nvPr/>
        </p:nvSpPr>
        <p:spPr>
          <a:xfrm>
            <a:off x="4021097" y="3896817"/>
            <a:ext cx="1805878" cy="561126"/>
          </a:xfrm>
          <a:custGeom>
            <a:avLst/>
            <a:gdLst>
              <a:gd name="connsiteX0" fmla="*/ 0 w 1631625"/>
              <a:gd name="connsiteY0" fmla="*/ 0 h 131005"/>
              <a:gd name="connsiteX1" fmla="*/ 1631625 w 1631625"/>
              <a:gd name="connsiteY1" fmla="*/ 0 h 131005"/>
              <a:gd name="connsiteX2" fmla="*/ 1631625 w 1631625"/>
              <a:gd name="connsiteY2" fmla="*/ 131005 h 131005"/>
              <a:gd name="connsiteX3" fmla="*/ 0 w 1631625"/>
              <a:gd name="connsiteY3" fmla="*/ 131005 h 13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625" h="131005">
                <a:moveTo>
                  <a:pt x="0" y="0"/>
                </a:moveTo>
                <a:lnTo>
                  <a:pt x="1631625" y="0"/>
                </a:lnTo>
                <a:lnTo>
                  <a:pt x="1631625" y="131005"/>
                </a:lnTo>
                <a:lnTo>
                  <a:pt x="0" y="1310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: 形状 35">
            <a:extLst>
              <a:ext uri="{FF2B5EF4-FFF2-40B4-BE49-F238E27FC236}">
                <a16:creationId xmlns:a16="http://schemas.microsoft.com/office/drawing/2014/main" id="{3EC365FB-042F-03C3-E377-7648675BA059}"/>
              </a:ext>
            </a:extLst>
          </p:cNvPr>
          <p:cNvSpPr/>
          <p:nvPr/>
        </p:nvSpPr>
        <p:spPr>
          <a:xfrm>
            <a:off x="5826975" y="3896817"/>
            <a:ext cx="1699007" cy="560400"/>
          </a:xfrm>
          <a:custGeom>
            <a:avLst/>
            <a:gdLst>
              <a:gd name="connsiteX0" fmla="*/ 0 w 1631625"/>
              <a:gd name="connsiteY0" fmla="*/ 0 h 131005"/>
              <a:gd name="connsiteX1" fmla="*/ 1631625 w 1631625"/>
              <a:gd name="connsiteY1" fmla="*/ 0 h 131005"/>
              <a:gd name="connsiteX2" fmla="*/ 1631625 w 1631625"/>
              <a:gd name="connsiteY2" fmla="*/ 131005 h 131005"/>
              <a:gd name="connsiteX3" fmla="*/ 0 w 1631625"/>
              <a:gd name="connsiteY3" fmla="*/ 131005 h 13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625" h="131005">
                <a:moveTo>
                  <a:pt x="0" y="0"/>
                </a:moveTo>
                <a:lnTo>
                  <a:pt x="1631625" y="0"/>
                </a:lnTo>
                <a:lnTo>
                  <a:pt x="1631625" y="131005"/>
                </a:lnTo>
                <a:lnTo>
                  <a:pt x="0" y="1310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任意多边形: 形状 32">
            <a:extLst>
              <a:ext uri="{FF2B5EF4-FFF2-40B4-BE49-F238E27FC236}">
                <a16:creationId xmlns:a16="http://schemas.microsoft.com/office/drawing/2014/main" id="{8FE63028-3936-705C-8C0D-CBB55E0D6E92}"/>
              </a:ext>
            </a:extLst>
          </p:cNvPr>
          <p:cNvSpPr/>
          <p:nvPr/>
        </p:nvSpPr>
        <p:spPr>
          <a:xfrm>
            <a:off x="485785" y="3896818"/>
            <a:ext cx="1787946" cy="561126"/>
          </a:xfrm>
          <a:custGeom>
            <a:avLst/>
            <a:gdLst>
              <a:gd name="connsiteX0" fmla="*/ 0 w 1620393"/>
              <a:gd name="connsiteY0" fmla="*/ 0 h 131005"/>
              <a:gd name="connsiteX1" fmla="*/ 1620393 w 1620393"/>
              <a:gd name="connsiteY1" fmla="*/ 0 h 131005"/>
              <a:gd name="connsiteX2" fmla="*/ 1620393 w 1620393"/>
              <a:gd name="connsiteY2" fmla="*/ 131005 h 131005"/>
              <a:gd name="connsiteX3" fmla="*/ 0 w 1620393"/>
              <a:gd name="connsiteY3" fmla="*/ 131005 h 13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0393" h="131005">
                <a:moveTo>
                  <a:pt x="0" y="0"/>
                </a:moveTo>
                <a:lnTo>
                  <a:pt x="1620393" y="0"/>
                </a:lnTo>
                <a:lnTo>
                  <a:pt x="1620393" y="131005"/>
                </a:lnTo>
                <a:lnTo>
                  <a:pt x="0" y="1310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" name="图形 48">
            <a:extLst>
              <a:ext uri="{FF2B5EF4-FFF2-40B4-BE49-F238E27FC236}">
                <a16:creationId xmlns:a16="http://schemas.microsoft.com/office/drawing/2014/main" id="{8BA9E62B-D261-44A0-AF95-8A2BFC339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4528" y="5193218"/>
            <a:ext cx="550345" cy="606316"/>
          </a:xfrm>
          <a:prstGeom prst="rect">
            <a:avLst/>
          </a:prstGeom>
        </p:spPr>
      </p:pic>
      <p:sp>
        <p:nvSpPr>
          <p:cNvPr id="22" name="文本占位符 6">
            <a:extLst>
              <a:ext uri="{FF2B5EF4-FFF2-40B4-BE49-F238E27FC236}">
                <a16:creationId xmlns:a16="http://schemas.microsoft.com/office/drawing/2014/main" id="{9B9CF388-F78A-7C41-6323-3D1E0C75394D}"/>
              </a:ext>
            </a:extLst>
          </p:cNvPr>
          <p:cNvSpPr txBox="1">
            <a:spLocks/>
          </p:cNvSpPr>
          <p:nvPr/>
        </p:nvSpPr>
        <p:spPr>
          <a:xfrm>
            <a:off x="512464" y="4009615"/>
            <a:ext cx="1733170" cy="336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40" b="1" kern="1200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700" b="1" i="0" u="none" strike="noStrike" kern="1200" cap="none" spc="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 Sept 2023</a:t>
            </a:r>
            <a:endParaRPr kumimoji="0" lang="zh-CN" altLang="en-US" sz="1700" b="1" i="0" u="none" strike="noStrike" kern="1200" cap="none" spc="7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440" b="1" i="0" u="none" strike="noStrike" kern="1200" cap="none" spc="7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文本占位符 8">
            <a:extLst>
              <a:ext uri="{FF2B5EF4-FFF2-40B4-BE49-F238E27FC236}">
                <a16:creationId xmlns:a16="http://schemas.microsoft.com/office/drawing/2014/main" id="{3AA061EE-10E6-8929-4EB7-505A6D06C6B2}"/>
              </a:ext>
            </a:extLst>
          </p:cNvPr>
          <p:cNvSpPr txBox="1">
            <a:spLocks/>
          </p:cNvSpPr>
          <p:nvPr/>
        </p:nvSpPr>
        <p:spPr>
          <a:xfrm>
            <a:off x="2095548" y="3993445"/>
            <a:ext cx="1912685" cy="550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40" b="1" kern="1200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14 Sept 2023 </a:t>
            </a:r>
            <a:endParaRPr kumimoji="0" lang="zh-CN" altLang="en-US" sz="160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60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占位符 8">
            <a:extLst>
              <a:ext uri="{FF2B5EF4-FFF2-40B4-BE49-F238E27FC236}">
                <a16:creationId xmlns:a16="http://schemas.microsoft.com/office/drawing/2014/main" id="{828E4E9F-62DD-ABF7-935B-527D08CDF7C5}"/>
              </a:ext>
            </a:extLst>
          </p:cNvPr>
          <p:cNvSpPr txBox="1">
            <a:spLocks/>
          </p:cNvSpPr>
          <p:nvPr/>
        </p:nvSpPr>
        <p:spPr>
          <a:xfrm>
            <a:off x="3851887" y="4009615"/>
            <a:ext cx="1912685" cy="550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40" b="1" kern="1200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1" i="0" u="none" strike="noStrike" kern="1200" cap="none" spc="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14 Sept 2023 </a:t>
            </a:r>
            <a:endParaRPr kumimoji="0" lang="zh-CN" altLang="en-US" sz="1600" b="1" i="0" u="none" strike="noStrike" kern="1200" cap="none" spc="7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600" b="1" i="0" u="none" strike="noStrike" kern="1200" cap="none" spc="7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文本占位符 8">
            <a:extLst>
              <a:ext uri="{FF2B5EF4-FFF2-40B4-BE49-F238E27FC236}">
                <a16:creationId xmlns:a16="http://schemas.microsoft.com/office/drawing/2014/main" id="{D83DDF10-FB75-74D7-003E-C55A0AA4CA58}"/>
              </a:ext>
            </a:extLst>
          </p:cNvPr>
          <p:cNvSpPr txBox="1">
            <a:spLocks/>
          </p:cNvSpPr>
          <p:nvPr/>
        </p:nvSpPr>
        <p:spPr>
          <a:xfrm>
            <a:off x="5826975" y="4026858"/>
            <a:ext cx="1912685" cy="550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40" b="1" kern="1200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1" i="0" u="none" strike="noStrike" kern="1200" cap="none" spc="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30 Sept 2023 </a:t>
            </a:r>
            <a:endParaRPr kumimoji="0" lang="zh-CN" altLang="en-US" sz="1600" b="1" i="0" u="none" strike="noStrike" kern="1200" cap="none" spc="7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600" b="1" i="0" u="none" strike="noStrike" kern="1200" cap="none" spc="7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占位符 8">
            <a:extLst>
              <a:ext uri="{FF2B5EF4-FFF2-40B4-BE49-F238E27FC236}">
                <a16:creationId xmlns:a16="http://schemas.microsoft.com/office/drawing/2014/main" id="{F794AFE7-E13E-7082-DB7A-7B5AD6F01285}"/>
              </a:ext>
            </a:extLst>
          </p:cNvPr>
          <p:cNvSpPr txBox="1">
            <a:spLocks/>
          </p:cNvSpPr>
          <p:nvPr/>
        </p:nvSpPr>
        <p:spPr>
          <a:xfrm>
            <a:off x="7385977" y="4031856"/>
            <a:ext cx="1912685" cy="550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40" b="1" kern="1200" spc="7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600" b="1" i="0" u="none" strike="noStrike" kern="1200" cap="none" spc="7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 Oct 2023 </a:t>
            </a:r>
            <a:endParaRPr kumimoji="0" lang="zh-CN" altLang="en-US" sz="1600" b="1" i="0" u="none" strike="noStrike" kern="1200" cap="none" spc="7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600" b="1" i="0" u="none" strike="noStrike" kern="1200" cap="none" spc="75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416EBA-DFC1-9DC1-A0DD-D03BD4542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405" y="2321034"/>
            <a:ext cx="694899" cy="694899"/>
          </a:xfrm>
          <a:prstGeom prst="rect">
            <a:avLst/>
          </a:prstGeom>
        </p:spPr>
      </p:pic>
      <p:sp>
        <p:nvSpPr>
          <p:cNvPr id="28" name="图文框 19">
            <a:extLst>
              <a:ext uri="{FF2B5EF4-FFF2-40B4-BE49-F238E27FC236}">
                <a16:creationId xmlns:a16="http://schemas.microsoft.com/office/drawing/2014/main" id="{977EF7F7-C7C3-3DFF-0314-F13E85F042DB}"/>
              </a:ext>
            </a:extLst>
          </p:cNvPr>
          <p:cNvSpPr/>
          <p:nvPr/>
        </p:nvSpPr>
        <p:spPr>
          <a:xfrm rot="2581549">
            <a:off x="6142043" y="5042721"/>
            <a:ext cx="1040130" cy="1040130"/>
          </a:xfrm>
          <a:prstGeom prst="frame">
            <a:avLst>
              <a:gd name="adj1" fmla="val 16201"/>
            </a:avLst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0485103-0450-3F81-8EBF-CB6635726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8526" y="2305441"/>
            <a:ext cx="693683" cy="69368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D1B16C5-BCC6-7071-8C14-0984614D0C0A}"/>
              </a:ext>
            </a:extLst>
          </p:cNvPr>
          <p:cNvSpPr/>
          <p:nvPr/>
        </p:nvSpPr>
        <p:spPr>
          <a:xfrm>
            <a:off x="5737328" y="2218543"/>
            <a:ext cx="1805878" cy="9387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District receives reports of 2 deaths: CHVs,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Regional, national level alerted. 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National RRT led outbreak investigation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77DCF7C-7DA6-A1B6-A33A-250692B6D6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0528" y="5231245"/>
            <a:ext cx="726219" cy="72621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CC73310-2528-8030-5FCF-9CF1B106270C}"/>
              </a:ext>
            </a:extLst>
          </p:cNvPr>
          <p:cNvSpPr/>
          <p:nvPr/>
        </p:nvSpPr>
        <p:spPr>
          <a:xfrm>
            <a:off x="7568071" y="4923524"/>
            <a:ext cx="17794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Outbreak declared by MoH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 notified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1FB7108-5B8D-58DD-E33E-8AA7AD55E1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3645" y="2282178"/>
            <a:ext cx="706415" cy="70641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9B24D1B-EFC6-D705-DD0C-17A3024EA69A}"/>
              </a:ext>
            </a:extLst>
          </p:cNvPr>
          <p:cNvSpPr/>
          <p:nvPr/>
        </p:nvSpPr>
        <p:spPr>
          <a:xfrm>
            <a:off x="9336356" y="3164178"/>
            <a:ext cx="2651855" cy="2240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11 cases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5 deaths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Case fatality rate of 45.5%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FF04B47-3363-075C-668E-3DFD4CF08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3350" y="166508"/>
            <a:ext cx="554784" cy="55478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0A6C256-9CE6-77D7-7EAB-C63F7C761180}"/>
              </a:ext>
            </a:extLst>
          </p:cNvPr>
          <p:cNvSpPr/>
          <p:nvPr/>
        </p:nvSpPr>
        <p:spPr>
          <a:xfrm>
            <a:off x="233969" y="6377356"/>
            <a:ext cx="2114543" cy="480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EECA0E12-8345-9C6D-B41F-B744B0F3ECF7}"/>
              </a:ext>
            </a:extLst>
          </p:cNvPr>
          <p:cNvSpPr/>
          <p:nvPr/>
        </p:nvSpPr>
        <p:spPr>
          <a:xfrm>
            <a:off x="1590304" y="1899081"/>
            <a:ext cx="6010930" cy="34410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18 days to detect/respond and notify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4E6D286-9DC6-B37E-A2C5-A07CDFE9ECE4}"/>
              </a:ext>
            </a:extLst>
          </p:cNvPr>
          <p:cNvSpPr txBox="1">
            <a:spLocks/>
          </p:cNvSpPr>
          <p:nvPr/>
        </p:nvSpPr>
        <p:spPr>
          <a:xfrm>
            <a:off x="38609" y="463807"/>
            <a:ext cx="11451925" cy="490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Arial"/>
              </a:rPr>
              <a:t>Key role of Community Health Volunteers in detecting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Arial"/>
              </a:rPr>
              <a:t>a plague outbreak in Madagascar*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4685EB-E28B-E211-0533-5E710EE94E9D}"/>
              </a:ext>
            </a:extLst>
          </p:cNvPr>
          <p:cNvSpPr txBox="1"/>
          <p:nvPr/>
        </p:nvSpPr>
        <p:spPr>
          <a:xfrm>
            <a:off x="233969" y="6446958"/>
            <a:ext cx="11969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70510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Lessons learned from a plague outbreak in 2023 guide investments in event-based surveillance in Madagascar.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70510" algn="l"/>
              </a:tabLst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Manuela Christophere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Andriamahatana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Vololoniaina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Nivoarisoa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, Franck Chi Amabo, D.B.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Ranoaritiana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, F.A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Raveloharivony,Fatim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+mn-cs"/>
              </a:rPr>
              <a:t> Louise Dia, Anthony Mounts, S. Arunmozhi Balajee.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Global Health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437935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A4395-94F6-7838-4039-C4946157A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1DA8BEA-8CFD-471C-7405-2DDD8605C47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45" imgH="245" progId="TCLayout.ActiveDocument.1">
                  <p:embed/>
                </p:oleObj>
              </mc:Choice>
              <mc:Fallback>
                <p:oleObj name="think-cell Slide" r:id="rId3" imgW="245" imgH="24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DA8BEA-8CFD-471C-7405-2DDD8605C4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F6C9C89C-87B1-CD0A-CDC7-9D216DDBF200}"/>
              </a:ext>
            </a:extLst>
          </p:cNvPr>
          <p:cNvSpPr/>
          <p:nvPr/>
        </p:nvSpPr>
        <p:spPr>
          <a:xfrm>
            <a:off x="150607" y="6113690"/>
            <a:ext cx="2194560" cy="61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B9C389-102A-1377-DBC2-A5F7D4F0E17D}"/>
              </a:ext>
            </a:extLst>
          </p:cNvPr>
          <p:cNvSpPr/>
          <p:nvPr/>
        </p:nvSpPr>
        <p:spPr>
          <a:xfrm>
            <a:off x="609285" y="1400490"/>
            <a:ext cx="6054219" cy="17555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Google Shape;524;p8">
            <a:extLst>
              <a:ext uri="{FF2B5EF4-FFF2-40B4-BE49-F238E27FC236}">
                <a16:creationId xmlns:a16="http://schemas.microsoft.com/office/drawing/2014/main" id="{1BF66C8B-6AE9-6A5B-FBC2-3FD58EF40A83}"/>
              </a:ext>
            </a:extLst>
          </p:cNvPr>
          <p:cNvSpPr/>
          <p:nvPr/>
        </p:nvSpPr>
        <p:spPr>
          <a:xfrm>
            <a:off x="376081" y="88464"/>
            <a:ext cx="919694" cy="9196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B65B3-3F06-CCC7-B3F6-4D27B059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800" y="161653"/>
            <a:ext cx="10343119" cy="688776"/>
          </a:xfrm>
        </p:spPr>
        <p:txBody>
          <a:bodyPr vert="horz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are making progress improving capacities to detect, and notify local outbreaks early : Malawi </a:t>
            </a:r>
            <a:endParaRPr lang="en-MW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C3F77-E101-D26D-BF6F-D06CC175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V="1">
            <a:off x="831485" y="3322973"/>
            <a:ext cx="4024544" cy="461514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50" b="1"/>
              <a:t>Cholera Outbreak, Chitipa district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0717E-977A-77D4-4DD4-B14B0CAF2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10800000" flipV="1">
            <a:off x="7350963" y="958209"/>
            <a:ext cx="4058815" cy="309318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/>
              <a:t>Measles Outbreak , Mangochi District  </a:t>
            </a:r>
            <a:endParaRPr lang="en-MW" sz="1600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2AB324-92D3-47AF-4D4D-F8C3244BB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67" y="3901466"/>
            <a:ext cx="4048967" cy="27011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3AD6E1-5C75-5F28-2ED5-829752709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215" y="1275837"/>
            <a:ext cx="4194586" cy="2525935"/>
          </a:xfrm>
          <a:prstGeom prst="rect">
            <a:avLst/>
          </a:prstGeom>
        </p:spPr>
      </p:pic>
      <p:pic>
        <p:nvPicPr>
          <p:cNvPr id="17" name="Picture 16" descr="A group of people walking on a wooden bridge&#10;&#10;Description automatically generated">
            <a:extLst>
              <a:ext uri="{FF2B5EF4-FFF2-40B4-BE49-F238E27FC236}">
                <a16:creationId xmlns:a16="http://schemas.microsoft.com/office/drawing/2014/main" id="{76D776A2-B244-9FA1-AD6C-17A2A174BB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946" y="3974596"/>
            <a:ext cx="3012831" cy="2554898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8EDFA13-2741-5DC6-3A6F-1DD2F80DEE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" y="210889"/>
            <a:ext cx="682502" cy="682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E84FA-CFB3-2B02-A997-C561ADDE7F2A}"/>
              </a:ext>
            </a:extLst>
          </p:cNvPr>
          <p:cNvSpPr txBox="1"/>
          <p:nvPr/>
        </p:nvSpPr>
        <p:spPr>
          <a:xfrm>
            <a:off x="515842" y="1388369"/>
            <a:ext cx="624110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GF investments: guidance, training materials, upskilling of districts, community health workers, data reporting: improved ability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in Mangochi,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Chitipa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to detect, report Measles, Cholera Outbreaks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CMLI on the ground reenforcing collection &amp; measuring of data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</a:rPr>
              <a:t>using global measurement framework 7-1-7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C5D68-B867-DA41-23CA-FA12392C4D9A}"/>
              </a:ext>
            </a:extLst>
          </p:cNvPr>
          <p:cNvSpPr txBox="1"/>
          <p:nvPr/>
        </p:nvSpPr>
        <p:spPr>
          <a:xfrm>
            <a:off x="10486444" y="1274614"/>
            <a:ext cx="907256" cy="256460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EE8AB4-D9CD-66D5-435D-52D4AC7FCCBB}"/>
              </a:ext>
            </a:extLst>
          </p:cNvPr>
          <p:cNvSpPr txBox="1"/>
          <p:nvPr/>
        </p:nvSpPr>
        <p:spPr>
          <a:xfrm>
            <a:off x="3748087" y="3788567"/>
            <a:ext cx="917025" cy="293583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570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9ACA6-CF93-8ECE-6E78-1F4C9C55A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42594-AB06-133D-93F4-073410221ABF}"/>
              </a:ext>
            </a:extLst>
          </p:cNvPr>
          <p:cNvSpPr txBox="1"/>
          <p:nvPr/>
        </p:nvSpPr>
        <p:spPr>
          <a:xfrm>
            <a:off x="1170038" y="383459"/>
            <a:ext cx="10019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One year of implementation of community-based surveillance* early lessons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300EE-868D-4070-1614-FAE788648860}"/>
              </a:ext>
            </a:extLst>
          </p:cNvPr>
          <p:cNvSpPr txBox="1"/>
          <p:nvPr/>
        </p:nvSpPr>
        <p:spPr>
          <a:xfrm>
            <a:off x="1170038" y="5816727"/>
            <a:ext cx="9733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*CBS is the systematic detection and reporting of events of public health significance within a community by community members,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definition for community-based surveillance and a way forward: results of the WHO global technical meeting, France, 26 to 28 June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70A25-0A94-EE6A-A21B-2A3015B4094B}"/>
              </a:ext>
            </a:extLst>
          </p:cNvPr>
          <p:cNvSpPr txBox="1"/>
          <p:nvPr/>
        </p:nvSpPr>
        <p:spPr>
          <a:xfrm>
            <a:off x="1398637" y="1551417"/>
            <a:ext cx="9367685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Careful design of event-based surveillance important for utility and sustainability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Signals need to be designed to balance sensitivity vs specificity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Number of signals need to be negotiated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Deliberate inclusion of communities/key focal points for event detection with community health workers (CHWs) as gatekeepers to public health system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Mentoring/routine supervision in addition to trainings key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65B758-E8E8-047F-DCAA-2546C93E4144}"/>
              </a:ext>
            </a:extLst>
          </p:cNvPr>
          <p:cNvSpPr/>
          <p:nvPr/>
        </p:nvSpPr>
        <p:spPr>
          <a:xfrm>
            <a:off x="1017639" y="1483391"/>
            <a:ext cx="457200" cy="4572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B3B34-2908-EE75-1455-03CAE7B297B5}"/>
              </a:ext>
            </a:extLst>
          </p:cNvPr>
          <p:cNvSpPr txBox="1"/>
          <p:nvPr/>
        </p:nvSpPr>
        <p:spPr>
          <a:xfrm>
            <a:off x="1398636" y="3141339"/>
            <a:ext cx="9367685" cy="12311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Optimal implementation requires capacity building of the entire public health eco-system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Triage and verification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Investigation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Risk Assessment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Response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7C5325-CD61-C566-126D-4758C89BCE50}"/>
              </a:ext>
            </a:extLst>
          </p:cNvPr>
          <p:cNvSpPr/>
          <p:nvPr/>
        </p:nvSpPr>
        <p:spPr>
          <a:xfrm>
            <a:off x="1017639" y="3068212"/>
            <a:ext cx="457200" cy="4572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E2FCE-E388-0280-8C9A-C0F4758306F8}"/>
              </a:ext>
            </a:extLst>
          </p:cNvPr>
          <p:cNvSpPr txBox="1"/>
          <p:nvPr/>
        </p:nvSpPr>
        <p:spPr>
          <a:xfrm>
            <a:off x="1398635" y="4503880"/>
            <a:ext cx="9367685" cy="8002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Continued challenges in the sustainability of CHW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CHW very busy with large workloads and routine functions sometime jeopardizing surveillance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Siloed support of CHWs by donors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C42F1A-2B80-F8A7-6BFD-B0F4E044834F}"/>
              </a:ext>
            </a:extLst>
          </p:cNvPr>
          <p:cNvSpPr/>
          <p:nvPr/>
        </p:nvSpPr>
        <p:spPr>
          <a:xfrm>
            <a:off x="1017639" y="4491924"/>
            <a:ext cx="457200" cy="4572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E0FCF-C0BC-6CA5-3C1B-24FA580C33F2}"/>
              </a:ext>
            </a:extLst>
          </p:cNvPr>
          <p:cNvSpPr txBox="1"/>
          <p:nvPr/>
        </p:nvSpPr>
        <p:spPr>
          <a:xfrm>
            <a:off x="1412157" y="5423682"/>
            <a:ext cx="936768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Need to implement to scale under the coordination of Ministries of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C096D3-D528-4228-26BF-5EEFEACD1343}"/>
              </a:ext>
            </a:extLst>
          </p:cNvPr>
          <p:cNvSpPr/>
          <p:nvPr/>
        </p:nvSpPr>
        <p:spPr>
          <a:xfrm>
            <a:off x="1017639" y="5343415"/>
            <a:ext cx="457200" cy="4572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3290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8C5E3-6831-3F9A-A5E2-075504976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B313-B93D-3614-5AE1-0FF5B8B4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40" y="311704"/>
            <a:ext cx="10972800" cy="942937"/>
          </a:xfrm>
        </p:spPr>
        <p:txBody>
          <a:bodyPr>
            <a:noAutofit/>
          </a:bodyPr>
          <a:lstStyle/>
          <a:p>
            <a:r>
              <a:rPr lang="en-US" sz="3200" i="1" dirty="0"/>
              <a:t>Way forward to strengthen community based early detection and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B04E1-82C8-87BF-89C2-7410BC44E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0787" y="1582220"/>
            <a:ext cx="5931613" cy="459474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Community Based Surveillance and Response as integral part of national surveillance and response system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Leveraging community structures and networks for systematic community engagement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Integration of community based interventions and services with primary health care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Capacity building of community health workforce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Enhanced global partnership and Investment for localized actions </a:t>
            </a:r>
          </a:p>
        </p:txBody>
      </p:sp>
      <p:pic>
        <p:nvPicPr>
          <p:cNvPr id="5" name="Content Placeholder 4" descr="WHO Supports Training of 450 Community Health Volunteers to Enhance  Community Case Detection | WHO | Regional Office for Africa">
            <a:extLst>
              <a:ext uri="{FF2B5EF4-FFF2-40B4-BE49-F238E27FC236}">
                <a16:creationId xmlns:a16="http://schemas.microsoft.com/office/drawing/2014/main" id="{00EE78DB-9FA7-53A7-AB0E-A8B8A79F47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5" b="3293"/>
          <a:stretch/>
        </p:blipFill>
        <p:spPr bwMode="auto">
          <a:xfrm>
            <a:off x="253429" y="1582220"/>
            <a:ext cx="5181600" cy="372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815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5DE2A-52DD-4ECA-40E0-FCCFA8465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C2134-43AE-A3D5-AFDB-4FFA3BDF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0025E-3905-CDBD-1A02-500F2A9EE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Technical Contributors to the June 2018 WHO Meeting (2019). </a:t>
            </a:r>
            <a:r>
              <a:rPr lang="en-US" dirty="0">
                <a:hlinkClick r:id="rId3"/>
              </a:rPr>
              <a:t>A definition for community-based surveillance and a way forward</a:t>
            </a:r>
            <a:r>
              <a:rPr lang="en-US" dirty="0"/>
              <a:t>: results of the WHO global technical meeting, France, 26 to 28 June 2018. Euro Surveillance January 2019.</a:t>
            </a:r>
          </a:p>
          <a:p>
            <a:r>
              <a:rPr lang="en-US" dirty="0">
                <a:hlinkClick r:id="rId4"/>
              </a:rPr>
              <a:t>Community-Based Surveillance</a:t>
            </a:r>
            <a:r>
              <a:rPr lang="en-US" dirty="0"/>
              <a:t> – International Federation of Red Cross and Red Crescent Societies (IFRC)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800" dirty="0" err="1"/>
              <a:t>Zinsstag</a:t>
            </a:r>
            <a:r>
              <a:rPr lang="en-GB" sz="2800" dirty="0"/>
              <a:t> J, Schelling E, Wyss K, </a:t>
            </a:r>
            <a:r>
              <a:rPr lang="en-GB" sz="2800" dirty="0" err="1"/>
              <a:t>Bechir</a:t>
            </a:r>
            <a:r>
              <a:rPr lang="en-GB" sz="2800" dirty="0"/>
              <a:t> M. </a:t>
            </a:r>
            <a:r>
              <a:rPr lang="en-GB" sz="2800" dirty="0">
                <a:hlinkClick r:id="rId5"/>
              </a:rPr>
              <a:t>Potential of cooperation between human and animal health to strengthen health systems</a:t>
            </a:r>
            <a:r>
              <a:rPr lang="en-GB" sz="2800" dirty="0"/>
              <a:t>. Lancet. 2005 2005;Sect. 2142-5.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err="1"/>
              <a:t>Zinstag</a:t>
            </a:r>
            <a:r>
              <a:rPr lang="en-US" dirty="0"/>
              <a:t> J, Kaiser-</a:t>
            </a:r>
            <a:r>
              <a:rPr lang="en-US" dirty="0" err="1"/>
              <a:t>Grolimund</a:t>
            </a:r>
            <a:r>
              <a:rPr lang="en-US" dirty="0"/>
              <a:t> A, </a:t>
            </a:r>
            <a:r>
              <a:rPr lang="en-US" dirty="0" err="1"/>
              <a:t>Heitz-Tokpa</a:t>
            </a:r>
            <a:r>
              <a:rPr lang="en-US" dirty="0"/>
              <a:t> K, et al (2023. </a:t>
            </a:r>
            <a:r>
              <a:rPr lang="en-US" dirty="0">
                <a:hlinkClick r:id="rId6"/>
              </a:rPr>
              <a:t>Advancing One human-animal-environment Health for global health security: what does the evidence say</a:t>
            </a:r>
            <a:r>
              <a:rPr lang="en-US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UNCAHP (2018). </a:t>
            </a:r>
            <a:r>
              <a:rPr lang="en-US" dirty="0">
                <a:hlinkClick r:id="rId7"/>
              </a:rPr>
              <a:t>First pre-draft of the Global Animal Law GAL Association</a:t>
            </a:r>
            <a:r>
              <a:rPr lang="en-US" dirty="0"/>
              <a:t>. UN Convention on Animal Health and Protection.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G Paternoster, SB Martins, A </a:t>
            </a:r>
            <a:r>
              <a:rPr lang="en-US" dirty="0" err="1"/>
              <a:t>Mattivi</a:t>
            </a:r>
            <a:r>
              <a:rPr lang="en-US" dirty="0"/>
              <a:t>, et al. (2017). Economics of One Health: </a:t>
            </a:r>
            <a:r>
              <a:rPr lang="en-US" dirty="0">
                <a:hlinkClick r:id="rId8"/>
              </a:rPr>
              <a:t>Costs and benefits of integrated West Nile virus surveillance in Emilia-Romagna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794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6F782-EFDB-39DA-D86B-F6F7BD196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FE0664-E401-C086-2415-68183603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EPI-WIN Webinar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24BA54-3A97-6012-9D86-DDA53904C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View webinar “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Engaging communities in early outbreak detection and response action through community-based surveillance”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Speakers: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Kai von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Harbou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Readiness and Resilience, WHO Geneva</a:t>
            </a:r>
            <a:r>
              <a:rPr lang="en-PH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Petra Khoury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 for Health and Care Department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Federation of Red Cross and Red Crescent Societies</a:t>
            </a:r>
            <a:r>
              <a:rPr lang="en-PH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Rim Kwang-Il, Community Readiness and Resilience, WHO Geneva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Jakob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Zinsstag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-Klopfenstein, Swiss Tropical and Public Health Institute</a:t>
            </a:r>
            <a:r>
              <a:rPr lang="en-PH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Biwott​ K. Hazael, Community Based Surveillance Officer, Kenya Red Cross Society</a:t>
            </a:r>
          </a:p>
          <a:p>
            <a:pPr lvl="1"/>
            <a:r>
              <a:rPr lang="en-PH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Arun </a:t>
            </a:r>
            <a:r>
              <a:rPr lang="en-PH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Balajee</a:t>
            </a:r>
            <a:r>
              <a:rPr lang="en-PH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PhD, Pandemic Surveillance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Fund</a:t>
            </a:r>
            <a:r>
              <a:rPr lang="en-PH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Rachel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Goodermote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Federation of Red Cross and Red Crescent Societies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Hilary Bower, UK-Public Health Rapid Support Team/ London School of Hygiene and Tropical Medicine (UK-PHRST/ LSHTM)</a:t>
            </a: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 Philip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Ngere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Division of Disease Surveillance and Response, Kenya Ministry of Health</a:t>
            </a:r>
            <a:r>
              <a:rPr lang="en-PH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PH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8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31F68AF-CAD4-83CB-4892-1A0290F2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239"/>
            <a:ext cx="10972800" cy="369332"/>
          </a:xfrm>
        </p:spPr>
        <p:txBody>
          <a:bodyPr/>
          <a:lstStyle/>
          <a:p>
            <a:r>
              <a:rPr lang="en-US" sz="3200" dirty="0"/>
              <a:t>Community capacities, services and coordination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FCDB01-5833-657D-4E87-E2622D08D5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919" y="1241734"/>
            <a:ext cx="7346023" cy="47994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5CA5336-4487-EECE-1AB6-05C24BAE6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796" y="1241733"/>
            <a:ext cx="4517204" cy="493522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Leveraging community structures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and networks 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Community based early detection and notification 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Community based public health interventions and services integrated with PHCs, local public health systems 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Capacity building of community health workforce </a:t>
            </a:r>
          </a:p>
          <a:p>
            <a:endParaRPr lang="en-US" sz="2000" dirty="0">
              <a:latin typeface="Aptos Black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6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F650AF-2C80-312E-85A5-E32F9973D95F}"/>
              </a:ext>
            </a:extLst>
          </p:cNvPr>
          <p:cNvSpPr txBox="1"/>
          <p:nvPr/>
        </p:nvSpPr>
        <p:spPr>
          <a:xfrm>
            <a:off x="5138055" y="4188374"/>
            <a:ext cx="1872343" cy="1384995"/>
          </a:xfrm>
          <a:prstGeom prst="rect">
            <a:avLst/>
          </a:prstGeom>
          <a:solidFill>
            <a:srgbClr val="73FB7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Community-Based Surveillance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AE21A-0D27-FA05-A564-9ECE961842A3}"/>
              </a:ext>
            </a:extLst>
          </p:cNvPr>
          <p:cNvSpPr txBox="1"/>
          <p:nvPr/>
        </p:nvSpPr>
        <p:spPr>
          <a:xfrm>
            <a:off x="5257798" y="4686064"/>
            <a:ext cx="1654629" cy="784830"/>
          </a:xfrm>
          <a:prstGeom prst="rect">
            <a:avLst/>
          </a:prstGeom>
          <a:solidFill>
            <a:srgbClr val="008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CBS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Detection, Notification, Verification, Investigation, Contact tracing, Response, Case management, Referral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F69814A-0083-5F83-60C3-9E7AD4F2ADC9}"/>
              </a:ext>
            </a:extLst>
          </p:cNvPr>
          <p:cNvSpPr/>
          <p:nvPr/>
        </p:nvSpPr>
        <p:spPr>
          <a:xfrm rot="10800000">
            <a:off x="4267197" y="4665427"/>
            <a:ext cx="870858" cy="43088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97684BF-1A41-A5AE-8B21-9332F0F5987A}"/>
              </a:ext>
            </a:extLst>
          </p:cNvPr>
          <p:cNvSpPr/>
          <p:nvPr/>
        </p:nvSpPr>
        <p:spPr>
          <a:xfrm>
            <a:off x="7010398" y="4665427"/>
            <a:ext cx="870858" cy="43088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52745-5DEA-5B8C-9A50-D5592CE1057C}"/>
              </a:ext>
            </a:extLst>
          </p:cNvPr>
          <p:cNvSpPr txBox="1"/>
          <p:nvPr/>
        </p:nvSpPr>
        <p:spPr>
          <a:xfrm>
            <a:off x="3156856" y="4676313"/>
            <a:ext cx="1110341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9D9D9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Preparedness phase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87440-006E-4908-C8F0-164BF48EB844}"/>
              </a:ext>
            </a:extLst>
          </p:cNvPr>
          <p:cNvSpPr txBox="1"/>
          <p:nvPr/>
        </p:nvSpPr>
        <p:spPr>
          <a:xfrm>
            <a:off x="7881256" y="4665427"/>
            <a:ext cx="111034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Response phase</a:t>
            </a:r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8404280E-6917-B0CD-C472-4B63B79D3758}"/>
              </a:ext>
            </a:extLst>
          </p:cNvPr>
          <p:cNvSpPr/>
          <p:nvPr/>
        </p:nvSpPr>
        <p:spPr>
          <a:xfrm>
            <a:off x="5900055" y="3579446"/>
            <a:ext cx="370114" cy="600161"/>
          </a:xfrm>
          <a:prstGeom prst="up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B56FF-F2CE-99AF-C001-44CA05BEBDDD}"/>
              </a:ext>
            </a:extLst>
          </p:cNvPr>
          <p:cNvSpPr txBox="1"/>
          <p:nvPr/>
        </p:nvSpPr>
        <p:spPr>
          <a:xfrm>
            <a:off x="3762977" y="651930"/>
            <a:ext cx="4216893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7FF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Surveillance Systems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(EWARS/IDSR. IBS/EBS, VPD, Influenza (ILI/SARI), Arbovirus, TB,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79CC4-12F0-B020-EE26-4375ED5673DB}"/>
              </a:ext>
            </a:extLst>
          </p:cNvPr>
          <p:cNvSpPr txBox="1"/>
          <p:nvPr/>
        </p:nvSpPr>
        <p:spPr>
          <a:xfrm>
            <a:off x="5138054" y="5573367"/>
            <a:ext cx="1872343" cy="600164"/>
          </a:xfrm>
          <a:prstGeom prst="rect">
            <a:avLst/>
          </a:prstGeom>
          <a:solidFill>
            <a:srgbClr val="008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CB-First Responders, CHWs, CBS Volunteers, Community Volunteers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A747F7-50B7-92D1-D62F-2E46A3FB7785}"/>
              </a:ext>
            </a:extLst>
          </p:cNvPr>
          <p:cNvSpPr txBox="1"/>
          <p:nvPr/>
        </p:nvSpPr>
        <p:spPr>
          <a:xfrm>
            <a:off x="5138055" y="3126548"/>
            <a:ext cx="1872343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Health Care &amp; Community Facing PH System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57DA53-2FBC-6E19-9CBE-26F4710C89C4}"/>
              </a:ext>
            </a:extLst>
          </p:cNvPr>
          <p:cNvSpPr txBox="1"/>
          <p:nvPr/>
        </p:nvSpPr>
        <p:spPr>
          <a:xfrm>
            <a:off x="5120309" y="2063936"/>
            <a:ext cx="1872343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Sub-National and District Health</a:t>
            </a:r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132BBBD7-6E35-ED20-133B-B7003FC4A945}"/>
              </a:ext>
            </a:extLst>
          </p:cNvPr>
          <p:cNvSpPr/>
          <p:nvPr/>
        </p:nvSpPr>
        <p:spPr>
          <a:xfrm>
            <a:off x="5871424" y="1438246"/>
            <a:ext cx="370114" cy="600161"/>
          </a:xfrm>
          <a:prstGeom prst="up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3716FB4-8A91-E904-B91E-350FC5B04C3A}"/>
              </a:ext>
            </a:extLst>
          </p:cNvPr>
          <p:cNvCxnSpPr/>
          <p:nvPr/>
        </p:nvCxnSpPr>
        <p:spPr>
          <a:xfrm rot="10800000">
            <a:off x="4267196" y="3967608"/>
            <a:ext cx="881744" cy="500743"/>
          </a:xfrm>
          <a:prstGeom prst="bentConnector3">
            <a:avLst/>
          </a:prstGeom>
          <a:ln w="762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3C85D29-B095-9226-F3E7-FDC90E09660E}"/>
              </a:ext>
            </a:extLst>
          </p:cNvPr>
          <p:cNvSpPr txBox="1"/>
          <p:nvPr/>
        </p:nvSpPr>
        <p:spPr>
          <a:xfrm>
            <a:off x="3156856" y="3639000"/>
            <a:ext cx="1110341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 with vertical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programmes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Up-Down Arrow 2">
            <a:extLst>
              <a:ext uri="{FF2B5EF4-FFF2-40B4-BE49-F238E27FC236}">
                <a16:creationId xmlns:a16="http://schemas.microsoft.com/office/drawing/2014/main" id="{84461993-5146-0A83-7A3C-5C49B0568433}"/>
              </a:ext>
            </a:extLst>
          </p:cNvPr>
          <p:cNvSpPr/>
          <p:nvPr/>
        </p:nvSpPr>
        <p:spPr>
          <a:xfrm>
            <a:off x="5889169" y="2526387"/>
            <a:ext cx="370114" cy="600161"/>
          </a:xfrm>
          <a:prstGeom prst="up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8B2D7C-8113-D1E8-08F5-9FC8A60FFF7C}"/>
              </a:ext>
            </a:extLst>
          </p:cNvPr>
          <p:cNvSpPr txBox="1"/>
          <p:nvPr/>
        </p:nvSpPr>
        <p:spPr>
          <a:xfrm>
            <a:off x="154112" y="154112"/>
            <a:ext cx="42168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 of national surveillance structure </a:t>
            </a:r>
          </a:p>
        </p:txBody>
      </p:sp>
    </p:spTree>
    <p:extLst>
      <p:ext uri="{BB962C8B-B14F-4D97-AF65-F5344CB8AC3E}">
        <p14:creationId xmlns:p14="http://schemas.microsoft.com/office/powerpoint/2010/main" val="287804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C8C9D-0283-B331-A5A6-D47B87228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925751-68B2-3EE3-4831-8627CC3A4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theory of integrated environmental-animal-humans surveillance - response systems: The example of the </a:t>
            </a:r>
            <a:r>
              <a:rPr lang="en-US" sz="2800" dirty="0" err="1"/>
              <a:t>Adadle</a:t>
            </a:r>
            <a:r>
              <a:rPr lang="en-US" sz="2800" dirty="0"/>
              <a:t> woreda in Ethiopia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8CFD77-591E-1EE4-6E1B-1E4CA776C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One Statement about OH</a:t>
            </a:r>
          </a:p>
          <a:p>
            <a:r>
              <a:rPr lang="en-US" sz="2400" dirty="0"/>
              <a:t>Project: </a:t>
            </a:r>
            <a:r>
              <a:rPr lang="de-CH" altLang="de-DE" sz="2400" dirty="0"/>
              <a:t>Integrated Surveillance-Response System in </a:t>
            </a:r>
            <a:br>
              <a:rPr lang="de-CH" altLang="de-DE" sz="2400" dirty="0"/>
            </a:br>
            <a:r>
              <a:rPr lang="de-CH" altLang="de-DE" sz="2400" dirty="0" err="1"/>
              <a:t>the</a:t>
            </a:r>
            <a:r>
              <a:rPr lang="de-CH" altLang="de-DE" sz="2400" dirty="0"/>
              <a:t> Somali Regional State </a:t>
            </a:r>
            <a:r>
              <a:rPr lang="de-CH" altLang="de-DE" sz="2400" dirty="0" err="1"/>
              <a:t>of</a:t>
            </a:r>
            <a:r>
              <a:rPr lang="de-CH" altLang="de-DE" sz="2400" dirty="0"/>
              <a:t> </a:t>
            </a:r>
            <a:r>
              <a:rPr lang="de-CH" altLang="de-DE" sz="2400" dirty="0" err="1"/>
              <a:t>Ethiopia</a:t>
            </a:r>
            <a:r>
              <a:rPr lang="de-CH" altLang="de-DE" sz="2400" dirty="0"/>
              <a:t> (SDC </a:t>
            </a:r>
            <a:r>
              <a:rPr lang="de-CH" altLang="de-DE" sz="2400" dirty="0" err="1"/>
              <a:t>funding</a:t>
            </a:r>
            <a:r>
              <a:rPr lang="de-CH" altLang="de-DE" sz="2400" dirty="0"/>
              <a:t>)</a:t>
            </a:r>
          </a:p>
          <a:p>
            <a:r>
              <a:rPr lang="en-US" sz="2400" dirty="0"/>
              <a:t>Collaboration between Swiss TPH, Swiss Agency for Development and Cooperation SDC, </a:t>
            </a:r>
            <a:r>
              <a:rPr lang="en-US" sz="2400" dirty="0" err="1"/>
              <a:t>Jigjiga</a:t>
            </a:r>
            <a:r>
              <a:rPr lang="en-US" sz="2400" dirty="0"/>
              <a:t> University and AHRI Alert </a:t>
            </a:r>
            <a:r>
              <a:rPr lang="en-US" sz="2400" dirty="0" err="1"/>
              <a:t>Armauer</a:t>
            </a:r>
            <a:r>
              <a:rPr lang="en-US" sz="2400" dirty="0"/>
              <a:t> Hansen Research Institute</a:t>
            </a:r>
          </a:p>
          <a:p>
            <a:pPr defTabSz="485055">
              <a:lnSpc>
                <a:spcPct val="93000"/>
              </a:lnSpc>
            </a:pPr>
            <a:r>
              <a:rPr lang="de-CH" sz="2400" kern="0" dirty="0" err="1">
                <a:latin typeface="Calibri"/>
                <a:cs typeface="Calibri"/>
                <a:sym typeface="Calibri"/>
              </a:rPr>
              <a:t>Added</a:t>
            </a:r>
            <a:r>
              <a:rPr lang="de-CH" sz="2400" kern="0" dirty="0">
                <a:latin typeface="Calibri"/>
                <a:cs typeface="Calibri"/>
                <a:sym typeface="Calibri"/>
              </a:rPr>
              <a:t> </a:t>
            </a:r>
            <a:r>
              <a:rPr lang="de-CH" sz="2400" kern="0" dirty="0" err="1">
                <a:latin typeface="Calibri"/>
                <a:cs typeface="Calibri"/>
                <a:sym typeface="Calibri"/>
              </a:rPr>
              <a:t>value</a:t>
            </a:r>
            <a:r>
              <a:rPr lang="de-CH" sz="2400" kern="0" dirty="0">
                <a:latin typeface="Calibri"/>
                <a:cs typeface="Calibri"/>
                <a:sym typeface="Calibri"/>
              </a:rPr>
              <a:t> </a:t>
            </a:r>
            <a:r>
              <a:rPr lang="de-CH" sz="2400" kern="0" dirty="0" err="1">
                <a:latin typeface="Calibri"/>
                <a:cs typeface="Calibri"/>
                <a:sym typeface="Calibri"/>
              </a:rPr>
              <a:t>of</a:t>
            </a:r>
            <a:r>
              <a:rPr lang="de-CH" sz="2400" kern="0" dirty="0">
                <a:latin typeface="Calibri"/>
                <a:cs typeface="Calibri"/>
                <a:sym typeface="Calibri"/>
              </a:rPr>
              <a:t> Integrated Surveillance-Response Systems</a:t>
            </a:r>
            <a:endParaRPr lang="de-CH" sz="1100" kern="0" dirty="0">
              <a:latin typeface="Calibri"/>
              <a:cs typeface="Calibri"/>
              <a:sym typeface="Calibri"/>
            </a:endParaRPr>
          </a:p>
          <a:p>
            <a:pPr marL="914389" lvl="1" indent="-457189" defTabSz="485055">
              <a:lnSpc>
                <a:spcPct val="93000"/>
              </a:lnSpc>
              <a:buFontTx/>
              <a:buAutoNum type="arabicPeriod"/>
            </a:pP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Reduce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time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to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detection</a:t>
            </a:r>
            <a:endParaRPr lang="de-CH" sz="2000" kern="0" dirty="0">
              <a:solidFill>
                <a:srgbClr val="222222"/>
              </a:solidFill>
              <a:latin typeface="Calibri"/>
              <a:cs typeface="Calibri"/>
              <a:sym typeface="Calibri"/>
            </a:endParaRPr>
          </a:p>
          <a:p>
            <a:pPr marL="914389" lvl="1" indent="-457189" defTabSz="485055">
              <a:lnSpc>
                <a:spcPct val="93000"/>
              </a:lnSpc>
              <a:buFontTx/>
              <a:buAutoNum type="arabicPeriod"/>
            </a:pP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Delay time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to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first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emergence</a:t>
            </a:r>
            <a:endParaRPr lang="de-CH" sz="2000" kern="0" dirty="0">
              <a:solidFill>
                <a:srgbClr val="222222"/>
              </a:solidFill>
              <a:latin typeface="Calibri"/>
              <a:cs typeface="Calibri"/>
              <a:sym typeface="Calibri"/>
            </a:endParaRPr>
          </a:p>
          <a:p>
            <a:pPr marL="914389" lvl="1" indent="-457189" defTabSz="485055">
              <a:lnSpc>
                <a:spcPct val="93000"/>
              </a:lnSpc>
              <a:buFontTx/>
              <a:buAutoNum type="arabicPeriod"/>
            </a:pP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Reduce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exposure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and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burden</a:t>
            </a:r>
            <a:endParaRPr lang="de-CH" sz="2000" kern="0" dirty="0">
              <a:solidFill>
                <a:srgbClr val="222222"/>
              </a:solidFill>
              <a:latin typeface="Calibri"/>
              <a:cs typeface="Calibri"/>
              <a:sym typeface="Calibri"/>
            </a:endParaRPr>
          </a:p>
          <a:p>
            <a:pPr marL="914389" lvl="1" indent="-457189" defTabSz="485055">
              <a:lnSpc>
                <a:spcPct val="93000"/>
              </a:lnSpc>
              <a:buFontTx/>
              <a:buAutoNum type="arabicPeriod"/>
            </a:pP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Are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ultimately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less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costly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than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sectorial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surveillance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–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response</a:t>
            </a:r>
            <a:r>
              <a:rPr lang="de-CH" sz="2000" kern="0" dirty="0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CH" sz="2000" kern="0" dirty="0" err="1">
                <a:solidFill>
                  <a:srgbClr val="222222"/>
                </a:solidFill>
                <a:latin typeface="Calibri"/>
                <a:cs typeface="Calibri"/>
                <a:sym typeface="Calibri"/>
              </a:rPr>
              <a:t>systems</a:t>
            </a:r>
            <a:endParaRPr lang="de-CH" sz="2000" kern="0" dirty="0">
              <a:solidFill>
                <a:srgbClr val="222222"/>
              </a:solidFill>
              <a:latin typeface="Calibri"/>
              <a:cs typeface="Calibri"/>
              <a:sym typeface="Calibri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6046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B73DF-AD9C-B700-6A20-D7FDE2B63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0A875-08DC-A4CE-63DB-2D441E6EF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4" y="948514"/>
            <a:ext cx="7772400" cy="49609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5BAE66-43BD-3DE7-5C2B-FAB0674EC1D2}"/>
              </a:ext>
            </a:extLst>
          </p:cNvPr>
          <p:cNvSpPr txBox="1">
            <a:spLocks/>
          </p:cNvSpPr>
          <p:nvPr/>
        </p:nvSpPr>
        <p:spPr>
          <a:xfrm>
            <a:off x="666751" y="366186"/>
            <a:ext cx="10850033" cy="745060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Integrated Surveillance-Response System in </a:t>
            </a:r>
            <a:br>
              <a:rPr kumimoji="0" lang="de-CH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de-CH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the</a:t>
            </a:r>
            <a:r>
              <a:rPr kumimoji="0" lang="de-CH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Somali Regional State </a:t>
            </a:r>
            <a:r>
              <a:rPr kumimoji="0" lang="de-CH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of</a:t>
            </a:r>
            <a:r>
              <a:rPr kumimoji="0" lang="de-CH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</a:t>
            </a:r>
            <a:r>
              <a:rPr kumimoji="0" lang="de-CH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Ethiopia</a:t>
            </a:r>
            <a:r>
              <a:rPr kumimoji="0" lang="de-CH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 (SDC </a:t>
            </a:r>
            <a:r>
              <a:rPr kumimoji="0" lang="de-CH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funding</a:t>
            </a:r>
            <a:r>
              <a:rPr kumimoji="0" lang="de-CH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)</a:t>
            </a:r>
          </a:p>
        </p:txBody>
      </p:sp>
      <p:pic>
        <p:nvPicPr>
          <p:cNvPr id="4" name="Picture 8" descr="C:\Users\zinsstag\Documents\My_new_Private\Bilder\Forschung\JOHI\20200130_160158.jpg">
            <a:extLst>
              <a:ext uri="{FF2B5EF4-FFF2-40B4-BE49-F238E27FC236}">
                <a16:creationId xmlns:a16="http://schemas.microsoft.com/office/drawing/2014/main" id="{98807124-F0A5-16B2-673B-92E88CAAC67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r="14387"/>
          <a:stretch>
            <a:fillRect/>
          </a:stretch>
        </p:blipFill>
        <p:spPr bwMode="auto">
          <a:xfrm>
            <a:off x="8680662" y="2279374"/>
            <a:ext cx="2822517" cy="29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74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3B9C1-6D5F-5C7E-3117-B0BF8EF18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912E1-F4AE-8BA2-9F28-4657F75D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based </a:t>
            </a:r>
            <a:r>
              <a:rPr lang="en-US" dirty="0" err="1"/>
              <a:t>iSRS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233AB-EE93-6F91-7414-A43F47EFA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351" y="1666877"/>
            <a:ext cx="4544782" cy="446246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One health unit established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Office furniture's and communication materials.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Two staff (Livestock and animal health assigned).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Surveillance team at village level established (CAHWS,CHW, human &amp; animal health staff.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Interdisciplinary training and inception workshop.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Stakeholder workshop or meeting.</a:t>
            </a:r>
          </a:p>
        </p:txBody>
      </p:sp>
      <p:pic>
        <p:nvPicPr>
          <p:cNvPr id="5" name="Content Placeholder 4" descr="C:\Users\yahyos\Desktop\Bashiir\yaya personal info\phone photos\20201005_073030.jpg">
            <a:extLst>
              <a:ext uri="{FF2B5EF4-FFF2-40B4-BE49-F238E27FC236}">
                <a16:creationId xmlns:a16="http://schemas.microsoft.com/office/drawing/2014/main" id="{5CAE5E69-F5BE-9523-6B71-362BAA53CAB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5223" y="720887"/>
            <a:ext cx="2929064" cy="29287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2FD05D-57C0-FE90-2B71-EDB63704F1C9}"/>
              </a:ext>
            </a:extLst>
          </p:cNvPr>
          <p:cNvSpPr/>
          <p:nvPr/>
        </p:nvSpPr>
        <p:spPr>
          <a:xfrm>
            <a:off x="5253521" y="3194509"/>
            <a:ext cx="1498600" cy="2857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850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0" i="0" u="none" strike="noStrike" kern="0" cap="none" spc="0" normalizeH="0" baseline="0" noProof="0" dirty="0">
                <a:ln>
                  <a:noFill/>
                </a:ln>
                <a:solidFill>
                  <a:srgbClr val="EFEFF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OSHCU</a:t>
            </a:r>
          </a:p>
        </p:txBody>
      </p:sp>
      <p:pic>
        <p:nvPicPr>
          <p:cNvPr id="7" name="Picture 6" descr="C:\Users\yahyos\Desktop\Bashiir\yaya personal info\phone photos\20191020_134825.jpg">
            <a:extLst>
              <a:ext uri="{FF2B5EF4-FFF2-40B4-BE49-F238E27FC236}">
                <a16:creationId xmlns:a16="http://schemas.microsoft.com/office/drawing/2014/main" id="{7FD9032C-0C9A-D20B-35BB-6ADC5949C7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4334" y="3599541"/>
            <a:ext cx="2428771" cy="26466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0D1802-C3C4-8A45-4D35-4227ECDD9ACC}"/>
              </a:ext>
            </a:extLst>
          </p:cNvPr>
          <p:cNvSpPr/>
          <p:nvPr/>
        </p:nvSpPr>
        <p:spPr>
          <a:xfrm>
            <a:off x="5253521" y="5719320"/>
            <a:ext cx="1498600" cy="2857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850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0" i="0" u="none" strike="noStrike" kern="0" cap="none" spc="0" normalizeH="0" baseline="0" noProof="0" dirty="0">
                <a:ln>
                  <a:noFill/>
                </a:ln>
                <a:solidFill>
                  <a:srgbClr val="EFEFF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  <a:sym typeface="Calibri"/>
              </a:rPr>
              <a:t>CHAWS &amp; CHWS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999C3-8359-03D8-27AB-8459B76C58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1333587"/>
            <a:ext cx="2379133" cy="438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67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B9791-AD00-B4B2-1EEB-7FFA4E492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F1E20-1DEE-DBAD-A1A7-DBBCC2844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132" y="2117569"/>
            <a:ext cx="5521563" cy="4591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1800" b="1" dirty="0"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approach: </a:t>
            </a:r>
          </a:p>
          <a:p>
            <a:pPr>
              <a:lnSpc>
                <a:spcPct val="100000"/>
              </a:lnSpc>
            </a:pPr>
            <a:r>
              <a:rPr lang="en-US" sz="1600" b="0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 RC implements a community epidemic and pandemic preparedness programming (CP3) in 6 counties in Kenya.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program </a:t>
            </a:r>
            <a:r>
              <a:rPr lang="en-US" sz="1600" b="0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adopts a community-led approach to outbreak detection and response through the engagement of c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ommunity health promoters, community members, community leaders and community based key stakeholders.</a:t>
            </a: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nities,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KRCS, implementing counties, 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other partners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ease threats and prepar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CH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future risks.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4FCFA9-6814-D4E0-AB2F-8BF64204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052" y="551804"/>
            <a:ext cx="6924761" cy="56855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F5333F"/>
              </a:buClr>
              <a:buSzPts val="6000"/>
            </a:pPr>
            <a:r>
              <a:rPr lang="en-US" sz="2000" dirty="0">
                <a:solidFill>
                  <a:srgbClr val="F5333F"/>
                </a:solidFill>
              </a:rPr>
              <a:t>Engaging communities in outbreak preparedness: Early detection, warning and local response</a:t>
            </a:r>
            <a:endParaRPr lang="en-GB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35A96-A53C-87A6-A7EB-E135AC676DF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>
              <a:cs typeface="Arial"/>
            </a:endParaRPr>
          </a:p>
          <a:p>
            <a:endParaRPr lang="en-US"/>
          </a:p>
        </p:txBody>
      </p:sp>
      <p:pic>
        <p:nvPicPr>
          <p:cNvPr id="11" name="Picture 10" descr="A map of the world with different colored areas&#10;&#10;Description automatically generated">
            <a:extLst>
              <a:ext uri="{FF2B5EF4-FFF2-40B4-BE49-F238E27FC236}">
                <a16:creationId xmlns:a16="http://schemas.microsoft.com/office/drawing/2014/main" id="{3FEA4D8B-8B35-818F-E82D-4D1CD56B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759" y="2117570"/>
            <a:ext cx="4996108" cy="347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03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6B29D-F3FB-15FD-B472-F1305AAE7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19BAD-409C-2AA5-5252-A54F51CF0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62" y="1310909"/>
            <a:ext cx="5493649" cy="53895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04165" indent="-278765">
              <a:spcAft>
                <a:spcPts val="600"/>
              </a:spcAft>
            </a:pPr>
            <a:r>
              <a:rPr lang="en-US" sz="1800" dirty="0"/>
              <a:t>Use of a One Health approach in Risk Communication and Community Engagement (RCCE).</a:t>
            </a:r>
            <a:endParaRPr lang="en-US" dirty="0"/>
          </a:p>
          <a:p>
            <a:pPr marL="304165" indent="-278765">
              <a:spcAft>
                <a:spcPts val="600"/>
              </a:spcAft>
            </a:pPr>
            <a:r>
              <a:rPr lang="en-US" sz="1800" dirty="0"/>
              <a:t>Use of a One Health approach in Community-based Surveillance (CBS)</a:t>
            </a:r>
          </a:p>
          <a:p>
            <a:pPr marL="304165" indent="-278765">
              <a:spcAft>
                <a:spcPts val="600"/>
              </a:spcAft>
            </a:pPr>
            <a:r>
              <a:rPr lang="en-US" sz="1800" dirty="0"/>
              <a:t>Training of 2,042 Community Health Promoters (CHPs) in Epidemic Preparedness in Communities (</a:t>
            </a:r>
            <a:r>
              <a:rPr lang="en-US" sz="1800" dirty="0" err="1"/>
              <a:t>EPiC</a:t>
            </a:r>
            <a:r>
              <a:rPr lang="en-US" sz="1800" dirty="0"/>
              <a:t>) and CBS</a:t>
            </a:r>
          </a:p>
          <a:p>
            <a:pPr marL="304165" indent="-278765">
              <a:spcAft>
                <a:spcPts val="600"/>
              </a:spcAft>
            </a:pPr>
            <a:r>
              <a:rPr lang="en-US" sz="1800" dirty="0"/>
              <a:t>Training of 261 Community Health Assistants (CHAs) and 126 Animal Health Assistants (AHAs) in </a:t>
            </a:r>
            <a:r>
              <a:rPr lang="en-US" sz="1800" dirty="0" err="1"/>
              <a:t>EPiC</a:t>
            </a:r>
            <a:r>
              <a:rPr lang="en-US" sz="1800" dirty="0"/>
              <a:t> and CBS</a:t>
            </a:r>
          </a:p>
          <a:p>
            <a:pPr marL="304165" indent="-278765">
              <a:spcAft>
                <a:spcPts val="600"/>
              </a:spcAft>
            </a:pPr>
            <a:r>
              <a:rPr lang="en-US" sz="1800" dirty="0"/>
              <a:t>Coordination meetings </a:t>
            </a:r>
          </a:p>
          <a:p>
            <a:pPr marL="608965" lvl="1" indent="-257810">
              <a:spcAft>
                <a:spcPts val="600"/>
              </a:spcAft>
            </a:pPr>
            <a:r>
              <a:rPr lang="en-US" sz="1800" dirty="0"/>
              <a:t>County and sub county one health units.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08965" lvl="1" indent="-257810">
              <a:spcAft>
                <a:spcPts val="600"/>
              </a:spcAft>
            </a:pPr>
            <a:r>
              <a:rPr lang="en-US" sz="1800" dirty="0"/>
              <a:t>Community health units</a:t>
            </a:r>
          </a:p>
          <a:p>
            <a:pPr marL="304165" indent="-278765">
              <a:spcAft>
                <a:spcPts val="600"/>
              </a:spcAft>
            </a:pPr>
            <a:r>
              <a:rPr lang="en-US" sz="1800" dirty="0"/>
              <a:t>Adoption of Kenya’s community health strategy (CHS) for sustainability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CE5A04-40A3-03C6-C59F-94E9352B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445" y="353634"/>
            <a:ext cx="3539161" cy="490114"/>
          </a:xfrm>
        </p:spPr>
        <p:txBody>
          <a:bodyPr/>
          <a:lstStyle/>
          <a:p>
            <a:r>
              <a:rPr lang="en-US" sz="2800" b="1">
                <a:latin typeface="Aptos"/>
                <a:cs typeface="Arial"/>
              </a:rPr>
              <a:t>The strategy: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1272C6-BAE0-3516-42C2-6F2B4EECC3D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b="1">
                <a:latin typeface="Aptos"/>
                <a:cs typeface="Arial"/>
              </a:rPr>
              <a:t>CBS alerts</a:t>
            </a:r>
            <a:endParaRPr lang="en-KE" sz="3300" b="1">
              <a:latin typeface="Aptos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B2A4B-A746-27D7-2AD7-1DF6CB401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808" y="1312652"/>
            <a:ext cx="6273353" cy="554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7EBC5-FDDA-C335-3BAC-440D3430F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918D0-24B9-A4FB-6460-D225BEF04F3C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7A088-16D2-9526-5B42-1A64E9915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709" y="520690"/>
            <a:ext cx="6471243" cy="966974"/>
          </a:xfrm>
        </p:spPr>
        <p:txBody>
          <a:bodyPr/>
          <a:lstStyle/>
          <a:p>
            <a:r>
              <a:rPr lang="en-US" sz="2800" b="1">
                <a:latin typeface="Aptos"/>
                <a:cs typeface="Arial"/>
              </a:rPr>
              <a:t>Key successes in outbreak preparedness and response:</a:t>
            </a:r>
            <a:br>
              <a:rPr lang="en-US" sz="2800" b="1">
                <a:latin typeface="Aptos"/>
                <a:cs typeface="Arial"/>
              </a:rPr>
            </a:br>
            <a:endParaRPr lang="en-GB" sz="28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9ED7796-8CF7-89F8-154B-E72F122C4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/>
              <a:t>Anthrax outbreak in Narok, May-June 2024</a:t>
            </a:r>
          </a:p>
          <a:p>
            <a:pPr marL="304165" indent="-278765"/>
            <a:r>
              <a:rPr lang="en-US" sz="20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Claimed 6 heads of cattle.</a:t>
            </a:r>
          </a:p>
          <a:p>
            <a:pPr marL="304165" indent="-278765"/>
            <a:endParaRPr lang="en-US" sz="20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pPr marL="304165" indent="-278765"/>
            <a:r>
              <a:rPr lang="en-US" sz="20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4 of the carcasses properly disposed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 </a:t>
            </a:r>
            <a:r>
              <a:rPr lang="en-US" sz="20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 by burying.</a:t>
            </a:r>
          </a:p>
          <a:p>
            <a:pPr marL="304165" indent="-278765"/>
            <a:endParaRPr lang="en-US" sz="20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pPr marL="304165" indent="-278765"/>
            <a:r>
              <a:rPr lang="en-US" sz="20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70 people in 15 HHs affected after consuming meat from 2 carcasses. 13 people were hospitalized.</a:t>
            </a:r>
          </a:p>
          <a:p>
            <a:pPr marL="304165" indent="-278765"/>
            <a:endParaRPr lang="en-US" sz="2000">
              <a:solidFill>
                <a:srgbClr val="000000"/>
              </a:solidFill>
              <a:highlight>
                <a:srgbClr val="FFFFFF"/>
              </a:highlight>
              <a:latin typeface="Aptos"/>
            </a:endParaRPr>
          </a:p>
          <a:p>
            <a:pPr marL="304165" indent="-278765"/>
            <a:r>
              <a:rPr lang="en-US" sz="2000">
                <a:solidFill>
                  <a:srgbClr val="000000"/>
                </a:solidFill>
                <a:highlight>
                  <a:srgbClr val="FFFFFF"/>
                </a:highlight>
                <a:latin typeface="Aptos"/>
              </a:rPr>
              <a:t>Animal ring vaccination was conducted by government reaching 2,909  cattle.</a:t>
            </a:r>
          </a:p>
          <a:p>
            <a:pPr marL="304165" indent="-278765"/>
            <a:endParaRPr lang="en-US" sz="1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/>
          </a:p>
          <a:p>
            <a:pPr marL="304165" indent="-278765"/>
            <a:endParaRPr lang="en-US"/>
          </a:p>
        </p:txBody>
      </p:sp>
      <p:pic>
        <p:nvPicPr>
          <p:cNvPr id="13" name="Picture 12" descr="A person in a white coat looking at a cooler with people around it&#10;&#10;Description automatically generated">
            <a:extLst>
              <a:ext uri="{FF2B5EF4-FFF2-40B4-BE49-F238E27FC236}">
                <a16:creationId xmlns:a16="http://schemas.microsoft.com/office/drawing/2014/main" id="{373564E8-DB67-0C3D-1B6F-2753BBA3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9" y="3656523"/>
            <a:ext cx="4981783" cy="296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group of people holding a animal&#10;&#10;Description automatically generated">
            <a:extLst>
              <a:ext uri="{FF2B5EF4-FFF2-40B4-BE49-F238E27FC236}">
                <a16:creationId xmlns:a16="http://schemas.microsoft.com/office/drawing/2014/main" id="{EEDC6F53-D21A-3490-BFBE-2A7CC4AA6F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0" y="180436"/>
            <a:ext cx="2468881" cy="329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095D8A-8DC5-9CA9-CA36-046BC611D6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90" y="350877"/>
            <a:ext cx="2219662" cy="301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6460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LAT" val="True"/>
  <p:tag name="NAME" val="SplitFlo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Alph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Alph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keKYXyaWtGYl8oeREEk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keKYXyaWtGYl8oeREEk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2EmPrA0qkrvaO5t4BC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2EmPrA0qkrvaO5t4BC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hPPju2zDB_b.Ana34g7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LAT" val="True"/>
  <p:tag name="NAME" val="SplitFlo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Alph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TrackerAlph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keKYXyaWtGYl8oeREEk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TkeKYXyaWtGYl8oeREEk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2EmPrA0qkrvaO5t4BC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2EmPrA0qkrvaO5t4BC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6"/>
  <p:tag name="GUIDEROWS" val="1"/>
  <p:tag name="GUTTERCOL" val="0.6 cm"/>
  <p:tag name="GUTTERROW" val="0.6 cm"/>
  <p:tag name="GUIDESAPPLIEDTO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EN_GV0278_16x9_CF2">
  <a:themeElements>
    <a:clrScheme name="Custom">
      <a:dk1>
        <a:srgbClr val="7F7F7F"/>
      </a:dk1>
      <a:lt1>
        <a:srgbClr val="FFFFFF"/>
      </a:lt1>
      <a:dk2>
        <a:srgbClr val="1E7FB8"/>
      </a:dk2>
      <a:lt2>
        <a:srgbClr val="FFFFFF"/>
      </a:lt2>
      <a:accent1>
        <a:srgbClr val="D9D9D9"/>
      </a:accent1>
      <a:accent2>
        <a:srgbClr val="3092D3"/>
      </a:accent2>
      <a:accent3>
        <a:srgbClr val="1E7FB8"/>
      </a:accent3>
      <a:accent4>
        <a:srgbClr val="4BACC6"/>
      </a:accent4>
      <a:accent5>
        <a:srgbClr val="7F7F7F"/>
      </a:accent5>
      <a:accent6>
        <a:srgbClr val="17375E"/>
      </a:accent6>
      <a:hlink>
        <a:srgbClr val="4BACC6"/>
      </a:hlink>
      <a:folHlink>
        <a:srgbClr val="00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tx1"/>
          </a:solidFill>
        </a:ln>
      </a:spPr>
      <a:bodyPr lIns="73152" tIns="73152" rIns="73152" bIns="73152"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>
            <a:latin typeface="+mn-lt"/>
          </a:defRPr>
        </a:defPPr>
      </a:lstStyle>
    </a:txDef>
  </a:objectDefaults>
  <a:extraClrSchemeLst>
    <a:extraClrScheme>
      <a:clrScheme name="Custom">
        <a:dk1>
          <a:srgbClr val="7F7F7F"/>
        </a:dk1>
        <a:lt1>
          <a:srgbClr val="FFFFFF"/>
        </a:lt1>
        <a:dk2>
          <a:srgbClr val="1E7FB8"/>
        </a:dk2>
        <a:lt2>
          <a:srgbClr val="FFFFFF"/>
        </a:lt2>
        <a:accent1>
          <a:srgbClr val="D9D9D9"/>
        </a:accent1>
        <a:accent2>
          <a:srgbClr val="3092D3"/>
        </a:accent2>
        <a:accent3>
          <a:srgbClr val="1E7FB8"/>
        </a:accent3>
        <a:accent4>
          <a:srgbClr val="4BACC6"/>
        </a:accent4>
        <a:accent5>
          <a:srgbClr val="7F7F7F"/>
        </a:accent5>
        <a:accent6>
          <a:srgbClr val="17375E"/>
        </a:accent6>
        <a:hlink>
          <a:srgbClr val="4BACC6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Teal">
      <a:srgbClr val="57FF7D"/>
    </a:custClr>
    <a:custClr name="WHO Blue">
      <a:srgbClr val="1ABFFF"/>
    </a:custClr>
    <a:custClr name="Lilac">
      <a:srgbClr val="664DFF"/>
    </a:custClr>
    <a:custClr name="Dark Blue">
      <a:srgbClr val="0D40FF"/>
    </a:custClr>
  </a:custClrLst>
  <a:extLst>
    <a:ext uri="{05A4C25C-085E-4340-85A3-A5531E510DB2}">
      <thm15:themeFamily xmlns:thm15="http://schemas.microsoft.com/office/thememl/2012/main" name="EN_GV0278_16x9_CF2.potx" id="{79A6A227-63B2-4EBD-B583-EF5260737FE8}" vid="{E4F2A5CB-6402-43A5-8DD4-9A0BD7F9BA41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lnSpc>
            <a:spcPct val="90000"/>
          </a:lnSpc>
          <a:spcAft>
            <a:spcPts val="600"/>
          </a:spcAft>
          <a:defRPr b="1" u="sng" dirty="0">
            <a:solidFill>
              <a:srgbClr val="00B0F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_GV0278_16x9_CF2">
  <a:themeElements>
    <a:clrScheme name="Custom">
      <a:dk1>
        <a:srgbClr val="7F7F7F"/>
      </a:dk1>
      <a:lt1>
        <a:srgbClr val="FFFFFF"/>
      </a:lt1>
      <a:dk2>
        <a:srgbClr val="1E7FB8"/>
      </a:dk2>
      <a:lt2>
        <a:srgbClr val="FFFFFF"/>
      </a:lt2>
      <a:accent1>
        <a:srgbClr val="D9D9D9"/>
      </a:accent1>
      <a:accent2>
        <a:srgbClr val="3092D3"/>
      </a:accent2>
      <a:accent3>
        <a:srgbClr val="1E7FB8"/>
      </a:accent3>
      <a:accent4>
        <a:srgbClr val="4BACC6"/>
      </a:accent4>
      <a:accent5>
        <a:srgbClr val="7F7F7F"/>
      </a:accent5>
      <a:accent6>
        <a:srgbClr val="17375E"/>
      </a:accent6>
      <a:hlink>
        <a:srgbClr val="4BACC6"/>
      </a:hlink>
      <a:folHlink>
        <a:srgbClr val="00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tx1"/>
          </a:solidFill>
        </a:ln>
      </a:spPr>
      <a:bodyPr lIns="73152" tIns="73152" rIns="73152" bIns="73152"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>
            <a:latin typeface="+mn-lt"/>
          </a:defRPr>
        </a:defPPr>
      </a:lstStyle>
    </a:txDef>
  </a:objectDefaults>
  <a:extraClrSchemeLst>
    <a:extraClrScheme>
      <a:clrScheme name="Custom">
        <a:dk1>
          <a:srgbClr val="7F7F7F"/>
        </a:dk1>
        <a:lt1>
          <a:srgbClr val="FFFFFF"/>
        </a:lt1>
        <a:dk2>
          <a:srgbClr val="1E7FB8"/>
        </a:dk2>
        <a:lt2>
          <a:srgbClr val="FFFFFF"/>
        </a:lt2>
        <a:accent1>
          <a:srgbClr val="D9D9D9"/>
        </a:accent1>
        <a:accent2>
          <a:srgbClr val="3092D3"/>
        </a:accent2>
        <a:accent3>
          <a:srgbClr val="1E7FB8"/>
        </a:accent3>
        <a:accent4>
          <a:srgbClr val="4BACC6"/>
        </a:accent4>
        <a:accent5>
          <a:srgbClr val="7F7F7F"/>
        </a:accent5>
        <a:accent6>
          <a:srgbClr val="17375E"/>
        </a:accent6>
        <a:hlink>
          <a:srgbClr val="4BACC6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Teal">
      <a:srgbClr val="57FF7D"/>
    </a:custClr>
    <a:custClr name="WHO Blue">
      <a:srgbClr val="1ABFFF"/>
    </a:custClr>
    <a:custClr name="Lilac">
      <a:srgbClr val="664DFF"/>
    </a:custClr>
    <a:custClr name="Dark Blue">
      <a:srgbClr val="0D40FF"/>
    </a:custClr>
  </a:custClrLst>
  <a:extLst>
    <a:ext uri="{05A4C25C-085E-4340-85A3-A5531E510DB2}">
      <thm15:themeFamily xmlns:thm15="http://schemas.microsoft.com/office/thememl/2012/main" name="EN_GV0278_16x9_CF2.potx" id="{79A6A227-63B2-4EBD-B583-EF5260737FE8}" vid="{E4F2A5CB-6402-43A5-8DD4-9A0BD7F9BA41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Office Theme">
  <a:themeElements>
    <a:clrScheme name="EPI-WIN">
      <a:dk1>
        <a:srgbClr val="000000"/>
      </a:dk1>
      <a:lt1>
        <a:srgbClr val="FFFFFF"/>
      </a:lt1>
      <a:dk2>
        <a:srgbClr val="0A225F"/>
      </a:dk2>
      <a:lt2>
        <a:srgbClr val="E8E8E8"/>
      </a:lt2>
      <a:accent1>
        <a:srgbClr val="285596"/>
      </a:accent1>
      <a:accent2>
        <a:srgbClr val="FFDE17"/>
      </a:accent2>
      <a:accent3>
        <a:srgbClr val="E28742"/>
      </a:accent3>
      <a:accent4>
        <a:srgbClr val="3DB4E1"/>
      </a:accent4>
      <a:accent5>
        <a:srgbClr val="A74242"/>
      </a:accent5>
      <a:accent6>
        <a:srgbClr val="161C51"/>
      </a:accent6>
      <a:hlink>
        <a:srgbClr val="2C6474"/>
      </a:hlink>
      <a:folHlink>
        <a:srgbClr val="77468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6_Office Theme">
  <a:themeElements>
    <a:clrScheme name="EPI-WIN">
      <a:dk1>
        <a:srgbClr val="000000"/>
      </a:dk1>
      <a:lt1>
        <a:srgbClr val="FFFFFF"/>
      </a:lt1>
      <a:dk2>
        <a:srgbClr val="0A225F"/>
      </a:dk2>
      <a:lt2>
        <a:srgbClr val="E8E8E8"/>
      </a:lt2>
      <a:accent1>
        <a:srgbClr val="285596"/>
      </a:accent1>
      <a:accent2>
        <a:srgbClr val="FFDE17"/>
      </a:accent2>
      <a:accent3>
        <a:srgbClr val="E28742"/>
      </a:accent3>
      <a:accent4>
        <a:srgbClr val="3DB4E1"/>
      </a:accent4>
      <a:accent5>
        <a:srgbClr val="A74242"/>
      </a:accent5>
      <a:accent6>
        <a:srgbClr val="161C51"/>
      </a:accent6>
      <a:hlink>
        <a:srgbClr val="2C6474"/>
      </a:hlink>
      <a:folHlink>
        <a:srgbClr val="77468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TemplafySlideFormConfiguration><![CDATA[{"formFields":[{"distinct":false,"hideIfNoUserInteractionRequired":false,"required":false,"defaultValue":"{{UserProfile.Language.Name}}","autoSelectFirstOption":false,"helpTexts":{},"spacing":{},"shareValue":false,"type":"dropDown","dataSourceName":"Language","dataSourceFieldName":"Name","name":"DocLang","label":"Document Language"}],"formDataEntries":[]}]]></TemplafySlideFormConfiguratio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89C59ADE53C49B45E3B489436BC07" ma:contentTypeVersion="18" ma:contentTypeDescription="Create a new document." ma:contentTypeScope="" ma:versionID="382e376d3ad2ebe9b60d661cacafeaa7">
  <xsd:schema xmlns:xsd="http://www.w3.org/2001/XMLSchema" xmlns:xs="http://www.w3.org/2001/XMLSchema" xmlns:p="http://schemas.microsoft.com/office/2006/metadata/properties" xmlns:ns2="f94a4242-da51-4b1d-bad4-07d006b730d3" xmlns:ns3="bd879b36-96f5-4c4e-979a-9eb1cd712529" targetNamespace="http://schemas.microsoft.com/office/2006/metadata/properties" ma:root="true" ma:fieldsID="c1ea21926a0006b5083e04c32c0cebda" ns2:_="" ns3:_="">
    <xsd:import namespace="f94a4242-da51-4b1d-bad4-07d006b730d3"/>
    <xsd:import namespace="bd879b36-96f5-4c4e-979a-9eb1cd7125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a4242-da51-4b1d-bad4-07d006b730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79b36-96f5-4c4e-979a-9eb1cd7125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2edfb5-6ab5-4a67-b8c8-74eaf5c36299}" ma:internalName="TaxCatchAll" ma:showField="CatchAllData" ma:web="bd879b36-96f5-4c4e-979a-9eb1cd7125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879b36-96f5-4c4e-979a-9eb1cd712529" xsi:nil="true"/>
    <lcf76f155ced4ddcb4097134ff3c332f xmlns="f94a4242-da51-4b1d-bad4-07d006b730d3">
      <Terms xmlns="http://schemas.microsoft.com/office/infopath/2007/PartnerControls"/>
    </lcf76f155ced4ddcb4097134ff3c332f>
  </documentManagement>
</p:properties>
</file>

<file path=customXml/item5.xml><?xml version="1.0" encoding="utf-8"?>
<TemplafySlideTemplateConfiguration><![CDATA[{"slideVersion":1,"isValidatorEnabled":false,"isLocked":false,"elementsMetadata":[{"type":"shape","elementConfiguration":{"inheritDimensions":"{{InheritDimensions.InheritWidth}}","width":"","height":"","image":"{{Form.DocLang.Logo_stacked_colour.Image}}","visibility":"","type":"image","disableUpdates":false}}],"slideId":"872437076289650688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4F9BD82C-89EA-9F4D-BC79-14B364DB2225}">
  <ds:schemaRefs/>
</ds:datastoreItem>
</file>

<file path=customXml/itemProps2.xml><?xml version="1.0" encoding="utf-8"?>
<ds:datastoreItem xmlns:ds="http://schemas.openxmlformats.org/officeDocument/2006/customXml" ds:itemID="{3D3001E3-1507-4EB9-BC83-8BABDEF263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59F568-B151-4895-B046-BBDB627B8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a4242-da51-4b1d-bad4-07d006b730d3"/>
    <ds:schemaRef ds:uri="bd879b36-96f5-4c4e-979a-9eb1cd7125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E778FB1-612C-4AD6-99F8-A3E162AEF4C4}">
  <ds:schemaRefs>
    <ds:schemaRef ds:uri="133e5729-7bb1-4685-bd1f-c5e580a2ee33"/>
    <ds:schemaRef ds:uri="c839feb0-01f5-4c1c-9931-3ed1f06ac5a5"/>
    <ds:schemaRef ds:uri="cee67e9e-b9c1-470a-9f79-60ccade3b973"/>
    <ds:schemaRef ds:uri="cf328f71-004c-4ec5-8aac-4c1fe87c002c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d879b36-96f5-4c4e-979a-9eb1cd712529"/>
    <ds:schemaRef ds:uri="f94a4242-da51-4b1d-bad4-07d006b730d3"/>
  </ds:schemaRefs>
</ds:datastoreItem>
</file>

<file path=customXml/itemProps5.xml><?xml version="1.0" encoding="utf-8"?>
<ds:datastoreItem xmlns:ds="http://schemas.openxmlformats.org/officeDocument/2006/customXml" ds:itemID="{532B470D-0E8C-C54B-B676-C7F44B3B168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</TotalTime>
  <Words>1848</Words>
  <Application>Microsoft Office PowerPoint</Application>
  <PresentationFormat>Widescreen</PresentationFormat>
  <Paragraphs>197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1_EN_GV0278_16x9_CF2</vt:lpstr>
      <vt:lpstr>2_Office Theme</vt:lpstr>
      <vt:lpstr>EN_GV0278_16x9_CF2</vt:lpstr>
      <vt:lpstr>1_office theme</vt:lpstr>
      <vt:lpstr>3_Office Theme</vt:lpstr>
      <vt:lpstr>5_Office Theme</vt:lpstr>
      <vt:lpstr>6_Office Theme</vt:lpstr>
      <vt:lpstr>Engaging communities in early outbreak detection and response action through community-based surveillance</vt:lpstr>
      <vt:lpstr>Community capacities, services and coordination  </vt:lpstr>
      <vt:lpstr>PowerPoint Presentation</vt:lpstr>
      <vt:lpstr>The theory of integrated environmental-animal-humans surveillance - response systems: The example of the Adadle woreda in Ethiopia</vt:lpstr>
      <vt:lpstr>PowerPoint Presentation</vt:lpstr>
      <vt:lpstr>Community based iSRS</vt:lpstr>
      <vt:lpstr>Engaging communities in outbreak preparedness: Early detection, warning and local response</vt:lpstr>
      <vt:lpstr>The strategy:</vt:lpstr>
      <vt:lpstr>Key successes in outbreak preparedness and response: </vt:lpstr>
      <vt:lpstr>Key achievements</vt:lpstr>
      <vt:lpstr>Illustration of early warning surveillance approach supported by The Global Fund</vt:lpstr>
      <vt:lpstr>PowerPoint Presentation</vt:lpstr>
      <vt:lpstr>PowerPoint Presentation</vt:lpstr>
      <vt:lpstr>We are making progress improving capacities to detect, and notify local outbreaks early : Malawi </vt:lpstr>
      <vt:lpstr>PowerPoint Presentation</vt:lpstr>
      <vt:lpstr>Way forward to strengthen community based early detection and response</vt:lpstr>
      <vt:lpstr>Useful references</vt:lpstr>
      <vt:lpstr>EPI-WIN Webinar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Hazael Kipyego</dc:creator>
  <cp:lastModifiedBy>GEROY, Lester Sam</cp:lastModifiedBy>
  <cp:revision>14</cp:revision>
  <dcterms:created xsi:type="dcterms:W3CDTF">2024-07-11T08:40:48Z</dcterms:created>
  <dcterms:modified xsi:type="dcterms:W3CDTF">2024-11-27T13:19:36Z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MSIP_Label_caf3f7fd-5cd4-4287-9002-aceb9af13c42_Enabled">
    <vt:lpwstr>true</vt:lpwstr>
  </property>
  <property fmtid="{D5CDD505-2E9C-101B-9397-08002B2CF9AE}" pid="4" name="MSIP_Label_caf3f7fd-5cd4-4287-9002-aceb9af13c42_SetDate">
    <vt:lpwstr>2024-08-05T07:50:46Z</vt:lpwstr>
  </property>
  <property fmtid="{D5CDD505-2E9C-101B-9397-08002B2CF9AE}" pid="5" name="MSIP_Label_caf3f7fd-5cd4-4287-9002-aceb9af13c42_Method">
    <vt:lpwstr>Privileged</vt:lpwstr>
  </property>
  <property fmtid="{D5CDD505-2E9C-101B-9397-08002B2CF9AE}" pid="6" name="MSIP_Label_caf3f7fd-5cd4-4287-9002-aceb9af13c42_Name">
    <vt:lpwstr>Public</vt:lpwstr>
  </property>
  <property fmtid="{D5CDD505-2E9C-101B-9397-08002B2CF9AE}" pid="7" name="MSIP_Label_caf3f7fd-5cd4-4287-9002-aceb9af13c42_SiteId">
    <vt:lpwstr>a2b53be5-734e-4e6c-ab0d-d184f60fd917</vt:lpwstr>
  </property>
  <property fmtid="{D5CDD505-2E9C-101B-9397-08002B2CF9AE}" pid="8" name="MSIP_Label_caf3f7fd-5cd4-4287-9002-aceb9af13c42_ActionId">
    <vt:lpwstr>40903040-7eb9-4142-98dd-867b460b99b5</vt:lpwstr>
  </property>
  <property fmtid="{D5CDD505-2E9C-101B-9397-08002B2CF9AE}" pid="9" name="MSIP_Label_caf3f7fd-5cd4-4287-9002-aceb9af13c42_ContentBits">
    <vt:lpwstr>2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Public</vt:lpwstr>
  </property>
  <property fmtid="{D5CDD505-2E9C-101B-9397-08002B2CF9AE}" pid="12" name="ContentTypeId">
    <vt:lpwstr>0x010100C4389C59ADE53C49B45E3B489436BC07</vt:lpwstr>
  </property>
</Properties>
</file>