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18"/>
  </p:notesMasterIdLst>
  <p:sldIdLst>
    <p:sldId id="2147474327" r:id="rId6"/>
    <p:sldId id="2147472137" r:id="rId7"/>
    <p:sldId id="2147481599" r:id="rId8"/>
    <p:sldId id="2147481600" r:id="rId9"/>
    <p:sldId id="2147481601" r:id="rId10"/>
    <p:sldId id="2147481602" r:id="rId11"/>
    <p:sldId id="2147481603" r:id="rId12"/>
    <p:sldId id="2147472148" r:id="rId13"/>
    <p:sldId id="316" r:id="rId14"/>
    <p:sldId id="338" r:id="rId15"/>
    <p:sldId id="2147481593" r:id="rId16"/>
    <p:sldId id="214748160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6BF4C40-3998-46AD-884B-414D8EFC13D7}">
          <p14:sldIdLst>
            <p14:sldId id="2147474327"/>
            <p14:sldId id="2147472137"/>
            <p14:sldId id="2147481599"/>
            <p14:sldId id="2147481600"/>
            <p14:sldId id="2147481601"/>
            <p14:sldId id="2147481602"/>
            <p14:sldId id="2147481603"/>
          </p14:sldIdLst>
        </p14:section>
        <p14:section name="WASH" id="{CA6EBD11-A6AD-44B4-9CE9-0B7922761E35}">
          <p14:sldIdLst>
            <p14:sldId id="2147472148"/>
          </p14:sldIdLst>
        </p14:section>
        <p14:section name="Role of community health workers" id="{CA37776B-DFAA-4A4A-B632-D7809EAAD122}">
          <p14:sldIdLst>
            <p14:sldId id="316"/>
            <p14:sldId id="338"/>
            <p14:sldId id="2147481593"/>
            <p14:sldId id="2147481604"/>
          </p14:sldIdLst>
        </p14:section>
        <p14:section name="Panel discussion" id="{21D114BA-9853-4EE0-BE56-28402976B38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11B837-CD3C-77A9-1439-37F8490AF105}" name="HAMILTON, Hannah" initials="HH" userId="S::hamiltonh@who.int::8147d88c-fb4f-4d8d-aae9-abdb92f3e427" providerId="AD"/>
  <p188:author id="{8EF1D882-7242-487D-805F-12399B50AAEB}" name="BALLER, April" initials="AB" userId="S::ballera@who.int::9ccdef03-7b77-4c9c-91bc-bf0ddb2f6ae0" providerId="AD"/>
  <p188:author id="{104117B0-51D9-BE19-9516-161BF581802B}" name="WILLET, Victoria" initials="VW" userId="S::willetv@who.int::8cb4fb2a-87b0-4925-a062-f06ea00e405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D203C"/>
    <a:srgbClr val="25408F"/>
    <a:srgbClr val="FFFFFF"/>
    <a:srgbClr val="F57F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84"/>
    <p:restoredTop sz="94640"/>
  </p:normalViewPr>
  <p:slideViewPr>
    <p:cSldViewPr snapToGrid="0">
      <p:cViewPr varScale="1">
        <p:scale>
          <a:sx n="97" d="100"/>
          <a:sy n="97" d="100"/>
        </p:scale>
        <p:origin x="232"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5BA16E-03A2-44F7-9DB9-59B00E78BB7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7C4F2C2-8196-49F5-85D5-76436EC929F0}">
      <dgm:prSet phldrT="[Text]" custT="1"/>
      <dgm:spPr/>
      <dgm:t>
        <a:bodyPr/>
        <a:lstStyle/>
        <a:p>
          <a:r>
            <a:rPr lang="en-US" sz="1400">
              <a:latin typeface="Atkinson Hyperlegible" pitchFamily="2" charset="0"/>
            </a:rPr>
            <a:t>Determining if the person with mpox can be cared for and isolate at home</a:t>
          </a:r>
        </a:p>
      </dgm:t>
    </dgm:pt>
    <dgm:pt modelId="{D4983526-986F-44AF-864C-3AB648F78065}" type="parTrans" cxnId="{465CDA7B-2EB6-40EC-943C-039035BFC03D}">
      <dgm:prSet/>
      <dgm:spPr/>
      <dgm:t>
        <a:bodyPr/>
        <a:lstStyle/>
        <a:p>
          <a:endParaRPr lang="en-US"/>
        </a:p>
      </dgm:t>
    </dgm:pt>
    <dgm:pt modelId="{1B87F9A5-2961-4B87-8E7F-D0AFF27C427E}" type="sibTrans" cxnId="{465CDA7B-2EB6-40EC-943C-039035BFC03D}">
      <dgm:prSet/>
      <dgm:spPr/>
      <dgm:t>
        <a:bodyPr/>
        <a:lstStyle/>
        <a:p>
          <a:endParaRPr lang="en-US"/>
        </a:p>
      </dgm:t>
    </dgm:pt>
    <dgm:pt modelId="{97F239CF-E9BC-4EF5-A28E-A891E323DA09}">
      <dgm:prSet phldrT="[Text]" custT="1"/>
      <dgm:spPr/>
      <dgm:t>
        <a:bodyPr/>
        <a:lstStyle/>
        <a:p>
          <a:r>
            <a:rPr lang="en-US" sz="1400">
              <a:latin typeface="Atkinson Hyperlegible" pitchFamily="2" charset="0"/>
            </a:rPr>
            <a:t>IPC measures for  health and care workers, caregivers and persons with mpox during homecare and isolation</a:t>
          </a:r>
        </a:p>
      </dgm:t>
    </dgm:pt>
    <dgm:pt modelId="{52F0977A-4B48-4DDD-B54C-9D45B9A91660}" type="parTrans" cxnId="{9A0A80D3-FFBA-44C8-ACAC-1179FAF222FE}">
      <dgm:prSet/>
      <dgm:spPr/>
      <dgm:t>
        <a:bodyPr/>
        <a:lstStyle/>
        <a:p>
          <a:endParaRPr lang="en-US"/>
        </a:p>
      </dgm:t>
    </dgm:pt>
    <dgm:pt modelId="{8071E2BF-18B0-4E04-A037-DDCB7B55A20F}" type="sibTrans" cxnId="{9A0A80D3-FFBA-44C8-ACAC-1179FAF222FE}">
      <dgm:prSet/>
      <dgm:spPr/>
      <dgm:t>
        <a:bodyPr/>
        <a:lstStyle/>
        <a:p>
          <a:endParaRPr lang="en-US"/>
        </a:p>
      </dgm:t>
    </dgm:pt>
    <dgm:pt modelId="{374B7490-D7ED-4336-97FC-3D124338C63E}">
      <dgm:prSet phldrT="[Text]" custT="1"/>
      <dgm:spPr/>
      <dgm:t>
        <a:bodyPr/>
        <a:lstStyle/>
        <a:p>
          <a:r>
            <a:rPr lang="en-US" sz="1400">
              <a:latin typeface="Atkinson Hyperlegible" pitchFamily="2" charset="0"/>
            </a:rPr>
            <a:t>Linen management and environmental cleaning</a:t>
          </a:r>
        </a:p>
      </dgm:t>
    </dgm:pt>
    <dgm:pt modelId="{F6E0D6CF-230D-4F8C-A0C6-8AAC5C0FDCCA}" type="parTrans" cxnId="{2CD23974-7A42-4A9D-AE0B-89127B6B779F}">
      <dgm:prSet/>
      <dgm:spPr/>
      <dgm:t>
        <a:bodyPr/>
        <a:lstStyle/>
        <a:p>
          <a:endParaRPr lang="en-US"/>
        </a:p>
      </dgm:t>
    </dgm:pt>
    <dgm:pt modelId="{AA6E6C85-B4F5-45E8-B7D7-16A6F72D8C71}" type="sibTrans" cxnId="{2CD23974-7A42-4A9D-AE0B-89127B6B779F}">
      <dgm:prSet/>
      <dgm:spPr/>
      <dgm:t>
        <a:bodyPr/>
        <a:lstStyle/>
        <a:p>
          <a:endParaRPr lang="en-US"/>
        </a:p>
      </dgm:t>
    </dgm:pt>
    <dgm:pt modelId="{19142329-DC8F-4300-9892-0A5821B5A2BE}">
      <dgm:prSet phldrT="[Text]" custT="1"/>
      <dgm:spPr/>
      <dgm:t>
        <a:bodyPr/>
        <a:lstStyle/>
        <a:p>
          <a:r>
            <a:rPr lang="en-US" sz="1400">
              <a:latin typeface="Atkinson Hyperlegible" pitchFamily="2" charset="0"/>
            </a:rPr>
            <a:t>Discontinuation of home isolation</a:t>
          </a:r>
        </a:p>
      </dgm:t>
    </dgm:pt>
    <dgm:pt modelId="{5288B431-3FBD-42A0-943B-5DD120062A3B}" type="parTrans" cxnId="{0C739D1C-2C3E-446A-9CFF-B28A192C0BD4}">
      <dgm:prSet/>
      <dgm:spPr/>
      <dgm:t>
        <a:bodyPr/>
        <a:lstStyle/>
        <a:p>
          <a:endParaRPr lang="en-US"/>
        </a:p>
      </dgm:t>
    </dgm:pt>
    <dgm:pt modelId="{5CB62410-218C-4D69-BC4F-3F3DC458855C}" type="sibTrans" cxnId="{0C739D1C-2C3E-446A-9CFF-B28A192C0BD4}">
      <dgm:prSet/>
      <dgm:spPr/>
      <dgm:t>
        <a:bodyPr/>
        <a:lstStyle/>
        <a:p>
          <a:endParaRPr lang="en-US"/>
        </a:p>
      </dgm:t>
    </dgm:pt>
    <dgm:pt modelId="{1C2524B9-2439-43C8-BEAD-D70685C6A981}">
      <dgm:prSet phldrT="[Text]" custT="1"/>
      <dgm:spPr/>
      <dgm:t>
        <a:bodyPr/>
        <a:lstStyle/>
        <a:p>
          <a:r>
            <a:rPr lang="en-US" sz="1400">
              <a:latin typeface="Atkinson Hyperlegible" pitchFamily="2" charset="0"/>
            </a:rPr>
            <a:t>Management of contacts of person with mpox</a:t>
          </a:r>
        </a:p>
      </dgm:t>
    </dgm:pt>
    <dgm:pt modelId="{1E1168A8-9C75-4407-9ECD-77407E67DB61}" type="parTrans" cxnId="{FB75FB35-0D4D-4FBF-943B-EDC75C81D5A7}">
      <dgm:prSet/>
      <dgm:spPr/>
      <dgm:t>
        <a:bodyPr/>
        <a:lstStyle/>
        <a:p>
          <a:endParaRPr lang="en-US"/>
        </a:p>
      </dgm:t>
    </dgm:pt>
    <dgm:pt modelId="{5DAE7D5C-0327-4A20-8F8E-5AEBA090C2C7}" type="sibTrans" cxnId="{FB75FB35-0D4D-4FBF-943B-EDC75C81D5A7}">
      <dgm:prSet/>
      <dgm:spPr/>
      <dgm:t>
        <a:bodyPr/>
        <a:lstStyle/>
        <a:p>
          <a:endParaRPr lang="en-US"/>
        </a:p>
      </dgm:t>
    </dgm:pt>
    <dgm:pt modelId="{CF378AC4-CF87-40C0-897E-AC87972E6204}">
      <dgm:prSet phldrT="[Text]" custT="1"/>
      <dgm:spPr/>
      <dgm:t>
        <a:bodyPr/>
        <a:lstStyle/>
        <a:p>
          <a:r>
            <a:rPr lang="en-US" sz="1400">
              <a:latin typeface="Atkinson Hyperlegible" pitchFamily="2" charset="0"/>
            </a:rPr>
            <a:t>Water, sanitation and hygiene services during home care</a:t>
          </a:r>
        </a:p>
      </dgm:t>
    </dgm:pt>
    <dgm:pt modelId="{80198030-FC50-44D6-BA3D-D2088B017142}" type="parTrans" cxnId="{E7452B8C-2854-4280-A2E9-8815A199CA20}">
      <dgm:prSet/>
      <dgm:spPr/>
      <dgm:t>
        <a:bodyPr/>
        <a:lstStyle/>
        <a:p>
          <a:endParaRPr lang="en-US"/>
        </a:p>
      </dgm:t>
    </dgm:pt>
    <dgm:pt modelId="{C86A1115-798A-4EE8-922C-62E022F3C212}" type="sibTrans" cxnId="{E7452B8C-2854-4280-A2E9-8815A199CA20}">
      <dgm:prSet/>
      <dgm:spPr/>
      <dgm:t>
        <a:bodyPr/>
        <a:lstStyle/>
        <a:p>
          <a:endParaRPr lang="en-US"/>
        </a:p>
      </dgm:t>
    </dgm:pt>
    <dgm:pt modelId="{1D6955EA-8274-40BA-ACBE-CAF57B177793}">
      <dgm:prSet phldrT="[Text]" custT="1"/>
      <dgm:spPr/>
      <dgm:t>
        <a:bodyPr/>
        <a:lstStyle/>
        <a:p>
          <a:r>
            <a:rPr lang="en-US" sz="1400">
              <a:latin typeface="Atkinson Hyperlegible" pitchFamily="2" charset="0"/>
            </a:rPr>
            <a:t>Waste management during home care</a:t>
          </a:r>
        </a:p>
      </dgm:t>
    </dgm:pt>
    <dgm:pt modelId="{BD84C524-D73B-415A-87BE-BEA4F1B6445F}" type="parTrans" cxnId="{BC0DCEDD-CBC3-45CF-A4E0-618286B916E2}">
      <dgm:prSet/>
      <dgm:spPr/>
      <dgm:t>
        <a:bodyPr/>
        <a:lstStyle/>
        <a:p>
          <a:endParaRPr lang="en-US"/>
        </a:p>
      </dgm:t>
    </dgm:pt>
    <dgm:pt modelId="{3952B682-3220-4BB3-8863-3A86B8E3F8D3}" type="sibTrans" cxnId="{BC0DCEDD-CBC3-45CF-A4E0-618286B916E2}">
      <dgm:prSet/>
      <dgm:spPr/>
      <dgm:t>
        <a:bodyPr/>
        <a:lstStyle/>
        <a:p>
          <a:endParaRPr lang="en-US"/>
        </a:p>
      </dgm:t>
    </dgm:pt>
    <dgm:pt modelId="{4B1E093B-2A69-4BEB-AA42-1557F55C6C79}" type="pres">
      <dgm:prSet presAssocID="{625BA16E-03A2-44F7-9DB9-59B00E78BB7E}" presName="linear" presStyleCnt="0">
        <dgm:presLayoutVars>
          <dgm:dir/>
          <dgm:animLvl val="lvl"/>
          <dgm:resizeHandles val="exact"/>
        </dgm:presLayoutVars>
      </dgm:prSet>
      <dgm:spPr/>
    </dgm:pt>
    <dgm:pt modelId="{E9DCE1C4-B969-40EC-87DA-06493CBEE374}" type="pres">
      <dgm:prSet presAssocID="{D7C4F2C2-8196-49F5-85D5-76436EC929F0}" presName="parentLin" presStyleCnt="0"/>
      <dgm:spPr/>
    </dgm:pt>
    <dgm:pt modelId="{F56F2268-C49B-4464-8283-BE15591BF30E}" type="pres">
      <dgm:prSet presAssocID="{D7C4F2C2-8196-49F5-85D5-76436EC929F0}" presName="parentLeftMargin" presStyleLbl="node1" presStyleIdx="0" presStyleCnt="7"/>
      <dgm:spPr/>
    </dgm:pt>
    <dgm:pt modelId="{81895132-9340-467E-B69C-C1126DB230ED}" type="pres">
      <dgm:prSet presAssocID="{D7C4F2C2-8196-49F5-85D5-76436EC929F0}" presName="parentText" presStyleLbl="node1" presStyleIdx="0" presStyleCnt="7">
        <dgm:presLayoutVars>
          <dgm:chMax val="0"/>
          <dgm:bulletEnabled val="1"/>
        </dgm:presLayoutVars>
      </dgm:prSet>
      <dgm:spPr/>
    </dgm:pt>
    <dgm:pt modelId="{8701A943-745C-44F7-9CB5-31D4D801FC8A}" type="pres">
      <dgm:prSet presAssocID="{D7C4F2C2-8196-49F5-85D5-76436EC929F0}" presName="negativeSpace" presStyleCnt="0"/>
      <dgm:spPr/>
    </dgm:pt>
    <dgm:pt modelId="{FA61859E-6D9A-4CD4-9902-38215F576279}" type="pres">
      <dgm:prSet presAssocID="{D7C4F2C2-8196-49F5-85D5-76436EC929F0}" presName="childText" presStyleLbl="conFgAcc1" presStyleIdx="0" presStyleCnt="7">
        <dgm:presLayoutVars>
          <dgm:bulletEnabled val="1"/>
        </dgm:presLayoutVars>
      </dgm:prSet>
      <dgm:spPr/>
    </dgm:pt>
    <dgm:pt modelId="{99E3575D-0E93-4DF1-A719-AD27DAE055D5}" type="pres">
      <dgm:prSet presAssocID="{1B87F9A5-2961-4B87-8E7F-D0AFF27C427E}" presName="spaceBetweenRectangles" presStyleCnt="0"/>
      <dgm:spPr/>
    </dgm:pt>
    <dgm:pt modelId="{51E76023-0D7E-4A3A-9275-34A9CB7A85EB}" type="pres">
      <dgm:prSet presAssocID="{97F239CF-E9BC-4EF5-A28E-A891E323DA09}" presName="parentLin" presStyleCnt="0"/>
      <dgm:spPr/>
    </dgm:pt>
    <dgm:pt modelId="{A9156152-821E-4D28-AA81-32C79D20F6CD}" type="pres">
      <dgm:prSet presAssocID="{97F239CF-E9BC-4EF5-A28E-A891E323DA09}" presName="parentLeftMargin" presStyleLbl="node1" presStyleIdx="0" presStyleCnt="7"/>
      <dgm:spPr/>
    </dgm:pt>
    <dgm:pt modelId="{29DC648E-DDE6-4EEC-B456-8DF3CF79D488}" type="pres">
      <dgm:prSet presAssocID="{97F239CF-E9BC-4EF5-A28E-A891E323DA09}" presName="parentText" presStyleLbl="node1" presStyleIdx="1" presStyleCnt="7">
        <dgm:presLayoutVars>
          <dgm:chMax val="0"/>
          <dgm:bulletEnabled val="1"/>
        </dgm:presLayoutVars>
      </dgm:prSet>
      <dgm:spPr/>
    </dgm:pt>
    <dgm:pt modelId="{658EBD64-D6D0-473F-8B7D-B22C7707BB8E}" type="pres">
      <dgm:prSet presAssocID="{97F239CF-E9BC-4EF5-A28E-A891E323DA09}" presName="negativeSpace" presStyleCnt="0"/>
      <dgm:spPr/>
    </dgm:pt>
    <dgm:pt modelId="{25645E51-16EB-4634-9666-9003797ABACA}" type="pres">
      <dgm:prSet presAssocID="{97F239CF-E9BC-4EF5-A28E-A891E323DA09}" presName="childText" presStyleLbl="conFgAcc1" presStyleIdx="1" presStyleCnt="7">
        <dgm:presLayoutVars>
          <dgm:bulletEnabled val="1"/>
        </dgm:presLayoutVars>
      </dgm:prSet>
      <dgm:spPr/>
    </dgm:pt>
    <dgm:pt modelId="{B602BDE9-C065-4432-BDE6-72DE7CA8D31E}" type="pres">
      <dgm:prSet presAssocID="{8071E2BF-18B0-4E04-A037-DDCB7B55A20F}" presName="spaceBetweenRectangles" presStyleCnt="0"/>
      <dgm:spPr/>
    </dgm:pt>
    <dgm:pt modelId="{F08A21DA-8F7D-4D14-B6EA-F43704D47551}" type="pres">
      <dgm:prSet presAssocID="{374B7490-D7ED-4336-97FC-3D124338C63E}" presName="parentLin" presStyleCnt="0"/>
      <dgm:spPr/>
    </dgm:pt>
    <dgm:pt modelId="{86602EE1-CC52-4B2D-A0BD-4807374ED6C2}" type="pres">
      <dgm:prSet presAssocID="{374B7490-D7ED-4336-97FC-3D124338C63E}" presName="parentLeftMargin" presStyleLbl="node1" presStyleIdx="1" presStyleCnt="7"/>
      <dgm:spPr/>
    </dgm:pt>
    <dgm:pt modelId="{59C30815-14E3-49BD-8F53-5A4CA043DFC3}" type="pres">
      <dgm:prSet presAssocID="{374B7490-D7ED-4336-97FC-3D124338C63E}" presName="parentText" presStyleLbl="node1" presStyleIdx="2" presStyleCnt="7">
        <dgm:presLayoutVars>
          <dgm:chMax val="0"/>
          <dgm:bulletEnabled val="1"/>
        </dgm:presLayoutVars>
      </dgm:prSet>
      <dgm:spPr/>
    </dgm:pt>
    <dgm:pt modelId="{5327881D-6312-4021-8CC4-7FDF8CEC3FB5}" type="pres">
      <dgm:prSet presAssocID="{374B7490-D7ED-4336-97FC-3D124338C63E}" presName="negativeSpace" presStyleCnt="0"/>
      <dgm:spPr/>
    </dgm:pt>
    <dgm:pt modelId="{2B722291-9E7E-43D2-AB8C-75B28A8B3688}" type="pres">
      <dgm:prSet presAssocID="{374B7490-D7ED-4336-97FC-3D124338C63E}" presName="childText" presStyleLbl="conFgAcc1" presStyleIdx="2" presStyleCnt="7">
        <dgm:presLayoutVars>
          <dgm:bulletEnabled val="1"/>
        </dgm:presLayoutVars>
      </dgm:prSet>
      <dgm:spPr/>
    </dgm:pt>
    <dgm:pt modelId="{8C7D4112-CC56-4F0A-8DB5-AC79B3DED4BF}" type="pres">
      <dgm:prSet presAssocID="{AA6E6C85-B4F5-45E8-B7D7-16A6F72D8C71}" presName="spaceBetweenRectangles" presStyleCnt="0"/>
      <dgm:spPr/>
    </dgm:pt>
    <dgm:pt modelId="{379FED68-55BD-4AE7-9AD6-BB8DC41EFB7E}" type="pres">
      <dgm:prSet presAssocID="{19142329-DC8F-4300-9892-0A5821B5A2BE}" presName="parentLin" presStyleCnt="0"/>
      <dgm:spPr/>
    </dgm:pt>
    <dgm:pt modelId="{A3AE9198-7B38-409D-832B-F9F05ED3159B}" type="pres">
      <dgm:prSet presAssocID="{19142329-DC8F-4300-9892-0A5821B5A2BE}" presName="parentLeftMargin" presStyleLbl="node1" presStyleIdx="2" presStyleCnt="7"/>
      <dgm:spPr/>
    </dgm:pt>
    <dgm:pt modelId="{6F7F04F9-D462-4B76-945F-E7144E049E65}" type="pres">
      <dgm:prSet presAssocID="{19142329-DC8F-4300-9892-0A5821B5A2BE}" presName="parentText" presStyleLbl="node1" presStyleIdx="3" presStyleCnt="7">
        <dgm:presLayoutVars>
          <dgm:chMax val="0"/>
          <dgm:bulletEnabled val="1"/>
        </dgm:presLayoutVars>
      </dgm:prSet>
      <dgm:spPr/>
    </dgm:pt>
    <dgm:pt modelId="{2D0F75FE-3762-4BA1-98CC-8F8017E202A7}" type="pres">
      <dgm:prSet presAssocID="{19142329-DC8F-4300-9892-0A5821B5A2BE}" presName="negativeSpace" presStyleCnt="0"/>
      <dgm:spPr/>
    </dgm:pt>
    <dgm:pt modelId="{A4BF23F3-5547-4E1E-8B0A-814C004BD18C}" type="pres">
      <dgm:prSet presAssocID="{19142329-DC8F-4300-9892-0A5821B5A2BE}" presName="childText" presStyleLbl="conFgAcc1" presStyleIdx="3" presStyleCnt="7">
        <dgm:presLayoutVars>
          <dgm:bulletEnabled val="1"/>
        </dgm:presLayoutVars>
      </dgm:prSet>
      <dgm:spPr/>
    </dgm:pt>
    <dgm:pt modelId="{6AEF9E8C-14E6-4300-8C74-E33A38FDD980}" type="pres">
      <dgm:prSet presAssocID="{5CB62410-218C-4D69-BC4F-3F3DC458855C}" presName="spaceBetweenRectangles" presStyleCnt="0"/>
      <dgm:spPr/>
    </dgm:pt>
    <dgm:pt modelId="{742DC12D-394B-4A27-8D83-9DED9979EF95}" type="pres">
      <dgm:prSet presAssocID="{1C2524B9-2439-43C8-BEAD-D70685C6A981}" presName="parentLin" presStyleCnt="0"/>
      <dgm:spPr/>
    </dgm:pt>
    <dgm:pt modelId="{4C23169F-4098-4184-850F-B46E650BA61E}" type="pres">
      <dgm:prSet presAssocID="{1C2524B9-2439-43C8-BEAD-D70685C6A981}" presName="parentLeftMargin" presStyleLbl="node1" presStyleIdx="3" presStyleCnt="7"/>
      <dgm:spPr/>
    </dgm:pt>
    <dgm:pt modelId="{11CA0D97-DDB4-426B-82C7-C8CAB409C0DD}" type="pres">
      <dgm:prSet presAssocID="{1C2524B9-2439-43C8-BEAD-D70685C6A981}" presName="parentText" presStyleLbl="node1" presStyleIdx="4" presStyleCnt="7">
        <dgm:presLayoutVars>
          <dgm:chMax val="0"/>
          <dgm:bulletEnabled val="1"/>
        </dgm:presLayoutVars>
      </dgm:prSet>
      <dgm:spPr/>
    </dgm:pt>
    <dgm:pt modelId="{DFB503B7-66BD-49FF-8972-AB58FA4719CA}" type="pres">
      <dgm:prSet presAssocID="{1C2524B9-2439-43C8-BEAD-D70685C6A981}" presName="negativeSpace" presStyleCnt="0"/>
      <dgm:spPr/>
    </dgm:pt>
    <dgm:pt modelId="{2C0B714E-9055-4099-A135-1CE1550E0429}" type="pres">
      <dgm:prSet presAssocID="{1C2524B9-2439-43C8-BEAD-D70685C6A981}" presName="childText" presStyleLbl="conFgAcc1" presStyleIdx="4" presStyleCnt="7">
        <dgm:presLayoutVars>
          <dgm:bulletEnabled val="1"/>
        </dgm:presLayoutVars>
      </dgm:prSet>
      <dgm:spPr/>
    </dgm:pt>
    <dgm:pt modelId="{ABFE4658-C9A3-4156-8879-62ECFBAB8D5A}" type="pres">
      <dgm:prSet presAssocID="{5DAE7D5C-0327-4A20-8F8E-5AEBA090C2C7}" presName="spaceBetweenRectangles" presStyleCnt="0"/>
      <dgm:spPr/>
    </dgm:pt>
    <dgm:pt modelId="{B472D6CC-D778-48E0-ACA8-52996E407A03}" type="pres">
      <dgm:prSet presAssocID="{CF378AC4-CF87-40C0-897E-AC87972E6204}" presName="parentLin" presStyleCnt="0"/>
      <dgm:spPr/>
    </dgm:pt>
    <dgm:pt modelId="{D53FEFE1-7271-41A8-B46B-31796C7DF5DB}" type="pres">
      <dgm:prSet presAssocID="{CF378AC4-CF87-40C0-897E-AC87972E6204}" presName="parentLeftMargin" presStyleLbl="node1" presStyleIdx="4" presStyleCnt="7"/>
      <dgm:spPr/>
    </dgm:pt>
    <dgm:pt modelId="{40DD5DC7-44D9-48C2-A8FD-CCAFEDCB5DE8}" type="pres">
      <dgm:prSet presAssocID="{CF378AC4-CF87-40C0-897E-AC87972E6204}" presName="parentText" presStyleLbl="node1" presStyleIdx="5" presStyleCnt="7">
        <dgm:presLayoutVars>
          <dgm:chMax val="0"/>
          <dgm:bulletEnabled val="1"/>
        </dgm:presLayoutVars>
      </dgm:prSet>
      <dgm:spPr/>
    </dgm:pt>
    <dgm:pt modelId="{0BF92305-107C-49A6-8BDD-8F040A98D44D}" type="pres">
      <dgm:prSet presAssocID="{CF378AC4-CF87-40C0-897E-AC87972E6204}" presName="negativeSpace" presStyleCnt="0"/>
      <dgm:spPr/>
    </dgm:pt>
    <dgm:pt modelId="{18262C9D-CABE-467C-A680-A1B47DEFD444}" type="pres">
      <dgm:prSet presAssocID="{CF378AC4-CF87-40C0-897E-AC87972E6204}" presName="childText" presStyleLbl="conFgAcc1" presStyleIdx="5" presStyleCnt="7">
        <dgm:presLayoutVars>
          <dgm:bulletEnabled val="1"/>
        </dgm:presLayoutVars>
      </dgm:prSet>
      <dgm:spPr/>
    </dgm:pt>
    <dgm:pt modelId="{663269BB-D946-4FCB-B141-9BF7CD77B1A1}" type="pres">
      <dgm:prSet presAssocID="{C86A1115-798A-4EE8-922C-62E022F3C212}" presName="spaceBetweenRectangles" presStyleCnt="0"/>
      <dgm:spPr/>
    </dgm:pt>
    <dgm:pt modelId="{20F5D12F-8752-44F3-AF4A-F37F64C4E81C}" type="pres">
      <dgm:prSet presAssocID="{1D6955EA-8274-40BA-ACBE-CAF57B177793}" presName="parentLin" presStyleCnt="0"/>
      <dgm:spPr/>
    </dgm:pt>
    <dgm:pt modelId="{09ADD5E8-1EC7-413E-B826-15205D97CF66}" type="pres">
      <dgm:prSet presAssocID="{1D6955EA-8274-40BA-ACBE-CAF57B177793}" presName="parentLeftMargin" presStyleLbl="node1" presStyleIdx="5" presStyleCnt="7"/>
      <dgm:spPr/>
    </dgm:pt>
    <dgm:pt modelId="{7DDF18CF-38FF-4AA5-A956-1EDFCC3753A4}" type="pres">
      <dgm:prSet presAssocID="{1D6955EA-8274-40BA-ACBE-CAF57B177793}" presName="parentText" presStyleLbl="node1" presStyleIdx="6" presStyleCnt="7">
        <dgm:presLayoutVars>
          <dgm:chMax val="0"/>
          <dgm:bulletEnabled val="1"/>
        </dgm:presLayoutVars>
      </dgm:prSet>
      <dgm:spPr/>
    </dgm:pt>
    <dgm:pt modelId="{4114F672-0314-4582-85C3-7CBD2E795DD9}" type="pres">
      <dgm:prSet presAssocID="{1D6955EA-8274-40BA-ACBE-CAF57B177793}" presName="negativeSpace" presStyleCnt="0"/>
      <dgm:spPr/>
    </dgm:pt>
    <dgm:pt modelId="{C6CB9FD8-1C8B-4FD1-9AD2-ED57D276B4D5}" type="pres">
      <dgm:prSet presAssocID="{1D6955EA-8274-40BA-ACBE-CAF57B177793}" presName="childText" presStyleLbl="conFgAcc1" presStyleIdx="6" presStyleCnt="7">
        <dgm:presLayoutVars>
          <dgm:bulletEnabled val="1"/>
        </dgm:presLayoutVars>
      </dgm:prSet>
      <dgm:spPr/>
    </dgm:pt>
  </dgm:ptLst>
  <dgm:cxnLst>
    <dgm:cxn modelId="{29EF110D-576E-4F12-B519-98C8D98AC393}" type="presOf" srcId="{97F239CF-E9BC-4EF5-A28E-A891E323DA09}" destId="{A9156152-821E-4D28-AA81-32C79D20F6CD}" srcOrd="0" destOrd="0" presId="urn:microsoft.com/office/officeart/2005/8/layout/list1"/>
    <dgm:cxn modelId="{0C739D1C-2C3E-446A-9CFF-B28A192C0BD4}" srcId="{625BA16E-03A2-44F7-9DB9-59B00E78BB7E}" destId="{19142329-DC8F-4300-9892-0A5821B5A2BE}" srcOrd="3" destOrd="0" parTransId="{5288B431-3FBD-42A0-943B-5DD120062A3B}" sibTransId="{5CB62410-218C-4D69-BC4F-3F3DC458855C}"/>
    <dgm:cxn modelId="{FB75FB35-0D4D-4FBF-943B-EDC75C81D5A7}" srcId="{625BA16E-03A2-44F7-9DB9-59B00E78BB7E}" destId="{1C2524B9-2439-43C8-BEAD-D70685C6A981}" srcOrd="4" destOrd="0" parTransId="{1E1168A8-9C75-4407-9ECD-77407E67DB61}" sibTransId="{5DAE7D5C-0327-4A20-8F8E-5AEBA090C2C7}"/>
    <dgm:cxn modelId="{2A3E6D4B-1985-4B39-807D-CCEBDA7C5E07}" type="presOf" srcId="{1C2524B9-2439-43C8-BEAD-D70685C6A981}" destId="{4C23169F-4098-4184-850F-B46E650BA61E}" srcOrd="0" destOrd="0" presId="urn:microsoft.com/office/officeart/2005/8/layout/list1"/>
    <dgm:cxn modelId="{2CD23974-7A42-4A9D-AE0B-89127B6B779F}" srcId="{625BA16E-03A2-44F7-9DB9-59B00E78BB7E}" destId="{374B7490-D7ED-4336-97FC-3D124338C63E}" srcOrd="2" destOrd="0" parTransId="{F6E0D6CF-230D-4F8C-A0C6-8AAC5C0FDCCA}" sibTransId="{AA6E6C85-B4F5-45E8-B7D7-16A6F72D8C71}"/>
    <dgm:cxn modelId="{A3D66D74-DE5A-4993-8C73-AD95665FBDC3}" type="presOf" srcId="{D7C4F2C2-8196-49F5-85D5-76436EC929F0}" destId="{F56F2268-C49B-4464-8283-BE15591BF30E}" srcOrd="0" destOrd="0" presId="urn:microsoft.com/office/officeart/2005/8/layout/list1"/>
    <dgm:cxn modelId="{2D045556-0E88-413C-8B92-72A777F785C7}" type="presOf" srcId="{1D6955EA-8274-40BA-ACBE-CAF57B177793}" destId="{7DDF18CF-38FF-4AA5-A956-1EDFCC3753A4}" srcOrd="1" destOrd="0" presId="urn:microsoft.com/office/officeart/2005/8/layout/list1"/>
    <dgm:cxn modelId="{6D525778-C1F9-473C-AD8B-6C56A0920909}" type="presOf" srcId="{374B7490-D7ED-4336-97FC-3D124338C63E}" destId="{59C30815-14E3-49BD-8F53-5A4CA043DFC3}" srcOrd="1" destOrd="0" presId="urn:microsoft.com/office/officeart/2005/8/layout/list1"/>
    <dgm:cxn modelId="{8B5CDB78-CB72-4B7B-BB27-10C80EC1BFB8}" type="presOf" srcId="{CF378AC4-CF87-40C0-897E-AC87972E6204}" destId="{D53FEFE1-7271-41A8-B46B-31796C7DF5DB}" srcOrd="0" destOrd="0" presId="urn:microsoft.com/office/officeart/2005/8/layout/list1"/>
    <dgm:cxn modelId="{C8093A59-DE76-443D-9567-F79C7DD7FB82}" type="presOf" srcId="{19142329-DC8F-4300-9892-0A5821B5A2BE}" destId="{6F7F04F9-D462-4B76-945F-E7144E049E65}" srcOrd="1" destOrd="0" presId="urn:microsoft.com/office/officeart/2005/8/layout/list1"/>
    <dgm:cxn modelId="{465CDA7B-2EB6-40EC-943C-039035BFC03D}" srcId="{625BA16E-03A2-44F7-9DB9-59B00E78BB7E}" destId="{D7C4F2C2-8196-49F5-85D5-76436EC929F0}" srcOrd="0" destOrd="0" parTransId="{D4983526-986F-44AF-864C-3AB648F78065}" sibTransId="{1B87F9A5-2961-4B87-8E7F-D0AFF27C427E}"/>
    <dgm:cxn modelId="{D2770A7D-5D4E-46E3-9F9F-CA0A9D16D570}" type="presOf" srcId="{D7C4F2C2-8196-49F5-85D5-76436EC929F0}" destId="{81895132-9340-467E-B69C-C1126DB230ED}" srcOrd="1" destOrd="0" presId="urn:microsoft.com/office/officeart/2005/8/layout/list1"/>
    <dgm:cxn modelId="{E7452B8C-2854-4280-A2E9-8815A199CA20}" srcId="{625BA16E-03A2-44F7-9DB9-59B00E78BB7E}" destId="{CF378AC4-CF87-40C0-897E-AC87972E6204}" srcOrd="5" destOrd="0" parTransId="{80198030-FC50-44D6-BA3D-D2088B017142}" sibTransId="{C86A1115-798A-4EE8-922C-62E022F3C212}"/>
    <dgm:cxn modelId="{71ED568E-95E5-44EF-8EB7-FC6453E5BDD2}" type="presOf" srcId="{97F239CF-E9BC-4EF5-A28E-A891E323DA09}" destId="{29DC648E-DDE6-4EEC-B456-8DF3CF79D488}" srcOrd="1" destOrd="0" presId="urn:microsoft.com/office/officeart/2005/8/layout/list1"/>
    <dgm:cxn modelId="{608C23B3-FD67-4B0F-BA28-1B690403BCB8}" type="presOf" srcId="{19142329-DC8F-4300-9892-0A5821B5A2BE}" destId="{A3AE9198-7B38-409D-832B-F9F05ED3159B}" srcOrd="0" destOrd="0" presId="urn:microsoft.com/office/officeart/2005/8/layout/list1"/>
    <dgm:cxn modelId="{294739B3-0A66-41B8-A366-D454FF4C16C1}" type="presOf" srcId="{CF378AC4-CF87-40C0-897E-AC87972E6204}" destId="{40DD5DC7-44D9-48C2-A8FD-CCAFEDCB5DE8}" srcOrd="1" destOrd="0" presId="urn:microsoft.com/office/officeart/2005/8/layout/list1"/>
    <dgm:cxn modelId="{47B0E1C1-FF8C-4015-8031-A78CA7247D3E}" type="presOf" srcId="{374B7490-D7ED-4336-97FC-3D124338C63E}" destId="{86602EE1-CC52-4B2D-A0BD-4807374ED6C2}" srcOrd="0" destOrd="0" presId="urn:microsoft.com/office/officeart/2005/8/layout/list1"/>
    <dgm:cxn modelId="{1D90B3C9-A43A-4ED2-808E-4891202127B0}" type="presOf" srcId="{625BA16E-03A2-44F7-9DB9-59B00E78BB7E}" destId="{4B1E093B-2A69-4BEB-AA42-1557F55C6C79}" srcOrd="0" destOrd="0" presId="urn:microsoft.com/office/officeart/2005/8/layout/list1"/>
    <dgm:cxn modelId="{416977CE-3894-45CF-97C9-B8B6E1A01166}" type="presOf" srcId="{1C2524B9-2439-43C8-BEAD-D70685C6A981}" destId="{11CA0D97-DDB4-426B-82C7-C8CAB409C0DD}" srcOrd="1" destOrd="0" presId="urn:microsoft.com/office/officeart/2005/8/layout/list1"/>
    <dgm:cxn modelId="{665062CF-E3AB-442D-987C-3487292A58A5}" type="presOf" srcId="{1D6955EA-8274-40BA-ACBE-CAF57B177793}" destId="{09ADD5E8-1EC7-413E-B826-15205D97CF66}" srcOrd="0" destOrd="0" presId="urn:microsoft.com/office/officeart/2005/8/layout/list1"/>
    <dgm:cxn modelId="{9A0A80D3-FFBA-44C8-ACAC-1179FAF222FE}" srcId="{625BA16E-03A2-44F7-9DB9-59B00E78BB7E}" destId="{97F239CF-E9BC-4EF5-A28E-A891E323DA09}" srcOrd="1" destOrd="0" parTransId="{52F0977A-4B48-4DDD-B54C-9D45B9A91660}" sibTransId="{8071E2BF-18B0-4E04-A037-DDCB7B55A20F}"/>
    <dgm:cxn modelId="{BC0DCEDD-CBC3-45CF-A4E0-618286B916E2}" srcId="{625BA16E-03A2-44F7-9DB9-59B00E78BB7E}" destId="{1D6955EA-8274-40BA-ACBE-CAF57B177793}" srcOrd="6" destOrd="0" parTransId="{BD84C524-D73B-415A-87BE-BEA4F1B6445F}" sibTransId="{3952B682-3220-4BB3-8863-3A86B8E3F8D3}"/>
    <dgm:cxn modelId="{3FF302C6-3767-485B-96F2-E0607E52CEE9}" type="presParOf" srcId="{4B1E093B-2A69-4BEB-AA42-1557F55C6C79}" destId="{E9DCE1C4-B969-40EC-87DA-06493CBEE374}" srcOrd="0" destOrd="0" presId="urn:microsoft.com/office/officeart/2005/8/layout/list1"/>
    <dgm:cxn modelId="{15F8A417-8210-449A-8DB4-D6366F6B80A2}" type="presParOf" srcId="{E9DCE1C4-B969-40EC-87DA-06493CBEE374}" destId="{F56F2268-C49B-4464-8283-BE15591BF30E}" srcOrd="0" destOrd="0" presId="urn:microsoft.com/office/officeart/2005/8/layout/list1"/>
    <dgm:cxn modelId="{A6DB2AA5-5126-463B-A90C-12D81254C6A1}" type="presParOf" srcId="{E9DCE1C4-B969-40EC-87DA-06493CBEE374}" destId="{81895132-9340-467E-B69C-C1126DB230ED}" srcOrd="1" destOrd="0" presId="urn:microsoft.com/office/officeart/2005/8/layout/list1"/>
    <dgm:cxn modelId="{60057058-0456-42D9-9E8E-03C8559ECF62}" type="presParOf" srcId="{4B1E093B-2A69-4BEB-AA42-1557F55C6C79}" destId="{8701A943-745C-44F7-9CB5-31D4D801FC8A}" srcOrd="1" destOrd="0" presId="urn:microsoft.com/office/officeart/2005/8/layout/list1"/>
    <dgm:cxn modelId="{44EE0278-6C5C-4F1B-BBB1-E53279961921}" type="presParOf" srcId="{4B1E093B-2A69-4BEB-AA42-1557F55C6C79}" destId="{FA61859E-6D9A-4CD4-9902-38215F576279}" srcOrd="2" destOrd="0" presId="urn:microsoft.com/office/officeart/2005/8/layout/list1"/>
    <dgm:cxn modelId="{31EC3730-8955-4E1B-96DC-B5F5DA6910EE}" type="presParOf" srcId="{4B1E093B-2A69-4BEB-AA42-1557F55C6C79}" destId="{99E3575D-0E93-4DF1-A719-AD27DAE055D5}" srcOrd="3" destOrd="0" presId="urn:microsoft.com/office/officeart/2005/8/layout/list1"/>
    <dgm:cxn modelId="{4F78E356-3247-41B0-BA32-D72D181E264A}" type="presParOf" srcId="{4B1E093B-2A69-4BEB-AA42-1557F55C6C79}" destId="{51E76023-0D7E-4A3A-9275-34A9CB7A85EB}" srcOrd="4" destOrd="0" presId="urn:microsoft.com/office/officeart/2005/8/layout/list1"/>
    <dgm:cxn modelId="{A1AA4C68-AC55-4470-9B15-80632988DA7E}" type="presParOf" srcId="{51E76023-0D7E-4A3A-9275-34A9CB7A85EB}" destId="{A9156152-821E-4D28-AA81-32C79D20F6CD}" srcOrd="0" destOrd="0" presId="urn:microsoft.com/office/officeart/2005/8/layout/list1"/>
    <dgm:cxn modelId="{F3E0BD5A-83D5-4555-AD66-4C0B65787831}" type="presParOf" srcId="{51E76023-0D7E-4A3A-9275-34A9CB7A85EB}" destId="{29DC648E-DDE6-4EEC-B456-8DF3CF79D488}" srcOrd="1" destOrd="0" presId="urn:microsoft.com/office/officeart/2005/8/layout/list1"/>
    <dgm:cxn modelId="{8C5CA20F-A897-44DF-8628-04802DCDBA24}" type="presParOf" srcId="{4B1E093B-2A69-4BEB-AA42-1557F55C6C79}" destId="{658EBD64-D6D0-473F-8B7D-B22C7707BB8E}" srcOrd="5" destOrd="0" presId="urn:microsoft.com/office/officeart/2005/8/layout/list1"/>
    <dgm:cxn modelId="{3848459F-12D6-4C20-BAAE-4BC93CFB9E79}" type="presParOf" srcId="{4B1E093B-2A69-4BEB-AA42-1557F55C6C79}" destId="{25645E51-16EB-4634-9666-9003797ABACA}" srcOrd="6" destOrd="0" presId="urn:microsoft.com/office/officeart/2005/8/layout/list1"/>
    <dgm:cxn modelId="{219A501A-2BDE-4923-9022-0FB1C14A1BE0}" type="presParOf" srcId="{4B1E093B-2A69-4BEB-AA42-1557F55C6C79}" destId="{B602BDE9-C065-4432-BDE6-72DE7CA8D31E}" srcOrd="7" destOrd="0" presId="urn:microsoft.com/office/officeart/2005/8/layout/list1"/>
    <dgm:cxn modelId="{CCC49CD6-8A74-44D0-9E6D-41CC9467F7D3}" type="presParOf" srcId="{4B1E093B-2A69-4BEB-AA42-1557F55C6C79}" destId="{F08A21DA-8F7D-4D14-B6EA-F43704D47551}" srcOrd="8" destOrd="0" presId="urn:microsoft.com/office/officeart/2005/8/layout/list1"/>
    <dgm:cxn modelId="{EE050F86-E4AB-4D3C-8EEC-8B9F3B340942}" type="presParOf" srcId="{F08A21DA-8F7D-4D14-B6EA-F43704D47551}" destId="{86602EE1-CC52-4B2D-A0BD-4807374ED6C2}" srcOrd="0" destOrd="0" presId="urn:microsoft.com/office/officeart/2005/8/layout/list1"/>
    <dgm:cxn modelId="{8DAB64A9-127C-4DCA-B020-226240BFA3FE}" type="presParOf" srcId="{F08A21DA-8F7D-4D14-B6EA-F43704D47551}" destId="{59C30815-14E3-49BD-8F53-5A4CA043DFC3}" srcOrd="1" destOrd="0" presId="urn:microsoft.com/office/officeart/2005/8/layout/list1"/>
    <dgm:cxn modelId="{E0D130AF-CC74-4290-A1BA-F4B3123ADAFD}" type="presParOf" srcId="{4B1E093B-2A69-4BEB-AA42-1557F55C6C79}" destId="{5327881D-6312-4021-8CC4-7FDF8CEC3FB5}" srcOrd="9" destOrd="0" presId="urn:microsoft.com/office/officeart/2005/8/layout/list1"/>
    <dgm:cxn modelId="{45D1FC18-BD9B-4222-A5F2-410ED5B085FB}" type="presParOf" srcId="{4B1E093B-2A69-4BEB-AA42-1557F55C6C79}" destId="{2B722291-9E7E-43D2-AB8C-75B28A8B3688}" srcOrd="10" destOrd="0" presId="urn:microsoft.com/office/officeart/2005/8/layout/list1"/>
    <dgm:cxn modelId="{CCEB7EE1-57CD-4B40-8B0E-5E8EEE50D771}" type="presParOf" srcId="{4B1E093B-2A69-4BEB-AA42-1557F55C6C79}" destId="{8C7D4112-CC56-4F0A-8DB5-AC79B3DED4BF}" srcOrd="11" destOrd="0" presId="urn:microsoft.com/office/officeart/2005/8/layout/list1"/>
    <dgm:cxn modelId="{784D01D5-5990-4103-B2A5-68A852B696BA}" type="presParOf" srcId="{4B1E093B-2A69-4BEB-AA42-1557F55C6C79}" destId="{379FED68-55BD-4AE7-9AD6-BB8DC41EFB7E}" srcOrd="12" destOrd="0" presId="urn:microsoft.com/office/officeart/2005/8/layout/list1"/>
    <dgm:cxn modelId="{C03D6AF5-2CA2-456B-B6FC-350946D02006}" type="presParOf" srcId="{379FED68-55BD-4AE7-9AD6-BB8DC41EFB7E}" destId="{A3AE9198-7B38-409D-832B-F9F05ED3159B}" srcOrd="0" destOrd="0" presId="urn:microsoft.com/office/officeart/2005/8/layout/list1"/>
    <dgm:cxn modelId="{695901E0-D4F5-4E4F-8D3D-6E8722EEDD51}" type="presParOf" srcId="{379FED68-55BD-4AE7-9AD6-BB8DC41EFB7E}" destId="{6F7F04F9-D462-4B76-945F-E7144E049E65}" srcOrd="1" destOrd="0" presId="urn:microsoft.com/office/officeart/2005/8/layout/list1"/>
    <dgm:cxn modelId="{6B9EA479-0526-42D7-A921-C760DDC68648}" type="presParOf" srcId="{4B1E093B-2A69-4BEB-AA42-1557F55C6C79}" destId="{2D0F75FE-3762-4BA1-98CC-8F8017E202A7}" srcOrd="13" destOrd="0" presId="urn:microsoft.com/office/officeart/2005/8/layout/list1"/>
    <dgm:cxn modelId="{05F30076-FF1D-4735-AC16-40037E8F684C}" type="presParOf" srcId="{4B1E093B-2A69-4BEB-AA42-1557F55C6C79}" destId="{A4BF23F3-5547-4E1E-8B0A-814C004BD18C}" srcOrd="14" destOrd="0" presId="urn:microsoft.com/office/officeart/2005/8/layout/list1"/>
    <dgm:cxn modelId="{8CB2BA84-4BAB-4A93-834A-14B81A8AF2BC}" type="presParOf" srcId="{4B1E093B-2A69-4BEB-AA42-1557F55C6C79}" destId="{6AEF9E8C-14E6-4300-8C74-E33A38FDD980}" srcOrd="15" destOrd="0" presId="urn:microsoft.com/office/officeart/2005/8/layout/list1"/>
    <dgm:cxn modelId="{C9D87E6F-4E4F-4061-A653-1C7C0D4ACB7E}" type="presParOf" srcId="{4B1E093B-2A69-4BEB-AA42-1557F55C6C79}" destId="{742DC12D-394B-4A27-8D83-9DED9979EF95}" srcOrd="16" destOrd="0" presId="urn:microsoft.com/office/officeart/2005/8/layout/list1"/>
    <dgm:cxn modelId="{C63CFE89-6352-4F94-9B56-9C198303FC26}" type="presParOf" srcId="{742DC12D-394B-4A27-8D83-9DED9979EF95}" destId="{4C23169F-4098-4184-850F-B46E650BA61E}" srcOrd="0" destOrd="0" presId="urn:microsoft.com/office/officeart/2005/8/layout/list1"/>
    <dgm:cxn modelId="{96EFD87D-5FD1-40B3-9194-E989AB4E8FB3}" type="presParOf" srcId="{742DC12D-394B-4A27-8D83-9DED9979EF95}" destId="{11CA0D97-DDB4-426B-82C7-C8CAB409C0DD}" srcOrd="1" destOrd="0" presId="urn:microsoft.com/office/officeart/2005/8/layout/list1"/>
    <dgm:cxn modelId="{11AD5859-A06D-41CE-9048-8F8B46C51BA0}" type="presParOf" srcId="{4B1E093B-2A69-4BEB-AA42-1557F55C6C79}" destId="{DFB503B7-66BD-49FF-8972-AB58FA4719CA}" srcOrd="17" destOrd="0" presId="urn:microsoft.com/office/officeart/2005/8/layout/list1"/>
    <dgm:cxn modelId="{C7FCE58D-B43B-4CE8-9FAA-009B83CA3E11}" type="presParOf" srcId="{4B1E093B-2A69-4BEB-AA42-1557F55C6C79}" destId="{2C0B714E-9055-4099-A135-1CE1550E0429}" srcOrd="18" destOrd="0" presId="urn:microsoft.com/office/officeart/2005/8/layout/list1"/>
    <dgm:cxn modelId="{A6D2405C-F97A-4CAF-A2D6-13D70E341C7D}" type="presParOf" srcId="{4B1E093B-2A69-4BEB-AA42-1557F55C6C79}" destId="{ABFE4658-C9A3-4156-8879-62ECFBAB8D5A}" srcOrd="19" destOrd="0" presId="urn:microsoft.com/office/officeart/2005/8/layout/list1"/>
    <dgm:cxn modelId="{DD1914E2-DDA9-47A7-9755-E7E5F738E792}" type="presParOf" srcId="{4B1E093B-2A69-4BEB-AA42-1557F55C6C79}" destId="{B472D6CC-D778-48E0-ACA8-52996E407A03}" srcOrd="20" destOrd="0" presId="urn:microsoft.com/office/officeart/2005/8/layout/list1"/>
    <dgm:cxn modelId="{871D9B5A-2491-44DF-8EEB-03C76D7B5C84}" type="presParOf" srcId="{B472D6CC-D778-48E0-ACA8-52996E407A03}" destId="{D53FEFE1-7271-41A8-B46B-31796C7DF5DB}" srcOrd="0" destOrd="0" presId="urn:microsoft.com/office/officeart/2005/8/layout/list1"/>
    <dgm:cxn modelId="{47F85162-623D-41BF-BF23-6B7A0E608F71}" type="presParOf" srcId="{B472D6CC-D778-48E0-ACA8-52996E407A03}" destId="{40DD5DC7-44D9-48C2-A8FD-CCAFEDCB5DE8}" srcOrd="1" destOrd="0" presId="urn:microsoft.com/office/officeart/2005/8/layout/list1"/>
    <dgm:cxn modelId="{FFD3C556-FAB8-4BCA-9949-C9B258506A87}" type="presParOf" srcId="{4B1E093B-2A69-4BEB-AA42-1557F55C6C79}" destId="{0BF92305-107C-49A6-8BDD-8F040A98D44D}" srcOrd="21" destOrd="0" presId="urn:microsoft.com/office/officeart/2005/8/layout/list1"/>
    <dgm:cxn modelId="{290DB36E-04D1-496C-AB3D-BF72585273EF}" type="presParOf" srcId="{4B1E093B-2A69-4BEB-AA42-1557F55C6C79}" destId="{18262C9D-CABE-467C-A680-A1B47DEFD444}" srcOrd="22" destOrd="0" presId="urn:microsoft.com/office/officeart/2005/8/layout/list1"/>
    <dgm:cxn modelId="{17D72CE0-7950-4991-A763-8177A487B409}" type="presParOf" srcId="{4B1E093B-2A69-4BEB-AA42-1557F55C6C79}" destId="{663269BB-D946-4FCB-B141-9BF7CD77B1A1}" srcOrd="23" destOrd="0" presId="urn:microsoft.com/office/officeart/2005/8/layout/list1"/>
    <dgm:cxn modelId="{63A884FB-6CD1-4DA3-890B-CFED991DD601}" type="presParOf" srcId="{4B1E093B-2A69-4BEB-AA42-1557F55C6C79}" destId="{20F5D12F-8752-44F3-AF4A-F37F64C4E81C}" srcOrd="24" destOrd="0" presId="urn:microsoft.com/office/officeart/2005/8/layout/list1"/>
    <dgm:cxn modelId="{8ACDCD18-2595-4A1C-AF8B-FEAE9F18825A}" type="presParOf" srcId="{20F5D12F-8752-44F3-AF4A-F37F64C4E81C}" destId="{09ADD5E8-1EC7-413E-B826-15205D97CF66}" srcOrd="0" destOrd="0" presId="urn:microsoft.com/office/officeart/2005/8/layout/list1"/>
    <dgm:cxn modelId="{E9A1F068-6BDB-4C0A-B2DB-48B6C486C005}" type="presParOf" srcId="{20F5D12F-8752-44F3-AF4A-F37F64C4E81C}" destId="{7DDF18CF-38FF-4AA5-A956-1EDFCC3753A4}" srcOrd="1" destOrd="0" presId="urn:microsoft.com/office/officeart/2005/8/layout/list1"/>
    <dgm:cxn modelId="{1B11F19D-AEEC-40EB-9CC0-17C10DAB26BF}" type="presParOf" srcId="{4B1E093B-2A69-4BEB-AA42-1557F55C6C79}" destId="{4114F672-0314-4582-85C3-7CBD2E795DD9}" srcOrd="25" destOrd="0" presId="urn:microsoft.com/office/officeart/2005/8/layout/list1"/>
    <dgm:cxn modelId="{76B3DF1C-432C-41C0-8748-800592C1977F}" type="presParOf" srcId="{4B1E093B-2A69-4BEB-AA42-1557F55C6C79}" destId="{C6CB9FD8-1C8B-4FD1-9AD2-ED57D276B4D5}"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1859E-6D9A-4CD4-9902-38215F576279}">
      <dsp:nvSpPr>
        <dsp:cNvPr id="0" name=""/>
        <dsp:cNvSpPr/>
      </dsp:nvSpPr>
      <dsp:spPr>
        <a:xfrm>
          <a:off x="0" y="227643"/>
          <a:ext cx="11293475" cy="327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895132-9340-467E-B69C-C1126DB230ED}">
      <dsp:nvSpPr>
        <dsp:cNvPr id="0" name=""/>
        <dsp:cNvSpPr/>
      </dsp:nvSpPr>
      <dsp:spPr>
        <a:xfrm>
          <a:off x="564673" y="35763"/>
          <a:ext cx="7905432" cy="383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807" tIns="0" rIns="298807" bIns="0" numCol="1" spcCol="1270" anchor="ctr" anchorCtr="0">
          <a:noAutofit/>
        </a:bodyPr>
        <a:lstStyle/>
        <a:p>
          <a:pPr marL="0" lvl="0" indent="0" algn="l" defTabSz="622300">
            <a:lnSpc>
              <a:spcPct val="90000"/>
            </a:lnSpc>
            <a:spcBef>
              <a:spcPct val="0"/>
            </a:spcBef>
            <a:spcAft>
              <a:spcPct val="35000"/>
            </a:spcAft>
            <a:buNone/>
          </a:pPr>
          <a:r>
            <a:rPr lang="en-US" sz="1400" kern="1200">
              <a:latin typeface="Atkinson Hyperlegible" pitchFamily="2" charset="0"/>
            </a:rPr>
            <a:t>Determining if the person with mpox can be cared for and isolate at home</a:t>
          </a:r>
        </a:p>
      </dsp:txBody>
      <dsp:txXfrm>
        <a:off x="583407" y="54497"/>
        <a:ext cx="7867964" cy="346292"/>
      </dsp:txXfrm>
    </dsp:sp>
    <dsp:sp modelId="{25645E51-16EB-4634-9666-9003797ABACA}">
      <dsp:nvSpPr>
        <dsp:cNvPr id="0" name=""/>
        <dsp:cNvSpPr/>
      </dsp:nvSpPr>
      <dsp:spPr>
        <a:xfrm>
          <a:off x="0" y="817323"/>
          <a:ext cx="11293475" cy="327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DC648E-DDE6-4EEC-B456-8DF3CF79D488}">
      <dsp:nvSpPr>
        <dsp:cNvPr id="0" name=""/>
        <dsp:cNvSpPr/>
      </dsp:nvSpPr>
      <dsp:spPr>
        <a:xfrm>
          <a:off x="564673" y="625443"/>
          <a:ext cx="7905432" cy="383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807" tIns="0" rIns="298807" bIns="0" numCol="1" spcCol="1270" anchor="ctr" anchorCtr="0">
          <a:noAutofit/>
        </a:bodyPr>
        <a:lstStyle/>
        <a:p>
          <a:pPr marL="0" lvl="0" indent="0" algn="l" defTabSz="622300">
            <a:lnSpc>
              <a:spcPct val="90000"/>
            </a:lnSpc>
            <a:spcBef>
              <a:spcPct val="0"/>
            </a:spcBef>
            <a:spcAft>
              <a:spcPct val="35000"/>
            </a:spcAft>
            <a:buNone/>
          </a:pPr>
          <a:r>
            <a:rPr lang="en-US" sz="1400" kern="1200">
              <a:latin typeface="Atkinson Hyperlegible" pitchFamily="2" charset="0"/>
            </a:rPr>
            <a:t>IPC measures for  health and care workers, caregivers and persons with mpox during homecare and isolation</a:t>
          </a:r>
        </a:p>
      </dsp:txBody>
      <dsp:txXfrm>
        <a:off x="583407" y="644177"/>
        <a:ext cx="7867964" cy="346292"/>
      </dsp:txXfrm>
    </dsp:sp>
    <dsp:sp modelId="{2B722291-9E7E-43D2-AB8C-75B28A8B3688}">
      <dsp:nvSpPr>
        <dsp:cNvPr id="0" name=""/>
        <dsp:cNvSpPr/>
      </dsp:nvSpPr>
      <dsp:spPr>
        <a:xfrm>
          <a:off x="0" y="1407003"/>
          <a:ext cx="11293475" cy="327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C30815-14E3-49BD-8F53-5A4CA043DFC3}">
      <dsp:nvSpPr>
        <dsp:cNvPr id="0" name=""/>
        <dsp:cNvSpPr/>
      </dsp:nvSpPr>
      <dsp:spPr>
        <a:xfrm>
          <a:off x="564673" y="1215123"/>
          <a:ext cx="7905432" cy="383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807" tIns="0" rIns="298807" bIns="0" numCol="1" spcCol="1270" anchor="ctr" anchorCtr="0">
          <a:noAutofit/>
        </a:bodyPr>
        <a:lstStyle/>
        <a:p>
          <a:pPr marL="0" lvl="0" indent="0" algn="l" defTabSz="622300">
            <a:lnSpc>
              <a:spcPct val="90000"/>
            </a:lnSpc>
            <a:spcBef>
              <a:spcPct val="0"/>
            </a:spcBef>
            <a:spcAft>
              <a:spcPct val="35000"/>
            </a:spcAft>
            <a:buNone/>
          </a:pPr>
          <a:r>
            <a:rPr lang="en-US" sz="1400" kern="1200">
              <a:latin typeface="Atkinson Hyperlegible" pitchFamily="2" charset="0"/>
            </a:rPr>
            <a:t>Linen management and environmental cleaning</a:t>
          </a:r>
        </a:p>
      </dsp:txBody>
      <dsp:txXfrm>
        <a:off x="583407" y="1233857"/>
        <a:ext cx="7867964" cy="346292"/>
      </dsp:txXfrm>
    </dsp:sp>
    <dsp:sp modelId="{A4BF23F3-5547-4E1E-8B0A-814C004BD18C}">
      <dsp:nvSpPr>
        <dsp:cNvPr id="0" name=""/>
        <dsp:cNvSpPr/>
      </dsp:nvSpPr>
      <dsp:spPr>
        <a:xfrm>
          <a:off x="0" y="1996683"/>
          <a:ext cx="11293475" cy="327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7F04F9-D462-4B76-945F-E7144E049E65}">
      <dsp:nvSpPr>
        <dsp:cNvPr id="0" name=""/>
        <dsp:cNvSpPr/>
      </dsp:nvSpPr>
      <dsp:spPr>
        <a:xfrm>
          <a:off x="564673" y="1804803"/>
          <a:ext cx="7905432" cy="383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807" tIns="0" rIns="298807" bIns="0" numCol="1" spcCol="1270" anchor="ctr" anchorCtr="0">
          <a:noAutofit/>
        </a:bodyPr>
        <a:lstStyle/>
        <a:p>
          <a:pPr marL="0" lvl="0" indent="0" algn="l" defTabSz="622300">
            <a:lnSpc>
              <a:spcPct val="90000"/>
            </a:lnSpc>
            <a:spcBef>
              <a:spcPct val="0"/>
            </a:spcBef>
            <a:spcAft>
              <a:spcPct val="35000"/>
            </a:spcAft>
            <a:buNone/>
          </a:pPr>
          <a:r>
            <a:rPr lang="en-US" sz="1400" kern="1200">
              <a:latin typeface="Atkinson Hyperlegible" pitchFamily="2" charset="0"/>
            </a:rPr>
            <a:t>Discontinuation of home isolation</a:t>
          </a:r>
        </a:p>
      </dsp:txBody>
      <dsp:txXfrm>
        <a:off x="583407" y="1823537"/>
        <a:ext cx="7867964" cy="346292"/>
      </dsp:txXfrm>
    </dsp:sp>
    <dsp:sp modelId="{2C0B714E-9055-4099-A135-1CE1550E0429}">
      <dsp:nvSpPr>
        <dsp:cNvPr id="0" name=""/>
        <dsp:cNvSpPr/>
      </dsp:nvSpPr>
      <dsp:spPr>
        <a:xfrm>
          <a:off x="0" y="2586363"/>
          <a:ext cx="11293475" cy="327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CA0D97-DDB4-426B-82C7-C8CAB409C0DD}">
      <dsp:nvSpPr>
        <dsp:cNvPr id="0" name=""/>
        <dsp:cNvSpPr/>
      </dsp:nvSpPr>
      <dsp:spPr>
        <a:xfrm>
          <a:off x="564673" y="2394483"/>
          <a:ext cx="7905432" cy="383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807" tIns="0" rIns="298807" bIns="0" numCol="1" spcCol="1270" anchor="ctr" anchorCtr="0">
          <a:noAutofit/>
        </a:bodyPr>
        <a:lstStyle/>
        <a:p>
          <a:pPr marL="0" lvl="0" indent="0" algn="l" defTabSz="622300">
            <a:lnSpc>
              <a:spcPct val="90000"/>
            </a:lnSpc>
            <a:spcBef>
              <a:spcPct val="0"/>
            </a:spcBef>
            <a:spcAft>
              <a:spcPct val="35000"/>
            </a:spcAft>
            <a:buNone/>
          </a:pPr>
          <a:r>
            <a:rPr lang="en-US" sz="1400" kern="1200">
              <a:latin typeface="Atkinson Hyperlegible" pitchFamily="2" charset="0"/>
            </a:rPr>
            <a:t>Management of contacts of person with mpox</a:t>
          </a:r>
        </a:p>
      </dsp:txBody>
      <dsp:txXfrm>
        <a:off x="583407" y="2413217"/>
        <a:ext cx="7867964" cy="346292"/>
      </dsp:txXfrm>
    </dsp:sp>
    <dsp:sp modelId="{18262C9D-CABE-467C-A680-A1B47DEFD444}">
      <dsp:nvSpPr>
        <dsp:cNvPr id="0" name=""/>
        <dsp:cNvSpPr/>
      </dsp:nvSpPr>
      <dsp:spPr>
        <a:xfrm>
          <a:off x="0" y="3176043"/>
          <a:ext cx="11293475" cy="327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DD5DC7-44D9-48C2-A8FD-CCAFEDCB5DE8}">
      <dsp:nvSpPr>
        <dsp:cNvPr id="0" name=""/>
        <dsp:cNvSpPr/>
      </dsp:nvSpPr>
      <dsp:spPr>
        <a:xfrm>
          <a:off x="564673" y="2984163"/>
          <a:ext cx="7905432" cy="383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807" tIns="0" rIns="298807" bIns="0" numCol="1" spcCol="1270" anchor="ctr" anchorCtr="0">
          <a:noAutofit/>
        </a:bodyPr>
        <a:lstStyle/>
        <a:p>
          <a:pPr marL="0" lvl="0" indent="0" algn="l" defTabSz="622300">
            <a:lnSpc>
              <a:spcPct val="90000"/>
            </a:lnSpc>
            <a:spcBef>
              <a:spcPct val="0"/>
            </a:spcBef>
            <a:spcAft>
              <a:spcPct val="35000"/>
            </a:spcAft>
            <a:buNone/>
          </a:pPr>
          <a:r>
            <a:rPr lang="en-US" sz="1400" kern="1200">
              <a:latin typeface="Atkinson Hyperlegible" pitchFamily="2" charset="0"/>
            </a:rPr>
            <a:t>Water, sanitation and hygiene services during home care</a:t>
          </a:r>
        </a:p>
      </dsp:txBody>
      <dsp:txXfrm>
        <a:off x="583407" y="3002897"/>
        <a:ext cx="7867964" cy="346292"/>
      </dsp:txXfrm>
    </dsp:sp>
    <dsp:sp modelId="{C6CB9FD8-1C8B-4FD1-9AD2-ED57D276B4D5}">
      <dsp:nvSpPr>
        <dsp:cNvPr id="0" name=""/>
        <dsp:cNvSpPr/>
      </dsp:nvSpPr>
      <dsp:spPr>
        <a:xfrm>
          <a:off x="0" y="3765723"/>
          <a:ext cx="11293475" cy="327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DF18CF-38FF-4AA5-A956-1EDFCC3753A4}">
      <dsp:nvSpPr>
        <dsp:cNvPr id="0" name=""/>
        <dsp:cNvSpPr/>
      </dsp:nvSpPr>
      <dsp:spPr>
        <a:xfrm>
          <a:off x="564673" y="3573843"/>
          <a:ext cx="7905432" cy="383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807" tIns="0" rIns="298807" bIns="0" numCol="1" spcCol="1270" anchor="ctr" anchorCtr="0">
          <a:noAutofit/>
        </a:bodyPr>
        <a:lstStyle/>
        <a:p>
          <a:pPr marL="0" lvl="0" indent="0" algn="l" defTabSz="622300">
            <a:lnSpc>
              <a:spcPct val="90000"/>
            </a:lnSpc>
            <a:spcBef>
              <a:spcPct val="0"/>
            </a:spcBef>
            <a:spcAft>
              <a:spcPct val="35000"/>
            </a:spcAft>
            <a:buNone/>
          </a:pPr>
          <a:r>
            <a:rPr lang="en-US" sz="1400" kern="1200">
              <a:latin typeface="Atkinson Hyperlegible" pitchFamily="2" charset="0"/>
            </a:rPr>
            <a:t>Waste management during home care</a:t>
          </a:r>
        </a:p>
      </dsp:txBody>
      <dsp:txXfrm>
        <a:off x="583407" y="3592577"/>
        <a:ext cx="7867964"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3AC82B-5F57-4C82-855D-C8CD26EF647E}" type="datetimeFigureOut">
              <a:rPr lang="en-GB" smtClean="0"/>
              <a:t>27/11/2024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E869D4-0BAB-48C9-8B9A-DF74AF5CE415}" type="slidenum">
              <a:rPr lang="en-GB" smtClean="0"/>
              <a:t>‹#›</a:t>
            </a:fld>
            <a:endParaRPr lang="en-GB"/>
          </a:p>
        </p:txBody>
      </p:sp>
    </p:spTree>
    <p:extLst>
      <p:ext uri="{BB962C8B-B14F-4D97-AF65-F5344CB8AC3E}">
        <p14:creationId xmlns:p14="http://schemas.microsoft.com/office/powerpoint/2010/main" val="194547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E869D4-0BAB-48C9-8B9A-DF74AF5CE415}" type="slidenum">
              <a:rPr lang="en-GB" smtClean="0"/>
              <a:t>8</a:t>
            </a:fld>
            <a:endParaRPr lang="en-GB"/>
          </a:p>
        </p:txBody>
      </p:sp>
    </p:spTree>
    <p:extLst>
      <p:ext uri="{BB962C8B-B14F-4D97-AF65-F5344CB8AC3E}">
        <p14:creationId xmlns:p14="http://schemas.microsoft.com/office/powerpoint/2010/main" val="1500053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Included in Module 1, or include in Annex</a:t>
            </a:r>
          </a:p>
          <a:p>
            <a:endParaRPr lang="en-US"/>
          </a:p>
          <a:p>
            <a:r>
              <a:rPr lang="en-US"/>
              <a:t>https://</a:t>
            </a:r>
            <a:r>
              <a:rPr lang="en-US" err="1"/>
              <a:t>cdn.who.int</a:t>
            </a:r>
            <a:r>
              <a:rPr lang="en-US"/>
              <a:t>/media/images/default-source/health-topics/monkeypox/</a:t>
            </a:r>
            <a:r>
              <a:rPr lang="en-US" err="1"/>
              <a:t>mpox-what-we-know-infographic-thumb.jpg?sfvrsn</a:t>
            </a:r>
            <a:r>
              <a:rPr lang="en-US"/>
              <a:t>=6849f684_5</a:t>
            </a:r>
          </a:p>
          <a:p>
            <a:endParaRPr lang="en-US"/>
          </a:p>
        </p:txBody>
      </p:sp>
      <p:sp>
        <p:nvSpPr>
          <p:cNvPr id="4" name="Slide Number Placeholder 3"/>
          <p:cNvSpPr>
            <a:spLocks noGrp="1"/>
          </p:cNvSpPr>
          <p:nvPr>
            <p:ph type="sldNum" sz="quarter" idx="5"/>
          </p:nvPr>
        </p:nvSpPr>
        <p:spPr/>
        <p:txBody>
          <a:bodyPr/>
          <a:lstStyle/>
          <a:p>
            <a:fld id="{2EE6673C-83C5-F04F-9685-844586B33EE5}" type="slidenum">
              <a:rPr lang="en-US" smtClean="0"/>
              <a:t>9</a:t>
            </a:fld>
            <a:endParaRPr lang="en-US"/>
          </a:p>
        </p:txBody>
      </p:sp>
    </p:spTree>
    <p:extLst>
      <p:ext uri="{BB962C8B-B14F-4D97-AF65-F5344CB8AC3E}">
        <p14:creationId xmlns:p14="http://schemas.microsoft.com/office/powerpoint/2010/main" val="3370485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language active, conversational, straightforward</a:t>
            </a:r>
          </a:p>
        </p:txBody>
      </p:sp>
      <p:sp>
        <p:nvSpPr>
          <p:cNvPr id="4" name="Slide Number Placeholder 3"/>
          <p:cNvSpPr>
            <a:spLocks noGrp="1"/>
          </p:cNvSpPr>
          <p:nvPr>
            <p:ph type="sldNum" sz="quarter" idx="5"/>
          </p:nvPr>
        </p:nvSpPr>
        <p:spPr/>
        <p:txBody>
          <a:bodyPr/>
          <a:lstStyle/>
          <a:p>
            <a:fld id="{2EE6673C-83C5-F04F-9685-844586B33EE5}" type="slidenum">
              <a:rPr lang="en-US" smtClean="0"/>
              <a:t>10</a:t>
            </a:fld>
            <a:endParaRPr lang="en-US"/>
          </a:p>
        </p:txBody>
      </p:sp>
    </p:spTree>
    <p:extLst>
      <p:ext uri="{BB962C8B-B14F-4D97-AF65-F5344CB8AC3E}">
        <p14:creationId xmlns:p14="http://schemas.microsoft.com/office/powerpoint/2010/main" val="3951573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a:extLst>
            <a:ext uri="{FF2B5EF4-FFF2-40B4-BE49-F238E27FC236}">
              <a16:creationId xmlns:a16="http://schemas.microsoft.com/office/drawing/2014/main" id="{A36E0EAB-06D4-8D59-E251-629546220EB8}"/>
            </a:ext>
          </a:extLst>
        </p:cNvPr>
        <p:cNvGrpSpPr/>
        <p:nvPr/>
      </p:nvGrpSpPr>
      <p:grpSpPr>
        <a:xfrm>
          <a:off x="0" y="0"/>
          <a:ext cx="0" cy="0"/>
          <a:chOff x="0" y="0"/>
          <a:chExt cx="0" cy="0"/>
        </a:xfrm>
      </p:grpSpPr>
      <p:sp>
        <p:nvSpPr>
          <p:cNvPr id="269" name="Google Shape;269;p7:notes">
            <a:extLst>
              <a:ext uri="{FF2B5EF4-FFF2-40B4-BE49-F238E27FC236}">
                <a16:creationId xmlns:a16="http://schemas.microsoft.com/office/drawing/2014/main" id="{1032C9D7-FBB9-3022-D9CA-24137486E8F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7:notes">
            <a:extLst>
              <a:ext uri="{FF2B5EF4-FFF2-40B4-BE49-F238E27FC236}">
                <a16:creationId xmlns:a16="http://schemas.microsoft.com/office/drawing/2014/main" id="{EFF7169B-02AE-44A5-F674-F949BB2FDC6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6250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37901-5473-19AE-1DD4-80B36F7A87B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F853101-B795-3B9F-1743-ADD65145C5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C7DF654-368C-F8E4-8F10-DFFC613F5431}"/>
              </a:ext>
            </a:extLst>
          </p:cNvPr>
          <p:cNvSpPr>
            <a:spLocks noGrp="1"/>
          </p:cNvSpPr>
          <p:nvPr>
            <p:ph type="dt" sz="half" idx="10"/>
          </p:nvPr>
        </p:nvSpPr>
        <p:spPr/>
        <p:txBody>
          <a:bodyPr/>
          <a:lstStyle/>
          <a:p>
            <a:fld id="{02C3E8FB-CE58-4618-A8CF-2597F810DB7E}" type="datetimeFigureOut">
              <a:rPr lang="en-GB" smtClean="0"/>
              <a:t>27/11/2024</a:t>
            </a:fld>
            <a:endParaRPr lang="en-GB"/>
          </a:p>
        </p:txBody>
      </p:sp>
      <p:sp>
        <p:nvSpPr>
          <p:cNvPr id="5" name="Footer Placeholder 4">
            <a:extLst>
              <a:ext uri="{FF2B5EF4-FFF2-40B4-BE49-F238E27FC236}">
                <a16:creationId xmlns:a16="http://schemas.microsoft.com/office/drawing/2014/main" id="{71038562-1ED3-DB57-ABAE-5C0199B67D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95558D-B87A-9C89-DF81-633F7139885D}"/>
              </a:ext>
            </a:extLst>
          </p:cNvPr>
          <p:cNvSpPr>
            <a:spLocks noGrp="1"/>
          </p:cNvSpPr>
          <p:nvPr>
            <p:ph type="sldNum" sz="quarter" idx="12"/>
          </p:nvPr>
        </p:nvSpPr>
        <p:spPr/>
        <p:txBody>
          <a:bodyPr/>
          <a:lstStyle/>
          <a:p>
            <a:fld id="{6AB47364-FB6E-4031-A92B-8A002D318B5C}" type="slidenum">
              <a:rPr lang="en-GB" smtClean="0"/>
              <a:t>‹#›</a:t>
            </a:fld>
            <a:endParaRPr lang="en-GB"/>
          </a:p>
        </p:txBody>
      </p:sp>
    </p:spTree>
    <p:extLst>
      <p:ext uri="{BB962C8B-B14F-4D97-AF65-F5344CB8AC3E}">
        <p14:creationId xmlns:p14="http://schemas.microsoft.com/office/powerpoint/2010/main" val="1763940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5C0E5-69CD-076D-00D9-BE469420D4F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E8420BE-2E93-CE1E-A48B-A39A9E55242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0C674EB-C8E8-6B1F-E0FE-95027F0E9805}"/>
              </a:ext>
            </a:extLst>
          </p:cNvPr>
          <p:cNvSpPr>
            <a:spLocks noGrp="1"/>
          </p:cNvSpPr>
          <p:nvPr>
            <p:ph type="dt" sz="half" idx="10"/>
          </p:nvPr>
        </p:nvSpPr>
        <p:spPr/>
        <p:txBody>
          <a:bodyPr/>
          <a:lstStyle/>
          <a:p>
            <a:fld id="{02C3E8FB-CE58-4618-A8CF-2597F810DB7E}" type="datetimeFigureOut">
              <a:rPr lang="en-GB" smtClean="0"/>
              <a:t>27/11/2024</a:t>
            </a:fld>
            <a:endParaRPr lang="en-GB"/>
          </a:p>
        </p:txBody>
      </p:sp>
      <p:sp>
        <p:nvSpPr>
          <p:cNvPr id="5" name="Footer Placeholder 4">
            <a:extLst>
              <a:ext uri="{FF2B5EF4-FFF2-40B4-BE49-F238E27FC236}">
                <a16:creationId xmlns:a16="http://schemas.microsoft.com/office/drawing/2014/main" id="{80EB5D31-462F-526E-0B57-6D1C8B4F57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757121-0325-73A5-A4C1-A9FF677C1E50}"/>
              </a:ext>
            </a:extLst>
          </p:cNvPr>
          <p:cNvSpPr>
            <a:spLocks noGrp="1"/>
          </p:cNvSpPr>
          <p:nvPr>
            <p:ph type="sldNum" sz="quarter" idx="12"/>
          </p:nvPr>
        </p:nvSpPr>
        <p:spPr/>
        <p:txBody>
          <a:bodyPr/>
          <a:lstStyle/>
          <a:p>
            <a:fld id="{6AB47364-FB6E-4031-A92B-8A002D318B5C}" type="slidenum">
              <a:rPr lang="en-GB" smtClean="0"/>
              <a:t>‹#›</a:t>
            </a:fld>
            <a:endParaRPr lang="en-GB"/>
          </a:p>
        </p:txBody>
      </p:sp>
    </p:spTree>
    <p:extLst>
      <p:ext uri="{BB962C8B-B14F-4D97-AF65-F5344CB8AC3E}">
        <p14:creationId xmlns:p14="http://schemas.microsoft.com/office/powerpoint/2010/main" val="237297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0DA13F-258A-67E8-4911-756EA4B55BC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7864C5A-E4F1-8A79-5DD4-7300F8BF1F2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51EDEC6-1666-D88D-1831-8DAE4CC0159F}"/>
              </a:ext>
            </a:extLst>
          </p:cNvPr>
          <p:cNvSpPr>
            <a:spLocks noGrp="1"/>
          </p:cNvSpPr>
          <p:nvPr>
            <p:ph type="dt" sz="half" idx="10"/>
          </p:nvPr>
        </p:nvSpPr>
        <p:spPr/>
        <p:txBody>
          <a:bodyPr/>
          <a:lstStyle/>
          <a:p>
            <a:fld id="{02C3E8FB-CE58-4618-A8CF-2597F810DB7E}" type="datetimeFigureOut">
              <a:rPr lang="en-GB" smtClean="0"/>
              <a:t>27/11/2024</a:t>
            </a:fld>
            <a:endParaRPr lang="en-GB"/>
          </a:p>
        </p:txBody>
      </p:sp>
      <p:sp>
        <p:nvSpPr>
          <p:cNvPr id="5" name="Footer Placeholder 4">
            <a:extLst>
              <a:ext uri="{FF2B5EF4-FFF2-40B4-BE49-F238E27FC236}">
                <a16:creationId xmlns:a16="http://schemas.microsoft.com/office/drawing/2014/main" id="{F5291739-3CB0-D8F8-D511-4DD36A7EFE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943BA-C591-146E-8FF9-3CE905F24665}"/>
              </a:ext>
            </a:extLst>
          </p:cNvPr>
          <p:cNvSpPr>
            <a:spLocks noGrp="1"/>
          </p:cNvSpPr>
          <p:nvPr>
            <p:ph type="sldNum" sz="quarter" idx="12"/>
          </p:nvPr>
        </p:nvSpPr>
        <p:spPr/>
        <p:txBody>
          <a:bodyPr/>
          <a:lstStyle/>
          <a:p>
            <a:fld id="{6AB47364-FB6E-4031-A92B-8A002D318B5C}" type="slidenum">
              <a:rPr lang="en-GB" smtClean="0"/>
              <a:t>‹#›</a:t>
            </a:fld>
            <a:endParaRPr lang="en-GB"/>
          </a:p>
        </p:txBody>
      </p:sp>
    </p:spTree>
    <p:extLst>
      <p:ext uri="{BB962C8B-B14F-4D97-AF65-F5344CB8AC3E}">
        <p14:creationId xmlns:p14="http://schemas.microsoft.com/office/powerpoint/2010/main" val="2961673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sp>
        <p:nvSpPr>
          <p:cNvPr id="25" name="Rettangolo 24">
            <a:extLst>
              <a:ext uri="{FF2B5EF4-FFF2-40B4-BE49-F238E27FC236}">
                <a16:creationId xmlns:a16="http://schemas.microsoft.com/office/drawing/2014/main" id="{CDD7BE5A-72BC-4F19-B410-5B1FEAD6D93E}"/>
              </a:ext>
            </a:extLst>
          </p:cNvPr>
          <p:cNvSpPr/>
          <p:nvPr userDrawn="1"/>
        </p:nvSpPr>
        <p:spPr>
          <a:xfrm>
            <a:off x="452926" y="-5085"/>
            <a:ext cx="11739074" cy="674920"/>
          </a:xfrm>
          <a:prstGeom prst="rect">
            <a:avLst/>
          </a:prstGeom>
          <a:solidFill>
            <a:srgbClr val="BD2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a:extLst>
              <a:ext uri="{FF2B5EF4-FFF2-40B4-BE49-F238E27FC236}">
                <a16:creationId xmlns:a16="http://schemas.microsoft.com/office/drawing/2014/main" id="{36F5D977-0D03-4B4B-829E-2D97875ADE0F}"/>
              </a:ext>
            </a:extLst>
          </p:cNvPr>
          <p:cNvSpPr/>
          <p:nvPr userDrawn="1"/>
        </p:nvSpPr>
        <p:spPr>
          <a:xfrm>
            <a:off x="11094999" y="6185735"/>
            <a:ext cx="627328" cy="674921"/>
          </a:xfrm>
          <a:prstGeom prst="rect">
            <a:avLst/>
          </a:prstGeom>
          <a:solidFill>
            <a:srgbClr val="BD2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663CB5B7-724A-41EB-B2A0-347F73B92071}"/>
              </a:ext>
            </a:extLst>
          </p:cNvPr>
          <p:cNvSpPr>
            <a:spLocks noGrp="1"/>
          </p:cNvSpPr>
          <p:nvPr>
            <p:ph type="title" hasCustomPrompt="1"/>
          </p:nvPr>
        </p:nvSpPr>
        <p:spPr>
          <a:xfrm>
            <a:off x="452925" y="820997"/>
            <a:ext cx="11293489" cy="844346"/>
          </a:xfrm>
        </p:spPr>
        <p:txBody>
          <a:bodyPr>
            <a:noAutofit/>
          </a:bodyPr>
          <a:lstStyle>
            <a:lvl1pPr>
              <a:defRPr sz="28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167A98B-D469-4725-A5FC-C2E291212F61}"/>
              </a:ext>
            </a:extLst>
          </p:cNvPr>
          <p:cNvSpPr>
            <a:spLocks noGrp="1"/>
          </p:cNvSpPr>
          <p:nvPr>
            <p:ph idx="1"/>
          </p:nvPr>
        </p:nvSpPr>
        <p:spPr>
          <a:xfrm>
            <a:off x="452925" y="1804524"/>
            <a:ext cx="11293489" cy="412934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89A88FB-09E3-4420-AB8A-42E99AD2BD2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9F87AD-83C2-4452-A1A2-68212318A4C9}" type="datetime1">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27/11/2024</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a:extLst>
              <a:ext uri="{FF2B5EF4-FFF2-40B4-BE49-F238E27FC236}">
                <a16:creationId xmlns:a16="http://schemas.microsoft.com/office/drawing/2014/main" id="{56EFE785-63E8-4A03-B796-0EBECAE04EB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884D6551-D1CE-4AD5-82FA-16D890C1697B}"/>
              </a:ext>
            </a:extLst>
          </p:cNvPr>
          <p:cNvSpPr>
            <a:spLocks noGrp="1"/>
          </p:cNvSpPr>
          <p:nvPr>
            <p:ph type="sldNum" sz="quarter" idx="12"/>
          </p:nvPr>
        </p:nvSpPr>
        <p:spPr>
          <a:xfrm>
            <a:off x="11180848" y="6312150"/>
            <a:ext cx="455630" cy="453523"/>
          </a:xfrm>
        </p:spPr>
        <p:txBody>
          <a:bodyPr/>
          <a:lstStyle>
            <a:lvl1pPr>
              <a:defRPr sz="1400" b="1">
                <a:solidFill>
                  <a:schemeClr val="bg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7008C5B-E036-4671-8BAA-FA465B265BBF}" type="slidenum">
              <a:rPr kumimoji="0" lang="it-IT" sz="14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it-IT"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object 7">
            <a:extLst>
              <a:ext uri="{FF2B5EF4-FFF2-40B4-BE49-F238E27FC236}">
                <a16:creationId xmlns:a16="http://schemas.microsoft.com/office/drawing/2014/main" id="{1B32619C-01B1-4DE1-8C4C-4B08CC8C330A}"/>
              </a:ext>
            </a:extLst>
          </p:cNvPr>
          <p:cNvSpPr/>
          <p:nvPr userDrawn="1"/>
        </p:nvSpPr>
        <p:spPr>
          <a:xfrm>
            <a:off x="5486400" y="2872800"/>
            <a:ext cx="2196036" cy="556200"/>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bject 7">
            <a:extLst>
              <a:ext uri="{FF2B5EF4-FFF2-40B4-BE49-F238E27FC236}">
                <a16:creationId xmlns:a16="http://schemas.microsoft.com/office/drawing/2014/main" id="{4BC628B0-797F-4FAB-B94D-90B6100B3C8F}"/>
              </a:ext>
            </a:extLst>
          </p:cNvPr>
          <p:cNvSpPr/>
          <p:nvPr userDrawn="1"/>
        </p:nvSpPr>
        <p:spPr>
          <a:xfrm>
            <a:off x="9778188" y="-35204"/>
            <a:ext cx="2143326" cy="751444"/>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ttangolo 17">
            <a:extLst>
              <a:ext uri="{FF2B5EF4-FFF2-40B4-BE49-F238E27FC236}">
                <a16:creationId xmlns:a16="http://schemas.microsoft.com/office/drawing/2014/main" id="{8811D756-ED84-43BB-A5A2-EDD56A489D00}"/>
              </a:ext>
            </a:extLst>
          </p:cNvPr>
          <p:cNvSpPr/>
          <p:nvPr userDrawn="1"/>
        </p:nvSpPr>
        <p:spPr>
          <a:xfrm>
            <a:off x="445584" y="6185736"/>
            <a:ext cx="10404267" cy="67492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a:extLst>
              <a:ext uri="{FF2B5EF4-FFF2-40B4-BE49-F238E27FC236}">
                <a16:creationId xmlns:a16="http://schemas.microsoft.com/office/drawing/2014/main" id="{8DDC930C-5344-45F2-B6F7-1F8400F8B1B9}"/>
              </a:ext>
            </a:extLst>
          </p:cNvPr>
          <p:cNvSpPr/>
          <p:nvPr userDrawn="1"/>
        </p:nvSpPr>
        <p:spPr>
          <a:xfrm>
            <a:off x="0" y="6185735"/>
            <a:ext cx="224524" cy="341229"/>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a:extLst>
              <a:ext uri="{FF2B5EF4-FFF2-40B4-BE49-F238E27FC236}">
                <a16:creationId xmlns:a16="http://schemas.microsoft.com/office/drawing/2014/main" id="{74BC1216-F4FF-431B-B45B-A6026FCAF48E}"/>
              </a:ext>
            </a:extLst>
          </p:cNvPr>
          <p:cNvSpPr/>
          <p:nvPr userDrawn="1"/>
        </p:nvSpPr>
        <p:spPr>
          <a:xfrm>
            <a:off x="0" y="6516771"/>
            <a:ext cx="224524" cy="341229"/>
          </a:xfrm>
          <a:prstGeom prst="rect">
            <a:avLst/>
          </a:prstGeom>
          <a:solidFill>
            <a:srgbClr val="F57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a:extLst>
              <a:ext uri="{FF2B5EF4-FFF2-40B4-BE49-F238E27FC236}">
                <a16:creationId xmlns:a16="http://schemas.microsoft.com/office/drawing/2014/main" id="{424A955A-1D1F-4815-B062-8C91282E41BC}"/>
              </a:ext>
            </a:extLst>
          </p:cNvPr>
          <p:cNvSpPr/>
          <p:nvPr userDrawn="1"/>
        </p:nvSpPr>
        <p:spPr>
          <a:xfrm>
            <a:off x="11973552" y="6185735"/>
            <a:ext cx="224524" cy="341229"/>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a:extLst>
              <a:ext uri="{FF2B5EF4-FFF2-40B4-BE49-F238E27FC236}">
                <a16:creationId xmlns:a16="http://schemas.microsoft.com/office/drawing/2014/main" id="{61D407A8-4DCC-4A8B-84CE-3E23E3021392}"/>
              </a:ext>
            </a:extLst>
          </p:cNvPr>
          <p:cNvSpPr/>
          <p:nvPr userDrawn="1"/>
        </p:nvSpPr>
        <p:spPr>
          <a:xfrm>
            <a:off x="11973552" y="6526964"/>
            <a:ext cx="224524" cy="341229"/>
          </a:xfrm>
          <a:prstGeom prst="rect">
            <a:avLst/>
          </a:prstGeom>
          <a:solidFill>
            <a:srgbClr val="F57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7E3E9C8F-B5EB-4B81-AF46-0368C20D08AB}"/>
              </a:ext>
            </a:extLst>
          </p:cNvPr>
          <p:cNvSpPr/>
          <p:nvPr userDrawn="1"/>
        </p:nvSpPr>
        <p:spPr>
          <a:xfrm>
            <a:off x="0" y="-5096"/>
            <a:ext cx="224524" cy="341229"/>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a:extLst>
              <a:ext uri="{FF2B5EF4-FFF2-40B4-BE49-F238E27FC236}">
                <a16:creationId xmlns:a16="http://schemas.microsoft.com/office/drawing/2014/main" id="{4BA6133C-76E7-4DA4-94E7-586A4F368AE1}"/>
              </a:ext>
            </a:extLst>
          </p:cNvPr>
          <p:cNvSpPr/>
          <p:nvPr userDrawn="1"/>
        </p:nvSpPr>
        <p:spPr>
          <a:xfrm>
            <a:off x="0" y="331036"/>
            <a:ext cx="224524" cy="341229"/>
          </a:xfrm>
          <a:prstGeom prst="rect">
            <a:avLst/>
          </a:prstGeom>
          <a:solidFill>
            <a:srgbClr val="F57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91022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75B5BE-1D22-4060-A1E8-A67668853E7F}"/>
              </a:ext>
            </a:extLst>
          </p:cNvPr>
          <p:cNvSpPr/>
          <p:nvPr userDrawn="1"/>
        </p:nvSpPr>
        <p:spPr bwMode="gray">
          <a:xfrm>
            <a:off x="2699656" y="870857"/>
            <a:ext cx="9492344" cy="4539343"/>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endParaRPr lang="en-US" sz="1600" err="1">
              <a:solidFill>
                <a:schemeClr val="tx1"/>
              </a:solidFill>
            </a:endParaRPr>
          </a:p>
        </p:txBody>
      </p:sp>
      <p:graphicFrame>
        <p:nvGraphicFramePr>
          <p:cNvPr id="3" name="Object 2" hidden="1"/>
          <p:cNvGraphicFramePr>
            <a:graphicFrameLocks noChangeAspect="1"/>
          </p:cNvGraphicFramePr>
          <p:nvPr userDrawn="1">
            <p:custDataLst>
              <p:tags r:id="rId1"/>
            </p:custDataLst>
          </p:nvPr>
        </p:nvGraphicFramePr>
        <p:xfrm>
          <a:off x="2163" y="1624"/>
          <a:ext cx="215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3" y="1624"/>
                        <a:ext cx="2159" cy="161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48A2E0C-4DC8-4CD2-A123-649317E5B18B}"/>
              </a:ext>
            </a:extLst>
          </p:cNvPr>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1" i="0" baseline="0" err="1">
              <a:solidFill>
                <a:schemeClr val="tx1"/>
              </a:solidFill>
              <a:latin typeface="Arial" panose="020B0604020202020204" pitchFamily="34" charset="0"/>
              <a:ea typeface="+mj-ea"/>
              <a:cs typeface="+mj-cs"/>
              <a:sym typeface="Arial" panose="020B0604020202020204" pitchFamily="34" charset="0"/>
            </a:endParaRPr>
          </a:p>
        </p:txBody>
      </p:sp>
      <p:sp>
        <p:nvSpPr>
          <p:cNvPr id="13314" name="Title"/>
          <p:cNvSpPr>
            <a:spLocks noGrp="1" noChangeArrowheads="1"/>
          </p:cNvSpPr>
          <p:nvPr userDrawn="1">
            <p:ph type="ctrTitle"/>
          </p:nvPr>
        </p:nvSpPr>
        <p:spPr bwMode="gray">
          <a:xfrm>
            <a:off x="3846285" y="1903716"/>
            <a:ext cx="7696701" cy="1354217"/>
          </a:xfrm>
          <a:prstGeom prst="rect">
            <a:avLst/>
          </a:prstGeom>
        </p:spPr>
        <p:txBody>
          <a:bodyPr wrap="square" anchor="b" anchorCtr="0">
            <a:spAutoFit/>
          </a:bodyPr>
          <a:lstStyle>
            <a:lvl1pPr>
              <a:lnSpc>
                <a:spcPct val="100000"/>
              </a:lnSpc>
              <a:defRPr lang="x-none" sz="4400" b="1" baseline="0">
                <a:solidFill>
                  <a:schemeClr val="accent2"/>
                </a:solidFill>
                <a:latin typeface="+mj-lt"/>
                <a:ea typeface="+mj-ea"/>
              </a:defRPr>
            </a:lvl1pPr>
          </a:lstStyle>
          <a:p>
            <a:pPr lvl="0" latinLnBrk="0"/>
            <a:r>
              <a:rPr lang="en-US" noProof="0"/>
              <a:t>Click to edit Master title style</a:t>
            </a:r>
          </a:p>
        </p:txBody>
      </p:sp>
      <p:sp>
        <p:nvSpPr>
          <p:cNvPr id="13315" name="Subtitle"/>
          <p:cNvSpPr>
            <a:spLocks noGrp="1" noChangeArrowheads="1"/>
          </p:cNvSpPr>
          <p:nvPr userDrawn="1">
            <p:ph type="subTitle" idx="1"/>
          </p:nvPr>
        </p:nvSpPr>
        <p:spPr bwMode="gray">
          <a:xfrm>
            <a:off x="3846285" y="3437788"/>
            <a:ext cx="7696701" cy="307777"/>
          </a:xfrm>
          <a:prstGeom prst="rect">
            <a:avLst/>
          </a:prstGeom>
        </p:spPr>
        <p:txBody>
          <a:bodyPr wrap="square">
            <a:spAutoFit/>
          </a:bodyPr>
          <a:lstStyle>
            <a:lvl1pPr marL="0" indent="0">
              <a:buFontTx/>
              <a:buNone/>
              <a:defRPr lang="x-none" sz="2001" cap="none" baseline="0">
                <a:solidFill>
                  <a:schemeClr val="tx1"/>
                </a:solidFill>
                <a:latin typeface="+mj-lt"/>
                <a:ea typeface="+mn-ea"/>
              </a:defRPr>
            </a:lvl1pPr>
          </a:lstStyle>
          <a:p>
            <a:pPr lvl="0" latinLnBrk="0"/>
            <a:r>
              <a:rPr lang="en-US" noProof="0"/>
              <a:t>Click to edit Master subtitle style</a:t>
            </a:r>
          </a:p>
        </p:txBody>
      </p:sp>
      <p:sp>
        <p:nvSpPr>
          <p:cNvPr id="24" name="Document type" hidden="1"/>
          <p:cNvSpPr txBox="1">
            <a:spLocks noChangeArrowheads="1"/>
          </p:cNvSpPr>
          <p:nvPr/>
        </p:nvSpPr>
        <p:spPr bwMode="gray">
          <a:xfrm>
            <a:off x="3846286" y="4335545"/>
            <a:ext cx="75208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600" baseline="0" noProof="0">
                <a:solidFill>
                  <a:schemeClr val="tx1"/>
                </a:solidFill>
                <a:latin typeface="+mn-lt"/>
              </a:rPr>
              <a:t>Document</a:t>
            </a:r>
          </a:p>
        </p:txBody>
      </p:sp>
      <p:sp>
        <p:nvSpPr>
          <p:cNvPr id="25" name="Date" hidden="1"/>
          <p:cNvSpPr txBox="1">
            <a:spLocks noChangeArrowheads="1"/>
          </p:cNvSpPr>
          <p:nvPr/>
        </p:nvSpPr>
        <p:spPr bwMode="gray">
          <a:xfrm>
            <a:off x="3846286" y="4641933"/>
            <a:ext cx="75208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600" baseline="0" noProof="0">
                <a:solidFill>
                  <a:schemeClr val="tx1"/>
                </a:solidFill>
                <a:latin typeface="+mn-lt"/>
              </a:rPr>
              <a:t>Date</a:t>
            </a:r>
          </a:p>
        </p:txBody>
      </p:sp>
      <p:grpSp>
        <p:nvGrpSpPr>
          <p:cNvPr id="10" name="Group 9">
            <a:extLst>
              <a:ext uri="{FF2B5EF4-FFF2-40B4-BE49-F238E27FC236}">
                <a16:creationId xmlns:a16="http://schemas.microsoft.com/office/drawing/2014/main" id="{E36C2570-EE6B-4565-AD75-B52E65403955}"/>
              </a:ext>
            </a:extLst>
          </p:cNvPr>
          <p:cNvGrpSpPr/>
          <p:nvPr userDrawn="1"/>
        </p:nvGrpSpPr>
        <p:grpSpPr bwMode="gray">
          <a:xfrm>
            <a:off x="9066230" y="6150623"/>
            <a:ext cx="2515543" cy="569706"/>
            <a:chOff x="5525840" y="3530278"/>
            <a:chExt cx="1886657" cy="569706"/>
          </a:xfrm>
        </p:grpSpPr>
        <p:sp>
          <p:nvSpPr>
            <p:cNvPr id="11" name="TextBox 10">
              <a:extLst>
                <a:ext uri="{FF2B5EF4-FFF2-40B4-BE49-F238E27FC236}">
                  <a16:creationId xmlns:a16="http://schemas.microsoft.com/office/drawing/2014/main" id="{577EC048-F3B9-4475-B855-081554A6C555}"/>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2" name="Group 11">
              <a:extLst>
                <a:ext uri="{FF2B5EF4-FFF2-40B4-BE49-F238E27FC236}">
                  <a16:creationId xmlns:a16="http://schemas.microsoft.com/office/drawing/2014/main" id="{F2AC1C6A-A970-442F-8AA9-F0118482BF7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A8830331-61EC-45A0-BC05-93F4169FC707}"/>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FB75CD6E-20E4-40B1-A7A3-D05DC8E9E321}"/>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5" name="Picture 14">
            <a:extLst>
              <a:ext uri="{FF2B5EF4-FFF2-40B4-BE49-F238E27FC236}">
                <a16:creationId xmlns:a16="http://schemas.microsoft.com/office/drawing/2014/main" id="{6D1DC820-8441-49F6-95C3-B575A21592C3}"/>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bwMode="gray">
          <a:xfrm>
            <a:off x="623393" y="6108272"/>
            <a:ext cx="2754284" cy="633097"/>
          </a:xfrm>
          <a:prstGeom prst="rect">
            <a:avLst/>
          </a:prstGeom>
        </p:spPr>
      </p:pic>
      <p:sp>
        <p:nvSpPr>
          <p:cNvPr id="18" name="Rectangle 17">
            <a:extLst>
              <a:ext uri="{FF2B5EF4-FFF2-40B4-BE49-F238E27FC236}">
                <a16:creationId xmlns:a16="http://schemas.microsoft.com/office/drawing/2014/main" id="{84A738D0-C560-4C29-94CE-95B6221F6386}"/>
              </a:ext>
            </a:extLst>
          </p:cNvPr>
          <p:cNvSpPr/>
          <p:nvPr userDrawn="1"/>
        </p:nvSpPr>
        <p:spPr bwMode="gray">
          <a:xfrm>
            <a:off x="2699656" y="870857"/>
            <a:ext cx="856344" cy="453934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endParaRPr lang="en-US" sz="1600" err="1">
              <a:solidFill>
                <a:schemeClr val="tx1"/>
              </a:solidFill>
            </a:endParaRPr>
          </a:p>
        </p:txBody>
      </p:sp>
      <p:pic>
        <p:nvPicPr>
          <p:cNvPr id="19" name="Picture 18">
            <a:extLst>
              <a:ext uri="{FF2B5EF4-FFF2-40B4-BE49-F238E27FC236}">
                <a16:creationId xmlns:a16="http://schemas.microsoft.com/office/drawing/2014/main" id="{3C4BF1E6-2CAC-491E-94E0-E3B659DFB596}"/>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b="-373"/>
          <a:stretch/>
        </p:blipFill>
        <p:spPr>
          <a:xfrm>
            <a:off x="0" y="-27384"/>
            <a:ext cx="3556000" cy="5992754"/>
          </a:xfrm>
          <a:custGeom>
            <a:avLst/>
            <a:gdLst>
              <a:gd name="connsiteX0" fmla="*/ 0 w 3556000"/>
              <a:gd name="connsiteY0" fmla="*/ 0 h 5992754"/>
              <a:gd name="connsiteX1" fmla="*/ 3556000 w 3556000"/>
              <a:gd name="connsiteY1" fmla="*/ 0 h 5992754"/>
              <a:gd name="connsiteX2" fmla="*/ 3556000 w 3556000"/>
              <a:gd name="connsiteY2" fmla="*/ 5992754 h 5992754"/>
              <a:gd name="connsiteX3" fmla="*/ 0 w 3556000"/>
              <a:gd name="connsiteY3" fmla="*/ 5992754 h 5992754"/>
            </a:gdLst>
            <a:ahLst/>
            <a:cxnLst>
              <a:cxn ang="0">
                <a:pos x="connsiteX0" y="connsiteY0"/>
              </a:cxn>
              <a:cxn ang="0">
                <a:pos x="connsiteX1" y="connsiteY1"/>
              </a:cxn>
              <a:cxn ang="0">
                <a:pos x="connsiteX2" y="connsiteY2"/>
              </a:cxn>
              <a:cxn ang="0">
                <a:pos x="connsiteX3" y="connsiteY3"/>
              </a:cxn>
            </a:cxnLst>
            <a:rect l="l" t="t" r="r" b="b"/>
            <a:pathLst>
              <a:path w="3556000" h="5992754">
                <a:moveTo>
                  <a:pt x="0" y="0"/>
                </a:moveTo>
                <a:lnTo>
                  <a:pt x="3556000" y="0"/>
                </a:lnTo>
                <a:lnTo>
                  <a:pt x="3556000" y="5992754"/>
                </a:lnTo>
                <a:lnTo>
                  <a:pt x="0" y="5992754"/>
                </a:lnTo>
                <a:close/>
              </a:path>
            </a:pathLst>
          </a:custGeom>
        </p:spPr>
      </p:pic>
    </p:spTree>
    <p:extLst>
      <p:ext uri="{BB962C8B-B14F-4D97-AF65-F5344CB8AC3E}">
        <p14:creationId xmlns:p14="http://schemas.microsoft.com/office/powerpoint/2010/main" val="1166366285"/>
      </p:ext>
    </p:extLst>
  </p:cSld>
  <p:clrMapOvr>
    <a:masterClrMapping/>
  </p:clrMapOvr>
  <p:extLst>
    <p:ext uri="{DCECCB84-F9BA-43D5-87BE-67443E8EF086}">
      <p15:sldGuideLst xmlns:p15="http://schemas.microsoft.com/office/powerpoint/2012/main">
        <p15:guide id="1" orient="horz" pos="1620">
          <p15:clr>
            <a:srgbClr val="FBAE40"/>
          </p15:clr>
        </p15:guide>
        <p15:guide id="2" pos="2881">
          <p15:clr>
            <a:srgbClr val="FBAE40"/>
          </p15:clr>
        </p15:guide>
        <p15:guide id="3">
          <p15:clr>
            <a:srgbClr val="FBAE40"/>
          </p15:clr>
        </p15:guide>
        <p15:guide id="4" pos="5767">
          <p15:clr>
            <a:srgbClr val="FBAE40"/>
          </p15:clr>
        </p15:guide>
        <p15:guide id="5" pos="567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D8F646-5F3D-0C96-AC66-E6997C3C4210}"/>
              </a:ext>
            </a:extLst>
          </p:cNvPr>
          <p:cNvSpPr>
            <a:spLocks noGrp="1" noRot="1" noMove="1" noResize="1" noEditPoints="1" noAdjustHandles="1" noChangeArrowheads="1" noChangeShapeType="1"/>
          </p:cNvSpPr>
          <p:nvPr userDrawn="1"/>
        </p:nvSpPr>
        <p:spPr>
          <a:xfrm>
            <a:off x="0" y="0"/>
            <a:ext cx="12192000" cy="428822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935036C-CA16-5394-D5CA-033664A3A1A2}"/>
              </a:ext>
            </a:extLst>
          </p:cNvPr>
          <p:cNvPicPr>
            <a:picLocks noGrp="1" noRot="1" noChangeAspect="1" noMove="1" noResize="1" noEditPoints="1" noAdjustHandles="1" noChangeArrowheads="1" noChangeShapeType="1" noCrop="1"/>
          </p:cNvPicPr>
          <p:nvPr userDrawn="1"/>
        </p:nvPicPr>
        <p:blipFill>
          <a:blip r:embed="rId2" cstate="print">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a:off x="6474373" y="0"/>
            <a:ext cx="5717626" cy="4288220"/>
          </a:xfrm>
          <a:prstGeom prst="rect">
            <a:avLst/>
          </a:prstGeom>
        </p:spPr>
      </p:pic>
      <p:sp>
        <p:nvSpPr>
          <p:cNvPr id="2" name="Title 1">
            <a:extLst>
              <a:ext uri="{FF2B5EF4-FFF2-40B4-BE49-F238E27FC236}">
                <a16:creationId xmlns:a16="http://schemas.microsoft.com/office/drawing/2014/main" id="{4806EF85-C834-39AD-A4C9-585EDAF48606}"/>
              </a:ext>
            </a:extLst>
          </p:cNvPr>
          <p:cNvSpPr>
            <a:spLocks noGrp="1"/>
          </p:cNvSpPr>
          <p:nvPr>
            <p:ph type="ctrTitle"/>
          </p:nvPr>
        </p:nvSpPr>
        <p:spPr>
          <a:xfrm>
            <a:off x="457200" y="1808545"/>
            <a:ext cx="9144000" cy="2479675"/>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A820945-669C-5735-3DD7-127B3E0D0201}"/>
              </a:ext>
            </a:extLst>
          </p:cNvPr>
          <p:cNvSpPr>
            <a:spLocks noGrp="1"/>
          </p:cNvSpPr>
          <p:nvPr>
            <p:ph type="subTitle" idx="1"/>
          </p:nvPr>
        </p:nvSpPr>
        <p:spPr>
          <a:xfrm>
            <a:off x="457200" y="4374357"/>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6C23CC-17BE-5365-CEB9-3FD614902CA3}"/>
              </a:ext>
            </a:extLst>
          </p:cNvPr>
          <p:cNvSpPr>
            <a:spLocks noGrp="1"/>
          </p:cNvSpPr>
          <p:nvPr>
            <p:ph type="dt" sz="half" idx="10"/>
          </p:nvPr>
        </p:nvSpPr>
        <p:spPr/>
        <p:txBody>
          <a:bodyPr/>
          <a:lstStyle/>
          <a:p>
            <a:fld id="{263BB19C-BF31-BC4C-A83D-3084712DA4DA}" type="datetimeFigureOut">
              <a:t>11/27/2024</a:t>
            </a:fld>
            <a:endParaRPr lang="en-US"/>
          </a:p>
        </p:txBody>
      </p:sp>
      <p:sp>
        <p:nvSpPr>
          <p:cNvPr id="5" name="Footer Placeholder 4">
            <a:extLst>
              <a:ext uri="{FF2B5EF4-FFF2-40B4-BE49-F238E27FC236}">
                <a16:creationId xmlns:a16="http://schemas.microsoft.com/office/drawing/2014/main" id="{2546386E-67FB-F8C5-5E61-1AF4302D4F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8AC35C-0710-4A75-ABF8-147290E753A8}"/>
              </a:ext>
            </a:extLst>
          </p:cNvPr>
          <p:cNvSpPr>
            <a:spLocks noGrp="1"/>
          </p:cNvSpPr>
          <p:nvPr>
            <p:ph type="sldNum" sz="quarter" idx="12"/>
          </p:nvPr>
        </p:nvSpPr>
        <p:spPr/>
        <p:txBody>
          <a:bodyPr/>
          <a:lstStyle/>
          <a:p>
            <a:fld id="{48125607-3CCB-FC49-88FF-D0E21707BB11}" type="slidenum">
              <a:t>‹#›</a:t>
            </a:fld>
            <a:endParaRPr lang="en-US"/>
          </a:p>
        </p:txBody>
      </p:sp>
      <p:sp>
        <p:nvSpPr>
          <p:cNvPr id="9" name="TextBox 8">
            <a:extLst>
              <a:ext uri="{FF2B5EF4-FFF2-40B4-BE49-F238E27FC236}">
                <a16:creationId xmlns:a16="http://schemas.microsoft.com/office/drawing/2014/main" id="{F3AD210F-177D-0257-BFED-231219BA2024}"/>
              </a:ext>
            </a:extLst>
          </p:cNvPr>
          <p:cNvSpPr txBox="1"/>
          <p:nvPr userDrawn="1"/>
        </p:nvSpPr>
        <p:spPr>
          <a:xfrm>
            <a:off x="-5253" y="914017"/>
            <a:ext cx="4534391" cy="400110"/>
          </a:xfrm>
          <a:prstGeom prst="rect">
            <a:avLst/>
          </a:prstGeom>
          <a:solidFill>
            <a:schemeClr val="accent2"/>
          </a:solidFill>
        </p:spPr>
        <p:txBody>
          <a:bodyPr wrap="square" lIns="180000" rIns="180000">
            <a:spAutoFit/>
          </a:bodyPr>
          <a:lstStyle/>
          <a:p>
            <a:pPr algn="r"/>
            <a:r>
              <a:rPr lang="en-US" sz="2000" b="1" i="0" spc="500" baseline="0">
                <a:solidFill>
                  <a:schemeClr val="tx2"/>
                </a:solidFill>
                <a:latin typeface="Avenir Black" panose="02000503020000020003" pitchFamily="2" charset="0"/>
              </a:rPr>
              <a:t>WHO EPI-WIN DIGEST</a:t>
            </a:r>
          </a:p>
        </p:txBody>
      </p:sp>
      <p:grpSp>
        <p:nvGrpSpPr>
          <p:cNvPr id="98" name="Group 97">
            <a:extLst>
              <a:ext uri="{FF2B5EF4-FFF2-40B4-BE49-F238E27FC236}">
                <a16:creationId xmlns:a16="http://schemas.microsoft.com/office/drawing/2014/main" id="{59FD0655-9A2B-F56D-98EC-DD19E8C49935}"/>
              </a:ext>
            </a:extLst>
          </p:cNvPr>
          <p:cNvGrpSpPr/>
          <p:nvPr userDrawn="1"/>
        </p:nvGrpSpPr>
        <p:grpSpPr>
          <a:xfrm>
            <a:off x="11377534" y="279942"/>
            <a:ext cx="563886" cy="3780823"/>
            <a:chOff x="11581420" y="279942"/>
            <a:chExt cx="360000" cy="2413779"/>
          </a:xfrm>
        </p:grpSpPr>
        <p:pic>
          <p:nvPicPr>
            <p:cNvPr id="51" name="Graphic 50">
              <a:extLst>
                <a:ext uri="{FF2B5EF4-FFF2-40B4-BE49-F238E27FC236}">
                  <a16:creationId xmlns:a16="http://schemas.microsoft.com/office/drawing/2014/main" id="{195FD391-E83A-9149-5ADB-12D7DD6BA96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651654" y="279942"/>
              <a:ext cx="219533" cy="323901"/>
            </a:xfrm>
            <a:prstGeom prst="rect">
              <a:avLst/>
            </a:prstGeom>
          </p:spPr>
        </p:pic>
        <p:pic>
          <p:nvPicPr>
            <p:cNvPr id="69" name="Graphic 68">
              <a:extLst>
                <a:ext uri="{FF2B5EF4-FFF2-40B4-BE49-F238E27FC236}">
                  <a16:creationId xmlns:a16="http://schemas.microsoft.com/office/drawing/2014/main" id="{17DB8334-30FC-B964-E682-60A0B541A42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605052" y="800564"/>
              <a:ext cx="312736" cy="323901"/>
            </a:xfrm>
            <a:prstGeom prst="rect">
              <a:avLst/>
            </a:prstGeom>
          </p:spPr>
        </p:pic>
        <p:pic>
          <p:nvPicPr>
            <p:cNvPr id="87" name="Graphic 86">
              <a:extLst>
                <a:ext uri="{FF2B5EF4-FFF2-40B4-BE49-F238E27FC236}">
                  <a16:creationId xmlns:a16="http://schemas.microsoft.com/office/drawing/2014/main" id="{7B1C6507-EEA7-75F3-F66B-B063DA21A34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703694" y="1841808"/>
              <a:ext cx="115453" cy="323901"/>
            </a:xfrm>
            <a:prstGeom prst="rect">
              <a:avLst/>
            </a:prstGeom>
          </p:spPr>
        </p:pic>
        <p:pic>
          <p:nvPicPr>
            <p:cNvPr id="77" name="Graphic 76">
              <a:extLst>
                <a:ext uri="{FF2B5EF4-FFF2-40B4-BE49-F238E27FC236}">
                  <a16:creationId xmlns:a16="http://schemas.microsoft.com/office/drawing/2014/main" id="{8DEF7177-3A4E-0C58-256A-9826027C6C43}"/>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1667534" y="1321186"/>
              <a:ext cx="187773" cy="323901"/>
            </a:xfrm>
            <a:prstGeom prst="rect">
              <a:avLst/>
            </a:prstGeom>
          </p:spPr>
        </p:pic>
        <p:pic>
          <p:nvPicPr>
            <p:cNvPr id="97" name="Graphic 96" descr="Ui Ux with solid fill">
              <a:extLst>
                <a:ext uri="{FF2B5EF4-FFF2-40B4-BE49-F238E27FC236}">
                  <a16:creationId xmlns:a16="http://schemas.microsoft.com/office/drawing/2014/main" id="{000AF2D5-FD16-52C5-10BD-306505C029F5}"/>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1581420" y="2333721"/>
              <a:ext cx="360000" cy="360000"/>
            </a:xfrm>
            <a:prstGeom prst="rect">
              <a:avLst/>
            </a:prstGeom>
          </p:spPr>
        </p:pic>
      </p:grpSp>
      <p:pic>
        <p:nvPicPr>
          <p:cNvPr id="100" name="Picture 99" descr="A black and white sign with white text&#10;&#10;Description automatically generated">
            <a:extLst>
              <a:ext uri="{FF2B5EF4-FFF2-40B4-BE49-F238E27FC236}">
                <a16:creationId xmlns:a16="http://schemas.microsoft.com/office/drawing/2014/main" id="{3F92CB6A-9DD3-8621-D4A7-261A8AAA5709}"/>
              </a:ext>
            </a:extLst>
          </p:cNvPr>
          <p:cNvPicPr>
            <a:picLocks noChangeAspect="1"/>
          </p:cNvPicPr>
          <p:nvPr userDrawn="1"/>
        </p:nvPicPr>
        <p:blipFill>
          <a:blip r:embed="rId13"/>
          <a:stretch>
            <a:fillRect/>
          </a:stretch>
        </p:blipFill>
        <p:spPr>
          <a:xfrm>
            <a:off x="457200" y="345249"/>
            <a:ext cx="1450975" cy="442035"/>
          </a:xfrm>
          <a:prstGeom prst="rect">
            <a:avLst/>
          </a:prstGeom>
        </p:spPr>
      </p:pic>
      <p:sp>
        <p:nvSpPr>
          <p:cNvPr id="101" name="Rectangle 100">
            <a:extLst>
              <a:ext uri="{FF2B5EF4-FFF2-40B4-BE49-F238E27FC236}">
                <a16:creationId xmlns:a16="http://schemas.microsoft.com/office/drawing/2014/main" id="{DE860CC7-4A6E-B4B8-D9A0-D0042D36BEF1}"/>
              </a:ext>
            </a:extLst>
          </p:cNvPr>
          <p:cNvSpPr/>
          <p:nvPr userDrawn="1"/>
        </p:nvSpPr>
        <p:spPr>
          <a:xfrm>
            <a:off x="342900" y="6378575"/>
            <a:ext cx="302895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0490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5C4A51-D0C2-E828-1B68-8FAF8DDE0BB2}"/>
              </a:ext>
            </a:extLst>
          </p:cNvPr>
          <p:cNvSpPr/>
          <p:nvPr userDrawn="1"/>
        </p:nvSpPr>
        <p:spPr>
          <a:xfrm>
            <a:off x="0" y="0"/>
            <a:ext cx="12192000" cy="123444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65EB7B5-846B-E06B-7802-1419E1321B18}"/>
              </a:ext>
            </a:extLst>
          </p:cNvPr>
          <p:cNvPicPr>
            <a:picLocks noGrp="1" noRot="1" noMove="1" noResize="1" noEditPoints="1" noAdjustHandles="1" noChangeArrowheads="1" noChangeShapeType="1" noCrop="1"/>
          </p:cNvPicPr>
          <p:nvPr userDrawn="1"/>
        </p:nvPicPr>
        <p:blipFill>
          <a:blip r:embed="rId2" cstate="print">
            <a:alphaModFix amt="25000"/>
            <a:duotone>
              <a:prstClr val="black"/>
              <a:schemeClr val="accent4">
                <a:tint val="45000"/>
                <a:satMod val="400000"/>
              </a:schemeClr>
            </a:duotone>
            <a:extLst>
              <a:ext uri="{28A0092B-C50C-407E-A947-70E740481C1C}">
                <a14:useLocalDpi xmlns:a14="http://schemas.microsoft.com/office/drawing/2010/main"/>
              </a:ext>
            </a:extLst>
          </a:blip>
          <a:srcRect l="-786" t="15857" b="40971"/>
          <a:stretch/>
        </p:blipFill>
        <p:spPr>
          <a:xfrm>
            <a:off x="8349521" y="1"/>
            <a:ext cx="3842478" cy="1234440"/>
          </a:xfrm>
          <a:prstGeom prst="rect">
            <a:avLst/>
          </a:prstGeom>
        </p:spPr>
      </p:pic>
      <p:sp>
        <p:nvSpPr>
          <p:cNvPr id="2" name="Title 1">
            <a:extLst>
              <a:ext uri="{FF2B5EF4-FFF2-40B4-BE49-F238E27FC236}">
                <a16:creationId xmlns:a16="http://schemas.microsoft.com/office/drawing/2014/main" id="{D30E44F6-8906-8BEC-1355-9722E2A3DF21}"/>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E95AC52-85FE-D376-4B0B-5BC7A8244D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9180FB-00A6-16D8-F4CE-B9299F638FFA}"/>
              </a:ext>
            </a:extLst>
          </p:cNvPr>
          <p:cNvSpPr>
            <a:spLocks noGrp="1"/>
          </p:cNvSpPr>
          <p:nvPr>
            <p:ph type="dt" sz="half" idx="10"/>
          </p:nvPr>
        </p:nvSpPr>
        <p:spPr>
          <a:xfrm>
            <a:off x="8929515" y="6399345"/>
            <a:ext cx="1305910" cy="228600"/>
          </a:xfrm>
        </p:spPr>
        <p:txBody>
          <a:bodyPr/>
          <a:lstStyle/>
          <a:p>
            <a:fld id="{263BB19C-BF31-BC4C-A83D-3084712DA4DA}" type="datetimeFigureOut">
              <a:t>11/27/2024</a:t>
            </a:fld>
            <a:endParaRPr lang="en-US"/>
          </a:p>
        </p:txBody>
      </p:sp>
      <p:sp>
        <p:nvSpPr>
          <p:cNvPr id="5" name="Footer Placeholder 4">
            <a:extLst>
              <a:ext uri="{FF2B5EF4-FFF2-40B4-BE49-F238E27FC236}">
                <a16:creationId xmlns:a16="http://schemas.microsoft.com/office/drawing/2014/main" id="{F10548F3-6818-6373-1E06-6C86FA48DC1F}"/>
              </a:ext>
            </a:extLst>
          </p:cNvPr>
          <p:cNvSpPr>
            <a:spLocks noGrp="1"/>
          </p:cNvSpPr>
          <p:nvPr>
            <p:ph type="ftr" sz="quarter" idx="11"/>
          </p:nvPr>
        </p:nvSpPr>
        <p:spPr>
          <a:xfrm>
            <a:off x="5508885" y="6399345"/>
            <a:ext cx="2630214" cy="228600"/>
          </a:xfrm>
        </p:spPr>
        <p:txBody>
          <a:bodyPr/>
          <a:lstStyle>
            <a:lvl1pPr>
              <a:defRPr b="0" i="0" spc="0" baseline="0">
                <a:latin typeface="Aptos"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F328B2FA-61BC-8F81-FC32-C1784D3B1B9B}"/>
              </a:ext>
            </a:extLst>
          </p:cNvPr>
          <p:cNvSpPr>
            <a:spLocks noGrp="1"/>
          </p:cNvSpPr>
          <p:nvPr>
            <p:ph type="sldNum" sz="quarter" idx="12"/>
          </p:nvPr>
        </p:nvSpPr>
        <p:spPr>
          <a:xfrm>
            <a:off x="8242645" y="6399345"/>
            <a:ext cx="583324" cy="228600"/>
          </a:xfrm>
        </p:spPr>
        <p:txBody>
          <a:bodyPr/>
          <a:lstStyle/>
          <a:p>
            <a:fld id="{48125607-3CCB-FC49-88FF-D0E21707BB11}" type="slidenum">
              <a:t>‹#›</a:t>
            </a:fld>
            <a:endParaRPr lang="en-US"/>
          </a:p>
        </p:txBody>
      </p:sp>
      <p:cxnSp>
        <p:nvCxnSpPr>
          <p:cNvPr id="13" name="Straight Connector 12">
            <a:extLst>
              <a:ext uri="{FF2B5EF4-FFF2-40B4-BE49-F238E27FC236}">
                <a16:creationId xmlns:a16="http://schemas.microsoft.com/office/drawing/2014/main" id="{A265C0AB-1630-BC40-0577-3DAE02480931}"/>
              </a:ext>
            </a:extLst>
          </p:cNvPr>
          <p:cNvCxnSpPr/>
          <p:nvPr userDrawn="1"/>
        </p:nvCxnSpPr>
        <p:spPr>
          <a:xfrm>
            <a:off x="457200" y="330200"/>
            <a:ext cx="1127760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8049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E44F6-8906-8BEC-1355-9722E2A3DF21}"/>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E95AC52-85FE-D376-4B0B-5BC7A8244D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9180FB-00A6-16D8-F4CE-B9299F638FFA}"/>
              </a:ext>
            </a:extLst>
          </p:cNvPr>
          <p:cNvSpPr>
            <a:spLocks noGrp="1"/>
          </p:cNvSpPr>
          <p:nvPr>
            <p:ph type="dt" sz="half" idx="10"/>
          </p:nvPr>
        </p:nvSpPr>
        <p:spPr>
          <a:xfrm>
            <a:off x="8929515" y="6399345"/>
            <a:ext cx="1305910" cy="228600"/>
          </a:xfrm>
        </p:spPr>
        <p:txBody>
          <a:bodyPr/>
          <a:lstStyle/>
          <a:p>
            <a:fld id="{263BB19C-BF31-BC4C-A83D-3084712DA4DA}" type="datetimeFigureOut">
              <a:t>11/27/2024</a:t>
            </a:fld>
            <a:endParaRPr lang="en-US"/>
          </a:p>
        </p:txBody>
      </p:sp>
      <p:sp>
        <p:nvSpPr>
          <p:cNvPr id="5" name="Footer Placeholder 4">
            <a:extLst>
              <a:ext uri="{FF2B5EF4-FFF2-40B4-BE49-F238E27FC236}">
                <a16:creationId xmlns:a16="http://schemas.microsoft.com/office/drawing/2014/main" id="{F10548F3-6818-6373-1E06-6C86FA48DC1F}"/>
              </a:ext>
            </a:extLst>
          </p:cNvPr>
          <p:cNvSpPr>
            <a:spLocks noGrp="1"/>
          </p:cNvSpPr>
          <p:nvPr>
            <p:ph type="ftr" sz="quarter" idx="11"/>
          </p:nvPr>
        </p:nvSpPr>
        <p:spPr>
          <a:xfrm>
            <a:off x="5508885" y="6399345"/>
            <a:ext cx="2630214" cy="228600"/>
          </a:xfrm>
        </p:spPr>
        <p:txBody>
          <a:bodyPr/>
          <a:lstStyle>
            <a:lvl1pPr>
              <a:defRPr b="0" i="0" spc="0" baseline="0">
                <a:latin typeface="Aptos"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F328B2FA-61BC-8F81-FC32-C1784D3B1B9B}"/>
              </a:ext>
            </a:extLst>
          </p:cNvPr>
          <p:cNvSpPr>
            <a:spLocks noGrp="1"/>
          </p:cNvSpPr>
          <p:nvPr>
            <p:ph type="sldNum" sz="quarter" idx="12"/>
          </p:nvPr>
        </p:nvSpPr>
        <p:spPr>
          <a:xfrm>
            <a:off x="8242645" y="6399345"/>
            <a:ext cx="583324" cy="228600"/>
          </a:xfrm>
        </p:spPr>
        <p:txBody>
          <a:bodyPr/>
          <a:lstStyle/>
          <a:p>
            <a:fld id="{48125607-3CCB-FC49-88FF-D0E21707BB11}" type="slidenum">
              <a:t>‹#›</a:t>
            </a:fld>
            <a:endParaRPr lang="en-US"/>
          </a:p>
        </p:txBody>
      </p:sp>
      <p:cxnSp>
        <p:nvCxnSpPr>
          <p:cNvPr id="8" name="Straight Connector 7">
            <a:extLst>
              <a:ext uri="{FF2B5EF4-FFF2-40B4-BE49-F238E27FC236}">
                <a16:creationId xmlns:a16="http://schemas.microsoft.com/office/drawing/2014/main" id="{A9240CA0-D6BC-98AF-CB94-2E99D66E1295}"/>
              </a:ext>
            </a:extLst>
          </p:cNvPr>
          <p:cNvCxnSpPr/>
          <p:nvPr userDrawn="1"/>
        </p:nvCxnSpPr>
        <p:spPr>
          <a:xfrm>
            <a:off x="457200" y="330200"/>
            <a:ext cx="11277600" cy="0"/>
          </a:xfrm>
          <a:prstGeom prst="line">
            <a:avLst/>
          </a:prstGeom>
          <a:ln w="28575">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5913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5CA33-396A-80EA-8DE7-C6A3B6E5581E}"/>
              </a:ext>
            </a:extLst>
          </p:cNvPr>
          <p:cNvSpPr>
            <a:spLocks noGrp="1"/>
          </p:cNvSpPr>
          <p:nvPr>
            <p:ph type="title"/>
          </p:nvPr>
        </p:nvSpPr>
        <p:spPr>
          <a:xfrm>
            <a:off x="457200" y="1709738"/>
            <a:ext cx="112649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649013-0DBA-7B3B-BCB5-2AABB7FBD20D}"/>
              </a:ext>
            </a:extLst>
          </p:cNvPr>
          <p:cNvSpPr>
            <a:spLocks noGrp="1"/>
          </p:cNvSpPr>
          <p:nvPr>
            <p:ph type="body" idx="1"/>
          </p:nvPr>
        </p:nvSpPr>
        <p:spPr>
          <a:xfrm>
            <a:off x="457200" y="4589463"/>
            <a:ext cx="112649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DA61CB-F889-9621-B8AD-3676F87C1B6E}"/>
              </a:ext>
            </a:extLst>
          </p:cNvPr>
          <p:cNvSpPr>
            <a:spLocks noGrp="1"/>
          </p:cNvSpPr>
          <p:nvPr>
            <p:ph type="dt" sz="half" idx="10"/>
          </p:nvPr>
        </p:nvSpPr>
        <p:spPr/>
        <p:txBody>
          <a:bodyPr/>
          <a:lstStyle/>
          <a:p>
            <a:fld id="{263BB19C-BF31-BC4C-A83D-3084712DA4DA}" type="datetimeFigureOut">
              <a:t>11/27/2024</a:t>
            </a:fld>
            <a:endParaRPr lang="en-US"/>
          </a:p>
        </p:txBody>
      </p:sp>
      <p:sp>
        <p:nvSpPr>
          <p:cNvPr id="5" name="Footer Placeholder 4">
            <a:extLst>
              <a:ext uri="{FF2B5EF4-FFF2-40B4-BE49-F238E27FC236}">
                <a16:creationId xmlns:a16="http://schemas.microsoft.com/office/drawing/2014/main" id="{99759E4B-48F3-5861-00DA-EF49F4D812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C1887-877C-1E50-165B-77EABD438DF8}"/>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95663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D8448-36B0-C08E-1C34-C25543E76B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1314CE-4168-098B-0041-673B15681966}"/>
              </a:ext>
            </a:extLst>
          </p:cNvPr>
          <p:cNvSpPr>
            <a:spLocks noGrp="1"/>
          </p:cNvSpPr>
          <p:nvPr>
            <p:ph sz="half" idx="1"/>
          </p:nvPr>
        </p:nvSpPr>
        <p:spPr>
          <a:xfrm>
            <a:off x="457200" y="1364105"/>
            <a:ext cx="5562600" cy="48128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0EC306-1654-BFDA-8994-FECADBBD1962}"/>
              </a:ext>
            </a:extLst>
          </p:cNvPr>
          <p:cNvSpPr>
            <a:spLocks noGrp="1"/>
          </p:cNvSpPr>
          <p:nvPr>
            <p:ph sz="half" idx="2"/>
          </p:nvPr>
        </p:nvSpPr>
        <p:spPr>
          <a:xfrm>
            <a:off x="6172200" y="1364105"/>
            <a:ext cx="5562600" cy="48128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2B9A72-0532-3545-A79A-85A23D9CF663}"/>
              </a:ext>
            </a:extLst>
          </p:cNvPr>
          <p:cNvSpPr>
            <a:spLocks noGrp="1"/>
          </p:cNvSpPr>
          <p:nvPr>
            <p:ph type="dt" sz="half" idx="10"/>
          </p:nvPr>
        </p:nvSpPr>
        <p:spPr/>
        <p:txBody>
          <a:bodyPr/>
          <a:lstStyle/>
          <a:p>
            <a:fld id="{263BB19C-BF31-BC4C-A83D-3084712DA4DA}" type="datetimeFigureOut">
              <a:t>11/27/2024</a:t>
            </a:fld>
            <a:endParaRPr lang="en-US"/>
          </a:p>
        </p:txBody>
      </p:sp>
      <p:sp>
        <p:nvSpPr>
          <p:cNvPr id="6" name="Footer Placeholder 5">
            <a:extLst>
              <a:ext uri="{FF2B5EF4-FFF2-40B4-BE49-F238E27FC236}">
                <a16:creationId xmlns:a16="http://schemas.microsoft.com/office/drawing/2014/main" id="{2BDD6D08-6AA6-E41D-DC12-9ED8CE2404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45519D-9457-AD2E-B5FA-ED90FFD3E6FD}"/>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77457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0301-026E-90B4-3907-D923561A74E4}"/>
              </a:ext>
            </a:extLst>
          </p:cNvPr>
          <p:cNvSpPr>
            <a:spLocks noGrp="1"/>
          </p:cNvSpPr>
          <p:nvPr>
            <p:ph type="title"/>
          </p:nvPr>
        </p:nvSpPr>
        <p:spPr>
          <a:xfrm>
            <a:off x="457200" y="365125"/>
            <a:ext cx="11280776"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6F34D8-A54F-86B0-D31D-95C1990DCD0F}"/>
              </a:ext>
            </a:extLst>
          </p:cNvPr>
          <p:cNvSpPr>
            <a:spLocks noGrp="1"/>
          </p:cNvSpPr>
          <p:nvPr>
            <p:ph type="body" idx="1"/>
          </p:nvPr>
        </p:nvSpPr>
        <p:spPr>
          <a:xfrm>
            <a:off x="457200" y="1753849"/>
            <a:ext cx="5540375" cy="7062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19AE89-4AE0-54BF-2B89-A26DEFC2F7B1}"/>
              </a:ext>
            </a:extLst>
          </p:cNvPr>
          <p:cNvSpPr>
            <a:spLocks noGrp="1"/>
          </p:cNvSpPr>
          <p:nvPr>
            <p:ph sz="half" idx="2"/>
          </p:nvPr>
        </p:nvSpPr>
        <p:spPr>
          <a:xfrm>
            <a:off x="457200" y="2505075"/>
            <a:ext cx="554037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1BA874-B7AC-3158-70ED-AD0544FFC0F2}"/>
              </a:ext>
            </a:extLst>
          </p:cNvPr>
          <p:cNvSpPr>
            <a:spLocks noGrp="1"/>
          </p:cNvSpPr>
          <p:nvPr>
            <p:ph type="body" sz="quarter" idx="3"/>
          </p:nvPr>
        </p:nvSpPr>
        <p:spPr>
          <a:xfrm>
            <a:off x="6172200" y="1753849"/>
            <a:ext cx="5562600" cy="7062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6D9EC6-1D22-D4A6-4BD0-0F423017E9A2}"/>
              </a:ext>
            </a:extLst>
          </p:cNvPr>
          <p:cNvSpPr>
            <a:spLocks noGrp="1"/>
          </p:cNvSpPr>
          <p:nvPr>
            <p:ph sz="quarter" idx="4"/>
          </p:nvPr>
        </p:nvSpPr>
        <p:spPr>
          <a:xfrm>
            <a:off x="6172200" y="2505075"/>
            <a:ext cx="55626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EF5B1C-5801-AAE9-0D03-C13FD379B820}"/>
              </a:ext>
            </a:extLst>
          </p:cNvPr>
          <p:cNvSpPr>
            <a:spLocks noGrp="1"/>
          </p:cNvSpPr>
          <p:nvPr>
            <p:ph type="dt" sz="half" idx="10"/>
          </p:nvPr>
        </p:nvSpPr>
        <p:spPr/>
        <p:txBody>
          <a:bodyPr/>
          <a:lstStyle/>
          <a:p>
            <a:fld id="{263BB19C-BF31-BC4C-A83D-3084712DA4DA}" type="datetimeFigureOut">
              <a:t>11/27/2024</a:t>
            </a:fld>
            <a:endParaRPr lang="en-US"/>
          </a:p>
        </p:txBody>
      </p:sp>
      <p:sp>
        <p:nvSpPr>
          <p:cNvPr id="8" name="Footer Placeholder 7">
            <a:extLst>
              <a:ext uri="{FF2B5EF4-FFF2-40B4-BE49-F238E27FC236}">
                <a16:creationId xmlns:a16="http://schemas.microsoft.com/office/drawing/2014/main" id="{06BD6DBF-FFC6-7CAA-73E5-8FDA3EE1C1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9E877-185B-6501-8583-757DF85F8D41}"/>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3249034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67A67-215E-D300-A390-CE1752A9CF2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0AC39F6-E907-FC6C-11A0-6417D5DC82E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0DC4070-8482-494C-05B1-5C5D0963393D}"/>
              </a:ext>
            </a:extLst>
          </p:cNvPr>
          <p:cNvSpPr>
            <a:spLocks noGrp="1"/>
          </p:cNvSpPr>
          <p:nvPr>
            <p:ph type="dt" sz="half" idx="10"/>
          </p:nvPr>
        </p:nvSpPr>
        <p:spPr/>
        <p:txBody>
          <a:bodyPr/>
          <a:lstStyle/>
          <a:p>
            <a:fld id="{02C3E8FB-CE58-4618-A8CF-2597F810DB7E}" type="datetimeFigureOut">
              <a:rPr lang="en-GB" smtClean="0"/>
              <a:t>27/11/2024</a:t>
            </a:fld>
            <a:endParaRPr lang="en-GB"/>
          </a:p>
        </p:txBody>
      </p:sp>
      <p:sp>
        <p:nvSpPr>
          <p:cNvPr id="5" name="Footer Placeholder 4">
            <a:extLst>
              <a:ext uri="{FF2B5EF4-FFF2-40B4-BE49-F238E27FC236}">
                <a16:creationId xmlns:a16="http://schemas.microsoft.com/office/drawing/2014/main" id="{0363E2AA-B95D-DEE2-8BB1-855AC1ABED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8A1FEF-2DDF-1E1B-0336-17451E24966B}"/>
              </a:ext>
            </a:extLst>
          </p:cNvPr>
          <p:cNvSpPr>
            <a:spLocks noGrp="1"/>
          </p:cNvSpPr>
          <p:nvPr>
            <p:ph type="sldNum" sz="quarter" idx="12"/>
          </p:nvPr>
        </p:nvSpPr>
        <p:spPr/>
        <p:txBody>
          <a:bodyPr/>
          <a:lstStyle/>
          <a:p>
            <a:fld id="{6AB47364-FB6E-4031-A92B-8A002D318B5C}" type="slidenum">
              <a:rPr lang="en-GB" smtClean="0"/>
              <a:t>‹#›</a:t>
            </a:fld>
            <a:endParaRPr lang="en-GB"/>
          </a:p>
        </p:txBody>
      </p:sp>
    </p:spTree>
    <p:extLst>
      <p:ext uri="{BB962C8B-B14F-4D97-AF65-F5344CB8AC3E}">
        <p14:creationId xmlns:p14="http://schemas.microsoft.com/office/powerpoint/2010/main" val="2753277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8C98D-187B-F05F-81EB-5494F14025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D49A63-C043-391A-8DB5-3BAE2D5E094D}"/>
              </a:ext>
            </a:extLst>
          </p:cNvPr>
          <p:cNvSpPr>
            <a:spLocks noGrp="1"/>
          </p:cNvSpPr>
          <p:nvPr>
            <p:ph type="dt" sz="half" idx="10"/>
          </p:nvPr>
        </p:nvSpPr>
        <p:spPr/>
        <p:txBody>
          <a:bodyPr/>
          <a:lstStyle/>
          <a:p>
            <a:fld id="{263BB19C-BF31-BC4C-A83D-3084712DA4DA}" type="datetimeFigureOut">
              <a:t>11/27/2024</a:t>
            </a:fld>
            <a:endParaRPr lang="en-US"/>
          </a:p>
        </p:txBody>
      </p:sp>
      <p:sp>
        <p:nvSpPr>
          <p:cNvPr id="4" name="Footer Placeholder 3">
            <a:extLst>
              <a:ext uri="{FF2B5EF4-FFF2-40B4-BE49-F238E27FC236}">
                <a16:creationId xmlns:a16="http://schemas.microsoft.com/office/drawing/2014/main" id="{FDB4AFDB-5A93-67FE-7A2C-F657C088FC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B9A8EF-5366-1945-6A17-C45A763D5DEA}"/>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3497941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41737F-3A2D-16D5-2937-2C62B1926FD2}"/>
              </a:ext>
            </a:extLst>
          </p:cNvPr>
          <p:cNvSpPr>
            <a:spLocks noGrp="1"/>
          </p:cNvSpPr>
          <p:nvPr>
            <p:ph type="dt" sz="half" idx="10"/>
          </p:nvPr>
        </p:nvSpPr>
        <p:spPr/>
        <p:txBody>
          <a:bodyPr/>
          <a:lstStyle/>
          <a:p>
            <a:fld id="{263BB19C-BF31-BC4C-A83D-3084712DA4DA}" type="datetimeFigureOut">
              <a:t>11/27/2024</a:t>
            </a:fld>
            <a:endParaRPr lang="en-US"/>
          </a:p>
        </p:txBody>
      </p:sp>
      <p:sp>
        <p:nvSpPr>
          <p:cNvPr id="3" name="Footer Placeholder 2">
            <a:extLst>
              <a:ext uri="{FF2B5EF4-FFF2-40B4-BE49-F238E27FC236}">
                <a16:creationId xmlns:a16="http://schemas.microsoft.com/office/drawing/2014/main" id="{CE4510FE-251F-3650-E105-6A02B6C155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F939D0-87F8-5A77-0350-5680398C5E69}"/>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1433836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A4831-DF71-87B3-67A9-7E2895EAD5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AAB38B-9426-5219-BF88-CDF1B29A30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ECC298-C34D-46B1-9FBF-0D3BDE9A9D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0E7C71-5FCA-7733-09EE-D408381EA58C}"/>
              </a:ext>
            </a:extLst>
          </p:cNvPr>
          <p:cNvSpPr>
            <a:spLocks noGrp="1"/>
          </p:cNvSpPr>
          <p:nvPr>
            <p:ph type="dt" sz="half" idx="10"/>
          </p:nvPr>
        </p:nvSpPr>
        <p:spPr/>
        <p:txBody>
          <a:bodyPr/>
          <a:lstStyle/>
          <a:p>
            <a:fld id="{263BB19C-BF31-BC4C-A83D-3084712DA4DA}" type="datetimeFigureOut">
              <a:t>11/27/2024</a:t>
            </a:fld>
            <a:endParaRPr lang="en-US"/>
          </a:p>
        </p:txBody>
      </p:sp>
      <p:sp>
        <p:nvSpPr>
          <p:cNvPr id="6" name="Footer Placeholder 5">
            <a:extLst>
              <a:ext uri="{FF2B5EF4-FFF2-40B4-BE49-F238E27FC236}">
                <a16:creationId xmlns:a16="http://schemas.microsoft.com/office/drawing/2014/main" id="{82B00BDA-431F-2D13-BBF3-94D79F8EAD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72030D-EEBF-B6C5-EF08-208B889792E9}"/>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3959596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F1AD3-F912-540D-ABD7-8DDC035F4D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8E896E-AAC7-BD19-7070-631AB69957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71F012-6ED5-99A2-DB48-43DC1386AE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E8E42C-4301-43EC-82DE-01DE0540310A}"/>
              </a:ext>
            </a:extLst>
          </p:cNvPr>
          <p:cNvSpPr>
            <a:spLocks noGrp="1"/>
          </p:cNvSpPr>
          <p:nvPr>
            <p:ph type="dt" sz="half" idx="10"/>
          </p:nvPr>
        </p:nvSpPr>
        <p:spPr/>
        <p:txBody>
          <a:bodyPr/>
          <a:lstStyle/>
          <a:p>
            <a:fld id="{263BB19C-BF31-BC4C-A83D-3084712DA4DA}" type="datetimeFigureOut">
              <a:t>11/27/2024</a:t>
            </a:fld>
            <a:endParaRPr lang="en-US"/>
          </a:p>
        </p:txBody>
      </p:sp>
      <p:sp>
        <p:nvSpPr>
          <p:cNvPr id="6" name="Footer Placeholder 5">
            <a:extLst>
              <a:ext uri="{FF2B5EF4-FFF2-40B4-BE49-F238E27FC236}">
                <a16:creationId xmlns:a16="http://schemas.microsoft.com/office/drawing/2014/main" id="{A179654A-947C-974F-44D5-2A99CB6E6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399988-8AF4-68EB-8B84-FA06160AC7B3}"/>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1389111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B2C07-3134-019A-C960-232684BC12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97900E-5E1C-DE09-E1AD-1D1D8C17DB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EC7320-E7E7-431C-D568-582066789939}"/>
              </a:ext>
            </a:extLst>
          </p:cNvPr>
          <p:cNvSpPr>
            <a:spLocks noGrp="1"/>
          </p:cNvSpPr>
          <p:nvPr>
            <p:ph type="dt" sz="half" idx="10"/>
          </p:nvPr>
        </p:nvSpPr>
        <p:spPr/>
        <p:txBody>
          <a:bodyPr/>
          <a:lstStyle/>
          <a:p>
            <a:fld id="{263BB19C-BF31-BC4C-A83D-3084712DA4DA}" type="datetimeFigureOut">
              <a:t>11/27/2024</a:t>
            </a:fld>
            <a:endParaRPr lang="en-US"/>
          </a:p>
        </p:txBody>
      </p:sp>
      <p:sp>
        <p:nvSpPr>
          <p:cNvPr id="5" name="Footer Placeholder 4">
            <a:extLst>
              <a:ext uri="{FF2B5EF4-FFF2-40B4-BE49-F238E27FC236}">
                <a16:creationId xmlns:a16="http://schemas.microsoft.com/office/drawing/2014/main" id="{F8797C18-F5C0-2E09-F261-2EAB2A6EE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AFC60-C42C-5D83-7E4A-2001E4CD7031}"/>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36868655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FB0442-542A-E9F1-641B-A990A4135F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CC0833-5D3B-1656-959A-15BABF7975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A4E5D-BD64-C0DD-0D89-40DE3357F33B}"/>
              </a:ext>
            </a:extLst>
          </p:cNvPr>
          <p:cNvSpPr>
            <a:spLocks noGrp="1"/>
          </p:cNvSpPr>
          <p:nvPr>
            <p:ph type="dt" sz="half" idx="10"/>
          </p:nvPr>
        </p:nvSpPr>
        <p:spPr/>
        <p:txBody>
          <a:bodyPr/>
          <a:lstStyle/>
          <a:p>
            <a:fld id="{263BB19C-BF31-BC4C-A83D-3084712DA4DA}" type="datetimeFigureOut">
              <a:t>11/27/2024</a:t>
            </a:fld>
            <a:endParaRPr lang="en-US"/>
          </a:p>
        </p:txBody>
      </p:sp>
      <p:sp>
        <p:nvSpPr>
          <p:cNvPr id="5" name="Footer Placeholder 4">
            <a:extLst>
              <a:ext uri="{FF2B5EF4-FFF2-40B4-BE49-F238E27FC236}">
                <a16:creationId xmlns:a16="http://schemas.microsoft.com/office/drawing/2014/main" id="{606986EF-6BD4-1A67-EFBF-0133EF1BE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D83EA8-457A-700C-AD53-13233605113B}"/>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1794350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106A8-0CF9-28AB-7884-6FED483FFFA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B8A7FD2-6D2F-B65F-8C39-A38468F43A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55B12B7-4199-CFB4-A0AA-94E7DF5E07AD}"/>
              </a:ext>
            </a:extLst>
          </p:cNvPr>
          <p:cNvSpPr>
            <a:spLocks noGrp="1"/>
          </p:cNvSpPr>
          <p:nvPr>
            <p:ph type="dt" sz="half" idx="10"/>
          </p:nvPr>
        </p:nvSpPr>
        <p:spPr/>
        <p:txBody>
          <a:bodyPr/>
          <a:lstStyle/>
          <a:p>
            <a:fld id="{02C3E8FB-CE58-4618-A8CF-2597F810DB7E}" type="datetimeFigureOut">
              <a:rPr lang="en-GB" smtClean="0"/>
              <a:t>27/11/2024</a:t>
            </a:fld>
            <a:endParaRPr lang="en-GB"/>
          </a:p>
        </p:txBody>
      </p:sp>
      <p:sp>
        <p:nvSpPr>
          <p:cNvPr id="5" name="Footer Placeholder 4">
            <a:extLst>
              <a:ext uri="{FF2B5EF4-FFF2-40B4-BE49-F238E27FC236}">
                <a16:creationId xmlns:a16="http://schemas.microsoft.com/office/drawing/2014/main" id="{A44A14D9-B04F-11DC-F3B7-CF2A5761A6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ACDBE1-BA2E-93D4-D1C6-7F104254BF13}"/>
              </a:ext>
            </a:extLst>
          </p:cNvPr>
          <p:cNvSpPr>
            <a:spLocks noGrp="1"/>
          </p:cNvSpPr>
          <p:nvPr>
            <p:ph type="sldNum" sz="quarter" idx="12"/>
          </p:nvPr>
        </p:nvSpPr>
        <p:spPr/>
        <p:txBody>
          <a:bodyPr/>
          <a:lstStyle/>
          <a:p>
            <a:fld id="{6AB47364-FB6E-4031-A92B-8A002D318B5C}" type="slidenum">
              <a:rPr lang="en-GB" smtClean="0"/>
              <a:t>‹#›</a:t>
            </a:fld>
            <a:endParaRPr lang="en-GB"/>
          </a:p>
        </p:txBody>
      </p:sp>
    </p:spTree>
    <p:extLst>
      <p:ext uri="{BB962C8B-B14F-4D97-AF65-F5344CB8AC3E}">
        <p14:creationId xmlns:p14="http://schemas.microsoft.com/office/powerpoint/2010/main" val="2335907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FCAE6-6E57-83DF-496F-70FBBC55C8F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AF0EEC0-07B6-E544-AC54-C0339C5F340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C196E2B-55DF-B165-AC0B-2CC87B09DB3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0E68E9A-E3BF-EDDA-783F-DA73A3ED4C53}"/>
              </a:ext>
            </a:extLst>
          </p:cNvPr>
          <p:cNvSpPr>
            <a:spLocks noGrp="1"/>
          </p:cNvSpPr>
          <p:nvPr>
            <p:ph type="dt" sz="half" idx="10"/>
          </p:nvPr>
        </p:nvSpPr>
        <p:spPr/>
        <p:txBody>
          <a:bodyPr/>
          <a:lstStyle/>
          <a:p>
            <a:fld id="{02C3E8FB-CE58-4618-A8CF-2597F810DB7E}" type="datetimeFigureOut">
              <a:rPr lang="en-GB" smtClean="0"/>
              <a:t>27/11/2024</a:t>
            </a:fld>
            <a:endParaRPr lang="en-GB"/>
          </a:p>
        </p:txBody>
      </p:sp>
      <p:sp>
        <p:nvSpPr>
          <p:cNvPr id="6" name="Footer Placeholder 5">
            <a:extLst>
              <a:ext uri="{FF2B5EF4-FFF2-40B4-BE49-F238E27FC236}">
                <a16:creationId xmlns:a16="http://schemas.microsoft.com/office/drawing/2014/main" id="{3240E5BB-178B-A127-9606-FA76EA1377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81B97A-629A-EAB9-0F35-D9B4EE0C93B4}"/>
              </a:ext>
            </a:extLst>
          </p:cNvPr>
          <p:cNvSpPr>
            <a:spLocks noGrp="1"/>
          </p:cNvSpPr>
          <p:nvPr>
            <p:ph type="sldNum" sz="quarter" idx="12"/>
          </p:nvPr>
        </p:nvSpPr>
        <p:spPr/>
        <p:txBody>
          <a:bodyPr/>
          <a:lstStyle/>
          <a:p>
            <a:fld id="{6AB47364-FB6E-4031-A92B-8A002D318B5C}" type="slidenum">
              <a:rPr lang="en-GB" smtClean="0"/>
              <a:t>‹#›</a:t>
            </a:fld>
            <a:endParaRPr lang="en-GB"/>
          </a:p>
        </p:txBody>
      </p:sp>
    </p:spTree>
    <p:extLst>
      <p:ext uri="{BB962C8B-B14F-4D97-AF65-F5344CB8AC3E}">
        <p14:creationId xmlns:p14="http://schemas.microsoft.com/office/powerpoint/2010/main" val="3497578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104CF-A9DC-5BBD-9545-16A9105C809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07D0B75-A058-A4EE-B547-DC777CA70C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FFD0343-1DE7-7D5C-3388-617CFFF84CF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620C973-6763-2326-9007-4F1A59D19A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DDB3052-5AA1-29D8-C465-EB48CB8F77A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4C02E3C-7F5A-4B69-D079-9D95B3178A5E}"/>
              </a:ext>
            </a:extLst>
          </p:cNvPr>
          <p:cNvSpPr>
            <a:spLocks noGrp="1"/>
          </p:cNvSpPr>
          <p:nvPr>
            <p:ph type="dt" sz="half" idx="10"/>
          </p:nvPr>
        </p:nvSpPr>
        <p:spPr/>
        <p:txBody>
          <a:bodyPr/>
          <a:lstStyle/>
          <a:p>
            <a:fld id="{02C3E8FB-CE58-4618-A8CF-2597F810DB7E}" type="datetimeFigureOut">
              <a:rPr lang="en-GB" smtClean="0"/>
              <a:t>27/11/2024</a:t>
            </a:fld>
            <a:endParaRPr lang="en-GB"/>
          </a:p>
        </p:txBody>
      </p:sp>
      <p:sp>
        <p:nvSpPr>
          <p:cNvPr id="8" name="Footer Placeholder 7">
            <a:extLst>
              <a:ext uri="{FF2B5EF4-FFF2-40B4-BE49-F238E27FC236}">
                <a16:creationId xmlns:a16="http://schemas.microsoft.com/office/drawing/2014/main" id="{56A7D925-21E4-0A5C-4935-6559FD5A077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EA17709-15B5-57C8-B976-CECCF083AAD4}"/>
              </a:ext>
            </a:extLst>
          </p:cNvPr>
          <p:cNvSpPr>
            <a:spLocks noGrp="1"/>
          </p:cNvSpPr>
          <p:nvPr>
            <p:ph type="sldNum" sz="quarter" idx="12"/>
          </p:nvPr>
        </p:nvSpPr>
        <p:spPr/>
        <p:txBody>
          <a:bodyPr/>
          <a:lstStyle/>
          <a:p>
            <a:fld id="{6AB47364-FB6E-4031-A92B-8A002D318B5C}" type="slidenum">
              <a:rPr lang="en-GB" smtClean="0"/>
              <a:t>‹#›</a:t>
            </a:fld>
            <a:endParaRPr lang="en-GB"/>
          </a:p>
        </p:txBody>
      </p:sp>
    </p:spTree>
    <p:extLst>
      <p:ext uri="{BB962C8B-B14F-4D97-AF65-F5344CB8AC3E}">
        <p14:creationId xmlns:p14="http://schemas.microsoft.com/office/powerpoint/2010/main" val="2513649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772BC-98EE-D29C-F156-637C47A6D03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3C8717F-4665-227D-E4A0-1ABA869D1233}"/>
              </a:ext>
            </a:extLst>
          </p:cNvPr>
          <p:cNvSpPr>
            <a:spLocks noGrp="1"/>
          </p:cNvSpPr>
          <p:nvPr>
            <p:ph type="dt" sz="half" idx="10"/>
          </p:nvPr>
        </p:nvSpPr>
        <p:spPr/>
        <p:txBody>
          <a:bodyPr/>
          <a:lstStyle/>
          <a:p>
            <a:fld id="{02C3E8FB-CE58-4618-A8CF-2597F810DB7E}" type="datetimeFigureOut">
              <a:rPr lang="en-GB" smtClean="0"/>
              <a:t>27/11/2024</a:t>
            </a:fld>
            <a:endParaRPr lang="en-GB"/>
          </a:p>
        </p:txBody>
      </p:sp>
      <p:sp>
        <p:nvSpPr>
          <p:cNvPr id="4" name="Footer Placeholder 3">
            <a:extLst>
              <a:ext uri="{FF2B5EF4-FFF2-40B4-BE49-F238E27FC236}">
                <a16:creationId xmlns:a16="http://schemas.microsoft.com/office/drawing/2014/main" id="{ECEADC5A-3EEE-6B64-F953-7191A4729F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8549C04-CCEF-FE94-E7E5-CB42E9A79E15}"/>
              </a:ext>
            </a:extLst>
          </p:cNvPr>
          <p:cNvSpPr>
            <a:spLocks noGrp="1"/>
          </p:cNvSpPr>
          <p:nvPr>
            <p:ph type="sldNum" sz="quarter" idx="12"/>
          </p:nvPr>
        </p:nvSpPr>
        <p:spPr/>
        <p:txBody>
          <a:bodyPr/>
          <a:lstStyle/>
          <a:p>
            <a:fld id="{6AB47364-FB6E-4031-A92B-8A002D318B5C}" type="slidenum">
              <a:rPr lang="en-GB" smtClean="0"/>
              <a:t>‹#›</a:t>
            </a:fld>
            <a:endParaRPr lang="en-GB"/>
          </a:p>
        </p:txBody>
      </p:sp>
    </p:spTree>
    <p:extLst>
      <p:ext uri="{BB962C8B-B14F-4D97-AF65-F5344CB8AC3E}">
        <p14:creationId xmlns:p14="http://schemas.microsoft.com/office/powerpoint/2010/main" val="372717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3713B2-93A7-AE70-94FF-6673DF542EB2}"/>
              </a:ext>
            </a:extLst>
          </p:cNvPr>
          <p:cNvSpPr>
            <a:spLocks noGrp="1"/>
          </p:cNvSpPr>
          <p:nvPr>
            <p:ph type="dt" sz="half" idx="10"/>
          </p:nvPr>
        </p:nvSpPr>
        <p:spPr/>
        <p:txBody>
          <a:bodyPr/>
          <a:lstStyle/>
          <a:p>
            <a:fld id="{02C3E8FB-CE58-4618-A8CF-2597F810DB7E}" type="datetimeFigureOut">
              <a:rPr lang="en-GB" smtClean="0"/>
              <a:t>27/11/2024</a:t>
            </a:fld>
            <a:endParaRPr lang="en-GB"/>
          </a:p>
        </p:txBody>
      </p:sp>
      <p:sp>
        <p:nvSpPr>
          <p:cNvPr id="3" name="Footer Placeholder 2">
            <a:extLst>
              <a:ext uri="{FF2B5EF4-FFF2-40B4-BE49-F238E27FC236}">
                <a16:creationId xmlns:a16="http://schemas.microsoft.com/office/drawing/2014/main" id="{A8A21A4E-5BC7-8263-3848-2F1CBF1413A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998E372-02FD-F0BB-AC3B-53589EFB4C12}"/>
              </a:ext>
            </a:extLst>
          </p:cNvPr>
          <p:cNvSpPr>
            <a:spLocks noGrp="1"/>
          </p:cNvSpPr>
          <p:nvPr>
            <p:ph type="sldNum" sz="quarter" idx="12"/>
          </p:nvPr>
        </p:nvSpPr>
        <p:spPr/>
        <p:txBody>
          <a:bodyPr/>
          <a:lstStyle/>
          <a:p>
            <a:fld id="{6AB47364-FB6E-4031-A92B-8A002D318B5C}" type="slidenum">
              <a:rPr lang="en-GB" smtClean="0"/>
              <a:t>‹#›</a:t>
            </a:fld>
            <a:endParaRPr lang="en-GB"/>
          </a:p>
        </p:txBody>
      </p:sp>
    </p:spTree>
    <p:extLst>
      <p:ext uri="{BB962C8B-B14F-4D97-AF65-F5344CB8AC3E}">
        <p14:creationId xmlns:p14="http://schemas.microsoft.com/office/powerpoint/2010/main" val="2307460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31DB4-098C-C988-B2C4-5700D2F01B8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A557627-9241-73A9-1584-B85BF952B3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0B1823C-00C5-F21F-AD53-6B3EF1AB23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B9E5072-8BF1-17DF-2421-66C19BAC8111}"/>
              </a:ext>
            </a:extLst>
          </p:cNvPr>
          <p:cNvSpPr>
            <a:spLocks noGrp="1"/>
          </p:cNvSpPr>
          <p:nvPr>
            <p:ph type="dt" sz="half" idx="10"/>
          </p:nvPr>
        </p:nvSpPr>
        <p:spPr/>
        <p:txBody>
          <a:bodyPr/>
          <a:lstStyle/>
          <a:p>
            <a:fld id="{02C3E8FB-CE58-4618-A8CF-2597F810DB7E}" type="datetimeFigureOut">
              <a:rPr lang="en-GB" smtClean="0"/>
              <a:t>27/11/2024</a:t>
            </a:fld>
            <a:endParaRPr lang="en-GB"/>
          </a:p>
        </p:txBody>
      </p:sp>
      <p:sp>
        <p:nvSpPr>
          <p:cNvPr id="6" name="Footer Placeholder 5">
            <a:extLst>
              <a:ext uri="{FF2B5EF4-FFF2-40B4-BE49-F238E27FC236}">
                <a16:creationId xmlns:a16="http://schemas.microsoft.com/office/drawing/2014/main" id="{5B5CEC8F-BA0C-7446-CD10-C28CC25EBA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0D5DA0-B554-6984-6706-5DAF2A8C55AB}"/>
              </a:ext>
            </a:extLst>
          </p:cNvPr>
          <p:cNvSpPr>
            <a:spLocks noGrp="1"/>
          </p:cNvSpPr>
          <p:nvPr>
            <p:ph type="sldNum" sz="quarter" idx="12"/>
          </p:nvPr>
        </p:nvSpPr>
        <p:spPr/>
        <p:txBody>
          <a:bodyPr/>
          <a:lstStyle/>
          <a:p>
            <a:fld id="{6AB47364-FB6E-4031-A92B-8A002D318B5C}" type="slidenum">
              <a:rPr lang="en-GB" smtClean="0"/>
              <a:t>‹#›</a:t>
            </a:fld>
            <a:endParaRPr lang="en-GB"/>
          </a:p>
        </p:txBody>
      </p:sp>
    </p:spTree>
    <p:extLst>
      <p:ext uri="{BB962C8B-B14F-4D97-AF65-F5344CB8AC3E}">
        <p14:creationId xmlns:p14="http://schemas.microsoft.com/office/powerpoint/2010/main" val="3177077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F8338-A34A-99BB-6E96-21F8E30B449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15378AD-F64C-BE16-0308-D7FC632FCF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BBB1E1C-01F9-02AD-D40F-7DD2D175F7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C305A74-E4B1-8EAF-F072-F1EBB8C2EA0B}"/>
              </a:ext>
            </a:extLst>
          </p:cNvPr>
          <p:cNvSpPr>
            <a:spLocks noGrp="1"/>
          </p:cNvSpPr>
          <p:nvPr>
            <p:ph type="dt" sz="half" idx="10"/>
          </p:nvPr>
        </p:nvSpPr>
        <p:spPr/>
        <p:txBody>
          <a:bodyPr/>
          <a:lstStyle/>
          <a:p>
            <a:fld id="{02C3E8FB-CE58-4618-A8CF-2597F810DB7E}" type="datetimeFigureOut">
              <a:rPr lang="en-GB" smtClean="0"/>
              <a:t>27/11/2024</a:t>
            </a:fld>
            <a:endParaRPr lang="en-GB"/>
          </a:p>
        </p:txBody>
      </p:sp>
      <p:sp>
        <p:nvSpPr>
          <p:cNvPr id="6" name="Footer Placeholder 5">
            <a:extLst>
              <a:ext uri="{FF2B5EF4-FFF2-40B4-BE49-F238E27FC236}">
                <a16:creationId xmlns:a16="http://schemas.microsoft.com/office/drawing/2014/main" id="{80775DE4-9A50-9EBA-77F2-5BFA3B47C3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A617E4-D85B-1B88-0806-7F7725E32D3C}"/>
              </a:ext>
            </a:extLst>
          </p:cNvPr>
          <p:cNvSpPr>
            <a:spLocks noGrp="1"/>
          </p:cNvSpPr>
          <p:nvPr>
            <p:ph type="sldNum" sz="quarter" idx="12"/>
          </p:nvPr>
        </p:nvSpPr>
        <p:spPr/>
        <p:txBody>
          <a:bodyPr/>
          <a:lstStyle/>
          <a:p>
            <a:fld id="{6AB47364-FB6E-4031-A92B-8A002D318B5C}" type="slidenum">
              <a:rPr lang="en-GB" smtClean="0"/>
              <a:t>‹#›</a:t>
            </a:fld>
            <a:endParaRPr lang="en-GB"/>
          </a:p>
        </p:txBody>
      </p:sp>
    </p:spTree>
    <p:extLst>
      <p:ext uri="{BB962C8B-B14F-4D97-AF65-F5344CB8AC3E}">
        <p14:creationId xmlns:p14="http://schemas.microsoft.com/office/powerpoint/2010/main" val="2613032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A6D45-0D54-3EFA-D8CA-BDEFB5D7F2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59D2D3B-75C1-149D-4093-123F5EA0F6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B12F473-9C71-93E5-F5A0-2F171E7ED2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C3E8FB-CE58-4618-A8CF-2597F810DB7E}" type="datetimeFigureOut">
              <a:rPr lang="en-GB" smtClean="0"/>
              <a:t>27/11/2024</a:t>
            </a:fld>
            <a:endParaRPr lang="en-GB"/>
          </a:p>
        </p:txBody>
      </p:sp>
      <p:sp>
        <p:nvSpPr>
          <p:cNvPr id="5" name="Footer Placeholder 4">
            <a:extLst>
              <a:ext uri="{FF2B5EF4-FFF2-40B4-BE49-F238E27FC236}">
                <a16:creationId xmlns:a16="http://schemas.microsoft.com/office/drawing/2014/main" id="{6BBB1F9B-5CF2-119A-580F-4F286BB0E3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033DBD3-D287-6BBA-734E-121D554893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B47364-FB6E-4031-A92B-8A002D318B5C}" type="slidenum">
              <a:rPr lang="en-GB" smtClean="0"/>
              <a:t>‹#›</a:t>
            </a:fld>
            <a:endParaRPr lang="en-GB"/>
          </a:p>
        </p:txBody>
      </p:sp>
    </p:spTree>
    <p:extLst>
      <p:ext uri="{BB962C8B-B14F-4D97-AF65-F5344CB8AC3E}">
        <p14:creationId xmlns:p14="http://schemas.microsoft.com/office/powerpoint/2010/main" val="601951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02E924-449B-7F83-897B-417AE181E8E2}"/>
              </a:ext>
            </a:extLst>
          </p:cNvPr>
          <p:cNvSpPr>
            <a:spLocks noGrp="1"/>
          </p:cNvSpPr>
          <p:nvPr>
            <p:ph type="title"/>
          </p:nvPr>
        </p:nvSpPr>
        <p:spPr>
          <a:xfrm>
            <a:off x="457200" y="365125"/>
            <a:ext cx="11277600" cy="869315"/>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AC48E3FF-9D7A-BB80-45A7-9AF6788811C3}"/>
              </a:ext>
            </a:extLst>
          </p:cNvPr>
          <p:cNvSpPr>
            <a:spLocks noGrp="1"/>
          </p:cNvSpPr>
          <p:nvPr>
            <p:ph type="body" idx="1"/>
          </p:nvPr>
        </p:nvSpPr>
        <p:spPr>
          <a:xfrm>
            <a:off x="457200" y="1481959"/>
            <a:ext cx="11277600" cy="46950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7EF9B3-35AD-CAE0-8470-2F3F53D47CCD}"/>
              </a:ext>
            </a:extLst>
          </p:cNvPr>
          <p:cNvSpPr>
            <a:spLocks noGrp="1"/>
          </p:cNvSpPr>
          <p:nvPr>
            <p:ph type="dt" sz="half" idx="2"/>
          </p:nvPr>
        </p:nvSpPr>
        <p:spPr>
          <a:xfrm>
            <a:off x="8707005" y="6378575"/>
            <a:ext cx="1305910" cy="228600"/>
          </a:xfrm>
          <a:prstGeom prst="rect">
            <a:avLst/>
          </a:prstGeom>
        </p:spPr>
        <p:txBody>
          <a:bodyPr vert="horz" lIns="91440" tIns="45720" rIns="91440" bIns="45720" rtlCol="0" anchor="ctr"/>
          <a:lstStyle>
            <a:lvl1pPr algn="l">
              <a:defRPr sz="1200">
                <a:solidFill>
                  <a:schemeClr val="tx1">
                    <a:tint val="82000"/>
                  </a:schemeClr>
                </a:solidFill>
              </a:defRPr>
            </a:lvl1pPr>
          </a:lstStyle>
          <a:p>
            <a:fld id="{263BB19C-BF31-BC4C-A83D-3084712DA4DA}" type="datetimeFigureOut">
              <a:t>11/27/2024</a:t>
            </a:fld>
            <a:endParaRPr lang="en-US"/>
          </a:p>
        </p:txBody>
      </p:sp>
      <p:sp>
        <p:nvSpPr>
          <p:cNvPr id="5" name="Footer Placeholder 4">
            <a:extLst>
              <a:ext uri="{FF2B5EF4-FFF2-40B4-BE49-F238E27FC236}">
                <a16:creationId xmlns:a16="http://schemas.microsoft.com/office/drawing/2014/main" id="{1EF68B9C-B029-8232-EAEE-A39E3C7C5074}"/>
              </a:ext>
            </a:extLst>
          </p:cNvPr>
          <p:cNvSpPr>
            <a:spLocks noGrp="1"/>
          </p:cNvSpPr>
          <p:nvPr>
            <p:ph type="ftr" sz="quarter" idx="3"/>
          </p:nvPr>
        </p:nvSpPr>
        <p:spPr>
          <a:xfrm>
            <a:off x="5286375" y="6378575"/>
            <a:ext cx="2630214" cy="228600"/>
          </a:xfrm>
          <a:prstGeom prst="rect">
            <a:avLst/>
          </a:prstGeom>
        </p:spPr>
        <p:txBody>
          <a:bodyPr vert="horz" lIns="91440" tIns="45720" rIns="91440" bIns="45720" rtlCol="0" anchor="ctr"/>
          <a:lstStyle>
            <a:lvl1pPr algn="l">
              <a:defRPr sz="1200" b="1" i="0" spc="200" baseline="0">
                <a:solidFill>
                  <a:schemeClr val="tx2"/>
                </a:solidFill>
                <a:latin typeface="Aptos ExtraBold"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B6EF3510-CB7E-786F-79D1-82F40DCA0ABE}"/>
              </a:ext>
            </a:extLst>
          </p:cNvPr>
          <p:cNvSpPr>
            <a:spLocks noGrp="1"/>
          </p:cNvSpPr>
          <p:nvPr>
            <p:ph type="sldNum" sz="quarter" idx="4"/>
          </p:nvPr>
        </p:nvSpPr>
        <p:spPr>
          <a:xfrm>
            <a:off x="8020135" y="6378575"/>
            <a:ext cx="583324" cy="228600"/>
          </a:xfrm>
          <a:prstGeom prst="rect">
            <a:avLst/>
          </a:prstGeom>
        </p:spPr>
        <p:txBody>
          <a:bodyPr vert="horz" lIns="91440" tIns="45720" rIns="91440" bIns="45720" rtlCol="0" anchor="ctr"/>
          <a:lstStyle>
            <a:lvl1pPr algn="l">
              <a:defRPr sz="1200">
                <a:solidFill>
                  <a:schemeClr val="tx1">
                    <a:tint val="82000"/>
                  </a:schemeClr>
                </a:solidFill>
              </a:defRPr>
            </a:lvl1pPr>
          </a:lstStyle>
          <a:p>
            <a:fld id="{48125607-3CCB-FC49-88FF-D0E21707BB11}" type="slidenum">
              <a:rPr lang="en-US"/>
              <a:pPr/>
              <a:t>‹#›</a:t>
            </a:fld>
            <a:endParaRPr lang="en-US"/>
          </a:p>
        </p:txBody>
      </p:sp>
      <p:pic>
        <p:nvPicPr>
          <p:cNvPr id="8" name="Picture 7" descr="A blue text on a black background&#10;&#10;Description automatically generated">
            <a:extLst>
              <a:ext uri="{FF2B5EF4-FFF2-40B4-BE49-F238E27FC236}">
                <a16:creationId xmlns:a16="http://schemas.microsoft.com/office/drawing/2014/main" id="{1B617F27-A966-E19A-E045-2578718E3A50}"/>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0451831" y="6330622"/>
            <a:ext cx="1282969" cy="390853"/>
          </a:xfrm>
          <a:prstGeom prst="rect">
            <a:avLst/>
          </a:prstGeom>
        </p:spPr>
      </p:pic>
      <p:sp>
        <p:nvSpPr>
          <p:cNvPr id="10" name="TextBox 9">
            <a:extLst>
              <a:ext uri="{FF2B5EF4-FFF2-40B4-BE49-F238E27FC236}">
                <a16:creationId xmlns:a16="http://schemas.microsoft.com/office/drawing/2014/main" id="{60D68516-0A78-E646-685E-BA5F869DAEEC}"/>
              </a:ext>
            </a:extLst>
          </p:cNvPr>
          <p:cNvSpPr txBox="1"/>
          <p:nvPr userDrawn="1"/>
        </p:nvSpPr>
        <p:spPr>
          <a:xfrm>
            <a:off x="337278" y="6375146"/>
            <a:ext cx="4759377" cy="276999"/>
          </a:xfrm>
          <a:prstGeom prst="rect">
            <a:avLst/>
          </a:prstGeom>
          <a:noFill/>
        </p:spPr>
        <p:txBody>
          <a:bodyPr wrap="square">
            <a:spAutoFit/>
          </a:bodyPr>
          <a:lstStyle/>
          <a:p>
            <a:r>
              <a:rPr lang="en-US" sz="1200" b="1" i="0" spc="500" baseline="0">
                <a:solidFill>
                  <a:schemeClr val="accent1"/>
                </a:solidFill>
                <a:latin typeface="Avenir Black" panose="02000503020000020003" pitchFamily="2" charset="0"/>
              </a:rPr>
              <a:t>WHO EPI-WIN DIGEST</a:t>
            </a:r>
          </a:p>
        </p:txBody>
      </p:sp>
    </p:spTree>
    <p:extLst>
      <p:ext uri="{BB962C8B-B14F-4D97-AF65-F5344CB8AC3E}">
        <p14:creationId xmlns:p14="http://schemas.microsoft.com/office/powerpoint/2010/main" val="276864961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2800" b="1" i="0" kern="1200">
          <a:solidFill>
            <a:schemeClr val="tx2"/>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579438" indent="-219075" algn="l" defTabSz="914400"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2pPr>
      <a:lvl3pPr marL="939800" indent="-219075"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3pPr>
      <a:lvl4pPr marL="1347788" indent="-234950" algn="l" defTabSz="914400" rtl="0" eaLnBrk="1" latinLnBrk="0" hangingPunct="1">
        <a:lnSpc>
          <a:spcPct val="90000"/>
        </a:lnSpc>
        <a:spcBef>
          <a:spcPts val="500"/>
        </a:spcBef>
        <a:buClr>
          <a:schemeClr val="accent1"/>
        </a:buClr>
        <a:buFont typeface="Arial" panose="020B0604020202020204" pitchFamily="34" charset="0"/>
        <a:buChar char="•"/>
        <a:tabLst/>
        <a:defRPr sz="1600" kern="1200">
          <a:solidFill>
            <a:schemeClr val="tx1"/>
          </a:solidFill>
          <a:latin typeface="+mn-lt"/>
          <a:ea typeface="+mn-ea"/>
          <a:cs typeface="+mn-cs"/>
        </a:defRPr>
      </a:lvl4pPr>
      <a:lvl5pPr marL="1692275" indent="-234950" algn="l" defTabSz="914400" rtl="0" eaLnBrk="1" latinLnBrk="0" hangingPunct="1">
        <a:lnSpc>
          <a:spcPct val="90000"/>
        </a:lnSpc>
        <a:spcBef>
          <a:spcPts val="500"/>
        </a:spcBef>
        <a:buClr>
          <a:schemeClr val="accent1"/>
        </a:buClr>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who.int/publications/i/item/9789240101654" TargetMode="External"/><Relationship Id="rId2" Type="http://schemas.openxmlformats.org/officeDocument/2006/relationships/hyperlink" Target="https://www.youtube.com/watch?v=rzZHsEpqIbM"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xml"/><Relationship Id="rId7" Type="http://schemas.openxmlformats.org/officeDocument/2006/relationships/hyperlink" Target="https://www.who.int/publications/i/item/9789240101654" TargetMode="Externa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hyperlink" Target="https://www.who.int/publications/i/item/9789240101654"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hyperlink" Target="https://www.who.int/publications/i/item/9789240101654"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hyperlink" Target="https://www.who.int/publications/i/item/9789240101654" TargetMode="Externa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hyperlink" Target="https://www.who.int/publications/i/item/9789240101654"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www.who.int/publications/i/item/9789240101654" TargetMode="External"/><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www.who.int/publications/i/item/9789240101654"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cdn.who.int/media/images/default-source/health-topics/monkeypox/mpox-what-we-know-infographic-thumb.jpg?sfvrsn=6849f684_5"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81D72-F305-B5E3-C9B6-34A7E97D32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6A85F2-1789-B0EB-6C3F-FFDB04751EC7}"/>
              </a:ext>
            </a:extLst>
          </p:cNvPr>
          <p:cNvSpPr>
            <a:spLocks noGrp="1"/>
          </p:cNvSpPr>
          <p:nvPr>
            <p:ph type="ctrTitle"/>
          </p:nvPr>
        </p:nvSpPr>
        <p:spPr/>
        <p:txBody>
          <a:bodyPr>
            <a:normAutofit/>
          </a:bodyPr>
          <a:lstStyle/>
          <a:p>
            <a:r>
              <a:rPr lang="en-US" sz="3600" dirty="0">
                <a:latin typeface="Atkinson Hyperlegible" pitchFamily="2" charset="0"/>
              </a:rPr>
              <a:t>Safe at Home: </a:t>
            </a:r>
            <a:r>
              <a:rPr lang="en-US" sz="3600" dirty="0">
                <a:solidFill>
                  <a:schemeClr val="accent2"/>
                </a:solidFill>
                <a:latin typeface="Atkinson Hyperlegible" pitchFamily="2" charset="0"/>
              </a:rPr>
              <a:t>IPC &amp; WASH measures for home care and isolation in resource-limited settings</a:t>
            </a:r>
            <a:endParaRPr lang="en-US" sz="9600" dirty="0">
              <a:solidFill>
                <a:schemeClr val="accent2"/>
              </a:solidFill>
            </a:endParaRPr>
          </a:p>
        </p:txBody>
      </p:sp>
      <p:sp>
        <p:nvSpPr>
          <p:cNvPr id="3" name="Subtitle 2">
            <a:extLst>
              <a:ext uri="{FF2B5EF4-FFF2-40B4-BE49-F238E27FC236}">
                <a16:creationId xmlns:a16="http://schemas.microsoft.com/office/drawing/2014/main" id="{657AFEA6-BA45-1D08-6403-AFC351194B14}"/>
              </a:ext>
            </a:extLst>
          </p:cNvPr>
          <p:cNvSpPr>
            <a:spLocks noGrp="1"/>
          </p:cNvSpPr>
          <p:nvPr>
            <p:ph type="subTitle" idx="1"/>
          </p:nvPr>
        </p:nvSpPr>
        <p:spPr/>
        <p:txBody>
          <a:bodyPr/>
          <a:lstStyle/>
          <a:p>
            <a:r>
              <a:rPr lang="en-US" dirty="0"/>
              <a:t>29 October 2024</a:t>
            </a:r>
          </a:p>
        </p:txBody>
      </p:sp>
    </p:spTree>
    <p:extLst>
      <p:ext uri="{BB962C8B-B14F-4D97-AF65-F5344CB8AC3E}">
        <p14:creationId xmlns:p14="http://schemas.microsoft.com/office/powerpoint/2010/main" val="3246014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FB851-534B-9D7E-D222-E5C8C709D330}"/>
              </a:ext>
            </a:extLst>
          </p:cNvPr>
          <p:cNvSpPr>
            <a:spLocks noGrp="1"/>
          </p:cNvSpPr>
          <p:nvPr>
            <p:ph type="title"/>
          </p:nvPr>
        </p:nvSpPr>
        <p:spPr/>
        <p:txBody>
          <a:bodyPr/>
          <a:lstStyle/>
          <a:p>
            <a:r>
              <a:rPr lang="en-US">
                <a:latin typeface="Calibri" panose="020F0502020204030204" pitchFamily="34" charset="0"/>
                <a:cs typeface="Calibri" panose="020F0502020204030204" pitchFamily="34" charset="0"/>
              </a:rPr>
              <a:t>CHW role in home care and isolation</a:t>
            </a:r>
          </a:p>
        </p:txBody>
      </p:sp>
      <p:sp>
        <p:nvSpPr>
          <p:cNvPr id="3" name="Content Placeholder 2">
            <a:extLst>
              <a:ext uri="{FF2B5EF4-FFF2-40B4-BE49-F238E27FC236}">
                <a16:creationId xmlns:a16="http://schemas.microsoft.com/office/drawing/2014/main" id="{8CCACAB0-66A7-5EBA-68BD-E97055CD0C6B}"/>
              </a:ext>
            </a:extLst>
          </p:cNvPr>
          <p:cNvSpPr>
            <a:spLocks noGrp="1"/>
          </p:cNvSpPr>
          <p:nvPr>
            <p:ph idx="1"/>
          </p:nvPr>
        </p:nvSpPr>
        <p:spPr>
          <a:xfrm>
            <a:off x="452925" y="1804524"/>
            <a:ext cx="9294622" cy="4109556"/>
          </a:xfrm>
        </p:spPr>
        <p:txBody>
          <a:bodyPr vert="horz" lIns="91440" tIns="45720" rIns="91440" bIns="45720" rtlCol="0" anchor="t">
            <a:noAutofit/>
          </a:bodyPr>
          <a:lstStyle/>
          <a:p>
            <a:pPr marL="514350" indent="-514350">
              <a:buFont typeface="+mj-lt"/>
              <a:buAutoNum type="arabicPeriod"/>
            </a:pPr>
            <a:r>
              <a:rPr lang="en-US" sz="2000">
                <a:latin typeface="Calibri" panose="020F0502020204030204" pitchFamily="34" charset="0"/>
                <a:cs typeface="Calibri" panose="020F0502020204030204" pitchFamily="34" charset="0"/>
              </a:rPr>
              <a:t>Always coordinate closely with local health authorities and staff in activities</a:t>
            </a:r>
          </a:p>
          <a:p>
            <a:pPr marL="514350" indent="-514350">
              <a:buFont typeface="+mj-lt"/>
              <a:buAutoNum type="arabicPeriod"/>
            </a:pPr>
            <a:r>
              <a:rPr lang="en-US" sz="2000">
                <a:latin typeface="Calibri" panose="020F0502020204030204" pitchFamily="34" charset="0"/>
                <a:cs typeface="Calibri" panose="020F0502020204030204" pitchFamily="34" charset="0"/>
              </a:rPr>
              <a:t>Offer compassionate, respectful and people-</a:t>
            </a:r>
            <a:r>
              <a:rPr lang="en-US" sz="2000" err="1">
                <a:latin typeface="Calibri" panose="020F0502020204030204" pitchFamily="34" charset="0"/>
                <a:cs typeface="Calibri" panose="020F0502020204030204" pitchFamily="34" charset="0"/>
              </a:rPr>
              <a:t>centred</a:t>
            </a:r>
            <a:r>
              <a:rPr lang="en-US" sz="2000">
                <a:latin typeface="Calibri" panose="020F0502020204030204" pitchFamily="34" charset="0"/>
                <a:cs typeface="Calibri" panose="020F0502020204030204" pitchFamily="34" charset="0"/>
              </a:rPr>
              <a:t> care and counselling to people affected by mpox and their designated caregiver (when applicable).</a:t>
            </a:r>
          </a:p>
          <a:p>
            <a:pPr marL="514350" indent="-514350">
              <a:buFont typeface="+mj-lt"/>
              <a:buAutoNum type="arabicPeriod"/>
            </a:pPr>
            <a:r>
              <a:rPr lang="en-US" sz="2000">
                <a:latin typeface="Calibri" panose="020F0502020204030204" pitchFamily="34" charset="0"/>
                <a:cs typeface="Calibri" panose="020F0502020204030204" pitchFamily="34" charset="0"/>
              </a:rPr>
              <a:t>Utilize community organizations as support in educating and raising awareness</a:t>
            </a:r>
          </a:p>
          <a:p>
            <a:pPr marL="514350" indent="-514350">
              <a:buFont typeface="+mj-lt"/>
              <a:buAutoNum type="arabicPeriod"/>
            </a:pPr>
            <a:r>
              <a:rPr lang="en-US" sz="2000">
                <a:latin typeface="Calibri" panose="020F0502020204030204" pitchFamily="34" charset="0"/>
                <a:cs typeface="Calibri" panose="020F0502020204030204" pitchFamily="34" charset="0"/>
              </a:rPr>
              <a:t>Work with local health authorities to ensure available PPE to be used when needed.</a:t>
            </a:r>
          </a:p>
          <a:p>
            <a:pPr marL="514350" indent="-514350">
              <a:buFont typeface="+mj-lt"/>
              <a:buAutoNum type="arabicPeriod"/>
            </a:pPr>
            <a:r>
              <a:rPr lang="en-US" sz="2000">
                <a:latin typeface="Calibri" panose="020F0502020204030204" pitchFamily="34" charset="0"/>
                <a:cs typeface="Calibri" panose="020F0502020204030204" pitchFamily="34" charset="0"/>
              </a:rPr>
              <a:t>Prepare and take with you supplies (e.g. PPE, alcohol-based handrub) for yourself and to leave with the household. </a:t>
            </a:r>
          </a:p>
          <a:p>
            <a:pPr marL="514350" indent="-514350">
              <a:buFont typeface="+mj-lt"/>
              <a:buAutoNum type="arabicPeriod"/>
            </a:pPr>
            <a:r>
              <a:rPr lang="en-US" sz="2000">
                <a:latin typeface="Calibri" panose="020F0502020204030204" pitchFamily="34" charset="0"/>
                <a:cs typeface="Calibri" panose="020F0502020204030204" pitchFamily="34" charset="0"/>
              </a:rPr>
              <a:t>Always wear the appropriate PPE if you need to enter the isolation space of a person with mpox.</a:t>
            </a:r>
          </a:p>
        </p:txBody>
      </p:sp>
      <p:sp>
        <p:nvSpPr>
          <p:cNvPr id="5" name="TextBox 4">
            <a:extLst>
              <a:ext uri="{FF2B5EF4-FFF2-40B4-BE49-F238E27FC236}">
                <a16:creationId xmlns:a16="http://schemas.microsoft.com/office/drawing/2014/main" id="{F1F6572C-18CA-D450-7A66-F8DFE2A5FBCD}"/>
              </a:ext>
            </a:extLst>
          </p:cNvPr>
          <p:cNvSpPr txBox="1"/>
          <p:nvPr/>
        </p:nvSpPr>
        <p:spPr>
          <a:xfrm>
            <a:off x="617621" y="5739487"/>
            <a:ext cx="10972800" cy="369332"/>
          </a:xfrm>
          <a:prstGeom prst="rect">
            <a:avLst/>
          </a:prstGeom>
          <a:noFill/>
        </p:spPr>
        <p:txBody>
          <a:bodyPr wrap="square" lIns="0" tIns="0" rIns="0" bIns="0" rtlCol="0">
            <a:spAutoFit/>
          </a:bodyPr>
          <a:lstStyle/>
          <a:p>
            <a:r>
              <a:rPr lang="en-US" sz="1200" i="1">
                <a:ea typeface="+mn-lt"/>
                <a:cs typeface="+mn-lt"/>
              </a:rPr>
              <a:t>The ‘Infection prevention and control and water, sanitation and hygiene measures for home care and isolation for mpox in resource-limited settings’ provides a detailed overview of how home care and isolation can be safely done</a:t>
            </a:r>
            <a:r>
              <a:rPr lang="en-US" sz="1200" i="1">
                <a:solidFill>
                  <a:schemeClr val="accent6">
                    <a:lumMod val="75000"/>
                  </a:schemeClr>
                </a:solidFill>
                <a:ea typeface="+mn-lt"/>
                <a:cs typeface="+mn-lt"/>
              </a:rPr>
              <a:t>.</a:t>
            </a:r>
            <a:endParaRPr lang="en-US" sz="1200" i="1">
              <a:solidFill>
                <a:schemeClr val="accent6">
                  <a:lumMod val="75000"/>
                </a:schemeClr>
              </a:solidFill>
            </a:endParaRPr>
          </a:p>
        </p:txBody>
      </p:sp>
      <p:pic>
        <p:nvPicPr>
          <p:cNvPr id="4" name="Picture 2" descr="5,500+ Mom Sick Child Stock Illustrations, Royalty-Free Vector Graphics &amp;  Clip Art - iStock | Mom sick child phone, Black mom sick child">
            <a:extLst>
              <a:ext uri="{FF2B5EF4-FFF2-40B4-BE49-F238E27FC236}">
                <a16:creationId xmlns:a16="http://schemas.microsoft.com/office/drawing/2014/main" id="{A1F1CC19-6E01-91E1-1FD9-8D5FA9BC8A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4559" y="1499011"/>
            <a:ext cx="2447441" cy="2447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095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a:extLst>
            <a:ext uri="{FF2B5EF4-FFF2-40B4-BE49-F238E27FC236}">
              <a16:creationId xmlns:a16="http://schemas.microsoft.com/office/drawing/2014/main" id="{2584E17C-578C-0D16-33E0-6EE413226CF6}"/>
            </a:ext>
          </a:extLst>
        </p:cNvPr>
        <p:cNvGrpSpPr/>
        <p:nvPr/>
      </p:nvGrpSpPr>
      <p:grpSpPr>
        <a:xfrm>
          <a:off x="0" y="0"/>
          <a:ext cx="0" cy="0"/>
          <a:chOff x="0" y="0"/>
          <a:chExt cx="0" cy="0"/>
        </a:xfrm>
      </p:grpSpPr>
      <p:sp>
        <p:nvSpPr>
          <p:cNvPr id="272" name="Google Shape;272;p7">
            <a:extLst>
              <a:ext uri="{FF2B5EF4-FFF2-40B4-BE49-F238E27FC236}">
                <a16:creationId xmlns:a16="http://schemas.microsoft.com/office/drawing/2014/main" id="{A627D845-F136-9F4F-A012-8791A1B6BD27}"/>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2800"/>
              <a:t>CHW/CV roles to support mpox response</a:t>
            </a:r>
            <a:endParaRPr sz="2000"/>
          </a:p>
        </p:txBody>
      </p:sp>
      <p:sp>
        <p:nvSpPr>
          <p:cNvPr id="3" name="Content Placeholder 4">
            <a:extLst>
              <a:ext uri="{FF2B5EF4-FFF2-40B4-BE49-F238E27FC236}">
                <a16:creationId xmlns:a16="http://schemas.microsoft.com/office/drawing/2014/main" id="{FCE9F19C-58CE-DEA7-8520-7F92044A7695}"/>
              </a:ext>
            </a:extLst>
          </p:cNvPr>
          <p:cNvSpPr txBox="1">
            <a:spLocks/>
          </p:cNvSpPr>
          <p:nvPr/>
        </p:nvSpPr>
        <p:spPr>
          <a:xfrm>
            <a:off x="838200" y="1661235"/>
            <a:ext cx="10281080" cy="4277772"/>
          </a:xfrm>
          <a:prstGeom prst="rect">
            <a:avLst/>
          </a:prstGeom>
        </p:spPr>
        <p:txBody>
          <a:bodyPr vert="horz" lIns="91440" tIns="45720" rIns="91440" bIns="45720" numCol="2" rtlCol="0" anchor="t">
            <a:normAutofit fontScale="85000" lnSpcReduction="10000"/>
          </a:bodyPr>
          <a:lstStyle>
            <a:lvl1pPr marL="0" indent="0" algn="l" defTabSz="913572" rtl="0" eaLnBrk="1" fontAlgn="base" hangingPunct="1">
              <a:spcBef>
                <a:spcPct val="0"/>
              </a:spcBef>
              <a:spcAft>
                <a:spcPct val="0"/>
              </a:spcAft>
              <a:buClr>
                <a:schemeClr val="tx1"/>
              </a:buClr>
              <a:buSzPct val="100000"/>
              <a:buFontTx/>
              <a:buNone/>
              <a:defRPr lang="x-none" sz="1600" baseline="0">
                <a:solidFill>
                  <a:schemeClr val="tx1"/>
                </a:solidFill>
                <a:latin typeface="+mn-lt"/>
                <a:ea typeface="+mn-ea"/>
                <a:cs typeface="+mn-cs"/>
              </a:defRPr>
            </a:lvl1pPr>
            <a:lvl2pPr marL="180000" indent="-180054"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chemeClr val="tx1"/>
                </a:solidFill>
                <a:latin typeface="+mn-lt"/>
              </a:defRPr>
            </a:lvl2pPr>
            <a:lvl3pPr marL="36576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chemeClr val="tx1"/>
                </a:solidFill>
                <a:latin typeface="+mn-lt"/>
              </a:defRPr>
            </a:lvl3pPr>
            <a:lvl4pPr marL="54864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chemeClr val="tx1"/>
                </a:solidFill>
                <a:latin typeface="+mn-lt"/>
              </a:defRPr>
            </a:lvl4pPr>
            <a:lvl5pPr marL="731520" indent="-182880" algn="l" defTabSz="913572"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chemeClr val="tx1"/>
                </a:solidFill>
                <a:latin typeface="+mn-lt"/>
              </a:defRPr>
            </a:lvl5pPr>
            <a:lvl6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67" indent="-132825" algn="l" defTabSz="913572"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pPr marL="457200" indent="-457200">
              <a:buFont typeface="+mj-lt"/>
              <a:buAutoNum type="arabicPeriod"/>
            </a:pPr>
            <a:r>
              <a:rPr lang="en-US" sz="2400" b="1">
                <a:solidFill>
                  <a:srgbClr val="BD203C"/>
                </a:solidFill>
                <a:latin typeface="Calibri"/>
                <a:ea typeface="Calibri"/>
                <a:cs typeface="Calibri"/>
              </a:rPr>
              <a:t>Community-based surveillance</a:t>
            </a:r>
          </a:p>
          <a:p>
            <a:pPr marL="636905" lvl="1" indent="-457200"/>
            <a:r>
              <a:rPr lang="en-US" sz="2400">
                <a:latin typeface="Calibri"/>
                <a:ea typeface="Calibri"/>
                <a:cs typeface="Calibri"/>
              </a:rPr>
              <a:t>Understand community case definitions</a:t>
            </a:r>
          </a:p>
          <a:p>
            <a:pPr marL="636905" lvl="1" indent="-457200"/>
            <a:r>
              <a:rPr lang="en-US" sz="2400">
                <a:latin typeface="Calibri"/>
                <a:ea typeface="Calibri"/>
                <a:cs typeface="Calibri"/>
              </a:rPr>
              <a:t>Detecting and notifying signals</a:t>
            </a:r>
          </a:p>
          <a:p>
            <a:pPr marL="636905" lvl="1" indent="-457200"/>
            <a:r>
              <a:rPr lang="en-US" sz="2400">
                <a:latin typeface="Calibri"/>
                <a:ea typeface="Calibri"/>
                <a:cs typeface="Calibri"/>
              </a:rPr>
              <a:t>Contact tracing (if part of country protocol)</a:t>
            </a:r>
          </a:p>
          <a:p>
            <a:pPr marL="636905" lvl="1" indent="-457200"/>
            <a:r>
              <a:rPr lang="en-US" sz="2400">
                <a:latin typeface="Calibri"/>
                <a:ea typeface="Calibri"/>
                <a:cs typeface="Calibri"/>
              </a:rPr>
              <a:t>Reporting cases through SMS or other methods</a:t>
            </a:r>
          </a:p>
          <a:p>
            <a:pPr marL="457200" indent="-457200">
              <a:buFont typeface="+mj-lt"/>
              <a:buAutoNum type="arabicPeriod"/>
            </a:pPr>
            <a:r>
              <a:rPr lang="en-US" sz="2400" b="1">
                <a:solidFill>
                  <a:srgbClr val="BD203C"/>
                </a:solidFill>
                <a:latin typeface="Calibri"/>
                <a:ea typeface="Calibri"/>
                <a:cs typeface="Calibri"/>
              </a:rPr>
              <a:t>Home care and IPC</a:t>
            </a:r>
          </a:p>
          <a:p>
            <a:pPr marL="636905" lvl="1" indent="-457200"/>
            <a:r>
              <a:rPr lang="en-US" sz="2400">
                <a:latin typeface="Calibri"/>
                <a:ea typeface="Calibri"/>
                <a:cs typeface="Calibri"/>
              </a:rPr>
              <a:t>Educating patients and their caregivers on handwashing, laundry, WASH, preparing disinfectant, waste management</a:t>
            </a:r>
          </a:p>
          <a:p>
            <a:pPr marL="636905" lvl="1" indent="-457200"/>
            <a:r>
              <a:rPr lang="en-US" sz="2400">
                <a:latin typeface="Calibri"/>
                <a:ea typeface="Calibri"/>
                <a:cs typeface="Calibri"/>
              </a:rPr>
              <a:t>Support home monitoring (if part of country protocol)</a:t>
            </a:r>
          </a:p>
          <a:p>
            <a:pPr marL="457200" indent="-457200">
              <a:buFont typeface="+mj-lt"/>
              <a:buAutoNum type="arabicPeriod"/>
            </a:pPr>
            <a:r>
              <a:rPr lang="en-US" sz="2400" b="1">
                <a:solidFill>
                  <a:srgbClr val="BD203C"/>
                </a:solidFill>
                <a:latin typeface="Calibri"/>
                <a:ea typeface="Calibri"/>
                <a:cs typeface="Calibri"/>
              </a:rPr>
              <a:t>RCCE-IM</a:t>
            </a:r>
          </a:p>
          <a:p>
            <a:pPr marL="636905" lvl="1" indent="-457200"/>
            <a:r>
              <a:rPr lang="en-US" sz="2400">
                <a:latin typeface="Calibri"/>
                <a:ea typeface="Calibri"/>
                <a:cs typeface="Calibri"/>
              </a:rPr>
              <a:t>Delivering messages</a:t>
            </a:r>
          </a:p>
          <a:p>
            <a:pPr marL="636905" lvl="1" indent="-457200"/>
            <a:r>
              <a:rPr lang="en-US" sz="2400">
                <a:latin typeface="Calibri"/>
                <a:ea typeface="Calibri"/>
                <a:cs typeface="Calibri"/>
              </a:rPr>
              <a:t>Support RCCE activities e.g. social listening, community feedback and community engagement</a:t>
            </a:r>
          </a:p>
          <a:p>
            <a:pPr marL="457200" indent="-457200">
              <a:buFont typeface="+mj-lt"/>
              <a:buAutoNum type="arabicPeriod"/>
            </a:pPr>
            <a:r>
              <a:rPr lang="en-US" sz="2400" b="1">
                <a:solidFill>
                  <a:srgbClr val="BD203C"/>
                </a:solidFill>
                <a:latin typeface="Calibri"/>
                <a:ea typeface="Calibri"/>
                <a:cs typeface="Calibri"/>
              </a:rPr>
              <a:t>Community MHPSS</a:t>
            </a:r>
          </a:p>
          <a:p>
            <a:pPr marL="636905" lvl="1" indent="-457200"/>
            <a:r>
              <a:rPr lang="en-US" sz="2400">
                <a:latin typeface="Calibri"/>
                <a:ea typeface="Calibri"/>
                <a:cs typeface="Calibri"/>
              </a:rPr>
              <a:t>Basic psychosocial support (BPS) and Psychological first aid (PFA)</a:t>
            </a:r>
          </a:p>
          <a:p>
            <a:pPr marL="457200" indent="-457200">
              <a:buFont typeface="+mj-lt"/>
              <a:buAutoNum type="arabicPeriod"/>
            </a:pPr>
            <a:r>
              <a:rPr lang="en-US" sz="2400" b="1">
                <a:solidFill>
                  <a:srgbClr val="BD203C"/>
                </a:solidFill>
                <a:latin typeface="Calibri"/>
                <a:ea typeface="Calibri"/>
                <a:cs typeface="Calibri"/>
              </a:rPr>
              <a:t>Community-based health care and coordination</a:t>
            </a:r>
          </a:p>
          <a:p>
            <a:pPr marL="636905" lvl="1" indent="-457200"/>
            <a:r>
              <a:rPr lang="en-US" sz="2400">
                <a:latin typeface="Calibri"/>
                <a:ea typeface="Calibri"/>
                <a:cs typeface="Calibri"/>
              </a:rPr>
              <a:t>Identifying warning signs</a:t>
            </a:r>
          </a:p>
          <a:p>
            <a:pPr marL="636905" lvl="1" indent="-457200"/>
            <a:r>
              <a:rPr lang="en-US" sz="2400">
                <a:latin typeface="Calibri"/>
                <a:ea typeface="Calibri"/>
                <a:cs typeface="Calibri"/>
              </a:rPr>
              <a:t>Supporting other public health services</a:t>
            </a:r>
          </a:p>
          <a:p>
            <a:pPr marL="636905" lvl="1" indent="-457200"/>
            <a:r>
              <a:rPr lang="en-US" sz="2400">
                <a:latin typeface="Calibri"/>
                <a:ea typeface="Calibri"/>
                <a:cs typeface="Calibri"/>
              </a:rPr>
              <a:t>Timely referral</a:t>
            </a:r>
          </a:p>
          <a:p>
            <a:pPr marL="636905" lvl="1" indent="-457200"/>
            <a:r>
              <a:rPr lang="en-US" sz="2400">
                <a:latin typeface="Calibri"/>
                <a:ea typeface="Calibri"/>
                <a:cs typeface="Calibri"/>
              </a:rPr>
              <a:t>Support coordination with other community sectors</a:t>
            </a:r>
          </a:p>
        </p:txBody>
      </p:sp>
      <p:sp>
        <p:nvSpPr>
          <p:cNvPr id="4" name="TextBox 3">
            <a:extLst>
              <a:ext uri="{FF2B5EF4-FFF2-40B4-BE49-F238E27FC236}">
                <a16:creationId xmlns:a16="http://schemas.microsoft.com/office/drawing/2014/main" id="{65A0F641-AD77-5016-CB92-3D1A739F3F9D}"/>
              </a:ext>
            </a:extLst>
          </p:cNvPr>
          <p:cNvSpPr txBox="1"/>
          <p:nvPr/>
        </p:nvSpPr>
        <p:spPr>
          <a:xfrm>
            <a:off x="8785616" y="5338904"/>
            <a:ext cx="2568184" cy="738664"/>
          </a:xfrm>
          <a:prstGeom prst="rect">
            <a:avLst/>
          </a:prstGeom>
          <a:noFill/>
        </p:spPr>
        <p:txBody>
          <a:bodyPr wrap="square" lIns="0" tIns="0" rIns="0" bIns="0" rtlCol="0" anchor="t">
            <a:spAutoFit/>
          </a:bodyPr>
          <a:lstStyle/>
          <a:p>
            <a:r>
              <a:rPr lang="en-US" sz="1200" i="1" dirty="0">
                <a:solidFill>
                  <a:schemeClr val="tx2">
                    <a:lumMod val="75000"/>
                  </a:schemeClr>
                </a:solidFill>
              </a:rPr>
              <a:t>Community Detection and Response for Mpox: Training for Community Health Workers and Community Volunteers (WHO, 2024)</a:t>
            </a:r>
            <a:endParaRPr lang="en-US" sz="1100" i="1" dirty="0">
              <a:solidFill>
                <a:schemeClr val="tx2">
                  <a:lumMod val="75000"/>
                </a:schemeClr>
              </a:solidFill>
            </a:endParaRPr>
          </a:p>
        </p:txBody>
      </p:sp>
    </p:spTree>
    <p:extLst>
      <p:ext uri="{BB962C8B-B14F-4D97-AF65-F5344CB8AC3E}">
        <p14:creationId xmlns:p14="http://schemas.microsoft.com/office/powerpoint/2010/main" val="1254536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B564D-F006-2C82-2F1D-61B09861DB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2894DF-B206-30C7-0393-5092F8B95543}"/>
              </a:ext>
            </a:extLst>
          </p:cNvPr>
          <p:cNvSpPr>
            <a:spLocks noGrp="1"/>
          </p:cNvSpPr>
          <p:nvPr>
            <p:ph type="title"/>
          </p:nvPr>
        </p:nvSpPr>
        <p:spPr/>
        <p:txBody>
          <a:bodyPr>
            <a:normAutofit fontScale="90000"/>
          </a:bodyPr>
          <a:lstStyle/>
          <a:p>
            <a:r>
              <a:rPr lang="en-US" sz="3600" dirty="0">
                <a:latin typeface="Atkinson Hyperlegible" pitchFamily="2" charset="0"/>
              </a:rPr>
              <a:t>Safe at Home: </a:t>
            </a:r>
            <a:r>
              <a:rPr lang="en-US" sz="3600" dirty="0">
                <a:solidFill>
                  <a:schemeClr val="accent2"/>
                </a:solidFill>
                <a:latin typeface="Atkinson Hyperlegible" pitchFamily="2" charset="0"/>
              </a:rPr>
              <a:t>IPC &amp; WASH measures for home care and isolation in resource-limited settings</a:t>
            </a:r>
            <a:endParaRPr lang="en-US" sz="9600" dirty="0">
              <a:solidFill>
                <a:schemeClr val="accent2"/>
              </a:solidFill>
            </a:endParaRPr>
          </a:p>
        </p:txBody>
      </p:sp>
      <p:sp>
        <p:nvSpPr>
          <p:cNvPr id="3" name="Subtitle 2">
            <a:extLst>
              <a:ext uri="{FF2B5EF4-FFF2-40B4-BE49-F238E27FC236}">
                <a16:creationId xmlns:a16="http://schemas.microsoft.com/office/drawing/2014/main" id="{A65D0094-D840-7356-010D-56F32362D851}"/>
              </a:ext>
            </a:extLst>
          </p:cNvPr>
          <p:cNvSpPr>
            <a:spLocks noGrp="1"/>
          </p:cNvSpPr>
          <p:nvPr>
            <p:ph idx="1"/>
          </p:nvPr>
        </p:nvSpPr>
        <p:spPr/>
        <p:txBody>
          <a:bodyPr>
            <a:normAutofit/>
          </a:bodyPr>
          <a:lstStyle/>
          <a:p>
            <a:r>
              <a:rPr lang="en-US" dirty="0">
                <a:latin typeface="Calibri" panose="020F0502020204030204" pitchFamily="34" charset="0"/>
                <a:cs typeface="Calibri" panose="020F0502020204030204" pitchFamily="34" charset="0"/>
              </a:rPr>
              <a:t>View EPI-WIN Webinar “</a:t>
            </a:r>
            <a:r>
              <a:rPr lang="en-US" dirty="0">
                <a:latin typeface="Calibri" panose="020F0502020204030204" pitchFamily="34" charset="0"/>
                <a:cs typeface="Calibri" panose="020F0502020204030204" pitchFamily="34" charset="0"/>
                <a:hlinkClick r:id="rId2"/>
              </a:rPr>
              <a:t>Safe at home – IPC &amp; WASH measures for home care and isolation in resource-limited settings</a:t>
            </a:r>
            <a:r>
              <a:rPr lang="en-US" dirty="0">
                <a:latin typeface="Calibri" panose="020F0502020204030204" pitchFamily="34" charset="0"/>
                <a:cs typeface="Calibri" panose="020F0502020204030204" pitchFamily="34" charset="0"/>
              </a:rPr>
              <a:t>”</a:t>
            </a:r>
          </a:p>
          <a:p>
            <a:r>
              <a:rPr lang="en-US" dirty="0">
                <a:latin typeface="Calibri" panose="020F0502020204030204" pitchFamily="34" charset="0"/>
                <a:cs typeface="Calibri" panose="020F0502020204030204" pitchFamily="34" charset="0"/>
              </a:rPr>
              <a:t>Useful links:</a:t>
            </a:r>
          </a:p>
          <a:p>
            <a:pPr lvl="1"/>
            <a:r>
              <a:rPr kumimoji="0" lang="en-US" sz="24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hlinkClick r:id="rId3"/>
              </a:rPr>
              <a:t>Infection prevention and control and water, sanitation and hygiene measures for home care and isolation for mpox in resource-limited settings</a:t>
            </a:r>
            <a:r>
              <a:rPr kumimoji="0" lang="en-US" sz="24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(WHO, 2024)</a:t>
            </a:r>
            <a:endParaRPr lang="en-US" sz="24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Speakers</a:t>
            </a:r>
          </a:p>
          <a:p>
            <a:pPr lvl="1"/>
            <a:r>
              <a:rPr lang="en-US" sz="2400" dirty="0">
                <a:latin typeface="Calibri" panose="020F0502020204030204" pitchFamily="34" charset="0"/>
                <a:cs typeface="Calibri" panose="020F0502020204030204" pitchFamily="34" charset="0"/>
              </a:rPr>
              <a:t>Victoria Willet, WHO Health Emergencies </a:t>
            </a:r>
            <a:r>
              <a:rPr lang="en-US" sz="2400" dirty="0" err="1">
                <a:latin typeface="Calibri" panose="020F0502020204030204" pitchFamily="34" charset="0"/>
                <a:cs typeface="Calibri" panose="020F0502020204030204" pitchFamily="34" charset="0"/>
              </a:rPr>
              <a:t>Programme</a:t>
            </a:r>
            <a:r>
              <a:rPr lang="en-US" sz="2400" dirty="0">
                <a:latin typeface="Calibri" panose="020F0502020204030204" pitchFamily="34" charset="0"/>
                <a:cs typeface="Calibri" panose="020F0502020204030204" pitchFamily="34" charset="0"/>
              </a:rPr>
              <a:t>. IPC &amp; WASH Team</a:t>
            </a:r>
          </a:p>
          <a:p>
            <a:pPr lvl="1"/>
            <a:r>
              <a:rPr lang="en-US" sz="2400" dirty="0">
                <a:latin typeface="Calibri" panose="020F0502020204030204" pitchFamily="34" charset="0"/>
                <a:ea typeface="Calibri"/>
                <a:cs typeface="Calibri" panose="020F0502020204030204" pitchFamily="34" charset="0"/>
              </a:rPr>
              <a:t>Lester Sam A Geroy, Consultant, Community Readiness and Resilience, WHO Geneva</a:t>
            </a:r>
            <a:endParaRPr lang="en-US" sz="2400" dirty="0">
              <a:latin typeface="Calibri" panose="020F0502020204030204" pitchFamily="34" charset="0"/>
              <a:cs typeface="Calibri" panose="020F0502020204030204" pitchFamily="34" charset="0"/>
            </a:endParaRPr>
          </a:p>
          <a:p>
            <a:pPr lvl="1"/>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9441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7DAD1-1315-0A64-6720-A55BF5F89A5F}"/>
              </a:ext>
            </a:extLst>
          </p:cNvPr>
          <p:cNvSpPr>
            <a:spLocks noGrp="1"/>
          </p:cNvSpPr>
          <p:nvPr>
            <p:ph type="title"/>
          </p:nvPr>
        </p:nvSpPr>
        <p:spPr>
          <a:xfrm>
            <a:off x="446073" y="449042"/>
            <a:ext cx="11293489" cy="1416176"/>
          </a:xfrm>
        </p:spPr>
        <p:txBody>
          <a:bodyPr/>
          <a:lstStyle/>
          <a:p>
            <a:r>
              <a:rPr lang="en-US" sz="2400">
                <a:latin typeface="Atkinson Hyperlegible" pitchFamily="2" charset="0"/>
              </a:rPr>
              <a:t>Infection prevention and control and water, sanitation and hygiene measures for home care and isolation for mpox in resource-limited settings</a:t>
            </a:r>
          </a:p>
        </p:txBody>
      </p:sp>
      <p:graphicFrame>
        <p:nvGraphicFramePr>
          <p:cNvPr id="6" name="Content Placeholder 5">
            <a:extLst>
              <a:ext uri="{FF2B5EF4-FFF2-40B4-BE49-F238E27FC236}">
                <a16:creationId xmlns:a16="http://schemas.microsoft.com/office/drawing/2014/main" id="{FCDA80F6-A4F3-3861-F281-CF2A1DE04C7D}"/>
              </a:ext>
            </a:extLst>
          </p:cNvPr>
          <p:cNvGraphicFramePr>
            <a:graphicFrameLocks noGrp="1"/>
          </p:cNvGraphicFramePr>
          <p:nvPr>
            <p:ph idx="1"/>
            <p:extLst>
              <p:ext uri="{D42A27DB-BD31-4B8C-83A1-F6EECF244321}">
                <p14:modId xmlns:p14="http://schemas.microsoft.com/office/powerpoint/2010/main" val="4149641117"/>
              </p:ext>
            </p:extLst>
          </p:nvPr>
        </p:nvGraphicFramePr>
        <p:xfrm>
          <a:off x="263974" y="1672365"/>
          <a:ext cx="11293475" cy="4129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0C51C942-7D72-6AE8-3C2C-48B4DD963292}"/>
              </a:ext>
            </a:extLst>
          </p:cNvPr>
          <p:cNvSpPr txBox="1"/>
          <p:nvPr/>
        </p:nvSpPr>
        <p:spPr>
          <a:xfrm>
            <a:off x="139603" y="5812552"/>
            <a:ext cx="11824378" cy="307777"/>
          </a:xfrm>
          <a:prstGeom prst="rect">
            <a:avLst/>
          </a:prstGeom>
          <a:noFill/>
        </p:spPr>
        <p:txBody>
          <a:bodyPr wrap="square" rtlCol="0">
            <a:spAutoFit/>
          </a:bodyPr>
          <a:lstStyle/>
          <a:p>
            <a:r>
              <a:rPr lang="en-US" sz="1400" dirty="0">
                <a:hlinkClick r:id="rId7"/>
              </a:rPr>
              <a:t>Infection prevention and control and water, sanitation and hygiene measures for home care and isolation for mpox in resource-limited settings</a:t>
            </a:r>
            <a:endParaRPr lang="en-US" sz="1400" dirty="0"/>
          </a:p>
        </p:txBody>
      </p:sp>
      <p:pic>
        <p:nvPicPr>
          <p:cNvPr id="4" name="Picture 3">
            <a:extLst>
              <a:ext uri="{FF2B5EF4-FFF2-40B4-BE49-F238E27FC236}">
                <a16:creationId xmlns:a16="http://schemas.microsoft.com/office/drawing/2014/main" id="{7AC3D42B-482F-B4EC-1F9E-DAEA46CAEB0B}"/>
              </a:ext>
            </a:extLst>
          </p:cNvPr>
          <p:cNvPicPr>
            <a:picLocks noChangeAspect="1"/>
          </p:cNvPicPr>
          <p:nvPr/>
        </p:nvPicPr>
        <p:blipFill>
          <a:blip r:embed="rId8"/>
          <a:srcRect t="809"/>
          <a:stretch/>
        </p:blipFill>
        <p:spPr>
          <a:xfrm>
            <a:off x="8959361" y="1375090"/>
            <a:ext cx="3066640" cy="4327267"/>
          </a:xfrm>
          <a:prstGeom prst="rect">
            <a:avLst/>
          </a:prstGeom>
        </p:spPr>
      </p:pic>
    </p:spTree>
    <p:extLst>
      <p:ext uri="{BB962C8B-B14F-4D97-AF65-F5344CB8AC3E}">
        <p14:creationId xmlns:p14="http://schemas.microsoft.com/office/powerpoint/2010/main" val="954865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AF5AA-E83D-9A50-4487-68354FD4770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FDA395-C776-E315-787B-77554A674EAA}"/>
              </a:ext>
            </a:extLst>
          </p:cNvPr>
          <p:cNvSpPr>
            <a:spLocks noGrp="1"/>
          </p:cNvSpPr>
          <p:nvPr>
            <p:ph type="title"/>
          </p:nvPr>
        </p:nvSpPr>
        <p:spPr/>
        <p:txBody>
          <a:bodyPr/>
          <a:lstStyle/>
          <a:p>
            <a:r>
              <a:rPr lang="en-US" sz="4400" dirty="0">
                <a:latin typeface="Atkinson Hyperlegible" pitchFamily="2" charset="0"/>
              </a:rPr>
              <a:t>IPC &amp; WASH measures for home care and isolation in resource-limited settings</a:t>
            </a:r>
            <a:endParaRPr lang="en-US" dirty="0"/>
          </a:p>
        </p:txBody>
      </p:sp>
      <p:sp>
        <p:nvSpPr>
          <p:cNvPr id="5" name="Text Placeholder 4">
            <a:extLst>
              <a:ext uri="{FF2B5EF4-FFF2-40B4-BE49-F238E27FC236}">
                <a16:creationId xmlns:a16="http://schemas.microsoft.com/office/drawing/2014/main" id="{4B7643FC-C6CC-C398-630F-99CEBA4E0CA5}"/>
              </a:ext>
            </a:extLst>
          </p:cNvPr>
          <p:cNvSpPr>
            <a:spLocks noGrp="1"/>
          </p:cNvSpPr>
          <p:nvPr>
            <p:ph type="body" idx="1"/>
          </p:nvPr>
        </p:nvSpPr>
        <p:spPr/>
        <p:txBody>
          <a:bodyPr>
            <a:normAutofit lnSpcReduction="10000"/>
          </a:bodyPr>
          <a:lstStyle/>
          <a:p>
            <a:r>
              <a:rPr lang="en-US" dirty="0">
                <a:latin typeface="Atkinson Hyperlegible" pitchFamily="2" charset="0"/>
              </a:rPr>
              <a:t>IPC measures for health and care workers during home care</a:t>
            </a:r>
            <a:endParaRPr lang="en-US" dirty="0"/>
          </a:p>
        </p:txBody>
      </p:sp>
      <p:sp>
        <p:nvSpPr>
          <p:cNvPr id="7" name="Text Placeholder 6">
            <a:extLst>
              <a:ext uri="{FF2B5EF4-FFF2-40B4-BE49-F238E27FC236}">
                <a16:creationId xmlns:a16="http://schemas.microsoft.com/office/drawing/2014/main" id="{772C2928-5852-67AC-D68E-C089571F625B}"/>
              </a:ext>
            </a:extLst>
          </p:cNvPr>
          <p:cNvSpPr>
            <a:spLocks noGrp="1"/>
          </p:cNvSpPr>
          <p:nvPr>
            <p:ph type="body" sz="quarter" idx="3"/>
          </p:nvPr>
        </p:nvSpPr>
        <p:spPr/>
        <p:txBody>
          <a:bodyPr>
            <a:normAutofit lnSpcReduction="10000"/>
          </a:bodyPr>
          <a:lstStyle/>
          <a:p>
            <a:r>
              <a:rPr lang="en-US" dirty="0">
                <a:latin typeface="Atkinson Hyperlegible" pitchFamily="2" charset="0"/>
              </a:rPr>
              <a:t>IPC for the person with mpox</a:t>
            </a:r>
            <a:endParaRPr lang="en-US" dirty="0"/>
          </a:p>
        </p:txBody>
      </p:sp>
      <p:sp>
        <p:nvSpPr>
          <p:cNvPr id="2" name="Rectangle: Rounded Corners 6">
            <a:extLst>
              <a:ext uri="{FF2B5EF4-FFF2-40B4-BE49-F238E27FC236}">
                <a16:creationId xmlns:a16="http://schemas.microsoft.com/office/drawing/2014/main" id="{AB3F3054-6A1A-95AD-4717-18CBEAB6CE1D}"/>
              </a:ext>
            </a:extLst>
          </p:cNvPr>
          <p:cNvSpPr>
            <a:spLocks noGrp="1"/>
          </p:cNvSpPr>
          <p:nvPr>
            <p:ph sz="half" idx="2"/>
          </p:nvPr>
        </p:nvSpPr>
        <p:spPr>
          <a:xfrm>
            <a:off x="839788" y="2505075"/>
            <a:ext cx="5157787" cy="1724025"/>
          </a:xfrm>
          <a:prstGeom prst="roundRect">
            <a:avLst/>
          </a:prstGeom>
          <a:solidFill>
            <a:srgbClr val="25408F"/>
          </a:solidFill>
          <a:ln>
            <a:solidFill>
              <a:srgbClr val="2540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r>
              <a:rPr lang="en-US" sz="2000" dirty="0">
                <a:latin typeface="Atkinson Hyperlegible" pitchFamily="2" charset="0"/>
              </a:rPr>
              <a:t>If supplies for hand hygiene, PPE not available - do not enter the households - consider conversing with the person with mpox or caregiver outside the home and maintain distance of at least 1 </a:t>
            </a:r>
            <a:r>
              <a:rPr lang="en-US" sz="2000" dirty="0" err="1">
                <a:latin typeface="Atkinson Hyperlegible" pitchFamily="2" charset="0"/>
              </a:rPr>
              <a:t>metre</a:t>
            </a:r>
            <a:r>
              <a:rPr lang="en-US" sz="2000" dirty="0">
                <a:latin typeface="Atkinson Hyperlegible" pitchFamily="2" charset="0"/>
              </a:rPr>
              <a:t>.</a:t>
            </a:r>
          </a:p>
        </p:txBody>
      </p:sp>
      <p:sp>
        <p:nvSpPr>
          <p:cNvPr id="3" name="Rectangle: Rounded Corners 7">
            <a:extLst>
              <a:ext uri="{FF2B5EF4-FFF2-40B4-BE49-F238E27FC236}">
                <a16:creationId xmlns:a16="http://schemas.microsoft.com/office/drawing/2014/main" id="{79226D0D-96AA-E579-5BB2-7DE781B03501}"/>
              </a:ext>
            </a:extLst>
          </p:cNvPr>
          <p:cNvSpPr>
            <a:spLocks noGrp="1"/>
          </p:cNvSpPr>
          <p:nvPr>
            <p:ph sz="quarter" idx="4"/>
          </p:nvPr>
        </p:nvSpPr>
        <p:spPr>
          <a:xfrm>
            <a:off x="6172200" y="2505075"/>
            <a:ext cx="5562600" cy="3222625"/>
          </a:xfrm>
          <a:prstGeom prst="roundRect">
            <a:avLst/>
          </a:prstGeom>
          <a:solidFill>
            <a:srgbClr val="25408F"/>
          </a:solidFill>
          <a:ln>
            <a:solidFill>
              <a:srgbClr val="2540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endParaRPr lang="en-US" b="1" dirty="0">
              <a:latin typeface="Atkinson Hyperlegible" pitchFamily="2" charset="0"/>
            </a:endParaRPr>
          </a:p>
          <a:p>
            <a:pPr marL="285750" indent="-285750">
              <a:buFont typeface="Arial" panose="020B0604020202020204" pitchFamily="34" charset="0"/>
              <a:buChar char="•"/>
            </a:pPr>
            <a:r>
              <a:rPr lang="en-US" dirty="0">
                <a:latin typeface="Atkinson Hyperlegible" pitchFamily="2" charset="0"/>
              </a:rPr>
              <a:t>Cover lesions (can use own clothing) and  wear a mask (medial or fabric) when around others</a:t>
            </a:r>
          </a:p>
          <a:p>
            <a:pPr marL="285750" indent="-285750">
              <a:buFont typeface="Arial" panose="020B0604020202020204" pitchFamily="34" charset="0"/>
              <a:buChar char="•"/>
            </a:pPr>
            <a:r>
              <a:rPr lang="en-US" dirty="0">
                <a:latin typeface="Atkinson Hyperlegible" pitchFamily="2" charset="0"/>
              </a:rPr>
              <a:t>Separate  from others-  if no designated room in the house is available identify a space  </a:t>
            </a:r>
          </a:p>
          <a:p>
            <a:pPr marL="285750" indent="-285750">
              <a:buFont typeface="Arial" panose="020B0604020202020204" pitchFamily="34" charset="0"/>
              <a:buChar char="•"/>
            </a:pPr>
            <a:r>
              <a:rPr lang="en-US" dirty="0">
                <a:latin typeface="Atkinson Hyperlegible" pitchFamily="2" charset="0"/>
              </a:rPr>
              <a:t>Avoid touching the environment, furniture  if outside of the isolation area-clean hands frequently</a:t>
            </a:r>
          </a:p>
          <a:p>
            <a:pPr marL="285750" indent="-285750">
              <a:buFont typeface="Arial" panose="020B0604020202020204" pitchFamily="34" charset="0"/>
              <a:buChar char="•"/>
            </a:pPr>
            <a:r>
              <a:rPr lang="en-US" dirty="0">
                <a:latin typeface="Atkinson Hyperlegible" pitchFamily="2" charset="0"/>
              </a:rPr>
              <a:t>Do not share personal items including soap</a:t>
            </a:r>
          </a:p>
          <a:p>
            <a:pPr algn="ctr"/>
            <a:endParaRPr lang="en-US" dirty="0">
              <a:latin typeface="Atkinson Hyperlegible" pitchFamily="2" charset="0"/>
            </a:endParaRPr>
          </a:p>
        </p:txBody>
      </p:sp>
      <p:sp>
        <p:nvSpPr>
          <p:cNvPr id="9" name="TextBox 8">
            <a:extLst>
              <a:ext uri="{FF2B5EF4-FFF2-40B4-BE49-F238E27FC236}">
                <a16:creationId xmlns:a16="http://schemas.microsoft.com/office/drawing/2014/main" id="{F7A0FBCE-4AC3-FC75-8AAA-BB395DF7B430}"/>
              </a:ext>
            </a:extLst>
          </p:cNvPr>
          <p:cNvSpPr txBox="1"/>
          <p:nvPr/>
        </p:nvSpPr>
        <p:spPr>
          <a:xfrm>
            <a:off x="367622" y="5786620"/>
            <a:ext cx="118243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ptos" panose="02110004020202020204"/>
                <a:ea typeface="+mn-ea"/>
                <a:cs typeface="+mn-cs"/>
                <a:hlinkClick r:id="rId2"/>
              </a:rPr>
              <a:t>Infection prevention and control and water, sanitation and hygiene measures for home care and isolation for mpox in resource-limited settings</a:t>
            </a:r>
            <a:endParaRPr kumimoji="0" lang="en-US" sz="14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691911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C6B8B-254C-AC77-0E86-DE590F79145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156BD27-4A60-3145-EF3B-9EA995CC6CC6}"/>
              </a:ext>
            </a:extLst>
          </p:cNvPr>
          <p:cNvSpPr>
            <a:spLocks noGrp="1"/>
          </p:cNvSpPr>
          <p:nvPr>
            <p:ph type="title"/>
          </p:nvPr>
        </p:nvSpPr>
        <p:spPr/>
        <p:txBody>
          <a:bodyPr/>
          <a:lstStyle/>
          <a:p>
            <a:r>
              <a:rPr lang="en-US" sz="4400" dirty="0">
                <a:latin typeface="Atkinson Hyperlegible" pitchFamily="2" charset="0"/>
              </a:rPr>
              <a:t>IPC &amp; WASH measures for home care and isolation in resource-limited settings</a:t>
            </a:r>
            <a:endParaRPr lang="en-US" dirty="0"/>
          </a:p>
        </p:txBody>
      </p:sp>
      <p:sp>
        <p:nvSpPr>
          <p:cNvPr id="5" name="Text Placeholder 4">
            <a:extLst>
              <a:ext uri="{FF2B5EF4-FFF2-40B4-BE49-F238E27FC236}">
                <a16:creationId xmlns:a16="http://schemas.microsoft.com/office/drawing/2014/main" id="{43663FEB-698A-8BCD-2543-65E2C60A4C1B}"/>
              </a:ext>
            </a:extLst>
          </p:cNvPr>
          <p:cNvSpPr>
            <a:spLocks noGrp="1"/>
          </p:cNvSpPr>
          <p:nvPr>
            <p:ph type="body" idx="1"/>
          </p:nvPr>
        </p:nvSpPr>
        <p:spPr/>
        <p:txBody>
          <a:bodyPr/>
          <a:lstStyle/>
          <a:p>
            <a:r>
              <a:rPr lang="en-US" dirty="0">
                <a:latin typeface="Atkinson Hyperlegible" pitchFamily="2" charset="0"/>
              </a:rPr>
              <a:t>Linen and laundry</a:t>
            </a:r>
            <a:endParaRPr lang="en-US" dirty="0"/>
          </a:p>
        </p:txBody>
      </p:sp>
      <p:sp>
        <p:nvSpPr>
          <p:cNvPr id="7" name="Text Placeholder 6">
            <a:extLst>
              <a:ext uri="{FF2B5EF4-FFF2-40B4-BE49-F238E27FC236}">
                <a16:creationId xmlns:a16="http://schemas.microsoft.com/office/drawing/2014/main" id="{DDEE0111-6004-68F0-7A02-5A8B7BC5606F}"/>
              </a:ext>
            </a:extLst>
          </p:cNvPr>
          <p:cNvSpPr>
            <a:spLocks noGrp="1"/>
          </p:cNvSpPr>
          <p:nvPr>
            <p:ph type="body" sz="quarter" idx="3"/>
          </p:nvPr>
        </p:nvSpPr>
        <p:spPr/>
        <p:txBody>
          <a:bodyPr/>
          <a:lstStyle/>
          <a:p>
            <a:r>
              <a:rPr lang="en-US" dirty="0">
                <a:latin typeface="Atkinson Hyperlegible" pitchFamily="2" charset="0"/>
              </a:rPr>
              <a:t>Cleaning the household</a:t>
            </a:r>
            <a:endParaRPr lang="en-US" dirty="0"/>
          </a:p>
        </p:txBody>
      </p:sp>
      <p:sp>
        <p:nvSpPr>
          <p:cNvPr id="2" name="Rectangle: Rounded Corners 6">
            <a:extLst>
              <a:ext uri="{FF2B5EF4-FFF2-40B4-BE49-F238E27FC236}">
                <a16:creationId xmlns:a16="http://schemas.microsoft.com/office/drawing/2014/main" id="{5270BF22-3138-29FE-9C53-765DBB261709}"/>
              </a:ext>
            </a:extLst>
          </p:cNvPr>
          <p:cNvSpPr>
            <a:spLocks noGrp="1"/>
          </p:cNvSpPr>
          <p:nvPr>
            <p:ph sz="half" idx="2"/>
          </p:nvPr>
        </p:nvSpPr>
        <p:spPr>
          <a:xfrm>
            <a:off x="457200" y="2505075"/>
            <a:ext cx="5540375" cy="3375025"/>
          </a:xfrm>
          <a:prstGeom prst="roundRect">
            <a:avLst/>
          </a:prstGeom>
          <a:solidFill>
            <a:srgbClr val="25408F"/>
          </a:solidFill>
          <a:ln>
            <a:solidFill>
              <a:srgbClr val="2540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285750" indent="-285750">
              <a:buFont typeface="Arial" panose="020B0604020202020204" pitchFamily="34" charset="0"/>
              <a:buChar char="•"/>
            </a:pPr>
            <a:r>
              <a:rPr lang="en-US" sz="2400" dirty="0">
                <a:latin typeface="Atkinson Hyperlegible" pitchFamily="2" charset="0"/>
              </a:rPr>
              <a:t>Launder items separately from the rest of the  household</a:t>
            </a:r>
          </a:p>
          <a:p>
            <a:pPr marL="285750" indent="-285750">
              <a:buFont typeface="Arial" panose="020B0604020202020204" pitchFamily="34" charset="0"/>
              <a:buChar char="•"/>
            </a:pPr>
            <a:r>
              <a:rPr lang="en-US" sz="2400" dirty="0">
                <a:latin typeface="Atkinson Hyperlegible" pitchFamily="2" charset="0"/>
              </a:rPr>
              <a:t>Do not shake  linens, clothing</a:t>
            </a:r>
          </a:p>
          <a:p>
            <a:pPr marL="285750" indent="-285750">
              <a:buFont typeface="Arial" panose="020B0604020202020204" pitchFamily="34" charset="0"/>
              <a:buChar char="•"/>
            </a:pPr>
            <a:r>
              <a:rPr lang="en-US" sz="2400" dirty="0">
                <a:latin typeface="Atkinson Hyperlegible" pitchFamily="2" charset="0"/>
              </a:rPr>
              <a:t>Variety of options for washing –mechanical or by hand: </a:t>
            </a:r>
          </a:p>
          <a:p>
            <a:pPr marL="742950" lvl="1" indent="-285750">
              <a:buFont typeface="Arial" panose="020B0604020202020204" pitchFamily="34" charset="0"/>
              <a:buChar char="•"/>
            </a:pPr>
            <a:r>
              <a:rPr lang="en-US" sz="2000" dirty="0">
                <a:latin typeface="Atkinson Hyperlegible" pitchFamily="2" charset="0"/>
              </a:rPr>
              <a:t>Preferable to use hot or warm water with detergent or chlorine (0.05%)</a:t>
            </a:r>
          </a:p>
          <a:p>
            <a:pPr marL="285750" indent="-285750">
              <a:buFont typeface="Arial" panose="020B0604020202020204" pitchFamily="34" charset="0"/>
              <a:buChar char="•"/>
            </a:pPr>
            <a:r>
              <a:rPr lang="en-US" sz="2400" dirty="0">
                <a:latin typeface="Atkinson Hyperlegible" pitchFamily="2" charset="0"/>
              </a:rPr>
              <a:t>Use PPE when washing- disposable  gloves, mask</a:t>
            </a:r>
          </a:p>
        </p:txBody>
      </p:sp>
      <p:sp>
        <p:nvSpPr>
          <p:cNvPr id="3" name="Rectangle: Rounded Corners 5">
            <a:extLst>
              <a:ext uri="{FF2B5EF4-FFF2-40B4-BE49-F238E27FC236}">
                <a16:creationId xmlns:a16="http://schemas.microsoft.com/office/drawing/2014/main" id="{ECA2BDA1-D047-A47E-6764-82571B087094}"/>
              </a:ext>
            </a:extLst>
          </p:cNvPr>
          <p:cNvSpPr>
            <a:spLocks noGrp="1"/>
          </p:cNvSpPr>
          <p:nvPr>
            <p:ph sz="quarter" idx="4"/>
          </p:nvPr>
        </p:nvSpPr>
        <p:spPr>
          <a:xfrm>
            <a:off x="6172200" y="2505075"/>
            <a:ext cx="5562600" cy="3375025"/>
          </a:xfrm>
          <a:prstGeom prst="roundRect">
            <a:avLst/>
          </a:prstGeom>
          <a:solidFill>
            <a:srgbClr val="25408F"/>
          </a:solidFill>
          <a:ln>
            <a:solidFill>
              <a:srgbClr val="2540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285750" indent="-285750">
              <a:buFont typeface="Arial" panose="020B0604020202020204" pitchFamily="34" charset="0"/>
              <a:buChar char="•"/>
            </a:pPr>
            <a:r>
              <a:rPr lang="en-US" sz="1800" b="1" dirty="0">
                <a:latin typeface="Atkinson Hyperlegible" pitchFamily="2" charset="0"/>
              </a:rPr>
              <a:t>Spraying or fogging is not recommended</a:t>
            </a:r>
          </a:p>
          <a:p>
            <a:pPr marL="285750" indent="-285750">
              <a:buFont typeface="Arial" panose="020B0604020202020204" pitchFamily="34" charset="0"/>
              <a:buChar char="•"/>
            </a:pPr>
            <a:r>
              <a:rPr lang="en-US" sz="1800" dirty="0">
                <a:latin typeface="Atkinson Hyperlegible" pitchFamily="2" charset="0"/>
              </a:rPr>
              <a:t>Clean surfaces with soap and water then a disinfectant (e.g. 0.05% sodium hypochlorite) at least daily and once  isolation is discontinued</a:t>
            </a:r>
          </a:p>
          <a:p>
            <a:pPr marL="285750" indent="-285750">
              <a:buFont typeface="Arial" panose="020B0604020202020204" pitchFamily="34" charset="0"/>
              <a:buChar char="•"/>
            </a:pPr>
            <a:r>
              <a:rPr lang="en-US" sz="1800" dirty="0">
                <a:latin typeface="Atkinson Hyperlegible" pitchFamily="2" charset="0"/>
              </a:rPr>
              <a:t>Clean and disinfect items that must be shared</a:t>
            </a:r>
          </a:p>
          <a:p>
            <a:pPr marL="285750" indent="-285750">
              <a:buFont typeface="Arial" panose="020B0604020202020204" pitchFamily="34" charset="0"/>
              <a:buChar char="•"/>
            </a:pPr>
            <a:r>
              <a:rPr lang="en-US" sz="1800" dirty="0">
                <a:latin typeface="Atkinson Hyperlegible" pitchFamily="2" charset="0"/>
              </a:rPr>
              <a:t>Use PPE or alternative barriers such as  household gloves, fabric mask</a:t>
            </a:r>
          </a:p>
          <a:p>
            <a:pPr marL="285750" indent="-285750">
              <a:buFont typeface="Arial" panose="020B0604020202020204" pitchFamily="34" charset="0"/>
              <a:buChar char="•"/>
            </a:pPr>
            <a:r>
              <a:rPr lang="en-US" sz="1800" dirty="0">
                <a:latin typeface="Atkinson Hyperlegible" pitchFamily="2" charset="0"/>
              </a:rPr>
              <a:t>Do not sweep- damp mop</a:t>
            </a:r>
          </a:p>
        </p:txBody>
      </p:sp>
      <p:sp>
        <p:nvSpPr>
          <p:cNvPr id="6" name="TextBox 5">
            <a:extLst>
              <a:ext uri="{FF2B5EF4-FFF2-40B4-BE49-F238E27FC236}">
                <a16:creationId xmlns:a16="http://schemas.microsoft.com/office/drawing/2014/main" id="{D171B7F0-15D7-D60E-56B0-4C14C7F58612}"/>
              </a:ext>
            </a:extLst>
          </p:cNvPr>
          <p:cNvSpPr txBox="1"/>
          <p:nvPr/>
        </p:nvSpPr>
        <p:spPr>
          <a:xfrm>
            <a:off x="558703" y="6024563"/>
            <a:ext cx="118243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ptos" panose="02110004020202020204"/>
                <a:ea typeface="+mn-ea"/>
                <a:cs typeface="+mn-cs"/>
                <a:hlinkClick r:id="rId2"/>
              </a:rPr>
              <a:t>Infection prevention and control and water, sanitation and hygiene measures for home care and isolation for mpox in resource-limited settings</a:t>
            </a:r>
            <a:endParaRPr kumimoji="0" lang="en-US" sz="14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80484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FF7FA-5534-F2F8-3D4C-B1622DCC796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2207831-C01F-BA03-2B1F-112DC47DB9F5}"/>
              </a:ext>
            </a:extLst>
          </p:cNvPr>
          <p:cNvSpPr>
            <a:spLocks noGrp="1"/>
          </p:cNvSpPr>
          <p:nvPr>
            <p:ph type="title"/>
          </p:nvPr>
        </p:nvSpPr>
        <p:spPr/>
        <p:txBody>
          <a:bodyPr/>
          <a:lstStyle/>
          <a:p>
            <a:r>
              <a:rPr lang="en-US" sz="4400" dirty="0">
                <a:latin typeface="Atkinson Hyperlegible" pitchFamily="2" charset="0"/>
              </a:rPr>
              <a:t>IPC &amp; WASH measures for home care and isolation in resource-limited settings</a:t>
            </a:r>
            <a:endParaRPr lang="en-US" dirty="0"/>
          </a:p>
        </p:txBody>
      </p:sp>
      <p:sp>
        <p:nvSpPr>
          <p:cNvPr id="5" name="Text Placeholder 4">
            <a:extLst>
              <a:ext uri="{FF2B5EF4-FFF2-40B4-BE49-F238E27FC236}">
                <a16:creationId xmlns:a16="http://schemas.microsoft.com/office/drawing/2014/main" id="{A9292693-B7A5-8138-8B01-174600363EFD}"/>
              </a:ext>
            </a:extLst>
          </p:cNvPr>
          <p:cNvSpPr>
            <a:spLocks noGrp="1"/>
          </p:cNvSpPr>
          <p:nvPr>
            <p:ph type="body" idx="1"/>
          </p:nvPr>
        </p:nvSpPr>
        <p:spPr/>
        <p:txBody>
          <a:bodyPr/>
          <a:lstStyle/>
          <a:p>
            <a:r>
              <a:rPr lang="en-US" dirty="0">
                <a:latin typeface="Atkinson Hyperlegible" pitchFamily="2" charset="0"/>
              </a:rPr>
              <a:t>IPC for caregivers</a:t>
            </a:r>
            <a:endParaRPr lang="en-US" dirty="0"/>
          </a:p>
        </p:txBody>
      </p:sp>
      <p:sp>
        <p:nvSpPr>
          <p:cNvPr id="7" name="Text Placeholder 6">
            <a:extLst>
              <a:ext uri="{FF2B5EF4-FFF2-40B4-BE49-F238E27FC236}">
                <a16:creationId xmlns:a16="http://schemas.microsoft.com/office/drawing/2014/main" id="{EAF1A9D4-0FB6-08DA-9FE4-91399761BF3F}"/>
              </a:ext>
            </a:extLst>
          </p:cNvPr>
          <p:cNvSpPr>
            <a:spLocks noGrp="1"/>
          </p:cNvSpPr>
          <p:nvPr>
            <p:ph type="body" sz="quarter" idx="3"/>
          </p:nvPr>
        </p:nvSpPr>
        <p:spPr/>
        <p:txBody>
          <a:bodyPr/>
          <a:lstStyle/>
          <a:p>
            <a:r>
              <a:rPr lang="en-US" dirty="0">
                <a:latin typeface="Atkinson Hyperlegible" pitchFamily="2" charset="0"/>
              </a:rPr>
              <a:t>Discontinuing isolation at home</a:t>
            </a:r>
            <a:endParaRPr lang="en-US" dirty="0"/>
          </a:p>
        </p:txBody>
      </p:sp>
      <p:sp>
        <p:nvSpPr>
          <p:cNvPr id="9" name="Rectangle: Rounded Corners 5">
            <a:extLst>
              <a:ext uri="{FF2B5EF4-FFF2-40B4-BE49-F238E27FC236}">
                <a16:creationId xmlns:a16="http://schemas.microsoft.com/office/drawing/2014/main" id="{BF1F72C0-D0EA-54AD-2ADF-27B12EC539D0}"/>
              </a:ext>
            </a:extLst>
          </p:cNvPr>
          <p:cNvSpPr>
            <a:spLocks noGrp="1"/>
          </p:cNvSpPr>
          <p:nvPr>
            <p:ph sz="half" idx="2"/>
          </p:nvPr>
        </p:nvSpPr>
        <p:spPr>
          <a:xfrm>
            <a:off x="457200" y="2505075"/>
            <a:ext cx="5540375" cy="3489325"/>
          </a:xfrm>
          <a:prstGeom prst="roundRect">
            <a:avLst/>
          </a:prstGeom>
          <a:solidFill>
            <a:srgbClr val="25408F"/>
          </a:solidFill>
          <a:ln>
            <a:solidFill>
              <a:srgbClr val="2540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endParaRPr lang="en-US" dirty="0">
              <a:latin typeface="Atkinson Hyperlegible" pitchFamily="2" charset="0"/>
            </a:endParaRPr>
          </a:p>
          <a:p>
            <a:pPr marL="285750" indent="-285750">
              <a:buFont typeface="Arial" panose="020B0604020202020204" pitchFamily="34" charset="0"/>
              <a:buChar char="•"/>
            </a:pPr>
            <a:r>
              <a:rPr lang="en-US" dirty="0">
                <a:latin typeface="Atkinson Hyperlegible" pitchFamily="2" charset="0"/>
              </a:rPr>
              <a:t>Designated caregiver should be in good health, had previous MPXV infection or vaccination</a:t>
            </a:r>
          </a:p>
          <a:p>
            <a:pPr marL="285750" indent="-285750">
              <a:buFont typeface="Arial" panose="020B0604020202020204" pitchFamily="34" charset="0"/>
              <a:buChar char="•"/>
            </a:pPr>
            <a:r>
              <a:rPr lang="en-US" dirty="0">
                <a:latin typeface="Atkinson Hyperlegible" pitchFamily="2" charset="0"/>
              </a:rPr>
              <a:t>When in contact with the  person with mpox or the environment use PPE-  options if “PPE” not available: fabric masks, dedicate own clothing, household  rubber gloves</a:t>
            </a:r>
          </a:p>
          <a:p>
            <a:pPr marL="285750" indent="-285750">
              <a:buFont typeface="Arial" panose="020B0604020202020204" pitchFamily="34" charset="0"/>
              <a:buChar char="•"/>
            </a:pPr>
            <a:r>
              <a:rPr lang="en-US" dirty="0">
                <a:latin typeface="Atkinson Hyperlegible" pitchFamily="2" charset="0"/>
              </a:rPr>
              <a:t>Clean hands</a:t>
            </a:r>
          </a:p>
        </p:txBody>
      </p:sp>
      <p:sp>
        <p:nvSpPr>
          <p:cNvPr id="10" name="Content Placeholder 9">
            <a:extLst>
              <a:ext uri="{FF2B5EF4-FFF2-40B4-BE49-F238E27FC236}">
                <a16:creationId xmlns:a16="http://schemas.microsoft.com/office/drawing/2014/main" id="{6D02A552-7418-56B0-631B-ED965C4E4DE5}"/>
              </a:ext>
            </a:extLst>
          </p:cNvPr>
          <p:cNvSpPr>
            <a:spLocks noGrp="1"/>
          </p:cNvSpPr>
          <p:nvPr>
            <p:ph sz="quarter" idx="4"/>
          </p:nvPr>
        </p:nvSpPr>
        <p:spPr>
          <a:xfrm>
            <a:off x="6172200" y="2505075"/>
            <a:ext cx="5562600" cy="3489325"/>
          </a:xfrm>
          <a:prstGeom prst="roundRect">
            <a:avLst/>
          </a:prstGeom>
          <a:solidFill>
            <a:srgbClr val="25408F"/>
          </a:solidFill>
          <a:ln>
            <a:solidFill>
              <a:srgbClr val="2540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285750" indent="-285750">
              <a:buFont typeface="Arial" panose="020B0604020202020204" pitchFamily="34" charset="0"/>
              <a:buChar char="•"/>
            </a:pPr>
            <a:r>
              <a:rPr lang="en-US" sz="1600" dirty="0">
                <a:latin typeface="Atkinson Hyperlegible" pitchFamily="2" charset="0"/>
              </a:rPr>
              <a:t>Persons with mpox who are cared for at home should remain in isolation and refrain from close contact with others until their skin lesions have crusted; the scabs have fallen off; and a fresh layer of skin has formed underneath. </a:t>
            </a:r>
            <a:r>
              <a:rPr lang="en-US" sz="1600" b="0" i="0" u="none" strike="noStrike" baseline="0" dirty="0">
                <a:solidFill>
                  <a:srgbClr val="000000"/>
                </a:solidFill>
                <a:latin typeface="Atkinson Hyperlegible" pitchFamily="2" charset="0"/>
              </a:rPr>
              <a:t>	</a:t>
            </a:r>
            <a:endParaRPr lang="en-US" sz="1600" dirty="0">
              <a:latin typeface="Atkinson Hyperlegible" pitchFamily="2" charset="0"/>
            </a:endParaRPr>
          </a:p>
          <a:p>
            <a:pPr marL="285750" indent="-285750">
              <a:buFont typeface="Arial" panose="020B0604020202020204" pitchFamily="34" charset="0"/>
              <a:buChar char="•"/>
            </a:pPr>
            <a:r>
              <a:rPr lang="en-US" sz="1600" dirty="0">
                <a:latin typeface="Atkinson Hyperlegible" pitchFamily="2" charset="0"/>
              </a:rPr>
              <a:t>Household members should be monitored, or should self-monitor, daily for the onset of signs or symptoms of a mpox infection for a period of 21 days from the last day they had contact with the person with mpox or with their potentially contaminated materials </a:t>
            </a:r>
          </a:p>
          <a:p>
            <a:pPr marL="285750" indent="-285750">
              <a:buFont typeface="Arial" panose="020B0604020202020204" pitchFamily="34" charset="0"/>
              <a:buChar char="•"/>
            </a:pPr>
            <a:r>
              <a:rPr lang="en-US" sz="1600" dirty="0">
                <a:latin typeface="Atkinson Hyperlegible" pitchFamily="2" charset="0"/>
              </a:rPr>
              <a:t>Clean and disinfect the household and  items such as bedding used by the person with mpox</a:t>
            </a:r>
          </a:p>
        </p:txBody>
      </p:sp>
      <p:sp>
        <p:nvSpPr>
          <p:cNvPr id="11" name="TextBox 10">
            <a:extLst>
              <a:ext uri="{FF2B5EF4-FFF2-40B4-BE49-F238E27FC236}">
                <a16:creationId xmlns:a16="http://schemas.microsoft.com/office/drawing/2014/main" id="{55312810-DAB5-C454-6686-DAF12B06CDB4}"/>
              </a:ext>
            </a:extLst>
          </p:cNvPr>
          <p:cNvSpPr txBox="1"/>
          <p:nvPr/>
        </p:nvSpPr>
        <p:spPr>
          <a:xfrm>
            <a:off x="558703" y="6039371"/>
            <a:ext cx="118243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ptos" panose="02110004020202020204"/>
                <a:ea typeface="+mn-ea"/>
                <a:cs typeface="+mn-cs"/>
                <a:hlinkClick r:id="rId2"/>
              </a:rPr>
              <a:t>Infection prevention and control and water, sanitation and hygiene measures for home care and isolation for mpox in resource-limited settings</a:t>
            </a:r>
            <a:endParaRPr kumimoji="0" lang="en-US" sz="14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37110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1DF44-5A15-125A-931E-30AE66A8E1C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D3CC7F7-8CC2-00C4-5AF0-828BE5B32A8A}"/>
              </a:ext>
            </a:extLst>
          </p:cNvPr>
          <p:cNvSpPr>
            <a:spLocks noGrp="1"/>
          </p:cNvSpPr>
          <p:nvPr>
            <p:ph type="title"/>
          </p:nvPr>
        </p:nvSpPr>
        <p:spPr/>
        <p:txBody>
          <a:bodyPr/>
          <a:lstStyle/>
          <a:p>
            <a:r>
              <a:rPr lang="en-US" sz="4400" dirty="0">
                <a:latin typeface="Atkinson Hyperlegible" pitchFamily="2" charset="0"/>
              </a:rPr>
              <a:t>IPC &amp; WASH measures for home care and isolation in resource-limited settings</a:t>
            </a:r>
            <a:endParaRPr lang="en-US" dirty="0"/>
          </a:p>
        </p:txBody>
      </p:sp>
      <p:sp>
        <p:nvSpPr>
          <p:cNvPr id="5" name="Text Placeholder 4">
            <a:extLst>
              <a:ext uri="{FF2B5EF4-FFF2-40B4-BE49-F238E27FC236}">
                <a16:creationId xmlns:a16="http://schemas.microsoft.com/office/drawing/2014/main" id="{96119E17-DC2C-FAD2-CFC8-8AB1F838ECAD}"/>
              </a:ext>
            </a:extLst>
          </p:cNvPr>
          <p:cNvSpPr>
            <a:spLocks noGrp="1"/>
          </p:cNvSpPr>
          <p:nvPr>
            <p:ph type="body" idx="1"/>
          </p:nvPr>
        </p:nvSpPr>
        <p:spPr/>
        <p:txBody>
          <a:bodyPr/>
          <a:lstStyle/>
          <a:p>
            <a:r>
              <a:rPr lang="en-US" dirty="0"/>
              <a:t>Water supply, quantity and quality</a:t>
            </a:r>
          </a:p>
        </p:txBody>
      </p:sp>
      <p:sp>
        <p:nvSpPr>
          <p:cNvPr id="7" name="Text Placeholder 6">
            <a:extLst>
              <a:ext uri="{FF2B5EF4-FFF2-40B4-BE49-F238E27FC236}">
                <a16:creationId xmlns:a16="http://schemas.microsoft.com/office/drawing/2014/main" id="{05DE2529-9A9A-EE82-CA4F-D7611C0C02DC}"/>
              </a:ext>
            </a:extLst>
          </p:cNvPr>
          <p:cNvSpPr>
            <a:spLocks noGrp="1"/>
          </p:cNvSpPr>
          <p:nvPr>
            <p:ph type="body" sz="quarter" idx="3"/>
          </p:nvPr>
        </p:nvSpPr>
        <p:spPr/>
        <p:txBody>
          <a:bodyPr/>
          <a:lstStyle/>
          <a:p>
            <a:r>
              <a:rPr lang="en-US" dirty="0"/>
              <a:t>Sanitation and Hygiene </a:t>
            </a:r>
          </a:p>
        </p:txBody>
      </p:sp>
      <p:sp>
        <p:nvSpPr>
          <p:cNvPr id="2" name="Rectangle: Rounded Corners 7">
            <a:extLst>
              <a:ext uri="{FF2B5EF4-FFF2-40B4-BE49-F238E27FC236}">
                <a16:creationId xmlns:a16="http://schemas.microsoft.com/office/drawing/2014/main" id="{E2FEE7E7-8356-6E9A-75E5-B750C4C9F235}"/>
              </a:ext>
            </a:extLst>
          </p:cNvPr>
          <p:cNvSpPr>
            <a:spLocks noGrp="1"/>
          </p:cNvSpPr>
          <p:nvPr>
            <p:ph sz="half" idx="2"/>
          </p:nvPr>
        </p:nvSpPr>
        <p:spPr>
          <a:xfrm>
            <a:off x="457200" y="2505075"/>
            <a:ext cx="5540375" cy="33242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rmAutofit fontScale="92500" lnSpcReduction="20000"/>
          </a:bodyPr>
          <a:lstStyle/>
          <a:p>
            <a:pPr marL="285750" indent="-285750">
              <a:buFont typeface="Arial" panose="020B0604020202020204" pitchFamily="34" charset="0"/>
              <a:buChar char="•"/>
            </a:pPr>
            <a:r>
              <a:rPr lang="en-US" dirty="0"/>
              <a:t>Basic ( 20 L/P/Day or 15 L/P/Day) safe water supply and storage facilities available at household level for drinking , hand washing, bathing, cooking, laundry , cleaning and disinfection </a:t>
            </a:r>
          </a:p>
          <a:p>
            <a:pPr algn="ctr"/>
            <a:endParaRPr lang="en-US" dirty="0"/>
          </a:p>
        </p:txBody>
      </p:sp>
      <p:sp>
        <p:nvSpPr>
          <p:cNvPr id="3" name="Rectangle: Rounded Corners 4">
            <a:extLst>
              <a:ext uri="{FF2B5EF4-FFF2-40B4-BE49-F238E27FC236}">
                <a16:creationId xmlns:a16="http://schemas.microsoft.com/office/drawing/2014/main" id="{F0EAC1B0-D5A4-8773-B5B4-691787ADE4D5}"/>
              </a:ext>
            </a:extLst>
          </p:cNvPr>
          <p:cNvSpPr>
            <a:spLocks noGrp="1"/>
          </p:cNvSpPr>
          <p:nvPr>
            <p:ph sz="quarter" idx="4"/>
          </p:nvPr>
        </p:nvSpPr>
        <p:spPr>
          <a:xfrm>
            <a:off x="6172200" y="2505075"/>
            <a:ext cx="5562600" cy="33242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endParaRPr lang="en-US" b="1" dirty="0"/>
          </a:p>
          <a:p>
            <a:pPr marL="285750" indent="-285750">
              <a:buFont typeface="Arial" panose="020B0604020202020204" pitchFamily="34" charset="0"/>
              <a:buChar char="•"/>
            </a:pPr>
            <a:r>
              <a:rPr lang="en-US" dirty="0"/>
              <a:t>Access to improved sanitation facilities , dedicated toilet for infected patient </a:t>
            </a:r>
          </a:p>
          <a:p>
            <a:pPr marL="285750" indent="-285750">
              <a:buFont typeface="Arial" panose="020B0604020202020204" pitchFamily="34" charset="0"/>
              <a:buChar char="•"/>
            </a:pPr>
            <a:r>
              <a:rPr lang="en-US" dirty="0"/>
              <a:t>Shared toilet : perform cleaning and disinfection after each use by infected person or by caregiver wearing PPEs</a:t>
            </a:r>
          </a:p>
          <a:p>
            <a:pPr marL="285750" indent="-285750">
              <a:buFont typeface="Arial" panose="020B0604020202020204" pitchFamily="34" charset="0"/>
              <a:buChar char="•"/>
            </a:pPr>
            <a:r>
              <a:rPr lang="en-US" dirty="0"/>
              <a:t>Perform hand washing with soap and water or use waterless soap or ABHR </a:t>
            </a:r>
          </a:p>
          <a:p>
            <a:pPr marL="285750" indent="-285750">
              <a:buFont typeface="Arial" panose="020B0604020202020204" pitchFamily="34" charset="0"/>
              <a:buChar char="•"/>
            </a:pPr>
            <a:r>
              <a:rPr lang="en-US" dirty="0"/>
              <a:t>Community hand washing practices</a:t>
            </a:r>
          </a:p>
          <a:p>
            <a:endParaRPr lang="en-US" dirty="0"/>
          </a:p>
          <a:p>
            <a:pPr algn="ctr"/>
            <a:endParaRPr lang="en-US" dirty="0"/>
          </a:p>
        </p:txBody>
      </p:sp>
      <p:sp>
        <p:nvSpPr>
          <p:cNvPr id="9" name="TextBox 8">
            <a:extLst>
              <a:ext uri="{FF2B5EF4-FFF2-40B4-BE49-F238E27FC236}">
                <a16:creationId xmlns:a16="http://schemas.microsoft.com/office/drawing/2014/main" id="{C8AC83D1-9431-85F4-DF44-E7D22B7D7A49}"/>
              </a:ext>
            </a:extLst>
          </p:cNvPr>
          <p:cNvSpPr txBox="1"/>
          <p:nvPr/>
        </p:nvSpPr>
        <p:spPr>
          <a:xfrm>
            <a:off x="457200" y="6024563"/>
            <a:ext cx="118243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ptos" panose="02110004020202020204"/>
                <a:ea typeface="+mn-ea"/>
                <a:cs typeface="+mn-cs"/>
                <a:hlinkClick r:id="rId2"/>
              </a:rPr>
              <a:t>Infection prevention and control and water, sanitation and hygiene measures for home care and isolation for mpox in resource-limited settings</a:t>
            </a:r>
            <a:endParaRPr kumimoji="0" lang="en-US" sz="14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607561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DBD8D-5562-BB4F-A4BD-7C02F663AD4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E550A08-7FC1-B6F8-5FD8-164E922C886A}"/>
              </a:ext>
            </a:extLst>
          </p:cNvPr>
          <p:cNvSpPr>
            <a:spLocks noGrp="1"/>
          </p:cNvSpPr>
          <p:nvPr>
            <p:ph type="title"/>
          </p:nvPr>
        </p:nvSpPr>
        <p:spPr/>
        <p:txBody>
          <a:bodyPr/>
          <a:lstStyle/>
          <a:p>
            <a:r>
              <a:rPr lang="en-US" sz="4400" dirty="0">
                <a:latin typeface="Atkinson Hyperlegible" pitchFamily="2" charset="0"/>
              </a:rPr>
              <a:t>IPC &amp; WASH measures for home care and isolation in resource-limited settings</a:t>
            </a:r>
            <a:endParaRPr lang="en-US" dirty="0"/>
          </a:p>
        </p:txBody>
      </p:sp>
      <p:sp>
        <p:nvSpPr>
          <p:cNvPr id="5" name="Text Placeholder 4">
            <a:extLst>
              <a:ext uri="{FF2B5EF4-FFF2-40B4-BE49-F238E27FC236}">
                <a16:creationId xmlns:a16="http://schemas.microsoft.com/office/drawing/2014/main" id="{90310DC1-2B57-28C8-141D-7B902AFCA0E0}"/>
              </a:ext>
            </a:extLst>
          </p:cNvPr>
          <p:cNvSpPr>
            <a:spLocks noGrp="1"/>
          </p:cNvSpPr>
          <p:nvPr>
            <p:ph type="body" idx="1"/>
          </p:nvPr>
        </p:nvSpPr>
        <p:spPr/>
        <p:txBody>
          <a:bodyPr/>
          <a:lstStyle/>
          <a:p>
            <a:r>
              <a:rPr lang="en-US" dirty="0"/>
              <a:t>Waste management</a:t>
            </a:r>
          </a:p>
        </p:txBody>
      </p:sp>
      <p:sp>
        <p:nvSpPr>
          <p:cNvPr id="2" name="Rectangle: Rounded Corners 5">
            <a:extLst>
              <a:ext uri="{FF2B5EF4-FFF2-40B4-BE49-F238E27FC236}">
                <a16:creationId xmlns:a16="http://schemas.microsoft.com/office/drawing/2014/main" id="{C706DFCC-54D4-22C2-97D5-5A5E7387BAA6}"/>
              </a:ext>
            </a:extLst>
          </p:cNvPr>
          <p:cNvSpPr>
            <a:spLocks noGrp="1"/>
          </p:cNvSpPr>
          <p:nvPr>
            <p:ph sz="half" idx="2"/>
          </p:nvPr>
        </p:nvSpPr>
        <p:spPr>
          <a:xfrm>
            <a:off x="457200" y="2505075"/>
            <a:ext cx="5540375" cy="33013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285750" indent="-285750">
              <a:buFont typeface="Arial" panose="020B0604020202020204" pitchFamily="34" charset="0"/>
              <a:buChar char="•"/>
            </a:pPr>
            <a:r>
              <a:rPr lang="en-US" dirty="0"/>
              <a:t>Waste (used PPEs, bandages) should be disposed of in sealed waste bag through centralized waste collection and disposal systems </a:t>
            </a:r>
          </a:p>
          <a:p>
            <a:pPr marL="285750" indent="-285750">
              <a:buFont typeface="Arial" panose="020B0604020202020204" pitchFamily="34" charset="0"/>
              <a:buChar char="•"/>
            </a:pPr>
            <a:r>
              <a:rPr lang="en-US" dirty="0"/>
              <a:t>Or burn and bury in protected pit</a:t>
            </a:r>
          </a:p>
          <a:p>
            <a:pPr marL="285750" indent="-285750">
              <a:buFont typeface="Arial" panose="020B0604020202020204" pitchFamily="34" charset="0"/>
              <a:buChar char="•"/>
            </a:pPr>
            <a:r>
              <a:rPr lang="en-US" dirty="0"/>
              <a:t>Keep the waste away from animals and humans</a:t>
            </a:r>
          </a:p>
          <a:p>
            <a:pPr marL="285750" indent="-285750">
              <a:buFont typeface="Arial" panose="020B0604020202020204" pitchFamily="34" charset="0"/>
              <a:buChar char="•"/>
            </a:pPr>
            <a:r>
              <a:rPr lang="en-US" dirty="0"/>
              <a:t>Wear appropriate PPEs while handling waste </a:t>
            </a:r>
          </a:p>
          <a:p>
            <a:pPr marL="285750" indent="-285750">
              <a:buFont typeface="Arial" panose="020B0604020202020204" pitchFamily="34" charset="0"/>
              <a:buChar char="•"/>
            </a:pPr>
            <a:r>
              <a:rPr lang="en-US" dirty="0"/>
              <a:t>Practice hand hygiene </a:t>
            </a:r>
          </a:p>
        </p:txBody>
      </p:sp>
      <p:pic>
        <p:nvPicPr>
          <p:cNvPr id="3" name="Picture 3">
            <a:extLst>
              <a:ext uri="{FF2B5EF4-FFF2-40B4-BE49-F238E27FC236}">
                <a16:creationId xmlns:a16="http://schemas.microsoft.com/office/drawing/2014/main" id="{7CC4B7A2-CD25-32A1-4B03-7E5D8F2F01B6}"/>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194427" y="2502113"/>
            <a:ext cx="5183188" cy="291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B2CAC4AA-773A-383D-47FC-F8F7E3350AD9}"/>
              </a:ext>
            </a:extLst>
          </p:cNvPr>
          <p:cNvSpPr txBox="1"/>
          <p:nvPr/>
        </p:nvSpPr>
        <p:spPr>
          <a:xfrm>
            <a:off x="6096000" y="5531427"/>
            <a:ext cx="293850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ptos" panose="02110004020202020204"/>
                <a:ea typeface="+mn-ea"/>
                <a:cs typeface="+mn-cs"/>
              </a:rPr>
              <a:t>Image source: </a:t>
            </a:r>
            <a:r>
              <a:rPr kumimoji="0" lang="en-US" sz="1000" b="0" i="0" u="none" strike="noStrike" kern="1200" cap="none" spc="0" normalizeH="0" baseline="0" noProof="0" dirty="0" err="1">
                <a:ln>
                  <a:noFill/>
                </a:ln>
                <a:solidFill>
                  <a:srgbClr val="000000"/>
                </a:solidFill>
                <a:effectLst/>
                <a:uLnTx/>
                <a:uFillTx/>
                <a:latin typeface="Aptos" panose="02110004020202020204"/>
                <a:ea typeface="+mn-ea"/>
                <a:cs typeface="+mn-cs"/>
              </a:rPr>
              <a:t>A.Baller</a:t>
            </a:r>
            <a:r>
              <a:rPr kumimoji="0" lang="en-US" sz="1000" b="0" i="0" u="none" strike="noStrike" kern="1200" cap="none" spc="0" normalizeH="0" baseline="0" noProof="0" dirty="0">
                <a:ln>
                  <a:noFill/>
                </a:ln>
                <a:solidFill>
                  <a:srgbClr val="000000"/>
                </a:solidFill>
                <a:effectLst/>
                <a:uLnTx/>
                <a:uFillTx/>
                <a:latin typeface="Aptos" panose="02110004020202020204"/>
                <a:ea typeface="+mn-ea"/>
                <a:cs typeface="+mn-cs"/>
              </a:rPr>
              <a:t>, WHO</a:t>
            </a:r>
          </a:p>
        </p:txBody>
      </p:sp>
      <p:sp>
        <p:nvSpPr>
          <p:cNvPr id="11" name="TextBox 10">
            <a:extLst>
              <a:ext uri="{FF2B5EF4-FFF2-40B4-BE49-F238E27FC236}">
                <a16:creationId xmlns:a16="http://schemas.microsoft.com/office/drawing/2014/main" id="{21F77AB8-669C-5565-914F-94F5E726A2CF}"/>
              </a:ext>
            </a:extLst>
          </p:cNvPr>
          <p:cNvSpPr txBox="1"/>
          <p:nvPr/>
        </p:nvSpPr>
        <p:spPr>
          <a:xfrm>
            <a:off x="584103" y="5932567"/>
            <a:ext cx="118243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ptos" panose="02110004020202020204"/>
                <a:ea typeface="+mn-ea"/>
                <a:cs typeface="+mn-cs"/>
                <a:hlinkClick r:id="rId3"/>
              </a:rPr>
              <a:t>Infection prevention and control and water, sanitation and hygiene measures for home care and isolation for mpox in resource-limited settings</a:t>
            </a:r>
            <a:endParaRPr kumimoji="0" lang="en-US" sz="14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97598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7FF4A-2955-86B6-39D2-D3C2D7C6355F}"/>
              </a:ext>
            </a:extLst>
          </p:cNvPr>
          <p:cNvSpPr>
            <a:spLocks noGrp="1"/>
          </p:cNvSpPr>
          <p:nvPr>
            <p:ph type="title"/>
          </p:nvPr>
        </p:nvSpPr>
        <p:spPr>
          <a:xfrm>
            <a:off x="452925" y="444945"/>
            <a:ext cx="11293489" cy="844346"/>
          </a:xfrm>
        </p:spPr>
        <p:txBody>
          <a:bodyPr/>
          <a:lstStyle/>
          <a:p>
            <a:r>
              <a:rPr lang="en-US"/>
              <a:t>Key Messages</a:t>
            </a:r>
          </a:p>
        </p:txBody>
      </p:sp>
      <p:sp>
        <p:nvSpPr>
          <p:cNvPr id="4" name="Rectangle: Diagonal Corners Rounded 3">
            <a:extLst>
              <a:ext uri="{FF2B5EF4-FFF2-40B4-BE49-F238E27FC236}">
                <a16:creationId xmlns:a16="http://schemas.microsoft.com/office/drawing/2014/main" id="{7DF7E516-4748-1BC4-91C0-EE249F3F0C1E}"/>
              </a:ext>
            </a:extLst>
          </p:cNvPr>
          <p:cNvSpPr/>
          <p:nvPr/>
        </p:nvSpPr>
        <p:spPr>
          <a:xfrm>
            <a:off x="737864" y="1187315"/>
            <a:ext cx="10456146" cy="4950940"/>
          </a:xfrm>
          <a:prstGeom prst="round2Diag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l"/>
            <a:endParaRPr lang="en-US" sz="1800" b="0" i="0" u="none" strike="noStrike" baseline="0" dirty="0">
              <a:solidFill>
                <a:srgbClr val="000000"/>
              </a:solidFill>
              <a:latin typeface="Source Sans 3"/>
            </a:endParaRPr>
          </a:p>
          <a:p>
            <a:pPr marL="285750" indent="-285750">
              <a:buFont typeface="Arial" panose="020B0604020202020204" pitchFamily="34" charset="0"/>
              <a:buChar char="•"/>
            </a:pPr>
            <a:r>
              <a:rPr lang="en-US" sz="1800" b="1" i="0" u="none" strike="noStrike" baseline="0" dirty="0">
                <a:solidFill>
                  <a:schemeClr val="tx1"/>
                </a:solidFill>
                <a:latin typeface="Aptos"/>
              </a:rPr>
              <a:t>Assess if the person with mpox is suitable for home care and isolation. Persons with mild, uncomplicated mpox may be isolated and receive care at home. Children under 5 years old should be cared for in a health facility as they are considered at higher risk for complications.</a:t>
            </a:r>
            <a:endParaRPr lang="en-US" dirty="0">
              <a:solidFill>
                <a:schemeClr val="tx1"/>
              </a:solidFill>
              <a:latin typeface="Aptos"/>
            </a:endParaRPr>
          </a:p>
          <a:p>
            <a:pPr marL="285750" indent="-285750">
              <a:buFont typeface="Arial" panose="020B0604020202020204" pitchFamily="34" charset="0"/>
              <a:buChar char="•"/>
            </a:pPr>
            <a:r>
              <a:rPr lang="en-US" sz="1800" b="1" i="0" u="none" strike="noStrike" baseline="0" dirty="0">
                <a:solidFill>
                  <a:schemeClr val="tx1"/>
                </a:solidFill>
                <a:latin typeface="Aptos"/>
              </a:rPr>
              <a:t> If a separate room is unavailable for isolating the person with mpox, designate a specific area within the shared space for this purpose.</a:t>
            </a:r>
            <a:endParaRPr lang="en-US" dirty="0">
              <a:solidFill>
                <a:schemeClr val="tx1"/>
              </a:solidFill>
              <a:latin typeface="Aptos"/>
            </a:endParaRPr>
          </a:p>
          <a:p>
            <a:pPr marL="285750" indent="-285750">
              <a:buFont typeface="Arial" panose="020B0604020202020204" pitchFamily="34" charset="0"/>
              <a:buChar char="•"/>
            </a:pPr>
            <a:r>
              <a:rPr lang="en-US" sz="1800" b="1" i="0" u="none" strike="noStrike" baseline="0" dirty="0">
                <a:solidFill>
                  <a:schemeClr val="tx1"/>
                </a:solidFill>
                <a:latin typeface="Aptos"/>
              </a:rPr>
              <a:t>Persons with mpox and their contacts should practice frequent hand hygiene and cleaning and disinfection of environment.</a:t>
            </a:r>
            <a:endParaRPr lang="en-US" dirty="0">
              <a:solidFill>
                <a:schemeClr val="tx1"/>
              </a:solidFill>
              <a:latin typeface="Aptos"/>
            </a:endParaRPr>
          </a:p>
          <a:p>
            <a:pPr marL="285750" indent="-285750">
              <a:buFont typeface="Arial" panose="020B0604020202020204" pitchFamily="34" charset="0"/>
              <a:buChar char="•"/>
            </a:pPr>
            <a:r>
              <a:rPr lang="en-US" sz="1800" b="1" i="0" u="none" strike="noStrike" baseline="0" dirty="0">
                <a:solidFill>
                  <a:schemeClr val="tx1"/>
                </a:solidFill>
                <a:latin typeface="Aptos"/>
              </a:rPr>
              <a:t>Health and care workers should have training and required supplies (PPE, alcohol-based handrub) prior to entering the households of persons with mpox. If these are not available health and care workers should avoid entering the houses and should maintain at least a 1 </a:t>
            </a:r>
            <a:r>
              <a:rPr lang="en-US" sz="1800" b="1" i="0" u="none" strike="noStrike" baseline="0" dirty="0" err="1">
                <a:solidFill>
                  <a:schemeClr val="tx1"/>
                </a:solidFill>
                <a:latin typeface="Aptos"/>
              </a:rPr>
              <a:t>metre</a:t>
            </a:r>
            <a:r>
              <a:rPr lang="en-US" sz="1800" b="1" i="0" u="none" strike="noStrike" baseline="0" dirty="0">
                <a:solidFill>
                  <a:schemeClr val="tx1"/>
                </a:solidFill>
                <a:latin typeface="Aptos"/>
              </a:rPr>
              <a:t> distance from the person with mpox.</a:t>
            </a:r>
            <a:endParaRPr lang="en-US" dirty="0">
              <a:solidFill>
                <a:schemeClr val="tx1"/>
              </a:solidFill>
              <a:latin typeface="Aptos"/>
            </a:endParaRPr>
          </a:p>
          <a:p>
            <a:pPr marL="285750" indent="-285750">
              <a:buFont typeface="Arial" panose="020B0604020202020204" pitchFamily="34" charset="0"/>
              <a:buChar char="•"/>
            </a:pPr>
            <a:r>
              <a:rPr lang="en-US" sz="1800" b="1" i="0" u="none" strike="noStrike" baseline="0" dirty="0">
                <a:solidFill>
                  <a:schemeClr val="tx1"/>
                </a:solidFill>
                <a:latin typeface="Aptos"/>
              </a:rPr>
              <a:t>Authorities should ensure access to safe water, sanitation, hygiene (soap and water) and waste disposal for persons with mpox and their family members during home isolation.</a:t>
            </a:r>
            <a:endParaRPr lang="en-US" dirty="0">
              <a:solidFill>
                <a:schemeClr val="tx1"/>
              </a:solidFill>
              <a:latin typeface="Aptos"/>
            </a:endParaRPr>
          </a:p>
          <a:p>
            <a:pPr marL="285750" indent="-285750">
              <a:buFont typeface="Arial" panose="020B0604020202020204" pitchFamily="34" charset="0"/>
              <a:buChar char="•"/>
            </a:pPr>
            <a:r>
              <a:rPr lang="en-US" sz="1800" b="1" i="0" u="none" strike="noStrike" baseline="0" dirty="0">
                <a:solidFill>
                  <a:schemeClr val="tx1"/>
                </a:solidFill>
                <a:latin typeface="Aptos"/>
              </a:rPr>
              <a:t>When resources are limited, consider strategies that do not exacerbate existing infrastructure issues. For example, an IPC strategy heavily focused on disposable PPE is not suitable if local safe waste disposal services are inadequate.</a:t>
            </a:r>
            <a:endParaRPr lang="en-US" sz="1800" b="0" i="0" u="none" strike="noStrike" baseline="0" dirty="0">
              <a:solidFill>
                <a:schemeClr val="tx1"/>
              </a:solidFill>
              <a:latin typeface="Aptos"/>
            </a:endParaRPr>
          </a:p>
        </p:txBody>
      </p:sp>
      <p:sp>
        <p:nvSpPr>
          <p:cNvPr id="3" name="TextBox 2">
            <a:extLst>
              <a:ext uri="{FF2B5EF4-FFF2-40B4-BE49-F238E27FC236}">
                <a16:creationId xmlns:a16="http://schemas.microsoft.com/office/drawing/2014/main" id="{11D1810A-C718-FF72-92C6-8F0E19BF170E}"/>
              </a:ext>
            </a:extLst>
          </p:cNvPr>
          <p:cNvSpPr txBox="1"/>
          <p:nvPr/>
        </p:nvSpPr>
        <p:spPr>
          <a:xfrm>
            <a:off x="558703" y="6189663"/>
            <a:ext cx="11824378" cy="307777"/>
          </a:xfrm>
          <a:prstGeom prst="rect">
            <a:avLst/>
          </a:prstGeom>
          <a:noFill/>
        </p:spPr>
        <p:txBody>
          <a:bodyPr wrap="square" rtlCol="0">
            <a:spAutoFit/>
          </a:bodyPr>
          <a:lstStyle/>
          <a:p>
            <a:r>
              <a:rPr lang="en-US" sz="1400" dirty="0">
                <a:hlinkClick r:id="rId3"/>
              </a:rPr>
              <a:t>Infection prevention and control and water, sanitation and hygiene measures for home care and isolation for mpox in resource-limited settings</a:t>
            </a:r>
            <a:endParaRPr lang="en-US" sz="1400" dirty="0"/>
          </a:p>
        </p:txBody>
      </p:sp>
    </p:spTree>
    <p:extLst>
      <p:ext uri="{BB962C8B-B14F-4D97-AF65-F5344CB8AC3E}">
        <p14:creationId xmlns:p14="http://schemas.microsoft.com/office/powerpoint/2010/main" val="1585475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FC94D-3CA6-9626-8A5F-84879D741507}"/>
              </a:ext>
            </a:extLst>
          </p:cNvPr>
          <p:cNvSpPr>
            <a:spLocks noGrp="1"/>
          </p:cNvSpPr>
          <p:nvPr>
            <p:ph type="title"/>
          </p:nvPr>
        </p:nvSpPr>
        <p:spPr/>
        <p:txBody>
          <a:bodyPr>
            <a:normAutofit/>
          </a:bodyPr>
          <a:lstStyle/>
          <a:p>
            <a:r>
              <a:rPr lang="en-US">
                <a:latin typeface="Calibri" panose="020F0502020204030204" pitchFamily="34" charset="0"/>
                <a:cs typeface="Calibri" panose="020F0502020204030204" pitchFamily="34" charset="0"/>
              </a:rPr>
              <a:t>Reminders for CHW/ CV: How to protect yourself during an mpox outbreak</a:t>
            </a:r>
          </a:p>
        </p:txBody>
      </p:sp>
      <p:sp>
        <p:nvSpPr>
          <p:cNvPr id="4" name="Content Placeholder 3">
            <a:extLst>
              <a:ext uri="{FF2B5EF4-FFF2-40B4-BE49-F238E27FC236}">
                <a16:creationId xmlns:a16="http://schemas.microsoft.com/office/drawing/2014/main" id="{3CC0F60C-41F8-850D-CDCF-F890264D6290}"/>
              </a:ext>
            </a:extLst>
          </p:cNvPr>
          <p:cNvSpPr>
            <a:spLocks noGrp="1"/>
          </p:cNvSpPr>
          <p:nvPr>
            <p:ph idx="1"/>
          </p:nvPr>
        </p:nvSpPr>
        <p:spPr/>
        <p:txBody>
          <a:bodyPr vert="horz" lIns="91440" tIns="45720" rIns="91440" bIns="45720" numCol="2" rtlCol="0" anchor="t">
            <a:normAutofit/>
          </a:bodyPr>
          <a:lstStyle/>
          <a:p>
            <a:pPr marL="514350" indent="-288925">
              <a:buFont typeface="+mj-lt"/>
              <a:buAutoNum type="arabicPeriod"/>
              <a:tabLst>
                <a:tab pos="4400550" algn="l"/>
                <a:tab pos="4625975" algn="l"/>
              </a:tabLst>
            </a:pPr>
            <a:r>
              <a:rPr lang="en-US" sz="2000" b="1">
                <a:latin typeface="Calibri"/>
                <a:ea typeface="Calibri"/>
                <a:cs typeface="Calibri"/>
              </a:rPr>
              <a:t>Stay informed</a:t>
            </a:r>
            <a:r>
              <a:rPr lang="en-US" sz="2000">
                <a:latin typeface="Calibri"/>
                <a:ea typeface="Calibri"/>
                <a:cs typeface="Calibri"/>
              </a:rPr>
              <a:t> about the risk of mpox in your community. Know the symptoms and check yourself regularly.</a:t>
            </a:r>
          </a:p>
          <a:p>
            <a:pPr marL="514350" indent="-288925">
              <a:buFont typeface="+mj-lt"/>
              <a:buAutoNum type="arabicPeriod"/>
            </a:pPr>
            <a:r>
              <a:rPr lang="en-US" sz="2000" b="1">
                <a:latin typeface="Calibri"/>
                <a:ea typeface="Calibri"/>
                <a:cs typeface="Calibri"/>
              </a:rPr>
              <a:t>Refrain from close contact </a:t>
            </a:r>
            <a:r>
              <a:rPr lang="en-US" sz="2000">
                <a:latin typeface="Calibri"/>
                <a:ea typeface="Calibri"/>
                <a:cs typeface="Calibri"/>
              </a:rPr>
              <a:t>with individuals who have mpox. If close contact cannot be avoided, appropriate </a:t>
            </a:r>
            <a:r>
              <a:rPr lang="en-US" sz="2000" b="1">
                <a:latin typeface="Calibri"/>
                <a:ea typeface="Calibri"/>
                <a:cs typeface="Calibri"/>
              </a:rPr>
              <a:t>personal protective equipment </a:t>
            </a:r>
            <a:r>
              <a:rPr lang="en-US" sz="2000">
                <a:latin typeface="Calibri"/>
                <a:ea typeface="Calibri"/>
                <a:cs typeface="Calibri"/>
              </a:rPr>
              <a:t>should be worn.</a:t>
            </a:r>
          </a:p>
          <a:p>
            <a:pPr marL="514350" indent="-288925">
              <a:buFont typeface="+mj-lt"/>
              <a:buAutoNum type="arabicPeriod"/>
            </a:pPr>
            <a:r>
              <a:rPr lang="en-US" sz="2000" b="1">
                <a:latin typeface="Calibri"/>
                <a:ea typeface="Calibri"/>
                <a:cs typeface="Calibri"/>
              </a:rPr>
              <a:t>Do not share items</a:t>
            </a:r>
            <a:r>
              <a:rPr lang="en-US" sz="2000">
                <a:latin typeface="Calibri"/>
                <a:ea typeface="Calibri"/>
                <a:cs typeface="Calibri"/>
              </a:rPr>
              <a:t>, such as bedding, clothing, utensils, cups or towels, with someone who is sick.</a:t>
            </a:r>
          </a:p>
          <a:p>
            <a:pPr marL="514350" indent="-288925">
              <a:buAutoNum type="arabicPeriod"/>
            </a:pPr>
            <a:r>
              <a:rPr lang="en-US" sz="2000" b="1">
                <a:latin typeface="Calibri"/>
                <a:ea typeface="Calibri"/>
                <a:cs typeface="Calibri"/>
              </a:rPr>
              <a:t>Seek health advice and monitor closely</a:t>
            </a:r>
            <a:r>
              <a:rPr lang="en-US" sz="2000">
                <a:latin typeface="Calibri"/>
                <a:ea typeface="Calibri"/>
                <a:cs typeface="Calibri"/>
              </a:rPr>
              <a:t> for signs and symptoms for 21 days if exposed: Get tested if you have signs or symptoms compatible with mpox.</a:t>
            </a:r>
          </a:p>
          <a:p>
            <a:pPr marL="514350" indent="-288925">
              <a:buAutoNum type="arabicPeriod"/>
            </a:pPr>
            <a:r>
              <a:rPr lang="en-US" sz="2000">
                <a:latin typeface="Calibri"/>
                <a:ea typeface="Calibri"/>
                <a:cs typeface="Calibri"/>
              </a:rPr>
              <a:t>If you do </a:t>
            </a:r>
            <a:r>
              <a:rPr lang="en-US" sz="2000" b="1">
                <a:latin typeface="Calibri"/>
                <a:ea typeface="Calibri"/>
                <a:cs typeface="Calibri"/>
              </a:rPr>
              <a:t>develop signs or symptoms of mpox</a:t>
            </a:r>
            <a:r>
              <a:rPr lang="en-US" sz="2000">
                <a:latin typeface="Calibri"/>
                <a:ea typeface="Calibri"/>
                <a:cs typeface="Calibri"/>
              </a:rPr>
              <a:t>, </a:t>
            </a:r>
            <a:r>
              <a:rPr lang="en-US" sz="2000" b="1">
                <a:latin typeface="Calibri"/>
                <a:ea typeface="Calibri"/>
                <a:cs typeface="Calibri"/>
              </a:rPr>
              <a:t>put on a mask, wash hands, and cover lesions</a:t>
            </a:r>
            <a:r>
              <a:rPr lang="en-US" sz="2000">
                <a:latin typeface="Calibri"/>
                <a:ea typeface="Calibri"/>
                <a:cs typeface="Calibri"/>
              </a:rPr>
              <a:t> then seek medical care. Isolate from others until symptoms are no longer present.</a:t>
            </a:r>
            <a:endParaRPr lang="en-US">
              <a:solidFill>
                <a:srgbClr val="3B7D23"/>
              </a:solidFill>
              <a:latin typeface="Aptos" panose="02110004020202020204"/>
              <a:ea typeface="Calibri"/>
              <a:cs typeface="Calibri"/>
            </a:endParaRPr>
          </a:p>
          <a:p>
            <a:pPr marL="514350" indent="-288925">
              <a:buAutoNum type="arabicPeriod"/>
            </a:pPr>
            <a:r>
              <a:rPr lang="en-US" sz="2000">
                <a:latin typeface="Calibri"/>
                <a:ea typeface="Calibri"/>
                <a:cs typeface="Calibri"/>
              </a:rPr>
              <a:t>Follow the guidance of your health care provider or national public health authority when diagnosed with mpox</a:t>
            </a:r>
            <a:r>
              <a:rPr lang="en-US" sz="2000">
                <a:solidFill>
                  <a:schemeClr val="accent6">
                    <a:lumMod val="75000"/>
                  </a:schemeClr>
                </a:solidFill>
                <a:latin typeface="Calibri"/>
                <a:ea typeface="Calibri"/>
                <a:cs typeface="Calibri"/>
              </a:rPr>
              <a:t>. </a:t>
            </a:r>
            <a:endParaRPr lang="en-US">
              <a:solidFill>
                <a:schemeClr val="accent6">
                  <a:lumMod val="75000"/>
                </a:schemeClr>
              </a:solidFill>
              <a:latin typeface="Aptos" panose="02110004020202020204"/>
              <a:ea typeface="Calibri"/>
              <a:cs typeface="Calibri"/>
            </a:endParaRPr>
          </a:p>
          <a:p>
            <a:pPr marL="514350" indent="-288925">
              <a:buAutoNum type="arabicPeriod"/>
            </a:pPr>
            <a:endParaRPr lang="en-US" sz="2000">
              <a:solidFill>
                <a:schemeClr val="accent6">
                  <a:lumMod val="75000"/>
                </a:schemeClr>
              </a:solidFill>
              <a:latin typeface="Calibri" panose="020F0502020204030204" pitchFamily="34" charset="0"/>
              <a:cs typeface="Calibri" panose="020F0502020204030204" pitchFamily="34" charset="0"/>
            </a:endParaRPr>
          </a:p>
          <a:p>
            <a:pPr marL="514350" indent="-514350">
              <a:buFont typeface="+mj-lt"/>
              <a:buAutoNum type="arabicPeriod"/>
            </a:pPr>
            <a:endParaRPr lang="en-US" sz="2000">
              <a:solidFill>
                <a:schemeClr val="accent6">
                  <a:lumMod val="75000"/>
                </a:schemeClr>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81A4049-5C87-E483-B262-90BDF0DF887F}"/>
              </a:ext>
            </a:extLst>
          </p:cNvPr>
          <p:cNvSpPr txBox="1"/>
          <p:nvPr/>
        </p:nvSpPr>
        <p:spPr>
          <a:xfrm>
            <a:off x="452075" y="6318820"/>
            <a:ext cx="10662650" cy="276999"/>
          </a:xfrm>
          <a:prstGeom prst="rect">
            <a:avLst/>
          </a:prstGeom>
          <a:noFill/>
        </p:spPr>
        <p:txBody>
          <a:bodyPr wrap="square" lIns="91440" tIns="45720" rIns="91440" bIns="45720" rtlCol="0" anchor="t">
            <a:spAutoFit/>
          </a:bodyPr>
          <a:lstStyle/>
          <a:p>
            <a:r>
              <a:rPr lang="en-US" sz="1200" i="1"/>
              <a:t>For complete list, refer to: </a:t>
            </a:r>
            <a:r>
              <a:rPr lang="en-US" sz="1200" i="1">
                <a:hlinkClick r:id="rId3"/>
              </a:rPr>
              <a:t>https://cdn.who.int/media/images/default-source/health-topics/monkeypox/mpox-what-we-know-infographic-thumb.jpg?sfvrsn=6849f684_5</a:t>
            </a:r>
            <a:r>
              <a:rPr lang="en-US" sz="1200" i="1"/>
              <a:t> </a:t>
            </a:r>
          </a:p>
        </p:txBody>
      </p:sp>
      <p:pic>
        <p:nvPicPr>
          <p:cNvPr id="5" name="Google Shape;128;p6" descr="Mask - Free people icons">
            <a:extLst>
              <a:ext uri="{FF2B5EF4-FFF2-40B4-BE49-F238E27FC236}">
                <a16:creationId xmlns:a16="http://schemas.microsoft.com/office/drawing/2014/main" id="{8D2FB9F6-7641-26E4-4178-2361B3FFA963}"/>
              </a:ext>
            </a:extLst>
          </p:cNvPr>
          <p:cNvPicPr preferRelativeResize="0"/>
          <p:nvPr/>
        </p:nvPicPr>
        <p:blipFill rotWithShape="1">
          <a:blip r:embed="rId4">
            <a:alphaModFix/>
          </a:blip>
          <a:srcRect/>
          <a:stretch/>
        </p:blipFill>
        <p:spPr>
          <a:xfrm>
            <a:off x="8913676" y="4827829"/>
            <a:ext cx="1735767" cy="1321193"/>
          </a:xfrm>
          <a:prstGeom prst="rect">
            <a:avLst/>
          </a:prstGeom>
          <a:noFill/>
          <a:ln>
            <a:noFill/>
          </a:ln>
        </p:spPr>
      </p:pic>
    </p:spTree>
    <p:extLst>
      <p:ext uri="{BB962C8B-B14F-4D97-AF65-F5344CB8AC3E}">
        <p14:creationId xmlns:p14="http://schemas.microsoft.com/office/powerpoint/2010/main" val="23944704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fTkeKYXyaWtGYl8oeREEk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5_Office Theme">
  <a:themeElements>
    <a:clrScheme name="EPI-WIN">
      <a:dk1>
        <a:srgbClr val="000000"/>
      </a:dk1>
      <a:lt1>
        <a:srgbClr val="FFFFFF"/>
      </a:lt1>
      <a:dk2>
        <a:srgbClr val="0A225F"/>
      </a:dk2>
      <a:lt2>
        <a:srgbClr val="E8E8E8"/>
      </a:lt2>
      <a:accent1>
        <a:srgbClr val="285596"/>
      </a:accent1>
      <a:accent2>
        <a:srgbClr val="FFDE17"/>
      </a:accent2>
      <a:accent3>
        <a:srgbClr val="E28742"/>
      </a:accent3>
      <a:accent4>
        <a:srgbClr val="3DB4E1"/>
      </a:accent4>
      <a:accent5>
        <a:srgbClr val="A74242"/>
      </a:accent5>
      <a:accent6>
        <a:srgbClr val="161C51"/>
      </a:accent6>
      <a:hlink>
        <a:srgbClr val="2C6474"/>
      </a:hlink>
      <a:folHlink>
        <a:srgbClr val="77468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389C59ADE53C49B45E3B489436BC07" ma:contentTypeVersion="18" ma:contentTypeDescription="Create a new document." ma:contentTypeScope="" ma:versionID="382e376d3ad2ebe9b60d661cacafeaa7">
  <xsd:schema xmlns:xsd="http://www.w3.org/2001/XMLSchema" xmlns:xs="http://www.w3.org/2001/XMLSchema" xmlns:p="http://schemas.microsoft.com/office/2006/metadata/properties" xmlns:ns2="f94a4242-da51-4b1d-bad4-07d006b730d3" xmlns:ns3="bd879b36-96f5-4c4e-979a-9eb1cd712529" targetNamespace="http://schemas.microsoft.com/office/2006/metadata/properties" ma:root="true" ma:fieldsID="c1ea21926a0006b5083e04c32c0cebda" ns2:_="" ns3:_="">
    <xsd:import namespace="f94a4242-da51-4b1d-bad4-07d006b730d3"/>
    <xsd:import namespace="bd879b36-96f5-4c4e-979a-9eb1cd7125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a4242-da51-4b1d-bad4-07d006b730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879b36-96f5-4c4e-979a-9eb1cd71252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52edfb5-6ab5-4a67-b8c8-74eaf5c36299}" ma:internalName="TaxCatchAll" ma:showField="CatchAllData" ma:web="bd879b36-96f5-4c4e-979a-9eb1cd7125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94a4242-da51-4b1d-bad4-07d006b730d3">
      <Terms xmlns="http://schemas.microsoft.com/office/infopath/2007/PartnerControls"/>
    </lcf76f155ced4ddcb4097134ff3c332f>
    <TaxCatchAll xmlns="bd879b36-96f5-4c4e-979a-9eb1cd712529" xsi:nil="true"/>
  </documentManagement>
</p:properties>
</file>

<file path=customXml/itemProps1.xml><?xml version="1.0" encoding="utf-8"?>
<ds:datastoreItem xmlns:ds="http://schemas.openxmlformats.org/officeDocument/2006/customXml" ds:itemID="{C33B57FC-22E0-4D37-B6C9-22AE4468D3A8}">
  <ds:schemaRefs>
    <ds:schemaRef ds:uri="http://schemas.microsoft.com/sharepoint/v3/contenttype/forms"/>
  </ds:schemaRefs>
</ds:datastoreItem>
</file>

<file path=customXml/itemProps2.xml><?xml version="1.0" encoding="utf-8"?>
<ds:datastoreItem xmlns:ds="http://schemas.openxmlformats.org/officeDocument/2006/customXml" ds:itemID="{57985BD1-E506-4BDF-A3F1-C832E92E43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4a4242-da51-4b1d-bad4-07d006b730d3"/>
    <ds:schemaRef ds:uri="bd879b36-96f5-4c4e-979a-9eb1cd7125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BAFEB3-760D-4BC5-BD09-1DF826B8700E}">
  <ds:schemaRefs>
    <ds:schemaRef ds:uri="281cb9f9-3fcb-48d8-9bf8-8d351022726b"/>
    <ds:schemaRef ds:uri="ce4a6639-cd2c-4156-8bd7-74dd62415e0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94a4242-da51-4b1d-bad4-07d006b730d3"/>
    <ds:schemaRef ds:uri="bd879b36-96f5-4c4e-979a-9eb1cd712529"/>
  </ds:schemaRefs>
</ds:datastoreItem>
</file>

<file path=docProps/app.xml><?xml version="1.0" encoding="utf-8"?>
<Properties xmlns="http://schemas.openxmlformats.org/officeDocument/2006/extended-properties" xmlns:vt="http://schemas.openxmlformats.org/officeDocument/2006/docPropsVTypes">
  <TotalTime>93</TotalTime>
  <Words>1682</Words>
  <Application>Microsoft Office PowerPoint</Application>
  <PresentationFormat>Widescreen</PresentationFormat>
  <Paragraphs>124</Paragraphs>
  <Slides>12</Slides>
  <Notes>4</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5_Office Theme</vt:lpstr>
      <vt:lpstr>Safe at Home: IPC &amp; WASH measures for home care and isolation in resource-limited settings</vt:lpstr>
      <vt:lpstr>Infection prevention and control and water, sanitation and hygiene measures for home care and isolation for mpox in resource-limited settings</vt:lpstr>
      <vt:lpstr>IPC &amp; WASH measures for home care and isolation in resource-limited settings</vt:lpstr>
      <vt:lpstr>IPC &amp; WASH measures for home care and isolation in resource-limited settings</vt:lpstr>
      <vt:lpstr>IPC &amp; WASH measures for home care and isolation in resource-limited settings</vt:lpstr>
      <vt:lpstr>IPC &amp; WASH measures for home care and isolation in resource-limited settings</vt:lpstr>
      <vt:lpstr>IPC &amp; WASH measures for home care and isolation in resource-limited settings</vt:lpstr>
      <vt:lpstr>Key Messages</vt:lpstr>
      <vt:lpstr>Reminders for CHW/ CV: How to protect yourself during an mpox outbreak</vt:lpstr>
      <vt:lpstr>CHW role in home care and isolation</vt:lpstr>
      <vt:lpstr>CHW/CV roles to support mpox response</vt:lpstr>
      <vt:lpstr>Safe at Home: IPC &amp; WASH measures for home care and isolation in resource-limited settings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IPC &amp; WASH: Keeping individuals with mpox  and health and care workers that care for them safe</dc:title>
  <dc:creator>HAMILTON, Hannah</dc:creator>
  <cp:lastModifiedBy>GEROY, Lester Sam</cp:lastModifiedBy>
  <cp:revision>10</cp:revision>
  <dcterms:created xsi:type="dcterms:W3CDTF">2024-10-08T12:44:24Z</dcterms:created>
  <dcterms:modified xsi:type="dcterms:W3CDTF">2024-11-27T13:07:11Z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0x010100C4389C59ADE53C49B45E3B489436BC07</vt:lpwstr>
  </property>
  <property fmtid="{D5CDD505-2E9C-101B-9397-08002B2CF9AE}" pid="3" name="MediaServiceImageTags">
    <vt:lpwstr/>
  </property>
</Properties>
</file>