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724" r:id="rId5"/>
    <p:sldMasterId id="2147483739" r:id="rId6"/>
  </p:sldMasterIdLst>
  <p:notesMasterIdLst>
    <p:notesMasterId r:id="rId20"/>
  </p:notesMasterIdLst>
  <p:sldIdLst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5A5D"/>
    <a:srgbClr val="CD676A"/>
    <a:srgbClr val="DB6E72"/>
    <a:srgbClr val="E47579"/>
    <a:srgbClr val="1A2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F058A-7529-044D-BFE2-A664EB00754A}" v="31" dt="2024-10-07T05:51:19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1"/>
    <p:restoredTop sz="95573"/>
  </p:normalViewPr>
  <p:slideViewPr>
    <p:cSldViewPr snapToGrid="0">
      <p:cViewPr varScale="1">
        <p:scale>
          <a:sx n="108" d="100"/>
          <a:sy n="108" d="100"/>
        </p:scale>
        <p:origin x="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92194-3238-C14E-A0E5-058DFC0A679E}" type="doc">
      <dgm:prSet loTypeId="urn:microsoft.com/office/officeart/2005/8/layout/default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0BAD33F-2174-A84A-B7EB-8EAB25FA9C6A}">
      <dgm:prSet phldrT="[Text]"/>
      <dgm:spPr/>
      <dgm:t>
        <a:bodyPr/>
        <a:lstStyle/>
        <a:p>
          <a:r>
            <a:rPr lang="en-US" dirty="0"/>
            <a:t>Strategic coordination</a:t>
          </a:r>
        </a:p>
      </dgm:t>
    </dgm:pt>
    <dgm:pt modelId="{9131C90D-03E6-5A4A-B7B2-0EF75912459F}" type="parTrans" cxnId="{403466E6-3D71-434D-A540-6E681FBB62B9}">
      <dgm:prSet/>
      <dgm:spPr/>
      <dgm:t>
        <a:bodyPr/>
        <a:lstStyle/>
        <a:p>
          <a:endParaRPr lang="en-US"/>
        </a:p>
      </dgm:t>
    </dgm:pt>
    <dgm:pt modelId="{ECD554D3-21F0-D744-890B-6B5F17E50693}" type="sibTrans" cxnId="{403466E6-3D71-434D-A540-6E681FBB62B9}">
      <dgm:prSet/>
      <dgm:spPr/>
      <dgm:t>
        <a:bodyPr/>
        <a:lstStyle/>
        <a:p>
          <a:endParaRPr lang="en-US"/>
        </a:p>
      </dgm:t>
    </dgm:pt>
    <dgm:pt modelId="{C2518981-FAEA-754E-9956-E0DF1AABFAF9}">
      <dgm:prSet phldrT="[Text]"/>
      <dgm:spPr>
        <a:solidFill>
          <a:srgbClr val="E47579"/>
        </a:solidFill>
      </dgm:spPr>
      <dgm:t>
        <a:bodyPr/>
        <a:lstStyle/>
        <a:p>
          <a:r>
            <a:rPr lang="en-US" dirty="0"/>
            <a:t>Social listening</a:t>
          </a:r>
        </a:p>
      </dgm:t>
    </dgm:pt>
    <dgm:pt modelId="{C20C9EB8-A724-9C41-92B2-F8D839DFFDDB}" type="parTrans" cxnId="{06B15D8D-0171-D54B-BECD-1D0DB4577200}">
      <dgm:prSet/>
      <dgm:spPr/>
      <dgm:t>
        <a:bodyPr/>
        <a:lstStyle/>
        <a:p>
          <a:endParaRPr lang="en-US"/>
        </a:p>
      </dgm:t>
    </dgm:pt>
    <dgm:pt modelId="{442A2B9D-F038-554E-A1F5-25878E1B0E71}" type="sibTrans" cxnId="{06B15D8D-0171-D54B-BECD-1D0DB4577200}">
      <dgm:prSet/>
      <dgm:spPr/>
      <dgm:t>
        <a:bodyPr/>
        <a:lstStyle/>
        <a:p>
          <a:endParaRPr lang="en-US"/>
        </a:p>
      </dgm:t>
    </dgm:pt>
    <dgm:pt modelId="{2DE13F04-671E-8049-ABFE-ED97A9D3BA75}">
      <dgm:prSet phldrT="[Text]"/>
      <dgm:spPr>
        <a:solidFill>
          <a:srgbClr val="DB6E72"/>
        </a:solidFill>
      </dgm:spPr>
      <dgm:t>
        <a:bodyPr/>
        <a:lstStyle/>
        <a:p>
          <a:r>
            <a:rPr lang="en-US" dirty="0"/>
            <a:t>Research</a:t>
          </a:r>
        </a:p>
      </dgm:t>
    </dgm:pt>
    <dgm:pt modelId="{BFCB4EF2-18DF-C947-9DAE-1E6FB2D69318}" type="parTrans" cxnId="{FA9A9CA1-AD4F-9846-8E26-87ECD24E0B04}">
      <dgm:prSet/>
      <dgm:spPr/>
      <dgm:t>
        <a:bodyPr/>
        <a:lstStyle/>
        <a:p>
          <a:endParaRPr lang="en-US"/>
        </a:p>
      </dgm:t>
    </dgm:pt>
    <dgm:pt modelId="{A8C42513-02E6-E047-BAEF-C23F250C2096}" type="sibTrans" cxnId="{FA9A9CA1-AD4F-9846-8E26-87ECD24E0B04}">
      <dgm:prSet/>
      <dgm:spPr/>
      <dgm:t>
        <a:bodyPr/>
        <a:lstStyle/>
        <a:p>
          <a:endParaRPr lang="en-US"/>
        </a:p>
      </dgm:t>
    </dgm:pt>
    <dgm:pt modelId="{DB3ECC6C-928C-3E4A-A38E-4237C761D0F1}">
      <dgm:prSet phldrT="[Text]"/>
      <dgm:spPr>
        <a:solidFill>
          <a:srgbClr val="CD676A"/>
        </a:solidFill>
      </dgm:spPr>
      <dgm:t>
        <a:bodyPr/>
        <a:lstStyle/>
        <a:p>
          <a:r>
            <a:rPr lang="en-US" dirty="0"/>
            <a:t>Content creation</a:t>
          </a:r>
        </a:p>
      </dgm:t>
    </dgm:pt>
    <dgm:pt modelId="{135CCA74-3CEE-DB40-9E08-EC487F493C90}" type="parTrans" cxnId="{6A88A7B0-CFB0-6846-A577-8A35B680B845}">
      <dgm:prSet/>
      <dgm:spPr/>
      <dgm:t>
        <a:bodyPr/>
        <a:lstStyle/>
        <a:p>
          <a:endParaRPr lang="en-US"/>
        </a:p>
      </dgm:t>
    </dgm:pt>
    <dgm:pt modelId="{22841A8B-4EF4-1B46-AB23-B8FC8A178D87}" type="sibTrans" cxnId="{6A88A7B0-CFB0-6846-A577-8A35B680B845}">
      <dgm:prSet/>
      <dgm:spPr/>
      <dgm:t>
        <a:bodyPr/>
        <a:lstStyle/>
        <a:p>
          <a:endParaRPr lang="en-US"/>
        </a:p>
      </dgm:t>
    </dgm:pt>
    <dgm:pt modelId="{FB9CECB1-0367-DC49-8C94-5507AFDB8EDC}">
      <dgm:prSet phldrT="[Text]"/>
      <dgm:spPr>
        <a:solidFill>
          <a:srgbClr val="B45A5D"/>
        </a:solidFill>
      </dgm:spPr>
      <dgm:t>
        <a:bodyPr/>
        <a:lstStyle/>
        <a:p>
          <a:r>
            <a:rPr lang="en-US" dirty="0"/>
            <a:t>Country support</a:t>
          </a:r>
        </a:p>
      </dgm:t>
    </dgm:pt>
    <dgm:pt modelId="{EB8333D7-2D8F-CE43-AB4A-B4188EDA0F2D}" type="parTrans" cxnId="{CAEC46D5-700F-5148-B599-42150098278C}">
      <dgm:prSet/>
      <dgm:spPr/>
      <dgm:t>
        <a:bodyPr/>
        <a:lstStyle/>
        <a:p>
          <a:endParaRPr lang="en-US"/>
        </a:p>
      </dgm:t>
    </dgm:pt>
    <dgm:pt modelId="{90DA3F81-3921-7748-9C08-88EDE6A93624}" type="sibTrans" cxnId="{CAEC46D5-700F-5148-B599-42150098278C}">
      <dgm:prSet/>
      <dgm:spPr/>
      <dgm:t>
        <a:bodyPr/>
        <a:lstStyle/>
        <a:p>
          <a:endParaRPr lang="en-US"/>
        </a:p>
      </dgm:t>
    </dgm:pt>
    <dgm:pt modelId="{197472D4-77DC-AD43-818E-E676E45C1783}" type="pres">
      <dgm:prSet presAssocID="{A9792194-3238-C14E-A0E5-058DFC0A679E}" presName="diagram" presStyleCnt="0">
        <dgm:presLayoutVars>
          <dgm:dir/>
          <dgm:resizeHandles val="exact"/>
        </dgm:presLayoutVars>
      </dgm:prSet>
      <dgm:spPr/>
    </dgm:pt>
    <dgm:pt modelId="{D7F9D03B-CB62-324B-9EF8-499EDC61FC98}" type="pres">
      <dgm:prSet presAssocID="{A0BAD33F-2174-A84A-B7EB-8EAB25FA9C6A}" presName="node" presStyleLbl="node1" presStyleIdx="0" presStyleCnt="5" custScaleX="133631">
        <dgm:presLayoutVars>
          <dgm:bulletEnabled val="1"/>
        </dgm:presLayoutVars>
      </dgm:prSet>
      <dgm:spPr/>
    </dgm:pt>
    <dgm:pt modelId="{326D27ED-C399-204D-BA13-84A5C6D29808}" type="pres">
      <dgm:prSet presAssocID="{ECD554D3-21F0-D744-890B-6B5F17E50693}" presName="sibTrans" presStyleCnt="0"/>
      <dgm:spPr/>
    </dgm:pt>
    <dgm:pt modelId="{7675E3EE-9F05-CE45-B7D1-555DAD364BE9}" type="pres">
      <dgm:prSet presAssocID="{C2518981-FAEA-754E-9956-E0DF1AABFAF9}" presName="node" presStyleLbl="node1" presStyleIdx="1" presStyleCnt="5" custScaleX="133631">
        <dgm:presLayoutVars>
          <dgm:bulletEnabled val="1"/>
        </dgm:presLayoutVars>
      </dgm:prSet>
      <dgm:spPr/>
    </dgm:pt>
    <dgm:pt modelId="{F7996712-9D7A-5545-96FC-CE8E75554FB4}" type="pres">
      <dgm:prSet presAssocID="{442A2B9D-F038-554E-A1F5-25878E1B0E71}" presName="sibTrans" presStyleCnt="0"/>
      <dgm:spPr/>
    </dgm:pt>
    <dgm:pt modelId="{BB3C5B5A-F1A6-9045-BCA8-CAAAF5A27665}" type="pres">
      <dgm:prSet presAssocID="{2DE13F04-671E-8049-ABFE-ED97A9D3BA75}" presName="node" presStyleLbl="node1" presStyleIdx="2" presStyleCnt="5" custScaleX="133631">
        <dgm:presLayoutVars>
          <dgm:bulletEnabled val="1"/>
        </dgm:presLayoutVars>
      </dgm:prSet>
      <dgm:spPr/>
    </dgm:pt>
    <dgm:pt modelId="{0CF2B12D-FBB3-6949-979F-66A77C700907}" type="pres">
      <dgm:prSet presAssocID="{A8C42513-02E6-E047-BAEF-C23F250C2096}" presName="sibTrans" presStyleCnt="0"/>
      <dgm:spPr/>
    </dgm:pt>
    <dgm:pt modelId="{B7540550-A122-714D-981B-A2E4C6635509}" type="pres">
      <dgm:prSet presAssocID="{DB3ECC6C-928C-3E4A-A38E-4237C761D0F1}" presName="node" presStyleLbl="node1" presStyleIdx="3" presStyleCnt="5" custScaleX="133631">
        <dgm:presLayoutVars>
          <dgm:bulletEnabled val="1"/>
        </dgm:presLayoutVars>
      </dgm:prSet>
      <dgm:spPr/>
    </dgm:pt>
    <dgm:pt modelId="{9D0E0B65-F764-7C48-B2C3-0F00DF11C1D5}" type="pres">
      <dgm:prSet presAssocID="{22841A8B-4EF4-1B46-AB23-B8FC8A178D87}" presName="sibTrans" presStyleCnt="0"/>
      <dgm:spPr/>
    </dgm:pt>
    <dgm:pt modelId="{381EA048-DB2D-E846-ABD8-0DB26B0A6877}" type="pres">
      <dgm:prSet presAssocID="{FB9CECB1-0367-DC49-8C94-5507AFDB8EDC}" presName="node" presStyleLbl="node1" presStyleIdx="4" presStyleCnt="5" custScaleX="133631">
        <dgm:presLayoutVars>
          <dgm:bulletEnabled val="1"/>
        </dgm:presLayoutVars>
      </dgm:prSet>
      <dgm:spPr/>
    </dgm:pt>
  </dgm:ptLst>
  <dgm:cxnLst>
    <dgm:cxn modelId="{FBD1A915-5E06-894C-A959-F2771C7B8EB4}" type="presOf" srcId="{DB3ECC6C-928C-3E4A-A38E-4237C761D0F1}" destId="{B7540550-A122-714D-981B-A2E4C6635509}" srcOrd="0" destOrd="0" presId="urn:microsoft.com/office/officeart/2005/8/layout/default"/>
    <dgm:cxn modelId="{9B62B41F-C56D-B84B-A0F4-B04FC172C7DD}" type="presOf" srcId="{2DE13F04-671E-8049-ABFE-ED97A9D3BA75}" destId="{BB3C5B5A-F1A6-9045-BCA8-CAAAF5A27665}" srcOrd="0" destOrd="0" presId="urn:microsoft.com/office/officeart/2005/8/layout/default"/>
    <dgm:cxn modelId="{004ACE32-47D3-B848-83D5-F3F264FE7E69}" type="presOf" srcId="{A9792194-3238-C14E-A0E5-058DFC0A679E}" destId="{197472D4-77DC-AD43-818E-E676E45C1783}" srcOrd="0" destOrd="0" presId="urn:microsoft.com/office/officeart/2005/8/layout/default"/>
    <dgm:cxn modelId="{06B15D8D-0171-D54B-BECD-1D0DB4577200}" srcId="{A9792194-3238-C14E-A0E5-058DFC0A679E}" destId="{C2518981-FAEA-754E-9956-E0DF1AABFAF9}" srcOrd="1" destOrd="0" parTransId="{C20C9EB8-A724-9C41-92B2-F8D839DFFDDB}" sibTransId="{442A2B9D-F038-554E-A1F5-25878E1B0E71}"/>
    <dgm:cxn modelId="{FA9A9CA1-AD4F-9846-8E26-87ECD24E0B04}" srcId="{A9792194-3238-C14E-A0E5-058DFC0A679E}" destId="{2DE13F04-671E-8049-ABFE-ED97A9D3BA75}" srcOrd="2" destOrd="0" parTransId="{BFCB4EF2-18DF-C947-9DAE-1E6FB2D69318}" sibTransId="{A8C42513-02E6-E047-BAEF-C23F250C2096}"/>
    <dgm:cxn modelId="{6D76D3A4-E388-2747-B191-2F17B728DA6F}" type="presOf" srcId="{A0BAD33F-2174-A84A-B7EB-8EAB25FA9C6A}" destId="{D7F9D03B-CB62-324B-9EF8-499EDC61FC98}" srcOrd="0" destOrd="0" presId="urn:microsoft.com/office/officeart/2005/8/layout/default"/>
    <dgm:cxn modelId="{6A88A7B0-CFB0-6846-A577-8A35B680B845}" srcId="{A9792194-3238-C14E-A0E5-058DFC0A679E}" destId="{DB3ECC6C-928C-3E4A-A38E-4237C761D0F1}" srcOrd="3" destOrd="0" parTransId="{135CCA74-3CEE-DB40-9E08-EC487F493C90}" sibTransId="{22841A8B-4EF4-1B46-AB23-B8FC8A178D87}"/>
    <dgm:cxn modelId="{1A244CC6-4C5E-514E-9FF6-9B2037F17B5E}" type="presOf" srcId="{C2518981-FAEA-754E-9956-E0DF1AABFAF9}" destId="{7675E3EE-9F05-CE45-B7D1-555DAD364BE9}" srcOrd="0" destOrd="0" presId="urn:microsoft.com/office/officeart/2005/8/layout/default"/>
    <dgm:cxn modelId="{CAEC46D5-700F-5148-B599-42150098278C}" srcId="{A9792194-3238-C14E-A0E5-058DFC0A679E}" destId="{FB9CECB1-0367-DC49-8C94-5507AFDB8EDC}" srcOrd="4" destOrd="0" parTransId="{EB8333D7-2D8F-CE43-AB4A-B4188EDA0F2D}" sibTransId="{90DA3F81-3921-7748-9C08-88EDE6A93624}"/>
    <dgm:cxn modelId="{5D65F8D5-8111-B84B-BF4B-71240393D571}" type="presOf" srcId="{FB9CECB1-0367-DC49-8C94-5507AFDB8EDC}" destId="{381EA048-DB2D-E846-ABD8-0DB26B0A6877}" srcOrd="0" destOrd="0" presId="urn:microsoft.com/office/officeart/2005/8/layout/default"/>
    <dgm:cxn modelId="{403466E6-3D71-434D-A540-6E681FBB62B9}" srcId="{A9792194-3238-C14E-A0E5-058DFC0A679E}" destId="{A0BAD33F-2174-A84A-B7EB-8EAB25FA9C6A}" srcOrd="0" destOrd="0" parTransId="{9131C90D-03E6-5A4A-B7B2-0EF75912459F}" sibTransId="{ECD554D3-21F0-D744-890B-6B5F17E50693}"/>
    <dgm:cxn modelId="{017C0495-F4F8-8B4C-95F9-1FB1B43B758E}" type="presParOf" srcId="{197472D4-77DC-AD43-818E-E676E45C1783}" destId="{D7F9D03B-CB62-324B-9EF8-499EDC61FC98}" srcOrd="0" destOrd="0" presId="urn:microsoft.com/office/officeart/2005/8/layout/default"/>
    <dgm:cxn modelId="{BFC2CB36-575C-4E4D-8155-6097ADE5BADD}" type="presParOf" srcId="{197472D4-77DC-AD43-818E-E676E45C1783}" destId="{326D27ED-C399-204D-BA13-84A5C6D29808}" srcOrd="1" destOrd="0" presId="urn:microsoft.com/office/officeart/2005/8/layout/default"/>
    <dgm:cxn modelId="{D79BD890-C91A-D249-AFEC-563A86AA9A2D}" type="presParOf" srcId="{197472D4-77DC-AD43-818E-E676E45C1783}" destId="{7675E3EE-9F05-CE45-B7D1-555DAD364BE9}" srcOrd="2" destOrd="0" presId="urn:microsoft.com/office/officeart/2005/8/layout/default"/>
    <dgm:cxn modelId="{FB18B160-7DCD-0E49-8313-C131850E54B6}" type="presParOf" srcId="{197472D4-77DC-AD43-818E-E676E45C1783}" destId="{F7996712-9D7A-5545-96FC-CE8E75554FB4}" srcOrd="3" destOrd="0" presId="urn:microsoft.com/office/officeart/2005/8/layout/default"/>
    <dgm:cxn modelId="{138BE497-7AD8-434D-8BF6-B373F8761C63}" type="presParOf" srcId="{197472D4-77DC-AD43-818E-E676E45C1783}" destId="{BB3C5B5A-F1A6-9045-BCA8-CAAAF5A27665}" srcOrd="4" destOrd="0" presId="urn:microsoft.com/office/officeart/2005/8/layout/default"/>
    <dgm:cxn modelId="{C202B78B-388B-6440-A65C-EAA49DAC1C08}" type="presParOf" srcId="{197472D4-77DC-AD43-818E-E676E45C1783}" destId="{0CF2B12D-FBB3-6949-979F-66A77C700907}" srcOrd="5" destOrd="0" presId="urn:microsoft.com/office/officeart/2005/8/layout/default"/>
    <dgm:cxn modelId="{136F18C7-72B6-C44B-95EB-372EC36C52C3}" type="presParOf" srcId="{197472D4-77DC-AD43-818E-E676E45C1783}" destId="{B7540550-A122-714D-981B-A2E4C6635509}" srcOrd="6" destOrd="0" presId="urn:microsoft.com/office/officeart/2005/8/layout/default"/>
    <dgm:cxn modelId="{43A58DEF-B475-D648-989E-C918627614EC}" type="presParOf" srcId="{197472D4-77DC-AD43-818E-E676E45C1783}" destId="{9D0E0B65-F764-7C48-B2C3-0F00DF11C1D5}" srcOrd="7" destOrd="0" presId="urn:microsoft.com/office/officeart/2005/8/layout/default"/>
    <dgm:cxn modelId="{3638AE82-F238-9742-801D-65A89D0946E4}" type="presParOf" srcId="{197472D4-77DC-AD43-818E-E676E45C1783}" destId="{381EA048-DB2D-E846-ABD8-0DB26B0A687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9D03B-CB62-324B-9EF8-499EDC61FC98}">
      <dsp:nvSpPr>
        <dsp:cNvPr id="0" name=""/>
        <dsp:cNvSpPr/>
      </dsp:nvSpPr>
      <dsp:spPr>
        <a:xfrm>
          <a:off x="385794" y="3583"/>
          <a:ext cx="1658690" cy="7447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Strategic coordination</a:t>
          </a:r>
        </a:p>
      </dsp:txBody>
      <dsp:txXfrm>
        <a:off x="385794" y="3583"/>
        <a:ext cx="1658690" cy="744747"/>
      </dsp:txXfrm>
    </dsp:sp>
    <dsp:sp modelId="{7675E3EE-9F05-CE45-B7D1-555DAD364BE9}">
      <dsp:nvSpPr>
        <dsp:cNvPr id="0" name=""/>
        <dsp:cNvSpPr/>
      </dsp:nvSpPr>
      <dsp:spPr>
        <a:xfrm>
          <a:off x="385794" y="872456"/>
          <a:ext cx="1658690" cy="744747"/>
        </a:xfrm>
        <a:prstGeom prst="rect">
          <a:avLst/>
        </a:prstGeom>
        <a:solidFill>
          <a:srgbClr val="E475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Social listening</a:t>
          </a:r>
        </a:p>
      </dsp:txBody>
      <dsp:txXfrm>
        <a:off x="385794" y="872456"/>
        <a:ext cx="1658690" cy="744747"/>
      </dsp:txXfrm>
    </dsp:sp>
    <dsp:sp modelId="{BB3C5B5A-F1A6-9045-BCA8-CAAAF5A27665}">
      <dsp:nvSpPr>
        <dsp:cNvPr id="0" name=""/>
        <dsp:cNvSpPr/>
      </dsp:nvSpPr>
      <dsp:spPr>
        <a:xfrm>
          <a:off x="385794" y="1741329"/>
          <a:ext cx="1658690" cy="744747"/>
        </a:xfrm>
        <a:prstGeom prst="rect">
          <a:avLst/>
        </a:prstGeom>
        <a:solidFill>
          <a:srgbClr val="DB6E7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Research</a:t>
          </a:r>
        </a:p>
      </dsp:txBody>
      <dsp:txXfrm>
        <a:off x="385794" y="1741329"/>
        <a:ext cx="1658690" cy="744747"/>
      </dsp:txXfrm>
    </dsp:sp>
    <dsp:sp modelId="{B7540550-A122-714D-981B-A2E4C6635509}">
      <dsp:nvSpPr>
        <dsp:cNvPr id="0" name=""/>
        <dsp:cNvSpPr/>
      </dsp:nvSpPr>
      <dsp:spPr>
        <a:xfrm>
          <a:off x="385794" y="2610201"/>
          <a:ext cx="1658690" cy="744747"/>
        </a:xfrm>
        <a:prstGeom prst="rect">
          <a:avLst/>
        </a:prstGeom>
        <a:solidFill>
          <a:srgbClr val="CD676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Content creation</a:t>
          </a:r>
        </a:p>
      </dsp:txBody>
      <dsp:txXfrm>
        <a:off x="385794" y="2610201"/>
        <a:ext cx="1658690" cy="744747"/>
      </dsp:txXfrm>
    </dsp:sp>
    <dsp:sp modelId="{381EA048-DB2D-E846-ABD8-0DB26B0A6877}">
      <dsp:nvSpPr>
        <dsp:cNvPr id="0" name=""/>
        <dsp:cNvSpPr/>
      </dsp:nvSpPr>
      <dsp:spPr>
        <a:xfrm>
          <a:off x="385794" y="3479074"/>
          <a:ext cx="1658690" cy="744747"/>
        </a:xfrm>
        <a:prstGeom prst="rect">
          <a:avLst/>
        </a:prstGeom>
        <a:solidFill>
          <a:srgbClr val="B45A5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Country support</a:t>
          </a:r>
        </a:p>
      </dsp:txBody>
      <dsp:txXfrm>
        <a:off x="385794" y="3479074"/>
        <a:ext cx="1658690" cy="744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CBB02-5C21-864C-9824-56DB017A6E35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93BD5-0055-6C43-8989-2763A0694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8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1pPr>
    <a:lvl2pPr marL="419938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2pPr>
    <a:lvl3pPr marL="839876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3pPr>
    <a:lvl4pPr marL="1259815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4pPr>
    <a:lvl5pPr marL="1679753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5pPr>
    <a:lvl6pPr marL="2099691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839876" rtl="0" eaLnBrk="1" latinLnBrk="0" hangingPunct="1">
      <a:defRPr sz="11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8459A-B8DA-FD83-9C0A-E98AB0C84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8AD81-22AC-D1EC-1428-EBB7DDCCE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8C875-344F-BAFF-39D2-CF3BEFDA9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82766-F38C-F004-F38F-2209EFC89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93BD5-0055-6C43-8989-2763A06943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15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99C3B-C625-3761-1D61-69D10D08E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53233-DA12-4950-B5D1-E3D7B4CEB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55542-C711-E929-88BC-E7F480FBE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D1938-E265-EE9B-1C98-63ACA3057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3236F-C973-9C45-BFB2-AAF39E46D5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2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1C854-3661-C306-EF96-230FED569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60602-DF2F-75A2-982F-80185D375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2E2C6-0FB9-2637-83F5-0EE1165C0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PH" b="0" i="0" u="none" strike="noStrike" dirty="0">
              <a:solidFill>
                <a:srgbClr val="3C4245"/>
              </a:solidFill>
              <a:effectLst/>
              <a:latin typeface="Noto Sans" panose="020B050204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C3677-E32E-49A8-13FB-8832A58CC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3236F-C973-9C45-BFB2-AAF39E46D5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7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emf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074F7C-017B-20D3-1612-FD2B3A9B93CA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23E3D-CE76-66E2-48D3-B10E405C3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860602"/>
            <a:ext cx="828636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3" y="4328932"/>
            <a:ext cx="8286364" cy="9288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Avenir Book" panose="02000503020000020003" pitchFamily="2" charset="0"/>
              </a:defRPr>
            </a:lvl1pPr>
            <a:lvl2pPr marL="457224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8" indent="0" algn="ctr">
              <a:buNone/>
              <a:defRPr sz="1600"/>
            </a:lvl4pPr>
            <a:lvl5pPr marL="1828892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Picture 5">
            <a:extLst>
              <a:ext uri="{FF2B5EF4-FFF2-40B4-BE49-F238E27FC236}">
                <a16:creationId xmlns:a16="http://schemas.microsoft.com/office/drawing/2014/main" id="{5C51AEA5-E1AB-0201-00BC-179D80AE5D75}"/>
              </a:ext>
            </a:extLst>
          </p:cNvPr>
          <p:cNvGrpSpPr/>
          <p:nvPr/>
        </p:nvGrpSpPr>
        <p:grpSpPr>
          <a:xfrm>
            <a:off x="1054184" y="717107"/>
            <a:ext cx="857276" cy="448294"/>
            <a:chOff x="1054184" y="717107"/>
            <a:chExt cx="857276" cy="448294"/>
          </a:xfrm>
          <a:solidFill>
            <a:schemeClr val="bg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E9524BC-2199-F566-C902-E97672FDBD2B}"/>
                </a:ext>
              </a:extLst>
            </p:cNvPr>
            <p:cNvSpPr/>
            <p:nvPr/>
          </p:nvSpPr>
          <p:spPr>
            <a:xfrm>
              <a:off x="1054184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0012E04-EEF5-9AA4-4A4D-AF7A224C31B5}"/>
                </a:ext>
              </a:extLst>
            </p:cNvPr>
            <p:cNvSpPr/>
            <p:nvPr/>
          </p:nvSpPr>
          <p:spPr>
            <a:xfrm>
              <a:off x="1254843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7537E4A-157B-615C-510E-A16A0466C6D5}"/>
                </a:ext>
              </a:extLst>
            </p:cNvPr>
            <p:cNvSpPr/>
            <p:nvPr/>
          </p:nvSpPr>
          <p:spPr>
            <a:xfrm>
              <a:off x="1455502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E1A32C-2968-4BE8-5BA3-F2D66CC7D9D5}"/>
                </a:ext>
              </a:extLst>
            </p:cNvPr>
            <p:cNvSpPr/>
            <p:nvPr/>
          </p:nvSpPr>
          <p:spPr>
            <a:xfrm>
              <a:off x="1656161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B4D3A2-F501-2CAF-BA8C-C9131CB23D48}"/>
                </a:ext>
              </a:extLst>
            </p:cNvPr>
            <p:cNvSpPr/>
            <p:nvPr/>
          </p:nvSpPr>
          <p:spPr>
            <a:xfrm>
              <a:off x="1054184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41F929F-B59E-07CB-59DE-7633BC665484}"/>
                </a:ext>
              </a:extLst>
            </p:cNvPr>
            <p:cNvSpPr/>
            <p:nvPr/>
          </p:nvSpPr>
          <p:spPr>
            <a:xfrm>
              <a:off x="1254843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3D3B524-8364-3AAA-8C76-450DBDB507AC}"/>
                </a:ext>
              </a:extLst>
            </p:cNvPr>
            <p:cNvSpPr/>
            <p:nvPr/>
          </p:nvSpPr>
          <p:spPr>
            <a:xfrm>
              <a:off x="1455502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FA63317-57CA-2C3C-7AB7-C8E694B0CCE9}"/>
                </a:ext>
              </a:extLst>
            </p:cNvPr>
            <p:cNvSpPr/>
            <p:nvPr/>
          </p:nvSpPr>
          <p:spPr>
            <a:xfrm>
              <a:off x="1656161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D4F3B26-5D51-60F6-EC60-432DD56277CF}"/>
                </a:ext>
              </a:extLst>
            </p:cNvPr>
            <p:cNvSpPr/>
            <p:nvPr/>
          </p:nvSpPr>
          <p:spPr>
            <a:xfrm>
              <a:off x="1054184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4026E5D-171D-E75A-1944-2E365C3DD5BA}"/>
                </a:ext>
              </a:extLst>
            </p:cNvPr>
            <p:cNvSpPr/>
            <p:nvPr/>
          </p:nvSpPr>
          <p:spPr>
            <a:xfrm>
              <a:off x="1254843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330F343-F16F-6B8F-5DEA-FC0ADA730FA6}"/>
                </a:ext>
              </a:extLst>
            </p:cNvPr>
            <p:cNvSpPr/>
            <p:nvPr/>
          </p:nvSpPr>
          <p:spPr>
            <a:xfrm>
              <a:off x="1455502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8DE82B-DB37-2D4F-D684-DA49148E3D28}"/>
                </a:ext>
              </a:extLst>
            </p:cNvPr>
            <p:cNvSpPr/>
            <p:nvPr/>
          </p:nvSpPr>
          <p:spPr>
            <a:xfrm>
              <a:off x="1656161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31419B8-91AD-2669-2F3D-77749D3189CB}"/>
                </a:ext>
              </a:extLst>
            </p:cNvPr>
            <p:cNvSpPr/>
            <p:nvPr/>
          </p:nvSpPr>
          <p:spPr>
            <a:xfrm>
              <a:off x="1856820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6869A20-A28A-4136-7792-6EE2066910C6}"/>
                </a:ext>
              </a:extLst>
            </p:cNvPr>
            <p:cNvSpPr/>
            <p:nvPr/>
          </p:nvSpPr>
          <p:spPr>
            <a:xfrm>
              <a:off x="1856820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F30A838-3100-E220-F2E7-EF43FC978675}"/>
                </a:ext>
              </a:extLst>
            </p:cNvPr>
            <p:cNvSpPr/>
            <p:nvPr/>
          </p:nvSpPr>
          <p:spPr>
            <a:xfrm>
              <a:off x="1856820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0F44B7-77F2-74D3-C4DA-64FEC4529511}"/>
              </a:ext>
            </a:extLst>
          </p:cNvPr>
          <p:cNvCxnSpPr/>
          <p:nvPr userDrawn="1"/>
        </p:nvCxnSpPr>
        <p:spPr>
          <a:xfrm>
            <a:off x="0" y="4266236"/>
            <a:ext cx="920076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A13152-756E-0E9E-99BA-FED5EFF782BF}"/>
              </a:ext>
            </a:extLst>
          </p:cNvPr>
          <p:cNvGrpSpPr/>
          <p:nvPr userDrawn="1"/>
        </p:nvGrpSpPr>
        <p:grpSpPr>
          <a:xfrm>
            <a:off x="770009" y="5719308"/>
            <a:ext cx="3467467" cy="517320"/>
            <a:chOff x="770009" y="5719308"/>
            <a:chExt cx="3467467" cy="51732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DE125C1-B1F0-C545-231D-7FF6E16A71B0}"/>
                </a:ext>
              </a:extLst>
            </p:cNvPr>
            <p:cNvGrpSpPr/>
            <p:nvPr userDrawn="1"/>
          </p:nvGrpSpPr>
          <p:grpSpPr>
            <a:xfrm>
              <a:off x="770009" y="5719308"/>
              <a:ext cx="3467467" cy="517320"/>
              <a:chOff x="770009" y="5719308"/>
              <a:chExt cx="3467467" cy="51732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2412DAC-B1E2-91D8-CB1E-B0F3FAD0987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-9421" r="-9421"/>
              <a:stretch/>
            </p:blipFill>
            <p:spPr>
              <a:xfrm>
                <a:off x="2686707" y="5720108"/>
                <a:ext cx="1550769" cy="516520"/>
              </a:xfrm>
              <a:prstGeom prst="rect">
                <a:avLst/>
              </a:prstGeom>
            </p:spPr>
          </p:pic>
          <p:pic>
            <p:nvPicPr>
              <p:cNvPr id="46" name="Picture 8">
                <a:extLst>
                  <a:ext uri="{FF2B5EF4-FFF2-40B4-BE49-F238E27FC236}">
                    <a16:creationId xmlns:a16="http://schemas.microsoft.com/office/drawing/2014/main" id="{67A256BC-F64C-4509-28F9-51AB04961BF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-11664" r="-11664"/>
              <a:stretch/>
            </p:blipFill>
            <p:spPr>
              <a:xfrm>
                <a:off x="770009" y="5719308"/>
                <a:ext cx="1772304" cy="440275"/>
              </a:xfrm>
              <a:prstGeom prst="rect">
                <a:avLst/>
              </a:prstGeom>
            </p:spPr>
          </p:pic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B8B163-4804-3EF3-2CE1-5FA93969A4D7}"/>
                </a:ext>
              </a:extLst>
            </p:cNvPr>
            <p:cNvCxnSpPr/>
            <p:nvPr userDrawn="1"/>
          </p:nvCxnSpPr>
          <p:spPr>
            <a:xfrm>
              <a:off x="2601395" y="5760063"/>
              <a:ext cx="0" cy="3587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266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70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3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4" indent="0">
              <a:buNone/>
              <a:defRPr sz="1400"/>
            </a:lvl2pPr>
            <a:lvl3pPr marL="914446" indent="0">
              <a:buNone/>
              <a:defRPr sz="1200"/>
            </a:lvl3pPr>
            <a:lvl4pPr marL="1371668" indent="0">
              <a:buNone/>
              <a:defRPr sz="1000"/>
            </a:lvl4pPr>
            <a:lvl5pPr marL="1828892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91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09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077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074F7C-017B-20D3-1612-FD2B3A9B93CA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23E3D-CE76-66E2-48D3-B10E405C3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" y="2520"/>
            <a:ext cx="12192001" cy="685548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860602"/>
            <a:ext cx="828636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3" y="4328932"/>
            <a:ext cx="8286364" cy="9288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Avenir Book" panose="02000503020000020003" pitchFamily="2" charset="0"/>
              </a:defRPr>
            </a:lvl1pPr>
            <a:lvl2pPr marL="457224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8" indent="0" algn="ctr">
              <a:buNone/>
              <a:defRPr sz="1600"/>
            </a:lvl4pPr>
            <a:lvl5pPr marL="1828892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D23820-CC2F-8F5A-8AE1-39B7ED9F4030}"/>
              </a:ext>
            </a:extLst>
          </p:cNvPr>
          <p:cNvCxnSpPr/>
          <p:nvPr userDrawn="1"/>
        </p:nvCxnSpPr>
        <p:spPr>
          <a:xfrm>
            <a:off x="0" y="4266236"/>
            <a:ext cx="920076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FF6D48-18AC-7397-BD93-0EFA9580F08F}"/>
              </a:ext>
            </a:extLst>
          </p:cNvPr>
          <p:cNvGrpSpPr/>
          <p:nvPr userDrawn="1"/>
        </p:nvGrpSpPr>
        <p:grpSpPr>
          <a:xfrm>
            <a:off x="770009" y="5719308"/>
            <a:ext cx="3467467" cy="517320"/>
            <a:chOff x="770009" y="5719308"/>
            <a:chExt cx="3467467" cy="5173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C05C84-29AB-4B9E-6F3D-F290FA450F67}"/>
                </a:ext>
              </a:extLst>
            </p:cNvPr>
            <p:cNvGrpSpPr/>
            <p:nvPr userDrawn="1"/>
          </p:nvGrpSpPr>
          <p:grpSpPr>
            <a:xfrm>
              <a:off x="770009" y="5719308"/>
              <a:ext cx="3467467" cy="517320"/>
              <a:chOff x="770009" y="5719308"/>
              <a:chExt cx="3467467" cy="517320"/>
            </a:xfrm>
          </p:grpSpPr>
          <p:pic>
            <p:nvPicPr>
              <p:cNvPr id="13" name="Picture 44">
                <a:extLst>
                  <a:ext uri="{FF2B5EF4-FFF2-40B4-BE49-F238E27FC236}">
                    <a16:creationId xmlns:a16="http://schemas.microsoft.com/office/drawing/2014/main" id="{6DD1648C-EB4D-7C12-40D1-5E1FFCA8766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-9421" r="-9421"/>
              <a:stretch/>
            </p:blipFill>
            <p:spPr>
              <a:xfrm>
                <a:off x="2686707" y="5720108"/>
                <a:ext cx="1550769" cy="516520"/>
              </a:xfrm>
              <a:prstGeom prst="rect">
                <a:avLst/>
              </a:prstGeom>
            </p:spPr>
          </p:pic>
          <p:pic>
            <p:nvPicPr>
              <p:cNvPr id="14" name="Picture 8">
                <a:extLst>
                  <a:ext uri="{FF2B5EF4-FFF2-40B4-BE49-F238E27FC236}">
                    <a16:creationId xmlns:a16="http://schemas.microsoft.com/office/drawing/2014/main" id="{42B3CEED-1A2C-3ED7-DE3F-A6A323A8EDE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1604" r="-11604"/>
              <a:stretch/>
            </p:blipFill>
            <p:spPr>
              <a:xfrm>
                <a:off x="770009" y="5719308"/>
                <a:ext cx="1772304" cy="440275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FFC573-F09E-38A1-8AAD-010923BA97B1}"/>
                </a:ext>
              </a:extLst>
            </p:cNvPr>
            <p:cNvCxnSpPr/>
            <p:nvPr userDrawn="1"/>
          </p:nvCxnSpPr>
          <p:spPr>
            <a:xfrm>
              <a:off x="2601395" y="5760063"/>
              <a:ext cx="0" cy="358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168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074F7C-017B-20D3-1612-FD2B3A9B93CA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23E3D-CE76-66E2-48D3-B10E405C3F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60"/>
            <a:ext cx="12192001" cy="685548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1228" y="1860602"/>
            <a:ext cx="828636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1228" y="4328932"/>
            <a:ext cx="8286364" cy="9288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Avenir Book" panose="02000503020000020003" pitchFamily="2" charset="0"/>
              </a:defRPr>
            </a:lvl1pPr>
            <a:lvl2pPr marL="457224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8" indent="0" algn="ctr">
              <a:buNone/>
              <a:defRPr sz="1600"/>
            </a:lvl4pPr>
            <a:lvl5pPr marL="1828892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D23820-CC2F-8F5A-8AE1-39B7ED9F4030}"/>
              </a:ext>
            </a:extLst>
          </p:cNvPr>
          <p:cNvCxnSpPr>
            <a:cxnSpLocks/>
          </p:cNvCxnSpPr>
          <p:nvPr userDrawn="1"/>
        </p:nvCxnSpPr>
        <p:spPr>
          <a:xfrm>
            <a:off x="2991233" y="4266236"/>
            <a:ext cx="920076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6E6A5D-B6B6-C5F7-E593-A5A885FE2C9C}"/>
              </a:ext>
            </a:extLst>
          </p:cNvPr>
          <p:cNvGrpSpPr/>
          <p:nvPr userDrawn="1"/>
        </p:nvGrpSpPr>
        <p:grpSpPr>
          <a:xfrm>
            <a:off x="7810125" y="5719308"/>
            <a:ext cx="3467467" cy="517320"/>
            <a:chOff x="770009" y="5719308"/>
            <a:chExt cx="3467467" cy="5173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E9319AD-4907-BA45-C6D1-5ABCDA5107AE}"/>
                </a:ext>
              </a:extLst>
            </p:cNvPr>
            <p:cNvGrpSpPr/>
            <p:nvPr userDrawn="1"/>
          </p:nvGrpSpPr>
          <p:grpSpPr>
            <a:xfrm>
              <a:off x="770009" y="5719308"/>
              <a:ext cx="3467467" cy="517320"/>
              <a:chOff x="770009" y="5719308"/>
              <a:chExt cx="3467467" cy="517320"/>
            </a:xfrm>
          </p:grpSpPr>
          <p:pic>
            <p:nvPicPr>
              <p:cNvPr id="17" name="Picture 44">
                <a:extLst>
                  <a:ext uri="{FF2B5EF4-FFF2-40B4-BE49-F238E27FC236}">
                    <a16:creationId xmlns:a16="http://schemas.microsoft.com/office/drawing/2014/main" id="{675BA04A-DC5B-6FCF-4469-B6BD53E644B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-9421" r="-9421"/>
              <a:stretch/>
            </p:blipFill>
            <p:spPr>
              <a:xfrm>
                <a:off x="2686707" y="5720108"/>
                <a:ext cx="1550769" cy="516520"/>
              </a:xfrm>
              <a:prstGeom prst="rect">
                <a:avLst/>
              </a:prstGeom>
            </p:spPr>
          </p:pic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84ECCED7-D677-B33C-7C1D-D0D63E88EAF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1604" r="-11604"/>
              <a:stretch/>
            </p:blipFill>
            <p:spPr>
              <a:xfrm>
                <a:off x="770009" y="5719308"/>
                <a:ext cx="1772304" cy="440275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F4ED5AE-291D-5D1A-1F9F-2D5D625634FF}"/>
                </a:ext>
              </a:extLst>
            </p:cNvPr>
            <p:cNvCxnSpPr/>
            <p:nvPr userDrawn="1"/>
          </p:nvCxnSpPr>
          <p:spPr>
            <a:xfrm>
              <a:off x="2601395" y="5760063"/>
              <a:ext cx="0" cy="358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165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11430"/>
            <a:ext cx="10515600" cy="44988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44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66"/>
            <a:ext cx="10515600" cy="1225548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319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017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31"/>
            <a:ext cx="5181600" cy="401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5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324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24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2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074F7C-017B-20D3-1612-FD2B3A9B93CA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23E3D-CE76-66E2-48D3-B10E405C3F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1229" y="1860602"/>
            <a:ext cx="828636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1229" y="4328932"/>
            <a:ext cx="8286364" cy="9288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Avenir Book" panose="02000503020000020003" pitchFamily="2" charset="0"/>
              </a:defRPr>
            </a:lvl1pPr>
            <a:lvl2pPr marL="457224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8" indent="0" algn="ctr">
              <a:buNone/>
              <a:defRPr sz="1600"/>
            </a:lvl4pPr>
            <a:lvl5pPr marL="1828892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Picture 5">
            <a:extLst>
              <a:ext uri="{FF2B5EF4-FFF2-40B4-BE49-F238E27FC236}">
                <a16:creationId xmlns:a16="http://schemas.microsoft.com/office/drawing/2014/main" id="{5C51AEA5-E1AB-0201-00BC-179D80AE5D75}"/>
              </a:ext>
            </a:extLst>
          </p:cNvPr>
          <p:cNvGrpSpPr/>
          <p:nvPr/>
        </p:nvGrpSpPr>
        <p:grpSpPr>
          <a:xfrm>
            <a:off x="10420317" y="717107"/>
            <a:ext cx="857276" cy="448294"/>
            <a:chOff x="1054184" y="717107"/>
            <a:chExt cx="857276" cy="448294"/>
          </a:xfrm>
          <a:solidFill>
            <a:schemeClr val="bg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E9524BC-2199-F566-C902-E97672FDBD2B}"/>
                </a:ext>
              </a:extLst>
            </p:cNvPr>
            <p:cNvSpPr/>
            <p:nvPr/>
          </p:nvSpPr>
          <p:spPr>
            <a:xfrm>
              <a:off x="1054184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0012E04-EEF5-9AA4-4A4D-AF7A224C31B5}"/>
                </a:ext>
              </a:extLst>
            </p:cNvPr>
            <p:cNvSpPr/>
            <p:nvPr/>
          </p:nvSpPr>
          <p:spPr>
            <a:xfrm>
              <a:off x="1254843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7537E4A-157B-615C-510E-A16A0466C6D5}"/>
                </a:ext>
              </a:extLst>
            </p:cNvPr>
            <p:cNvSpPr/>
            <p:nvPr/>
          </p:nvSpPr>
          <p:spPr>
            <a:xfrm>
              <a:off x="1455502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E1A32C-2968-4BE8-5BA3-F2D66CC7D9D5}"/>
                </a:ext>
              </a:extLst>
            </p:cNvPr>
            <p:cNvSpPr/>
            <p:nvPr/>
          </p:nvSpPr>
          <p:spPr>
            <a:xfrm>
              <a:off x="1656161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B4D3A2-F501-2CAF-BA8C-C9131CB23D48}"/>
                </a:ext>
              </a:extLst>
            </p:cNvPr>
            <p:cNvSpPr/>
            <p:nvPr/>
          </p:nvSpPr>
          <p:spPr>
            <a:xfrm>
              <a:off x="1054184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41F929F-B59E-07CB-59DE-7633BC665484}"/>
                </a:ext>
              </a:extLst>
            </p:cNvPr>
            <p:cNvSpPr/>
            <p:nvPr/>
          </p:nvSpPr>
          <p:spPr>
            <a:xfrm>
              <a:off x="1254843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3D3B524-8364-3AAA-8C76-450DBDB507AC}"/>
                </a:ext>
              </a:extLst>
            </p:cNvPr>
            <p:cNvSpPr/>
            <p:nvPr/>
          </p:nvSpPr>
          <p:spPr>
            <a:xfrm>
              <a:off x="1455502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FA63317-57CA-2C3C-7AB7-C8E694B0CCE9}"/>
                </a:ext>
              </a:extLst>
            </p:cNvPr>
            <p:cNvSpPr/>
            <p:nvPr/>
          </p:nvSpPr>
          <p:spPr>
            <a:xfrm>
              <a:off x="1656161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D4F3B26-5D51-60F6-EC60-432DD56277CF}"/>
                </a:ext>
              </a:extLst>
            </p:cNvPr>
            <p:cNvSpPr/>
            <p:nvPr/>
          </p:nvSpPr>
          <p:spPr>
            <a:xfrm>
              <a:off x="1054184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4026E5D-171D-E75A-1944-2E365C3DD5BA}"/>
                </a:ext>
              </a:extLst>
            </p:cNvPr>
            <p:cNvSpPr/>
            <p:nvPr/>
          </p:nvSpPr>
          <p:spPr>
            <a:xfrm>
              <a:off x="1254843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330F343-F16F-6B8F-5DEA-FC0ADA730FA6}"/>
                </a:ext>
              </a:extLst>
            </p:cNvPr>
            <p:cNvSpPr/>
            <p:nvPr/>
          </p:nvSpPr>
          <p:spPr>
            <a:xfrm>
              <a:off x="1455502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8DE82B-DB37-2D4F-D684-DA49148E3D28}"/>
                </a:ext>
              </a:extLst>
            </p:cNvPr>
            <p:cNvSpPr/>
            <p:nvPr/>
          </p:nvSpPr>
          <p:spPr>
            <a:xfrm>
              <a:off x="1656161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31419B8-91AD-2669-2F3D-77749D3189CB}"/>
                </a:ext>
              </a:extLst>
            </p:cNvPr>
            <p:cNvSpPr/>
            <p:nvPr/>
          </p:nvSpPr>
          <p:spPr>
            <a:xfrm>
              <a:off x="1856820" y="914393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6869A20-A28A-4136-7792-6EE2066910C6}"/>
                </a:ext>
              </a:extLst>
            </p:cNvPr>
            <p:cNvSpPr/>
            <p:nvPr/>
          </p:nvSpPr>
          <p:spPr>
            <a:xfrm>
              <a:off x="1856820" y="1111680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F30A838-3100-E220-F2E7-EF43FC978675}"/>
                </a:ext>
              </a:extLst>
            </p:cNvPr>
            <p:cNvSpPr/>
            <p:nvPr/>
          </p:nvSpPr>
          <p:spPr>
            <a:xfrm>
              <a:off x="1856820" y="717107"/>
              <a:ext cx="54639" cy="53721"/>
            </a:xfrm>
            <a:custGeom>
              <a:avLst/>
              <a:gdLst>
                <a:gd name="connsiteX0" fmla="*/ 54640 w 54639"/>
                <a:gd name="connsiteY0" fmla="*/ 26861 h 53721"/>
                <a:gd name="connsiteX1" fmla="*/ 27320 w 54639"/>
                <a:gd name="connsiteY1" fmla="*/ 53721 h 53721"/>
                <a:gd name="connsiteX2" fmla="*/ 0 w 54639"/>
                <a:gd name="connsiteY2" fmla="*/ 26861 h 53721"/>
                <a:gd name="connsiteX3" fmla="*/ 27320 w 54639"/>
                <a:gd name="connsiteY3" fmla="*/ 0 h 53721"/>
                <a:gd name="connsiteX4" fmla="*/ 54640 w 54639"/>
                <a:gd name="connsiteY4" fmla="*/ 26861 h 5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39" h="53721">
                  <a:moveTo>
                    <a:pt x="54640" y="26861"/>
                  </a:moveTo>
                  <a:cubicBezTo>
                    <a:pt x="54640" y="41695"/>
                    <a:pt x="42408" y="53721"/>
                    <a:pt x="27320" y="53721"/>
                  </a:cubicBezTo>
                  <a:cubicBezTo>
                    <a:pt x="12231" y="53721"/>
                    <a:pt x="0" y="41695"/>
                    <a:pt x="0" y="26861"/>
                  </a:cubicBezTo>
                  <a:cubicBezTo>
                    <a:pt x="0" y="12026"/>
                    <a:pt x="12231" y="0"/>
                    <a:pt x="27320" y="0"/>
                  </a:cubicBezTo>
                  <a:cubicBezTo>
                    <a:pt x="42408" y="0"/>
                    <a:pt x="54640" y="12026"/>
                    <a:pt x="54640" y="26861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0F44B7-77F2-74D3-C4DA-64FEC4529511}"/>
              </a:ext>
            </a:extLst>
          </p:cNvPr>
          <p:cNvCxnSpPr>
            <a:cxnSpLocks/>
          </p:cNvCxnSpPr>
          <p:nvPr userDrawn="1"/>
        </p:nvCxnSpPr>
        <p:spPr>
          <a:xfrm>
            <a:off x="2991233" y="4266236"/>
            <a:ext cx="920076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8E467F9-23CB-8269-AD4E-551670BCB854}"/>
              </a:ext>
            </a:extLst>
          </p:cNvPr>
          <p:cNvGrpSpPr/>
          <p:nvPr userDrawn="1"/>
        </p:nvGrpSpPr>
        <p:grpSpPr>
          <a:xfrm>
            <a:off x="7810125" y="5719308"/>
            <a:ext cx="3467467" cy="517320"/>
            <a:chOff x="770009" y="5719308"/>
            <a:chExt cx="3467467" cy="5173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039568D-87CC-55CA-B079-7EFE2BB7098D}"/>
                </a:ext>
              </a:extLst>
            </p:cNvPr>
            <p:cNvGrpSpPr/>
            <p:nvPr userDrawn="1"/>
          </p:nvGrpSpPr>
          <p:grpSpPr>
            <a:xfrm>
              <a:off x="770009" y="5719308"/>
              <a:ext cx="3467467" cy="517320"/>
              <a:chOff x="770009" y="5719308"/>
              <a:chExt cx="3467467" cy="517320"/>
            </a:xfrm>
          </p:grpSpPr>
          <p:pic>
            <p:nvPicPr>
              <p:cNvPr id="11" name="Picture 44">
                <a:extLst>
                  <a:ext uri="{FF2B5EF4-FFF2-40B4-BE49-F238E27FC236}">
                    <a16:creationId xmlns:a16="http://schemas.microsoft.com/office/drawing/2014/main" id="{52C5FDCD-8ED4-B8DF-F2AA-1DD6539BF2D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-9421" r="-9421"/>
              <a:stretch/>
            </p:blipFill>
            <p:spPr>
              <a:xfrm>
                <a:off x="2686707" y="5720108"/>
                <a:ext cx="1550769" cy="516520"/>
              </a:xfrm>
              <a:prstGeom prst="rect">
                <a:avLst/>
              </a:prstGeom>
            </p:spPr>
          </p:pic>
          <p:pic>
            <p:nvPicPr>
              <p:cNvPr id="12" name="Picture 8">
                <a:extLst>
                  <a:ext uri="{FF2B5EF4-FFF2-40B4-BE49-F238E27FC236}">
                    <a16:creationId xmlns:a16="http://schemas.microsoft.com/office/drawing/2014/main" id="{644B2321-0B12-E119-A8E3-27FCBACC037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-11664" r="-11664"/>
              <a:stretch/>
            </p:blipFill>
            <p:spPr>
              <a:xfrm>
                <a:off x="770009" y="5719308"/>
                <a:ext cx="1772304" cy="440275"/>
              </a:xfrm>
              <a:prstGeom prst="rect">
                <a:avLst/>
              </a:prstGeom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69FEC8-12A6-0CCD-6C06-010E5D9AC77C}"/>
                </a:ext>
              </a:extLst>
            </p:cNvPr>
            <p:cNvCxnSpPr/>
            <p:nvPr userDrawn="1"/>
          </p:nvCxnSpPr>
          <p:spPr>
            <a:xfrm>
              <a:off x="2601395" y="5760063"/>
              <a:ext cx="0" cy="3587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8728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C59BF1-2582-DBFB-38DD-20ED84CDD7D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60"/>
            <a:ext cx="12192001" cy="685548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6863E-04F1-8017-0EA5-99097896E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1201" y="2360058"/>
            <a:ext cx="860427" cy="4538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8F3AF5-B1C2-28F6-4FCE-24B4992DB9DE}"/>
              </a:ext>
            </a:extLst>
          </p:cNvPr>
          <p:cNvSpPr/>
          <p:nvPr userDrawn="1"/>
        </p:nvSpPr>
        <p:spPr>
          <a:xfrm>
            <a:off x="5588927" y="2944682"/>
            <a:ext cx="6237472" cy="2882685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418" y="3153905"/>
            <a:ext cx="44286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1904" y="1"/>
            <a:ext cx="5818917" cy="636980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4" indent="0">
              <a:buNone/>
              <a:defRPr sz="2800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1418" y="4839345"/>
            <a:ext cx="4428679" cy="785544"/>
          </a:xfrm>
        </p:spPr>
        <p:txBody>
          <a:bodyPr/>
          <a:lstStyle>
            <a:lvl1pPr marL="0" indent="0">
              <a:buNone/>
              <a:defRPr sz="1600"/>
            </a:lvl1pPr>
            <a:lvl2pPr marL="457224" indent="0">
              <a:buNone/>
              <a:defRPr sz="1400"/>
            </a:lvl2pPr>
            <a:lvl3pPr marL="914446" indent="0">
              <a:buNone/>
              <a:defRPr sz="1200"/>
            </a:lvl3pPr>
            <a:lvl4pPr marL="1371668" indent="0">
              <a:buNone/>
              <a:defRPr sz="1000"/>
            </a:lvl4pPr>
            <a:lvl5pPr marL="1828892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2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84DB58-3538-1AA1-B907-0094924D26F5}"/>
              </a:ext>
            </a:extLst>
          </p:cNvPr>
          <p:cNvGrpSpPr/>
          <p:nvPr userDrawn="1"/>
        </p:nvGrpSpPr>
        <p:grpSpPr>
          <a:xfrm>
            <a:off x="8355067" y="6230532"/>
            <a:ext cx="3173226" cy="446110"/>
            <a:chOff x="742951" y="5719299"/>
            <a:chExt cx="2989846" cy="517329"/>
          </a:xfrm>
        </p:grpSpPr>
        <p:pic>
          <p:nvPicPr>
            <p:cNvPr id="28" name="Picture 44">
              <a:extLst>
                <a:ext uri="{FF2B5EF4-FFF2-40B4-BE49-F238E27FC236}">
                  <a16:creationId xmlns:a16="http://schemas.microsoft.com/office/drawing/2014/main" id="{60598DCF-0A8B-D74E-BA9E-645DEBADB4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9421" r="-9421"/>
            <a:stretch/>
          </p:blipFill>
          <p:spPr>
            <a:xfrm>
              <a:off x="2472797" y="5720108"/>
              <a:ext cx="1260000" cy="516520"/>
            </a:xfrm>
            <a:prstGeom prst="rect">
              <a:avLst/>
            </a:prstGeom>
          </p:spPr>
        </p:pic>
        <p:pic>
          <p:nvPicPr>
            <p:cNvPr id="29" name="Picture 24">
              <a:extLst>
                <a:ext uri="{FF2B5EF4-FFF2-40B4-BE49-F238E27FC236}">
                  <a16:creationId xmlns:a16="http://schemas.microsoft.com/office/drawing/2014/main" id="{30B44D16-A5A3-2B29-ADC6-0D16C2969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-11664" r="-11664"/>
            <a:stretch/>
          </p:blipFill>
          <p:spPr>
            <a:xfrm>
              <a:off x="742951" y="5719299"/>
              <a:ext cx="1439996" cy="44027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F29343-E915-B5A7-BD1A-425AA90F18B3}"/>
              </a:ext>
            </a:extLst>
          </p:cNvPr>
          <p:cNvGrpSpPr/>
          <p:nvPr userDrawn="1"/>
        </p:nvGrpSpPr>
        <p:grpSpPr>
          <a:xfrm>
            <a:off x="8662695" y="6230532"/>
            <a:ext cx="2865598" cy="446110"/>
            <a:chOff x="1032801" y="5719299"/>
            <a:chExt cx="2699996" cy="517329"/>
          </a:xfrm>
        </p:grpSpPr>
        <p:pic>
          <p:nvPicPr>
            <p:cNvPr id="26" name="Picture 44">
              <a:extLst>
                <a:ext uri="{FF2B5EF4-FFF2-40B4-BE49-F238E27FC236}">
                  <a16:creationId xmlns:a16="http://schemas.microsoft.com/office/drawing/2014/main" id="{CE1C33F3-DB87-8F74-B789-4B2F80D99E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527" r="-9527"/>
            <a:stretch/>
          </p:blipFill>
          <p:spPr>
            <a:xfrm>
              <a:off x="2472797" y="5720108"/>
              <a:ext cx="1260000" cy="516520"/>
            </a:xfrm>
            <a:prstGeom prst="rect">
              <a:avLst/>
            </a:prstGeom>
          </p:spPr>
        </p:pic>
        <p:pic>
          <p:nvPicPr>
            <p:cNvPr id="30" name="Picture 24">
              <a:extLst>
                <a:ext uri="{FF2B5EF4-FFF2-40B4-BE49-F238E27FC236}">
                  <a16:creationId xmlns:a16="http://schemas.microsoft.com/office/drawing/2014/main" id="{00D10E8C-13D2-31D3-0CBE-893593A443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604" r="-11604"/>
            <a:stretch/>
          </p:blipFill>
          <p:spPr>
            <a:xfrm>
              <a:off x="1032801" y="5719299"/>
              <a:ext cx="1439996" cy="440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511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CB6FE63-A032-4BF5-03A4-CFAF308F1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7E330-79B2-C173-B532-F35D5FACC227}"/>
              </a:ext>
            </a:extLst>
          </p:cNvPr>
          <p:cNvSpPr/>
          <p:nvPr userDrawn="1"/>
        </p:nvSpPr>
        <p:spPr>
          <a:xfrm>
            <a:off x="3" y="1143000"/>
            <a:ext cx="10978662" cy="42291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A85A1A-8E25-59E6-8423-8FB7A2E1B2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5100" y="1920700"/>
            <a:ext cx="860427" cy="45385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726BFD9-F417-F53D-B52C-FC67F1776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2001" y="1907053"/>
            <a:ext cx="7901514" cy="2250101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277826" indent="0">
              <a:buNone/>
              <a:defRPr sz="3200">
                <a:solidFill>
                  <a:schemeClr val="bg1"/>
                </a:solidFill>
              </a:defRPr>
            </a:lvl2pPr>
            <a:lvl3pPr marL="603280" indent="0">
              <a:buNone/>
              <a:defRPr sz="2800">
                <a:solidFill>
                  <a:schemeClr val="bg1"/>
                </a:solidFill>
              </a:defRPr>
            </a:lvl3pPr>
            <a:lvl4pPr marL="835067" indent="0">
              <a:buNone/>
              <a:defRPr sz="2400">
                <a:solidFill>
                  <a:schemeClr val="bg1"/>
                </a:solidFill>
              </a:defRPr>
            </a:lvl4pPr>
            <a:lvl5pPr marL="1082729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141B7BD-C4A3-9EC4-7F5C-E6E0CEBC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605" y="4267521"/>
            <a:ext cx="4428679" cy="785544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  <a:lvl2pPr marL="457224" indent="0">
              <a:buNone/>
              <a:defRPr sz="1400"/>
            </a:lvl2pPr>
            <a:lvl3pPr marL="914446" indent="0">
              <a:buNone/>
              <a:defRPr sz="1200"/>
            </a:lvl3pPr>
            <a:lvl4pPr marL="1371668" indent="0">
              <a:buNone/>
              <a:defRPr sz="1000"/>
            </a:lvl4pPr>
            <a:lvl5pPr marL="1828892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2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98C17D-7CD7-CA39-FF67-CB8452F1BA1C}"/>
              </a:ext>
            </a:extLst>
          </p:cNvPr>
          <p:cNvSpPr txBox="1"/>
          <p:nvPr userDrawn="1"/>
        </p:nvSpPr>
        <p:spPr>
          <a:xfrm>
            <a:off x="1136686" y="1485907"/>
            <a:ext cx="720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Avenir Book" panose="02000503020000020003" pitchFamily="2" charset="0"/>
              </a:rPr>
              <a:t>“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25A38C-842F-3FB0-8791-4FF284BD7442}"/>
              </a:ext>
            </a:extLst>
          </p:cNvPr>
          <p:cNvGrpSpPr/>
          <p:nvPr userDrawn="1"/>
        </p:nvGrpSpPr>
        <p:grpSpPr>
          <a:xfrm>
            <a:off x="8662695" y="6230532"/>
            <a:ext cx="2865598" cy="446110"/>
            <a:chOff x="1032801" y="5719299"/>
            <a:chExt cx="2699996" cy="517329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id="{8CE6BBED-36DF-A99A-C019-DC60DD803C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527" r="-9527"/>
            <a:stretch/>
          </p:blipFill>
          <p:spPr>
            <a:xfrm>
              <a:off x="2472797" y="5720108"/>
              <a:ext cx="1260000" cy="516520"/>
            </a:xfrm>
            <a:prstGeom prst="rect">
              <a:avLst/>
            </a:prstGeom>
          </p:spPr>
        </p:pic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1B3CE847-6732-70FE-1C72-9E7C6DAA22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604" r="-11604"/>
            <a:stretch/>
          </p:blipFill>
          <p:spPr>
            <a:xfrm>
              <a:off x="1032801" y="5719299"/>
              <a:ext cx="1439996" cy="440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113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07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003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3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4" indent="0">
              <a:buNone/>
              <a:defRPr sz="1400"/>
            </a:lvl2pPr>
            <a:lvl3pPr marL="914446" indent="0">
              <a:buNone/>
              <a:defRPr sz="1200"/>
            </a:lvl3pPr>
            <a:lvl4pPr marL="1371668" indent="0">
              <a:buNone/>
              <a:defRPr sz="1000"/>
            </a:lvl4pPr>
            <a:lvl5pPr marL="1828892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477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05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6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8F646-5F3D-0C96-AC66-E6997C3C42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428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35036C-CA16-5394-D5CA-033664A3A1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373" y="0"/>
            <a:ext cx="5717626" cy="428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6EF85-C834-39AD-A4C9-585EDAF48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08545"/>
            <a:ext cx="9144000" cy="247967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20945-669C-5735-3DD7-127B3E0D0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7435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C23CC-17BE-5365-CEB9-3FD61490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6386E-67FB-F8C5-5E61-1AF4302D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C35C-0710-4A75-ABF8-147290E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D210F-177D-0257-BFED-231219BA2024}"/>
              </a:ext>
            </a:extLst>
          </p:cNvPr>
          <p:cNvSpPr txBox="1"/>
          <p:nvPr userDrawn="1"/>
        </p:nvSpPr>
        <p:spPr>
          <a:xfrm>
            <a:off x="-5253" y="914017"/>
            <a:ext cx="453439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rIns="180000">
            <a:spAutoFit/>
          </a:bodyPr>
          <a:lstStyle/>
          <a:p>
            <a:pPr algn="r"/>
            <a:r>
              <a:rPr lang="en-US" sz="2000" b="1" i="0" spc="500" baseline="0">
                <a:solidFill>
                  <a:schemeClr val="tx2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9FD0655-9A2B-F56D-98EC-DD19E8C49935}"/>
              </a:ext>
            </a:extLst>
          </p:cNvPr>
          <p:cNvGrpSpPr/>
          <p:nvPr userDrawn="1"/>
        </p:nvGrpSpPr>
        <p:grpSpPr>
          <a:xfrm>
            <a:off x="11377534" y="279942"/>
            <a:ext cx="563886" cy="3780823"/>
            <a:chOff x="11581420" y="279942"/>
            <a:chExt cx="360000" cy="2413779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195FD391-E83A-9149-5ADB-12D7DD6BA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51654" y="279942"/>
              <a:ext cx="219533" cy="323901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17DB8334-30FC-B964-E682-60A0B541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05052" y="800564"/>
              <a:ext cx="312736" cy="323901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7B1C6507-EEA7-75F3-F66B-B063DA21A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3694" y="1841808"/>
              <a:ext cx="115453" cy="323901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8DEF7177-3A4E-0C58-256A-9826027C6C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667534" y="1321186"/>
              <a:ext cx="187773" cy="323901"/>
            </a:xfrm>
            <a:prstGeom prst="rect">
              <a:avLst/>
            </a:prstGeom>
          </p:spPr>
        </p:pic>
        <p:pic>
          <p:nvPicPr>
            <p:cNvPr id="97" name="Graphic 96" descr="Ui Ux with solid fill">
              <a:extLst>
                <a:ext uri="{FF2B5EF4-FFF2-40B4-BE49-F238E27FC236}">
                  <a16:creationId xmlns:a16="http://schemas.microsoft.com/office/drawing/2014/main" id="{000AF2D5-FD16-52C5-10BD-306505C02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81420" y="2333721"/>
              <a:ext cx="360000" cy="360000"/>
            </a:xfrm>
            <a:prstGeom prst="rect">
              <a:avLst/>
            </a:prstGeom>
          </p:spPr>
        </p:pic>
      </p:grpSp>
      <p:pic>
        <p:nvPicPr>
          <p:cNvPr id="100" name="Picture 9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F92CB6A-9DD3-8621-D4A7-261A8AAA57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345249"/>
            <a:ext cx="1450975" cy="442035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DE860CC7-4A6E-B4B8-D9A0-D0042D36BEF1}"/>
              </a:ext>
            </a:extLst>
          </p:cNvPr>
          <p:cNvSpPr/>
          <p:nvPr userDrawn="1"/>
        </p:nvSpPr>
        <p:spPr>
          <a:xfrm>
            <a:off x="342900" y="6378575"/>
            <a:ext cx="302895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11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5C4A51-D0C2-E828-1B68-8FAF8DDE0BB2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EB7B5-846B-E06B-7802-1419E1321B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alphaModFix amt="2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6" t="15857" b="40971"/>
          <a:stretch/>
        </p:blipFill>
        <p:spPr>
          <a:xfrm>
            <a:off x="8349521" y="1"/>
            <a:ext cx="3842478" cy="1234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65C0AB-1630-BC40-0577-3DAE02480931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791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240CA0-D6BC-98AF-CB94-2E99D66E1295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3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11430"/>
            <a:ext cx="10515600" cy="44988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864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CA33-396A-80EA-8DE7-C6A3B6E5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12649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49013-0DBA-7B3B-BCB5-2AABB7FBD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12649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61CB-F889-9621-B8AD-3676F87C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59E4B-48F3-5861-00DA-EF49F4D8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C1887-877C-1E50-165B-77EABD43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76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8448-36B0-C08E-1C34-C25543E7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314CE-4168-098B-0041-673B15681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EC306-1654-BFDA-8994-FECADBBD1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B9A72-0532-3545-A79A-85A23D9C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D6D08-6AA6-E41D-DC12-9ED8CE24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5519D-9457-AD2E-B5FA-ED90FFD3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0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D0301-026E-90B4-3907-D923561A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807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F34D8-A54F-86B0-D31D-95C1990D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3849"/>
            <a:ext cx="5540375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9AE89-4AE0-54BF-2B89-A26DEFC2F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BA874-B7AC-3158-70ED-AD0544FFC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3849"/>
            <a:ext cx="5562600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D9EC6-1D22-D4A6-4BD0-0F423017E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2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F5B1C-5801-AAE9-0D03-C13FD379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D6DBF-FFC6-7CAA-73E5-8FDA3EE1C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9E877-185B-6501-8583-757DF85F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8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C98D-187B-F05F-81EB-5494F140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49A63-C043-391A-8DB5-3BAE2D5E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4AFDB-5A93-67FE-7A2C-F657C088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9A8EF-5366-1945-6A17-C45A76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1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1737F-3A2D-16D5-2937-2C62B192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510FE-251F-3650-E105-6A02B6C1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939D0-87F8-5A77-0350-5680398C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0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4831-DF71-87B3-67A9-7E2895EA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B38B-9426-5219-BF88-CDF1B29A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CC298-C34D-46B1-9FBF-0D3BDE9A9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E7C71-5FCA-7733-09EE-D408381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0BDA-431F-2D13-BBF3-94D79F8E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2030D-EEBF-B6C5-EF08-208B8897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58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1AD3-F912-540D-ABD7-8DDC035F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E896E-AAC7-BD19-7070-631AB6995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1F012-6ED5-99A2-DB48-43DC1386A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8E42C-4301-43EC-82DE-01DE0540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9654A-947C-974F-44D5-2A99CB6E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99988-8AF4-68EB-8B84-FA06160A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24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2C07-3134-019A-C960-232684BC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7900E-5E1C-DE09-E1AD-1D1D8C17D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7320-E7E7-431C-D568-582066789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97C18-F5C0-2E09-F261-2EAB2A6E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AFC60-C42C-5D83-7E4A-2001E4CD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0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FB0442-542A-E9F1-641B-A990A4135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C0833-5D3B-1656-959A-15BABF79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4E5D-BD64-C0DD-0D89-40DE3357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86EF-6BD4-1A67-EFBF-0133EF1B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83EA8-457A-700C-AD53-13233605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30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66"/>
            <a:ext cx="10515600" cy="122554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6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017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31"/>
            <a:ext cx="5181600" cy="4017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0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324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24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2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6FA52D2-4840-038B-961C-DDD7F0057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8F3AF5-B1C2-28F6-4FCE-24B4992DB9DE}"/>
              </a:ext>
            </a:extLst>
          </p:cNvPr>
          <p:cNvSpPr/>
          <p:nvPr userDrawn="1"/>
        </p:nvSpPr>
        <p:spPr>
          <a:xfrm>
            <a:off x="5588927" y="2944682"/>
            <a:ext cx="6237472" cy="288268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418" y="3153905"/>
            <a:ext cx="44286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1904" y="1"/>
            <a:ext cx="5818917" cy="636980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4" indent="0">
              <a:buNone/>
              <a:defRPr sz="2800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1418" y="4839345"/>
            <a:ext cx="4428679" cy="785544"/>
          </a:xfrm>
        </p:spPr>
        <p:txBody>
          <a:bodyPr/>
          <a:lstStyle>
            <a:lvl1pPr marL="0" indent="0">
              <a:buNone/>
              <a:defRPr sz="1600"/>
            </a:lvl1pPr>
            <a:lvl2pPr marL="457224" indent="0">
              <a:buNone/>
              <a:defRPr sz="1400"/>
            </a:lvl2pPr>
            <a:lvl3pPr marL="914446" indent="0">
              <a:buNone/>
              <a:defRPr sz="1200"/>
            </a:lvl3pPr>
            <a:lvl4pPr marL="1371668" indent="0">
              <a:buNone/>
              <a:defRPr sz="1000"/>
            </a:lvl4pPr>
            <a:lvl5pPr marL="1828892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2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aphic 17">
            <a:extLst>
              <a:ext uri="{FF2B5EF4-FFF2-40B4-BE49-F238E27FC236}">
                <a16:creationId xmlns:a16="http://schemas.microsoft.com/office/drawing/2014/main" id="{0055C880-A37C-374B-8AAA-D1D1FD197168}"/>
              </a:ext>
            </a:extLst>
          </p:cNvPr>
          <p:cNvGrpSpPr/>
          <p:nvPr userDrawn="1"/>
        </p:nvGrpSpPr>
        <p:grpSpPr>
          <a:xfrm rot="10800000">
            <a:off x="7001418" y="2352334"/>
            <a:ext cx="897769" cy="451601"/>
            <a:chOff x="4521200" y="3200400"/>
            <a:chExt cx="863600" cy="451601"/>
          </a:xfrm>
          <a:solidFill>
            <a:schemeClr val="bg1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7B0299-C441-6783-DE74-5110BF429548}"/>
                </a:ext>
              </a:extLst>
            </p:cNvPr>
            <p:cNvSpPr/>
            <p:nvPr/>
          </p:nvSpPr>
          <p:spPr>
            <a:xfrm>
              <a:off x="4521200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B4478FB-4F07-EB80-16D3-3B710C2EAF9D}"/>
                </a:ext>
              </a:extLst>
            </p:cNvPr>
            <p:cNvSpPr/>
            <p:nvPr/>
          </p:nvSpPr>
          <p:spPr>
            <a:xfrm>
              <a:off x="4723339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B815E37-61A0-5540-6F3C-3F388D74E904}"/>
                </a:ext>
              </a:extLst>
            </p:cNvPr>
            <p:cNvSpPr/>
            <p:nvPr/>
          </p:nvSpPr>
          <p:spPr>
            <a:xfrm>
              <a:off x="4925478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9DC3D53-DB69-5A90-A922-4AADE38C8457}"/>
                </a:ext>
              </a:extLst>
            </p:cNvPr>
            <p:cNvSpPr/>
            <p:nvPr/>
          </p:nvSpPr>
          <p:spPr>
            <a:xfrm>
              <a:off x="5127618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76E6877-889E-E645-089B-57BDAD74F84A}"/>
                </a:ext>
              </a:extLst>
            </p:cNvPr>
            <p:cNvSpPr/>
            <p:nvPr/>
          </p:nvSpPr>
          <p:spPr>
            <a:xfrm>
              <a:off x="4521200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95C4AAC-075E-5877-DAD2-915A8C595B03}"/>
                </a:ext>
              </a:extLst>
            </p:cNvPr>
            <p:cNvSpPr/>
            <p:nvPr/>
          </p:nvSpPr>
          <p:spPr>
            <a:xfrm>
              <a:off x="4723339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37E0CB-159C-11C9-9505-0C3775A12B97}"/>
                </a:ext>
              </a:extLst>
            </p:cNvPr>
            <p:cNvSpPr/>
            <p:nvPr/>
          </p:nvSpPr>
          <p:spPr>
            <a:xfrm>
              <a:off x="4925478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B08961F-AE2C-73F2-1333-9F538166AECE}"/>
                </a:ext>
              </a:extLst>
            </p:cNvPr>
            <p:cNvSpPr/>
            <p:nvPr/>
          </p:nvSpPr>
          <p:spPr>
            <a:xfrm>
              <a:off x="5127618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3ABB21-1EBC-09F3-7719-2A3D8E34918E}"/>
                </a:ext>
              </a:extLst>
            </p:cNvPr>
            <p:cNvSpPr/>
            <p:nvPr/>
          </p:nvSpPr>
          <p:spPr>
            <a:xfrm>
              <a:off x="4521200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8EFCA4F-7ED0-9A15-24AE-81C0F047A38B}"/>
                </a:ext>
              </a:extLst>
            </p:cNvPr>
            <p:cNvSpPr/>
            <p:nvPr/>
          </p:nvSpPr>
          <p:spPr>
            <a:xfrm>
              <a:off x="4723339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241E27-C273-A430-B965-6EC6F64B5531}"/>
                </a:ext>
              </a:extLst>
            </p:cNvPr>
            <p:cNvSpPr/>
            <p:nvPr/>
          </p:nvSpPr>
          <p:spPr>
            <a:xfrm>
              <a:off x="4925478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8A49171-A950-CB75-3CE0-B2714D00B90C}"/>
                </a:ext>
              </a:extLst>
            </p:cNvPr>
            <p:cNvSpPr/>
            <p:nvPr/>
          </p:nvSpPr>
          <p:spPr>
            <a:xfrm>
              <a:off x="5127618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BBC30C9-1812-1650-6F2A-9AE4B2D33C31}"/>
                </a:ext>
              </a:extLst>
            </p:cNvPr>
            <p:cNvSpPr/>
            <p:nvPr/>
          </p:nvSpPr>
          <p:spPr>
            <a:xfrm>
              <a:off x="5329757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D1BC88F-A621-7924-DE0F-1FF60BA0DDB5}"/>
                </a:ext>
              </a:extLst>
            </p:cNvPr>
            <p:cNvSpPr/>
            <p:nvPr/>
          </p:nvSpPr>
          <p:spPr>
            <a:xfrm>
              <a:off x="5329757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BBB4525-EBBD-69C3-8D73-1F304354C757}"/>
                </a:ext>
              </a:extLst>
            </p:cNvPr>
            <p:cNvSpPr/>
            <p:nvPr/>
          </p:nvSpPr>
          <p:spPr>
            <a:xfrm>
              <a:off x="5329757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4B24CD-7445-7EC2-59DD-44F46DD86BD5}"/>
              </a:ext>
            </a:extLst>
          </p:cNvPr>
          <p:cNvGrpSpPr/>
          <p:nvPr userDrawn="1"/>
        </p:nvGrpSpPr>
        <p:grpSpPr>
          <a:xfrm>
            <a:off x="8662695" y="6230532"/>
            <a:ext cx="2865598" cy="446110"/>
            <a:chOff x="1032801" y="5719299"/>
            <a:chExt cx="2699996" cy="517329"/>
          </a:xfrm>
        </p:grpSpPr>
        <p:pic>
          <p:nvPicPr>
            <p:cNvPr id="6" name="Picture 44">
              <a:extLst>
                <a:ext uri="{FF2B5EF4-FFF2-40B4-BE49-F238E27FC236}">
                  <a16:creationId xmlns:a16="http://schemas.microsoft.com/office/drawing/2014/main" id="{9E40067E-91FF-9D17-F42C-3AE88D3E00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9421" r="-9421"/>
            <a:stretch/>
          </p:blipFill>
          <p:spPr>
            <a:xfrm>
              <a:off x="2472797" y="5720108"/>
              <a:ext cx="1260000" cy="516520"/>
            </a:xfrm>
            <a:prstGeom prst="rect">
              <a:avLst/>
            </a:prstGeom>
          </p:spPr>
        </p:pic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3806BB85-FBFE-C7E2-B6FC-60682A74D0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11664" r="-11664"/>
            <a:stretch/>
          </p:blipFill>
          <p:spPr>
            <a:xfrm>
              <a:off x="1032801" y="5719299"/>
              <a:ext cx="1439996" cy="440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2040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BB2A9-872D-02C8-9A12-FA7199D80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44DFEC-846D-9D41-570B-0B117925B152}"/>
              </a:ext>
            </a:extLst>
          </p:cNvPr>
          <p:cNvSpPr/>
          <p:nvPr userDrawn="1"/>
        </p:nvSpPr>
        <p:spPr>
          <a:xfrm>
            <a:off x="3" y="1143000"/>
            <a:ext cx="10978662" cy="42291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4" name="Graphic 17">
            <a:extLst>
              <a:ext uri="{FF2B5EF4-FFF2-40B4-BE49-F238E27FC236}">
                <a16:creationId xmlns:a16="http://schemas.microsoft.com/office/drawing/2014/main" id="{52767259-D883-0BBA-6967-1089EE43A414}"/>
              </a:ext>
            </a:extLst>
          </p:cNvPr>
          <p:cNvGrpSpPr/>
          <p:nvPr userDrawn="1"/>
        </p:nvGrpSpPr>
        <p:grpSpPr>
          <a:xfrm>
            <a:off x="10634894" y="1729359"/>
            <a:ext cx="893399" cy="451601"/>
            <a:chOff x="4521200" y="3200400"/>
            <a:chExt cx="863600" cy="451601"/>
          </a:xfrm>
          <a:solidFill>
            <a:schemeClr val="bg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A449B1F-3D5A-5582-91F7-D12FC8BBD5C9}"/>
                </a:ext>
              </a:extLst>
            </p:cNvPr>
            <p:cNvSpPr/>
            <p:nvPr/>
          </p:nvSpPr>
          <p:spPr>
            <a:xfrm>
              <a:off x="4521200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09BF45A-8C18-0DB8-9817-2219CFEC41B8}"/>
                </a:ext>
              </a:extLst>
            </p:cNvPr>
            <p:cNvSpPr/>
            <p:nvPr/>
          </p:nvSpPr>
          <p:spPr>
            <a:xfrm>
              <a:off x="4723339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113ACE9-9420-0323-4AF5-7E826B71F5ED}"/>
                </a:ext>
              </a:extLst>
            </p:cNvPr>
            <p:cNvSpPr/>
            <p:nvPr/>
          </p:nvSpPr>
          <p:spPr>
            <a:xfrm>
              <a:off x="4925478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4172DBA-DA17-BDF1-CF4D-DCE0A7D1F1E9}"/>
                </a:ext>
              </a:extLst>
            </p:cNvPr>
            <p:cNvSpPr/>
            <p:nvPr/>
          </p:nvSpPr>
          <p:spPr>
            <a:xfrm>
              <a:off x="5127618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121A066-7BC6-5FA7-FCE9-411052A2A8F4}"/>
                </a:ext>
              </a:extLst>
            </p:cNvPr>
            <p:cNvSpPr/>
            <p:nvPr/>
          </p:nvSpPr>
          <p:spPr>
            <a:xfrm>
              <a:off x="4521200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58EA06C-1E28-CFAB-8F4F-41E155E9DCA6}"/>
                </a:ext>
              </a:extLst>
            </p:cNvPr>
            <p:cNvSpPr/>
            <p:nvPr/>
          </p:nvSpPr>
          <p:spPr>
            <a:xfrm>
              <a:off x="4723339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FB8788-D674-6284-D132-8175FD4BFFF7}"/>
                </a:ext>
              </a:extLst>
            </p:cNvPr>
            <p:cNvSpPr/>
            <p:nvPr/>
          </p:nvSpPr>
          <p:spPr>
            <a:xfrm>
              <a:off x="4925478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A3809DF-F808-70CC-D56B-06D79F3612B9}"/>
                </a:ext>
              </a:extLst>
            </p:cNvPr>
            <p:cNvSpPr/>
            <p:nvPr/>
          </p:nvSpPr>
          <p:spPr>
            <a:xfrm>
              <a:off x="5127618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AA46ADF-A6CA-B702-23CF-227566026E6E}"/>
                </a:ext>
              </a:extLst>
            </p:cNvPr>
            <p:cNvSpPr/>
            <p:nvPr/>
          </p:nvSpPr>
          <p:spPr>
            <a:xfrm>
              <a:off x="4521200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964F83D-0452-1DBD-42A2-9331D439E712}"/>
                </a:ext>
              </a:extLst>
            </p:cNvPr>
            <p:cNvSpPr/>
            <p:nvPr/>
          </p:nvSpPr>
          <p:spPr>
            <a:xfrm>
              <a:off x="4723339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solidFill>
              <a:schemeClr val="accent4"/>
            </a:solidFill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9642FB2-91F7-0705-86ED-067035EE8BEA}"/>
                </a:ext>
              </a:extLst>
            </p:cNvPr>
            <p:cNvSpPr/>
            <p:nvPr/>
          </p:nvSpPr>
          <p:spPr>
            <a:xfrm>
              <a:off x="4925478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C7639CB-267B-5C70-19A6-33CCD241FC3A}"/>
                </a:ext>
              </a:extLst>
            </p:cNvPr>
            <p:cNvSpPr/>
            <p:nvPr/>
          </p:nvSpPr>
          <p:spPr>
            <a:xfrm>
              <a:off x="5127618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B059FCA-26C3-2A2F-91F8-09365037A86E}"/>
                </a:ext>
              </a:extLst>
            </p:cNvPr>
            <p:cNvSpPr/>
            <p:nvPr/>
          </p:nvSpPr>
          <p:spPr>
            <a:xfrm>
              <a:off x="5329757" y="3399142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070E987-0BD3-AEF9-3DC6-852D4B216077}"/>
                </a:ext>
              </a:extLst>
            </p:cNvPr>
            <p:cNvSpPr/>
            <p:nvPr/>
          </p:nvSpPr>
          <p:spPr>
            <a:xfrm>
              <a:off x="5329757" y="3597884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943E070-8FC0-F663-56F4-B5BD1E00A86E}"/>
                </a:ext>
              </a:extLst>
            </p:cNvPr>
            <p:cNvSpPr/>
            <p:nvPr/>
          </p:nvSpPr>
          <p:spPr>
            <a:xfrm>
              <a:off x="5329757" y="3200400"/>
              <a:ext cx="55042" cy="54117"/>
            </a:xfrm>
            <a:custGeom>
              <a:avLst/>
              <a:gdLst>
                <a:gd name="connsiteX0" fmla="*/ 55043 w 55042"/>
                <a:gd name="connsiteY0" fmla="*/ 27059 h 54117"/>
                <a:gd name="connsiteX1" fmla="*/ 27521 w 55042"/>
                <a:gd name="connsiteY1" fmla="*/ 54118 h 54117"/>
                <a:gd name="connsiteX2" fmla="*/ 0 w 55042"/>
                <a:gd name="connsiteY2" fmla="*/ 27059 h 54117"/>
                <a:gd name="connsiteX3" fmla="*/ 27521 w 55042"/>
                <a:gd name="connsiteY3" fmla="*/ 0 h 54117"/>
                <a:gd name="connsiteX4" fmla="*/ 55043 w 55042"/>
                <a:gd name="connsiteY4" fmla="*/ 27059 h 5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42" h="54117">
                  <a:moveTo>
                    <a:pt x="55043" y="27059"/>
                  </a:moveTo>
                  <a:cubicBezTo>
                    <a:pt x="55043" y="42003"/>
                    <a:pt x="42721" y="54118"/>
                    <a:pt x="27521" y="54118"/>
                  </a:cubicBezTo>
                  <a:cubicBezTo>
                    <a:pt x="12322" y="54118"/>
                    <a:pt x="0" y="42003"/>
                    <a:pt x="0" y="27059"/>
                  </a:cubicBezTo>
                  <a:cubicBezTo>
                    <a:pt x="0" y="12115"/>
                    <a:pt x="12322" y="0"/>
                    <a:pt x="27521" y="0"/>
                  </a:cubicBezTo>
                  <a:cubicBezTo>
                    <a:pt x="42721" y="0"/>
                    <a:pt x="55043" y="12115"/>
                    <a:pt x="55043" y="27059"/>
                  </a:cubicBezTo>
                  <a:close/>
                </a:path>
              </a:pathLst>
            </a:custGeom>
            <a:grpFill/>
            <a:ln w="9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726BFD9-F417-F53D-B52C-FC67F1776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2001" y="1907053"/>
            <a:ext cx="7901514" cy="2250101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277826" indent="0">
              <a:buNone/>
              <a:defRPr sz="3200">
                <a:solidFill>
                  <a:schemeClr val="bg1"/>
                </a:solidFill>
              </a:defRPr>
            </a:lvl2pPr>
            <a:lvl3pPr marL="603280" indent="0">
              <a:buNone/>
              <a:defRPr sz="2800">
                <a:solidFill>
                  <a:schemeClr val="bg1"/>
                </a:solidFill>
              </a:defRPr>
            </a:lvl3pPr>
            <a:lvl4pPr marL="835067" indent="0">
              <a:buNone/>
              <a:defRPr sz="2400">
                <a:solidFill>
                  <a:schemeClr val="bg1"/>
                </a:solidFill>
              </a:defRPr>
            </a:lvl4pPr>
            <a:lvl5pPr marL="1082729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141B7BD-C4A3-9EC4-7F5C-E6E0CEBC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605" y="4267521"/>
            <a:ext cx="4428679" cy="785544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  <a:lvl2pPr marL="457224" indent="0">
              <a:buNone/>
              <a:defRPr sz="1400"/>
            </a:lvl2pPr>
            <a:lvl3pPr marL="914446" indent="0">
              <a:buNone/>
              <a:defRPr sz="1200"/>
            </a:lvl3pPr>
            <a:lvl4pPr marL="1371668" indent="0">
              <a:buNone/>
              <a:defRPr sz="1000"/>
            </a:lvl4pPr>
            <a:lvl5pPr marL="1828892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2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98C17D-7CD7-CA39-FF67-CB8452F1BA1C}"/>
              </a:ext>
            </a:extLst>
          </p:cNvPr>
          <p:cNvSpPr txBox="1"/>
          <p:nvPr userDrawn="1"/>
        </p:nvSpPr>
        <p:spPr>
          <a:xfrm>
            <a:off x="1136686" y="1485907"/>
            <a:ext cx="720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4"/>
                </a:solidFill>
                <a:latin typeface="Avenir Book" panose="02000503020000020003" pitchFamily="2" charset="0"/>
              </a:rPr>
              <a:t>“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7DB01F-6623-EF24-5A22-CB9C69A3BCCA}"/>
              </a:ext>
            </a:extLst>
          </p:cNvPr>
          <p:cNvGrpSpPr/>
          <p:nvPr userDrawn="1"/>
        </p:nvGrpSpPr>
        <p:grpSpPr>
          <a:xfrm>
            <a:off x="8662695" y="6230532"/>
            <a:ext cx="2865598" cy="446110"/>
            <a:chOff x="1032801" y="5719299"/>
            <a:chExt cx="2699996" cy="517329"/>
          </a:xfrm>
        </p:grpSpPr>
        <p:pic>
          <p:nvPicPr>
            <p:cNvPr id="21" name="Picture 44">
              <a:extLst>
                <a:ext uri="{FF2B5EF4-FFF2-40B4-BE49-F238E27FC236}">
                  <a16:creationId xmlns:a16="http://schemas.microsoft.com/office/drawing/2014/main" id="{473DFECC-9415-6F79-1A4C-B97FCCBA39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9421" r="-9421"/>
            <a:stretch/>
          </p:blipFill>
          <p:spPr>
            <a:xfrm>
              <a:off x="2472797" y="5720108"/>
              <a:ext cx="1260000" cy="516520"/>
            </a:xfrm>
            <a:prstGeom prst="rect">
              <a:avLst/>
            </a:prstGeom>
          </p:spPr>
        </p:pic>
        <p:pic>
          <p:nvPicPr>
            <p:cNvPr id="22" name="Picture 24">
              <a:extLst>
                <a:ext uri="{FF2B5EF4-FFF2-40B4-BE49-F238E27FC236}">
                  <a16:creationId xmlns:a16="http://schemas.microsoft.com/office/drawing/2014/main" id="{CD61CCE8-9D44-2430-782E-13118C5739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11664" r="-11664"/>
            <a:stretch/>
          </p:blipFill>
          <p:spPr>
            <a:xfrm>
              <a:off x="1032801" y="5719299"/>
              <a:ext cx="1439996" cy="440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743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9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90122-BC2C-1E20-4BEA-F4BB7055AB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0863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628522"/>
            <a:ext cx="10515600" cy="4228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1" y="6356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87C7-E5C9-2642-AF71-C7D3F04A8E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17B41-1C7D-90A7-ED07-518725E616F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745" y="0"/>
            <a:ext cx="26806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DF6E2DD-0498-6F29-8AC5-33EFA0E70FC8}"/>
              </a:ext>
            </a:extLst>
          </p:cNvPr>
          <p:cNvGrpSpPr/>
          <p:nvPr userDrawn="1"/>
        </p:nvGrpSpPr>
        <p:grpSpPr>
          <a:xfrm>
            <a:off x="8521143" y="6230532"/>
            <a:ext cx="3007150" cy="446110"/>
            <a:chOff x="8521143" y="6230532"/>
            <a:chExt cx="3007150" cy="44611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6B11557-D4A7-3F91-3CDC-7220BC4B29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9421" r="-9421"/>
            <a:stretch/>
          </p:blipFill>
          <p:spPr>
            <a:xfrm>
              <a:off x="10191012" y="6231230"/>
              <a:ext cx="1337281" cy="445412"/>
            </a:xfrm>
            <a:prstGeom prst="rect">
              <a:avLst/>
            </a:prstGeom>
          </p:spPr>
        </p:pic>
        <p:pic>
          <p:nvPicPr>
            <p:cNvPr id="46" name="Picture 24">
              <a:extLst>
                <a:ext uri="{FF2B5EF4-FFF2-40B4-BE49-F238E27FC236}">
                  <a16:creationId xmlns:a16="http://schemas.microsoft.com/office/drawing/2014/main" id="{E58A4765-749D-42AD-5489-7ABAAA673D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-11664" r="-11664"/>
            <a:stretch/>
          </p:blipFill>
          <p:spPr>
            <a:xfrm>
              <a:off x="8521143" y="6230532"/>
              <a:ext cx="1528316" cy="37966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BD6602B-E516-3DFC-CD70-A5A31B3D2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92155" y="6283325"/>
              <a:ext cx="0" cy="28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29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12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4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12" indent="-228612" algn="l" defTabSz="914446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1pPr>
      <a:lvl2pPr marL="587405" indent="-309579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System Font Regular"/>
        <a:buChar char="‣"/>
        <a:tabLst/>
        <a:defRPr sz="20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804903" indent="-201623" algn="l" defTabSz="914446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tabLst/>
        <a:defRPr sz="18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068442" indent="-233375" algn="l" defTabSz="914446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System Font Regular"/>
        <a:buChar char="‣"/>
        <a:tabLst/>
        <a:defRPr sz="16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1300228" indent="-217498" algn="l" defTabSz="914446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80000"/>
        <a:buFont typeface="Courier New" panose="02070309020205020404" pitchFamily="49" charset="0"/>
        <a:buChar char="o"/>
        <a:tabLst/>
        <a:defRPr sz="160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726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2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90122-BC2C-1E20-4BEA-F4BB7055AB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60"/>
            <a:ext cx="12192001" cy="68554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10863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628522"/>
            <a:ext cx="10515600" cy="4228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1" y="6356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87C7-E5C9-2642-AF71-C7D3F04A8E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2D92-EC9F-9943-E038-65D67185FFD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745" y="0"/>
            <a:ext cx="268065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C04F22-694E-0958-A441-B8EA5D4F6ED7}"/>
              </a:ext>
            </a:extLst>
          </p:cNvPr>
          <p:cNvGrpSpPr/>
          <p:nvPr userDrawn="1"/>
        </p:nvGrpSpPr>
        <p:grpSpPr>
          <a:xfrm>
            <a:off x="8521143" y="6230532"/>
            <a:ext cx="3007150" cy="446110"/>
            <a:chOff x="8521143" y="6230532"/>
            <a:chExt cx="3007150" cy="446110"/>
          </a:xfrm>
        </p:grpSpPr>
        <p:pic>
          <p:nvPicPr>
            <p:cNvPr id="15" name="Picture 44">
              <a:extLst>
                <a:ext uri="{FF2B5EF4-FFF2-40B4-BE49-F238E27FC236}">
                  <a16:creationId xmlns:a16="http://schemas.microsoft.com/office/drawing/2014/main" id="{8F5AE883-A253-B76D-2D87-F9113A0C17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9421" r="-9421"/>
            <a:stretch/>
          </p:blipFill>
          <p:spPr>
            <a:xfrm>
              <a:off x="10191012" y="6231230"/>
              <a:ext cx="1337281" cy="445412"/>
            </a:xfrm>
            <a:prstGeom prst="rect">
              <a:avLst/>
            </a:prstGeom>
          </p:spPr>
        </p:pic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D8804E08-10C2-3D7F-14B3-D555F6D632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604" r="-11604"/>
            <a:stretch/>
          </p:blipFill>
          <p:spPr>
            <a:xfrm>
              <a:off x="8521143" y="6230532"/>
              <a:ext cx="1528316" cy="379664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681262-687C-303D-2F00-78550FAD29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92155" y="6283325"/>
              <a:ext cx="0" cy="2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392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8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12" indent="-228612" algn="l" defTabSz="914446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87405" indent="-309579" algn="l" defTabSz="914446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System Font Regular"/>
        <a:buChar char="‣"/>
        <a:tabLst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04903" indent="-201623" algn="l" defTabSz="914446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068442" indent="-233375" algn="l" defTabSz="914446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System Font Regular"/>
        <a:buChar char="‣"/>
        <a:tabLst/>
        <a:defRPr sz="16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300228" indent="-217498" algn="l" defTabSz="914446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80000"/>
        <a:buFont typeface="Courier New" panose="02070309020205020404" pitchFamily="49" charset="0"/>
        <a:buChar char="o"/>
        <a:tabLst/>
        <a:defRPr sz="16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726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2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2E924-449B-7F83-897B-417AE181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7600" cy="8693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8E3FF-9D7A-BB80-45A7-9AF678881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81959"/>
            <a:ext cx="11277600" cy="4695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F9B3-35AD-CAE0-8470-2F3F53D47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005" y="6378575"/>
            <a:ext cx="130591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BB19C-BF31-BC4C-A83D-3084712DA4DA}" type="datetimeFigureOut"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68B9C-B029-8232-EAEE-A39E3C7C5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6375" y="6378575"/>
            <a:ext cx="263021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tx2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3510-CB7E-786F-79D1-82F40DCA0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0135" y="6378575"/>
            <a:ext cx="58332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25607-3CCB-FC49-88FF-D0E21707BB1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B617F27-A966-E19A-E045-2578718E3A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831" y="6330622"/>
            <a:ext cx="1282969" cy="390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68516-0A78-E646-685E-BA5F869DAEEC}"/>
              </a:ext>
            </a:extLst>
          </p:cNvPr>
          <p:cNvSpPr txBox="1"/>
          <p:nvPr userDrawn="1"/>
        </p:nvSpPr>
        <p:spPr>
          <a:xfrm>
            <a:off x="337278" y="6375146"/>
            <a:ext cx="4759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spc="500" baseline="0">
                <a:solidFill>
                  <a:schemeClr val="accent1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</p:spTree>
    <p:extLst>
      <p:ext uri="{BB962C8B-B14F-4D97-AF65-F5344CB8AC3E}">
        <p14:creationId xmlns:p14="http://schemas.microsoft.com/office/powerpoint/2010/main" val="276107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9800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88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2275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who.org/courses/im-in-the-field" TargetMode="External"/><Relationship Id="rId3" Type="http://schemas.openxmlformats.org/officeDocument/2006/relationships/hyperlink" Target="https://openwho.org/courses/im-health-misinformation" TargetMode="External"/><Relationship Id="rId7" Type="http://schemas.openxmlformats.org/officeDocument/2006/relationships/hyperlink" Target="https://openwho.org/courses/im-human-centered-design" TargetMode="External"/><Relationship Id="rId2" Type="http://schemas.openxmlformats.org/officeDocument/2006/relationships/hyperlink" Target="https://openwho.org/courses/infodemic-management-101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openwho.org/courses/im-taxonomy" TargetMode="External"/><Relationship Id="rId5" Type="http://schemas.openxmlformats.org/officeDocument/2006/relationships/hyperlink" Target="https://openwho.org/courses/im-social-marketing" TargetMode="External"/><Relationship Id="rId4" Type="http://schemas.openxmlformats.org/officeDocument/2006/relationships/hyperlink" Target="https://openwho.org/courses/im-insights-repor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6vsROo6gH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61E71-83D7-79E4-CB31-3C73479DB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A255-08B1-219D-AD34-0A95EFF66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2" y="1860602"/>
            <a:ext cx="8987243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</a:t>
            </a:r>
            <a:r>
              <a:rPr lang="en-US" dirty="0">
                <a:solidFill>
                  <a:schemeClr val="accent2"/>
                </a:solidFill>
              </a:rPr>
              <a:t>infodemic management </a:t>
            </a:r>
            <a:r>
              <a:rPr lang="en-US" dirty="0"/>
              <a:t>operational in countries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B46FD-491A-CDB6-9E3A-27414F408B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1 August 2024</a:t>
            </a:r>
          </a:p>
        </p:txBody>
      </p:sp>
    </p:spTree>
    <p:extLst>
      <p:ext uri="{BB962C8B-B14F-4D97-AF65-F5344CB8AC3E}">
        <p14:creationId xmlns:p14="http://schemas.microsoft.com/office/powerpoint/2010/main" val="190626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79150-A97D-4553-2D05-2F608CBD3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EA914C-5EB6-2E72-5BD9-2EA56CC48FD9}"/>
              </a:ext>
            </a:extLst>
          </p:cNvPr>
          <p:cNvSpPr/>
          <p:nvPr/>
        </p:nvSpPr>
        <p:spPr>
          <a:xfrm>
            <a:off x="0" y="0"/>
            <a:ext cx="1219200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FF219F-A41D-7189-1B55-FFBA9EC67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833"/>
          <a:stretch/>
        </p:blipFill>
        <p:spPr>
          <a:xfrm>
            <a:off x="0" y="271463"/>
            <a:ext cx="12192000" cy="5772150"/>
          </a:xfrm>
        </p:spPr>
      </p:pic>
    </p:spTree>
    <p:extLst>
      <p:ext uri="{BB962C8B-B14F-4D97-AF65-F5344CB8AC3E}">
        <p14:creationId xmlns:p14="http://schemas.microsoft.com/office/powerpoint/2010/main" val="71751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BFA67-E6EE-8180-1A8A-3678B981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1E78-6B97-FA86-A958-AC02ACDD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679899"/>
          </a:xfrm>
        </p:spPr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B0DFE-A78C-F593-1A90-EE71623D9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11430"/>
            <a:ext cx="10515600" cy="44988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hlinkClick r:id="rId2"/>
              </a:rPr>
              <a:t>Infodemic management 101 </a:t>
            </a:r>
            <a:r>
              <a:rPr lang="en-US" sz="2000" dirty="0"/>
              <a:t>course</a:t>
            </a:r>
          </a:p>
          <a:p>
            <a:pPr>
              <a:lnSpc>
                <a:spcPct val="100000"/>
              </a:lnSpc>
            </a:pPr>
            <a:r>
              <a:rPr lang="en-PH" sz="2000" dirty="0">
                <a:hlinkClick r:id="rId3"/>
              </a:rPr>
              <a:t>Infodemic Management: Addressing health misinformation</a:t>
            </a:r>
            <a:endParaRPr lang="en-PH" sz="2000" dirty="0"/>
          </a:p>
          <a:p>
            <a:pPr>
              <a:lnSpc>
                <a:spcPct val="100000"/>
              </a:lnSpc>
            </a:pPr>
            <a:r>
              <a:rPr lang="en-PH" sz="2000" dirty="0">
                <a:hlinkClick r:id="rId4"/>
              </a:rPr>
              <a:t>Infodemic Management: Developing an infodemic insights report</a:t>
            </a:r>
            <a:endParaRPr lang="en-PH" sz="2000" dirty="0"/>
          </a:p>
          <a:p>
            <a:pPr>
              <a:lnSpc>
                <a:spcPct val="100000"/>
              </a:lnSpc>
            </a:pPr>
            <a:r>
              <a:rPr lang="en-PH" sz="2000" dirty="0">
                <a:hlinkClick r:id="rId5"/>
              </a:rPr>
              <a:t>Infodemic Management: Social marketing and message testing methods</a:t>
            </a:r>
            <a:endParaRPr lang="en-PH" sz="2000" dirty="0"/>
          </a:p>
          <a:p>
            <a:pPr>
              <a:lnSpc>
                <a:spcPct val="100000"/>
              </a:lnSpc>
            </a:pPr>
            <a:r>
              <a:rPr lang="en-PH" sz="2000" dirty="0">
                <a:hlinkClick r:id="rId6"/>
              </a:rPr>
              <a:t>Infodemic Management: Defining a taxonomy for social listening</a:t>
            </a:r>
            <a:endParaRPr lang="en-PH" sz="2000" dirty="0"/>
          </a:p>
          <a:p>
            <a:pPr>
              <a:lnSpc>
                <a:spcPct val="100000"/>
              </a:lnSpc>
            </a:pPr>
            <a:r>
              <a:rPr lang="en-PH" sz="2000" dirty="0">
                <a:hlinkClick r:id="rId7"/>
              </a:rPr>
              <a:t>Infodemic Management: Using human-centered design good practices</a:t>
            </a:r>
            <a:endParaRPr lang="en-PH" sz="2000" dirty="0"/>
          </a:p>
          <a:p>
            <a:pPr>
              <a:lnSpc>
                <a:spcPct val="100000"/>
              </a:lnSpc>
            </a:pPr>
            <a:r>
              <a:rPr lang="en-PH" sz="2000" dirty="0">
                <a:hlinkClick r:id="rId8"/>
              </a:rPr>
              <a:t>Infodemic Management: Working effectively as an infodemic manager in the field</a:t>
            </a:r>
            <a:endParaRPr lang="en-PH" sz="20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5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F6A51-FC40-7269-F13A-F41EB650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D6417D-F576-5313-DEB9-81052C82A353}"/>
              </a:ext>
            </a:extLst>
          </p:cNvPr>
          <p:cNvSpPr/>
          <p:nvPr/>
        </p:nvSpPr>
        <p:spPr>
          <a:xfrm>
            <a:off x="0" y="0"/>
            <a:ext cx="1219200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5F9F9-9E55-8846-16D1-532FB21A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166"/>
          <a:stretch/>
        </p:blipFill>
        <p:spPr>
          <a:xfrm>
            <a:off x="0" y="114300"/>
            <a:ext cx="12192000" cy="5886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12CBC-7A4C-0761-D60E-14CCE2F7EBA5}"/>
              </a:ext>
            </a:extLst>
          </p:cNvPr>
          <p:cNvSpPr txBox="1">
            <a:spLocks/>
          </p:cNvSpPr>
          <p:nvPr/>
        </p:nvSpPr>
        <p:spPr>
          <a:xfrm>
            <a:off x="6987209" y="985837"/>
            <a:ext cx="3957014" cy="866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</a:rPr>
              <a:t>https://bit.ly/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</a:rPr>
              <a:t>flashsubscribe</a:t>
            </a:r>
          </a:p>
        </p:txBody>
      </p:sp>
    </p:spTree>
    <p:extLst>
      <p:ext uri="{BB962C8B-B14F-4D97-AF65-F5344CB8AC3E}">
        <p14:creationId xmlns:p14="http://schemas.microsoft.com/office/powerpoint/2010/main" val="1815845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FCFA0-0600-274A-9DB9-3A15625B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28B7-6C61-A8CD-5E67-43A01D7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774901"/>
          </a:xfrm>
        </p:spPr>
        <p:txBody>
          <a:bodyPr/>
          <a:lstStyle/>
          <a:p>
            <a:r>
              <a:rPr lang="en-US" dirty="0"/>
              <a:t>EPI-WIN webinar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EAFCF-19B8-57FC-393B-9959D3636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11430"/>
            <a:ext cx="10515600" cy="44988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Listen to “</a:t>
            </a:r>
            <a:r>
              <a:rPr lang="en-US" dirty="0">
                <a:hlinkClick r:id="rId3"/>
              </a:rPr>
              <a:t>Making infodemic management operational in countries</a:t>
            </a:r>
            <a:r>
              <a:rPr lang="en-US" dirty="0"/>
              <a:t>”, 1 August 2024</a:t>
            </a:r>
          </a:p>
          <a:p>
            <a:pPr>
              <a:lnSpc>
                <a:spcPct val="100000"/>
              </a:lnSpc>
            </a:pPr>
            <a:r>
              <a:rPr lang="en-US" dirty="0"/>
              <a:t>Presentations:</a:t>
            </a:r>
          </a:p>
          <a:p>
            <a:pPr lvl="1">
              <a:lnSpc>
                <a:spcPct val="100000"/>
              </a:lnSpc>
            </a:pPr>
            <a:r>
              <a:rPr lang="en-PH" b="1" dirty="0">
                <a:latin typeface="Avenir Heavy" panose="02000503020000020003" pitchFamily="2" charset="0"/>
              </a:rPr>
              <a:t>Dr </a:t>
            </a:r>
            <a:r>
              <a:rPr lang="en-PH" b="1" dirty="0" err="1">
                <a:latin typeface="Avenir Heavy" panose="02000503020000020003" pitchFamily="2" charset="0"/>
              </a:rPr>
              <a:t>Soha</a:t>
            </a:r>
            <a:r>
              <a:rPr lang="en-PH" b="1" dirty="0">
                <a:latin typeface="Avenir Heavy" panose="02000503020000020003" pitchFamily="2" charset="0"/>
              </a:rPr>
              <a:t> </a:t>
            </a:r>
            <a:r>
              <a:rPr lang="en-PH" b="1" dirty="0" err="1">
                <a:latin typeface="Avenir Heavy" panose="02000503020000020003" pitchFamily="2" charset="0"/>
              </a:rPr>
              <a:t>Albayat</a:t>
            </a:r>
            <a:r>
              <a:rPr lang="en-PH" b="1" dirty="0">
                <a:latin typeface="Avenir Heavy" panose="02000503020000020003" pitchFamily="2" charset="0"/>
              </a:rPr>
              <a:t>, </a:t>
            </a:r>
            <a:r>
              <a:rPr lang="en-PH" dirty="0" err="1"/>
              <a:t>MoPH</a:t>
            </a:r>
            <a:r>
              <a:rPr lang="en-PH" dirty="0"/>
              <a:t>, Qatar</a:t>
            </a:r>
          </a:p>
          <a:p>
            <a:pPr lvl="1">
              <a:lnSpc>
                <a:spcPct val="100000"/>
              </a:lnSpc>
            </a:pPr>
            <a:r>
              <a:rPr lang="en-PH" b="1" dirty="0">
                <a:latin typeface="Avenir Heavy" panose="02000503020000020003" pitchFamily="2" charset="0"/>
              </a:rPr>
              <a:t>Dr </a:t>
            </a:r>
            <a:r>
              <a:rPr lang="en-PH" b="1" dirty="0" err="1">
                <a:latin typeface="Avenir Heavy" panose="02000503020000020003" pitchFamily="2" charset="0"/>
              </a:rPr>
              <a:t>Sumanee</a:t>
            </a:r>
            <a:r>
              <a:rPr lang="en-PH" b="1" dirty="0">
                <a:latin typeface="Avenir Heavy" panose="02000503020000020003" pitchFamily="2" charset="0"/>
              </a:rPr>
              <a:t> </a:t>
            </a:r>
            <a:r>
              <a:rPr lang="en-PH" b="1" dirty="0" err="1">
                <a:latin typeface="Avenir Heavy" panose="02000503020000020003" pitchFamily="2" charset="0"/>
              </a:rPr>
              <a:t>Wacharasint</a:t>
            </a:r>
            <a:r>
              <a:rPr lang="en-PH" b="1" dirty="0">
                <a:latin typeface="Avenir Heavy" panose="02000503020000020003" pitchFamily="2" charset="0"/>
              </a:rPr>
              <a:t>, MD., </a:t>
            </a:r>
            <a:r>
              <a:rPr lang="en-PH" dirty="0" err="1"/>
              <a:t>MoPH</a:t>
            </a:r>
            <a:r>
              <a:rPr lang="en-PH" dirty="0"/>
              <a:t> Thailand</a:t>
            </a:r>
          </a:p>
          <a:p>
            <a:pPr lvl="1">
              <a:lnSpc>
                <a:spcPct val="100000"/>
              </a:lnSpc>
            </a:pPr>
            <a:r>
              <a:rPr lang="en-PH" b="1" dirty="0">
                <a:latin typeface="Avenir Heavy" panose="02000503020000020003" pitchFamily="2" charset="0"/>
              </a:rPr>
              <a:t>Mariam </a:t>
            </a:r>
            <a:r>
              <a:rPr lang="en-PH" b="1" dirty="0" err="1">
                <a:latin typeface="Avenir Heavy" panose="02000503020000020003" pitchFamily="2" charset="0"/>
              </a:rPr>
              <a:t>Tsitsikashvili</a:t>
            </a:r>
            <a:r>
              <a:rPr lang="en-PH" b="1" dirty="0">
                <a:latin typeface="Avenir Heavy" panose="02000503020000020003" pitchFamily="2" charset="0"/>
              </a:rPr>
              <a:t>, </a:t>
            </a:r>
            <a:r>
              <a:rPr lang="en-PH" dirty="0" err="1"/>
              <a:t>FactCheck</a:t>
            </a:r>
            <a:r>
              <a:rPr lang="en-PH" dirty="0"/>
              <a:t> Georgia</a:t>
            </a:r>
          </a:p>
          <a:p>
            <a:pPr lvl="1">
              <a:lnSpc>
                <a:spcPct val="100000"/>
              </a:lnSpc>
            </a:pPr>
            <a:r>
              <a:rPr lang="en-PH" b="1" dirty="0" err="1">
                <a:latin typeface="Avenir Heavy" panose="02000503020000020003" pitchFamily="2" charset="0"/>
              </a:rPr>
              <a:t>Lenka</a:t>
            </a:r>
            <a:r>
              <a:rPr lang="en-PH" b="1" dirty="0">
                <a:latin typeface="Avenir Heavy" panose="02000503020000020003" pitchFamily="2" charset="0"/>
              </a:rPr>
              <a:t> </a:t>
            </a:r>
            <a:r>
              <a:rPr lang="en-PH" b="1" dirty="0" err="1">
                <a:latin typeface="Avenir Heavy" panose="02000503020000020003" pitchFamily="2" charset="0"/>
              </a:rPr>
              <a:t>Dojcanova</a:t>
            </a:r>
            <a:r>
              <a:rPr lang="en-PH" b="1" dirty="0">
                <a:latin typeface="Avenir Heavy" panose="02000503020000020003" pitchFamily="2" charset="0"/>
              </a:rPr>
              <a:t>, </a:t>
            </a:r>
            <a:r>
              <a:rPr lang="en-PH" dirty="0"/>
              <a:t>Division of Pacific Technical Support (DPS), WHO</a:t>
            </a:r>
          </a:p>
          <a:p>
            <a:pPr lvl="1">
              <a:lnSpc>
                <a:spcPct val="100000"/>
              </a:lnSpc>
            </a:pPr>
            <a:r>
              <a:rPr lang="en-PH" b="1" dirty="0">
                <a:latin typeface="Avenir Heavy" panose="02000503020000020003" pitchFamily="2" charset="0"/>
              </a:rPr>
              <a:t>Rocio Lopez, </a:t>
            </a:r>
            <a:r>
              <a:rPr lang="en-PH" dirty="0"/>
              <a:t>Africa Infodemic Response Alliance (AIRA)</a:t>
            </a: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4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99234-70C7-B61B-DEAB-679125CA0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DC2E-5DA9-10D4-FCC1-C3B2C8B7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infodemic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12430-1059-3FC0-BA7F-13BEA0D33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11430"/>
            <a:ext cx="5257799" cy="449881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PH" b="0" i="0" u="none" strike="noStrike" dirty="0">
                <a:effectLst/>
              </a:rPr>
              <a:t>An infodemic is too much information including false or misleading information in digital and physical environments during a disease outbreak. </a:t>
            </a:r>
          </a:p>
          <a:p>
            <a:pPr lvl="1">
              <a:lnSpc>
                <a:spcPct val="120000"/>
              </a:lnSpc>
            </a:pPr>
            <a:r>
              <a:rPr lang="en-PH" b="0" i="0" u="none" strike="noStrike" dirty="0">
                <a:effectLst/>
              </a:rPr>
              <a:t>It causes confusion and risk-taking </a:t>
            </a:r>
            <a:r>
              <a:rPr lang="en-PH" b="0" i="0" u="none" strike="noStrike" dirty="0" err="1">
                <a:effectLst/>
              </a:rPr>
              <a:t>behaviours</a:t>
            </a:r>
            <a:r>
              <a:rPr lang="en-PH" b="0" i="0" u="none" strike="noStrike" dirty="0">
                <a:effectLst/>
              </a:rPr>
              <a:t> that can harm health. It also leads to mistrust in health authorities and undermines the public health response. </a:t>
            </a:r>
          </a:p>
          <a:p>
            <a:pPr>
              <a:lnSpc>
                <a:spcPct val="120000"/>
              </a:lnSpc>
            </a:pPr>
            <a:r>
              <a:rPr lang="en-PH" b="0" i="0" u="none" strike="noStrike" dirty="0">
                <a:effectLst/>
              </a:rPr>
              <a:t>Infodemic management is the systematic use of risk- and evidence-based analysis and approaches to manage the infodemic and reduce its impact on health </a:t>
            </a:r>
            <a:r>
              <a:rPr lang="en-PH" b="0" i="0" u="none" strike="noStrike" dirty="0" err="1">
                <a:effectLst/>
              </a:rPr>
              <a:t>behaviours</a:t>
            </a:r>
            <a:r>
              <a:rPr lang="en-PH" b="0" i="0" u="none" strike="noStrike" dirty="0">
                <a:effectLst/>
              </a:rPr>
              <a:t> during health emergencies.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E151F-93B8-96D2-7E2B-68DA42997D29}"/>
              </a:ext>
            </a:extLst>
          </p:cNvPr>
          <p:cNvSpPr txBox="1"/>
          <p:nvPr/>
        </p:nvSpPr>
        <p:spPr>
          <a:xfrm>
            <a:off x="6419087" y="1611430"/>
            <a:ext cx="4934712" cy="4192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2" marR="0" lvl="0" indent="-228612" algn="l" defTabSz="91444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E1F6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Building trust with communities is key to building trust.</a:t>
            </a:r>
          </a:p>
          <a:p>
            <a:pPr marL="228612" marR="0" lvl="0" indent="-228612" algn="l" defTabSz="91444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E1F6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Risk communication, community engagement and infodemic management are the core of community protection, one of the essential pillars of Health Emergency Preparedness and Response</a:t>
            </a:r>
          </a:p>
          <a:p>
            <a:pPr marL="228612" marR="0" lvl="0" indent="-228612" algn="l" defTabSz="914446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E1F6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The presentations are best practices in countries and Regions featuring a wide variety of frameworks, approaches and activities.</a:t>
            </a:r>
          </a:p>
        </p:txBody>
      </p:sp>
    </p:spTree>
    <p:extLst>
      <p:ext uri="{BB962C8B-B14F-4D97-AF65-F5344CB8AC3E}">
        <p14:creationId xmlns:p14="http://schemas.microsoft.com/office/powerpoint/2010/main" val="428716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48377-B8F2-AE9C-61B3-DFECB62DF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D8F4AA-5783-D92D-04DF-431FC97F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631566"/>
          </a:xfrm>
        </p:spPr>
        <p:txBody>
          <a:bodyPr/>
          <a:lstStyle/>
          <a:p>
            <a:r>
              <a:rPr lang="en-US"/>
              <a:t>Infodemic management in WHO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DBCBAC-1FBC-4305-ACF2-9B287C06B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880" t="24752" r="1145"/>
          <a:stretch/>
        </p:blipFill>
        <p:spPr>
          <a:xfrm>
            <a:off x="838199" y="1458612"/>
            <a:ext cx="9856737" cy="44394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1D7FC-434A-BF39-4879-938DF911C34B}"/>
              </a:ext>
            </a:extLst>
          </p:cNvPr>
          <p:cNvSpPr txBox="1"/>
          <p:nvPr/>
        </p:nvSpPr>
        <p:spPr>
          <a:xfrm>
            <a:off x="838199" y="857178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b="0" i="0" u="none" strike="noStrike" dirty="0">
                <a:solidFill>
                  <a:schemeClr val="accent2"/>
                </a:solidFill>
                <a:effectLst/>
              </a:rPr>
              <a:t>Programmatic response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74D9EAD-7853-3F84-2F6A-36ECDC2CE007}"/>
              </a:ext>
            </a:extLst>
          </p:cNvPr>
          <p:cNvSpPr/>
          <p:nvPr/>
        </p:nvSpPr>
        <p:spPr>
          <a:xfrm rot="10800000">
            <a:off x="4197096" y="1088136"/>
            <a:ext cx="322355" cy="2778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ADA02-57FA-F061-5EDA-70C8E50B3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0546-CC7F-DD18-0B8C-230B6EFC3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571"/>
          </a:xfrm>
        </p:spPr>
        <p:txBody>
          <a:bodyPr>
            <a:normAutofit/>
          </a:bodyPr>
          <a:lstStyle/>
          <a:p>
            <a:r>
              <a:rPr lang="en-US" dirty="0"/>
              <a:t>Qatar experience during Covid-19 and FIFA World Cup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59477A-1FC5-809F-6ED1-6FA29B0CA2DC}"/>
              </a:ext>
            </a:extLst>
          </p:cNvPr>
          <p:cNvGraphicFramePr>
            <a:graphicFrameLocks/>
          </p:cNvGraphicFramePr>
          <p:nvPr/>
        </p:nvGraphicFramePr>
        <p:xfrm>
          <a:off x="3833376" y="1536082"/>
          <a:ext cx="7520424" cy="4507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808">
                  <a:extLst>
                    <a:ext uri="{9D8B030D-6E8A-4147-A177-3AD203B41FA5}">
                      <a16:colId xmlns:a16="http://schemas.microsoft.com/office/drawing/2014/main" val="1880440609"/>
                    </a:ext>
                  </a:extLst>
                </a:gridCol>
                <a:gridCol w="2506808">
                  <a:extLst>
                    <a:ext uri="{9D8B030D-6E8A-4147-A177-3AD203B41FA5}">
                      <a16:colId xmlns:a16="http://schemas.microsoft.com/office/drawing/2014/main" val="4277201082"/>
                    </a:ext>
                  </a:extLst>
                </a:gridCol>
                <a:gridCol w="2506808">
                  <a:extLst>
                    <a:ext uri="{9D8B030D-6E8A-4147-A177-3AD203B41FA5}">
                      <a16:colId xmlns:a16="http://schemas.microsoft.com/office/drawing/2014/main" val="2119292155"/>
                    </a:ext>
                  </a:extLst>
                </a:gridCol>
              </a:tblGrid>
              <a:tr h="27535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en-US" sz="1600" dirty="0"/>
                        <a:t>Capturing of Signals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en-US" sz="1600" dirty="0"/>
                        <a:t>Management of Infodemics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400"/>
                        </a:spcAft>
                      </a:pPr>
                      <a:r>
                        <a:rPr lang="en-US" sz="1600" dirty="0"/>
                        <a:t>Challenging Rumors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532366"/>
                  </a:ext>
                </a:extLst>
              </a:tr>
              <a:tr h="369705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Data/Information from several sources are triaged, investigated and categorized into 3 levels. </a:t>
                      </a:r>
                      <a:endParaRPr lang="en-PH" sz="1600" dirty="0">
                        <a:effectLst/>
                      </a:endParaRP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of technologies such as the EIOS enhanced social listening 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detection of signals and rumors that affects the public opinion. </a:t>
                      </a:r>
                      <a:endParaRPr lang="en-PH" sz="1600" dirty="0">
                        <a:effectLst/>
                      </a:endParaRP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there’s potential threat to Public Health, Immediate action is implemented. </a:t>
                      </a:r>
                      <a:endParaRPr lang="en-PH" sz="1600" dirty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MoPH</a:t>
                      </a: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releases public announcements through reliable social media channels, social influencers, or public health leaders, etc.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Dedication of a spokesperson to respond to public rumors &amp; misinformation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MoPH</a:t>
                      </a: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monitoring of misleading Information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Advocacy for policies that regulate the spread of misinformation. 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PH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Coordination and collaboration within MOPH and with external public &amp; private institutions</a:t>
                      </a:r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9464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83963F0-5BCF-D747-16C2-7E29E9D9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6082"/>
            <a:ext cx="2794000" cy="1572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A158F-0E1D-A7E6-73FA-3CA5192E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28341"/>
            <a:ext cx="22987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9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A2085-8002-0257-37EB-846FD691B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B6D0F-AEC6-D04D-F960-97FD3CB5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810527"/>
          </a:xfrm>
        </p:spPr>
        <p:txBody>
          <a:bodyPr>
            <a:normAutofit fontScale="90000"/>
          </a:bodyPr>
          <a:lstStyle/>
          <a:p>
            <a:r>
              <a:rPr lang="en-US" dirty="0"/>
              <a:t>Thailand experience: Procedures for responding to information about diseases and disaster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B97ACBC-3C52-F6B6-3F6F-E37ACAED8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823"/>
          <a:stretch/>
        </p:blipFill>
        <p:spPr>
          <a:xfrm>
            <a:off x="1220109" y="1520283"/>
            <a:ext cx="9751782" cy="4562573"/>
          </a:xfrm>
        </p:spPr>
      </p:pic>
    </p:spTree>
    <p:extLst>
      <p:ext uri="{BB962C8B-B14F-4D97-AF65-F5344CB8AC3E}">
        <p14:creationId xmlns:p14="http://schemas.microsoft.com/office/powerpoint/2010/main" val="106723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23AE5-65C4-41C2-8DF1-89F79941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DF4F-45A6-9067-F91F-4693D309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571"/>
          </a:xfrm>
        </p:spPr>
        <p:txBody>
          <a:bodyPr>
            <a:normAutofit/>
          </a:bodyPr>
          <a:lstStyle/>
          <a:p>
            <a:r>
              <a:rPr lang="en-US" dirty="0"/>
              <a:t>Thailand Emergency Risk Communication Model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5A681A5-411C-70F0-14FF-EACFE18A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136" t="22515" r="19950" b="10457"/>
          <a:stretch/>
        </p:blipFill>
        <p:spPr>
          <a:xfrm>
            <a:off x="2521353" y="1179512"/>
            <a:ext cx="7149293" cy="4498975"/>
          </a:xfr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2E83E2-0373-52F4-111F-9692AFDA8D49}"/>
              </a:ext>
            </a:extLst>
          </p:cNvPr>
          <p:cNvSpPr txBox="1"/>
          <p:nvPr/>
        </p:nvSpPr>
        <p:spPr>
          <a:xfrm>
            <a:off x="2521353" y="5730498"/>
            <a:ext cx="6317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ptos" panose="020B0004020202020204" pitchFamily="34" charset="0"/>
              </a:rPr>
              <a:t>Dr </a:t>
            </a:r>
            <a:r>
              <a:rPr lang="en-US" sz="1100" i="1" dirty="0" err="1">
                <a:latin typeface="Aptos" panose="020B0004020202020204" pitchFamily="34" charset="0"/>
              </a:rPr>
              <a:t>Sumanee</a:t>
            </a:r>
            <a:r>
              <a:rPr lang="en-US" sz="1100" i="1" dirty="0">
                <a:latin typeface="Aptos" panose="020B0004020202020204" pitchFamily="34" charset="0"/>
              </a:rPr>
              <a:t> </a:t>
            </a:r>
            <a:r>
              <a:rPr lang="en-US" sz="1100" i="1" dirty="0" err="1">
                <a:latin typeface="Aptos" panose="020B0004020202020204" pitchFamily="34" charset="0"/>
              </a:rPr>
              <a:t>Wacharasint</a:t>
            </a:r>
            <a:r>
              <a:rPr lang="en-US" sz="1100" i="1" dirty="0">
                <a:latin typeface="Aptos" panose="020B0004020202020204" pitchFamily="34" charset="0"/>
              </a:rPr>
              <a:t>, MD. Department of Disease Control, Ministry of Public Health Thailand.</a:t>
            </a:r>
          </a:p>
        </p:txBody>
      </p:sp>
    </p:spTree>
    <p:extLst>
      <p:ext uri="{BB962C8B-B14F-4D97-AF65-F5344CB8AC3E}">
        <p14:creationId xmlns:p14="http://schemas.microsoft.com/office/powerpoint/2010/main" val="145291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4E887-74ED-2F01-4867-07CE9C1C6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5648-BD01-0BCA-C776-C6EC8013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012409"/>
          </a:xfrm>
        </p:spPr>
        <p:txBody>
          <a:bodyPr/>
          <a:lstStyle/>
          <a:p>
            <a:r>
              <a:rPr lang="en-US" dirty="0"/>
              <a:t>Georgia experience in partnerships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05A725-F908-5145-CC02-CE6D5611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/>
          <a:lstStyle/>
          <a:p>
            <a:r>
              <a:rPr lang="en-US" dirty="0"/>
              <a:t>Partnerships in key activities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7C78C0-CA65-7051-A425-8F1C39AD0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r>
              <a:rPr lang="en-US" dirty="0"/>
              <a:t>Partnership with MOH and NCDC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2FCE20-36F4-29B5-4EE9-9249C5513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586371"/>
            <a:ext cx="4590288" cy="3256455"/>
          </a:xfr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PH" sz="2000" dirty="0"/>
              <a:t>A WhatsApp Line to verify information (MoH &amp; NCDC)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PH" sz="2000" dirty="0"/>
              <a:t>A weekly disinformation newsletter distributed to MoH &amp; NCDC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PH" sz="2000" dirty="0"/>
              <a:t>Amplifying the content that was produced and published by NCDC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E5FB99-D395-7335-8D65-65F5A2A31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3902409"/>
            <a:ext cx="2374900" cy="7112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64476B3-0848-FD1B-48FD-3F42D25663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586371"/>
            <a:ext cx="5157787" cy="12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8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1767D-1F61-38E6-B990-4AC2AD007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11CE-6DD8-112D-8667-2836395B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571"/>
          </a:xfrm>
        </p:spPr>
        <p:txBody>
          <a:bodyPr>
            <a:normAutofit/>
          </a:bodyPr>
          <a:lstStyle/>
          <a:p>
            <a:r>
              <a:rPr lang="en-US" dirty="0"/>
              <a:t>Capacity building in the Pacific Islands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FBF5C-BF8E-64EB-8EC0-7CD002CA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52" b="2956"/>
          <a:stretch/>
        </p:blipFill>
        <p:spPr>
          <a:xfrm>
            <a:off x="961028" y="996696"/>
            <a:ext cx="10269944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5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9E929-28FF-B1AE-6723-CA14A0EE1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971F-AA6B-26DC-6538-8DB6FFCC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0"/>
            <a:ext cx="10515600" cy="866372"/>
          </a:xfrm>
        </p:spPr>
        <p:txBody>
          <a:bodyPr>
            <a:normAutofit/>
          </a:bodyPr>
          <a:lstStyle/>
          <a:p>
            <a:r>
              <a:rPr lang="en-US" dirty="0"/>
              <a:t>Approaches of the</a:t>
            </a:r>
            <a:br>
              <a:rPr lang="en-US" dirty="0"/>
            </a:br>
            <a:r>
              <a:rPr lang="en-US" dirty="0"/>
              <a:t>Africa Infodemic Response Alliance (AIRA)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574058-DC86-A135-8A0C-13186BC8E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638" r="831"/>
          <a:stretch/>
        </p:blipFill>
        <p:spPr>
          <a:xfrm>
            <a:off x="585253" y="1341570"/>
            <a:ext cx="9101138" cy="440351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6A7DE6-68D9-9E95-5A19-03AE6E3AEB2E}"/>
              </a:ext>
            </a:extLst>
          </p:cNvPr>
          <p:cNvSpPr txBox="1">
            <a:spLocks/>
          </p:cNvSpPr>
          <p:nvPr/>
        </p:nvSpPr>
        <p:spPr>
          <a:xfrm>
            <a:off x="9605884" y="651303"/>
            <a:ext cx="1903751" cy="866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2000" dirty="0">
                <a:latin typeface="Aptos" panose="020B0004020202020204" pitchFamily="34" charset="0"/>
              </a:rPr>
              <a:t>5 Pillars of Intervention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BCFA663-8D22-7BCD-D3D4-F03D668D2CEC}"/>
              </a:ext>
            </a:extLst>
          </p:cNvPr>
          <p:cNvGraphicFramePr>
            <a:graphicFrameLocks/>
          </p:cNvGraphicFramePr>
          <p:nvPr/>
        </p:nvGraphicFramePr>
        <p:xfrm>
          <a:off x="9407896" y="1517675"/>
          <a:ext cx="2430280" cy="4227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312641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EPP">
      <a:dk1>
        <a:srgbClr val="141414"/>
      </a:dk1>
      <a:lt1>
        <a:srgbClr val="FFFFFF"/>
      </a:lt1>
      <a:dk2>
        <a:srgbClr val="222D3A"/>
      </a:dk2>
      <a:lt2>
        <a:srgbClr val="C8D3D3"/>
      </a:lt2>
      <a:accent1>
        <a:srgbClr val="345071"/>
      </a:accent1>
      <a:accent2>
        <a:srgbClr val="9E1F63"/>
      </a:accent2>
      <a:accent3>
        <a:srgbClr val="A5A5A5"/>
      </a:accent3>
      <a:accent4>
        <a:srgbClr val="F5B35F"/>
      </a:accent4>
      <a:accent5>
        <a:srgbClr val="5081AE"/>
      </a:accent5>
      <a:accent6>
        <a:srgbClr val="EA8689"/>
      </a:accent6>
      <a:hlink>
        <a:srgbClr val="5181AE"/>
      </a:hlink>
      <a:folHlink>
        <a:srgbClr val="99527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EPP">
      <a:dk1>
        <a:srgbClr val="141414"/>
      </a:dk1>
      <a:lt1>
        <a:srgbClr val="FFFFFF"/>
      </a:lt1>
      <a:dk2>
        <a:srgbClr val="222D3A"/>
      </a:dk2>
      <a:lt2>
        <a:srgbClr val="C8D3D3"/>
      </a:lt2>
      <a:accent1>
        <a:srgbClr val="345071"/>
      </a:accent1>
      <a:accent2>
        <a:srgbClr val="9E1F63"/>
      </a:accent2>
      <a:accent3>
        <a:srgbClr val="A5A5A5"/>
      </a:accent3>
      <a:accent4>
        <a:srgbClr val="F5B35F"/>
      </a:accent4>
      <a:accent5>
        <a:srgbClr val="5081AE"/>
      </a:accent5>
      <a:accent6>
        <a:srgbClr val="EA8689"/>
      </a:accent6>
      <a:hlink>
        <a:srgbClr val="5181AE"/>
      </a:hlink>
      <a:folHlink>
        <a:srgbClr val="99527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PI-WIN">
      <a:dk1>
        <a:srgbClr val="000000"/>
      </a:dk1>
      <a:lt1>
        <a:srgbClr val="FFFFFF"/>
      </a:lt1>
      <a:dk2>
        <a:srgbClr val="0A225F"/>
      </a:dk2>
      <a:lt2>
        <a:srgbClr val="E8E8E8"/>
      </a:lt2>
      <a:accent1>
        <a:srgbClr val="285596"/>
      </a:accent1>
      <a:accent2>
        <a:srgbClr val="FFDE17"/>
      </a:accent2>
      <a:accent3>
        <a:srgbClr val="E28742"/>
      </a:accent3>
      <a:accent4>
        <a:srgbClr val="3DB4E1"/>
      </a:accent4>
      <a:accent5>
        <a:srgbClr val="A74242"/>
      </a:accent5>
      <a:accent6>
        <a:srgbClr val="161C51"/>
      </a:accent6>
      <a:hlink>
        <a:srgbClr val="2C6474"/>
      </a:hlink>
      <a:folHlink>
        <a:srgbClr val="77468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879b36-96f5-4c4e-979a-9eb1cd712529" xsi:nil="true"/>
    <lcf76f155ced4ddcb4097134ff3c332f xmlns="f94a4242-da51-4b1d-bad4-07d006b730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89C59ADE53C49B45E3B489436BC07" ma:contentTypeVersion="18" ma:contentTypeDescription="Create a new document." ma:contentTypeScope="" ma:versionID="382e376d3ad2ebe9b60d661cacafeaa7">
  <xsd:schema xmlns:xsd="http://www.w3.org/2001/XMLSchema" xmlns:xs="http://www.w3.org/2001/XMLSchema" xmlns:p="http://schemas.microsoft.com/office/2006/metadata/properties" xmlns:ns2="f94a4242-da51-4b1d-bad4-07d006b730d3" xmlns:ns3="bd879b36-96f5-4c4e-979a-9eb1cd712529" targetNamespace="http://schemas.microsoft.com/office/2006/metadata/properties" ma:root="true" ma:fieldsID="c1ea21926a0006b5083e04c32c0cebda" ns2:_="" ns3:_="">
    <xsd:import namespace="f94a4242-da51-4b1d-bad4-07d006b730d3"/>
    <xsd:import namespace="bd879b36-96f5-4c4e-979a-9eb1cd7125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a4242-da51-4b1d-bad4-07d006b73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79b36-96f5-4c4e-979a-9eb1cd7125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2edfb5-6ab5-4a67-b8c8-74eaf5c36299}" ma:internalName="TaxCatchAll" ma:showField="CatchAllData" ma:web="bd879b36-96f5-4c4e-979a-9eb1cd7125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1F2EC1-EAE8-4B04-8D8F-91670766D60D}">
  <ds:schemaRefs>
    <ds:schemaRef ds:uri="http://schemas.microsoft.com/office/2006/metadata/properties"/>
    <ds:schemaRef ds:uri="http://schemas.microsoft.com/office/infopath/2007/PartnerControls"/>
    <ds:schemaRef ds:uri="bd879b36-96f5-4c4e-979a-9eb1cd712529"/>
    <ds:schemaRef ds:uri="f94a4242-da51-4b1d-bad4-07d006b730d3"/>
  </ds:schemaRefs>
</ds:datastoreItem>
</file>

<file path=customXml/itemProps2.xml><?xml version="1.0" encoding="utf-8"?>
<ds:datastoreItem xmlns:ds="http://schemas.openxmlformats.org/officeDocument/2006/customXml" ds:itemID="{F3D0AA60-660C-42A4-91E2-387FCC1875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8D39A2-041B-4C30-ACCE-155004808B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a4242-da51-4b1d-bad4-07d006b730d3"/>
    <ds:schemaRef ds:uri="bd879b36-96f5-4c4e-979a-9eb1cd7125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1432</TotalTime>
  <Words>510</Words>
  <Application>Microsoft Office PowerPoint</Application>
  <PresentationFormat>Widescreen</PresentationFormat>
  <Paragraphs>61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2_Office Theme</vt:lpstr>
      <vt:lpstr>3_Office Theme</vt:lpstr>
      <vt:lpstr>Office Theme</vt:lpstr>
      <vt:lpstr>Making infodemic management operational in countries</vt:lpstr>
      <vt:lpstr>What is infodemic management?</vt:lpstr>
      <vt:lpstr>Infodemic management in WHO</vt:lpstr>
      <vt:lpstr>Qatar experience during Covid-19 and FIFA World Cup</vt:lpstr>
      <vt:lpstr>Thailand experience: Procedures for responding to information about diseases and disaster</vt:lpstr>
      <vt:lpstr>Thailand Emergency Risk Communication Model</vt:lpstr>
      <vt:lpstr>Georgia experience in partnerships</vt:lpstr>
      <vt:lpstr>Capacity building in the Pacific Islands</vt:lpstr>
      <vt:lpstr>Approaches of the Africa Infodemic Response Alliance (AIRA)</vt:lpstr>
      <vt:lpstr>PowerPoint Presentation</vt:lpstr>
      <vt:lpstr>Useful links</vt:lpstr>
      <vt:lpstr>PowerPoint Presentation</vt:lpstr>
      <vt:lpstr>EPI-WIN webinar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Tialskdh asdh asd asd lasdh</dc:title>
  <dc:creator>PEREZ, Antonio</dc:creator>
  <cp:lastModifiedBy>GEROY, Lester Sam</cp:lastModifiedBy>
  <cp:revision>7</cp:revision>
  <dcterms:created xsi:type="dcterms:W3CDTF">2022-11-26T09:12:42Z</dcterms:created>
  <dcterms:modified xsi:type="dcterms:W3CDTF">2024-11-22T15:37:08Z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0x010100C4389C59ADE53C49B45E3B489436BC07</vt:lpwstr>
  </property>
</Properties>
</file>