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31.xml" ContentType="application/vnd.openxmlformats-officedocument.presentationml.tags+xml"/>
  <Override PartName="/ppt/tags/tag43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30.xml" ContentType="application/vnd.openxmlformats-officedocument.presentationml.tags+xml"/>
  <Override PartName="/ppt/tags/tag29.xml" ContentType="application/vnd.openxmlformats-officedocument.presentationml.tags+xml"/>
  <Override PartName="/ppt/tags/tag28.xml" ContentType="application/vnd.openxmlformats-officedocument.presentationml.tags+xml"/>
  <Override PartName="/ppt/tags/tag27.xml" ContentType="application/vnd.openxmlformats-officedocument.presentationml.tags+xml"/>
  <Override PartName="/ppt/tags/tag26.xml" ContentType="application/vnd.openxmlformats-officedocument.presentationml.tags+xml"/>
  <Override PartName="/ppt/tags/tag25.xml" ContentType="application/vnd.openxmlformats-officedocument.presentationml.tags+xml"/>
  <Override PartName="/ppt/tags/tag24.xml" ContentType="application/vnd.openxmlformats-officedocument.presentationml.tags+xml"/>
  <Override PartName="/ppt/tags/tag23.xml" ContentType="application/vnd.openxmlformats-officedocument.presentationml.tags+xml"/>
  <Override PartName="/ppt/tags/tag22.xml" ContentType="application/vnd.openxmlformats-officedocument.presentationml.tags+xml"/>
  <Override PartName="/ppt/tags/tag21.xml" ContentType="application/vnd.openxmlformats-officedocument.presentationml.tags+xml"/>
  <Override PartName="/ppt/tags/tag20.xml" ContentType="application/vnd.openxmlformats-officedocument.presentationml.tags+xml"/>
  <Override PartName="/ppt/tags/tag19.xml" ContentType="application/vnd.openxmlformats-officedocument.presentationml.tags+xml"/>
  <Override PartName="/ppt/tags/tag18.xml" ContentType="application/vnd.openxmlformats-officedocument.presentationml.tags+xml"/>
  <Override PartName="/ppt/tags/tag38.xml" ContentType="application/vnd.openxmlformats-officedocument.presentationml.tags+xml"/>
  <Override PartName="/ppt/tags/tag17.xml" ContentType="application/vnd.openxmlformats-officedocument.presentationml.tags+xml"/>
  <Override PartName="/ppt/tags/tag16.xml" ContentType="application/vnd.openxmlformats-officedocument.presentationml.tag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32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09" r:id="rId2"/>
  </p:sldMasterIdLst>
  <p:notesMasterIdLst>
    <p:notesMasterId r:id="rId12"/>
  </p:notesMasterIdLst>
  <p:sldIdLst>
    <p:sldId id="2147483641" r:id="rId3"/>
    <p:sldId id="2147483642" r:id="rId4"/>
    <p:sldId id="2147483643" r:id="rId5"/>
    <p:sldId id="2147483644" r:id="rId6"/>
    <p:sldId id="2147483645" r:id="rId7"/>
    <p:sldId id="2147483646" r:id="rId8"/>
    <p:sldId id="2147483647" r:id="rId9"/>
    <p:sldId id="256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63" d="100"/>
          <a:sy n="63" d="100"/>
        </p:scale>
        <p:origin x="192" y="1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F8BFFC-FD6A-4D05-80E6-F2100F00D17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DDEB1B-7999-4332-B806-2565629A79B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>
              <a:solidFill>
                <a:srgbClr val="00205C"/>
              </a:solidFill>
              <a:latin typeface="Arial" panose="020B0604020202020204" pitchFamily="34" charset="0"/>
              <a:cs typeface="Arial" panose="020B0604020202020204" pitchFamily="34" charset="0"/>
            </a:rPr>
            <a:t>Risk evaluation</a:t>
          </a:r>
          <a:r>
            <a:rPr lang="en-US" sz="1400" dirty="0">
              <a:solidFill>
                <a:schemeClr val="accent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which aims at identifying and quantifying the baseline risks associated with the gathering;</a:t>
          </a:r>
        </a:p>
      </dgm:t>
    </dgm:pt>
    <dgm:pt modelId="{F4026D27-F4A0-421B-B89D-5DD8DB76AF16}" type="parTrans" cxnId="{E0EB1CA5-3D82-41AE-9CC3-F21F85FA6070}">
      <dgm:prSet/>
      <dgm:spPr/>
      <dgm:t>
        <a:bodyPr/>
        <a:lstStyle/>
        <a:p>
          <a:endParaRPr lang="en-US"/>
        </a:p>
      </dgm:t>
    </dgm:pt>
    <dgm:pt modelId="{53155229-BC49-4702-857E-3CE67C9B81A4}" type="sibTrans" cxnId="{E0EB1CA5-3D82-41AE-9CC3-F21F85FA6070}">
      <dgm:prSet/>
      <dgm:spPr/>
      <dgm:t>
        <a:bodyPr/>
        <a:lstStyle/>
        <a:p>
          <a:endParaRPr lang="en-US"/>
        </a:p>
      </dgm:t>
    </dgm:pt>
    <dgm:pt modelId="{C5B7C845-7F53-4192-8979-B2D0A5127BE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>
              <a:solidFill>
                <a:srgbClr val="00205C"/>
              </a:solidFill>
              <a:latin typeface="Arial" panose="020B0604020202020204" pitchFamily="34" charset="0"/>
              <a:cs typeface="Arial" panose="020B0604020202020204" pitchFamily="34" charset="0"/>
            </a:rPr>
            <a:t>Risk mitigation</a:t>
          </a:r>
          <a:r>
            <a:rPr lang="en-US" sz="1400" dirty="0">
              <a:solidFill>
                <a:schemeClr val="accent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which proposes a series of precautionary measures aimed at decreasing the baseline risk of the gathering; and</a:t>
          </a:r>
        </a:p>
      </dgm:t>
    </dgm:pt>
    <dgm:pt modelId="{6FD5483F-23BD-43E7-8C7B-9CD5FF27F0B4}" type="parTrans" cxnId="{3D880032-7D02-407D-903D-788B25FCA285}">
      <dgm:prSet/>
      <dgm:spPr/>
      <dgm:t>
        <a:bodyPr/>
        <a:lstStyle/>
        <a:p>
          <a:endParaRPr lang="en-US"/>
        </a:p>
      </dgm:t>
    </dgm:pt>
    <dgm:pt modelId="{F764F3EB-AB13-4B39-A6F2-3E6B8457DD6B}" type="sibTrans" cxnId="{3D880032-7D02-407D-903D-788B25FCA285}">
      <dgm:prSet/>
      <dgm:spPr/>
      <dgm:t>
        <a:bodyPr/>
        <a:lstStyle/>
        <a:p>
          <a:endParaRPr lang="en-US"/>
        </a:p>
      </dgm:t>
    </dgm:pt>
    <dgm:pt modelId="{8F371529-8860-488A-9666-8FA5B0C03E0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>
              <a:solidFill>
                <a:srgbClr val="00205C"/>
              </a:solidFill>
              <a:latin typeface="Arial" panose="020B0604020202020204" pitchFamily="34" charset="0"/>
              <a:cs typeface="Arial" panose="020B0604020202020204" pitchFamily="34" charset="0"/>
            </a:rPr>
            <a:t>Risk communication</a:t>
          </a:r>
          <a:r>
            <a:rPr lang="en-US" sz="1400" dirty="0">
              <a:solidFill>
                <a:schemeClr val="accent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which prompts the timely and proactive dissemination of information on the process, rationale, purpose and limits of the precautionary measures adopted, with the aim of enhancing adherence by event attendees.</a:t>
          </a:r>
        </a:p>
      </dgm:t>
    </dgm:pt>
    <dgm:pt modelId="{45E51707-ADD5-4329-A4C9-67725942B747}" type="parTrans" cxnId="{38BEC814-3D4B-493D-82B7-BC10B9C52039}">
      <dgm:prSet/>
      <dgm:spPr/>
      <dgm:t>
        <a:bodyPr/>
        <a:lstStyle/>
        <a:p>
          <a:endParaRPr lang="en-US"/>
        </a:p>
      </dgm:t>
    </dgm:pt>
    <dgm:pt modelId="{1D831921-1864-467A-BD84-D512A004C6EE}" type="sibTrans" cxnId="{38BEC814-3D4B-493D-82B7-BC10B9C52039}">
      <dgm:prSet/>
      <dgm:spPr/>
      <dgm:t>
        <a:bodyPr/>
        <a:lstStyle/>
        <a:p>
          <a:endParaRPr lang="en-US"/>
        </a:p>
      </dgm:t>
    </dgm:pt>
    <dgm:pt modelId="{FDC4C39D-C90F-456A-AE6E-1A06D1D89996}" type="pres">
      <dgm:prSet presAssocID="{DAF8BFFC-FD6A-4D05-80E6-F2100F00D170}" presName="root" presStyleCnt="0">
        <dgm:presLayoutVars>
          <dgm:dir/>
          <dgm:resizeHandles val="exact"/>
        </dgm:presLayoutVars>
      </dgm:prSet>
      <dgm:spPr/>
    </dgm:pt>
    <dgm:pt modelId="{79260D09-29D6-4473-8DD1-E98E44DDF753}" type="pres">
      <dgm:prSet presAssocID="{40DDEB1B-7999-4332-B806-2565629A79BA}" presName="compNode" presStyleCnt="0"/>
      <dgm:spPr/>
    </dgm:pt>
    <dgm:pt modelId="{65DA8CBA-0A71-471B-9E0F-8B68162BDF32}" type="pres">
      <dgm:prSet presAssocID="{40DDEB1B-7999-4332-B806-2565629A79BA}" presName="bgRect" presStyleLbl="bgShp" presStyleIdx="0" presStyleCnt="3"/>
      <dgm:spPr>
        <a:solidFill>
          <a:srgbClr val="DDEFF9"/>
        </a:solidFill>
      </dgm:spPr>
    </dgm:pt>
    <dgm:pt modelId="{3BD5C398-E7E3-4A6A-928C-74DF3FB8626D}" type="pres">
      <dgm:prSet presAssocID="{40DDEB1B-7999-4332-B806-2565629A79B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A84CD122-970E-45F9-AA70-E91E9BE219BA}" type="pres">
      <dgm:prSet presAssocID="{40DDEB1B-7999-4332-B806-2565629A79BA}" presName="spaceRect" presStyleCnt="0"/>
      <dgm:spPr/>
    </dgm:pt>
    <dgm:pt modelId="{BDE2A56A-4FEE-4F35-AFD3-1E62F15CCEC3}" type="pres">
      <dgm:prSet presAssocID="{40DDEB1B-7999-4332-B806-2565629A79BA}" presName="parTx" presStyleLbl="revTx" presStyleIdx="0" presStyleCnt="3">
        <dgm:presLayoutVars>
          <dgm:chMax val="0"/>
          <dgm:chPref val="0"/>
        </dgm:presLayoutVars>
      </dgm:prSet>
      <dgm:spPr/>
    </dgm:pt>
    <dgm:pt modelId="{5BBEA10F-21B8-4FF6-A8B6-238F2344BDDC}" type="pres">
      <dgm:prSet presAssocID="{53155229-BC49-4702-857E-3CE67C9B81A4}" presName="sibTrans" presStyleCnt="0"/>
      <dgm:spPr/>
    </dgm:pt>
    <dgm:pt modelId="{EB5DC155-30E9-4F2E-AA88-7C527331DA52}" type="pres">
      <dgm:prSet presAssocID="{C5B7C845-7F53-4192-8979-B2D0A5127BEE}" presName="compNode" presStyleCnt="0"/>
      <dgm:spPr/>
    </dgm:pt>
    <dgm:pt modelId="{F134C1A6-8DED-4961-8AAB-DBC3B50141F0}" type="pres">
      <dgm:prSet presAssocID="{C5B7C845-7F53-4192-8979-B2D0A5127BEE}" presName="bgRect" presStyleLbl="bgShp" presStyleIdx="1" presStyleCnt="3"/>
      <dgm:spPr>
        <a:solidFill>
          <a:srgbClr val="DDEFF9"/>
        </a:solidFill>
      </dgm:spPr>
    </dgm:pt>
    <dgm:pt modelId="{B32BEC31-A633-4365-9F09-AE558A6476B0}" type="pres">
      <dgm:prSet presAssocID="{C5B7C845-7F53-4192-8979-B2D0A5127BE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54CCAF0D-3B0C-4293-B383-BA7922EF290C}" type="pres">
      <dgm:prSet presAssocID="{C5B7C845-7F53-4192-8979-B2D0A5127BEE}" presName="spaceRect" presStyleCnt="0"/>
      <dgm:spPr/>
    </dgm:pt>
    <dgm:pt modelId="{28FE5B2B-9289-4319-B1E5-42F5F5B84A80}" type="pres">
      <dgm:prSet presAssocID="{C5B7C845-7F53-4192-8979-B2D0A5127BEE}" presName="parTx" presStyleLbl="revTx" presStyleIdx="1" presStyleCnt="3">
        <dgm:presLayoutVars>
          <dgm:chMax val="0"/>
          <dgm:chPref val="0"/>
        </dgm:presLayoutVars>
      </dgm:prSet>
      <dgm:spPr/>
    </dgm:pt>
    <dgm:pt modelId="{B939D6C6-BD75-405A-87CE-645FED94A0FC}" type="pres">
      <dgm:prSet presAssocID="{F764F3EB-AB13-4B39-A6F2-3E6B8457DD6B}" presName="sibTrans" presStyleCnt="0"/>
      <dgm:spPr/>
    </dgm:pt>
    <dgm:pt modelId="{A5D5F6DD-5FED-4784-B975-707F394A7790}" type="pres">
      <dgm:prSet presAssocID="{8F371529-8860-488A-9666-8FA5B0C03E02}" presName="compNode" presStyleCnt="0"/>
      <dgm:spPr/>
    </dgm:pt>
    <dgm:pt modelId="{C42ADE66-B11F-4837-AD30-60286E667B74}" type="pres">
      <dgm:prSet presAssocID="{8F371529-8860-488A-9666-8FA5B0C03E02}" presName="bgRect" presStyleLbl="bgShp" presStyleIdx="2" presStyleCnt="3" custLinFactNeighborX="0"/>
      <dgm:spPr>
        <a:solidFill>
          <a:srgbClr val="DDEFF9"/>
        </a:solidFill>
      </dgm:spPr>
    </dgm:pt>
    <dgm:pt modelId="{5BE1F21E-F657-4974-B83D-70EB4339CB3B}" type="pres">
      <dgm:prSet presAssocID="{8F371529-8860-488A-9666-8FA5B0C03E0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E56CC95-1035-4517-87D6-AB496047EE54}" type="pres">
      <dgm:prSet presAssocID="{8F371529-8860-488A-9666-8FA5B0C03E02}" presName="spaceRect" presStyleCnt="0"/>
      <dgm:spPr/>
    </dgm:pt>
    <dgm:pt modelId="{4473FFEE-423C-4355-B9F0-F37EB62EE7E1}" type="pres">
      <dgm:prSet presAssocID="{8F371529-8860-488A-9666-8FA5B0C03E0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8BEC814-3D4B-493D-82B7-BC10B9C52039}" srcId="{DAF8BFFC-FD6A-4D05-80E6-F2100F00D170}" destId="{8F371529-8860-488A-9666-8FA5B0C03E02}" srcOrd="2" destOrd="0" parTransId="{45E51707-ADD5-4329-A4C9-67725942B747}" sibTransId="{1D831921-1864-467A-BD84-D512A004C6EE}"/>
    <dgm:cxn modelId="{EAE0821E-113C-4BD9-8595-22F10F2169C1}" type="presOf" srcId="{C5B7C845-7F53-4192-8979-B2D0A5127BEE}" destId="{28FE5B2B-9289-4319-B1E5-42F5F5B84A80}" srcOrd="0" destOrd="0" presId="urn:microsoft.com/office/officeart/2018/2/layout/IconVerticalSolidList"/>
    <dgm:cxn modelId="{3D880032-7D02-407D-903D-788B25FCA285}" srcId="{DAF8BFFC-FD6A-4D05-80E6-F2100F00D170}" destId="{C5B7C845-7F53-4192-8979-B2D0A5127BEE}" srcOrd="1" destOrd="0" parTransId="{6FD5483F-23BD-43E7-8C7B-9CD5FF27F0B4}" sibTransId="{F764F3EB-AB13-4B39-A6F2-3E6B8457DD6B}"/>
    <dgm:cxn modelId="{4719B97C-CF8A-4642-B1AC-85615BA3CEF6}" type="presOf" srcId="{8F371529-8860-488A-9666-8FA5B0C03E02}" destId="{4473FFEE-423C-4355-B9F0-F37EB62EE7E1}" srcOrd="0" destOrd="0" presId="urn:microsoft.com/office/officeart/2018/2/layout/IconVerticalSolidList"/>
    <dgm:cxn modelId="{4678487D-F6F3-42C0-9262-59692C86968A}" type="presOf" srcId="{40DDEB1B-7999-4332-B806-2565629A79BA}" destId="{BDE2A56A-4FEE-4F35-AFD3-1E62F15CCEC3}" srcOrd="0" destOrd="0" presId="urn:microsoft.com/office/officeart/2018/2/layout/IconVerticalSolidList"/>
    <dgm:cxn modelId="{E0EB1CA5-3D82-41AE-9CC3-F21F85FA6070}" srcId="{DAF8BFFC-FD6A-4D05-80E6-F2100F00D170}" destId="{40DDEB1B-7999-4332-B806-2565629A79BA}" srcOrd="0" destOrd="0" parTransId="{F4026D27-F4A0-421B-B89D-5DD8DB76AF16}" sibTransId="{53155229-BC49-4702-857E-3CE67C9B81A4}"/>
    <dgm:cxn modelId="{77FFBCA6-2928-4065-AE39-3A869864EF44}" type="presOf" srcId="{DAF8BFFC-FD6A-4D05-80E6-F2100F00D170}" destId="{FDC4C39D-C90F-456A-AE6E-1A06D1D89996}" srcOrd="0" destOrd="0" presId="urn:microsoft.com/office/officeart/2018/2/layout/IconVerticalSolidList"/>
    <dgm:cxn modelId="{6311B55D-4105-4B71-89C3-78ED76AFC335}" type="presParOf" srcId="{FDC4C39D-C90F-456A-AE6E-1A06D1D89996}" destId="{79260D09-29D6-4473-8DD1-E98E44DDF753}" srcOrd="0" destOrd="0" presId="urn:microsoft.com/office/officeart/2018/2/layout/IconVerticalSolidList"/>
    <dgm:cxn modelId="{6A5D532C-2678-433E-A852-0EE5E2343F47}" type="presParOf" srcId="{79260D09-29D6-4473-8DD1-E98E44DDF753}" destId="{65DA8CBA-0A71-471B-9E0F-8B68162BDF32}" srcOrd="0" destOrd="0" presId="urn:microsoft.com/office/officeart/2018/2/layout/IconVerticalSolidList"/>
    <dgm:cxn modelId="{81176D1A-6E68-4A38-87C9-32CBEBD4F33E}" type="presParOf" srcId="{79260D09-29D6-4473-8DD1-E98E44DDF753}" destId="{3BD5C398-E7E3-4A6A-928C-74DF3FB8626D}" srcOrd="1" destOrd="0" presId="urn:microsoft.com/office/officeart/2018/2/layout/IconVerticalSolidList"/>
    <dgm:cxn modelId="{F256D9AA-D73F-4E0B-976A-CDF53C30021D}" type="presParOf" srcId="{79260D09-29D6-4473-8DD1-E98E44DDF753}" destId="{A84CD122-970E-45F9-AA70-E91E9BE219BA}" srcOrd="2" destOrd="0" presId="urn:microsoft.com/office/officeart/2018/2/layout/IconVerticalSolidList"/>
    <dgm:cxn modelId="{521649CF-E7AE-4A36-AB89-23E8DE1975B9}" type="presParOf" srcId="{79260D09-29D6-4473-8DD1-E98E44DDF753}" destId="{BDE2A56A-4FEE-4F35-AFD3-1E62F15CCEC3}" srcOrd="3" destOrd="0" presId="urn:microsoft.com/office/officeart/2018/2/layout/IconVerticalSolidList"/>
    <dgm:cxn modelId="{71894568-4583-4FF1-862C-C2992A070138}" type="presParOf" srcId="{FDC4C39D-C90F-456A-AE6E-1A06D1D89996}" destId="{5BBEA10F-21B8-4FF6-A8B6-238F2344BDDC}" srcOrd="1" destOrd="0" presId="urn:microsoft.com/office/officeart/2018/2/layout/IconVerticalSolidList"/>
    <dgm:cxn modelId="{DB14F7CC-9435-46D4-A147-95C904120C3F}" type="presParOf" srcId="{FDC4C39D-C90F-456A-AE6E-1A06D1D89996}" destId="{EB5DC155-30E9-4F2E-AA88-7C527331DA52}" srcOrd="2" destOrd="0" presId="urn:microsoft.com/office/officeart/2018/2/layout/IconVerticalSolidList"/>
    <dgm:cxn modelId="{54D7D6BE-14F8-4029-B8B6-7B929B9EF52C}" type="presParOf" srcId="{EB5DC155-30E9-4F2E-AA88-7C527331DA52}" destId="{F134C1A6-8DED-4961-8AAB-DBC3B50141F0}" srcOrd="0" destOrd="0" presId="urn:microsoft.com/office/officeart/2018/2/layout/IconVerticalSolidList"/>
    <dgm:cxn modelId="{027E11F0-A181-45FA-A4AF-DB4D77721EE8}" type="presParOf" srcId="{EB5DC155-30E9-4F2E-AA88-7C527331DA52}" destId="{B32BEC31-A633-4365-9F09-AE558A6476B0}" srcOrd="1" destOrd="0" presId="urn:microsoft.com/office/officeart/2018/2/layout/IconVerticalSolidList"/>
    <dgm:cxn modelId="{8825A9D3-6776-43DC-AFAC-6EA2D40002D8}" type="presParOf" srcId="{EB5DC155-30E9-4F2E-AA88-7C527331DA52}" destId="{54CCAF0D-3B0C-4293-B383-BA7922EF290C}" srcOrd="2" destOrd="0" presId="urn:microsoft.com/office/officeart/2018/2/layout/IconVerticalSolidList"/>
    <dgm:cxn modelId="{517A0790-9A68-49B3-9412-3C200F8E6377}" type="presParOf" srcId="{EB5DC155-30E9-4F2E-AA88-7C527331DA52}" destId="{28FE5B2B-9289-4319-B1E5-42F5F5B84A80}" srcOrd="3" destOrd="0" presId="urn:microsoft.com/office/officeart/2018/2/layout/IconVerticalSolidList"/>
    <dgm:cxn modelId="{AA65AD76-ED04-46C3-8DC1-5F07EC58FB1D}" type="presParOf" srcId="{FDC4C39D-C90F-456A-AE6E-1A06D1D89996}" destId="{B939D6C6-BD75-405A-87CE-645FED94A0FC}" srcOrd="3" destOrd="0" presId="urn:microsoft.com/office/officeart/2018/2/layout/IconVerticalSolidList"/>
    <dgm:cxn modelId="{7DAA67D3-0459-49C1-B1C9-7FFB0FDA2D0E}" type="presParOf" srcId="{FDC4C39D-C90F-456A-AE6E-1A06D1D89996}" destId="{A5D5F6DD-5FED-4784-B975-707F394A7790}" srcOrd="4" destOrd="0" presId="urn:microsoft.com/office/officeart/2018/2/layout/IconVerticalSolidList"/>
    <dgm:cxn modelId="{9C991DC9-6E20-4045-8FB2-945CD88CDF1F}" type="presParOf" srcId="{A5D5F6DD-5FED-4784-B975-707F394A7790}" destId="{C42ADE66-B11F-4837-AD30-60286E667B74}" srcOrd="0" destOrd="0" presId="urn:microsoft.com/office/officeart/2018/2/layout/IconVerticalSolidList"/>
    <dgm:cxn modelId="{63BC1147-8DF2-4000-A047-E90672B595F4}" type="presParOf" srcId="{A5D5F6DD-5FED-4784-B975-707F394A7790}" destId="{5BE1F21E-F657-4974-B83D-70EB4339CB3B}" srcOrd="1" destOrd="0" presId="urn:microsoft.com/office/officeart/2018/2/layout/IconVerticalSolidList"/>
    <dgm:cxn modelId="{4F41F62B-72ED-4490-A6F2-CBFDC7F45DCE}" type="presParOf" srcId="{A5D5F6DD-5FED-4784-B975-707F394A7790}" destId="{FE56CC95-1035-4517-87D6-AB496047EE54}" srcOrd="2" destOrd="0" presId="urn:microsoft.com/office/officeart/2018/2/layout/IconVerticalSolidList"/>
    <dgm:cxn modelId="{587405A8-D816-4BFB-BF25-E1532F9744FE}" type="presParOf" srcId="{A5D5F6DD-5FED-4784-B975-707F394A7790}" destId="{4473FFEE-423C-4355-B9F0-F37EB62EE7E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77C538-6DB9-48C1-8741-B984E4481D91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7FCC318-7496-44E7-87D3-67FDEEF901FA}">
      <dgm:prSet phldrT="[Text]" custT="1"/>
      <dgm:spPr>
        <a:xfrm rot="5400000">
          <a:off x="-201278" y="215816"/>
          <a:ext cx="1341856" cy="939299"/>
        </a:xfrm>
        <a:prstGeom prst="chevron">
          <a:avLst/>
        </a:prstGeom>
        <a:solidFill>
          <a:srgbClr val="009ADE"/>
        </a:solidFill>
        <a:ln w="12700" cap="flat" cmpd="sng" algn="ctr">
          <a:solidFill>
            <a:srgbClr val="0099DD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000" b="1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Before</a:t>
          </a:r>
        </a:p>
      </dgm:t>
    </dgm:pt>
    <dgm:pt modelId="{495E5227-9FB0-45F4-8E72-367F5CDC942A}" type="parTrans" cxnId="{6817207D-3DEC-44B0-B29D-042AB38385A4}">
      <dgm:prSet/>
      <dgm:spPr/>
      <dgm:t>
        <a:bodyPr/>
        <a:lstStyle/>
        <a:p>
          <a:endParaRPr lang="en-US"/>
        </a:p>
      </dgm:t>
    </dgm:pt>
    <dgm:pt modelId="{D544B7DD-59ED-4966-84FF-202D2960100B}" type="sibTrans" cxnId="{6817207D-3DEC-44B0-B29D-042AB38385A4}">
      <dgm:prSet/>
      <dgm:spPr/>
      <dgm:t>
        <a:bodyPr/>
        <a:lstStyle/>
        <a:p>
          <a:endParaRPr lang="en-US"/>
        </a:p>
      </dgm:t>
    </dgm:pt>
    <dgm:pt modelId="{39561E44-5708-4CF2-9FAC-F547B5179024}">
      <dgm:prSet phldrT="[Text]" custT="1"/>
      <dgm:spPr>
        <a:xfrm rot="5400000">
          <a:off x="3434735" y="-2491251"/>
          <a:ext cx="1236536" cy="6227408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99DD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/>
            </a:rPr>
            <a:t>Conduct risk assessment using an all-hazard risk approach</a:t>
          </a:r>
          <a:endParaRPr lang="en-US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+mn-cs"/>
          </a:endParaRPr>
        </a:p>
      </dgm:t>
    </dgm:pt>
    <dgm:pt modelId="{10C657B0-98CF-4965-91D1-F12462DBD96A}" type="parTrans" cxnId="{464B0801-8818-45B5-814F-6A8B364E7B4D}">
      <dgm:prSet/>
      <dgm:spPr/>
      <dgm:t>
        <a:bodyPr/>
        <a:lstStyle/>
        <a:p>
          <a:endParaRPr lang="en-US"/>
        </a:p>
      </dgm:t>
    </dgm:pt>
    <dgm:pt modelId="{75750207-112B-4AD1-8C7B-10D9DDCC9871}" type="sibTrans" cxnId="{464B0801-8818-45B5-814F-6A8B364E7B4D}">
      <dgm:prSet/>
      <dgm:spPr/>
      <dgm:t>
        <a:bodyPr/>
        <a:lstStyle/>
        <a:p>
          <a:endParaRPr lang="en-US"/>
        </a:p>
      </dgm:t>
    </dgm:pt>
    <dgm:pt modelId="{17E31E00-1C0F-498E-9909-192719B52630}">
      <dgm:prSet phldrT="[Text]" custT="1"/>
      <dgm:spPr>
        <a:xfrm rot="5400000">
          <a:off x="-201278" y="1542388"/>
          <a:ext cx="1341856" cy="939299"/>
        </a:xfrm>
        <a:prstGeom prst="chevron">
          <a:avLst/>
        </a:prstGeom>
        <a:solidFill>
          <a:srgbClr val="F26829"/>
        </a:solidFill>
        <a:ln w="12700" cap="flat" cmpd="sng" algn="ctr">
          <a:solidFill>
            <a:srgbClr val="F26829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000" b="1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During</a:t>
          </a:r>
        </a:p>
      </dgm:t>
    </dgm:pt>
    <dgm:pt modelId="{C13E6E7B-FD48-4632-912A-04B9657CCCFE}" type="parTrans" cxnId="{193D8AC1-6F15-4BA4-B0AF-E2177A0CA255}">
      <dgm:prSet/>
      <dgm:spPr/>
      <dgm:t>
        <a:bodyPr/>
        <a:lstStyle/>
        <a:p>
          <a:endParaRPr lang="en-US"/>
        </a:p>
      </dgm:t>
    </dgm:pt>
    <dgm:pt modelId="{E12E4D69-3F4D-47ED-8C57-6C9B9AF5061B}" type="sibTrans" cxnId="{193D8AC1-6F15-4BA4-B0AF-E2177A0CA255}">
      <dgm:prSet/>
      <dgm:spPr/>
      <dgm:t>
        <a:bodyPr/>
        <a:lstStyle/>
        <a:p>
          <a:endParaRPr lang="en-US"/>
        </a:p>
      </dgm:t>
    </dgm:pt>
    <dgm:pt modelId="{DC1CD1B9-565B-47F4-9B01-370F5E2C6B10}">
      <dgm:prSet phldrT="[Text]" custT="1"/>
      <dgm:spPr>
        <a:xfrm rot="5400000">
          <a:off x="3616900" y="-1336490"/>
          <a:ext cx="872206" cy="6227408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26829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/>
            </a:rPr>
            <a:t>Monitor and evaluate signals and data, subsequently disseminate reports</a:t>
          </a:r>
          <a:endParaRPr lang="en-US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+mn-cs"/>
          </a:endParaRPr>
        </a:p>
      </dgm:t>
    </dgm:pt>
    <dgm:pt modelId="{02BC511B-2068-4210-8761-5AA3027D14B6}" type="parTrans" cxnId="{98546818-9D85-4A02-8F26-2E431E0D290E}">
      <dgm:prSet/>
      <dgm:spPr/>
      <dgm:t>
        <a:bodyPr/>
        <a:lstStyle/>
        <a:p>
          <a:endParaRPr lang="en-US"/>
        </a:p>
      </dgm:t>
    </dgm:pt>
    <dgm:pt modelId="{2E0D675D-BD24-42C1-8ADD-BA46416D864A}" type="sibTrans" cxnId="{98546818-9D85-4A02-8F26-2E431E0D290E}">
      <dgm:prSet/>
      <dgm:spPr/>
      <dgm:t>
        <a:bodyPr/>
        <a:lstStyle/>
        <a:p>
          <a:endParaRPr lang="en-US"/>
        </a:p>
      </dgm:t>
    </dgm:pt>
    <dgm:pt modelId="{0BBE2702-B900-41B4-B324-6923B1276EC5}">
      <dgm:prSet phldrT="[Text]" custT="1"/>
      <dgm:spPr>
        <a:xfrm rot="5400000">
          <a:off x="-201278" y="2697149"/>
          <a:ext cx="1341856" cy="939299"/>
        </a:xfrm>
        <a:prstGeom prst="chevron">
          <a:avLst/>
        </a:prstGeom>
        <a:solidFill>
          <a:srgbClr val="A6228C"/>
        </a:solidFill>
        <a:ln w="12700" cap="flat" cmpd="sng" algn="ctr">
          <a:solidFill>
            <a:srgbClr val="A6228C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000" b="1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After</a:t>
          </a:r>
        </a:p>
      </dgm:t>
    </dgm:pt>
    <dgm:pt modelId="{026CE8BD-A809-4008-B970-D6235C734634}" type="parTrans" cxnId="{C9B3274E-25F9-4E00-BECC-C841808048E8}">
      <dgm:prSet/>
      <dgm:spPr/>
      <dgm:t>
        <a:bodyPr/>
        <a:lstStyle/>
        <a:p>
          <a:endParaRPr lang="en-US"/>
        </a:p>
      </dgm:t>
    </dgm:pt>
    <dgm:pt modelId="{9F383A0D-4DB5-4DD4-80C4-2CA4F70EF463}" type="sibTrans" cxnId="{C9B3274E-25F9-4E00-BECC-C841808048E8}">
      <dgm:prSet/>
      <dgm:spPr/>
      <dgm:t>
        <a:bodyPr/>
        <a:lstStyle/>
        <a:p>
          <a:endParaRPr lang="en-US"/>
        </a:p>
      </dgm:t>
    </dgm:pt>
    <dgm:pt modelId="{20593448-0595-43F6-9292-E39ABBCA726F}">
      <dgm:prSet phldrT="[Text]" custT="1"/>
      <dgm:spPr>
        <a:xfrm rot="5400000">
          <a:off x="3616900" y="-181729"/>
          <a:ext cx="872206" cy="6227408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6228C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/>
            </a:rPr>
            <a:t>Document lessons learned and provide insights to improve future mass gathering planning, health infrastructure and capacities</a:t>
          </a:r>
          <a:endParaRPr lang="en-US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+mn-cs"/>
          </a:endParaRPr>
        </a:p>
      </dgm:t>
    </dgm:pt>
    <dgm:pt modelId="{4F44B1BC-FEB1-444C-8B90-6BC7E8A81F5B}" type="parTrans" cxnId="{1F0480C0-6153-4FB1-9F97-91C37B061AFD}">
      <dgm:prSet/>
      <dgm:spPr/>
      <dgm:t>
        <a:bodyPr/>
        <a:lstStyle/>
        <a:p>
          <a:endParaRPr lang="en-US"/>
        </a:p>
      </dgm:t>
    </dgm:pt>
    <dgm:pt modelId="{4405372B-4324-4C1D-B7FF-C707C02E549A}" type="sibTrans" cxnId="{1F0480C0-6153-4FB1-9F97-91C37B061AFD}">
      <dgm:prSet/>
      <dgm:spPr/>
      <dgm:t>
        <a:bodyPr/>
        <a:lstStyle/>
        <a:p>
          <a:endParaRPr lang="en-US"/>
        </a:p>
      </dgm:t>
    </dgm:pt>
    <dgm:pt modelId="{41D20441-F95B-4ECB-9DCF-205DC548504C}">
      <dgm:prSet custT="1"/>
      <dgm:spPr>
        <a:xfrm rot="5400000">
          <a:off x="3434735" y="-2491251"/>
          <a:ext cx="1236536" cy="6227408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99DD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+mn-lt"/>
              <a:ea typeface="+mn-ea"/>
              <a:cs typeface="Times New Roman"/>
            </a:rPr>
            <a:t>Develop, test, and evaluate contingency planning</a:t>
          </a:r>
        </a:p>
      </dgm:t>
    </dgm:pt>
    <dgm:pt modelId="{940BFB17-410E-4D41-A23B-68951CE6FF7F}" type="parTrans" cxnId="{13136F1A-A25B-40BC-9EDF-69820DBBC340}">
      <dgm:prSet/>
      <dgm:spPr/>
      <dgm:t>
        <a:bodyPr/>
        <a:lstStyle/>
        <a:p>
          <a:endParaRPr lang="en-US"/>
        </a:p>
      </dgm:t>
    </dgm:pt>
    <dgm:pt modelId="{6A3DB428-9EE1-479C-8B4F-DC828FBC23A7}" type="sibTrans" cxnId="{13136F1A-A25B-40BC-9EDF-69820DBBC340}">
      <dgm:prSet/>
      <dgm:spPr/>
      <dgm:t>
        <a:bodyPr/>
        <a:lstStyle/>
        <a:p>
          <a:endParaRPr lang="en-US"/>
        </a:p>
      </dgm:t>
    </dgm:pt>
    <dgm:pt modelId="{5C026816-6C9D-47E1-A876-431E9DBF2D0A}">
      <dgm:prSet custT="1"/>
      <dgm:spPr>
        <a:xfrm rot="5400000">
          <a:off x="3434735" y="-2491251"/>
          <a:ext cx="1236536" cy="6227408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99DD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/>
            </a:rPr>
            <a:t>Enhance surveillance for domestic and international signal detection</a:t>
          </a:r>
          <a:endParaRPr lang="en-US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effectLst/>
            <a:latin typeface="+mn-lt"/>
            <a:ea typeface="+mn-ea"/>
            <a:cs typeface="Times New Roman"/>
          </a:endParaRPr>
        </a:p>
      </dgm:t>
    </dgm:pt>
    <dgm:pt modelId="{B1AEFAF9-0559-4BE7-BD4F-8DA62546AC4C}" type="parTrans" cxnId="{EF98E878-0018-442E-9903-7838B8F3741B}">
      <dgm:prSet/>
      <dgm:spPr/>
      <dgm:t>
        <a:bodyPr/>
        <a:lstStyle/>
        <a:p>
          <a:endParaRPr lang="en-US"/>
        </a:p>
      </dgm:t>
    </dgm:pt>
    <dgm:pt modelId="{9176806C-931F-4C37-8360-958AF303C382}" type="sibTrans" cxnId="{EF98E878-0018-442E-9903-7838B8F3741B}">
      <dgm:prSet/>
      <dgm:spPr/>
      <dgm:t>
        <a:bodyPr/>
        <a:lstStyle/>
        <a:p>
          <a:endParaRPr lang="en-US"/>
        </a:p>
      </dgm:t>
    </dgm:pt>
    <dgm:pt modelId="{F5BA246B-4777-483F-9235-B96B577011E8}">
      <dgm:prSet custT="1"/>
      <dgm:spPr>
        <a:xfrm rot="5400000">
          <a:off x="3434735" y="-2491251"/>
          <a:ext cx="1236536" cy="6227408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99DD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/>
            </a:rPr>
            <a:t>Promote collaboration</a:t>
          </a:r>
          <a:r>
            <a:rPr lang="en-US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+mn-lt"/>
              <a:ea typeface="+mn-ea"/>
              <a:cs typeface="Times New Roman"/>
            </a:rPr>
            <a:t> with relevant partners, institutions, and authorities</a:t>
          </a:r>
        </a:p>
      </dgm:t>
    </dgm:pt>
    <dgm:pt modelId="{51D7C1C3-C83F-4DFE-9359-027D720FCB52}" type="parTrans" cxnId="{B05ED704-9ACA-4459-8C24-5451C615A730}">
      <dgm:prSet/>
      <dgm:spPr/>
      <dgm:t>
        <a:bodyPr/>
        <a:lstStyle/>
        <a:p>
          <a:endParaRPr lang="en-US"/>
        </a:p>
      </dgm:t>
    </dgm:pt>
    <dgm:pt modelId="{38BB2D46-6824-49CF-96AD-B1D003923290}" type="sibTrans" cxnId="{B05ED704-9ACA-4459-8C24-5451C615A730}">
      <dgm:prSet/>
      <dgm:spPr/>
      <dgm:t>
        <a:bodyPr/>
        <a:lstStyle/>
        <a:p>
          <a:endParaRPr lang="en-US"/>
        </a:p>
      </dgm:t>
    </dgm:pt>
    <dgm:pt modelId="{E384D394-BEDB-498E-8FE4-F70FB3DAE6CA}">
      <dgm:prSet custT="1"/>
      <dgm:spPr>
        <a:xfrm rot="5400000">
          <a:off x="3434735" y="-2491251"/>
          <a:ext cx="1236536" cy="6227408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99DD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+mn-lt"/>
              <a:ea typeface="+mn-ea"/>
              <a:cs typeface="Times New Roman"/>
            </a:rPr>
            <a:t>Build capacity through technical guides and training sessions</a:t>
          </a:r>
        </a:p>
      </dgm:t>
    </dgm:pt>
    <dgm:pt modelId="{E6F5552C-46D0-4C8E-A10A-B5A7FB312A38}" type="parTrans" cxnId="{64B15C49-A01D-46FB-BB12-9D2BA2BE2E0D}">
      <dgm:prSet/>
      <dgm:spPr/>
      <dgm:t>
        <a:bodyPr/>
        <a:lstStyle/>
        <a:p>
          <a:endParaRPr lang="en-US"/>
        </a:p>
      </dgm:t>
    </dgm:pt>
    <dgm:pt modelId="{DAA3BFFE-4E84-491A-88AE-0D43E280AE3F}" type="sibTrans" cxnId="{64B15C49-A01D-46FB-BB12-9D2BA2BE2E0D}">
      <dgm:prSet/>
      <dgm:spPr/>
      <dgm:t>
        <a:bodyPr/>
        <a:lstStyle/>
        <a:p>
          <a:endParaRPr lang="en-US"/>
        </a:p>
      </dgm:t>
    </dgm:pt>
    <dgm:pt modelId="{6258A759-40B9-408A-8AA2-A1B3037E83D2}">
      <dgm:prSet custT="1"/>
      <dgm:spPr>
        <a:xfrm rot="5400000">
          <a:off x="3616900" y="-1336490"/>
          <a:ext cx="872206" cy="6227408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26829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/>
            </a:rPr>
            <a:t>Respond to emergent alerts</a:t>
          </a:r>
        </a:p>
      </dgm:t>
    </dgm:pt>
    <dgm:pt modelId="{0F2784B2-476E-4944-95AD-4560AC6CB29D}" type="parTrans" cxnId="{0B0ACE51-82FD-4BCB-ACDB-0A2622C5EA84}">
      <dgm:prSet/>
      <dgm:spPr/>
      <dgm:t>
        <a:bodyPr/>
        <a:lstStyle/>
        <a:p>
          <a:endParaRPr lang="en-US"/>
        </a:p>
      </dgm:t>
    </dgm:pt>
    <dgm:pt modelId="{54A1A06F-8E48-4203-B419-464F61E18769}" type="sibTrans" cxnId="{0B0ACE51-82FD-4BCB-ACDB-0A2622C5EA84}">
      <dgm:prSet/>
      <dgm:spPr/>
      <dgm:t>
        <a:bodyPr/>
        <a:lstStyle/>
        <a:p>
          <a:endParaRPr lang="en-US"/>
        </a:p>
      </dgm:t>
    </dgm:pt>
    <dgm:pt modelId="{038FDDEC-D855-484F-9BB0-75894472FB7F}">
      <dgm:prSet custT="1"/>
      <dgm:spPr>
        <a:xfrm rot="5400000">
          <a:off x="3616900" y="-1336490"/>
          <a:ext cx="872206" cy="6227408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26829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/>
            </a:rPr>
            <a:t>Identify and document challenges for future improvement and successes</a:t>
          </a:r>
        </a:p>
      </dgm:t>
    </dgm:pt>
    <dgm:pt modelId="{098EDCF3-4DA7-4C00-8CB7-A0BE6A31BF1E}" type="parTrans" cxnId="{1D53EA40-FC2F-4BB1-AE39-09F1E21E5C51}">
      <dgm:prSet/>
      <dgm:spPr/>
      <dgm:t>
        <a:bodyPr/>
        <a:lstStyle/>
        <a:p>
          <a:endParaRPr lang="en-US"/>
        </a:p>
      </dgm:t>
    </dgm:pt>
    <dgm:pt modelId="{1FBBB460-6B7E-48B0-904C-C45533180F20}" type="sibTrans" cxnId="{1D53EA40-FC2F-4BB1-AE39-09F1E21E5C51}">
      <dgm:prSet/>
      <dgm:spPr/>
      <dgm:t>
        <a:bodyPr/>
        <a:lstStyle/>
        <a:p>
          <a:endParaRPr lang="en-US"/>
        </a:p>
      </dgm:t>
    </dgm:pt>
    <dgm:pt modelId="{7CE00DCB-6C68-4E9B-8C95-1A005E16CE17}">
      <dgm:prSet phldrT="[Text]" custT="1"/>
      <dgm:spPr>
        <a:xfrm rot="5400000">
          <a:off x="3616900" y="-181729"/>
          <a:ext cx="872206" cy="6227408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6228C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Evaluate health outcomes</a:t>
          </a:r>
        </a:p>
      </dgm:t>
    </dgm:pt>
    <dgm:pt modelId="{D479F1A8-8D78-4746-A4F2-9F2D5C9DAE47}" type="parTrans" cxnId="{26C2BD57-13A1-4AD5-98B4-A7377FF352D6}">
      <dgm:prSet/>
      <dgm:spPr/>
      <dgm:t>
        <a:bodyPr/>
        <a:lstStyle/>
        <a:p>
          <a:endParaRPr lang="en-US"/>
        </a:p>
      </dgm:t>
    </dgm:pt>
    <dgm:pt modelId="{E40A734D-51A6-4192-A8A7-070F7BF7518A}" type="sibTrans" cxnId="{26C2BD57-13A1-4AD5-98B4-A7377FF352D6}">
      <dgm:prSet/>
      <dgm:spPr/>
      <dgm:t>
        <a:bodyPr/>
        <a:lstStyle/>
        <a:p>
          <a:endParaRPr lang="en-US"/>
        </a:p>
      </dgm:t>
    </dgm:pt>
    <dgm:pt modelId="{D06037E8-2CB0-4607-84B7-AEDF944AA645}" type="pres">
      <dgm:prSet presAssocID="{5477C538-6DB9-48C1-8741-B984E4481D91}" presName="linearFlow" presStyleCnt="0">
        <dgm:presLayoutVars>
          <dgm:dir/>
          <dgm:animLvl val="lvl"/>
          <dgm:resizeHandles val="exact"/>
        </dgm:presLayoutVars>
      </dgm:prSet>
      <dgm:spPr/>
    </dgm:pt>
    <dgm:pt modelId="{6BD5BB20-B77F-49A8-BCCD-51ABCAD56353}" type="pres">
      <dgm:prSet presAssocID="{77FCC318-7496-44E7-87D3-67FDEEF901FA}" presName="composite" presStyleCnt="0"/>
      <dgm:spPr/>
    </dgm:pt>
    <dgm:pt modelId="{8A5C2F3C-5AC0-441B-8D67-B18A5EFDB954}" type="pres">
      <dgm:prSet presAssocID="{77FCC318-7496-44E7-87D3-67FDEEF901FA}" presName="parentText" presStyleLbl="alignNode1" presStyleIdx="0" presStyleCnt="3" custLinFactNeighborY="-12804">
        <dgm:presLayoutVars>
          <dgm:chMax val="1"/>
          <dgm:bulletEnabled val="1"/>
        </dgm:presLayoutVars>
      </dgm:prSet>
      <dgm:spPr/>
    </dgm:pt>
    <dgm:pt modelId="{C1C664A6-3C03-45B8-9E4D-399D0092D05C}" type="pres">
      <dgm:prSet presAssocID="{77FCC318-7496-44E7-87D3-67FDEEF901FA}" presName="descendantText" presStyleLbl="alignAcc1" presStyleIdx="0" presStyleCnt="3" custScaleY="141771">
        <dgm:presLayoutVars>
          <dgm:bulletEnabled val="1"/>
        </dgm:presLayoutVars>
      </dgm:prSet>
      <dgm:spPr/>
    </dgm:pt>
    <dgm:pt modelId="{E44F9B7B-9F43-4AA7-B28D-60370138A9A0}" type="pres">
      <dgm:prSet presAssocID="{D544B7DD-59ED-4966-84FF-202D2960100B}" presName="sp" presStyleCnt="0"/>
      <dgm:spPr/>
    </dgm:pt>
    <dgm:pt modelId="{FE61A76F-8A71-466C-8F71-48F29EEA48CE}" type="pres">
      <dgm:prSet presAssocID="{17E31E00-1C0F-498E-9909-192719B52630}" presName="composite" presStyleCnt="0"/>
      <dgm:spPr/>
    </dgm:pt>
    <dgm:pt modelId="{F854EE9A-161A-40E4-96A0-C51EE48E791F}" type="pres">
      <dgm:prSet presAssocID="{17E31E00-1C0F-498E-9909-192719B5263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BB9C1EB-C4D2-40A0-94A0-CA879B68694C}" type="pres">
      <dgm:prSet presAssocID="{17E31E00-1C0F-498E-9909-192719B52630}" presName="descendantText" presStyleLbl="alignAcc1" presStyleIdx="1" presStyleCnt="3">
        <dgm:presLayoutVars>
          <dgm:bulletEnabled val="1"/>
        </dgm:presLayoutVars>
      </dgm:prSet>
      <dgm:spPr/>
    </dgm:pt>
    <dgm:pt modelId="{90638A5C-202F-4F67-B3B6-7907A0777F2F}" type="pres">
      <dgm:prSet presAssocID="{E12E4D69-3F4D-47ED-8C57-6C9B9AF5061B}" presName="sp" presStyleCnt="0"/>
      <dgm:spPr/>
    </dgm:pt>
    <dgm:pt modelId="{BC229237-D572-4F2A-8261-3752745B8A1B}" type="pres">
      <dgm:prSet presAssocID="{0BBE2702-B900-41B4-B324-6923B1276EC5}" presName="composite" presStyleCnt="0"/>
      <dgm:spPr/>
    </dgm:pt>
    <dgm:pt modelId="{9F52050C-E123-439B-A455-172EB2EBD145}" type="pres">
      <dgm:prSet presAssocID="{0BBE2702-B900-41B4-B324-6923B1276EC5}" presName="parentText" presStyleLbl="alignNode1" presStyleIdx="2" presStyleCnt="3" custLinFactNeighborY="0">
        <dgm:presLayoutVars>
          <dgm:chMax val="1"/>
          <dgm:bulletEnabled val="1"/>
        </dgm:presLayoutVars>
      </dgm:prSet>
      <dgm:spPr/>
    </dgm:pt>
    <dgm:pt modelId="{8D92A0D8-4BC2-492C-83CF-4787EF78AA95}" type="pres">
      <dgm:prSet presAssocID="{0BBE2702-B900-41B4-B324-6923B1276EC5}" presName="descendantText" presStyleLbl="alignAcc1" presStyleIdx="2" presStyleCnt="3">
        <dgm:presLayoutVars>
          <dgm:bulletEnabled val="1"/>
        </dgm:presLayoutVars>
      </dgm:prSet>
      <dgm:spPr>
        <a:prstGeom prst="round2SameRect">
          <a:avLst/>
        </a:prstGeom>
      </dgm:spPr>
    </dgm:pt>
  </dgm:ptLst>
  <dgm:cxnLst>
    <dgm:cxn modelId="{464B0801-8818-45B5-814F-6A8B364E7B4D}" srcId="{77FCC318-7496-44E7-87D3-67FDEEF901FA}" destId="{39561E44-5708-4CF2-9FAC-F547B5179024}" srcOrd="0" destOrd="0" parTransId="{10C657B0-98CF-4965-91D1-F12462DBD96A}" sibTransId="{75750207-112B-4AD1-8C7B-10D9DDCC9871}"/>
    <dgm:cxn modelId="{B05ED704-9ACA-4459-8C24-5451C615A730}" srcId="{77FCC318-7496-44E7-87D3-67FDEEF901FA}" destId="{F5BA246B-4777-483F-9235-B96B577011E8}" srcOrd="3" destOrd="0" parTransId="{51D7C1C3-C83F-4DFE-9359-027D720FCB52}" sibTransId="{38BB2D46-6824-49CF-96AD-B1D003923290}"/>
    <dgm:cxn modelId="{3726E408-1E5F-4967-AAE1-C1451A894144}" type="presOf" srcId="{77FCC318-7496-44E7-87D3-67FDEEF901FA}" destId="{8A5C2F3C-5AC0-441B-8D67-B18A5EFDB954}" srcOrd="0" destOrd="0" presId="urn:microsoft.com/office/officeart/2005/8/layout/chevron2"/>
    <dgm:cxn modelId="{98546818-9D85-4A02-8F26-2E431E0D290E}" srcId="{17E31E00-1C0F-498E-9909-192719B52630}" destId="{DC1CD1B9-565B-47F4-9B01-370F5E2C6B10}" srcOrd="0" destOrd="0" parTransId="{02BC511B-2068-4210-8761-5AA3027D14B6}" sibTransId="{2E0D675D-BD24-42C1-8ADD-BA46416D864A}"/>
    <dgm:cxn modelId="{13136F1A-A25B-40BC-9EDF-69820DBBC340}" srcId="{77FCC318-7496-44E7-87D3-67FDEEF901FA}" destId="{41D20441-F95B-4ECB-9DCF-205DC548504C}" srcOrd="1" destOrd="0" parTransId="{940BFB17-410E-4D41-A23B-68951CE6FF7F}" sibTransId="{6A3DB428-9EE1-479C-8B4F-DC828FBC23A7}"/>
    <dgm:cxn modelId="{D3637C20-3E41-4B30-AF3B-D5F02BF829BD}" type="presOf" srcId="{038FDDEC-D855-484F-9BB0-75894472FB7F}" destId="{EBB9C1EB-C4D2-40A0-94A0-CA879B68694C}" srcOrd="0" destOrd="2" presId="urn:microsoft.com/office/officeart/2005/8/layout/chevron2"/>
    <dgm:cxn modelId="{64578520-8253-48F5-87BB-279041FA4F2A}" type="presOf" srcId="{20593448-0595-43F6-9292-E39ABBCA726F}" destId="{8D92A0D8-4BC2-492C-83CF-4787EF78AA95}" srcOrd="0" destOrd="1" presId="urn:microsoft.com/office/officeart/2005/8/layout/chevron2"/>
    <dgm:cxn modelId="{708E2A37-B181-45A3-8AF6-C5AE4493A000}" type="presOf" srcId="{0BBE2702-B900-41B4-B324-6923B1276EC5}" destId="{9F52050C-E123-439B-A455-172EB2EBD145}" srcOrd="0" destOrd="0" presId="urn:microsoft.com/office/officeart/2005/8/layout/chevron2"/>
    <dgm:cxn modelId="{7E69683F-636C-4031-BC83-1F30E92D0EDF}" type="presOf" srcId="{DC1CD1B9-565B-47F4-9B01-370F5E2C6B10}" destId="{EBB9C1EB-C4D2-40A0-94A0-CA879B68694C}" srcOrd="0" destOrd="0" presId="urn:microsoft.com/office/officeart/2005/8/layout/chevron2"/>
    <dgm:cxn modelId="{1D53EA40-FC2F-4BB1-AE39-09F1E21E5C51}" srcId="{17E31E00-1C0F-498E-9909-192719B52630}" destId="{038FDDEC-D855-484F-9BB0-75894472FB7F}" srcOrd="2" destOrd="0" parTransId="{098EDCF3-4DA7-4C00-8CB7-A0BE6A31BF1E}" sibTransId="{1FBBB460-6B7E-48B0-904C-C45533180F20}"/>
    <dgm:cxn modelId="{64B15C49-A01D-46FB-BB12-9D2BA2BE2E0D}" srcId="{77FCC318-7496-44E7-87D3-67FDEEF901FA}" destId="{E384D394-BEDB-498E-8FE4-F70FB3DAE6CA}" srcOrd="4" destOrd="0" parTransId="{E6F5552C-46D0-4C8E-A10A-B5A7FB312A38}" sibTransId="{DAA3BFFE-4E84-491A-88AE-0D43E280AE3F}"/>
    <dgm:cxn modelId="{C9B3274E-25F9-4E00-BECC-C841808048E8}" srcId="{5477C538-6DB9-48C1-8741-B984E4481D91}" destId="{0BBE2702-B900-41B4-B324-6923B1276EC5}" srcOrd="2" destOrd="0" parTransId="{026CE8BD-A809-4008-B970-D6235C734634}" sibTransId="{9F383A0D-4DB5-4DD4-80C4-2CA4F70EF463}"/>
    <dgm:cxn modelId="{0B0ACE51-82FD-4BCB-ACDB-0A2622C5EA84}" srcId="{17E31E00-1C0F-498E-9909-192719B52630}" destId="{6258A759-40B9-408A-8AA2-A1B3037E83D2}" srcOrd="1" destOrd="0" parTransId="{0F2784B2-476E-4944-95AD-4560AC6CB29D}" sibTransId="{54A1A06F-8E48-4203-B419-464F61E18769}"/>
    <dgm:cxn modelId="{FD528D54-C2B3-425A-98C4-B29E73332D9A}" type="presOf" srcId="{17E31E00-1C0F-498E-9909-192719B52630}" destId="{F854EE9A-161A-40E4-96A0-C51EE48E791F}" srcOrd="0" destOrd="0" presId="urn:microsoft.com/office/officeart/2005/8/layout/chevron2"/>
    <dgm:cxn modelId="{26C2BD57-13A1-4AD5-98B4-A7377FF352D6}" srcId="{0BBE2702-B900-41B4-B324-6923B1276EC5}" destId="{7CE00DCB-6C68-4E9B-8C95-1A005E16CE17}" srcOrd="0" destOrd="0" parTransId="{D479F1A8-8D78-4746-A4F2-9F2D5C9DAE47}" sibTransId="{E40A734D-51A6-4192-A8A7-070F7BF7518A}"/>
    <dgm:cxn modelId="{E30B226A-B818-4A04-8B4D-56728795758C}" type="presOf" srcId="{39561E44-5708-4CF2-9FAC-F547B5179024}" destId="{C1C664A6-3C03-45B8-9E4D-399D0092D05C}" srcOrd="0" destOrd="0" presId="urn:microsoft.com/office/officeart/2005/8/layout/chevron2"/>
    <dgm:cxn modelId="{EF98E878-0018-442E-9903-7838B8F3741B}" srcId="{77FCC318-7496-44E7-87D3-67FDEEF901FA}" destId="{5C026816-6C9D-47E1-A876-431E9DBF2D0A}" srcOrd="2" destOrd="0" parTransId="{B1AEFAF9-0559-4BE7-BD4F-8DA62546AC4C}" sibTransId="{9176806C-931F-4C37-8360-958AF303C382}"/>
    <dgm:cxn modelId="{6817207D-3DEC-44B0-B29D-042AB38385A4}" srcId="{5477C538-6DB9-48C1-8741-B984E4481D91}" destId="{77FCC318-7496-44E7-87D3-67FDEEF901FA}" srcOrd="0" destOrd="0" parTransId="{495E5227-9FB0-45F4-8E72-367F5CDC942A}" sibTransId="{D544B7DD-59ED-4966-84FF-202D2960100B}"/>
    <dgm:cxn modelId="{1B8C6488-FCD3-4340-A7DE-D6EC04ED6D43}" type="presOf" srcId="{7CE00DCB-6C68-4E9B-8C95-1A005E16CE17}" destId="{8D92A0D8-4BC2-492C-83CF-4787EF78AA95}" srcOrd="0" destOrd="0" presId="urn:microsoft.com/office/officeart/2005/8/layout/chevron2"/>
    <dgm:cxn modelId="{FA005990-5A2C-47A2-AC08-36CF70AE9A7D}" type="presOf" srcId="{E384D394-BEDB-498E-8FE4-F70FB3DAE6CA}" destId="{C1C664A6-3C03-45B8-9E4D-399D0092D05C}" srcOrd="0" destOrd="4" presId="urn:microsoft.com/office/officeart/2005/8/layout/chevron2"/>
    <dgm:cxn modelId="{EF4BE599-8A02-4A78-A0E7-094F7938D98D}" type="presOf" srcId="{41D20441-F95B-4ECB-9DCF-205DC548504C}" destId="{C1C664A6-3C03-45B8-9E4D-399D0092D05C}" srcOrd="0" destOrd="1" presId="urn:microsoft.com/office/officeart/2005/8/layout/chevron2"/>
    <dgm:cxn modelId="{77431CB6-16CF-4BC1-A214-64251D994EAB}" type="presOf" srcId="{6258A759-40B9-408A-8AA2-A1B3037E83D2}" destId="{EBB9C1EB-C4D2-40A0-94A0-CA879B68694C}" srcOrd="0" destOrd="1" presId="urn:microsoft.com/office/officeart/2005/8/layout/chevron2"/>
    <dgm:cxn modelId="{1F0480C0-6153-4FB1-9F97-91C37B061AFD}" srcId="{0BBE2702-B900-41B4-B324-6923B1276EC5}" destId="{20593448-0595-43F6-9292-E39ABBCA726F}" srcOrd="1" destOrd="0" parTransId="{4F44B1BC-FEB1-444C-8B90-6BC7E8A81F5B}" sibTransId="{4405372B-4324-4C1D-B7FF-C707C02E549A}"/>
    <dgm:cxn modelId="{193D8AC1-6F15-4BA4-B0AF-E2177A0CA255}" srcId="{5477C538-6DB9-48C1-8741-B984E4481D91}" destId="{17E31E00-1C0F-498E-9909-192719B52630}" srcOrd="1" destOrd="0" parTransId="{C13E6E7B-FD48-4632-912A-04B9657CCCFE}" sibTransId="{E12E4D69-3F4D-47ED-8C57-6C9B9AF5061B}"/>
    <dgm:cxn modelId="{EC641EC3-4FA2-4D31-9E86-032742769D41}" type="presOf" srcId="{5477C538-6DB9-48C1-8741-B984E4481D91}" destId="{D06037E8-2CB0-4607-84B7-AEDF944AA645}" srcOrd="0" destOrd="0" presId="urn:microsoft.com/office/officeart/2005/8/layout/chevron2"/>
    <dgm:cxn modelId="{07EDACD1-FC92-4F5F-8B74-942AA7786C8C}" type="presOf" srcId="{5C026816-6C9D-47E1-A876-431E9DBF2D0A}" destId="{C1C664A6-3C03-45B8-9E4D-399D0092D05C}" srcOrd="0" destOrd="2" presId="urn:microsoft.com/office/officeart/2005/8/layout/chevron2"/>
    <dgm:cxn modelId="{3D55F7EE-5463-4A94-AFF5-7D46AAF96929}" type="presOf" srcId="{F5BA246B-4777-483F-9235-B96B577011E8}" destId="{C1C664A6-3C03-45B8-9E4D-399D0092D05C}" srcOrd="0" destOrd="3" presId="urn:microsoft.com/office/officeart/2005/8/layout/chevron2"/>
    <dgm:cxn modelId="{4600F75D-D2C5-4C27-96FA-A853A1204A1A}" type="presParOf" srcId="{D06037E8-2CB0-4607-84B7-AEDF944AA645}" destId="{6BD5BB20-B77F-49A8-BCCD-51ABCAD56353}" srcOrd="0" destOrd="0" presId="urn:microsoft.com/office/officeart/2005/8/layout/chevron2"/>
    <dgm:cxn modelId="{AC20C3FC-2535-4A35-A784-49FE7FEDF0CC}" type="presParOf" srcId="{6BD5BB20-B77F-49A8-BCCD-51ABCAD56353}" destId="{8A5C2F3C-5AC0-441B-8D67-B18A5EFDB954}" srcOrd="0" destOrd="0" presId="urn:microsoft.com/office/officeart/2005/8/layout/chevron2"/>
    <dgm:cxn modelId="{FF6F01B2-2809-4631-9810-9924C3855C5B}" type="presParOf" srcId="{6BD5BB20-B77F-49A8-BCCD-51ABCAD56353}" destId="{C1C664A6-3C03-45B8-9E4D-399D0092D05C}" srcOrd="1" destOrd="0" presId="urn:microsoft.com/office/officeart/2005/8/layout/chevron2"/>
    <dgm:cxn modelId="{F5C40871-EB84-4ACC-8378-C25504DA852F}" type="presParOf" srcId="{D06037E8-2CB0-4607-84B7-AEDF944AA645}" destId="{E44F9B7B-9F43-4AA7-B28D-60370138A9A0}" srcOrd="1" destOrd="0" presId="urn:microsoft.com/office/officeart/2005/8/layout/chevron2"/>
    <dgm:cxn modelId="{621630B9-744E-4EB8-9D79-FA5DBBAC2FF9}" type="presParOf" srcId="{D06037E8-2CB0-4607-84B7-AEDF944AA645}" destId="{FE61A76F-8A71-466C-8F71-48F29EEA48CE}" srcOrd="2" destOrd="0" presId="urn:microsoft.com/office/officeart/2005/8/layout/chevron2"/>
    <dgm:cxn modelId="{2B3FB9EB-9941-4311-9EAE-C8202F18CDC1}" type="presParOf" srcId="{FE61A76F-8A71-466C-8F71-48F29EEA48CE}" destId="{F854EE9A-161A-40E4-96A0-C51EE48E791F}" srcOrd="0" destOrd="0" presId="urn:microsoft.com/office/officeart/2005/8/layout/chevron2"/>
    <dgm:cxn modelId="{7D04C020-DE0C-4421-B642-5669C86D1704}" type="presParOf" srcId="{FE61A76F-8A71-466C-8F71-48F29EEA48CE}" destId="{EBB9C1EB-C4D2-40A0-94A0-CA879B68694C}" srcOrd="1" destOrd="0" presId="urn:microsoft.com/office/officeart/2005/8/layout/chevron2"/>
    <dgm:cxn modelId="{8D170BB8-DBEB-477A-8EC2-E11A3EAA7C46}" type="presParOf" srcId="{D06037E8-2CB0-4607-84B7-AEDF944AA645}" destId="{90638A5C-202F-4F67-B3B6-7907A0777F2F}" srcOrd="3" destOrd="0" presId="urn:microsoft.com/office/officeart/2005/8/layout/chevron2"/>
    <dgm:cxn modelId="{3881C891-B09A-4045-A870-F61A76B1A9D0}" type="presParOf" srcId="{D06037E8-2CB0-4607-84B7-AEDF944AA645}" destId="{BC229237-D572-4F2A-8261-3752745B8A1B}" srcOrd="4" destOrd="0" presId="urn:microsoft.com/office/officeart/2005/8/layout/chevron2"/>
    <dgm:cxn modelId="{CE560E89-9D71-43B7-9943-F7293D915D03}" type="presParOf" srcId="{BC229237-D572-4F2A-8261-3752745B8A1B}" destId="{9F52050C-E123-439B-A455-172EB2EBD145}" srcOrd="0" destOrd="0" presId="urn:microsoft.com/office/officeart/2005/8/layout/chevron2"/>
    <dgm:cxn modelId="{81CF3157-72A4-4B09-93B2-3D571D351AED}" type="presParOf" srcId="{BC229237-D572-4F2A-8261-3752745B8A1B}" destId="{8D92A0D8-4BC2-492C-83CF-4787EF78AA9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A8CBA-0A71-471B-9E0F-8B68162BDF32}">
      <dsp:nvSpPr>
        <dsp:cNvPr id="0" name=""/>
        <dsp:cNvSpPr/>
      </dsp:nvSpPr>
      <dsp:spPr>
        <a:xfrm>
          <a:off x="0" y="476"/>
          <a:ext cx="7280031" cy="1114885"/>
        </a:xfrm>
        <a:prstGeom prst="roundRect">
          <a:avLst>
            <a:gd name="adj" fmla="val 10000"/>
          </a:avLst>
        </a:prstGeom>
        <a:solidFill>
          <a:srgbClr val="DDEFF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5C398-E7E3-4A6A-928C-74DF3FB8626D}">
      <dsp:nvSpPr>
        <dsp:cNvPr id="0" name=""/>
        <dsp:cNvSpPr/>
      </dsp:nvSpPr>
      <dsp:spPr>
        <a:xfrm>
          <a:off x="337252" y="251325"/>
          <a:ext cx="613187" cy="613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E2A56A-4FEE-4F35-AFD3-1E62F15CCEC3}">
      <dsp:nvSpPr>
        <dsp:cNvPr id="0" name=""/>
        <dsp:cNvSpPr/>
      </dsp:nvSpPr>
      <dsp:spPr>
        <a:xfrm>
          <a:off x="1287692" y="476"/>
          <a:ext cx="5992338" cy="1114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992" tIns="117992" rIns="117992" bIns="11799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205C"/>
              </a:solidFill>
              <a:latin typeface="Arial" panose="020B0604020202020204" pitchFamily="34" charset="0"/>
              <a:cs typeface="Arial" panose="020B0604020202020204" pitchFamily="34" charset="0"/>
            </a:rPr>
            <a:t>Risk evaluation</a:t>
          </a:r>
          <a:r>
            <a:rPr lang="en-US" sz="1400" kern="1200" dirty="0">
              <a:solidFill>
                <a:schemeClr val="accent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which aims at identifying and quantifying the baseline risks associated with the gathering;</a:t>
          </a:r>
        </a:p>
      </dsp:txBody>
      <dsp:txXfrm>
        <a:off x="1287692" y="476"/>
        <a:ext cx="5992338" cy="1114885"/>
      </dsp:txXfrm>
    </dsp:sp>
    <dsp:sp modelId="{F134C1A6-8DED-4961-8AAB-DBC3B50141F0}">
      <dsp:nvSpPr>
        <dsp:cNvPr id="0" name=""/>
        <dsp:cNvSpPr/>
      </dsp:nvSpPr>
      <dsp:spPr>
        <a:xfrm>
          <a:off x="0" y="1394083"/>
          <a:ext cx="7280031" cy="1114885"/>
        </a:xfrm>
        <a:prstGeom prst="roundRect">
          <a:avLst>
            <a:gd name="adj" fmla="val 10000"/>
          </a:avLst>
        </a:prstGeom>
        <a:solidFill>
          <a:srgbClr val="DDEFF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BEC31-A633-4365-9F09-AE558A6476B0}">
      <dsp:nvSpPr>
        <dsp:cNvPr id="0" name=""/>
        <dsp:cNvSpPr/>
      </dsp:nvSpPr>
      <dsp:spPr>
        <a:xfrm>
          <a:off x="337252" y="1644932"/>
          <a:ext cx="613187" cy="613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FE5B2B-9289-4319-B1E5-42F5F5B84A80}">
      <dsp:nvSpPr>
        <dsp:cNvPr id="0" name=""/>
        <dsp:cNvSpPr/>
      </dsp:nvSpPr>
      <dsp:spPr>
        <a:xfrm>
          <a:off x="1287692" y="1394083"/>
          <a:ext cx="5992338" cy="1114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992" tIns="117992" rIns="117992" bIns="11799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205C"/>
              </a:solidFill>
              <a:latin typeface="Arial" panose="020B0604020202020204" pitchFamily="34" charset="0"/>
              <a:cs typeface="Arial" panose="020B0604020202020204" pitchFamily="34" charset="0"/>
            </a:rPr>
            <a:t>Risk mitigation</a:t>
          </a:r>
          <a:r>
            <a:rPr lang="en-US" sz="1400" kern="1200" dirty="0">
              <a:solidFill>
                <a:schemeClr val="accent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which proposes a series of precautionary measures aimed at decreasing the baseline risk of the gathering; and</a:t>
          </a:r>
        </a:p>
      </dsp:txBody>
      <dsp:txXfrm>
        <a:off x="1287692" y="1394083"/>
        <a:ext cx="5992338" cy="1114885"/>
      </dsp:txXfrm>
    </dsp:sp>
    <dsp:sp modelId="{C42ADE66-B11F-4837-AD30-60286E667B74}">
      <dsp:nvSpPr>
        <dsp:cNvPr id="0" name=""/>
        <dsp:cNvSpPr/>
      </dsp:nvSpPr>
      <dsp:spPr>
        <a:xfrm>
          <a:off x="0" y="2787690"/>
          <a:ext cx="7280031" cy="1114885"/>
        </a:xfrm>
        <a:prstGeom prst="roundRect">
          <a:avLst>
            <a:gd name="adj" fmla="val 10000"/>
          </a:avLst>
        </a:prstGeom>
        <a:solidFill>
          <a:srgbClr val="DDEFF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E1F21E-F657-4974-B83D-70EB4339CB3B}">
      <dsp:nvSpPr>
        <dsp:cNvPr id="0" name=""/>
        <dsp:cNvSpPr/>
      </dsp:nvSpPr>
      <dsp:spPr>
        <a:xfrm>
          <a:off x="337252" y="3038539"/>
          <a:ext cx="613187" cy="613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73FFEE-423C-4355-B9F0-F37EB62EE7E1}">
      <dsp:nvSpPr>
        <dsp:cNvPr id="0" name=""/>
        <dsp:cNvSpPr/>
      </dsp:nvSpPr>
      <dsp:spPr>
        <a:xfrm>
          <a:off x="1287692" y="2787690"/>
          <a:ext cx="5992338" cy="1114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992" tIns="117992" rIns="117992" bIns="11799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205C"/>
              </a:solidFill>
              <a:latin typeface="Arial" panose="020B0604020202020204" pitchFamily="34" charset="0"/>
              <a:cs typeface="Arial" panose="020B0604020202020204" pitchFamily="34" charset="0"/>
            </a:rPr>
            <a:t>Risk communication</a:t>
          </a:r>
          <a:r>
            <a:rPr lang="en-US" sz="1400" kern="1200" dirty="0">
              <a:solidFill>
                <a:schemeClr val="accent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which prompts the timely and proactive dissemination of information on the process, rationale, purpose and limits of the precautionary measures adopted, with the aim of enhancing adherence by event attendees.</a:t>
          </a:r>
        </a:p>
      </dsp:txBody>
      <dsp:txXfrm>
        <a:off x="1287692" y="2787690"/>
        <a:ext cx="5992338" cy="11148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C2F3C-5AC0-441B-8D67-B18A5EFDB954}">
      <dsp:nvSpPr>
        <dsp:cNvPr id="0" name=""/>
        <dsp:cNvSpPr/>
      </dsp:nvSpPr>
      <dsp:spPr>
        <a:xfrm rot="5400000">
          <a:off x="-218708" y="234374"/>
          <a:ext cx="1458056" cy="1020639"/>
        </a:xfrm>
        <a:prstGeom prst="chevron">
          <a:avLst/>
        </a:prstGeom>
        <a:solidFill>
          <a:srgbClr val="009ADE"/>
        </a:solidFill>
        <a:ln w="12700" cap="flat" cmpd="sng" algn="ctr">
          <a:solidFill>
            <a:srgbClr val="0099D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Before</a:t>
          </a:r>
        </a:p>
      </dsp:txBody>
      <dsp:txXfrm rot="-5400000">
        <a:off x="1" y="525986"/>
        <a:ext cx="1020639" cy="437417"/>
      </dsp:txXfrm>
    </dsp:sp>
    <dsp:sp modelId="{C1C664A6-3C03-45B8-9E4D-399D0092D05C}">
      <dsp:nvSpPr>
        <dsp:cNvPr id="0" name=""/>
        <dsp:cNvSpPr/>
      </dsp:nvSpPr>
      <dsp:spPr>
        <a:xfrm rot="5400000">
          <a:off x="3583907" y="-2558851"/>
          <a:ext cx="1343615" cy="6470151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99D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/>
            </a:rPr>
            <a:t>Conduct risk assessment using an all-hazard risk approach</a:t>
          </a: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+mn-lt"/>
              <a:ea typeface="+mn-ea"/>
              <a:cs typeface="Times New Roman"/>
            </a:rPr>
            <a:t>Develop, test, and evaluate contingency planning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/>
            </a:rPr>
            <a:t>Enhance surveillance for domestic and international signal detection</a:t>
          </a: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effectLst/>
            <a:latin typeface="+mn-lt"/>
            <a:ea typeface="+mn-ea"/>
            <a:cs typeface="Times New Roman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/>
            </a:rPr>
            <a:t>Promote collaboration</a:t>
          </a: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+mn-lt"/>
              <a:ea typeface="+mn-ea"/>
              <a:cs typeface="Times New Roman"/>
            </a:rPr>
            <a:t> with relevant partners, institutions, and authorities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latin typeface="+mn-lt"/>
              <a:ea typeface="+mn-ea"/>
              <a:cs typeface="Times New Roman"/>
            </a:rPr>
            <a:t>Build capacity through technical guides and training sessions</a:t>
          </a:r>
        </a:p>
      </dsp:txBody>
      <dsp:txXfrm rot="-5400000">
        <a:off x="1020639" y="70007"/>
        <a:ext cx="6404561" cy="1212435"/>
      </dsp:txXfrm>
    </dsp:sp>
    <dsp:sp modelId="{F854EE9A-161A-40E4-96A0-C51EE48E791F}">
      <dsp:nvSpPr>
        <dsp:cNvPr id="0" name=""/>
        <dsp:cNvSpPr/>
      </dsp:nvSpPr>
      <dsp:spPr>
        <a:xfrm rot="5400000">
          <a:off x="-218708" y="1693592"/>
          <a:ext cx="1458056" cy="1020639"/>
        </a:xfrm>
        <a:prstGeom prst="chevron">
          <a:avLst/>
        </a:prstGeom>
        <a:solidFill>
          <a:srgbClr val="F26829"/>
        </a:solidFill>
        <a:ln w="12700" cap="flat" cmpd="sng" algn="ctr">
          <a:solidFill>
            <a:srgbClr val="F2682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During</a:t>
          </a:r>
        </a:p>
      </dsp:txBody>
      <dsp:txXfrm rot="-5400000">
        <a:off x="1" y="1985204"/>
        <a:ext cx="1020639" cy="437417"/>
      </dsp:txXfrm>
    </dsp:sp>
    <dsp:sp modelId="{EBB9C1EB-C4D2-40A0-94A0-CA879B68694C}">
      <dsp:nvSpPr>
        <dsp:cNvPr id="0" name=""/>
        <dsp:cNvSpPr/>
      </dsp:nvSpPr>
      <dsp:spPr>
        <a:xfrm rot="5400000">
          <a:off x="3781846" y="-1286323"/>
          <a:ext cx="947736" cy="6470151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2682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/>
            </a:rPr>
            <a:t>Monitor and evaluate signals and data, subsequently disseminate reports</a:t>
          </a: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/>
            </a:rPr>
            <a:t>Respond to emergent alerts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/>
            </a:rPr>
            <a:t>Identify and document challenges for future improvement and successes</a:t>
          </a:r>
        </a:p>
      </dsp:txBody>
      <dsp:txXfrm rot="-5400000">
        <a:off x="1020639" y="1521149"/>
        <a:ext cx="6423886" cy="855206"/>
      </dsp:txXfrm>
    </dsp:sp>
    <dsp:sp modelId="{9F52050C-E123-439B-A455-172EB2EBD145}">
      <dsp:nvSpPr>
        <dsp:cNvPr id="0" name=""/>
        <dsp:cNvSpPr/>
      </dsp:nvSpPr>
      <dsp:spPr>
        <a:xfrm rot="5400000">
          <a:off x="-218708" y="2966120"/>
          <a:ext cx="1458056" cy="1020639"/>
        </a:xfrm>
        <a:prstGeom prst="chevron">
          <a:avLst/>
        </a:prstGeom>
        <a:solidFill>
          <a:srgbClr val="A6228C"/>
        </a:solidFill>
        <a:ln w="12700" cap="flat" cmpd="sng" algn="ctr">
          <a:solidFill>
            <a:srgbClr val="A6228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After</a:t>
          </a:r>
        </a:p>
      </dsp:txBody>
      <dsp:txXfrm rot="-5400000">
        <a:off x="1" y="3257732"/>
        <a:ext cx="1020639" cy="437417"/>
      </dsp:txXfrm>
    </dsp:sp>
    <dsp:sp modelId="{8D92A0D8-4BC2-492C-83CF-4787EF78AA95}">
      <dsp:nvSpPr>
        <dsp:cNvPr id="0" name=""/>
        <dsp:cNvSpPr/>
      </dsp:nvSpPr>
      <dsp:spPr>
        <a:xfrm rot="5400000">
          <a:off x="3781846" y="-13795"/>
          <a:ext cx="947736" cy="6470151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6228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Evaluate health outcomes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Times New Roman"/>
            </a:rPr>
            <a:t>Document lessons learned and provide insights to improve future mass gathering planning, health infrastructure and capacities</a:t>
          </a:r>
          <a:endParaRPr lang="en-US" sz="1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+mn-cs"/>
          </a:endParaRPr>
        </a:p>
      </dsp:txBody>
      <dsp:txXfrm rot="-5400000">
        <a:off x="1020639" y="2793678"/>
        <a:ext cx="6423886" cy="855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E3B8F-7762-4746-883F-494C473C933E}" type="datetimeFigureOut">
              <a:rPr lang="en-US" smtClean="0"/>
              <a:t>3/3/25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E0203-BB94-EF4F-8627-B812EEE98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16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7C08C-1847-4040-96E2-97A45AD3E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E5F918-AB55-2C97-2237-366786FDFA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2668CA-7468-3DAC-B893-8C8C566C28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049B2-2DE7-A0EE-86D6-4DC7AA6023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0305DE-5237-49FA-9A5E-078442E73C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05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ED701-10B7-3C3E-0DB1-93CA8364F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58CE29-3776-B9DA-EC22-580F3BA937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E23080-858D-B196-7B31-6547EF377D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dirty="0">
                <a:solidFill>
                  <a:schemeClr val="accent1">
                    <a:lumMod val="10000"/>
                  </a:schemeClr>
                </a:solidFill>
              </a:rPr>
              <a:t>What a mass gathering depends on: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10000"/>
                  </a:schemeClr>
                </a:solidFill>
                <a:latin typeface="+mn-lt"/>
              </a:rPr>
              <a:t>Context in which the event takes place (e.g. th</a:t>
            </a:r>
            <a:r>
              <a:rPr lang="en-US" sz="1200" dirty="0">
                <a:solidFill>
                  <a:schemeClr val="accent1">
                    <a:lumMod val="10000"/>
                  </a:schemeClr>
                </a:solidFill>
              </a:rPr>
              <a:t>e host country’s capacity to respond to health emergencies.)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10000"/>
                  </a:schemeClr>
                </a:solidFill>
                <a:latin typeface="+mn-lt"/>
              </a:rPr>
              <a:t>Associated risks (e.g. existence of disease outbreak</a:t>
            </a:r>
            <a:r>
              <a:rPr lang="en-US" sz="1200" dirty="0">
                <a:solidFill>
                  <a:schemeClr val="accent1">
                    <a:lumMod val="10000"/>
                  </a:schemeClr>
                </a:solidFill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46F27C-0B84-A10F-486D-D866CC610D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0305DE-5237-49FA-9A5E-078442E73C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799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02718-8D40-052D-6D2A-CF9DDF693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D9D413-082A-9AF8-0D77-0939375A82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E1B1C5-CB39-E603-DBCC-52CDF50ABB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WHO propose an all-hazards, risk-based approach for mass gatherings, assessing whether to proceed, modify, or cancel based on potential risks.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This approach considers a broad range of threats and ensures health systems and other sectors are prepared to manage them effectively.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risk-based approach should be tailored to the event's local context and characteristics and be reassessed regularly.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4C32BB-F06D-1E2D-37E1-9708DEE3C8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0305DE-5237-49FA-9A5E-078442E73C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90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2F9E9-ADF2-ADB5-8EF8-2405DCC24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92C619-FEA1-7FE4-51A8-3F6BC56205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D6F39B-10A1-2453-DCD5-AEB4139662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69A21-A2D9-7784-6FB2-C9EF7F7CB4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0305DE-5237-49FA-9A5E-078442E73C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517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87154592"/>
              </p:ext>
            </p:extLst>
          </p:nvPr>
        </p:nvGraphicFramePr>
        <p:xfrm>
          <a:off x="2163" y="1624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3" y="1624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48A2E0C-4DC8-4CD2-A123-649317E5B18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400" b="1" i="0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3846285" y="1903716"/>
            <a:ext cx="7696701" cy="135421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lnSpc>
                <a:spcPct val="100000"/>
              </a:lnSpc>
              <a:defRPr lang="x-none" sz="4400" b="1" baseline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3846285" y="3437788"/>
            <a:ext cx="769670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lang="x-none" sz="2001" cap="none" baseline="0">
                <a:solidFill>
                  <a:schemeClr val="tx1"/>
                </a:solidFill>
                <a:latin typeface="+mj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</a:p>
        </p:txBody>
      </p:sp>
      <p:sp>
        <p:nvSpPr>
          <p:cNvPr id="24" name="Document type" hidden="1"/>
          <p:cNvSpPr txBox="1">
            <a:spLocks noChangeArrowheads="1"/>
          </p:cNvSpPr>
          <p:nvPr/>
        </p:nvSpPr>
        <p:spPr bwMode="gray">
          <a:xfrm>
            <a:off x="3846286" y="4335545"/>
            <a:ext cx="75208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baseline="0" noProof="0">
                <a:solidFill>
                  <a:schemeClr val="tx1"/>
                </a:solidFill>
                <a:latin typeface="+mn-lt"/>
              </a:rPr>
              <a:t>Document</a:t>
            </a:r>
          </a:p>
        </p:txBody>
      </p:sp>
      <p:sp>
        <p:nvSpPr>
          <p:cNvPr id="25" name="Date" hidden="1"/>
          <p:cNvSpPr txBox="1">
            <a:spLocks noChangeArrowheads="1"/>
          </p:cNvSpPr>
          <p:nvPr/>
        </p:nvSpPr>
        <p:spPr bwMode="gray">
          <a:xfrm>
            <a:off x="3846286" y="4641933"/>
            <a:ext cx="75208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baseline="0" noProof="0">
                <a:solidFill>
                  <a:schemeClr val="tx1"/>
                </a:solidFill>
                <a:latin typeface="+mn-lt"/>
              </a:rPr>
              <a:t>Date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36C2570-EE6B-4565-AD75-B52E65403955}"/>
              </a:ext>
            </a:extLst>
          </p:cNvPr>
          <p:cNvGrpSpPr/>
          <p:nvPr userDrawn="1"/>
        </p:nvGrpSpPr>
        <p:grpSpPr bwMode="gray">
          <a:xfrm>
            <a:off x="9066230" y="6150623"/>
            <a:ext cx="2515543" cy="569706"/>
            <a:chOff x="5525840" y="3530278"/>
            <a:chExt cx="1886657" cy="56970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77EC048-F3B9-4475-B855-081554A6C555}"/>
                </a:ext>
              </a:extLst>
            </p:cNvPr>
            <p:cNvSpPr txBox="1"/>
            <p:nvPr/>
          </p:nvSpPr>
          <p:spPr bwMode="gray">
            <a:xfrm>
              <a:off x="5540240" y="3530278"/>
              <a:ext cx="18722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000" cap="all">
                  <a:solidFill>
                    <a:srgbClr val="1E7FB8"/>
                  </a:solidFill>
                  <a:latin typeface="Corbel" panose="020B0503020204020204" pitchFamily="34" charset="0"/>
                  <a:cs typeface="+mn-cs"/>
                </a:rPr>
                <a:t>Health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2AC1C6A-A970-442F-8AA9-F0118482BF79}"/>
                </a:ext>
              </a:extLst>
            </p:cNvPr>
            <p:cNvGrpSpPr/>
            <p:nvPr/>
          </p:nvGrpSpPr>
          <p:grpSpPr bwMode="gray">
            <a:xfrm>
              <a:off x="5525840" y="3618320"/>
              <a:ext cx="1879457" cy="481664"/>
              <a:chOff x="5525840" y="3618320"/>
              <a:chExt cx="1879457" cy="481664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830331-61EC-45A0-BC05-93F4169FC707}"/>
                  </a:ext>
                </a:extLst>
              </p:cNvPr>
              <p:cNvSpPr txBox="1"/>
              <p:nvPr/>
            </p:nvSpPr>
            <p:spPr bwMode="gray">
              <a:xfrm>
                <a:off x="6494240" y="3838374"/>
                <a:ext cx="889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100" spc="-80">
                    <a:solidFill>
                      <a:srgbClr val="1E7FB8"/>
                    </a:solidFill>
                    <a:latin typeface="Corbel" panose="020B0503020204020204" pitchFamily="34" charset="0"/>
                    <a:cs typeface="+mn-cs"/>
                  </a:rPr>
                  <a:t>programme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B75CD6E-20E4-40B1-A7A3-D05DC8E9E321}"/>
                  </a:ext>
                </a:extLst>
              </p:cNvPr>
              <p:cNvSpPr txBox="1"/>
              <p:nvPr/>
            </p:nvSpPr>
            <p:spPr bwMode="gray">
              <a:xfrm>
                <a:off x="5525840" y="3618320"/>
                <a:ext cx="18794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b="1" cap="all" spc="-80">
                    <a:solidFill>
                      <a:srgbClr val="1E7FB8"/>
                    </a:solidFill>
                    <a:latin typeface="Leelawadee" panose="020B0502040204020203" pitchFamily="34" charset="-34"/>
                    <a:ea typeface="Lato Heavy" panose="020F0502020204030203" pitchFamily="34" charset="0"/>
                    <a:cs typeface="Leelawadee" panose="020B0502040204020203" pitchFamily="34" charset="-34"/>
                  </a:rPr>
                  <a:t>emergencies</a:t>
                </a:r>
              </a:p>
            </p:txBody>
          </p:sp>
        </p:grpSp>
      </p:grpSp>
      <p:pic>
        <p:nvPicPr>
          <p:cNvPr id="17" name="Picture 412">
            <a:extLst>
              <a:ext uri="{FF2B5EF4-FFF2-40B4-BE49-F238E27FC236}">
                <a16:creationId xmlns:a16="http://schemas.microsoft.com/office/drawing/2014/main" id="{3D210E88-E4FB-45EE-96E0-589249D28E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393" y="6108274"/>
            <a:ext cx="1991988" cy="60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55603F7-1F03-4D40-9782-48A07FF48F5F}"/>
              </a:ext>
            </a:extLst>
          </p:cNvPr>
          <p:cNvCxnSpPr/>
          <p:nvPr userDrawn="1"/>
        </p:nvCxnSpPr>
        <p:spPr bwMode="gray">
          <a:xfrm>
            <a:off x="-12288" y="6021288"/>
            <a:ext cx="12204288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874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1">
          <p15:clr>
            <a:srgbClr val="FBAE40"/>
          </p15:clr>
        </p15:guide>
        <p15:guide id="3">
          <p15:clr>
            <a:srgbClr val="FBAE40"/>
          </p15:clr>
        </p15:guide>
        <p15:guide id="4" pos="5767">
          <p15:clr>
            <a:srgbClr val="FBAE40"/>
          </p15:clr>
        </p15:guide>
        <p15:guide id="5" pos="567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D8448-36B0-C08E-1C34-C25543E76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314CE-4168-098B-0041-673B15681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64105"/>
            <a:ext cx="5562600" cy="48128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0EC306-1654-BFDA-8994-FECADBBD1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4105"/>
            <a:ext cx="5562600" cy="48128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B9A72-0532-3545-A79A-85A23D9CF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3/3/25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DD6D08-6AA6-E41D-DC12-9ED8CE240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5519D-9457-AD2E-B5FA-ED90FFD3E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22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D0301-026E-90B4-3907-D923561A7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28077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F34D8-A54F-86B0-D31D-95C1990D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53849"/>
            <a:ext cx="5540375" cy="7062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9AE89-4AE0-54BF-2B89-A26DEFC2F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554037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1BA874-B7AC-3158-70ED-AD0544FFC0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3849"/>
            <a:ext cx="5562600" cy="7062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6D9EC6-1D22-D4A6-4BD0-0F423017E9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62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EF5B1C-5801-AAE9-0D03-C13FD379B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3/3/25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BD6DBF-FFC6-7CAA-73E5-8FDA3EE1C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C9E877-185B-6501-8583-757DF85F8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63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8C98D-187B-F05F-81EB-5494F1402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D49A63-C043-391A-8DB5-3BAE2D5E0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3/3/25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B4AFDB-5A93-67FE-7A2C-F657C088F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B9A8EF-5366-1945-6A17-C45A76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26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41737F-3A2D-16D5-2937-2C62B192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3/3/25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4510FE-251F-3650-E105-6A02B6C15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939D0-87F8-5A77-0350-5680398C5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48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A4831-DF71-87B3-67A9-7E2895EA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AB38B-9426-5219-BF88-CDF1B29A3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CC298-C34D-46B1-9FBF-0D3BDE9A9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E7C71-5FCA-7733-09EE-D408381EA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3/3/25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B00BDA-431F-2D13-BBF3-94D79F8EA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72030D-EEBF-B6C5-EF08-208B8897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20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F1AD3-F912-540D-ABD7-8DDC035F4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E896E-AAC7-BD19-7070-631AB69957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71F012-6ED5-99A2-DB48-43DC1386A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E8E42C-4301-43EC-82DE-01DE05403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3/3/25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79654A-947C-974F-44D5-2A99CB6E6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399988-8AF4-68EB-8B84-FA06160AC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31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B2C07-3134-019A-C960-232684BC1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97900E-5E1C-DE09-E1AD-1D1D8C17D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C7320-E7E7-431C-D568-582066789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97C18-F5C0-2E09-F261-2EAB2A6EE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AFC60-C42C-5D83-7E4A-2001E4CD7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41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FB0442-542A-E9F1-641B-A990A4135F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CC0833-5D3B-1656-959A-15BABF797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A4E5D-BD64-C0DD-0D89-40DE3357F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986EF-6BD4-1A67-EFBF-0133EF1BE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83EA8-457A-700C-AD53-132336051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89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1EEA8EE-B0CD-79F7-3CC5-3D0F5B6A4223}"/>
              </a:ext>
            </a:extLst>
          </p:cNvPr>
          <p:cNvCxnSpPr>
            <a:cxnSpLocks/>
          </p:cNvCxnSpPr>
          <p:nvPr userDrawn="1"/>
        </p:nvCxnSpPr>
        <p:spPr>
          <a:xfrm>
            <a:off x="443170" y="1080246"/>
            <a:ext cx="1115577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8">
            <a:extLst>
              <a:ext uri="{FF2B5EF4-FFF2-40B4-BE49-F238E27FC236}">
                <a16:creationId xmlns:a16="http://schemas.microsoft.com/office/drawing/2014/main" id="{2D532D14-37A1-94A4-0E5C-DC4CBC1CB5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4463" y="31353"/>
            <a:ext cx="10515600" cy="1048894"/>
          </a:xfrm>
        </p:spPr>
        <p:txBody>
          <a:bodyPr/>
          <a:lstStyle/>
          <a:p>
            <a:r>
              <a:rPr lang="en-GB" dirty="0"/>
              <a:t>Blank slide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61EAA8D-6383-2F09-62A8-F2D0DE2EB5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7869" y="1195556"/>
            <a:ext cx="10552193" cy="35494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18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75B5BE-1D22-4060-A1E8-A67668853E7F}"/>
              </a:ext>
            </a:extLst>
          </p:cNvPr>
          <p:cNvSpPr/>
          <p:nvPr userDrawn="1"/>
        </p:nvSpPr>
        <p:spPr bwMode="gray">
          <a:xfrm>
            <a:off x="2699656" y="870857"/>
            <a:ext cx="9492344" cy="45393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03933820"/>
              </p:ext>
            </p:extLst>
          </p:nvPr>
        </p:nvGraphicFramePr>
        <p:xfrm>
          <a:off x="2163" y="1624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3" y="1624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48A2E0C-4DC8-4CD2-A123-649317E5B18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400" b="1" i="0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3846285" y="1903716"/>
            <a:ext cx="7696701" cy="135421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lnSpc>
                <a:spcPct val="100000"/>
              </a:lnSpc>
              <a:defRPr lang="x-none" sz="4400" b="1" baseline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3846285" y="3437788"/>
            <a:ext cx="769670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lang="x-none" sz="2001" cap="none" baseline="0">
                <a:solidFill>
                  <a:schemeClr val="tx1"/>
                </a:solidFill>
                <a:latin typeface="+mj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</a:p>
        </p:txBody>
      </p:sp>
      <p:sp>
        <p:nvSpPr>
          <p:cNvPr id="24" name="Document type" hidden="1"/>
          <p:cNvSpPr txBox="1">
            <a:spLocks noChangeArrowheads="1"/>
          </p:cNvSpPr>
          <p:nvPr/>
        </p:nvSpPr>
        <p:spPr bwMode="gray">
          <a:xfrm>
            <a:off x="3846286" y="4335545"/>
            <a:ext cx="75208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baseline="0" noProof="0">
                <a:solidFill>
                  <a:schemeClr val="tx1"/>
                </a:solidFill>
                <a:latin typeface="+mn-lt"/>
              </a:rPr>
              <a:t>Document</a:t>
            </a:r>
          </a:p>
        </p:txBody>
      </p:sp>
      <p:sp>
        <p:nvSpPr>
          <p:cNvPr id="25" name="Date" hidden="1"/>
          <p:cNvSpPr txBox="1">
            <a:spLocks noChangeArrowheads="1"/>
          </p:cNvSpPr>
          <p:nvPr/>
        </p:nvSpPr>
        <p:spPr bwMode="gray">
          <a:xfrm>
            <a:off x="3846286" y="4641933"/>
            <a:ext cx="75208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baseline="0" noProof="0">
                <a:solidFill>
                  <a:schemeClr val="tx1"/>
                </a:solidFill>
                <a:latin typeface="+mn-lt"/>
              </a:rPr>
              <a:t>Date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36C2570-EE6B-4565-AD75-B52E65403955}"/>
              </a:ext>
            </a:extLst>
          </p:cNvPr>
          <p:cNvGrpSpPr/>
          <p:nvPr userDrawn="1"/>
        </p:nvGrpSpPr>
        <p:grpSpPr bwMode="gray">
          <a:xfrm>
            <a:off x="9066230" y="6150623"/>
            <a:ext cx="2515543" cy="569706"/>
            <a:chOff x="5525840" y="3530278"/>
            <a:chExt cx="1886657" cy="56970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77EC048-F3B9-4475-B855-081554A6C555}"/>
                </a:ext>
              </a:extLst>
            </p:cNvPr>
            <p:cNvSpPr txBox="1"/>
            <p:nvPr/>
          </p:nvSpPr>
          <p:spPr bwMode="gray">
            <a:xfrm>
              <a:off x="5540240" y="3530278"/>
              <a:ext cx="18722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000" cap="all">
                  <a:solidFill>
                    <a:srgbClr val="1E7FB8"/>
                  </a:solidFill>
                  <a:latin typeface="Corbel" panose="020B0503020204020204" pitchFamily="34" charset="0"/>
                  <a:cs typeface="+mn-cs"/>
                </a:rPr>
                <a:t>Health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2AC1C6A-A970-442F-8AA9-F0118482BF79}"/>
                </a:ext>
              </a:extLst>
            </p:cNvPr>
            <p:cNvGrpSpPr/>
            <p:nvPr/>
          </p:nvGrpSpPr>
          <p:grpSpPr bwMode="gray">
            <a:xfrm>
              <a:off x="5525840" y="3618320"/>
              <a:ext cx="1879457" cy="481664"/>
              <a:chOff x="5525840" y="3618320"/>
              <a:chExt cx="1879457" cy="481664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830331-61EC-45A0-BC05-93F4169FC707}"/>
                  </a:ext>
                </a:extLst>
              </p:cNvPr>
              <p:cNvSpPr txBox="1"/>
              <p:nvPr/>
            </p:nvSpPr>
            <p:spPr bwMode="gray">
              <a:xfrm>
                <a:off x="6494240" y="3838374"/>
                <a:ext cx="889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100" spc="-80">
                    <a:solidFill>
                      <a:srgbClr val="1E7FB8"/>
                    </a:solidFill>
                    <a:latin typeface="Corbel" panose="020B0503020204020204" pitchFamily="34" charset="0"/>
                    <a:cs typeface="+mn-cs"/>
                  </a:rPr>
                  <a:t>programme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B75CD6E-20E4-40B1-A7A3-D05DC8E9E321}"/>
                  </a:ext>
                </a:extLst>
              </p:cNvPr>
              <p:cNvSpPr txBox="1"/>
              <p:nvPr/>
            </p:nvSpPr>
            <p:spPr bwMode="gray">
              <a:xfrm>
                <a:off x="5525840" y="3618320"/>
                <a:ext cx="18794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b="1" cap="all" spc="-80">
                    <a:solidFill>
                      <a:srgbClr val="1E7FB8"/>
                    </a:solidFill>
                    <a:latin typeface="Leelawadee" panose="020B0502040204020203" pitchFamily="34" charset="-34"/>
                    <a:ea typeface="Lato Heavy" panose="020F0502020204030203" pitchFamily="34" charset="0"/>
                    <a:cs typeface="Leelawadee" panose="020B0502040204020203" pitchFamily="34" charset="-34"/>
                  </a:rPr>
                  <a:t>emergencies</a:t>
                </a:r>
              </a:p>
            </p:txBody>
          </p:sp>
        </p:grp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4A738D0-C560-4C29-94CE-95B6221F6386}"/>
              </a:ext>
            </a:extLst>
          </p:cNvPr>
          <p:cNvSpPr/>
          <p:nvPr userDrawn="1"/>
        </p:nvSpPr>
        <p:spPr bwMode="gray">
          <a:xfrm>
            <a:off x="2699656" y="870857"/>
            <a:ext cx="856344" cy="4539343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C4BF1E6-2CAC-491E-94E0-E3B659DFB5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73"/>
          <a:stretch/>
        </p:blipFill>
        <p:spPr>
          <a:xfrm>
            <a:off x="0" y="-27384"/>
            <a:ext cx="3556000" cy="5992754"/>
          </a:xfrm>
          <a:custGeom>
            <a:avLst/>
            <a:gdLst>
              <a:gd name="connsiteX0" fmla="*/ 0 w 3556000"/>
              <a:gd name="connsiteY0" fmla="*/ 0 h 5992754"/>
              <a:gd name="connsiteX1" fmla="*/ 3556000 w 3556000"/>
              <a:gd name="connsiteY1" fmla="*/ 0 h 5992754"/>
              <a:gd name="connsiteX2" fmla="*/ 3556000 w 3556000"/>
              <a:gd name="connsiteY2" fmla="*/ 5992754 h 5992754"/>
              <a:gd name="connsiteX3" fmla="*/ 0 w 3556000"/>
              <a:gd name="connsiteY3" fmla="*/ 5992754 h 599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6000" h="5992754">
                <a:moveTo>
                  <a:pt x="0" y="0"/>
                </a:moveTo>
                <a:lnTo>
                  <a:pt x="3556000" y="0"/>
                </a:lnTo>
                <a:lnTo>
                  <a:pt x="3556000" y="5992754"/>
                </a:lnTo>
                <a:lnTo>
                  <a:pt x="0" y="5992754"/>
                </a:lnTo>
                <a:close/>
              </a:path>
            </a:pathLst>
          </a:custGeom>
        </p:spPr>
      </p:pic>
      <p:pic>
        <p:nvPicPr>
          <p:cNvPr id="17" name="Picture 412">
            <a:extLst>
              <a:ext uri="{FF2B5EF4-FFF2-40B4-BE49-F238E27FC236}">
                <a16:creationId xmlns:a16="http://schemas.microsoft.com/office/drawing/2014/main" id="{45C2BDE8-7DBA-4373-99B0-EBA9B4609D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393" y="6108274"/>
            <a:ext cx="1991988" cy="60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311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1">
          <p15:clr>
            <a:srgbClr val="FBAE40"/>
          </p15:clr>
        </p15:guide>
        <p15:guide id="3">
          <p15:clr>
            <a:srgbClr val="FBAE40"/>
          </p15:clr>
        </p15:guide>
        <p15:guide id="4" pos="5767">
          <p15:clr>
            <a:srgbClr val="FBAE40"/>
          </p15:clr>
        </p15:guide>
        <p15:guide id="5" pos="567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90718136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9" imgH="358" progId="TCLayout.ActiveDocument.1">
                  <p:embed/>
                </p:oleObj>
              </mc:Choice>
              <mc:Fallback>
                <p:oleObj name="think-cell Slide" r:id="rId4" imgW="359" imgH="358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4852875-E308-4DD1-BE9D-7E58808233F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1" i="0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685239"/>
            <a:ext cx="10972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 latinLnBrk="0"/>
            <a:r>
              <a:rPr lang="en-US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962274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95223947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9" imgH="358" progId="TCLayout.ActiveDocument.1">
                  <p:embed/>
                </p:oleObj>
              </mc:Choice>
              <mc:Fallback>
                <p:oleObj name="think-cell Slide" r:id="rId4" imgW="359" imgH="358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4852875-E308-4DD1-BE9D-7E58808233F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pl-PL" sz="8800" b="1" i="0" baseline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CC4FC3-1C5D-44CD-BF5C-5BD34AF5B3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25400"/>
            <a:ext cx="12192001" cy="6053169"/>
          </a:xfrm>
          <a:prstGeom prst="rect">
            <a:avLst/>
          </a:prstGeom>
        </p:spPr>
      </p:pic>
      <p:sp>
        <p:nvSpPr>
          <p:cNvPr id="10" name="Title Placeholder 2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609600" y="2367354"/>
            <a:ext cx="10972800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8800"/>
            </a:lvl1pPr>
          </a:lstStyle>
          <a:p>
            <a:pPr lvl="0" latinLnBrk="0"/>
            <a:r>
              <a:rPr lang="pl-PL"/>
              <a:t>Chapter 1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294640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F5732-9390-490D-8536-7C8361D5B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A1EDF-F836-40C7-9EAD-F3C610662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476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D8F646-5F3D-0C96-AC66-E6997C3C42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4288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35036C-CA16-5394-D5CA-033664A3A1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4373" y="0"/>
            <a:ext cx="5717626" cy="42882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06EF85-C834-39AD-A4C9-585EDAF48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808545"/>
            <a:ext cx="9144000" cy="2479675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20945-669C-5735-3DD7-127B3E0D02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374357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C23CC-17BE-5365-CEB9-3FD614902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6386E-67FB-F8C5-5E61-1AF4302D4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AC35C-0710-4A75-ABF8-147290E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AD210F-177D-0257-BFED-231219BA2024}"/>
              </a:ext>
            </a:extLst>
          </p:cNvPr>
          <p:cNvSpPr txBox="1"/>
          <p:nvPr userDrawn="1"/>
        </p:nvSpPr>
        <p:spPr>
          <a:xfrm>
            <a:off x="-5253" y="914017"/>
            <a:ext cx="4534391" cy="400110"/>
          </a:xfrm>
          <a:prstGeom prst="rect">
            <a:avLst/>
          </a:prstGeom>
          <a:solidFill>
            <a:schemeClr val="accent2"/>
          </a:solidFill>
        </p:spPr>
        <p:txBody>
          <a:bodyPr wrap="square" lIns="180000" rIns="180000">
            <a:spAutoFit/>
          </a:bodyPr>
          <a:lstStyle/>
          <a:p>
            <a:pPr algn="r"/>
            <a:r>
              <a:rPr lang="en-US" sz="2000" b="1" i="0" spc="500" baseline="0">
                <a:solidFill>
                  <a:schemeClr val="tx2"/>
                </a:solidFill>
                <a:latin typeface="Avenir Black" panose="02000503020000020003" pitchFamily="2" charset="0"/>
              </a:rPr>
              <a:t>WHO EPI-WIN DIGEST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9FD0655-9A2B-F56D-98EC-DD19E8C49935}"/>
              </a:ext>
            </a:extLst>
          </p:cNvPr>
          <p:cNvGrpSpPr/>
          <p:nvPr userDrawn="1"/>
        </p:nvGrpSpPr>
        <p:grpSpPr>
          <a:xfrm>
            <a:off x="11377534" y="279942"/>
            <a:ext cx="563886" cy="3780823"/>
            <a:chOff x="11581420" y="279942"/>
            <a:chExt cx="360000" cy="2413779"/>
          </a:xfrm>
        </p:grpSpPr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195FD391-E83A-9149-5ADB-12D7DD6BA9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651654" y="279942"/>
              <a:ext cx="219533" cy="323901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17DB8334-30FC-B964-E682-60A0B541A4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605052" y="800564"/>
              <a:ext cx="312736" cy="323901"/>
            </a:xfrm>
            <a:prstGeom prst="rect">
              <a:avLst/>
            </a:prstGeom>
          </p:spPr>
        </p:pic>
        <p:pic>
          <p:nvPicPr>
            <p:cNvPr id="87" name="Graphic 86">
              <a:extLst>
                <a:ext uri="{FF2B5EF4-FFF2-40B4-BE49-F238E27FC236}">
                  <a16:creationId xmlns:a16="http://schemas.microsoft.com/office/drawing/2014/main" id="{7B1C6507-EEA7-75F3-F66B-B063DA21A3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703694" y="1841808"/>
              <a:ext cx="115453" cy="323901"/>
            </a:xfrm>
            <a:prstGeom prst="rect">
              <a:avLst/>
            </a:prstGeom>
          </p:spPr>
        </p:pic>
        <p:pic>
          <p:nvPicPr>
            <p:cNvPr id="77" name="Graphic 76">
              <a:extLst>
                <a:ext uri="{FF2B5EF4-FFF2-40B4-BE49-F238E27FC236}">
                  <a16:creationId xmlns:a16="http://schemas.microsoft.com/office/drawing/2014/main" id="{8DEF7177-3A4E-0C58-256A-9826027C6C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667534" y="1321186"/>
              <a:ext cx="187773" cy="323901"/>
            </a:xfrm>
            <a:prstGeom prst="rect">
              <a:avLst/>
            </a:prstGeom>
          </p:spPr>
        </p:pic>
        <p:pic>
          <p:nvPicPr>
            <p:cNvPr id="97" name="Graphic 96" descr="Ui Ux with solid fill">
              <a:extLst>
                <a:ext uri="{FF2B5EF4-FFF2-40B4-BE49-F238E27FC236}">
                  <a16:creationId xmlns:a16="http://schemas.microsoft.com/office/drawing/2014/main" id="{000AF2D5-FD16-52C5-10BD-306505C029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1581420" y="2333721"/>
              <a:ext cx="360000" cy="360000"/>
            </a:xfrm>
            <a:prstGeom prst="rect">
              <a:avLst/>
            </a:prstGeom>
          </p:spPr>
        </p:pic>
      </p:grpSp>
      <p:pic>
        <p:nvPicPr>
          <p:cNvPr id="100" name="Picture 99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3F92CB6A-9DD3-8621-D4A7-261A8AAA570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57200" y="345249"/>
            <a:ext cx="1450975" cy="442035"/>
          </a:xfrm>
          <a:prstGeom prst="rect">
            <a:avLst/>
          </a:prstGeom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DE860CC7-4A6E-B4B8-D9A0-D0042D36BEF1}"/>
              </a:ext>
            </a:extLst>
          </p:cNvPr>
          <p:cNvSpPr/>
          <p:nvPr userDrawn="1"/>
        </p:nvSpPr>
        <p:spPr>
          <a:xfrm>
            <a:off x="342900" y="6378575"/>
            <a:ext cx="302895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55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55C4A51-D0C2-E828-1B68-8FAF8DDE0BB2}"/>
              </a:ext>
            </a:extLst>
          </p:cNvPr>
          <p:cNvSpPr/>
          <p:nvPr userDrawn="1"/>
        </p:nvSpPr>
        <p:spPr>
          <a:xfrm>
            <a:off x="0" y="0"/>
            <a:ext cx="12192000" cy="1234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5EB7B5-846B-E06B-7802-1419E1321B1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alphaModFix amt="25000"/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6" t="15857" b="40971"/>
          <a:stretch/>
        </p:blipFill>
        <p:spPr>
          <a:xfrm>
            <a:off x="8349521" y="1"/>
            <a:ext cx="3842478" cy="12344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0E44F6-8906-8BEC-1355-9722E2A3D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5AC52-85FE-D376-4B0B-5BC7A8244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180FB-00A6-16D8-F4CE-B9299F638F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29515" y="6399345"/>
            <a:ext cx="1305910" cy="228600"/>
          </a:xfrm>
        </p:spPr>
        <p:txBody>
          <a:bodyPr/>
          <a:lstStyle/>
          <a:p>
            <a:fld id="{263BB19C-BF31-BC4C-A83D-3084712DA4DA}" type="datetimeFigureOut"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548F3-6818-6373-1E06-6C86FA48D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08885" y="6399345"/>
            <a:ext cx="2630214" cy="228600"/>
          </a:xfrm>
        </p:spPr>
        <p:txBody>
          <a:bodyPr/>
          <a:lstStyle>
            <a:lvl1pPr>
              <a:defRPr b="0" i="0" spc="0" baseline="0">
                <a:latin typeface="Aptos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8B2FA-61BC-8F81-FC32-C1784D3B1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2645" y="6399345"/>
            <a:ext cx="583324" cy="228600"/>
          </a:xfrm>
        </p:spPr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265C0AB-1630-BC40-0577-3DAE02480931}"/>
              </a:ext>
            </a:extLst>
          </p:cNvPr>
          <p:cNvCxnSpPr/>
          <p:nvPr userDrawn="1"/>
        </p:nvCxnSpPr>
        <p:spPr>
          <a:xfrm>
            <a:off x="457200" y="330200"/>
            <a:ext cx="11277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502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E44F6-8906-8BEC-1355-9722E2A3D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5AC52-85FE-D376-4B0B-5BC7A8244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180FB-00A6-16D8-F4CE-B9299F638F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29515" y="6399345"/>
            <a:ext cx="1305910" cy="228600"/>
          </a:xfrm>
        </p:spPr>
        <p:txBody>
          <a:bodyPr/>
          <a:lstStyle/>
          <a:p>
            <a:fld id="{263BB19C-BF31-BC4C-A83D-3084712DA4DA}" type="datetimeFigureOut"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548F3-6818-6373-1E06-6C86FA48D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08885" y="6399345"/>
            <a:ext cx="2630214" cy="228600"/>
          </a:xfrm>
        </p:spPr>
        <p:txBody>
          <a:bodyPr/>
          <a:lstStyle>
            <a:lvl1pPr>
              <a:defRPr b="0" i="0" spc="0" baseline="0">
                <a:latin typeface="Aptos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8B2FA-61BC-8F81-FC32-C1784D3B1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2645" y="6399345"/>
            <a:ext cx="583324" cy="228600"/>
          </a:xfrm>
        </p:spPr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240CA0-D6BC-98AF-CB94-2E99D66E1295}"/>
              </a:ext>
            </a:extLst>
          </p:cNvPr>
          <p:cNvCxnSpPr/>
          <p:nvPr userDrawn="1"/>
        </p:nvCxnSpPr>
        <p:spPr>
          <a:xfrm>
            <a:off x="457200" y="330200"/>
            <a:ext cx="112776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719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5CA33-396A-80EA-8DE7-C6A3B6E5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12649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49013-0DBA-7B3B-BCB5-2AABB7FBD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12649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A61CB-F889-9621-B8AD-3676F87C1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B19C-BF31-BC4C-A83D-3084712DA4DA}" type="datetimeFigureOut"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59E4B-48F3-5861-00DA-EF49F4D81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C1887-877C-1E50-165B-77EABD438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25607-3CCB-FC49-88FF-D0E21707BB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6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tags" Target="../tags/tag7.xml"/><Relationship Id="rId18" Type="http://schemas.openxmlformats.org/officeDocument/2006/relationships/tags" Target="../tags/tag12.xml"/><Relationship Id="rId26" Type="http://schemas.openxmlformats.org/officeDocument/2006/relationships/tags" Target="../tags/tag20.xml"/><Relationship Id="rId39" Type="http://schemas.openxmlformats.org/officeDocument/2006/relationships/tags" Target="../tags/tag33.xml"/><Relationship Id="rId21" Type="http://schemas.openxmlformats.org/officeDocument/2006/relationships/tags" Target="../tags/tag15.xml"/><Relationship Id="rId34" Type="http://schemas.openxmlformats.org/officeDocument/2006/relationships/tags" Target="../tags/tag28.xml"/><Relationship Id="rId42" Type="http://schemas.openxmlformats.org/officeDocument/2006/relationships/oleObject" Target="../embeddings/oleObject1.bin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0.xml"/><Relationship Id="rId20" Type="http://schemas.openxmlformats.org/officeDocument/2006/relationships/tags" Target="../tags/tag14.xml"/><Relationship Id="rId29" Type="http://schemas.openxmlformats.org/officeDocument/2006/relationships/tags" Target="../tags/tag23.xml"/><Relationship Id="rId41" Type="http://schemas.openxmlformats.org/officeDocument/2006/relationships/tags" Target="../tags/tag35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tags" Target="../tags/tag5.xml"/><Relationship Id="rId24" Type="http://schemas.openxmlformats.org/officeDocument/2006/relationships/tags" Target="../tags/tag18.xml"/><Relationship Id="rId32" Type="http://schemas.openxmlformats.org/officeDocument/2006/relationships/tags" Target="../tags/tag26.xml"/><Relationship Id="rId37" Type="http://schemas.openxmlformats.org/officeDocument/2006/relationships/tags" Target="../tags/tag31.xml"/><Relationship Id="rId40" Type="http://schemas.openxmlformats.org/officeDocument/2006/relationships/tags" Target="../tags/tag34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9.xml"/><Relationship Id="rId23" Type="http://schemas.openxmlformats.org/officeDocument/2006/relationships/tags" Target="../tags/tag17.xml"/><Relationship Id="rId28" Type="http://schemas.openxmlformats.org/officeDocument/2006/relationships/tags" Target="../tags/tag22.xml"/><Relationship Id="rId36" Type="http://schemas.openxmlformats.org/officeDocument/2006/relationships/tags" Target="../tags/tag30.xml"/><Relationship Id="rId10" Type="http://schemas.openxmlformats.org/officeDocument/2006/relationships/tags" Target="../tags/tag4.xml"/><Relationship Id="rId19" Type="http://schemas.openxmlformats.org/officeDocument/2006/relationships/tags" Target="../tags/tag13.xml"/><Relationship Id="rId31" Type="http://schemas.openxmlformats.org/officeDocument/2006/relationships/tags" Target="../tags/tag25.xml"/><Relationship Id="rId44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Relationship Id="rId14" Type="http://schemas.openxmlformats.org/officeDocument/2006/relationships/tags" Target="../tags/tag8.xml"/><Relationship Id="rId22" Type="http://schemas.openxmlformats.org/officeDocument/2006/relationships/tags" Target="../tags/tag16.xml"/><Relationship Id="rId27" Type="http://schemas.openxmlformats.org/officeDocument/2006/relationships/tags" Target="../tags/tag21.xml"/><Relationship Id="rId30" Type="http://schemas.openxmlformats.org/officeDocument/2006/relationships/tags" Target="../tags/tag24.xml"/><Relationship Id="rId35" Type="http://schemas.openxmlformats.org/officeDocument/2006/relationships/tags" Target="../tags/tag29.xml"/><Relationship Id="rId43" Type="http://schemas.openxmlformats.org/officeDocument/2006/relationships/image" Target="../media/image1.emf"/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12" Type="http://schemas.openxmlformats.org/officeDocument/2006/relationships/tags" Target="../tags/tag6.xml"/><Relationship Id="rId17" Type="http://schemas.openxmlformats.org/officeDocument/2006/relationships/tags" Target="../tags/tag11.xml"/><Relationship Id="rId25" Type="http://schemas.openxmlformats.org/officeDocument/2006/relationships/tags" Target="../tags/tag19.xml"/><Relationship Id="rId33" Type="http://schemas.openxmlformats.org/officeDocument/2006/relationships/tags" Target="../tags/tag27.xml"/><Relationship Id="rId38" Type="http://schemas.openxmlformats.org/officeDocument/2006/relationships/tags" Target="../tags/tag3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777032970"/>
              </p:ext>
            </p:extLst>
          </p:nvPr>
        </p:nvGraphicFramePr>
        <p:xfrm>
          <a:off x="0" y="2"/>
          <a:ext cx="215978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2" imgW="270" imgH="270" progId="TCLayout.ActiveDocument.1">
                  <p:embed/>
                </p:oleObj>
              </mc:Choice>
              <mc:Fallback>
                <p:oleObj name="think-cell Slide" r:id="rId42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0" y="2"/>
                        <a:ext cx="215978" cy="1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8"/>
            </p:custDataLst>
          </p:nvPr>
        </p:nvSpPr>
        <p:spPr bwMode="auto">
          <a:xfrm>
            <a:off x="0" y="2"/>
            <a:ext cx="215978" cy="16197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>
              <a:solidFill>
                <a:srgbClr val="000000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685239"/>
            <a:ext cx="10972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 latinLnBrk="0"/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609600" y="7020"/>
            <a:ext cx="612347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chemeClr val="bg1"/>
              </a:buClr>
              <a:tabLst>
                <a:tab pos="361950" algn="l"/>
              </a:tabLst>
            </a:pPr>
            <a:r>
              <a:rPr lang="en-US" sz="1000" cap="all" baseline="0">
                <a:solidFill>
                  <a:schemeClr val="bg1"/>
                </a:solidFill>
                <a:latin typeface="+mn-lt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609600" y="1198769"/>
            <a:ext cx="109728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tabLst>
                <a:tab pos="361950" algn="l"/>
              </a:tabLst>
              <a:defRPr lang="x-none"/>
            </a:pPr>
            <a:r>
              <a:rPr lang="en-US" sz="1600">
                <a:solidFill>
                  <a:schemeClr val="tx1"/>
                </a:solidFill>
                <a:latin typeface="+mn-lt"/>
              </a:rPr>
              <a:t>Unit of measure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2471775"/>
            <a:ext cx="10972800" cy="123110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latinLnBrk="0"/>
            <a:r>
              <a:rPr lang="en-US"/>
              <a:t>Click to 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609600" y="1851367"/>
            <a:ext cx="2227807" cy="510220"/>
            <a:chOff x="915" y="715"/>
            <a:chExt cx="2686" cy="3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</p:spPr>
          <p:txBody>
            <a:bodyPr vert="horz" wrap="square" lIns="0" tIns="0" rIns="0" bIns="18288" rtlCol="0" anchor="b">
              <a:spAutoFit/>
            </a:bodyPr>
            <a:lstStyle/>
            <a:p>
              <a:pPr marL="0" lvl="0" indent="0" defTabSz="913572" eaLnBrk="1" latinLnBrk="0" hangingPunct="1">
                <a:buClr>
                  <a:schemeClr val="tx1"/>
                </a:buClr>
                <a:buSzPct val="100000"/>
                <a:buFontTx/>
                <a:buNone/>
              </a:pPr>
              <a:r>
                <a:rPr lang="en-US" sz="1600" b="1" baseline="0">
                  <a:latin typeface="+mn-lt"/>
                </a:rPr>
                <a:t>Title</a:t>
              </a:r>
            </a:p>
            <a:p>
              <a:pPr marL="0" lvl="0" indent="0" defTabSz="913572" eaLnBrk="1" latinLnBrk="0" hangingPunct="1">
                <a:buClr>
                  <a:schemeClr val="tx1"/>
                </a:buClr>
                <a:buSzPct val="100000"/>
                <a:buFontTx/>
                <a:buNone/>
              </a:pPr>
              <a:r>
                <a:rPr lang="en-US" sz="1600" baseline="0">
                  <a:latin typeface="+mn-lt"/>
                </a:rPr>
                <a:t>Unit of measure</a:t>
              </a:r>
            </a:p>
          </p:txBody>
        </p:sp>
      </p:grpSp>
      <p:sp>
        <p:nvSpPr>
          <p:cNvPr id="13" name="4. Footnote" hidden="1"/>
          <p:cNvSpPr txBox="1">
            <a:spLocks noChangeArrowheads="1"/>
          </p:cNvSpPr>
          <p:nvPr userDrawn="1"/>
        </p:nvSpPr>
        <p:spPr bwMode="gray">
          <a:xfrm>
            <a:off x="609600" y="5836400"/>
            <a:ext cx="109728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marL="104775" indent="-104775"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95250" indent="-95250">
              <a:defRPr lang="x-none"/>
            </a:pPr>
            <a:r>
              <a:rPr lang="en-US" sz="900">
                <a:solidFill>
                  <a:schemeClr val="tx1"/>
                </a:solidFill>
                <a:latin typeface="+mn-lt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 userDrawn="1"/>
        </p:nvSpPr>
        <p:spPr bwMode="gray">
          <a:xfrm>
            <a:off x="3536949" y="6146663"/>
            <a:ext cx="543083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>
            <a:spAutoFit/>
          </a:bodyPr>
          <a:lstStyle/>
          <a:p>
            <a:pPr marL="427038" indent="-427038" defTabSz="913572">
              <a:tabLst/>
            </a:pPr>
            <a:r>
              <a:rPr lang="en-US" sz="900">
                <a:solidFill>
                  <a:schemeClr val="tx1"/>
                </a:solidFill>
                <a:latin typeface="+mn-lt"/>
              </a:rPr>
              <a:t>Source: Source</a:t>
            </a:r>
          </a:p>
        </p:txBody>
      </p:sp>
      <p:grpSp>
        <p:nvGrpSpPr>
          <p:cNvPr id="108" name="Sticker" hidden="1"/>
          <p:cNvGrpSpPr/>
          <p:nvPr userDrawn="1"/>
        </p:nvGrpSpPr>
        <p:grpSpPr bwMode="gray">
          <a:xfrm>
            <a:off x="10915377" y="1198769"/>
            <a:ext cx="667023" cy="241447"/>
            <a:chOff x="8073926" y="285750"/>
            <a:chExt cx="666849" cy="241447"/>
          </a:xfrm>
        </p:grpSpPr>
        <p:sp>
          <p:nvSpPr>
            <p:cNvPr id="109" name="StickerRectangle"/>
            <p:cNvSpPr>
              <a:spLocks noChangeArrowheads="1"/>
            </p:cNvSpPr>
            <p:nvPr/>
          </p:nvSpPr>
          <p:spPr bwMode="gray">
            <a:xfrm>
              <a:off x="8073926" y="285750"/>
              <a:ext cx="666849" cy="24144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28800" rIns="0" bIns="27432" anchor="ctr" anchorCtr="0">
              <a:spAutoFit/>
            </a:bodyPr>
            <a:lstStyle/>
            <a:p>
              <a:pPr algn="r" defTabSz="895619">
                <a:buClr>
                  <a:schemeClr val="tx2"/>
                </a:buClr>
              </a:pPr>
              <a:r>
                <a:rPr lang="en-US" sz="1200" noProof="0">
                  <a:solidFill>
                    <a:schemeClr val="tx1"/>
                  </a:solidFill>
                  <a:latin typeface="+mn-lt"/>
                </a:rPr>
                <a:t>STICKER</a:t>
              </a:r>
            </a:p>
          </p:txBody>
        </p:sp>
        <p:cxnSp>
          <p:nvCxnSpPr>
            <p:cNvPr id="110" name="AutoShape 32"/>
            <p:cNvCxnSpPr>
              <a:cxnSpLocks noChangeShapeType="1"/>
              <a:stCxn id="109" idx="4"/>
              <a:endCxn id="109" idx="6"/>
            </p:cNvCxnSpPr>
            <p:nvPr/>
          </p:nvCxnSpPr>
          <p:spPr bwMode="gray">
            <a:xfrm>
              <a:off x="8073926" y="527197"/>
              <a:ext cx="66684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AutoShape 32"/>
            <p:cNvCxnSpPr>
              <a:cxnSpLocks noChangeShapeType="1"/>
              <a:stCxn id="109" idx="2"/>
              <a:endCxn id="109" idx="0"/>
            </p:cNvCxnSpPr>
            <p:nvPr userDrawn="1"/>
          </p:nvCxnSpPr>
          <p:spPr bwMode="gray">
            <a:xfrm>
              <a:off x="8073926" y="285750"/>
              <a:ext cx="66684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2" name="DirArrow" hidden="1"/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gray">
          <a:xfrm rot="5400000">
            <a:off x="5553846" y="2997926"/>
            <a:ext cx="3090672" cy="34349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>
              <a:latin typeface="+mn-lt"/>
            </a:endParaRPr>
          </a:p>
        </p:txBody>
      </p:sp>
      <p:grpSp>
        <p:nvGrpSpPr>
          <p:cNvPr id="68" name="Flow" hidden="1"/>
          <p:cNvGrpSpPr>
            <a:grpSpLocks/>
          </p:cNvGrpSpPr>
          <p:nvPr userDrawn="1">
            <p:custDataLst>
              <p:tags r:id="rId10"/>
            </p:custDataLst>
          </p:nvPr>
        </p:nvGrpSpPr>
        <p:grpSpPr bwMode="gray">
          <a:xfrm>
            <a:off x="1948371" y="3395577"/>
            <a:ext cx="1830388" cy="914400"/>
            <a:chOff x="5905500" y="3124200"/>
            <a:chExt cx="1828800" cy="914400"/>
          </a:xfrm>
          <a:solidFill>
            <a:schemeClr val="accent1"/>
          </a:solidFill>
        </p:grpSpPr>
        <p:sp>
          <p:nvSpPr>
            <p:cNvPr id="69" name="Freeform 68"/>
            <p:cNvSpPr/>
            <p:nvPr>
              <p:custDataLst>
                <p:tags r:id="rId40"/>
              </p:custDataLst>
            </p:nvPr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6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TextBox 69"/>
            <p:cNvSpPr txBox="1"/>
            <p:nvPr>
              <p:custDataLst>
                <p:tags r:id="rId41"/>
              </p:custDataLst>
            </p:nvPr>
          </p:nvSpPr>
          <p:spPr bwMode="gray">
            <a:xfrm>
              <a:off x="5969000" y="3187700"/>
              <a:ext cx="1524000" cy="793223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913572" eaLnBrk="1" latinLnBrk="0" hangingPunct="1">
                <a:buClr>
                  <a:schemeClr val="tx1"/>
                </a:buClr>
                <a:buSzPct val="100000"/>
                <a:buFontTx/>
                <a:buNone/>
                <a:defRPr lang="x-none" sz="1600" baseline="0">
                  <a:latin typeface="+mn-lt"/>
                </a:defRPr>
              </a:lvl1pPr>
              <a:lvl2pPr marL="180000" lvl="1" indent="-180054" defTabSz="913572" eaLnBrk="1" latinLnBrk="0" hangingPunct="1"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x-none" sz="1600" baseline="0">
                  <a:latin typeface="+mn-lt"/>
                </a:defRPr>
              </a:lvl2pPr>
              <a:lvl3pPr marL="365760" lvl="2" indent="-182880" defTabSz="913572" eaLnBrk="1" latinLnBrk="0" hangingPunct="1">
                <a:buClr>
                  <a:schemeClr val="tx1"/>
                </a:buClr>
                <a:buSzPct val="100000"/>
                <a:buFont typeface="Arial" panose="020B0604020202020204" pitchFamily="34" charset="0"/>
                <a:buChar char="–"/>
                <a:defRPr lang="x-none" sz="1600" baseline="0">
                  <a:latin typeface="+mn-lt"/>
                </a:defRPr>
              </a:lvl3pPr>
              <a:lvl4pPr marL="548640" lvl="3" indent="-182880" defTabSz="913572" eaLnBrk="1" latinLnBrk="0" hangingPunct="1"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x-none" sz="1600" baseline="0">
                  <a:latin typeface="+mn-lt"/>
                </a:defRPr>
              </a:lvl4pPr>
              <a:lvl5pPr marL="731520" lvl="4" indent="-182880" defTabSz="913572" eaLnBrk="1" latinLnBrk="0" hangingPunct="1">
                <a:buClr>
                  <a:schemeClr val="tx1"/>
                </a:buClr>
                <a:buSzPct val="100000"/>
                <a:buFont typeface="Arial" panose="020B0604020202020204" pitchFamily="34" charset="0"/>
                <a:buChar char="–"/>
                <a:defRPr lang="x-none" sz="1600" baseline="0">
                  <a:latin typeface="+mn-lt"/>
                </a:defRPr>
              </a:lvl5pPr>
              <a:lvl6pPr marL="765067" indent="-132825" defTabSz="9135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632" baseline="0">
                  <a:latin typeface="+mn-lt"/>
                </a:defRPr>
              </a:lvl6pPr>
              <a:lvl7pPr marL="765067" indent="-132825" defTabSz="9135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632" baseline="0">
                  <a:latin typeface="+mn-lt"/>
                </a:defRPr>
              </a:lvl7pPr>
              <a:lvl8pPr marL="765067" indent="-132825" defTabSz="9135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632" baseline="0">
                  <a:latin typeface="+mn-lt"/>
                </a:defRPr>
              </a:lvl8pPr>
              <a:lvl9pPr marL="765067" indent="-132825" defTabSz="9135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632" baseline="0">
                  <a:latin typeface="+mn-lt"/>
                </a:defRPr>
              </a:lvl9pPr>
            </a:lstStyle>
            <a:p>
              <a:pPr lvl="0"/>
              <a:r>
                <a:rPr lang="en-US" b="1"/>
                <a:t>Text</a:t>
              </a:r>
            </a:p>
          </p:txBody>
        </p:sp>
      </p:grpSp>
      <p:sp>
        <p:nvSpPr>
          <p:cNvPr id="100" name="Oval" hidden="1"/>
          <p:cNvSpPr txBox="1">
            <a:spLocks/>
          </p:cNvSpPr>
          <p:nvPr userDrawn="1"/>
        </p:nvSpPr>
        <p:spPr bwMode="gray">
          <a:xfrm>
            <a:off x="1954973" y="1624338"/>
            <a:ext cx="1525588" cy="152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wrap="square" lIns="73152" tIns="73152" rIns="73152" bIns="73152" rtlCol="0" anchor="ctr">
            <a:noAutofit/>
          </a:bodyPr>
          <a:lstStyle>
            <a:defPPr>
              <a:defRPr lang="en-US"/>
            </a:defPPr>
            <a:lvl1pPr marL="0" lvl="0" indent="0" defTabSz="913572" eaLnBrk="1" latinLnBrk="0" hangingPunct="1">
              <a:buClr>
                <a:schemeClr val="tx1"/>
              </a:buClr>
              <a:buSzPct val="100000"/>
              <a:buFontTx/>
              <a:buNone/>
              <a:defRPr sz="1600" baseline="0">
                <a:latin typeface="+mn-lt"/>
              </a:defRPr>
            </a:lvl1pPr>
            <a:lvl2pPr marL="180000" lvl="1" indent="-180054" defTabSz="913572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 baseline="0">
                <a:latin typeface="+mn-lt"/>
              </a:defRPr>
            </a:lvl2pPr>
            <a:lvl3pPr marL="365760" lvl="2" indent="-182880" defTabSz="913572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1600" baseline="0">
                <a:latin typeface="+mn-lt"/>
              </a:defRPr>
            </a:lvl3pPr>
            <a:lvl4pPr marL="548640" lvl="3" indent="-182880" defTabSz="913572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 baseline="0">
                <a:latin typeface="+mn-lt"/>
              </a:defRPr>
            </a:lvl4pPr>
            <a:lvl5pPr marL="731520" lvl="4" indent="-182880" defTabSz="913572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1600" baseline="0">
                <a:latin typeface="+mn-lt"/>
              </a:defRPr>
            </a:lvl5pPr>
            <a:lvl6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6pPr>
            <a:lvl7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7pPr>
            <a:lvl8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8pPr>
            <a:lvl9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9pPr>
          </a:lstStyle>
          <a:p>
            <a:pPr lvl="0" algn="ctr"/>
            <a:r>
              <a:rPr lang="en-US"/>
              <a:t>Text</a:t>
            </a:r>
          </a:p>
        </p:txBody>
      </p:sp>
      <p:sp>
        <p:nvSpPr>
          <p:cNvPr id="101" name="Body3" hidden="1"/>
          <p:cNvSpPr txBox="1">
            <a:spLocks/>
          </p:cNvSpPr>
          <p:nvPr userDrawn="1"/>
        </p:nvSpPr>
        <p:spPr bwMode="gray">
          <a:xfrm>
            <a:off x="3591714" y="1624337"/>
            <a:ext cx="1525588" cy="15240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wrap="square" lIns="73152" tIns="73152" rIns="73152" bIns="73152" rtlCol="0">
            <a:noAutofit/>
          </a:bodyPr>
          <a:lstStyle>
            <a:lvl1pPr marL="0" lvl="0" indent="0" defTabSz="913572" eaLnBrk="1" latinLnBrk="0" hangingPunct="1">
              <a:buClr>
                <a:schemeClr val="tx1"/>
              </a:buClr>
              <a:buSzPct val="100000"/>
              <a:buFontTx/>
              <a:buNone/>
              <a:defRPr lang="x-none" sz="1600" baseline="0">
                <a:latin typeface="+mn-lt"/>
              </a:defRPr>
            </a:lvl1pPr>
            <a:lvl2pPr marL="180000" lvl="1" indent="-180054" defTabSz="913572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x-none" sz="1600" baseline="0">
                <a:latin typeface="+mn-lt"/>
              </a:defRPr>
            </a:lvl2pPr>
            <a:lvl3pPr marL="365760" lvl="2" indent="-182880" defTabSz="913572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x-none" sz="1600" baseline="0">
                <a:latin typeface="+mn-lt"/>
              </a:defRPr>
            </a:lvl3pPr>
            <a:lvl4pPr marL="548640" lvl="3" indent="-182880" defTabSz="913572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x-none" sz="1600" baseline="0">
                <a:latin typeface="+mn-lt"/>
              </a:defRPr>
            </a:lvl4pPr>
            <a:lvl5pPr marL="731520" lvl="4" indent="-182880" defTabSz="913572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x-none" sz="1600" baseline="0">
                <a:latin typeface="+mn-lt"/>
              </a:defRPr>
            </a:lvl5pPr>
            <a:lvl6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6pPr>
            <a:lvl7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7pPr>
            <a:lvl8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8pPr>
            <a:lvl9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9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02" name="RoundedRectangle" hidden="1"/>
          <p:cNvSpPr txBox="1">
            <a:spLocks/>
          </p:cNvSpPr>
          <p:nvPr userDrawn="1"/>
        </p:nvSpPr>
        <p:spPr bwMode="gray">
          <a:xfrm>
            <a:off x="5286771" y="1624338"/>
            <a:ext cx="1525588" cy="1524000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wrap="square" lIns="73152" tIns="73152" rIns="73152" bIns="73152" rtlCol="0">
            <a:noAutofit/>
          </a:bodyPr>
          <a:lstStyle>
            <a:defPPr>
              <a:defRPr lang="en-US"/>
            </a:defPPr>
            <a:lvl1pPr marL="0" lvl="0" indent="0" defTabSz="913572" eaLnBrk="1" latinLnBrk="0" hangingPunct="1">
              <a:buClr>
                <a:schemeClr val="tx1"/>
              </a:buClr>
              <a:buSzPct val="100000"/>
              <a:buFontTx/>
              <a:buNone/>
              <a:defRPr sz="1600" baseline="0">
                <a:latin typeface="+mn-lt"/>
              </a:defRPr>
            </a:lvl1pPr>
            <a:lvl2pPr marL="180000" lvl="1" indent="-180054" defTabSz="913572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 baseline="0">
                <a:latin typeface="+mn-lt"/>
              </a:defRPr>
            </a:lvl2pPr>
            <a:lvl3pPr marL="365760" lvl="2" indent="-182880" defTabSz="913572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1600" baseline="0">
                <a:latin typeface="+mn-lt"/>
              </a:defRPr>
            </a:lvl3pPr>
            <a:lvl4pPr marL="548640" lvl="3" indent="-182880" defTabSz="913572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 baseline="0">
                <a:latin typeface="+mn-lt"/>
              </a:defRPr>
            </a:lvl4pPr>
            <a:lvl5pPr marL="731520" lvl="4" indent="-182880" defTabSz="913572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1600" baseline="0">
                <a:latin typeface="+mn-lt"/>
              </a:defRPr>
            </a:lvl5pPr>
            <a:lvl6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6pPr>
            <a:lvl7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7pPr>
            <a:lvl8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8pPr>
            <a:lvl9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latin typeface="+mn-lt"/>
              </a:defRPr>
            </a:lvl9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03" name="Arrow" hidden="1"/>
          <p:cNvSpPr txBox="1">
            <a:spLocks/>
          </p:cNvSpPr>
          <p:nvPr userDrawn="1"/>
        </p:nvSpPr>
        <p:spPr bwMode="gray">
          <a:xfrm>
            <a:off x="1946174" y="4362178"/>
            <a:ext cx="1830388" cy="914400"/>
          </a:xfrm>
          <a:prstGeom prst="rightArrow">
            <a:avLst>
              <a:gd name="adj1" fmla="val 50000"/>
              <a:gd name="adj2" fmla="val 37097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wrap="square" lIns="73152" tIns="73152" rIns="73152" bIns="73152" rtlCol="0" anchor="ctr">
            <a:noAutofit/>
          </a:bodyPr>
          <a:lstStyle>
            <a:lvl1pPr marL="0" lvl="0" indent="0" defTabSz="913572" eaLnBrk="1" latinLnBrk="0" hangingPunct="1">
              <a:buClr>
                <a:schemeClr val="tx1"/>
              </a:buClr>
              <a:buSzPct val="100000"/>
              <a:buFontTx/>
              <a:buNone/>
              <a:defRPr lang="x-none" sz="1600" baseline="0">
                <a:latin typeface="+mn-lt"/>
              </a:defRPr>
            </a:lvl1pPr>
            <a:lvl2pPr marL="180000" lvl="1" indent="-180054" defTabSz="913572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x-none" sz="1600" baseline="0">
                <a:latin typeface="+mn-lt"/>
              </a:defRPr>
            </a:lvl2pPr>
            <a:lvl3pPr marL="365760" lvl="2" indent="-182880" defTabSz="913572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x-none" sz="1600" baseline="0">
                <a:latin typeface="+mn-lt"/>
              </a:defRPr>
            </a:lvl3pPr>
            <a:lvl4pPr marL="548640" lvl="3" indent="-182880" defTabSz="913572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x-none" sz="1600" baseline="0">
                <a:latin typeface="+mn-lt"/>
              </a:defRPr>
            </a:lvl4pPr>
            <a:lvl5pPr marL="731520" lvl="4" indent="-182880" defTabSz="913572" eaLnBrk="1" latinLnBrk="0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x-none" sz="1600" baseline="0">
                <a:latin typeface="+mn-lt"/>
              </a:defRPr>
            </a:lvl5pPr>
            <a:lvl6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6pPr>
            <a:lvl7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7pPr>
            <a:lvl8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8pPr>
            <a:lvl9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9pPr>
          </a:lstStyle>
          <a:p>
            <a:pPr lvl="0"/>
            <a:r>
              <a:rPr lang="en-US" b="1"/>
              <a:t>Text</a:t>
            </a:r>
          </a:p>
        </p:txBody>
      </p:sp>
      <p:sp>
        <p:nvSpPr>
          <p:cNvPr id="76" name="Bracket" hidden="1">
            <a:extLst>
              <a:ext uri="{FF2B5EF4-FFF2-40B4-BE49-F238E27FC236}">
                <a16:creationId xmlns:a16="http://schemas.microsoft.com/office/drawing/2014/main" id="{03378CBE-FB83-478F-9CFD-3D41B39200BE}"/>
              </a:ext>
            </a:extLst>
          </p:cNvPr>
          <p:cNvSpPr>
            <a:spLocks noChangeAspect="1"/>
          </p:cNvSpPr>
          <p:nvPr userDrawn="1">
            <p:custDataLst>
              <p:tags r:id="rId11"/>
            </p:custDataLst>
          </p:nvPr>
        </p:nvSpPr>
        <p:spPr bwMode="gray">
          <a:xfrm>
            <a:off x="6514902" y="3395577"/>
            <a:ext cx="190526" cy="1651001"/>
          </a:xfrm>
          <a:custGeom>
            <a:avLst/>
            <a:gdLst>
              <a:gd name="connsiteX0" fmla="*/ 0 w 237731"/>
              <a:gd name="connsiteY0" fmla="*/ 0 h 2667000"/>
              <a:gd name="connsiteX1" fmla="*/ 174231 w 237731"/>
              <a:gd name="connsiteY1" fmla="*/ 1016000 h 2667000"/>
              <a:gd name="connsiteX2" fmla="*/ 174231 w 237731"/>
              <a:gd name="connsiteY2" fmla="*/ 1778000 h 2667000"/>
              <a:gd name="connsiteX3" fmla="*/ 237731 w 237731"/>
              <a:gd name="connsiteY3" fmla="*/ 1841500 h 2667000"/>
              <a:gd name="connsiteX4" fmla="*/ 174231 w 237731"/>
              <a:gd name="connsiteY4" fmla="*/ 1905000 h 2667000"/>
              <a:gd name="connsiteX5" fmla="*/ 174231 w 237731"/>
              <a:gd name="connsiteY5" fmla="*/ 2667000 h 2667000"/>
              <a:gd name="connsiteX6" fmla="*/ 47231 w 237731"/>
              <a:gd name="connsiteY6" fmla="*/ 2667000 h 2667000"/>
              <a:gd name="connsiteX0" fmla="*/ 0 w 237731"/>
              <a:gd name="connsiteY0" fmla="*/ 0 h 2667000"/>
              <a:gd name="connsiteX1" fmla="*/ 25025 w 237731"/>
              <a:gd name="connsiteY1" fmla="*/ 0 h 2667000"/>
              <a:gd name="connsiteX2" fmla="*/ 174231 w 237731"/>
              <a:gd name="connsiteY2" fmla="*/ 1778000 h 2667000"/>
              <a:gd name="connsiteX3" fmla="*/ 237731 w 237731"/>
              <a:gd name="connsiteY3" fmla="*/ 1841500 h 2667000"/>
              <a:gd name="connsiteX4" fmla="*/ 174231 w 237731"/>
              <a:gd name="connsiteY4" fmla="*/ 1905000 h 2667000"/>
              <a:gd name="connsiteX5" fmla="*/ 174231 w 237731"/>
              <a:gd name="connsiteY5" fmla="*/ 2667000 h 2667000"/>
              <a:gd name="connsiteX6" fmla="*/ 47231 w 237731"/>
              <a:gd name="connsiteY6" fmla="*/ 2667000 h 2667000"/>
              <a:gd name="connsiteX0" fmla="*/ 0 w 237731"/>
              <a:gd name="connsiteY0" fmla="*/ 0 h 2667000"/>
              <a:gd name="connsiteX1" fmla="*/ 25025 w 237731"/>
              <a:gd name="connsiteY1" fmla="*/ 0 h 2667000"/>
              <a:gd name="connsiteX2" fmla="*/ 25025 w 237731"/>
              <a:gd name="connsiteY2" fmla="*/ 762000 h 2667000"/>
              <a:gd name="connsiteX3" fmla="*/ 237731 w 237731"/>
              <a:gd name="connsiteY3" fmla="*/ 1841500 h 2667000"/>
              <a:gd name="connsiteX4" fmla="*/ 174231 w 237731"/>
              <a:gd name="connsiteY4" fmla="*/ 1905000 h 2667000"/>
              <a:gd name="connsiteX5" fmla="*/ 174231 w 237731"/>
              <a:gd name="connsiteY5" fmla="*/ 2667000 h 2667000"/>
              <a:gd name="connsiteX6" fmla="*/ 47231 w 237731"/>
              <a:gd name="connsiteY6" fmla="*/ 2667000 h 2667000"/>
              <a:gd name="connsiteX0" fmla="*/ 0 w 174231"/>
              <a:gd name="connsiteY0" fmla="*/ 0 h 2667000"/>
              <a:gd name="connsiteX1" fmla="*/ 25025 w 174231"/>
              <a:gd name="connsiteY1" fmla="*/ 0 h 2667000"/>
              <a:gd name="connsiteX2" fmla="*/ 25025 w 174231"/>
              <a:gd name="connsiteY2" fmla="*/ 762000 h 2667000"/>
              <a:gd name="connsiteX3" fmla="*/ 37537 w 174231"/>
              <a:gd name="connsiteY3" fmla="*/ 825500 h 2667000"/>
              <a:gd name="connsiteX4" fmla="*/ 174231 w 174231"/>
              <a:gd name="connsiteY4" fmla="*/ 1905000 h 2667000"/>
              <a:gd name="connsiteX5" fmla="*/ 174231 w 174231"/>
              <a:gd name="connsiteY5" fmla="*/ 2667000 h 2667000"/>
              <a:gd name="connsiteX6" fmla="*/ 47231 w 174231"/>
              <a:gd name="connsiteY6" fmla="*/ 2667000 h 2667000"/>
              <a:gd name="connsiteX0" fmla="*/ 0 w 174231"/>
              <a:gd name="connsiteY0" fmla="*/ 0 h 2667000"/>
              <a:gd name="connsiteX1" fmla="*/ 25025 w 174231"/>
              <a:gd name="connsiteY1" fmla="*/ 0 h 2667000"/>
              <a:gd name="connsiteX2" fmla="*/ 25025 w 174231"/>
              <a:gd name="connsiteY2" fmla="*/ 762000 h 2667000"/>
              <a:gd name="connsiteX3" fmla="*/ 37537 w 174231"/>
              <a:gd name="connsiteY3" fmla="*/ 825500 h 2667000"/>
              <a:gd name="connsiteX4" fmla="*/ 25025 w 174231"/>
              <a:gd name="connsiteY4" fmla="*/ 889000 h 2667000"/>
              <a:gd name="connsiteX5" fmla="*/ 174231 w 174231"/>
              <a:gd name="connsiteY5" fmla="*/ 2667000 h 2667000"/>
              <a:gd name="connsiteX6" fmla="*/ 47231 w 174231"/>
              <a:gd name="connsiteY6" fmla="*/ 2667000 h 2667000"/>
              <a:gd name="connsiteX0" fmla="*/ 0 w 47231"/>
              <a:gd name="connsiteY0" fmla="*/ 0 h 2667000"/>
              <a:gd name="connsiteX1" fmla="*/ 25025 w 47231"/>
              <a:gd name="connsiteY1" fmla="*/ 0 h 2667000"/>
              <a:gd name="connsiteX2" fmla="*/ 25025 w 47231"/>
              <a:gd name="connsiteY2" fmla="*/ 762000 h 2667000"/>
              <a:gd name="connsiteX3" fmla="*/ 37537 w 47231"/>
              <a:gd name="connsiteY3" fmla="*/ 825500 h 2667000"/>
              <a:gd name="connsiteX4" fmla="*/ 25025 w 47231"/>
              <a:gd name="connsiteY4" fmla="*/ 889000 h 2667000"/>
              <a:gd name="connsiteX5" fmla="*/ 25025 w 47231"/>
              <a:gd name="connsiteY5" fmla="*/ 1651001 h 2667000"/>
              <a:gd name="connsiteX6" fmla="*/ 47231 w 47231"/>
              <a:gd name="connsiteY6" fmla="*/ 2667000 h 2667000"/>
              <a:gd name="connsiteX0" fmla="*/ 0 w 37537"/>
              <a:gd name="connsiteY0" fmla="*/ 0 h 1651001"/>
              <a:gd name="connsiteX1" fmla="*/ 25025 w 37537"/>
              <a:gd name="connsiteY1" fmla="*/ 0 h 1651001"/>
              <a:gd name="connsiteX2" fmla="*/ 25025 w 37537"/>
              <a:gd name="connsiteY2" fmla="*/ 762000 h 1651001"/>
              <a:gd name="connsiteX3" fmla="*/ 37537 w 37537"/>
              <a:gd name="connsiteY3" fmla="*/ 825500 h 1651001"/>
              <a:gd name="connsiteX4" fmla="*/ 25025 w 37537"/>
              <a:gd name="connsiteY4" fmla="*/ 889000 h 1651001"/>
              <a:gd name="connsiteX5" fmla="*/ 25025 w 37537"/>
              <a:gd name="connsiteY5" fmla="*/ 1651001 h 1651001"/>
              <a:gd name="connsiteX6" fmla="*/ 1 w 37537"/>
              <a:gd name="connsiteY6" fmla="*/ 1651001 h 1651001"/>
              <a:gd name="connsiteX0" fmla="*/ 0 w 443862"/>
              <a:gd name="connsiteY0" fmla="*/ 0 h 5119150"/>
              <a:gd name="connsiteX1" fmla="*/ 431350 w 443862"/>
              <a:gd name="connsiteY1" fmla="*/ 3468149 h 5119150"/>
              <a:gd name="connsiteX2" fmla="*/ 431350 w 443862"/>
              <a:gd name="connsiteY2" fmla="*/ 4230149 h 5119150"/>
              <a:gd name="connsiteX3" fmla="*/ 443862 w 443862"/>
              <a:gd name="connsiteY3" fmla="*/ 4293649 h 5119150"/>
              <a:gd name="connsiteX4" fmla="*/ 431350 w 443862"/>
              <a:gd name="connsiteY4" fmla="*/ 4357149 h 5119150"/>
              <a:gd name="connsiteX5" fmla="*/ 431350 w 443862"/>
              <a:gd name="connsiteY5" fmla="*/ 5119150 h 5119150"/>
              <a:gd name="connsiteX6" fmla="*/ 406326 w 443862"/>
              <a:gd name="connsiteY6" fmla="*/ 5119150 h 5119150"/>
              <a:gd name="connsiteX0" fmla="*/ 0 w 443862"/>
              <a:gd name="connsiteY0" fmla="*/ 0 h 5119150"/>
              <a:gd name="connsiteX1" fmla="*/ 8826 w 443862"/>
              <a:gd name="connsiteY1" fmla="*/ 0 h 5119150"/>
              <a:gd name="connsiteX2" fmla="*/ 431350 w 443862"/>
              <a:gd name="connsiteY2" fmla="*/ 4230149 h 5119150"/>
              <a:gd name="connsiteX3" fmla="*/ 443862 w 443862"/>
              <a:gd name="connsiteY3" fmla="*/ 4293649 h 5119150"/>
              <a:gd name="connsiteX4" fmla="*/ 431350 w 443862"/>
              <a:gd name="connsiteY4" fmla="*/ 4357149 h 5119150"/>
              <a:gd name="connsiteX5" fmla="*/ 431350 w 443862"/>
              <a:gd name="connsiteY5" fmla="*/ 5119150 h 5119150"/>
              <a:gd name="connsiteX6" fmla="*/ 406326 w 443862"/>
              <a:gd name="connsiteY6" fmla="*/ 5119150 h 5119150"/>
              <a:gd name="connsiteX0" fmla="*/ 0 w 443862"/>
              <a:gd name="connsiteY0" fmla="*/ 0 h 5119150"/>
              <a:gd name="connsiteX1" fmla="*/ 8826 w 443862"/>
              <a:gd name="connsiteY1" fmla="*/ 0 h 5119150"/>
              <a:gd name="connsiteX2" fmla="*/ 8826 w 443862"/>
              <a:gd name="connsiteY2" fmla="*/ 762000 h 5119150"/>
              <a:gd name="connsiteX3" fmla="*/ 443862 w 443862"/>
              <a:gd name="connsiteY3" fmla="*/ 4293649 h 5119150"/>
              <a:gd name="connsiteX4" fmla="*/ 431350 w 443862"/>
              <a:gd name="connsiteY4" fmla="*/ 4357149 h 5119150"/>
              <a:gd name="connsiteX5" fmla="*/ 431350 w 443862"/>
              <a:gd name="connsiteY5" fmla="*/ 5119150 h 5119150"/>
              <a:gd name="connsiteX6" fmla="*/ 406326 w 443862"/>
              <a:gd name="connsiteY6" fmla="*/ 5119150 h 5119150"/>
              <a:gd name="connsiteX0" fmla="*/ 0 w 431350"/>
              <a:gd name="connsiteY0" fmla="*/ 0 h 5119150"/>
              <a:gd name="connsiteX1" fmla="*/ 8826 w 431350"/>
              <a:gd name="connsiteY1" fmla="*/ 0 h 5119150"/>
              <a:gd name="connsiteX2" fmla="*/ 8826 w 431350"/>
              <a:gd name="connsiteY2" fmla="*/ 762000 h 5119150"/>
              <a:gd name="connsiteX3" fmla="*/ 13239 w 431350"/>
              <a:gd name="connsiteY3" fmla="*/ 825500 h 5119150"/>
              <a:gd name="connsiteX4" fmla="*/ 431350 w 431350"/>
              <a:gd name="connsiteY4" fmla="*/ 4357149 h 5119150"/>
              <a:gd name="connsiteX5" fmla="*/ 431350 w 431350"/>
              <a:gd name="connsiteY5" fmla="*/ 5119150 h 5119150"/>
              <a:gd name="connsiteX6" fmla="*/ 406326 w 431350"/>
              <a:gd name="connsiteY6" fmla="*/ 5119150 h 5119150"/>
              <a:gd name="connsiteX0" fmla="*/ 0 w 431350"/>
              <a:gd name="connsiteY0" fmla="*/ 0 h 5119150"/>
              <a:gd name="connsiteX1" fmla="*/ 8826 w 431350"/>
              <a:gd name="connsiteY1" fmla="*/ 0 h 5119150"/>
              <a:gd name="connsiteX2" fmla="*/ 8826 w 431350"/>
              <a:gd name="connsiteY2" fmla="*/ 762000 h 5119150"/>
              <a:gd name="connsiteX3" fmla="*/ 13239 w 431350"/>
              <a:gd name="connsiteY3" fmla="*/ 825500 h 5119150"/>
              <a:gd name="connsiteX4" fmla="*/ 8826 w 431350"/>
              <a:gd name="connsiteY4" fmla="*/ 889000 h 5119150"/>
              <a:gd name="connsiteX5" fmla="*/ 431350 w 431350"/>
              <a:gd name="connsiteY5" fmla="*/ 5119150 h 5119150"/>
              <a:gd name="connsiteX6" fmla="*/ 406326 w 431350"/>
              <a:gd name="connsiteY6" fmla="*/ 5119150 h 5119150"/>
              <a:gd name="connsiteX0" fmla="*/ 0 w 406326"/>
              <a:gd name="connsiteY0" fmla="*/ 0 h 5119150"/>
              <a:gd name="connsiteX1" fmla="*/ 8826 w 406326"/>
              <a:gd name="connsiteY1" fmla="*/ 0 h 5119150"/>
              <a:gd name="connsiteX2" fmla="*/ 8826 w 406326"/>
              <a:gd name="connsiteY2" fmla="*/ 762000 h 5119150"/>
              <a:gd name="connsiteX3" fmla="*/ 13239 w 406326"/>
              <a:gd name="connsiteY3" fmla="*/ 825500 h 5119150"/>
              <a:gd name="connsiteX4" fmla="*/ 8826 w 406326"/>
              <a:gd name="connsiteY4" fmla="*/ 889000 h 5119150"/>
              <a:gd name="connsiteX5" fmla="*/ 8826 w 406326"/>
              <a:gd name="connsiteY5" fmla="*/ 1651001 h 5119150"/>
              <a:gd name="connsiteX6" fmla="*/ 406326 w 406326"/>
              <a:gd name="connsiteY6" fmla="*/ 5119150 h 5119150"/>
              <a:gd name="connsiteX0" fmla="*/ 0 w 13239"/>
              <a:gd name="connsiteY0" fmla="*/ 0 h 1651001"/>
              <a:gd name="connsiteX1" fmla="*/ 8826 w 13239"/>
              <a:gd name="connsiteY1" fmla="*/ 0 h 1651001"/>
              <a:gd name="connsiteX2" fmla="*/ 8826 w 13239"/>
              <a:gd name="connsiteY2" fmla="*/ 762000 h 1651001"/>
              <a:gd name="connsiteX3" fmla="*/ 13239 w 13239"/>
              <a:gd name="connsiteY3" fmla="*/ 825500 h 1651001"/>
              <a:gd name="connsiteX4" fmla="*/ 8826 w 13239"/>
              <a:gd name="connsiteY4" fmla="*/ 889000 h 1651001"/>
              <a:gd name="connsiteX5" fmla="*/ 8826 w 13239"/>
              <a:gd name="connsiteY5" fmla="*/ 1651001 h 1651001"/>
              <a:gd name="connsiteX6" fmla="*/ 0 w 13239"/>
              <a:gd name="connsiteY6" fmla="*/ 1651001 h 1651001"/>
              <a:gd name="connsiteX0" fmla="*/ 0 w 438662"/>
              <a:gd name="connsiteY0" fmla="*/ 0 h 5119150"/>
              <a:gd name="connsiteX1" fmla="*/ 434249 w 438662"/>
              <a:gd name="connsiteY1" fmla="*/ 3468149 h 5119150"/>
              <a:gd name="connsiteX2" fmla="*/ 434249 w 438662"/>
              <a:gd name="connsiteY2" fmla="*/ 4230149 h 5119150"/>
              <a:gd name="connsiteX3" fmla="*/ 438662 w 438662"/>
              <a:gd name="connsiteY3" fmla="*/ 4293649 h 5119150"/>
              <a:gd name="connsiteX4" fmla="*/ 434249 w 438662"/>
              <a:gd name="connsiteY4" fmla="*/ 4357149 h 5119150"/>
              <a:gd name="connsiteX5" fmla="*/ 434249 w 438662"/>
              <a:gd name="connsiteY5" fmla="*/ 5119150 h 5119150"/>
              <a:gd name="connsiteX6" fmla="*/ 425423 w 438662"/>
              <a:gd name="connsiteY6" fmla="*/ 5119150 h 5119150"/>
              <a:gd name="connsiteX0" fmla="*/ 0 w 438662"/>
              <a:gd name="connsiteY0" fmla="*/ 0 h 5119150"/>
              <a:gd name="connsiteX1" fmla="*/ 8826 w 438662"/>
              <a:gd name="connsiteY1" fmla="*/ 0 h 5119150"/>
              <a:gd name="connsiteX2" fmla="*/ 434249 w 438662"/>
              <a:gd name="connsiteY2" fmla="*/ 4230149 h 5119150"/>
              <a:gd name="connsiteX3" fmla="*/ 438662 w 438662"/>
              <a:gd name="connsiteY3" fmla="*/ 4293649 h 5119150"/>
              <a:gd name="connsiteX4" fmla="*/ 434249 w 438662"/>
              <a:gd name="connsiteY4" fmla="*/ 4357149 h 5119150"/>
              <a:gd name="connsiteX5" fmla="*/ 434249 w 438662"/>
              <a:gd name="connsiteY5" fmla="*/ 5119150 h 5119150"/>
              <a:gd name="connsiteX6" fmla="*/ 425423 w 438662"/>
              <a:gd name="connsiteY6" fmla="*/ 5119150 h 5119150"/>
              <a:gd name="connsiteX0" fmla="*/ 0 w 438662"/>
              <a:gd name="connsiteY0" fmla="*/ 0 h 5119150"/>
              <a:gd name="connsiteX1" fmla="*/ 8826 w 438662"/>
              <a:gd name="connsiteY1" fmla="*/ 0 h 5119150"/>
              <a:gd name="connsiteX2" fmla="*/ 8826 w 438662"/>
              <a:gd name="connsiteY2" fmla="*/ 762000 h 5119150"/>
              <a:gd name="connsiteX3" fmla="*/ 438662 w 438662"/>
              <a:gd name="connsiteY3" fmla="*/ 4293649 h 5119150"/>
              <a:gd name="connsiteX4" fmla="*/ 434249 w 438662"/>
              <a:gd name="connsiteY4" fmla="*/ 4357149 h 5119150"/>
              <a:gd name="connsiteX5" fmla="*/ 434249 w 438662"/>
              <a:gd name="connsiteY5" fmla="*/ 5119150 h 5119150"/>
              <a:gd name="connsiteX6" fmla="*/ 425423 w 438662"/>
              <a:gd name="connsiteY6" fmla="*/ 5119150 h 5119150"/>
              <a:gd name="connsiteX0" fmla="*/ 0 w 434249"/>
              <a:gd name="connsiteY0" fmla="*/ 0 h 5119150"/>
              <a:gd name="connsiteX1" fmla="*/ 8826 w 434249"/>
              <a:gd name="connsiteY1" fmla="*/ 0 h 5119150"/>
              <a:gd name="connsiteX2" fmla="*/ 8826 w 434249"/>
              <a:gd name="connsiteY2" fmla="*/ 762000 h 5119150"/>
              <a:gd name="connsiteX3" fmla="*/ 13240 w 434249"/>
              <a:gd name="connsiteY3" fmla="*/ 825500 h 5119150"/>
              <a:gd name="connsiteX4" fmla="*/ 434249 w 434249"/>
              <a:gd name="connsiteY4" fmla="*/ 4357149 h 5119150"/>
              <a:gd name="connsiteX5" fmla="*/ 434249 w 434249"/>
              <a:gd name="connsiteY5" fmla="*/ 5119150 h 5119150"/>
              <a:gd name="connsiteX6" fmla="*/ 425423 w 434249"/>
              <a:gd name="connsiteY6" fmla="*/ 5119150 h 5119150"/>
              <a:gd name="connsiteX0" fmla="*/ 0 w 434249"/>
              <a:gd name="connsiteY0" fmla="*/ 0 h 5119150"/>
              <a:gd name="connsiteX1" fmla="*/ 8826 w 434249"/>
              <a:gd name="connsiteY1" fmla="*/ 0 h 5119150"/>
              <a:gd name="connsiteX2" fmla="*/ 8826 w 434249"/>
              <a:gd name="connsiteY2" fmla="*/ 762000 h 5119150"/>
              <a:gd name="connsiteX3" fmla="*/ 13240 w 434249"/>
              <a:gd name="connsiteY3" fmla="*/ 825500 h 5119150"/>
              <a:gd name="connsiteX4" fmla="*/ 8826 w 434249"/>
              <a:gd name="connsiteY4" fmla="*/ 889000 h 5119150"/>
              <a:gd name="connsiteX5" fmla="*/ 434249 w 434249"/>
              <a:gd name="connsiteY5" fmla="*/ 5119150 h 5119150"/>
              <a:gd name="connsiteX6" fmla="*/ 425423 w 434249"/>
              <a:gd name="connsiteY6" fmla="*/ 5119150 h 5119150"/>
              <a:gd name="connsiteX0" fmla="*/ 0 w 425423"/>
              <a:gd name="connsiteY0" fmla="*/ 0 h 5119150"/>
              <a:gd name="connsiteX1" fmla="*/ 8826 w 425423"/>
              <a:gd name="connsiteY1" fmla="*/ 0 h 5119150"/>
              <a:gd name="connsiteX2" fmla="*/ 8826 w 425423"/>
              <a:gd name="connsiteY2" fmla="*/ 762000 h 5119150"/>
              <a:gd name="connsiteX3" fmla="*/ 13240 w 425423"/>
              <a:gd name="connsiteY3" fmla="*/ 825500 h 5119150"/>
              <a:gd name="connsiteX4" fmla="*/ 8826 w 425423"/>
              <a:gd name="connsiteY4" fmla="*/ 889000 h 5119150"/>
              <a:gd name="connsiteX5" fmla="*/ 8826 w 425423"/>
              <a:gd name="connsiteY5" fmla="*/ 1651001 h 5119150"/>
              <a:gd name="connsiteX6" fmla="*/ 425423 w 425423"/>
              <a:gd name="connsiteY6" fmla="*/ 5119150 h 5119150"/>
              <a:gd name="connsiteX0" fmla="*/ 0 w 13240"/>
              <a:gd name="connsiteY0" fmla="*/ 0 h 1651001"/>
              <a:gd name="connsiteX1" fmla="*/ 8826 w 13240"/>
              <a:gd name="connsiteY1" fmla="*/ 0 h 1651001"/>
              <a:gd name="connsiteX2" fmla="*/ 8826 w 13240"/>
              <a:gd name="connsiteY2" fmla="*/ 762000 h 1651001"/>
              <a:gd name="connsiteX3" fmla="*/ 13240 w 13240"/>
              <a:gd name="connsiteY3" fmla="*/ 825500 h 1651001"/>
              <a:gd name="connsiteX4" fmla="*/ 8826 w 13240"/>
              <a:gd name="connsiteY4" fmla="*/ 889000 h 1651001"/>
              <a:gd name="connsiteX5" fmla="*/ 8826 w 13240"/>
              <a:gd name="connsiteY5" fmla="*/ 1651001 h 1651001"/>
              <a:gd name="connsiteX6" fmla="*/ 0 w 13240"/>
              <a:gd name="connsiteY6" fmla="*/ 1651001 h 1651001"/>
              <a:gd name="connsiteX0" fmla="*/ 0 w 466020"/>
              <a:gd name="connsiteY0" fmla="*/ 0 h 5119150"/>
              <a:gd name="connsiteX1" fmla="*/ 461606 w 466020"/>
              <a:gd name="connsiteY1" fmla="*/ 3468149 h 5119150"/>
              <a:gd name="connsiteX2" fmla="*/ 461606 w 466020"/>
              <a:gd name="connsiteY2" fmla="*/ 4230149 h 5119150"/>
              <a:gd name="connsiteX3" fmla="*/ 466020 w 466020"/>
              <a:gd name="connsiteY3" fmla="*/ 4293649 h 5119150"/>
              <a:gd name="connsiteX4" fmla="*/ 461606 w 466020"/>
              <a:gd name="connsiteY4" fmla="*/ 4357149 h 5119150"/>
              <a:gd name="connsiteX5" fmla="*/ 461606 w 466020"/>
              <a:gd name="connsiteY5" fmla="*/ 5119150 h 5119150"/>
              <a:gd name="connsiteX6" fmla="*/ 452780 w 466020"/>
              <a:gd name="connsiteY6" fmla="*/ 5119150 h 5119150"/>
              <a:gd name="connsiteX0" fmla="*/ 0 w 466020"/>
              <a:gd name="connsiteY0" fmla="*/ 0 h 5119150"/>
              <a:gd name="connsiteX1" fmla="*/ 8826 w 466020"/>
              <a:gd name="connsiteY1" fmla="*/ 0 h 5119150"/>
              <a:gd name="connsiteX2" fmla="*/ 461606 w 466020"/>
              <a:gd name="connsiteY2" fmla="*/ 4230149 h 5119150"/>
              <a:gd name="connsiteX3" fmla="*/ 466020 w 466020"/>
              <a:gd name="connsiteY3" fmla="*/ 4293649 h 5119150"/>
              <a:gd name="connsiteX4" fmla="*/ 461606 w 466020"/>
              <a:gd name="connsiteY4" fmla="*/ 4357149 h 5119150"/>
              <a:gd name="connsiteX5" fmla="*/ 461606 w 466020"/>
              <a:gd name="connsiteY5" fmla="*/ 5119150 h 5119150"/>
              <a:gd name="connsiteX6" fmla="*/ 452780 w 466020"/>
              <a:gd name="connsiteY6" fmla="*/ 5119150 h 5119150"/>
              <a:gd name="connsiteX0" fmla="*/ 0 w 466020"/>
              <a:gd name="connsiteY0" fmla="*/ 0 h 5119150"/>
              <a:gd name="connsiteX1" fmla="*/ 8826 w 466020"/>
              <a:gd name="connsiteY1" fmla="*/ 0 h 5119150"/>
              <a:gd name="connsiteX2" fmla="*/ 8826 w 466020"/>
              <a:gd name="connsiteY2" fmla="*/ 762000 h 5119150"/>
              <a:gd name="connsiteX3" fmla="*/ 466020 w 466020"/>
              <a:gd name="connsiteY3" fmla="*/ 4293649 h 5119150"/>
              <a:gd name="connsiteX4" fmla="*/ 461606 w 466020"/>
              <a:gd name="connsiteY4" fmla="*/ 4357149 h 5119150"/>
              <a:gd name="connsiteX5" fmla="*/ 461606 w 466020"/>
              <a:gd name="connsiteY5" fmla="*/ 5119150 h 5119150"/>
              <a:gd name="connsiteX6" fmla="*/ 452780 w 466020"/>
              <a:gd name="connsiteY6" fmla="*/ 5119150 h 5119150"/>
              <a:gd name="connsiteX0" fmla="*/ 0 w 461606"/>
              <a:gd name="connsiteY0" fmla="*/ 0 h 5119150"/>
              <a:gd name="connsiteX1" fmla="*/ 8826 w 461606"/>
              <a:gd name="connsiteY1" fmla="*/ 0 h 5119150"/>
              <a:gd name="connsiteX2" fmla="*/ 8826 w 461606"/>
              <a:gd name="connsiteY2" fmla="*/ 762000 h 5119150"/>
              <a:gd name="connsiteX3" fmla="*/ 13240 w 461606"/>
              <a:gd name="connsiteY3" fmla="*/ 825500 h 5119150"/>
              <a:gd name="connsiteX4" fmla="*/ 461606 w 461606"/>
              <a:gd name="connsiteY4" fmla="*/ 4357149 h 5119150"/>
              <a:gd name="connsiteX5" fmla="*/ 461606 w 461606"/>
              <a:gd name="connsiteY5" fmla="*/ 5119150 h 5119150"/>
              <a:gd name="connsiteX6" fmla="*/ 452780 w 461606"/>
              <a:gd name="connsiteY6" fmla="*/ 5119150 h 5119150"/>
              <a:gd name="connsiteX0" fmla="*/ 0 w 461606"/>
              <a:gd name="connsiteY0" fmla="*/ 0 h 5119150"/>
              <a:gd name="connsiteX1" fmla="*/ 8826 w 461606"/>
              <a:gd name="connsiteY1" fmla="*/ 0 h 5119150"/>
              <a:gd name="connsiteX2" fmla="*/ 8826 w 461606"/>
              <a:gd name="connsiteY2" fmla="*/ 762000 h 5119150"/>
              <a:gd name="connsiteX3" fmla="*/ 13240 w 461606"/>
              <a:gd name="connsiteY3" fmla="*/ 825500 h 5119150"/>
              <a:gd name="connsiteX4" fmla="*/ 8826 w 461606"/>
              <a:gd name="connsiteY4" fmla="*/ 889000 h 5119150"/>
              <a:gd name="connsiteX5" fmla="*/ 461606 w 461606"/>
              <a:gd name="connsiteY5" fmla="*/ 5119150 h 5119150"/>
              <a:gd name="connsiteX6" fmla="*/ 452780 w 461606"/>
              <a:gd name="connsiteY6" fmla="*/ 5119150 h 5119150"/>
              <a:gd name="connsiteX0" fmla="*/ 0 w 452780"/>
              <a:gd name="connsiteY0" fmla="*/ 0 h 5119150"/>
              <a:gd name="connsiteX1" fmla="*/ 8826 w 452780"/>
              <a:gd name="connsiteY1" fmla="*/ 0 h 5119150"/>
              <a:gd name="connsiteX2" fmla="*/ 8826 w 452780"/>
              <a:gd name="connsiteY2" fmla="*/ 762000 h 5119150"/>
              <a:gd name="connsiteX3" fmla="*/ 13240 w 452780"/>
              <a:gd name="connsiteY3" fmla="*/ 825500 h 5119150"/>
              <a:gd name="connsiteX4" fmla="*/ 8826 w 452780"/>
              <a:gd name="connsiteY4" fmla="*/ 889000 h 5119150"/>
              <a:gd name="connsiteX5" fmla="*/ 8826 w 452780"/>
              <a:gd name="connsiteY5" fmla="*/ 1651001 h 5119150"/>
              <a:gd name="connsiteX6" fmla="*/ 452780 w 452780"/>
              <a:gd name="connsiteY6" fmla="*/ 5119150 h 5119150"/>
              <a:gd name="connsiteX0" fmla="*/ 0 w 13240"/>
              <a:gd name="connsiteY0" fmla="*/ 0 h 1651001"/>
              <a:gd name="connsiteX1" fmla="*/ 8826 w 13240"/>
              <a:gd name="connsiteY1" fmla="*/ 0 h 1651001"/>
              <a:gd name="connsiteX2" fmla="*/ 8826 w 13240"/>
              <a:gd name="connsiteY2" fmla="*/ 762000 h 1651001"/>
              <a:gd name="connsiteX3" fmla="*/ 13240 w 13240"/>
              <a:gd name="connsiteY3" fmla="*/ 825500 h 1651001"/>
              <a:gd name="connsiteX4" fmla="*/ 8826 w 13240"/>
              <a:gd name="connsiteY4" fmla="*/ 889000 h 1651001"/>
              <a:gd name="connsiteX5" fmla="*/ 8826 w 13240"/>
              <a:gd name="connsiteY5" fmla="*/ 1651001 h 1651001"/>
              <a:gd name="connsiteX6" fmla="*/ 0 w 13240"/>
              <a:gd name="connsiteY6" fmla="*/ 1651001 h 1651001"/>
              <a:gd name="connsiteX0" fmla="*/ 0 w 83612"/>
              <a:gd name="connsiteY0" fmla="*/ 0 h 5119150"/>
              <a:gd name="connsiteX1" fmla="*/ 79198 w 83612"/>
              <a:gd name="connsiteY1" fmla="*/ 3468149 h 5119150"/>
              <a:gd name="connsiteX2" fmla="*/ 79198 w 83612"/>
              <a:gd name="connsiteY2" fmla="*/ 4230149 h 5119150"/>
              <a:gd name="connsiteX3" fmla="*/ 83612 w 83612"/>
              <a:gd name="connsiteY3" fmla="*/ 4293649 h 5119150"/>
              <a:gd name="connsiteX4" fmla="*/ 79198 w 83612"/>
              <a:gd name="connsiteY4" fmla="*/ 4357149 h 5119150"/>
              <a:gd name="connsiteX5" fmla="*/ 79198 w 83612"/>
              <a:gd name="connsiteY5" fmla="*/ 5119150 h 5119150"/>
              <a:gd name="connsiteX6" fmla="*/ 70372 w 83612"/>
              <a:gd name="connsiteY6" fmla="*/ 5119150 h 5119150"/>
              <a:gd name="connsiteX0" fmla="*/ 0 w 83612"/>
              <a:gd name="connsiteY0" fmla="*/ 0 h 5119150"/>
              <a:gd name="connsiteX1" fmla="*/ 1372 w 83612"/>
              <a:gd name="connsiteY1" fmla="*/ 0 h 5119150"/>
              <a:gd name="connsiteX2" fmla="*/ 79198 w 83612"/>
              <a:gd name="connsiteY2" fmla="*/ 4230149 h 5119150"/>
              <a:gd name="connsiteX3" fmla="*/ 83612 w 83612"/>
              <a:gd name="connsiteY3" fmla="*/ 4293649 h 5119150"/>
              <a:gd name="connsiteX4" fmla="*/ 79198 w 83612"/>
              <a:gd name="connsiteY4" fmla="*/ 4357149 h 5119150"/>
              <a:gd name="connsiteX5" fmla="*/ 79198 w 83612"/>
              <a:gd name="connsiteY5" fmla="*/ 5119150 h 5119150"/>
              <a:gd name="connsiteX6" fmla="*/ 70372 w 83612"/>
              <a:gd name="connsiteY6" fmla="*/ 5119150 h 5119150"/>
              <a:gd name="connsiteX0" fmla="*/ 0 w 83612"/>
              <a:gd name="connsiteY0" fmla="*/ 0 h 5119150"/>
              <a:gd name="connsiteX1" fmla="*/ 1372 w 83612"/>
              <a:gd name="connsiteY1" fmla="*/ 0 h 5119150"/>
              <a:gd name="connsiteX2" fmla="*/ 1372 w 83612"/>
              <a:gd name="connsiteY2" fmla="*/ 762000 h 5119150"/>
              <a:gd name="connsiteX3" fmla="*/ 83612 w 83612"/>
              <a:gd name="connsiteY3" fmla="*/ 4293649 h 5119150"/>
              <a:gd name="connsiteX4" fmla="*/ 79198 w 83612"/>
              <a:gd name="connsiteY4" fmla="*/ 4357149 h 5119150"/>
              <a:gd name="connsiteX5" fmla="*/ 79198 w 83612"/>
              <a:gd name="connsiteY5" fmla="*/ 5119150 h 5119150"/>
              <a:gd name="connsiteX6" fmla="*/ 70372 w 83612"/>
              <a:gd name="connsiteY6" fmla="*/ 5119150 h 5119150"/>
              <a:gd name="connsiteX0" fmla="*/ 0 w 79198"/>
              <a:gd name="connsiteY0" fmla="*/ 0 h 5119150"/>
              <a:gd name="connsiteX1" fmla="*/ 1372 w 79198"/>
              <a:gd name="connsiteY1" fmla="*/ 0 h 5119150"/>
              <a:gd name="connsiteX2" fmla="*/ 1372 w 79198"/>
              <a:gd name="connsiteY2" fmla="*/ 762000 h 5119150"/>
              <a:gd name="connsiteX3" fmla="*/ 2058 w 79198"/>
              <a:gd name="connsiteY3" fmla="*/ 825500 h 5119150"/>
              <a:gd name="connsiteX4" fmla="*/ 79198 w 79198"/>
              <a:gd name="connsiteY4" fmla="*/ 4357149 h 5119150"/>
              <a:gd name="connsiteX5" fmla="*/ 79198 w 79198"/>
              <a:gd name="connsiteY5" fmla="*/ 5119150 h 5119150"/>
              <a:gd name="connsiteX6" fmla="*/ 70372 w 79198"/>
              <a:gd name="connsiteY6" fmla="*/ 5119150 h 5119150"/>
              <a:gd name="connsiteX0" fmla="*/ 0 w 79198"/>
              <a:gd name="connsiteY0" fmla="*/ 0 h 5119150"/>
              <a:gd name="connsiteX1" fmla="*/ 1372 w 79198"/>
              <a:gd name="connsiteY1" fmla="*/ 0 h 5119150"/>
              <a:gd name="connsiteX2" fmla="*/ 1372 w 79198"/>
              <a:gd name="connsiteY2" fmla="*/ 762000 h 5119150"/>
              <a:gd name="connsiteX3" fmla="*/ 2058 w 79198"/>
              <a:gd name="connsiteY3" fmla="*/ 825500 h 5119150"/>
              <a:gd name="connsiteX4" fmla="*/ 1372 w 79198"/>
              <a:gd name="connsiteY4" fmla="*/ 889000 h 5119150"/>
              <a:gd name="connsiteX5" fmla="*/ 79198 w 79198"/>
              <a:gd name="connsiteY5" fmla="*/ 5119150 h 5119150"/>
              <a:gd name="connsiteX6" fmla="*/ 70372 w 79198"/>
              <a:gd name="connsiteY6" fmla="*/ 5119150 h 5119150"/>
              <a:gd name="connsiteX0" fmla="*/ 0 w 70372"/>
              <a:gd name="connsiteY0" fmla="*/ 0 h 5119150"/>
              <a:gd name="connsiteX1" fmla="*/ 1372 w 70372"/>
              <a:gd name="connsiteY1" fmla="*/ 0 h 5119150"/>
              <a:gd name="connsiteX2" fmla="*/ 1372 w 70372"/>
              <a:gd name="connsiteY2" fmla="*/ 762000 h 5119150"/>
              <a:gd name="connsiteX3" fmla="*/ 2058 w 70372"/>
              <a:gd name="connsiteY3" fmla="*/ 825500 h 5119150"/>
              <a:gd name="connsiteX4" fmla="*/ 1372 w 70372"/>
              <a:gd name="connsiteY4" fmla="*/ 889000 h 5119150"/>
              <a:gd name="connsiteX5" fmla="*/ 1372 w 70372"/>
              <a:gd name="connsiteY5" fmla="*/ 1651001 h 5119150"/>
              <a:gd name="connsiteX6" fmla="*/ 70372 w 70372"/>
              <a:gd name="connsiteY6" fmla="*/ 5119150 h 5119150"/>
              <a:gd name="connsiteX0" fmla="*/ 0 w 2058"/>
              <a:gd name="connsiteY0" fmla="*/ 0 h 1651001"/>
              <a:gd name="connsiteX1" fmla="*/ 1372 w 2058"/>
              <a:gd name="connsiteY1" fmla="*/ 0 h 1651001"/>
              <a:gd name="connsiteX2" fmla="*/ 1372 w 2058"/>
              <a:gd name="connsiteY2" fmla="*/ 762000 h 1651001"/>
              <a:gd name="connsiteX3" fmla="*/ 2058 w 2058"/>
              <a:gd name="connsiteY3" fmla="*/ 825500 h 1651001"/>
              <a:gd name="connsiteX4" fmla="*/ 1372 w 2058"/>
              <a:gd name="connsiteY4" fmla="*/ 889000 h 1651001"/>
              <a:gd name="connsiteX5" fmla="*/ 1372 w 2058"/>
              <a:gd name="connsiteY5" fmla="*/ 1651001 h 1651001"/>
              <a:gd name="connsiteX6" fmla="*/ 0 w 2058"/>
              <a:gd name="connsiteY6" fmla="*/ 1651001 h 165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8" h="1651001">
                <a:moveTo>
                  <a:pt x="0" y="0"/>
                </a:moveTo>
                <a:lnTo>
                  <a:pt x="1372" y="0"/>
                </a:lnTo>
                <a:lnTo>
                  <a:pt x="1372" y="762000"/>
                </a:lnTo>
                <a:lnTo>
                  <a:pt x="2058" y="825500"/>
                </a:lnTo>
                <a:lnTo>
                  <a:pt x="1372" y="889000"/>
                </a:lnTo>
                <a:lnTo>
                  <a:pt x="1372" y="1651001"/>
                </a:lnTo>
                <a:lnTo>
                  <a:pt x="0" y="1651001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7" name="SingleChevron" hidden="1">
            <a:extLst>
              <a:ext uri="{FF2B5EF4-FFF2-40B4-BE49-F238E27FC236}">
                <a16:creationId xmlns:a16="http://schemas.microsoft.com/office/drawing/2014/main" id="{E60D77BD-A62E-4CA5-9A51-C84D751936C2}"/>
              </a:ext>
            </a:extLst>
          </p:cNvPr>
          <p:cNvSpPr>
            <a:spLocks noChangeAspect="1"/>
          </p:cNvSpPr>
          <p:nvPr userDrawn="1">
            <p:custDataLst>
              <p:tags r:id="rId12"/>
            </p:custDataLst>
          </p:nvPr>
        </p:nvSpPr>
        <p:spPr bwMode="gray">
          <a:xfrm>
            <a:off x="3830992" y="4433899"/>
            <a:ext cx="666750" cy="1524000"/>
          </a:xfrm>
          <a:custGeom>
            <a:avLst/>
            <a:gdLst/>
            <a:ahLst/>
            <a:cxnLst/>
            <a:rect l="0" t="0" r="0" b="0"/>
            <a:pathLst>
              <a:path w="2222501" h="5080001">
                <a:moveTo>
                  <a:pt x="0" y="0"/>
                </a:moveTo>
                <a:lnTo>
                  <a:pt x="762000" y="0"/>
                </a:lnTo>
                <a:lnTo>
                  <a:pt x="2222500" y="2540000"/>
                </a:lnTo>
                <a:lnTo>
                  <a:pt x="762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da-DK" sz="1600">
              <a:solidFill>
                <a:schemeClr val="tx1"/>
              </a:solidFill>
            </a:endParaRPr>
          </a:p>
        </p:txBody>
      </p:sp>
      <p:grpSp>
        <p:nvGrpSpPr>
          <p:cNvPr id="78" name="DoubleChevron2" hidden="1">
            <a:extLst>
              <a:ext uri="{FF2B5EF4-FFF2-40B4-BE49-F238E27FC236}">
                <a16:creationId xmlns:a16="http://schemas.microsoft.com/office/drawing/2014/main" id="{6FEDCEFE-A08D-4C06-BC80-77EA60DD4826}"/>
              </a:ext>
            </a:extLst>
          </p:cNvPr>
          <p:cNvGrpSpPr>
            <a:grpSpLocks noChangeAspect="1"/>
          </p:cNvGrpSpPr>
          <p:nvPr userDrawn="1">
            <p:custDataLst>
              <p:tags r:id="rId13"/>
            </p:custDataLst>
          </p:nvPr>
        </p:nvGrpSpPr>
        <p:grpSpPr bwMode="gray">
          <a:xfrm>
            <a:off x="5099495" y="4433899"/>
            <a:ext cx="1242929" cy="1524000"/>
            <a:chOff x="1270000" y="1270000"/>
            <a:chExt cx="2951957" cy="3619500"/>
          </a:xfrm>
          <a:solidFill>
            <a:schemeClr val="accent1"/>
          </a:solidFill>
        </p:grpSpPr>
        <p:sp>
          <p:nvSpPr>
            <p:cNvPr id="79" name="Chevron1">
              <a:extLst>
                <a:ext uri="{FF2B5EF4-FFF2-40B4-BE49-F238E27FC236}">
                  <a16:creationId xmlns:a16="http://schemas.microsoft.com/office/drawing/2014/main" id="{17C1E408-1553-434A-BFC7-03A76C8F21A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da-DK" sz="1600">
                <a:solidFill>
                  <a:schemeClr val="tx1"/>
                </a:solidFill>
              </a:endParaRPr>
            </a:p>
          </p:txBody>
        </p:sp>
        <p:sp>
          <p:nvSpPr>
            <p:cNvPr id="80" name="Chevron2">
              <a:extLst>
                <a:ext uri="{FF2B5EF4-FFF2-40B4-BE49-F238E27FC236}">
                  <a16:creationId xmlns:a16="http://schemas.microsoft.com/office/drawing/2014/main" id="{D2E4BF40-AD8C-4178-90D0-BDAB2DF6E5D1}"/>
                </a:ext>
              </a:extLst>
            </p:cNvPr>
            <p:cNvSpPr>
              <a:spLocks noChangeAspect="1"/>
            </p:cNvSpPr>
            <p:nvPr>
              <p:custDataLst>
                <p:tags r:id="rId39"/>
              </p:custDataLst>
            </p:nvPr>
          </p:nvSpPr>
          <p:spPr bwMode="gray">
            <a:xfrm>
              <a:off x="2095500" y="1270000"/>
              <a:ext cx="2126457" cy="36195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da-DK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81" name="DoubleChevron" hidden="1">
            <a:extLst>
              <a:ext uri="{FF2B5EF4-FFF2-40B4-BE49-F238E27FC236}">
                <a16:creationId xmlns:a16="http://schemas.microsoft.com/office/drawing/2014/main" id="{B319772F-A619-4A37-8835-3FEA1A1C0AA9}"/>
              </a:ext>
            </a:extLst>
          </p:cNvPr>
          <p:cNvGrpSpPr>
            <a:grpSpLocks noChangeAspect="1"/>
          </p:cNvGrpSpPr>
          <p:nvPr userDrawn="1">
            <p:custDataLst>
              <p:tags r:id="rId14"/>
            </p:custDataLst>
          </p:nvPr>
        </p:nvGrpSpPr>
        <p:grpSpPr bwMode="gray">
          <a:xfrm>
            <a:off x="4291454" y="4433899"/>
            <a:ext cx="1014329" cy="1524000"/>
            <a:chOff x="1270000" y="1270000"/>
            <a:chExt cx="2409032" cy="3619500"/>
          </a:xfrm>
          <a:solidFill>
            <a:schemeClr val="accent1"/>
          </a:solidFill>
        </p:grpSpPr>
        <p:sp>
          <p:nvSpPr>
            <p:cNvPr id="82" name="Chevron1">
              <a:extLst>
                <a:ext uri="{FF2B5EF4-FFF2-40B4-BE49-F238E27FC236}">
                  <a16:creationId xmlns:a16="http://schemas.microsoft.com/office/drawing/2014/main" id="{57EB4BB7-8511-4ADB-82EA-76355A311A6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da-DK" sz="1600">
                <a:solidFill>
                  <a:schemeClr val="tx1"/>
                </a:solidFill>
              </a:endParaRPr>
            </a:p>
          </p:txBody>
        </p:sp>
        <p:sp>
          <p:nvSpPr>
            <p:cNvPr id="83" name="Chevron2">
              <a:extLst>
                <a:ext uri="{FF2B5EF4-FFF2-40B4-BE49-F238E27FC236}">
                  <a16:creationId xmlns:a16="http://schemas.microsoft.com/office/drawing/2014/main" id="{35C48D4F-1AEB-4DAE-854E-C9D344603263}"/>
                </a:ext>
              </a:extLst>
            </p:cNvPr>
            <p:cNvSpPr>
              <a:spLocks noChangeAspect="1"/>
            </p:cNvSpPr>
            <p:nvPr>
              <p:custDataLst>
                <p:tags r:id="rId38"/>
              </p:custDataLst>
            </p:nvPr>
          </p:nvSpPr>
          <p:spPr bwMode="gray">
            <a:xfrm>
              <a:off x="20955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da-DK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84" name="LegendBoxes" hidden="1">
            <a:extLst>
              <a:ext uri="{FF2B5EF4-FFF2-40B4-BE49-F238E27FC236}">
                <a16:creationId xmlns:a16="http://schemas.microsoft.com/office/drawing/2014/main" id="{9C237DCA-10C7-4200-BCF1-5C9C0E72EDB0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818613" y="1198769"/>
            <a:ext cx="763787" cy="996951"/>
            <a:chOff x="4936" y="176"/>
            <a:chExt cx="481" cy="628"/>
          </a:xfrm>
        </p:grpSpPr>
        <p:sp>
          <p:nvSpPr>
            <p:cNvPr id="85" name="Legend1">
              <a:extLst>
                <a:ext uri="{FF2B5EF4-FFF2-40B4-BE49-F238E27FC236}">
                  <a16:creationId xmlns:a16="http://schemas.microsoft.com/office/drawing/2014/main" id="{EB2D023B-B5E7-4C62-9412-E0CCE214D22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noProof="0">
                  <a:latin typeface="+mn-lt"/>
                </a:rPr>
                <a:t>Legend</a:t>
              </a:r>
            </a:p>
          </p:txBody>
        </p:sp>
        <p:sp>
          <p:nvSpPr>
            <p:cNvPr id="86" name="LegendRectangle1">
              <a:extLst>
                <a:ext uri="{FF2B5EF4-FFF2-40B4-BE49-F238E27FC236}">
                  <a16:creationId xmlns:a16="http://schemas.microsoft.com/office/drawing/2014/main" id="{DD2C6EC2-28D0-4B3C-A6B8-A280CBFE9EE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936" y="182"/>
              <a:ext cx="104" cy="104"/>
            </a:xfrm>
            <a:prstGeom prst="rect">
              <a:avLst/>
            </a:prstGeom>
            <a:solidFill>
              <a:srgbClr val="57FF7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noProof="0">
                <a:latin typeface="+mn-lt"/>
              </a:endParaRPr>
            </a:p>
          </p:txBody>
        </p:sp>
        <p:sp>
          <p:nvSpPr>
            <p:cNvPr id="87" name="Legend2">
              <a:extLst>
                <a:ext uri="{FF2B5EF4-FFF2-40B4-BE49-F238E27FC236}">
                  <a16:creationId xmlns:a16="http://schemas.microsoft.com/office/drawing/2014/main" id="{013CDFD3-E919-4798-B18C-A575039245D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noProof="0">
                  <a:latin typeface="+mn-lt"/>
                </a:rPr>
                <a:t>Legend</a:t>
              </a:r>
            </a:p>
          </p:txBody>
        </p:sp>
        <p:sp>
          <p:nvSpPr>
            <p:cNvPr id="88" name="LegendRectangle2">
              <a:extLst>
                <a:ext uri="{FF2B5EF4-FFF2-40B4-BE49-F238E27FC236}">
                  <a16:creationId xmlns:a16="http://schemas.microsoft.com/office/drawing/2014/main" id="{E5798A9D-0E96-40C8-8E58-080D48A7CD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936" y="352"/>
              <a:ext cx="104" cy="104"/>
            </a:xfrm>
            <a:prstGeom prst="rect">
              <a:avLst/>
            </a:prstGeom>
            <a:solidFill>
              <a:srgbClr val="1AB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noProof="0">
                <a:latin typeface="+mn-lt"/>
              </a:endParaRPr>
            </a:p>
          </p:txBody>
        </p:sp>
        <p:sp>
          <p:nvSpPr>
            <p:cNvPr id="89" name="Legend3">
              <a:extLst>
                <a:ext uri="{FF2B5EF4-FFF2-40B4-BE49-F238E27FC236}">
                  <a16:creationId xmlns:a16="http://schemas.microsoft.com/office/drawing/2014/main" id="{5D401F93-351C-4F43-A16E-949E06E5528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noProof="0">
                  <a:latin typeface="+mn-lt"/>
                </a:rPr>
                <a:t>Legend</a:t>
              </a:r>
            </a:p>
          </p:txBody>
        </p:sp>
        <p:sp>
          <p:nvSpPr>
            <p:cNvPr id="90" name="LegendRectangle3">
              <a:extLst>
                <a:ext uri="{FF2B5EF4-FFF2-40B4-BE49-F238E27FC236}">
                  <a16:creationId xmlns:a16="http://schemas.microsoft.com/office/drawing/2014/main" id="{18128B30-7107-4714-B19A-B97791A280B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936" y="523"/>
              <a:ext cx="104" cy="104"/>
            </a:xfrm>
            <a:prstGeom prst="rect">
              <a:avLst/>
            </a:prstGeom>
            <a:solidFill>
              <a:srgbClr val="664D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noProof="0">
                <a:latin typeface="+mn-lt"/>
              </a:endParaRPr>
            </a:p>
          </p:txBody>
        </p:sp>
        <p:sp>
          <p:nvSpPr>
            <p:cNvPr id="91" name="Legend4">
              <a:extLst>
                <a:ext uri="{FF2B5EF4-FFF2-40B4-BE49-F238E27FC236}">
                  <a16:creationId xmlns:a16="http://schemas.microsoft.com/office/drawing/2014/main" id="{A20C8F97-B93B-4E1E-85BD-F963B3CC4CC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noProof="0">
                  <a:latin typeface="+mn-lt"/>
                </a:rPr>
                <a:t>Legend</a:t>
              </a:r>
            </a:p>
          </p:txBody>
        </p:sp>
        <p:sp>
          <p:nvSpPr>
            <p:cNvPr id="92" name="LegendRectangle4">
              <a:extLst>
                <a:ext uri="{FF2B5EF4-FFF2-40B4-BE49-F238E27FC236}">
                  <a16:creationId xmlns:a16="http://schemas.microsoft.com/office/drawing/2014/main" id="{58194082-F22A-4D6C-BF90-2137D7493A4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936" y="694"/>
              <a:ext cx="104" cy="104"/>
            </a:xfrm>
            <a:prstGeom prst="rect">
              <a:avLst/>
            </a:prstGeom>
            <a:solidFill>
              <a:srgbClr val="0D4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noProof="0">
                <a:latin typeface="+mn-lt"/>
              </a:endParaRPr>
            </a:p>
          </p:txBody>
        </p:sp>
      </p:grpSp>
      <p:grpSp>
        <p:nvGrpSpPr>
          <p:cNvPr id="93" name="LegendLines" hidden="1">
            <a:extLst>
              <a:ext uri="{FF2B5EF4-FFF2-40B4-BE49-F238E27FC236}">
                <a16:creationId xmlns:a16="http://schemas.microsoft.com/office/drawing/2014/main" id="{80EA943C-A04B-4DFA-8E73-163E0B650A73}"/>
              </a:ext>
            </a:extLst>
          </p:cNvPr>
          <p:cNvGrpSpPr/>
          <p:nvPr userDrawn="1"/>
        </p:nvGrpSpPr>
        <p:grpSpPr bwMode="gray">
          <a:xfrm>
            <a:off x="10510558" y="1198769"/>
            <a:ext cx="1071842" cy="730251"/>
            <a:chOff x="7740638" y="619221"/>
            <a:chExt cx="1071842" cy="730251"/>
          </a:xfrm>
        </p:grpSpPr>
        <p:sp>
          <p:nvSpPr>
            <p:cNvPr id="94" name="LineLegend1">
              <a:extLst>
                <a:ext uri="{FF2B5EF4-FFF2-40B4-BE49-F238E27FC236}">
                  <a16:creationId xmlns:a16="http://schemas.microsoft.com/office/drawing/2014/main" id="{BE230623-0273-4B11-A460-045595F1852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7740638" y="711296"/>
              <a:ext cx="457319" cy="0"/>
            </a:xfrm>
            <a:prstGeom prst="line">
              <a:avLst/>
            </a:prstGeom>
            <a:noFill/>
            <a:ln w="28575">
              <a:solidFill>
                <a:srgbClr val="0D4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noProof="0">
                <a:latin typeface="+mn-lt"/>
              </a:endParaRPr>
            </a:p>
          </p:txBody>
        </p:sp>
        <p:sp>
          <p:nvSpPr>
            <p:cNvPr id="95" name="LineLegend2">
              <a:extLst>
                <a:ext uri="{FF2B5EF4-FFF2-40B4-BE49-F238E27FC236}">
                  <a16:creationId xmlns:a16="http://schemas.microsoft.com/office/drawing/2014/main" id="{1A0431A9-E5D0-4632-8BC7-9F196B4F9A1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7740638" y="984347"/>
              <a:ext cx="457319" cy="0"/>
            </a:xfrm>
            <a:prstGeom prst="line">
              <a:avLst/>
            </a:prstGeom>
            <a:noFill/>
            <a:ln w="28575">
              <a:solidFill>
                <a:srgbClr val="0D4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noProof="0">
                <a:latin typeface="+mn-lt"/>
              </a:endParaRPr>
            </a:p>
          </p:txBody>
        </p:sp>
        <p:sp>
          <p:nvSpPr>
            <p:cNvPr id="96" name="LineLegend3">
              <a:extLst>
                <a:ext uri="{FF2B5EF4-FFF2-40B4-BE49-F238E27FC236}">
                  <a16:creationId xmlns:a16="http://schemas.microsoft.com/office/drawing/2014/main" id="{A5D065B3-FD8E-46B0-95C2-F0D7722BA85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7740638" y="1257397"/>
              <a:ext cx="457319" cy="0"/>
            </a:xfrm>
            <a:prstGeom prst="line">
              <a:avLst/>
            </a:prstGeom>
            <a:noFill/>
            <a:ln w="28575">
              <a:solidFill>
                <a:srgbClr val="0D4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noProof="0">
                <a:latin typeface="+mn-lt"/>
              </a:endParaRPr>
            </a:p>
          </p:txBody>
        </p:sp>
        <p:sp>
          <p:nvSpPr>
            <p:cNvPr id="97" name="Legend1">
              <a:extLst>
                <a:ext uri="{FF2B5EF4-FFF2-40B4-BE49-F238E27FC236}">
                  <a16:creationId xmlns:a16="http://schemas.microsoft.com/office/drawing/2014/main" id="{44632945-4752-4575-92CD-9378CE02E67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302760" y="619221"/>
              <a:ext cx="509720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noProof="0">
                  <a:latin typeface="+mn-lt"/>
                </a:rPr>
                <a:t>Legend</a:t>
              </a:r>
            </a:p>
          </p:txBody>
        </p:sp>
        <p:sp>
          <p:nvSpPr>
            <p:cNvPr id="98" name="Legend2">
              <a:extLst>
                <a:ext uri="{FF2B5EF4-FFF2-40B4-BE49-F238E27FC236}">
                  <a16:creationId xmlns:a16="http://schemas.microsoft.com/office/drawing/2014/main" id="{0E606291-8B72-47A8-9122-CF6D12F129C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302760" y="892272"/>
              <a:ext cx="509720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noProof="0">
                  <a:latin typeface="+mn-lt"/>
                </a:rPr>
                <a:t>Legend</a:t>
              </a:r>
            </a:p>
          </p:txBody>
        </p:sp>
        <p:sp>
          <p:nvSpPr>
            <p:cNvPr id="99" name="Legend3">
              <a:extLst>
                <a:ext uri="{FF2B5EF4-FFF2-40B4-BE49-F238E27FC236}">
                  <a16:creationId xmlns:a16="http://schemas.microsoft.com/office/drawing/2014/main" id="{0918CFAB-B8D5-4A37-919D-807A700B2DE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302760" y="1165322"/>
              <a:ext cx="509720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noProof="0">
                  <a:latin typeface="+mn-lt"/>
                </a:rPr>
                <a:t>Legend</a:t>
              </a:r>
            </a:p>
          </p:txBody>
        </p:sp>
      </p:grpSp>
      <p:grpSp>
        <p:nvGrpSpPr>
          <p:cNvPr id="104" name="LegendMoons" hidden="1">
            <a:extLst>
              <a:ext uri="{FF2B5EF4-FFF2-40B4-BE49-F238E27FC236}">
                <a16:creationId xmlns:a16="http://schemas.microsoft.com/office/drawing/2014/main" id="{C829E7EF-CC67-457B-9EEF-6A378FFD1079}"/>
              </a:ext>
            </a:extLst>
          </p:cNvPr>
          <p:cNvGrpSpPr/>
          <p:nvPr userDrawn="1"/>
        </p:nvGrpSpPr>
        <p:grpSpPr bwMode="gray">
          <a:xfrm>
            <a:off x="10751754" y="1198769"/>
            <a:ext cx="830646" cy="1306516"/>
            <a:chOff x="7769225" y="2105025"/>
            <a:chExt cx="830430" cy="1306516"/>
          </a:xfrm>
        </p:grpSpPr>
        <p:grpSp>
          <p:nvGrpSpPr>
            <p:cNvPr id="105" name="MoonLegend1">
              <a:extLst>
                <a:ext uri="{FF2B5EF4-FFF2-40B4-BE49-F238E27FC236}">
                  <a16:creationId xmlns:a16="http://schemas.microsoft.com/office/drawing/2014/main" id="{B02195D6-4668-4949-8940-FC2F57B12647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 bwMode="gray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164" name="Oval 38">
                <a:extLst>
                  <a:ext uri="{FF2B5EF4-FFF2-40B4-BE49-F238E27FC236}">
                    <a16:creationId xmlns:a16="http://schemas.microsoft.com/office/drawing/2014/main" id="{A64A4B67-409D-4208-906B-DCBE7861669D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noProof="0">
                  <a:latin typeface="+mn-lt"/>
                </a:endParaRPr>
              </a:p>
            </p:txBody>
          </p:sp>
          <p:sp>
            <p:nvSpPr>
              <p:cNvPr id="165" name="Arc 39">
                <a:extLst>
                  <a:ext uri="{FF2B5EF4-FFF2-40B4-BE49-F238E27FC236}">
                    <a16:creationId xmlns:a16="http://schemas.microsoft.com/office/drawing/2014/main" id="{432F22D4-8614-4B11-A7CE-977E19115605}"/>
                  </a:ext>
                </a:extLst>
              </p:cNvPr>
              <p:cNvSpPr>
                <a:spLocks noChangeAspect="1"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rgbClr val="0D4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noProof="0">
                  <a:latin typeface="+mn-lt"/>
                </a:endParaRPr>
              </a:p>
            </p:txBody>
          </p:sp>
        </p:grpSp>
        <p:grpSp>
          <p:nvGrpSpPr>
            <p:cNvPr id="106" name="MoonLegend2">
              <a:extLst>
                <a:ext uri="{FF2B5EF4-FFF2-40B4-BE49-F238E27FC236}">
                  <a16:creationId xmlns:a16="http://schemas.microsoft.com/office/drawing/2014/main" id="{341E0ABE-78F9-4703-B875-5F848FAA5F64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 bwMode="gray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162" name="Oval 41">
                <a:extLst>
                  <a:ext uri="{FF2B5EF4-FFF2-40B4-BE49-F238E27FC236}">
                    <a16:creationId xmlns:a16="http://schemas.microsoft.com/office/drawing/2014/main" id="{6D49FD37-5960-4AAE-9CD4-46766F747049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noProof="0">
                  <a:latin typeface="+mn-lt"/>
                </a:endParaRPr>
              </a:p>
            </p:txBody>
          </p:sp>
          <p:sp>
            <p:nvSpPr>
              <p:cNvPr id="163" name="Arc 42">
                <a:extLst>
                  <a:ext uri="{FF2B5EF4-FFF2-40B4-BE49-F238E27FC236}">
                    <a16:creationId xmlns:a16="http://schemas.microsoft.com/office/drawing/2014/main" id="{1DC626E1-90DA-4F0E-BD7D-C9C4F7FA287F}"/>
                  </a:ext>
                </a:extLst>
              </p:cNvPr>
              <p:cNvSpPr>
                <a:spLocks noChangeAspect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rgbClr val="0D4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noProof="0">
                  <a:latin typeface="+mn-lt"/>
                </a:endParaRPr>
              </a:p>
            </p:txBody>
          </p:sp>
        </p:grpSp>
        <p:grpSp>
          <p:nvGrpSpPr>
            <p:cNvPr id="107" name="MoonLegend4">
              <a:extLst>
                <a:ext uri="{FF2B5EF4-FFF2-40B4-BE49-F238E27FC236}">
                  <a16:creationId xmlns:a16="http://schemas.microsoft.com/office/drawing/2014/main" id="{56F66714-4CF0-4E82-99F4-E4DF559D56CA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 bwMode="gray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160" name="Oval 47">
                <a:extLst>
                  <a:ext uri="{FF2B5EF4-FFF2-40B4-BE49-F238E27FC236}">
                    <a16:creationId xmlns:a16="http://schemas.microsoft.com/office/drawing/2014/main" id="{283049F2-B359-4AC2-BD07-0016597D24C7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noProof="0">
                  <a:latin typeface="+mn-lt"/>
                </a:endParaRPr>
              </a:p>
            </p:txBody>
          </p:sp>
          <p:sp>
            <p:nvSpPr>
              <p:cNvPr id="161" name="Arc 48">
                <a:extLst>
                  <a:ext uri="{FF2B5EF4-FFF2-40B4-BE49-F238E27FC236}">
                    <a16:creationId xmlns:a16="http://schemas.microsoft.com/office/drawing/2014/main" id="{6E1879E5-F86D-4196-B5E0-0591FC08FF43}"/>
                  </a:ext>
                </a:extLst>
              </p:cNvPr>
              <p:cNvSpPr>
                <a:spLocks noChangeAspect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rgbClr val="0D4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noProof="0">
                  <a:latin typeface="+mn-lt"/>
                </a:endParaRPr>
              </a:p>
            </p:txBody>
          </p:sp>
        </p:grpSp>
        <p:grpSp>
          <p:nvGrpSpPr>
            <p:cNvPr id="112" name="MoonLegend5">
              <a:extLst>
                <a:ext uri="{FF2B5EF4-FFF2-40B4-BE49-F238E27FC236}">
                  <a16:creationId xmlns:a16="http://schemas.microsoft.com/office/drawing/2014/main" id="{3AB58AD0-F400-4E67-A3C4-C3AEC77B7897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 bwMode="gray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158" name="Oval 50">
                <a:extLst>
                  <a:ext uri="{FF2B5EF4-FFF2-40B4-BE49-F238E27FC236}">
                    <a16:creationId xmlns:a16="http://schemas.microsoft.com/office/drawing/2014/main" id="{7D0BD859-886A-435B-8351-55523200DC87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noProof="0">
                  <a:latin typeface="+mn-lt"/>
                </a:endParaRPr>
              </a:p>
            </p:txBody>
          </p:sp>
          <p:sp>
            <p:nvSpPr>
              <p:cNvPr id="159" name="Oval 51">
                <a:extLst>
                  <a:ext uri="{FF2B5EF4-FFF2-40B4-BE49-F238E27FC236}">
                    <a16:creationId xmlns:a16="http://schemas.microsoft.com/office/drawing/2014/main" id="{F61A0703-EE33-4394-9860-CEDC1CECFDAD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rgbClr val="0D4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noProof="0">
                  <a:latin typeface="+mn-lt"/>
                </a:endParaRPr>
              </a:p>
            </p:txBody>
          </p:sp>
        </p:grpSp>
        <p:sp>
          <p:nvSpPr>
            <p:cNvPr id="150" name="Legend1">
              <a:extLst>
                <a:ext uri="{FF2B5EF4-FFF2-40B4-BE49-F238E27FC236}">
                  <a16:creationId xmlns:a16="http://schemas.microsoft.com/office/drawing/2014/main" id="{0DB0EFEB-8498-4E58-9711-0647C320BAF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89900" y="2117467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noProof="0">
                  <a:latin typeface="+mn-lt"/>
                </a:rPr>
                <a:t>Legend</a:t>
              </a:r>
            </a:p>
          </p:txBody>
        </p:sp>
        <p:sp>
          <p:nvSpPr>
            <p:cNvPr id="151" name="Legend2">
              <a:extLst>
                <a:ext uri="{FF2B5EF4-FFF2-40B4-BE49-F238E27FC236}">
                  <a16:creationId xmlns:a16="http://schemas.microsoft.com/office/drawing/2014/main" id="{E0E69328-68E8-48A8-BA50-389CF79224B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89900" y="2392363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noProof="0">
                  <a:latin typeface="+mn-lt"/>
                </a:rPr>
                <a:t>Legend</a:t>
              </a:r>
            </a:p>
          </p:txBody>
        </p:sp>
        <p:sp>
          <p:nvSpPr>
            <p:cNvPr id="152" name="Legend3">
              <a:extLst>
                <a:ext uri="{FF2B5EF4-FFF2-40B4-BE49-F238E27FC236}">
                  <a16:creationId xmlns:a16="http://schemas.microsoft.com/office/drawing/2014/main" id="{23FFB7E6-2148-4F7D-8D6B-D7B0328C8AE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89900" y="2667002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noProof="0">
                  <a:latin typeface="+mn-lt"/>
                </a:rPr>
                <a:t>Legend</a:t>
              </a:r>
            </a:p>
          </p:txBody>
        </p:sp>
        <p:sp>
          <p:nvSpPr>
            <p:cNvPr id="153" name="Legend4">
              <a:extLst>
                <a:ext uri="{FF2B5EF4-FFF2-40B4-BE49-F238E27FC236}">
                  <a16:creationId xmlns:a16="http://schemas.microsoft.com/office/drawing/2014/main" id="{2B20045F-AD8B-400F-BC8E-6120D380B90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89900" y="293846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noProof="0">
                  <a:latin typeface="+mn-lt"/>
                </a:rPr>
                <a:t>Legend</a:t>
              </a:r>
            </a:p>
          </p:txBody>
        </p:sp>
        <p:sp>
          <p:nvSpPr>
            <p:cNvPr id="154" name="Legend5">
              <a:extLst>
                <a:ext uri="{FF2B5EF4-FFF2-40B4-BE49-F238E27FC236}">
                  <a16:creationId xmlns:a16="http://schemas.microsoft.com/office/drawing/2014/main" id="{3E11B994-B418-41EF-AED8-4FCB5B085F2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89900" y="321469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619">
                <a:buClr>
                  <a:schemeClr val="tx2"/>
                </a:buClr>
              </a:pPr>
              <a:r>
                <a:rPr lang="en-US" sz="1200" noProof="0">
                  <a:latin typeface="+mn-lt"/>
                </a:rPr>
                <a:t>Legend</a:t>
              </a:r>
            </a:p>
          </p:txBody>
        </p:sp>
        <p:grpSp>
          <p:nvGrpSpPr>
            <p:cNvPr id="155" name="MoonLegend3">
              <a:extLst>
                <a:ext uri="{FF2B5EF4-FFF2-40B4-BE49-F238E27FC236}">
                  <a16:creationId xmlns:a16="http://schemas.microsoft.com/office/drawing/2014/main" id="{11F36171-C8F9-44BA-82CF-6E783564D2A1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 bwMode="gray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156" name="Oval 47">
                <a:extLst>
                  <a:ext uri="{FF2B5EF4-FFF2-40B4-BE49-F238E27FC236}">
                    <a16:creationId xmlns:a16="http://schemas.microsoft.com/office/drawing/2014/main" id="{A2408FFE-C82E-472A-892F-C5C0581AFD1E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noProof="0">
                  <a:latin typeface="+mn-lt"/>
                </a:endParaRPr>
              </a:p>
            </p:txBody>
          </p:sp>
          <p:sp>
            <p:nvSpPr>
              <p:cNvPr id="157" name="Arc 48">
                <a:extLst>
                  <a:ext uri="{FF2B5EF4-FFF2-40B4-BE49-F238E27FC236}">
                    <a16:creationId xmlns:a16="http://schemas.microsoft.com/office/drawing/2014/main" id="{0470043B-DF7A-49CE-BEEC-126FE1B402EE}"/>
                  </a:ext>
                </a:extLst>
              </p:cNvPr>
              <p:cNvSpPr>
                <a:spLocks noChangeAspect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rgbClr val="0D4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noProof="0">
                  <a:latin typeface="+mn-lt"/>
                </a:endParaRPr>
              </a:p>
            </p:txBody>
          </p:sp>
        </p:grpSp>
      </p:grpSp>
      <p:grpSp>
        <p:nvGrpSpPr>
          <p:cNvPr id="166" name="Moon" hidden="1">
            <a:extLst>
              <a:ext uri="{FF2B5EF4-FFF2-40B4-BE49-F238E27FC236}">
                <a16:creationId xmlns:a16="http://schemas.microsoft.com/office/drawing/2014/main" id="{730B6F2A-7178-45B9-AC76-832A248C1E92}"/>
              </a:ext>
            </a:extLst>
          </p:cNvPr>
          <p:cNvGrpSpPr/>
          <p:nvPr userDrawn="1">
            <p:custDataLst>
              <p:tags r:id="rId15"/>
            </p:custDataLst>
          </p:nvPr>
        </p:nvGrpSpPr>
        <p:grpSpPr bwMode="gray">
          <a:xfrm>
            <a:off x="11328334" y="2420259"/>
            <a:ext cx="254066" cy="254000"/>
            <a:chOff x="762000" y="1270000"/>
            <a:chExt cx="254000" cy="254000"/>
          </a:xfrm>
        </p:grpSpPr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ADAA1916-FD15-4D18-95EA-300F5F140AD1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68" name="Arc 167">
              <a:extLst>
                <a:ext uri="{FF2B5EF4-FFF2-40B4-BE49-F238E27FC236}">
                  <a16:creationId xmlns:a16="http://schemas.microsoft.com/office/drawing/2014/main" id="{5BA95C87-C554-4CF6-8F4E-C5DD023FCFFC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n-lt"/>
              </a:endParaRPr>
            </a:p>
          </p:txBody>
        </p:sp>
      </p:grpSp>
      <p:grpSp>
        <p:nvGrpSpPr>
          <p:cNvPr id="113" name="SplitFlow" hidden="1">
            <a:extLst>
              <a:ext uri="{FF2B5EF4-FFF2-40B4-BE49-F238E27FC236}">
                <a16:creationId xmlns:a16="http://schemas.microsoft.com/office/drawing/2014/main" id="{DAE9ACD0-18BD-405A-8E4D-20D36BDA4FB0}"/>
              </a:ext>
            </a:extLst>
          </p:cNvPr>
          <p:cNvGrpSpPr>
            <a:grpSpLocks/>
          </p:cNvGrpSpPr>
          <p:nvPr userDrawn="1">
            <p:custDataLst>
              <p:tags r:id="rId16"/>
            </p:custDataLst>
          </p:nvPr>
        </p:nvGrpSpPr>
        <p:grpSpPr bwMode="gray">
          <a:xfrm>
            <a:off x="3953713" y="3395577"/>
            <a:ext cx="1829276" cy="914400"/>
            <a:chOff x="1003298" y="1257300"/>
            <a:chExt cx="1828804" cy="914400"/>
          </a:xfrm>
        </p:grpSpPr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8DB29E77-7C19-4263-AAD5-BBF0EF0DBE8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 bwMode="gray">
            <a:xfrm>
              <a:off x="1003298" y="1257300"/>
              <a:ext cx="1828804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97126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1"/>
                <a:gd name="connsiteY0" fmla="*/ 0 h 457200"/>
                <a:gd name="connsiteX1" fmla="*/ 1664209 w 1828801"/>
                <a:gd name="connsiteY1" fmla="*/ 0 h 457200"/>
                <a:gd name="connsiteX2" fmla="*/ 1828801 w 1828801"/>
                <a:gd name="connsiteY2" fmla="*/ 457200 h 457200"/>
                <a:gd name="connsiteX3" fmla="*/ 1 w 1828801"/>
                <a:gd name="connsiteY3" fmla="*/ 457200 h 457200"/>
                <a:gd name="connsiteX0" fmla="*/ 0 w 1828801"/>
                <a:gd name="connsiteY0" fmla="*/ 0 h 457200"/>
                <a:gd name="connsiteX1" fmla="*/ 1697128 w 1828801"/>
                <a:gd name="connsiteY1" fmla="*/ 0 h 457200"/>
                <a:gd name="connsiteX2" fmla="*/ 1828801 w 1828801"/>
                <a:gd name="connsiteY2" fmla="*/ 457200 h 457200"/>
                <a:gd name="connsiteX3" fmla="*/ 1 w 1828801"/>
                <a:gd name="connsiteY3" fmla="*/ 457200 h 457200"/>
                <a:gd name="connsiteX0" fmla="*/ 0 w 1828802"/>
                <a:gd name="connsiteY0" fmla="*/ 0 h 457200"/>
                <a:gd name="connsiteX1" fmla="*/ 1697128 w 1828802"/>
                <a:gd name="connsiteY1" fmla="*/ 0 h 457200"/>
                <a:gd name="connsiteX2" fmla="*/ 1828802 w 1828802"/>
                <a:gd name="connsiteY2" fmla="*/ 457200 h 457200"/>
                <a:gd name="connsiteX3" fmla="*/ 1 w 1828802"/>
                <a:gd name="connsiteY3" fmla="*/ 457200 h 457200"/>
                <a:gd name="connsiteX0" fmla="*/ 0 w 1828802"/>
                <a:gd name="connsiteY0" fmla="*/ 0 h 457200"/>
                <a:gd name="connsiteX1" fmla="*/ 1697128 w 1828802"/>
                <a:gd name="connsiteY1" fmla="*/ 0 h 457200"/>
                <a:gd name="connsiteX2" fmla="*/ 1828802 w 1828802"/>
                <a:gd name="connsiteY2" fmla="*/ 457200 h 457200"/>
                <a:gd name="connsiteX3" fmla="*/ 131674 w 1828802"/>
                <a:gd name="connsiteY3" fmla="*/ 457200 h 457200"/>
                <a:gd name="connsiteX0" fmla="*/ 0 w 1828802"/>
                <a:gd name="connsiteY0" fmla="*/ 0 h 457200"/>
                <a:gd name="connsiteX1" fmla="*/ 1697128 w 1828802"/>
                <a:gd name="connsiteY1" fmla="*/ 0 h 457200"/>
                <a:gd name="connsiteX2" fmla="*/ 1828802 w 1828802"/>
                <a:gd name="connsiteY2" fmla="*/ 457200 h 457200"/>
                <a:gd name="connsiteX3" fmla="*/ 131674 w 1828802"/>
                <a:gd name="connsiteY3" fmla="*/ 457200 h 457200"/>
                <a:gd name="connsiteX0" fmla="*/ 0 w 1828802"/>
                <a:gd name="connsiteY0" fmla="*/ 0 h 457200"/>
                <a:gd name="connsiteX1" fmla="*/ 1664210 w 1828802"/>
                <a:gd name="connsiteY1" fmla="*/ 0 h 457200"/>
                <a:gd name="connsiteX2" fmla="*/ 1828802 w 1828802"/>
                <a:gd name="connsiteY2" fmla="*/ 457200 h 457200"/>
                <a:gd name="connsiteX3" fmla="*/ 131674 w 1828802"/>
                <a:gd name="connsiteY3" fmla="*/ 457200 h 457200"/>
                <a:gd name="connsiteX0" fmla="*/ 0 w 1828802"/>
                <a:gd name="connsiteY0" fmla="*/ 0 h 457200"/>
                <a:gd name="connsiteX1" fmla="*/ 1664210 w 1828802"/>
                <a:gd name="connsiteY1" fmla="*/ 0 h 457200"/>
                <a:gd name="connsiteX2" fmla="*/ 1828802 w 1828802"/>
                <a:gd name="connsiteY2" fmla="*/ 457200 h 457200"/>
                <a:gd name="connsiteX3" fmla="*/ 131674 w 1828802"/>
                <a:gd name="connsiteY3" fmla="*/ 457200 h 457200"/>
                <a:gd name="connsiteX0" fmla="*/ 0 w 1828802"/>
                <a:gd name="connsiteY0" fmla="*/ 0 h 457200"/>
                <a:gd name="connsiteX1" fmla="*/ 1664210 w 1828802"/>
                <a:gd name="connsiteY1" fmla="*/ 0 h 457200"/>
                <a:gd name="connsiteX2" fmla="*/ 1828802 w 1828802"/>
                <a:gd name="connsiteY2" fmla="*/ 457200 h 457200"/>
                <a:gd name="connsiteX3" fmla="*/ 164592 w 1828802"/>
                <a:gd name="connsiteY3" fmla="*/ 457200 h 457200"/>
                <a:gd name="connsiteX0" fmla="*/ 0 w 1828803"/>
                <a:gd name="connsiteY0" fmla="*/ 0 h 457200"/>
                <a:gd name="connsiteX1" fmla="*/ 1664211 w 1828803"/>
                <a:gd name="connsiteY1" fmla="*/ 0 h 457200"/>
                <a:gd name="connsiteX2" fmla="*/ 1828803 w 1828803"/>
                <a:gd name="connsiteY2" fmla="*/ 457200 h 457200"/>
                <a:gd name="connsiteX3" fmla="*/ 164593 w 1828803"/>
                <a:gd name="connsiteY3" fmla="*/ 457200 h 457200"/>
                <a:gd name="connsiteX0" fmla="*/ 0 w 1828803"/>
                <a:gd name="connsiteY0" fmla="*/ 0 h 457200"/>
                <a:gd name="connsiteX1" fmla="*/ 1664212 w 1828803"/>
                <a:gd name="connsiteY1" fmla="*/ 0 h 457200"/>
                <a:gd name="connsiteX2" fmla="*/ 1828803 w 1828803"/>
                <a:gd name="connsiteY2" fmla="*/ 457200 h 457200"/>
                <a:gd name="connsiteX3" fmla="*/ 164593 w 1828803"/>
                <a:gd name="connsiteY3" fmla="*/ 457200 h 457200"/>
                <a:gd name="connsiteX0" fmla="*/ 0 w 1828804"/>
                <a:gd name="connsiteY0" fmla="*/ 0 h 457200"/>
                <a:gd name="connsiteX1" fmla="*/ 1664212 w 1828804"/>
                <a:gd name="connsiteY1" fmla="*/ 0 h 457200"/>
                <a:gd name="connsiteX2" fmla="*/ 1828804 w 1828804"/>
                <a:gd name="connsiteY2" fmla="*/ 457200 h 457200"/>
                <a:gd name="connsiteX3" fmla="*/ 164593 w 1828804"/>
                <a:gd name="connsiteY3" fmla="*/ 457200 h 457200"/>
                <a:gd name="connsiteX0" fmla="*/ 0 w 1828804"/>
                <a:gd name="connsiteY0" fmla="*/ 0 h 457200"/>
                <a:gd name="connsiteX1" fmla="*/ 1664212 w 1828804"/>
                <a:gd name="connsiteY1" fmla="*/ 0 h 457200"/>
                <a:gd name="connsiteX2" fmla="*/ 1828804 w 1828804"/>
                <a:gd name="connsiteY2" fmla="*/ 457200 h 457200"/>
                <a:gd name="connsiteX3" fmla="*/ 0 w 1828804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4" h="457200">
                  <a:moveTo>
                    <a:pt x="0" y="0"/>
                  </a:moveTo>
                  <a:lnTo>
                    <a:pt x="1664212" y="0"/>
                  </a:lnTo>
                  <a:lnTo>
                    <a:pt x="1828804" y="4572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lvl="0" algn="ctr"/>
              <a:endParaRPr lang="de-DE" sz="1600" err="1">
                <a:solidFill>
                  <a:schemeClr val="tx1"/>
                </a:solidFill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623038F2-F472-4A50-A4EB-459EB326C243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 bwMode="gray">
            <a:xfrm>
              <a:off x="1066798" y="1314450"/>
              <a:ext cx="1600711" cy="342372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913572" eaLnBrk="1" latinLnBrk="0" hangingPunct="1">
                <a:buClr>
                  <a:schemeClr val="tx1"/>
                </a:buClr>
                <a:buSzPct val="100000"/>
                <a:buFontTx/>
                <a:buNone/>
                <a:defRPr lang="x-none" sz="1600" baseline="0">
                  <a:latin typeface="+mn-lt"/>
                </a:defRPr>
              </a:lvl1pPr>
              <a:lvl2pPr marL="180000" lvl="1" indent="-180054" defTabSz="913572" eaLnBrk="1" latinLnBrk="0" hangingPunct="1"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x-none" sz="1600" baseline="0">
                  <a:latin typeface="+mn-lt"/>
                </a:defRPr>
              </a:lvl2pPr>
              <a:lvl3pPr marL="365760" lvl="2" indent="-182880" defTabSz="913572" eaLnBrk="1" latinLnBrk="0" hangingPunct="1">
                <a:buClr>
                  <a:schemeClr val="tx1"/>
                </a:buClr>
                <a:buSzPct val="100000"/>
                <a:buFont typeface="Arial" panose="020B0604020202020204" pitchFamily="34" charset="0"/>
                <a:buChar char="–"/>
                <a:defRPr lang="x-none" sz="1600" baseline="0">
                  <a:latin typeface="+mn-lt"/>
                </a:defRPr>
              </a:lvl3pPr>
              <a:lvl4pPr marL="548640" lvl="3" indent="-182880" defTabSz="913572" eaLnBrk="1" latinLnBrk="0" hangingPunct="1"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x-none" sz="1600" baseline="0">
                  <a:latin typeface="+mn-lt"/>
                </a:defRPr>
              </a:lvl4pPr>
              <a:lvl5pPr marL="731520" lvl="4" indent="-182880" defTabSz="913572" eaLnBrk="1" latinLnBrk="0" hangingPunct="1">
                <a:buClr>
                  <a:schemeClr val="tx1"/>
                </a:buClr>
                <a:buSzPct val="100000"/>
                <a:buFont typeface="Arial" panose="020B0604020202020204" pitchFamily="34" charset="0"/>
                <a:buChar char="–"/>
                <a:defRPr lang="x-none" sz="1600" baseline="0">
                  <a:latin typeface="+mn-lt"/>
                </a:defRPr>
              </a:lvl5pPr>
              <a:lvl6pPr marL="765067" indent="-132825" defTabSz="9135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632" baseline="0">
                  <a:latin typeface="+mn-lt"/>
                </a:defRPr>
              </a:lvl6pPr>
              <a:lvl7pPr marL="765067" indent="-132825" defTabSz="9135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632" baseline="0">
                  <a:latin typeface="+mn-lt"/>
                </a:defRPr>
              </a:lvl7pPr>
              <a:lvl8pPr marL="765067" indent="-132825" defTabSz="9135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632" baseline="0">
                  <a:latin typeface="+mn-lt"/>
                </a:defRPr>
              </a:lvl8pPr>
              <a:lvl9pPr marL="765067" indent="-132825" defTabSz="9135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632" baseline="0">
                  <a:latin typeface="+mn-lt"/>
                </a:defRPr>
              </a:lvl9pPr>
            </a:lstStyle>
            <a:p>
              <a:pPr lvl="0"/>
              <a:r>
                <a:rPr lang="de-DE" b="1"/>
                <a:t>Text</a:t>
              </a: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4D42C1EB-4340-443C-B175-AE72B466F2B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 bwMode="gray">
            <a:xfrm>
              <a:off x="1003298" y="1714500"/>
              <a:ext cx="1828803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  <a:gd name="connsiteX0" fmla="*/ 980237 w 1664208"/>
                <a:gd name="connsiteY0" fmla="*/ 0 h 457200"/>
                <a:gd name="connsiteX1" fmla="*/ 1664208 w 1664208"/>
                <a:gd name="connsiteY1" fmla="*/ 457200 h 457200"/>
                <a:gd name="connsiteX2" fmla="*/ 0 w 1664208"/>
                <a:gd name="connsiteY2" fmla="*/ 457200 h 457200"/>
                <a:gd name="connsiteX3" fmla="*/ 0 w 1664208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0 w 980237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0 w 980237"/>
                <a:gd name="connsiteY3" fmla="*/ 0 h 457200"/>
                <a:gd name="connsiteX0" fmla="*/ 980237 w 980237"/>
                <a:gd name="connsiteY0" fmla="*/ 0 h 457200"/>
                <a:gd name="connsiteX1" fmla="*/ 848563 w 980237"/>
                <a:gd name="connsiteY1" fmla="*/ 457200 h 457200"/>
                <a:gd name="connsiteX2" fmla="*/ 0 w 980237"/>
                <a:gd name="connsiteY2" fmla="*/ 457200 h 457200"/>
                <a:gd name="connsiteX3" fmla="*/ 0 w 980237"/>
                <a:gd name="connsiteY3" fmla="*/ 0 h 457200"/>
                <a:gd name="connsiteX0" fmla="*/ 996696 w 996696"/>
                <a:gd name="connsiteY0" fmla="*/ 0 h 457200"/>
                <a:gd name="connsiteX1" fmla="*/ 848563 w 996696"/>
                <a:gd name="connsiteY1" fmla="*/ 457200 h 457200"/>
                <a:gd name="connsiteX2" fmla="*/ 0 w 996696"/>
                <a:gd name="connsiteY2" fmla="*/ 457200 h 457200"/>
                <a:gd name="connsiteX3" fmla="*/ 0 w 996696"/>
                <a:gd name="connsiteY3" fmla="*/ 0 h 457200"/>
                <a:gd name="connsiteX0" fmla="*/ 996696 w 996696"/>
                <a:gd name="connsiteY0" fmla="*/ 0 h 457200"/>
                <a:gd name="connsiteX1" fmla="*/ 832103 w 996696"/>
                <a:gd name="connsiteY1" fmla="*/ 457200 h 457200"/>
                <a:gd name="connsiteX2" fmla="*/ 0 w 996696"/>
                <a:gd name="connsiteY2" fmla="*/ 457200 h 457200"/>
                <a:gd name="connsiteX3" fmla="*/ 0 w 996696"/>
                <a:gd name="connsiteY3" fmla="*/ 0 h 457200"/>
                <a:gd name="connsiteX0" fmla="*/ 996697 w 996697"/>
                <a:gd name="connsiteY0" fmla="*/ 0 h 457200"/>
                <a:gd name="connsiteX1" fmla="*/ 832104 w 996697"/>
                <a:gd name="connsiteY1" fmla="*/ 457200 h 457200"/>
                <a:gd name="connsiteX2" fmla="*/ 0 w 996697"/>
                <a:gd name="connsiteY2" fmla="*/ 457200 h 457200"/>
                <a:gd name="connsiteX3" fmla="*/ 1 w 996697"/>
                <a:gd name="connsiteY3" fmla="*/ 0 h 457200"/>
                <a:gd name="connsiteX0" fmla="*/ 996697 w 996697"/>
                <a:gd name="connsiteY0" fmla="*/ 0 h 457200"/>
                <a:gd name="connsiteX1" fmla="*/ 832104 w 996697"/>
                <a:gd name="connsiteY1" fmla="*/ 457200 h 457200"/>
                <a:gd name="connsiteX2" fmla="*/ 0 w 996697"/>
                <a:gd name="connsiteY2" fmla="*/ 457200 h 457200"/>
                <a:gd name="connsiteX3" fmla="*/ 1 w 996697"/>
                <a:gd name="connsiteY3" fmla="*/ 0 h 457200"/>
                <a:gd name="connsiteX0" fmla="*/ 1828801 w 1828801"/>
                <a:gd name="connsiteY0" fmla="*/ 0 h 457200"/>
                <a:gd name="connsiteX1" fmla="*/ 832104 w 1828801"/>
                <a:gd name="connsiteY1" fmla="*/ 457200 h 457200"/>
                <a:gd name="connsiteX2" fmla="*/ 0 w 1828801"/>
                <a:gd name="connsiteY2" fmla="*/ 457200 h 457200"/>
                <a:gd name="connsiteX3" fmla="*/ 1 w 1828801"/>
                <a:gd name="connsiteY3" fmla="*/ 0 h 457200"/>
                <a:gd name="connsiteX0" fmla="*/ 1828801 w 1828801"/>
                <a:gd name="connsiteY0" fmla="*/ 0 h 457200"/>
                <a:gd name="connsiteX1" fmla="*/ 1697127 w 1828801"/>
                <a:gd name="connsiteY1" fmla="*/ 457200 h 457200"/>
                <a:gd name="connsiteX2" fmla="*/ 0 w 1828801"/>
                <a:gd name="connsiteY2" fmla="*/ 457200 h 457200"/>
                <a:gd name="connsiteX3" fmla="*/ 1 w 1828801"/>
                <a:gd name="connsiteY3" fmla="*/ 0 h 457200"/>
                <a:gd name="connsiteX0" fmla="*/ 1828801 w 1828801"/>
                <a:gd name="connsiteY0" fmla="*/ 0 h 457200"/>
                <a:gd name="connsiteX1" fmla="*/ 1697127 w 1828801"/>
                <a:gd name="connsiteY1" fmla="*/ 457200 h 457200"/>
                <a:gd name="connsiteX2" fmla="*/ 0 w 1828801"/>
                <a:gd name="connsiteY2" fmla="*/ 457200 h 457200"/>
                <a:gd name="connsiteX3" fmla="*/ 1 w 1828801"/>
                <a:gd name="connsiteY3" fmla="*/ 0 h 457200"/>
                <a:gd name="connsiteX0" fmla="*/ 1828801 w 1828801"/>
                <a:gd name="connsiteY0" fmla="*/ 0 h 457200"/>
                <a:gd name="connsiteX1" fmla="*/ 1697127 w 1828801"/>
                <a:gd name="connsiteY1" fmla="*/ 457200 h 457200"/>
                <a:gd name="connsiteX2" fmla="*/ 0 w 1828801"/>
                <a:gd name="connsiteY2" fmla="*/ 457200 h 457200"/>
                <a:gd name="connsiteX3" fmla="*/ 131674 w 1828801"/>
                <a:gd name="connsiteY3" fmla="*/ 0 h 457200"/>
                <a:gd name="connsiteX0" fmla="*/ 1828802 w 1828802"/>
                <a:gd name="connsiteY0" fmla="*/ 0 h 457200"/>
                <a:gd name="connsiteX1" fmla="*/ 1697127 w 1828802"/>
                <a:gd name="connsiteY1" fmla="*/ 457200 h 457200"/>
                <a:gd name="connsiteX2" fmla="*/ 0 w 1828802"/>
                <a:gd name="connsiteY2" fmla="*/ 457200 h 457200"/>
                <a:gd name="connsiteX3" fmla="*/ 131674 w 1828802"/>
                <a:gd name="connsiteY3" fmla="*/ 0 h 457200"/>
                <a:gd name="connsiteX0" fmla="*/ 1828802 w 1828802"/>
                <a:gd name="connsiteY0" fmla="*/ 0 h 457200"/>
                <a:gd name="connsiteX1" fmla="*/ 1664209 w 1828802"/>
                <a:gd name="connsiteY1" fmla="*/ 457200 h 457200"/>
                <a:gd name="connsiteX2" fmla="*/ 0 w 1828802"/>
                <a:gd name="connsiteY2" fmla="*/ 457200 h 457200"/>
                <a:gd name="connsiteX3" fmla="*/ 131674 w 1828802"/>
                <a:gd name="connsiteY3" fmla="*/ 0 h 457200"/>
                <a:gd name="connsiteX0" fmla="*/ 1828803 w 1828803"/>
                <a:gd name="connsiteY0" fmla="*/ 0 h 457200"/>
                <a:gd name="connsiteX1" fmla="*/ 1664210 w 1828803"/>
                <a:gd name="connsiteY1" fmla="*/ 457200 h 457200"/>
                <a:gd name="connsiteX2" fmla="*/ 0 w 1828803"/>
                <a:gd name="connsiteY2" fmla="*/ 457200 h 457200"/>
                <a:gd name="connsiteX3" fmla="*/ 131675 w 1828803"/>
                <a:gd name="connsiteY3" fmla="*/ 0 h 457200"/>
                <a:gd name="connsiteX0" fmla="*/ 1828803 w 1828803"/>
                <a:gd name="connsiteY0" fmla="*/ 0 h 457200"/>
                <a:gd name="connsiteX1" fmla="*/ 1664210 w 1828803"/>
                <a:gd name="connsiteY1" fmla="*/ 457200 h 457200"/>
                <a:gd name="connsiteX2" fmla="*/ 0 w 1828803"/>
                <a:gd name="connsiteY2" fmla="*/ 457200 h 457200"/>
                <a:gd name="connsiteX3" fmla="*/ 164593 w 1828803"/>
                <a:gd name="connsiteY3" fmla="*/ 0 h 457200"/>
                <a:gd name="connsiteX0" fmla="*/ 1828803 w 1828803"/>
                <a:gd name="connsiteY0" fmla="*/ 0 h 457200"/>
                <a:gd name="connsiteX1" fmla="*/ 1664210 w 1828803"/>
                <a:gd name="connsiteY1" fmla="*/ 457200 h 457200"/>
                <a:gd name="connsiteX2" fmla="*/ 0 w 1828803"/>
                <a:gd name="connsiteY2" fmla="*/ 457200 h 457200"/>
                <a:gd name="connsiteX3" fmla="*/ 164593 w 1828803"/>
                <a:gd name="connsiteY3" fmla="*/ 0 h 457200"/>
                <a:gd name="connsiteX0" fmla="*/ 1828803 w 1828803"/>
                <a:gd name="connsiteY0" fmla="*/ 0 h 457200"/>
                <a:gd name="connsiteX1" fmla="*/ 1664211 w 1828803"/>
                <a:gd name="connsiteY1" fmla="*/ 457200 h 457200"/>
                <a:gd name="connsiteX2" fmla="*/ 0 w 1828803"/>
                <a:gd name="connsiteY2" fmla="*/ 457200 h 457200"/>
                <a:gd name="connsiteX3" fmla="*/ 164593 w 1828803"/>
                <a:gd name="connsiteY3" fmla="*/ 0 h 457200"/>
                <a:gd name="connsiteX0" fmla="*/ 1828803 w 1828803"/>
                <a:gd name="connsiteY0" fmla="*/ 0 h 457200"/>
                <a:gd name="connsiteX1" fmla="*/ 1664211 w 1828803"/>
                <a:gd name="connsiteY1" fmla="*/ 457200 h 457200"/>
                <a:gd name="connsiteX2" fmla="*/ 0 w 1828803"/>
                <a:gd name="connsiteY2" fmla="*/ 457200 h 457200"/>
                <a:gd name="connsiteX3" fmla="*/ 164593 w 1828803"/>
                <a:gd name="connsiteY3" fmla="*/ 0 h 457200"/>
                <a:gd name="connsiteX0" fmla="*/ 1828803 w 1828803"/>
                <a:gd name="connsiteY0" fmla="*/ 0 h 457200"/>
                <a:gd name="connsiteX1" fmla="*/ 1664211 w 1828803"/>
                <a:gd name="connsiteY1" fmla="*/ 457200 h 457200"/>
                <a:gd name="connsiteX2" fmla="*/ 0 w 1828803"/>
                <a:gd name="connsiteY2" fmla="*/ 457200 h 457200"/>
                <a:gd name="connsiteX3" fmla="*/ 0 w 1828803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3" h="457200">
                  <a:moveTo>
                    <a:pt x="1828803" y="0"/>
                  </a:moveTo>
                  <a:lnTo>
                    <a:pt x="1664211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lvl="0" algn="ctr"/>
              <a:endParaRPr lang="de-DE" sz="1600" err="1">
                <a:solidFill>
                  <a:schemeClr val="tx1"/>
                </a:solidFill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10FFA3A3-8584-4767-9C27-09B55BC5F098}"/>
                </a:ext>
              </a:extLst>
            </p:cNvPr>
            <p:cNvSpPr txBox="1"/>
            <p:nvPr>
              <p:custDataLst>
                <p:tags r:id="rId22"/>
              </p:custDataLst>
            </p:nvPr>
          </p:nvSpPr>
          <p:spPr bwMode="gray">
            <a:xfrm>
              <a:off x="1066798" y="1771650"/>
              <a:ext cx="1600711" cy="342372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913572" eaLnBrk="1" latinLnBrk="0" hangingPunct="1">
                <a:buClr>
                  <a:schemeClr val="tx1"/>
                </a:buClr>
                <a:buSzPct val="100000"/>
                <a:buFontTx/>
                <a:buNone/>
                <a:defRPr lang="x-none" sz="1600" baseline="0">
                  <a:latin typeface="+mn-lt"/>
                </a:defRPr>
              </a:lvl1pPr>
              <a:lvl2pPr marL="180000" lvl="1" indent="-180054" defTabSz="913572" eaLnBrk="1" latinLnBrk="0" hangingPunct="1"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x-none" sz="1600" baseline="0">
                  <a:latin typeface="+mn-lt"/>
                </a:defRPr>
              </a:lvl2pPr>
              <a:lvl3pPr marL="365760" lvl="2" indent="-182880" defTabSz="913572" eaLnBrk="1" latinLnBrk="0" hangingPunct="1">
                <a:buClr>
                  <a:schemeClr val="tx1"/>
                </a:buClr>
                <a:buSzPct val="100000"/>
                <a:buFont typeface="Arial" panose="020B0604020202020204" pitchFamily="34" charset="0"/>
                <a:buChar char="–"/>
                <a:defRPr lang="x-none" sz="1600" baseline="0">
                  <a:latin typeface="+mn-lt"/>
                </a:defRPr>
              </a:lvl3pPr>
              <a:lvl4pPr marL="548640" lvl="3" indent="-182880" defTabSz="913572" eaLnBrk="1" latinLnBrk="0" hangingPunct="1"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x-none" sz="1600" baseline="0">
                  <a:latin typeface="+mn-lt"/>
                </a:defRPr>
              </a:lvl4pPr>
              <a:lvl5pPr marL="731520" lvl="4" indent="-182880" defTabSz="913572" eaLnBrk="1" latinLnBrk="0" hangingPunct="1">
                <a:buClr>
                  <a:schemeClr val="tx1"/>
                </a:buClr>
                <a:buSzPct val="100000"/>
                <a:buFont typeface="Arial" panose="020B0604020202020204" pitchFamily="34" charset="0"/>
                <a:buChar char="–"/>
                <a:defRPr lang="x-none" sz="1600" baseline="0">
                  <a:latin typeface="+mn-lt"/>
                </a:defRPr>
              </a:lvl5pPr>
              <a:lvl6pPr marL="765067" indent="-132825" defTabSz="9135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632" baseline="0">
                  <a:latin typeface="+mn-lt"/>
                </a:defRPr>
              </a:lvl6pPr>
              <a:lvl7pPr marL="765067" indent="-132825" defTabSz="9135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632" baseline="0">
                  <a:latin typeface="+mn-lt"/>
                </a:defRPr>
              </a:lvl7pPr>
              <a:lvl8pPr marL="765067" indent="-132825" defTabSz="9135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632" baseline="0">
                  <a:latin typeface="+mn-lt"/>
                </a:defRPr>
              </a:lvl8pPr>
              <a:lvl9pPr marL="765067" indent="-132825" defTabSz="913572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1632" baseline="0">
                  <a:latin typeface="+mn-lt"/>
                </a:defRPr>
              </a:lvl9pPr>
            </a:lstStyle>
            <a:p>
              <a:pPr lvl="0"/>
              <a:r>
                <a:rPr lang="de-DE" b="1"/>
                <a:t>Text</a:t>
              </a:r>
            </a:p>
          </p:txBody>
        </p:sp>
      </p:grp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B799070B-88AA-4A52-A805-8FACA4CEB80A}"/>
              </a:ext>
            </a:extLst>
          </p:cNvPr>
          <p:cNvCxnSpPr/>
          <p:nvPr userDrawn="1"/>
        </p:nvCxnSpPr>
        <p:spPr bwMode="gray">
          <a:xfrm>
            <a:off x="-12288" y="6021288"/>
            <a:ext cx="12204288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itleTrackerAlpha" hidden="1">
            <a:extLst>
              <a:ext uri="{FF2B5EF4-FFF2-40B4-BE49-F238E27FC236}">
                <a16:creationId xmlns:a16="http://schemas.microsoft.com/office/drawing/2014/main" id="{B72A42AF-2681-44AB-A425-142238932AFD}"/>
              </a:ext>
            </a:extLst>
          </p:cNvPr>
          <p:cNvSpPr>
            <a:spLocks noChangeAspect="1"/>
          </p:cNvSpPr>
          <p:nvPr userDrawn="1">
            <p:custDataLst>
              <p:tags r:id="rId17"/>
            </p:custDataLst>
          </p:nvPr>
        </p:nvSpPr>
        <p:spPr bwMode="gray">
          <a:xfrm>
            <a:off x="609600" y="685239"/>
            <a:ext cx="369332" cy="369332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>
              <a:buClr>
                <a:schemeClr val="bg1"/>
              </a:buClr>
            </a:pPr>
            <a:r>
              <a:rPr lang="en-US" sz="2000" b="1">
                <a:solidFill>
                  <a:schemeClr val="bg1"/>
                </a:solidFill>
                <a:latin typeface="+mj-lt"/>
              </a:rPr>
              <a:t>A</a:t>
            </a:r>
          </a:p>
        </p:txBody>
      </p:sp>
      <p:sp>
        <p:nvSpPr>
          <p:cNvPr id="128" name="TitleTrackerNum" hidden="1">
            <a:extLst>
              <a:ext uri="{FF2B5EF4-FFF2-40B4-BE49-F238E27FC236}">
                <a16:creationId xmlns:a16="http://schemas.microsoft.com/office/drawing/2014/main" id="{4DD5D332-53AB-4EC7-9B8D-67F9435E4C04}"/>
              </a:ext>
            </a:extLst>
          </p:cNvPr>
          <p:cNvSpPr>
            <a:spLocks noChangeAspect="1"/>
          </p:cNvSpPr>
          <p:nvPr userDrawn="1">
            <p:custDataLst>
              <p:tags r:id="rId18"/>
            </p:custDataLst>
          </p:nvPr>
        </p:nvSpPr>
        <p:spPr bwMode="gray">
          <a:xfrm>
            <a:off x="609600" y="685239"/>
            <a:ext cx="369332" cy="369332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>
              <a:buClr>
                <a:schemeClr val="bg1"/>
              </a:buClr>
            </a:pPr>
            <a:r>
              <a:rPr lang="en-US" sz="2000" b="1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pic>
        <p:nvPicPr>
          <p:cNvPr id="26012" name="Picture 412">
            <a:extLst>
              <a:ext uri="{FF2B5EF4-FFF2-40B4-BE49-F238E27FC236}">
                <a16:creationId xmlns:a16="http://schemas.microsoft.com/office/drawing/2014/main" id="{3C06A9E2-A50E-4147-B04E-B379849CC5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393" y="6108274"/>
            <a:ext cx="1991988" cy="60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8B05C83B-08A0-8843-888F-2B4504E5B844}"/>
              </a:ext>
            </a:extLst>
          </p:cNvPr>
          <p:cNvGrpSpPr/>
          <p:nvPr userDrawn="1"/>
        </p:nvGrpSpPr>
        <p:grpSpPr bwMode="gray">
          <a:xfrm>
            <a:off x="9066230" y="6150623"/>
            <a:ext cx="2515543" cy="569706"/>
            <a:chOff x="5525840" y="3530278"/>
            <a:chExt cx="1886657" cy="569706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EA667FCC-AE1E-0841-9EED-FB06C9394770}"/>
                </a:ext>
              </a:extLst>
            </p:cNvPr>
            <p:cNvSpPr txBox="1"/>
            <p:nvPr/>
          </p:nvSpPr>
          <p:spPr bwMode="gray">
            <a:xfrm>
              <a:off x="5540240" y="3530278"/>
              <a:ext cx="18722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000" cap="all">
                  <a:solidFill>
                    <a:srgbClr val="1E7FB8"/>
                  </a:solidFill>
                  <a:latin typeface="Corbel" panose="020B0503020204020204" pitchFamily="34" charset="0"/>
                  <a:cs typeface="+mn-cs"/>
                </a:rPr>
                <a:t>Health</a:t>
              </a: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627EEC73-70D9-304D-8F4B-1F7919ADB2D8}"/>
                </a:ext>
              </a:extLst>
            </p:cNvPr>
            <p:cNvGrpSpPr/>
            <p:nvPr/>
          </p:nvGrpSpPr>
          <p:grpSpPr bwMode="gray">
            <a:xfrm>
              <a:off x="5525840" y="3618320"/>
              <a:ext cx="1879457" cy="481664"/>
              <a:chOff x="5525840" y="3618320"/>
              <a:chExt cx="1879457" cy="481664"/>
            </a:xfrm>
          </p:grpSpPr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23846529-16CF-6142-8CB0-D464A5CE7291}"/>
                  </a:ext>
                </a:extLst>
              </p:cNvPr>
              <p:cNvSpPr txBox="1"/>
              <p:nvPr/>
            </p:nvSpPr>
            <p:spPr bwMode="gray">
              <a:xfrm>
                <a:off x="5525840" y="3618320"/>
                <a:ext cx="18794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b="1" cap="all" spc="-80">
                    <a:solidFill>
                      <a:srgbClr val="1E7FB8"/>
                    </a:solidFill>
                    <a:latin typeface="Leelawadee" panose="020B0502040204020203" pitchFamily="34" charset="-34"/>
                    <a:ea typeface="Lato Heavy" panose="020F0502020204030203" pitchFamily="34" charset="0"/>
                    <a:cs typeface="Leelawadee" panose="020B0502040204020203" pitchFamily="34" charset="-34"/>
                  </a:rPr>
                  <a:t>emergencies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4AB7AAF8-F3F7-2F49-9B62-0C4D1D37F048}"/>
                  </a:ext>
                </a:extLst>
              </p:cNvPr>
              <p:cNvSpPr txBox="1"/>
              <p:nvPr/>
            </p:nvSpPr>
            <p:spPr bwMode="gray">
              <a:xfrm>
                <a:off x="6494240" y="3838374"/>
                <a:ext cx="889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100" spc="-80">
                    <a:solidFill>
                      <a:srgbClr val="1E7FB8"/>
                    </a:solidFill>
                    <a:latin typeface="Corbel" panose="020B0503020204020204" pitchFamily="34" charset="0"/>
                    <a:cs typeface="+mn-cs"/>
                  </a:rPr>
                  <a:t>programme</a:t>
                </a:r>
              </a:p>
            </p:txBody>
          </p:sp>
        </p:grpSp>
      </p:grpSp>
      <p:sp>
        <p:nvSpPr>
          <p:cNvPr id="132" name="Oval 131">
            <a:extLst>
              <a:ext uri="{FF2B5EF4-FFF2-40B4-BE49-F238E27FC236}">
                <a16:creationId xmlns:a16="http://schemas.microsoft.com/office/drawing/2014/main" id="{165C70EF-EFDA-7040-B588-80A31F0BF993}"/>
              </a:ext>
            </a:extLst>
          </p:cNvPr>
          <p:cNvSpPr/>
          <p:nvPr userDrawn="1"/>
        </p:nvSpPr>
        <p:spPr>
          <a:xfrm>
            <a:off x="11378004" y="6454588"/>
            <a:ext cx="204396" cy="204396"/>
          </a:xfrm>
          <a:prstGeom prst="ellipse">
            <a:avLst/>
          </a:prstGeom>
          <a:solidFill>
            <a:srgbClr val="3092D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/>
          <a:lstStyle/>
          <a:p>
            <a:pPr algn="ctr"/>
            <a:endParaRPr lang="de-DE" sz="1600" err="1">
              <a:solidFill>
                <a:schemeClr val="tx1"/>
              </a:solidFill>
            </a:endParaRPr>
          </a:p>
        </p:txBody>
      </p:sp>
      <p:sp>
        <p:nvSpPr>
          <p:cNvPr id="133" name="Slide Number">
            <a:extLst>
              <a:ext uri="{FF2B5EF4-FFF2-40B4-BE49-F238E27FC236}">
                <a16:creationId xmlns:a16="http://schemas.microsoft.com/office/drawing/2014/main" id="{50DEBBDB-B96A-DC43-BC20-0E0411AF12B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325529" y="6472437"/>
            <a:ext cx="309346" cy="16398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n-US" sz="10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30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l" defTabSz="913572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>
          <a:schemeClr val="tx2"/>
        </a:buClr>
        <a:tabLst>
          <a:tab pos="361950" algn="l"/>
        </a:tabLst>
        <a:defRPr lang="x-none" sz="2400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l" defTabSz="913572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2pPr>
      <a:lvl3pPr algn="l" defTabSz="913572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3pPr>
      <a:lvl4pPr algn="l" defTabSz="913572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4pPr>
      <a:lvl5pPr algn="l" defTabSz="913572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5pPr>
      <a:lvl6pPr marL="466505" algn="l" defTabSz="913572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6pPr>
      <a:lvl7pPr marL="933009" algn="l" defTabSz="913572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7pPr>
      <a:lvl8pPr marL="1399513" algn="l" defTabSz="913572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8pPr>
      <a:lvl9pPr marL="1866019" algn="l" defTabSz="913572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72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00000"/>
        <a:buFontTx/>
        <a:buNone/>
        <a:defRPr lang="x-none"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54" algn="l" defTabSz="913572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x-none" sz="1600" baseline="0">
          <a:solidFill>
            <a:schemeClr val="tx1"/>
          </a:solidFill>
          <a:latin typeface="+mn-lt"/>
        </a:defRPr>
      </a:lvl2pPr>
      <a:lvl3pPr marL="365760" indent="-182880" algn="l" defTabSz="913572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–"/>
        <a:defRPr lang="x-none" sz="1600" baseline="0">
          <a:solidFill>
            <a:schemeClr val="tx1"/>
          </a:solidFill>
          <a:latin typeface="+mn-lt"/>
        </a:defRPr>
      </a:lvl3pPr>
      <a:lvl4pPr marL="548640" indent="-182880" algn="l" defTabSz="913572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x-none" sz="1600" baseline="0">
          <a:solidFill>
            <a:schemeClr val="tx1"/>
          </a:solidFill>
          <a:latin typeface="+mn-lt"/>
        </a:defRPr>
      </a:lvl4pPr>
      <a:lvl5pPr marL="731520" indent="-182880" algn="l" defTabSz="913572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–"/>
        <a:defRPr lang="x-none" sz="1600" baseline="0">
          <a:solidFill>
            <a:schemeClr val="tx1"/>
          </a:solidFill>
          <a:latin typeface="+mn-lt"/>
        </a:defRPr>
      </a:lvl5pPr>
      <a:lvl6pPr marL="765067" indent="-132825" algn="l" defTabSz="91357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6pPr>
      <a:lvl7pPr marL="765067" indent="-132825" algn="l" defTabSz="91357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7pPr>
      <a:lvl8pPr marL="765067" indent="-132825" algn="l" defTabSz="91357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8pPr>
      <a:lvl9pPr marL="765067" indent="-132825" algn="l" defTabSz="91357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33009" rtl="0" eaLnBrk="1" latinLnBrk="0" hangingPunct="1">
        <a:defRPr lang="x-none" sz="1838" kern="1200">
          <a:solidFill>
            <a:schemeClr val="tx1"/>
          </a:solidFill>
          <a:latin typeface="+mn-lt"/>
          <a:ea typeface="+mn-ea"/>
          <a:cs typeface="+mn-cs"/>
        </a:defRPr>
      </a:lvl1pPr>
      <a:lvl2pPr marL="466505" algn="l" defTabSz="933009" rtl="0" eaLnBrk="1" latinLnBrk="0" hangingPunct="1">
        <a:defRPr lang="x-none" sz="1838" kern="1200">
          <a:solidFill>
            <a:schemeClr val="tx1"/>
          </a:solidFill>
          <a:latin typeface="+mn-lt"/>
          <a:ea typeface="+mn-ea"/>
          <a:cs typeface="+mn-cs"/>
        </a:defRPr>
      </a:lvl2pPr>
      <a:lvl3pPr marL="933009" algn="l" defTabSz="933009" rtl="0" eaLnBrk="1" latinLnBrk="0" hangingPunct="1">
        <a:defRPr lang="x-none" sz="1838" kern="1200">
          <a:solidFill>
            <a:schemeClr val="tx1"/>
          </a:solidFill>
          <a:latin typeface="+mn-lt"/>
          <a:ea typeface="+mn-ea"/>
          <a:cs typeface="+mn-cs"/>
        </a:defRPr>
      </a:lvl3pPr>
      <a:lvl4pPr marL="1399513" algn="l" defTabSz="933009" rtl="0" eaLnBrk="1" latinLnBrk="0" hangingPunct="1">
        <a:defRPr lang="x-none" sz="1838" kern="1200">
          <a:solidFill>
            <a:schemeClr val="tx1"/>
          </a:solidFill>
          <a:latin typeface="+mn-lt"/>
          <a:ea typeface="+mn-ea"/>
          <a:cs typeface="+mn-cs"/>
        </a:defRPr>
      </a:lvl4pPr>
      <a:lvl5pPr marL="1866019" algn="l" defTabSz="933009" rtl="0" eaLnBrk="1" latinLnBrk="0" hangingPunct="1">
        <a:defRPr lang="x-none" sz="1838" kern="1200">
          <a:solidFill>
            <a:schemeClr val="tx1"/>
          </a:solidFill>
          <a:latin typeface="+mn-lt"/>
          <a:ea typeface="+mn-ea"/>
          <a:cs typeface="+mn-cs"/>
        </a:defRPr>
      </a:lvl5pPr>
      <a:lvl6pPr marL="2332524" algn="l" defTabSz="933009" rtl="0" eaLnBrk="1" latinLnBrk="0" hangingPunct="1">
        <a:defRPr lang="x-none" sz="1838" kern="1200">
          <a:solidFill>
            <a:schemeClr val="tx1"/>
          </a:solidFill>
          <a:latin typeface="+mn-lt"/>
          <a:ea typeface="+mn-ea"/>
          <a:cs typeface="+mn-cs"/>
        </a:defRPr>
      </a:lvl6pPr>
      <a:lvl7pPr marL="2799026" algn="l" defTabSz="933009" rtl="0" eaLnBrk="1" latinLnBrk="0" hangingPunct="1">
        <a:defRPr lang="x-none" sz="1838" kern="1200">
          <a:solidFill>
            <a:schemeClr val="tx1"/>
          </a:solidFill>
          <a:latin typeface="+mn-lt"/>
          <a:ea typeface="+mn-ea"/>
          <a:cs typeface="+mn-cs"/>
        </a:defRPr>
      </a:lvl7pPr>
      <a:lvl8pPr marL="3265531" algn="l" defTabSz="933009" rtl="0" eaLnBrk="1" latinLnBrk="0" hangingPunct="1">
        <a:defRPr lang="x-none" sz="1838" kern="1200">
          <a:solidFill>
            <a:schemeClr val="tx1"/>
          </a:solidFill>
          <a:latin typeface="+mn-lt"/>
          <a:ea typeface="+mn-ea"/>
          <a:cs typeface="+mn-cs"/>
        </a:defRPr>
      </a:lvl8pPr>
      <a:lvl9pPr marL="3732035" algn="l" defTabSz="933009" rtl="0" eaLnBrk="1" latinLnBrk="0" hangingPunct="1">
        <a:defRPr lang="x-none" sz="18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56">
          <p15:clr>
            <a:srgbClr val="F26B43"/>
          </p15:clr>
        </p15:guide>
        <p15:guide id="2" pos="288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02E924-449B-7F83-897B-417AE181E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277600" cy="86931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8E3FF-9D7A-BB80-45A7-9AF678881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81959"/>
            <a:ext cx="11277600" cy="4695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EF9B3-35AD-CAE0-8470-2F3F53D47C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07005" y="6378575"/>
            <a:ext cx="130591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3BB19C-BF31-BC4C-A83D-3084712DA4DA}" type="datetimeFigureOut"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68B9C-B029-8232-EAEE-A39E3C7C50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6375" y="6378575"/>
            <a:ext cx="263021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spc="200" baseline="0">
                <a:solidFill>
                  <a:schemeClr val="tx2"/>
                </a:solidFill>
                <a:latin typeface="Aptos ExtraBold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F3510-CB7E-786F-79D1-82F40DCA0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20135" y="6378575"/>
            <a:ext cx="58332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125607-3CCB-FC49-88FF-D0E21707BB1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1B617F27-A966-E19A-E045-2578718E3A5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1831" y="6330622"/>
            <a:ext cx="1282969" cy="3908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D68516-0A78-E646-685E-BA5F869DAEEC}"/>
              </a:ext>
            </a:extLst>
          </p:cNvPr>
          <p:cNvSpPr txBox="1"/>
          <p:nvPr userDrawn="1"/>
        </p:nvSpPr>
        <p:spPr>
          <a:xfrm>
            <a:off x="337278" y="6375146"/>
            <a:ext cx="47593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spc="500" baseline="0">
                <a:solidFill>
                  <a:schemeClr val="accent1"/>
                </a:solidFill>
                <a:latin typeface="Avenir Black" panose="02000503020000020003" pitchFamily="2" charset="0"/>
              </a:rPr>
              <a:t>WHO EPI-WIN DIGEST</a:t>
            </a:r>
          </a:p>
        </p:txBody>
      </p:sp>
    </p:spTree>
    <p:extLst>
      <p:ext uri="{BB962C8B-B14F-4D97-AF65-F5344CB8AC3E}">
        <p14:creationId xmlns:p14="http://schemas.microsoft.com/office/powerpoint/2010/main" val="146059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2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9438" indent="-21907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39800" indent="-21907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7788" indent="-2349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2275" indent="-2349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2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1.svg"/><Relationship Id="rId4" Type="http://schemas.openxmlformats.org/officeDocument/2006/relationships/diagramLayout" Target="../diagrams/layout1.xml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JYIcsQDFmc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220E8-C9BE-B2FA-8056-1F42D087A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DE9A4-95A9-72E2-DB11-BE277E6AD3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808545"/>
            <a:ext cx="9144000" cy="1950655"/>
          </a:xfrm>
        </p:spPr>
        <p:txBody>
          <a:bodyPr>
            <a:normAutofit/>
          </a:bodyPr>
          <a:lstStyle/>
          <a:p>
            <a:r>
              <a:rPr lang="en-PH" sz="3600" b="1" dirty="0">
                <a:latin typeface="+mn-lt"/>
              </a:rPr>
              <a:t>S</a:t>
            </a:r>
            <a:r>
              <a:rPr lang="en-PH" sz="3600" b="1" i="0" dirty="0">
                <a:effectLst/>
                <a:latin typeface="+mn-lt"/>
              </a:rPr>
              <a:t>afe sporting events, stronger public health: </a:t>
            </a:r>
            <a:r>
              <a:rPr lang="en-PH" sz="3600" b="1" i="0" dirty="0">
                <a:solidFill>
                  <a:schemeClr val="accent2"/>
                </a:solidFill>
                <a:effectLst/>
                <a:latin typeface="+mn-lt"/>
              </a:rPr>
              <a:t>key considerations and country experiences for mass gatherings</a:t>
            </a:r>
            <a:endParaRPr lang="en-US" sz="3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81237-2B5E-D410-1E07-8CF4099658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12 February 2025</a:t>
            </a:r>
          </a:p>
        </p:txBody>
      </p:sp>
    </p:spTree>
    <p:extLst>
      <p:ext uri="{BB962C8B-B14F-4D97-AF65-F5344CB8AC3E}">
        <p14:creationId xmlns:p14="http://schemas.microsoft.com/office/powerpoint/2010/main" val="2340187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A920A-EE69-B328-F0E0-4D60FE306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C960F72-5DF5-1F41-EFD0-5320D87287C5}"/>
              </a:ext>
            </a:extLst>
          </p:cNvPr>
          <p:cNvSpPr txBox="1">
            <a:spLocks/>
          </p:cNvSpPr>
          <p:nvPr/>
        </p:nvSpPr>
        <p:spPr>
          <a:xfrm>
            <a:off x="6096000" y="1815356"/>
            <a:ext cx="5584803" cy="3227287"/>
          </a:xfrm>
          <a:prstGeom prst="rect">
            <a:avLst/>
          </a:prstGeom>
        </p:spPr>
        <p:txBody>
          <a:bodyPr vert="horz" lIns="0" tIns="0" rIns="0" bIns="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7274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228600" marR="0" lvl="0" indent="-228600" algn="l" defTabSz="7274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WHO’s key role in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provision of technical guidance and support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to Member States and Event organizers on MG events</a:t>
            </a:r>
          </a:p>
          <a:p>
            <a:pPr marL="0" marR="0" lvl="0" indent="0" algn="l" defTabSz="7274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  <a:p>
            <a:pPr marL="272415" marR="0" lvl="0" indent="-272415" algn="l" defTabSz="7274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Calibri" panose="020F0502020204030204"/>
                <a:ea typeface="Calibri"/>
                <a:cs typeface="Arial"/>
              </a:rPr>
              <a:t>WHO does not have the mandate to enforce any action with regard to a mass gathering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Arial"/>
              </a:rPr>
              <a:t>(modification, postponement, cancellation, etc.) or to authorize that it may proceed.</a:t>
            </a:r>
          </a:p>
          <a:p>
            <a:pPr marL="272415" marR="0" lvl="0" indent="-272415" algn="l" defTabSz="7274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Arial"/>
            </a:endParaRPr>
          </a:p>
          <a:p>
            <a:pPr marL="272415" marR="0" lvl="0" indent="-272415" algn="l" defTabSz="7274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Strategic risk assessment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throughout the cycle of event for planning and operations, including the identification of hazards, assessment of their likelihood of occurring, and their potential impact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Arial"/>
            </a:endParaRPr>
          </a:p>
          <a:p>
            <a:pPr marL="272415" marR="0" lvl="0" indent="-272415" algn="l" defTabSz="7274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9BA8C42-52CC-A0EC-1A84-20E8F65EF6E4}"/>
              </a:ext>
            </a:extLst>
          </p:cNvPr>
          <p:cNvSpPr txBox="1">
            <a:spLocks/>
          </p:cNvSpPr>
          <p:nvPr/>
        </p:nvSpPr>
        <p:spPr>
          <a:xfrm>
            <a:off x="316009" y="4948363"/>
            <a:ext cx="5383549" cy="478943"/>
          </a:xfrm>
          <a:prstGeom prst="rect">
            <a:avLst/>
          </a:prstGeom>
          <a:noFill/>
        </p:spPr>
        <p:txBody>
          <a:bodyPr vert="horz" lIns="182880" tIns="182880" rIns="182880" bIns="18288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205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205C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205C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205C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205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H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</a:t>
            </a:r>
            <a:r>
              <a:rPr kumimoji="0" lang="fr-CH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mass </a:t>
            </a:r>
            <a:r>
              <a:rPr kumimoji="0" lang="fr-CH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gathering</a:t>
            </a:r>
            <a:r>
              <a:rPr kumimoji="0" lang="fr-CH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CH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</a:t>
            </a:r>
            <a:r>
              <a:rPr kumimoji="0" lang="fr-CH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CH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matters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2" descr="MG pic intersectoral">
            <a:extLst>
              <a:ext uri="{FF2B5EF4-FFF2-40B4-BE49-F238E27FC236}">
                <a16:creationId xmlns:a16="http://schemas.microsoft.com/office/drawing/2014/main" id="{5B155DC1-7A50-9562-8DF2-FB5D12EB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42" y="1815356"/>
            <a:ext cx="5289016" cy="313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C507C9-893D-15A3-23E1-ADE9D01A51CD}"/>
              </a:ext>
            </a:extLst>
          </p:cNvPr>
          <p:cNvSpPr txBox="1"/>
          <p:nvPr/>
        </p:nvSpPr>
        <p:spPr>
          <a:xfrm>
            <a:off x="389786" y="590222"/>
            <a:ext cx="60977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WHO Role on Mass Gatherings</a:t>
            </a:r>
          </a:p>
        </p:txBody>
      </p:sp>
    </p:spTree>
    <p:extLst>
      <p:ext uri="{BB962C8B-B14F-4D97-AF65-F5344CB8AC3E}">
        <p14:creationId xmlns:p14="http://schemas.microsoft.com/office/powerpoint/2010/main" val="933054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39085-7B9B-8229-1D6F-988573E12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94EA248-C709-52A5-BB60-658773616963}"/>
              </a:ext>
            </a:extLst>
          </p:cNvPr>
          <p:cNvSpPr/>
          <p:nvPr/>
        </p:nvSpPr>
        <p:spPr>
          <a:xfrm>
            <a:off x="739733" y="5478484"/>
            <a:ext cx="10972799" cy="483012"/>
          </a:xfrm>
          <a:prstGeom prst="rect">
            <a:avLst/>
          </a:prstGeom>
          <a:solidFill>
            <a:srgbClr val="009ADE">
              <a:alpha val="10196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/>
          <a:lstStyle/>
          <a:p>
            <a:pPr algn="ctr"/>
            <a:r>
              <a:rPr lang="en-US" sz="1600" b="1" dirty="0">
                <a:solidFill>
                  <a:srgbClr val="00205C"/>
                </a:solidFill>
                <a:latin typeface="+mn-lt"/>
              </a:rPr>
              <a:t>No universal threshold (in terms of the number of attendees) for mass gatherings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58A019-3095-9ECA-412E-726257A3EB58}"/>
              </a:ext>
            </a:extLst>
          </p:cNvPr>
          <p:cNvSpPr txBox="1"/>
          <p:nvPr/>
        </p:nvSpPr>
        <p:spPr>
          <a:xfrm>
            <a:off x="739733" y="1508166"/>
            <a:ext cx="446165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</a:rPr>
              <a:t>Events characterized by large concentration of people for a defined period of time</a:t>
            </a:r>
          </a:p>
          <a:p>
            <a:endParaRPr lang="en-US" sz="18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Potential to strain the planning and response resources of the host nation or defined community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cs typeface="Arial"/>
              </a:rPr>
              <a:t>Potential health impact:</a:t>
            </a:r>
            <a:endParaRPr lang="en-US" dirty="0">
              <a:solidFill>
                <a:schemeClr val="tx2"/>
              </a:solidFill>
              <a:latin typeface="+mn-lt"/>
              <a:cs typeface="Arial"/>
            </a:endParaRPr>
          </a:p>
          <a:p>
            <a:r>
              <a:rPr lang="en-US" dirty="0">
                <a:solidFill>
                  <a:schemeClr val="tx2"/>
                </a:solidFill>
              </a:rPr>
              <a:t>     -- amplification of the transmission of </a:t>
            </a:r>
          </a:p>
          <a:p>
            <a:r>
              <a:rPr lang="en-US" dirty="0">
                <a:solidFill>
                  <a:schemeClr val="tx2"/>
                </a:solidFill>
              </a:rPr>
              <a:t>         the disease </a:t>
            </a:r>
          </a:p>
          <a:p>
            <a:r>
              <a:rPr lang="en-US" dirty="0">
                <a:solidFill>
                  <a:schemeClr val="tx2"/>
                </a:solidFill>
              </a:rPr>
              <a:t>     -- potentially disrupt the host country’s </a:t>
            </a:r>
          </a:p>
          <a:p>
            <a:r>
              <a:rPr lang="en-US" dirty="0">
                <a:solidFill>
                  <a:schemeClr val="tx2"/>
                </a:solidFill>
              </a:rPr>
              <a:t>         response capacity</a:t>
            </a: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C6DFED-22EE-5B80-AC6E-1100AA7A3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0941" y="1508166"/>
            <a:ext cx="6712562" cy="30757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30EC27-99EB-50BE-2022-F44FD641DB1B}"/>
              </a:ext>
            </a:extLst>
          </p:cNvPr>
          <p:cNvSpPr txBox="1"/>
          <p:nvPr/>
        </p:nvSpPr>
        <p:spPr>
          <a:xfrm>
            <a:off x="391516" y="613557"/>
            <a:ext cx="609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Arial"/>
              </a:rPr>
              <a:t>What Are Mass Gatherings?</a:t>
            </a:r>
            <a:endParaRPr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521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FD8D3-6137-BCCC-0A8D-A44823452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179E5960-D752-4052-E48D-3F8AF803528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224" y="1637467"/>
          <a:ext cx="7280031" cy="3903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4BB8C83-5254-BE40-5CF8-7EBFA86C5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risk-based approach for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mass gathering health risk management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46982D5-EE70-69C5-C27F-851194F41FD6}"/>
              </a:ext>
            </a:extLst>
          </p:cNvPr>
          <p:cNvSpPr txBox="1">
            <a:spLocks/>
          </p:cNvSpPr>
          <p:nvPr/>
        </p:nvSpPr>
        <p:spPr>
          <a:xfrm>
            <a:off x="8264769" y="1414586"/>
            <a:ext cx="3657600" cy="4343400"/>
          </a:xfrm>
          <a:prstGeom prst="rect">
            <a:avLst/>
          </a:prstGeom>
          <a:solidFill>
            <a:srgbClr val="DDEFF9"/>
          </a:solidFill>
        </p:spPr>
        <p:txBody>
          <a:bodyPr vert="horz" lIns="182880" tIns="182880" rIns="182880" bIns="18288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205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205C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205C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205C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205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Mass Gatherings All Hazards Risk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ea typeface="+mn-ea"/>
                <a:cs typeface="+mn-cs"/>
              </a:rPr>
              <a:t>Assessment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Tool available from here: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https://partnersplatform.who.int/all-hazards-mass-gatherings-risk-assessment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C0FB0AF1-D810-2C18-E5C8-8D45B60F0B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0137" y="1487738"/>
            <a:ext cx="3428600" cy="281516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81EB73B-FF93-26BC-C2A1-BA2B3EF69460}"/>
              </a:ext>
            </a:extLst>
          </p:cNvPr>
          <p:cNvSpPr/>
          <p:nvPr/>
        </p:nvSpPr>
        <p:spPr>
          <a:xfrm>
            <a:off x="907293" y="4666465"/>
            <a:ext cx="661377" cy="661377"/>
          </a:xfrm>
          <a:prstGeom prst="rect">
            <a:avLst/>
          </a:prstGeom>
          <a:solidFill>
            <a:srgbClr val="DDEFF9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CE0EA2-AFE8-C1BD-B957-9F4E7852EA13}"/>
              </a:ext>
            </a:extLst>
          </p:cNvPr>
          <p:cNvSpPr/>
          <p:nvPr/>
        </p:nvSpPr>
        <p:spPr>
          <a:xfrm>
            <a:off x="907292" y="1884779"/>
            <a:ext cx="661377" cy="661377"/>
          </a:xfrm>
          <a:prstGeom prst="rect">
            <a:avLst/>
          </a:prstGeom>
          <a:solidFill>
            <a:srgbClr val="DDEFF9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9A20AF-CDC2-E7E2-BAC7-2318B892F33E}"/>
              </a:ext>
            </a:extLst>
          </p:cNvPr>
          <p:cNvSpPr/>
          <p:nvPr/>
        </p:nvSpPr>
        <p:spPr>
          <a:xfrm>
            <a:off x="915108" y="3274993"/>
            <a:ext cx="661377" cy="661377"/>
          </a:xfrm>
          <a:prstGeom prst="rect">
            <a:avLst/>
          </a:prstGeom>
          <a:solidFill>
            <a:srgbClr val="DDEFF9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pic>
        <p:nvPicPr>
          <p:cNvPr id="22" name="Graphic 21" descr="Mining tools with solid fill">
            <a:extLst>
              <a:ext uri="{FF2B5EF4-FFF2-40B4-BE49-F238E27FC236}">
                <a16:creationId xmlns:a16="http://schemas.microsoft.com/office/drawing/2014/main" id="{2E3BD1B5-71C7-7DDB-4A40-8254C7A6E8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6911" y="3284784"/>
            <a:ext cx="661377" cy="661377"/>
          </a:xfrm>
          <a:prstGeom prst="rect">
            <a:avLst/>
          </a:prstGeom>
        </p:spPr>
      </p:pic>
      <p:pic>
        <p:nvPicPr>
          <p:cNvPr id="24" name="Graphic 23" descr="Magnifying glass with solid fill">
            <a:extLst>
              <a:ext uri="{FF2B5EF4-FFF2-40B4-BE49-F238E27FC236}">
                <a16:creationId xmlns:a16="http://schemas.microsoft.com/office/drawing/2014/main" id="{DDDFE632-EEE3-66E2-AFDA-EA98E6D175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14726" y="1889399"/>
            <a:ext cx="661377" cy="661377"/>
          </a:xfrm>
          <a:prstGeom prst="rect">
            <a:avLst/>
          </a:prstGeom>
        </p:spPr>
      </p:pic>
      <p:pic>
        <p:nvPicPr>
          <p:cNvPr id="16" name="Graphic 15" descr="Marketing with solid fill">
            <a:extLst>
              <a:ext uri="{FF2B5EF4-FFF2-40B4-BE49-F238E27FC236}">
                <a16:creationId xmlns:a16="http://schemas.microsoft.com/office/drawing/2014/main" id="{FA8DC303-C089-3959-49C0-BF95A6E0F3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75651" y="4682332"/>
            <a:ext cx="661377" cy="66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5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1BA43-38AF-FAD9-C048-0465637EC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2C41B-2E53-2D4F-ED0D-C1AA9665D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6"/>
            <a:ext cx="11277600" cy="570540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Mass gathering management: Before, During and After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2CE8D8E-1A5A-0F91-CA0B-E7BA38125999}"/>
              </a:ext>
            </a:extLst>
          </p:cNvPr>
          <p:cNvGraphicFramePr/>
          <p:nvPr/>
        </p:nvGraphicFramePr>
        <p:xfrm>
          <a:off x="609599" y="1378072"/>
          <a:ext cx="7490791" cy="4209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795EEE6-2E78-0F3A-F4A1-8EE9A79EFFE9}"/>
              </a:ext>
            </a:extLst>
          </p:cNvPr>
          <p:cNvSpPr txBox="1">
            <a:spLocks/>
          </p:cNvSpPr>
          <p:nvPr/>
        </p:nvSpPr>
        <p:spPr>
          <a:xfrm>
            <a:off x="8202246" y="1244558"/>
            <a:ext cx="3657600" cy="4343400"/>
          </a:xfrm>
          <a:prstGeom prst="rect">
            <a:avLst/>
          </a:prstGeom>
          <a:solidFill>
            <a:srgbClr val="DDEFF9"/>
          </a:solidFill>
        </p:spPr>
        <p:txBody>
          <a:bodyPr vert="horz" lIns="182880" tIns="182880" rIns="182880" bIns="18288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205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205C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205C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205C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205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5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5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5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Areas of WHO’s overarching support available for mass gatherings host countries and event organizers: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BEFORE, DURING, AFTER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the event</a:t>
            </a:r>
          </a:p>
        </p:txBody>
      </p:sp>
    </p:spTree>
    <p:extLst>
      <p:ext uri="{BB962C8B-B14F-4D97-AF65-F5344CB8AC3E}">
        <p14:creationId xmlns:p14="http://schemas.microsoft.com/office/powerpoint/2010/main" val="3160901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75397-FFF4-C498-2A3F-B7120B97A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F7C76-9631-CA43-EE69-B91E367F8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795"/>
          </a:xfrm>
        </p:spPr>
        <p:txBody>
          <a:bodyPr/>
          <a:lstStyle/>
          <a:p>
            <a:r>
              <a:rPr lang="en-US" dirty="0"/>
              <a:t>Strategies and lessons from different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910EA-4619-4190-F74F-77C983FC9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526" y="1286541"/>
            <a:ext cx="11281144" cy="496540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tx2"/>
                </a:solidFill>
              </a:rPr>
              <a:t>Cricket World Cup 2024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Planning for mass gatherings requires extensive preparation for public health emergencies, with clear response mechanisms at the national, regional, and international levels.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Planning needed to account for both event-related incidents and external emergencies like hurricanes/earthquakes etc. (Natural and man-made incidents).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Critical components must include robust surveillance systems, early warning mechanisms, and cross-sector collaboration for rapid investigation and response.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tx2"/>
                </a:solidFill>
              </a:rPr>
              <a:t>Olympic and Paralympic Games 2024 Paris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ea typeface="Times New Roman" panose="02020603050405020304" pitchFamily="18" charset="0"/>
              </a:rPr>
              <a:t>Identifying and managing health risks and threats</a:t>
            </a:r>
            <a:endParaRPr lang="fr-FR" sz="1800" dirty="0"/>
          </a:p>
          <a:p>
            <a:pPr lvl="1">
              <a:lnSpc>
                <a:spcPct val="150000"/>
              </a:lnSpc>
            </a:pPr>
            <a:r>
              <a:rPr lang="en-US" sz="1800" dirty="0">
                <a:ea typeface="Times New Roman" panose="02020603050405020304" pitchFamily="18" charset="0"/>
              </a:rPr>
              <a:t>Setting up response mechanisms to deal with an exceptional health situation(SSE)</a:t>
            </a:r>
            <a:endParaRPr lang="fr-FR" sz="1800" dirty="0"/>
          </a:p>
          <a:p>
            <a:pPr lvl="1">
              <a:lnSpc>
                <a:spcPct val="150000"/>
              </a:lnSpc>
            </a:pPr>
            <a:r>
              <a:rPr lang="en-US" sz="1800" dirty="0">
                <a:ea typeface="Times New Roman" panose="02020603050405020304" pitchFamily="18" charset="0"/>
              </a:rPr>
              <a:t>Organization of operational management of health alerts in the event phase - Operational management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28588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D9277-7639-C5FB-40FA-1B58696B6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6CAD2-8C97-F188-0BE4-289E3D2B8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and lessons from different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7BE8C-26FD-56F2-ED36-0999E193B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tx2"/>
                </a:solidFill>
              </a:rPr>
              <a:t>FIFA World Cup 2022</a:t>
            </a:r>
          </a:p>
          <a:p>
            <a:pPr lvl="1"/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Governance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 Medical Command Centre (MCC), National Health Care Incident Command Centre, Major Incident Preparedness &amp; Resilience (MIPR), Event Review Group (ERG), Public Health Emergency Operations Center (PHEOC)</a:t>
            </a:r>
          </a:p>
          <a:p>
            <a:pPr lvl="1"/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Enhanced surveillance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 Syndromic Surveillance, Event-Based Surveillance (EBS), CDC Email System, Notification Enhancements, Surveillance &amp; Vaccine Electronic System (SAVES), MG EWARS Cell</a:t>
            </a:r>
          </a:p>
          <a:p>
            <a:pPr lvl="1"/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Health services response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 Health services distributed among most visited locations like stadiums, fan zones,  fan villages, hotels , Ambulance services, Sobering stations, Urgent care walk-in units, Sexual assault referral mechanism, FWC 2022 helpline</a:t>
            </a:r>
          </a:p>
          <a:p>
            <a:pPr lvl="1"/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Promoting health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 Physical activity, Nutrition, Mental Health, Tobacco Control, Regular messaging to support health promotion areas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747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D015F-5C75-7ABF-E9E4-A8A1198D7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978FE-68CA-D8DB-9FD8-92A019A89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surveillance system during a sporting event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EF9A28-38E2-10A9-D451-3B43F22ED4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556" y="1496016"/>
            <a:ext cx="842088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92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314A9-E827-064D-2054-6D4FAED94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E2729-B7AD-581C-3095-754226859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EPI-WIN webinar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B2483-8009-9CC7-21CC-68ECD4120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View webinar “</a:t>
            </a:r>
            <a:r>
              <a:rPr lang="en-PH" sz="2400" dirty="0">
                <a:solidFill>
                  <a:srgbClr val="424242"/>
                </a:solidFill>
                <a:hlinkClick r:id="rId2"/>
              </a:rPr>
              <a:t>S</a:t>
            </a:r>
            <a:r>
              <a:rPr lang="en-PH" sz="2400" i="0" dirty="0">
                <a:solidFill>
                  <a:srgbClr val="424242"/>
                </a:solidFill>
                <a:effectLst/>
                <a:hlinkClick r:id="rId2"/>
              </a:rPr>
              <a:t>afe sporting events, stronger public health: key considerations and country experiences for mass gatherings</a:t>
            </a:r>
            <a:r>
              <a:rPr lang="en-PH" b="1" i="0" dirty="0">
                <a:solidFill>
                  <a:srgbClr val="424242"/>
                </a:solidFill>
                <a:effectLst/>
                <a:latin typeface="Segoe UI" panose="020B0502040204020203" pitchFamily="34" charset="0"/>
              </a:rPr>
              <a:t>”</a:t>
            </a:r>
          </a:p>
          <a:p>
            <a:r>
              <a:rPr lang="en-US" dirty="0"/>
              <a:t>Speakers</a:t>
            </a:r>
          </a:p>
          <a:p>
            <a:pPr lvl="1"/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Nedret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Emiroglu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Director, Country Readiness and Strengthening Department, WHO headquarters</a:t>
            </a:r>
          </a:p>
          <a:p>
            <a:pPr lvl="1"/>
            <a:r>
              <a:rPr lang="en-US" sz="2000" dirty="0" err="1">
                <a:effectLst/>
                <a:ea typeface="Calibri" panose="020F0502020204030204" pitchFamily="34" charset="0"/>
              </a:rPr>
              <a:t>Ninglan</a:t>
            </a:r>
            <a:r>
              <a:rPr lang="en-US" sz="2000" dirty="0">
                <a:effectLst/>
                <a:ea typeface="Calibri" panose="020F0502020204030204" pitchFamily="34" charset="0"/>
              </a:rPr>
              <a:t> Wang, Unit Head, Border Health and Mass Gathering Unit</a:t>
            </a:r>
            <a:r>
              <a:rPr lang="en-PH" sz="2000" dirty="0">
                <a:effectLst/>
              </a:rPr>
              <a:t> </a:t>
            </a:r>
          </a:p>
          <a:p>
            <a:pPr lvl="1"/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Walter Alleyne,  Ministry of Health and Wellness, Barbados</a:t>
            </a:r>
            <a:endParaRPr lang="en-PH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Mathieu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Letartre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and  Marie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Hamsany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Ministry of Health and Santé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Publique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France</a:t>
            </a:r>
            <a:endParaRPr lang="en-PH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Roberto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Bertollini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Ministry of Public Health Qatar</a:t>
            </a:r>
            <a:endParaRPr lang="en-PH" sz="2000" dirty="0"/>
          </a:p>
          <a:p>
            <a:pPr lvl="1"/>
            <a:r>
              <a:rPr lang="en-GB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Manami  </a:t>
            </a:r>
            <a:r>
              <a:rPr lang="en-GB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Wanagawa</a:t>
            </a:r>
            <a:endParaRPr lang="en-PH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Amaia </a:t>
            </a:r>
            <a:r>
              <a:rPr lang="en-GB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Artazcoz</a:t>
            </a:r>
            <a:r>
              <a:rPr lang="en-GB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Glaria</a:t>
            </a:r>
            <a:r>
              <a:rPr lang="en-PH" sz="2000" dirty="0">
                <a:effectLst/>
              </a:rPr>
              <a:t> </a:t>
            </a:r>
            <a:endParaRPr lang="en-US" sz="2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7432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LAT" val="True"/>
  <p:tag name="NAME" val="SplitFlo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itleTrackerAlph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itleTrackerAlph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Shap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Shap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keKYXyaWtGYl8oeREEk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keKYXyaWtGYl8oeREEk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p2EmPrA0qkrvaO5t4BC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p2EmPrA0qkrvaO5t4BC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Chevr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heme/theme1.xml><?xml version="1.0" encoding="utf-8"?>
<a:theme xmlns:a="http://schemas.openxmlformats.org/drawingml/2006/main" name="EN_GV0278_16x9_CF2">
  <a:themeElements>
    <a:clrScheme name="Custom">
      <a:dk1>
        <a:srgbClr val="7F7F7F"/>
      </a:dk1>
      <a:lt1>
        <a:srgbClr val="FFFFFF"/>
      </a:lt1>
      <a:dk2>
        <a:srgbClr val="1E7FB8"/>
      </a:dk2>
      <a:lt2>
        <a:srgbClr val="FFFFFF"/>
      </a:lt2>
      <a:accent1>
        <a:srgbClr val="D9D9D9"/>
      </a:accent1>
      <a:accent2>
        <a:srgbClr val="3092D3"/>
      </a:accent2>
      <a:accent3>
        <a:srgbClr val="1E7FB8"/>
      </a:accent3>
      <a:accent4>
        <a:srgbClr val="4BACC6"/>
      </a:accent4>
      <a:accent5>
        <a:srgbClr val="7F7F7F"/>
      </a:accent5>
      <a:accent6>
        <a:srgbClr val="17375E"/>
      </a:accent6>
      <a:hlink>
        <a:srgbClr val="4BACC6"/>
      </a:hlink>
      <a:folHlink>
        <a:srgbClr val="00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tx1"/>
          </a:solidFill>
        </a:ln>
      </a:spPr>
      <a:bodyPr lIns="73152" tIns="73152" rIns="73152" bIns="73152"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>
            <a:latin typeface="+mn-lt"/>
          </a:defRPr>
        </a:defPPr>
      </a:lstStyle>
    </a:txDef>
  </a:objectDefaults>
  <a:extraClrSchemeLst>
    <a:extraClrScheme>
      <a:clrScheme name="Custom">
        <a:dk1>
          <a:srgbClr val="7F7F7F"/>
        </a:dk1>
        <a:lt1>
          <a:srgbClr val="FFFFFF"/>
        </a:lt1>
        <a:dk2>
          <a:srgbClr val="1E7FB8"/>
        </a:dk2>
        <a:lt2>
          <a:srgbClr val="FFFFFF"/>
        </a:lt2>
        <a:accent1>
          <a:srgbClr val="D9D9D9"/>
        </a:accent1>
        <a:accent2>
          <a:srgbClr val="3092D3"/>
        </a:accent2>
        <a:accent3>
          <a:srgbClr val="1E7FB8"/>
        </a:accent3>
        <a:accent4>
          <a:srgbClr val="4BACC6"/>
        </a:accent4>
        <a:accent5>
          <a:srgbClr val="7F7F7F"/>
        </a:accent5>
        <a:accent6>
          <a:srgbClr val="17375E"/>
        </a:accent6>
        <a:hlink>
          <a:srgbClr val="4BACC6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Teal">
      <a:srgbClr val="57FF7D"/>
    </a:custClr>
    <a:custClr name="WHO Blue">
      <a:srgbClr val="1ABFFF"/>
    </a:custClr>
    <a:custClr name="Lilac">
      <a:srgbClr val="664DFF"/>
    </a:custClr>
    <a:custClr name="Dark Blue">
      <a:srgbClr val="0D40FF"/>
    </a:custClr>
  </a:custClrLst>
  <a:extLst>
    <a:ext uri="{05A4C25C-085E-4340-85A3-A5531E510DB2}">
      <thm15:themeFamily xmlns:thm15="http://schemas.microsoft.com/office/thememl/2012/main" name="EN_GV0278_16x9_CF2.potx" id="{79A6A227-63B2-4EBD-B583-EF5260737FE8}" vid="{E4F2A5CB-6402-43A5-8DD4-9A0BD7F9BA41}"/>
    </a:ext>
  </a:extLst>
</a:theme>
</file>

<file path=ppt/theme/theme2.xml><?xml version="1.0" encoding="utf-8"?>
<a:theme xmlns:a="http://schemas.openxmlformats.org/drawingml/2006/main" name="5_Office Theme">
  <a:themeElements>
    <a:clrScheme name="EPI-WIN">
      <a:dk1>
        <a:srgbClr val="000000"/>
      </a:dk1>
      <a:lt1>
        <a:srgbClr val="FFFFFF"/>
      </a:lt1>
      <a:dk2>
        <a:srgbClr val="0A225F"/>
      </a:dk2>
      <a:lt2>
        <a:srgbClr val="E8E8E8"/>
      </a:lt2>
      <a:accent1>
        <a:srgbClr val="285596"/>
      </a:accent1>
      <a:accent2>
        <a:srgbClr val="FFDE17"/>
      </a:accent2>
      <a:accent3>
        <a:srgbClr val="E28742"/>
      </a:accent3>
      <a:accent4>
        <a:srgbClr val="3DB4E1"/>
      </a:accent4>
      <a:accent5>
        <a:srgbClr val="A74242"/>
      </a:accent5>
      <a:accent6>
        <a:srgbClr val="161C51"/>
      </a:accent6>
      <a:hlink>
        <a:srgbClr val="2C6474"/>
      </a:hlink>
      <a:folHlink>
        <a:srgbClr val="774688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389C59ADE53C49B45E3B489436BC07" ma:contentTypeVersion="18" ma:contentTypeDescription="Create a new document." ma:contentTypeScope="" ma:versionID="382e376d3ad2ebe9b60d661cacafeaa7">
  <xsd:schema xmlns:xsd="http://www.w3.org/2001/XMLSchema" xmlns:xs="http://www.w3.org/2001/XMLSchema" xmlns:p="http://schemas.microsoft.com/office/2006/metadata/properties" xmlns:ns2="f94a4242-da51-4b1d-bad4-07d006b730d3" xmlns:ns3="bd879b36-96f5-4c4e-979a-9eb1cd712529" targetNamespace="http://schemas.microsoft.com/office/2006/metadata/properties" ma:root="true" ma:fieldsID="c1ea21926a0006b5083e04c32c0cebda" ns2:_="" ns3:_="">
    <xsd:import namespace="f94a4242-da51-4b1d-bad4-07d006b730d3"/>
    <xsd:import namespace="bd879b36-96f5-4c4e-979a-9eb1cd7125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4a4242-da51-4b1d-bad4-07d006b730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879b36-96f5-4c4e-979a-9eb1cd71252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52edfb5-6ab5-4a67-b8c8-74eaf5c36299}" ma:internalName="TaxCatchAll" ma:showField="CatchAllData" ma:web="bd879b36-96f5-4c4e-979a-9eb1cd7125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d879b36-96f5-4c4e-979a-9eb1cd712529" xsi:nil="true"/>
    <lcf76f155ced4ddcb4097134ff3c332f xmlns="f94a4242-da51-4b1d-bad4-07d006b730d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128CFD0-5FA6-4E58-8B19-DA0B71C9FAF8}"/>
</file>

<file path=customXml/itemProps2.xml><?xml version="1.0" encoding="utf-8"?>
<ds:datastoreItem xmlns:ds="http://schemas.openxmlformats.org/officeDocument/2006/customXml" ds:itemID="{EEDCBCE5-EEA3-44AF-A07E-2A9B0E29C15A}"/>
</file>

<file path=customXml/itemProps3.xml><?xml version="1.0" encoding="utf-8"?>
<ds:datastoreItem xmlns:ds="http://schemas.openxmlformats.org/officeDocument/2006/customXml" ds:itemID="{DC73E6BD-A600-4CEF-B2A6-D2E9A8873A0B}"/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869</Words>
  <Application>Microsoft Macintosh PowerPoint</Application>
  <PresentationFormat>Widescreen</PresentationFormat>
  <Paragraphs>95</Paragraphs>
  <Slides>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Aptos</vt:lpstr>
      <vt:lpstr>Aptos ExtraBold</vt:lpstr>
      <vt:lpstr>Arial</vt:lpstr>
      <vt:lpstr>Avenir Black</vt:lpstr>
      <vt:lpstr>Calibri</vt:lpstr>
      <vt:lpstr>Corbel</vt:lpstr>
      <vt:lpstr>Leelawadee</vt:lpstr>
      <vt:lpstr>Segoe UI</vt:lpstr>
      <vt:lpstr>Times New Roman</vt:lpstr>
      <vt:lpstr>Wingdings</vt:lpstr>
      <vt:lpstr>EN_GV0278_16x9_CF2</vt:lpstr>
      <vt:lpstr>5_Office Theme</vt:lpstr>
      <vt:lpstr>think-cell Slide</vt:lpstr>
      <vt:lpstr>Safe sporting events, stronger public health: key considerations and country experiences for mass gatherings</vt:lpstr>
      <vt:lpstr>PowerPoint Presentation</vt:lpstr>
      <vt:lpstr>PowerPoint Presentation</vt:lpstr>
      <vt:lpstr>A risk-based approach for  mass gathering health risk management</vt:lpstr>
      <vt:lpstr>Mass gathering management: Before, During and After</vt:lpstr>
      <vt:lpstr>Strategies and lessons from different events</vt:lpstr>
      <vt:lpstr>Strategies and lessons from different events</vt:lpstr>
      <vt:lpstr>Example of surveillance system during a sporting event</vt:lpstr>
      <vt:lpstr>EPI-WIN webinar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GEROY, Lester Sam</dc:creator>
  <cp:lastModifiedBy>GEROY, Lester Sam</cp:lastModifiedBy>
  <cp:revision>3</cp:revision>
  <dcterms:created xsi:type="dcterms:W3CDTF">2025-02-28T05:40:59Z</dcterms:created>
  <dcterms:modified xsi:type="dcterms:W3CDTF">2025-03-03T07:50:37Z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0x010100C4389C59ADE53C49B45E3B489436BC07</vt:lpwstr>
  </property>
</Properties>
</file>