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Masters/slideMaster2.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5" r:id="rId2"/>
  </p:sldMasterIdLst>
  <p:notesMasterIdLst>
    <p:notesMasterId r:id="rId13"/>
  </p:notesMasterIdLst>
  <p:sldIdLst>
    <p:sldId id="2147483641" r:id="rId3"/>
    <p:sldId id="258" r:id="rId4"/>
    <p:sldId id="2147483643" r:id="rId5"/>
    <p:sldId id="2147480945" r:id="rId6"/>
    <p:sldId id="2147480946" r:id="rId7"/>
    <p:sldId id="2147480954" r:id="rId8"/>
    <p:sldId id="2147480938" r:id="rId9"/>
    <p:sldId id="2147480940" r:id="rId10"/>
    <p:sldId id="2147483645" r:id="rId11"/>
    <p:sldId id="214748364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26"/>
    <p:restoredTop sz="78354"/>
  </p:normalViewPr>
  <p:slideViewPr>
    <p:cSldViewPr snapToGrid="0">
      <p:cViewPr varScale="1">
        <p:scale>
          <a:sx n="52" d="100"/>
          <a:sy n="52" d="100"/>
        </p:scale>
        <p:origin x="192"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501F6-E81D-2C47-9B7B-DE546BA6671E}" type="datetimeFigureOut">
              <a:rPr lang="en-US" smtClean="0"/>
              <a:t>11/17/25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72F15-0732-BC48-8114-9F906605EAA3}" type="slidenum">
              <a:rPr lang="en-US" smtClean="0"/>
              <a:t>‹#›</a:t>
            </a:fld>
            <a:endParaRPr lang="en-US"/>
          </a:p>
        </p:txBody>
      </p:sp>
    </p:spTree>
    <p:extLst>
      <p:ext uri="{BB962C8B-B14F-4D97-AF65-F5344CB8AC3E}">
        <p14:creationId xmlns:p14="http://schemas.microsoft.com/office/powerpoint/2010/main" val="1097838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E72F15-0732-BC48-8114-9F906605EAA3}" type="slidenum">
              <a:rPr lang="en-US" smtClean="0"/>
              <a:t>1</a:t>
            </a:fld>
            <a:endParaRPr lang="en-US"/>
          </a:p>
        </p:txBody>
      </p:sp>
    </p:spTree>
    <p:extLst>
      <p:ext uri="{BB962C8B-B14F-4D97-AF65-F5344CB8AC3E}">
        <p14:creationId xmlns:p14="http://schemas.microsoft.com/office/powerpoint/2010/main" val="2123472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E72F15-0732-BC48-8114-9F906605EAA3}" type="slidenum">
              <a:rPr lang="en-US" smtClean="0"/>
              <a:t>2</a:t>
            </a:fld>
            <a:endParaRPr lang="en-US"/>
          </a:p>
        </p:txBody>
      </p:sp>
    </p:spTree>
    <p:extLst>
      <p:ext uri="{BB962C8B-B14F-4D97-AF65-F5344CB8AC3E}">
        <p14:creationId xmlns:p14="http://schemas.microsoft.com/office/powerpoint/2010/main" val="1430529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956AD-BCCF-9DC5-9D02-4951C6EE42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28F8FB-5AD0-02FB-B145-4076ADD3D3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8E14D3-C2A9-4370-BD70-90847CDC94F9}"/>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B61566F5-8639-9092-D456-68CE1944263B}"/>
              </a:ext>
            </a:extLst>
          </p:cNvPr>
          <p:cNvSpPr>
            <a:spLocks noGrp="1"/>
          </p:cNvSpPr>
          <p:nvPr>
            <p:ph type="sldNum" sz="quarter" idx="5"/>
          </p:nvPr>
        </p:nvSpPr>
        <p:spPr/>
        <p:txBody>
          <a:bodyPr/>
          <a:lstStyle/>
          <a:p>
            <a:fld id="{69F93BD5-0055-6C43-8989-2763A0694310}" type="slidenum">
              <a:rPr lang="en-US" smtClean="0"/>
              <a:t>4</a:t>
            </a:fld>
            <a:endParaRPr lang="en-US"/>
          </a:p>
        </p:txBody>
      </p:sp>
    </p:spTree>
    <p:extLst>
      <p:ext uri="{BB962C8B-B14F-4D97-AF65-F5344CB8AC3E}">
        <p14:creationId xmlns:p14="http://schemas.microsoft.com/office/powerpoint/2010/main" val="3039381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1B252-857D-86FF-2463-4D64E53DEA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DBF2F7-9B7A-BC57-CF24-CEDDC4F410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D1D87-9A7A-44E7-F489-8F83BC0F7BC8}"/>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5A17DE90-B305-7008-B489-B20D06A7B30D}"/>
              </a:ext>
            </a:extLst>
          </p:cNvPr>
          <p:cNvSpPr>
            <a:spLocks noGrp="1"/>
          </p:cNvSpPr>
          <p:nvPr>
            <p:ph type="sldNum" sz="quarter" idx="5"/>
          </p:nvPr>
        </p:nvSpPr>
        <p:spPr/>
        <p:txBody>
          <a:bodyPr/>
          <a:lstStyle/>
          <a:p>
            <a:fld id="{69F93BD5-0055-6C43-8989-2763A0694310}" type="slidenum">
              <a:rPr lang="en-US" smtClean="0"/>
              <a:t>5</a:t>
            </a:fld>
            <a:endParaRPr lang="en-US"/>
          </a:p>
        </p:txBody>
      </p:sp>
    </p:spTree>
    <p:extLst>
      <p:ext uri="{BB962C8B-B14F-4D97-AF65-F5344CB8AC3E}">
        <p14:creationId xmlns:p14="http://schemas.microsoft.com/office/powerpoint/2010/main" val="92527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C65D-20B1-9A7F-7769-ADAC7E8CD5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4B9E0C-527A-7398-4355-33E4258742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1C32B-D26F-5479-56E3-EA5283A56F5E}"/>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446EA8FE-E89B-89EB-7698-26184C0C674C}"/>
              </a:ext>
            </a:extLst>
          </p:cNvPr>
          <p:cNvSpPr>
            <a:spLocks noGrp="1"/>
          </p:cNvSpPr>
          <p:nvPr>
            <p:ph type="sldNum" sz="quarter" idx="5"/>
          </p:nvPr>
        </p:nvSpPr>
        <p:spPr/>
        <p:txBody>
          <a:bodyPr/>
          <a:lstStyle/>
          <a:p>
            <a:fld id="{69F93BD5-0055-6C43-8989-2763A0694310}" type="slidenum">
              <a:rPr lang="en-US" smtClean="0"/>
              <a:t>6</a:t>
            </a:fld>
            <a:endParaRPr lang="en-US"/>
          </a:p>
        </p:txBody>
      </p:sp>
    </p:spTree>
    <p:extLst>
      <p:ext uri="{BB962C8B-B14F-4D97-AF65-F5344CB8AC3E}">
        <p14:creationId xmlns:p14="http://schemas.microsoft.com/office/powerpoint/2010/main" val="4071088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6A675-C570-AE00-17A7-49DD49FB5B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7D1604-EBA0-092B-5D11-551BDDB30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1B51AC-F595-28A2-2ED9-63E8313EF366}"/>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EC16D32D-2AE8-8CD6-3E81-AC072CC9D7DC}"/>
              </a:ext>
            </a:extLst>
          </p:cNvPr>
          <p:cNvSpPr>
            <a:spLocks noGrp="1"/>
          </p:cNvSpPr>
          <p:nvPr>
            <p:ph type="sldNum" sz="quarter" idx="5"/>
          </p:nvPr>
        </p:nvSpPr>
        <p:spPr/>
        <p:txBody>
          <a:bodyPr/>
          <a:lstStyle/>
          <a:p>
            <a:fld id="{69F93BD5-0055-6C43-8989-2763A0694310}" type="slidenum">
              <a:rPr lang="en-US" smtClean="0"/>
              <a:t>7</a:t>
            </a:fld>
            <a:endParaRPr lang="en-US"/>
          </a:p>
        </p:txBody>
      </p:sp>
    </p:spTree>
    <p:extLst>
      <p:ext uri="{BB962C8B-B14F-4D97-AF65-F5344CB8AC3E}">
        <p14:creationId xmlns:p14="http://schemas.microsoft.com/office/powerpoint/2010/main" val="3129939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B3A4F-9196-4CFA-896B-638E97536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1F405D-E69D-E306-1C9C-9BEDEB01A9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B4A4A-AD7A-AB38-CD75-4CD472812144}"/>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53CAD0CE-F60E-652B-268A-1A2F9905519E}"/>
              </a:ext>
            </a:extLst>
          </p:cNvPr>
          <p:cNvSpPr>
            <a:spLocks noGrp="1"/>
          </p:cNvSpPr>
          <p:nvPr>
            <p:ph type="sldNum" sz="quarter" idx="5"/>
          </p:nvPr>
        </p:nvSpPr>
        <p:spPr/>
        <p:txBody>
          <a:bodyPr/>
          <a:lstStyle/>
          <a:p>
            <a:fld id="{69F93BD5-0055-6C43-8989-2763A0694310}" type="slidenum">
              <a:rPr lang="en-US" smtClean="0"/>
              <a:t>8</a:t>
            </a:fld>
            <a:endParaRPr lang="en-US"/>
          </a:p>
        </p:txBody>
      </p:sp>
    </p:spTree>
    <p:extLst>
      <p:ext uri="{BB962C8B-B14F-4D97-AF65-F5344CB8AC3E}">
        <p14:creationId xmlns:p14="http://schemas.microsoft.com/office/powerpoint/2010/main" val="2997603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FE72F15-0732-BC48-8114-9F906605EAA3}" type="slidenum">
              <a:rPr lang="en-US" smtClean="0"/>
              <a:t>10</a:t>
            </a:fld>
            <a:endParaRPr lang="en-US"/>
          </a:p>
        </p:txBody>
      </p:sp>
    </p:spTree>
    <p:extLst>
      <p:ext uri="{BB962C8B-B14F-4D97-AF65-F5344CB8AC3E}">
        <p14:creationId xmlns:p14="http://schemas.microsoft.com/office/powerpoint/2010/main" val="212145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1 ">
    <p:spTree>
      <p:nvGrpSpPr>
        <p:cNvPr id="1" name=""/>
        <p:cNvGrpSpPr/>
        <p:nvPr/>
      </p:nvGrpSpPr>
      <p:grpSpPr>
        <a:xfrm>
          <a:off x="0" y="0"/>
          <a:ext cx="0" cy="0"/>
          <a:chOff x="0" y="0"/>
          <a:chExt cx="0" cy="0"/>
        </a:xfrm>
      </p:grpSpPr>
      <p:sp>
        <p:nvSpPr>
          <p:cNvPr id="15" name="Picture Placeholder 9"/>
          <p:cNvSpPr>
            <a:spLocks noGrp="1"/>
          </p:cNvSpPr>
          <p:nvPr>
            <p:ph type="pic" sz="quarter" idx="10" hasCustomPrompt="1"/>
          </p:nvPr>
        </p:nvSpPr>
        <p:spPr>
          <a:xfrm>
            <a:off x="478800" y="1188000"/>
            <a:ext cx="5382919" cy="3599999"/>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a:t>
            </a:r>
          </a:p>
        </p:txBody>
      </p:sp>
      <p:sp>
        <p:nvSpPr>
          <p:cNvPr id="17" name="Subtitle 2"/>
          <p:cNvSpPr>
            <a:spLocks noGrp="1"/>
          </p:cNvSpPr>
          <p:nvPr>
            <p:ph type="subTitle" idx="1" hasCustomPrompt="1"/>
          </p:nvPr>
        </p:nvSpPr>
        <p:spPr>
          <a:xfrm>
            <a:off x="6240016" y="2160000"/>
            <a:ext cx="5951983" cy="3609304"/>
          </a:xfrm>
          <a:prstGeom prst="rect">
            <a:avLst/>
          </a:prstGeom>
        </p:spPr>
        <p:txBody>
          <a:bodyPr lIns="0" tIns="0" rIns="540000" anchor="t" anchorCtr="0"/>
          <a:lstStyle>
            <a:lvl1pPr marL="162000" indent="-180000" algn="l">
              <a:buClr>
                <a:srgbClr val="5792C9"/>
              </a:buClr>
              <a:buFont typeface="Wingdings" charset="2"/>
              <a:buChar char="§"/>
              <a:defRPr sz="2000">
                <a:solidFill>
                  <a:schemeClr val="tx1"/>
                </a:solidFill>
              </a:defRPr>
            </a:lvl1pPr>
            <a:lvl2pPr marL="360000" indent="-180000" algn="l">
              <a:buClr>
                <a:srgbClr val="5792C9"/>
              </a:buClr>
              <a:buSzPct val="110000"/>
              <a:buFont typeface="Arial" charset="0"/>
              <a:buChar char="•"/>
              <a:defRPr sz="2000">
                <a:solidFill>
                  <a:schemeClr val="tx1"/>
                </a:solidFill>
              </a:defRPr>
            </a:lvl2pPr>
            <a:lvl3pPr marL="612000" indent="-216000" algn="l">
              <a:buClr>
                <a:srgbClr val="5792C9"/>
              </a:buClr>
              <a:buFont typeface=".AppleSystemUIFont" charset="-120"/>
              <a:buChar char="–"/>
              <a:defRPr sz="2000"/>
            </a:lvl3pPr>
            <a:lvl4pPr marL="864000" indent="-180000" algn="l">
              <a:buClr>
                <a:schemeClr val="tx1"/>
              </a:buClr>
              <a:buFont typeface=".AppleSystemUIFont" charset="-120"/>
              <a:buChar char="–"/>
              <a:defRPr sz="2000">
                <a:solidFill>
                  <a:schemeClr val="tx1"/>
                </a:solidFill>
              </a:defRPr>
            </a:lvl4pPr>
            <a:lvl5pPr marL="1080000" indent="-180000" algn="l">
              <a:buClr>
                <a:schemeClr val="bg2">
                  <a:lumMod val="50000"/>
                </a:schemeClr>
              </a:buClr>
              <a:buFont typeface=".AppleSystemUIFont" charset="-120"/>
              <a:buChar char="–"/>
              <a:defRPr sz="2000">
                <a:solidFill>
                  <a:schemeClr val="bg2">
                    <a:lumMod val="50000"/>
                  </a:schemeClr>
                </a:solidFill>
              </a:defRPr>
            </a:lvl5pPr>
            <a:lvl6pPr marL="1080000" indent="-180000" algn="l">
              <a:buClr>
                <a:schemeClr val="bg2">
                  <a:lumMod val="75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0"/>
            <a:r>
              <a:rPr lang="en-US"/>
              <a:t>List 1</a:t>
            </a:r>
          </a:p>
          <a:p>
            <a:pPr lvl="1"/>
            <a:r>
              <a:rPr lang="en-US"/>
              <a:t>List 2</a:t>
            </a:r>
          </a:p>
          <a:p>
            <a:pPr lvl="2"/>
            <a:r>
              <a:rPr lang="en-US"/>
              <a:t>List 3</a:t>
            </a:r>
          </a:p>
          <a:p>
            <a:pPr lvl="3"/>
            <a:r>
              <a:rPr lang="en-US"/>
              <a:t>List 4</a:t>
            </a:r>
          </a:p>
          <a:p>
            <a:pPr lvl="4"/>
            <a:r>
              <a:rPr lang="en-US"/>
              <a:t>List 5 </a:t>
            </a:r>
          </a:p>
        </p:txBody>
      </p:sp>
      <p:sp>
        <p:nvSpPr>
          <p:cNvPr id="14" name="Title Placeholder 1">
            <a:extLst>
              <a:ext uri="{FF2B5EF4-FFF2-40B4-BE49-F238E27FC236}">
                <a16:creationId xmlns:a16="http://schemas.microsoft.com/office/drawing/2014/main" id="{99583D8E-5B3B-3843-83A2-A85ED263569D}"/>
              </a:ext>
            </a:extLst>
          </p:cNvPr>
          <p:cNvSpPr>
            <a:spLocks noGrp="1"/>
          </p:cNvSpPr>
          <p:nvPr>
            <p:ph type="title" hasCustomPrompt="1"/>
          </p:nvPr>
        </p:nvSpPr>
        <p:spPr>
          <a:xfrm>
            <a:off x="6240016" y="1188000"/>
            <a:ext cx="5951983" cy="863895"/>
          </a:xfrm>
          <a:prstGeom prst="rect">
            <a:avLst/>
          </a:prstGeom>
          <a:noFill/>
        </p:spPr>
        <p:txBody>
          <a:bodyPr vert="horz" lIns="0" tIns="0" rIns="540000" bIns="45720" rtlCol="0" anchor="t" anchorCtr="0">
            <a:noAutofit/>
          </a:bodyPr>
          <a:lstStyle>
            <a:lvl1pPr>
              <a:defRPr sz="2800" b="1">
                <a:solidFill>
                  <a:srgbClr val="5792C9"/>
                </a:solidFill>
                <a:latin typeface="+mn-lt"/>
              </a:defRPr>
            </a:lvl1pPr>
          </a:lstStyle>
          <a:p>
            <a:r>
              <a:rPr lang="en-US"/>
              <a:t>Click to edit Section title</a:t>
            </a:r>
            <a:br>
              <a:rPr lang="en-US"/>
            </a:br>
            <a:r>
              <a:rPr lang="en-US"/>
              <a:t>lorem ipsum</a:t>
            </a:r>
          </a:p>
        </p:txBody>
      </p:sp>
      <p:sp>
        <p:nvSpPr>
          <p:cNvPr id="8" name="Text Placeholder 5">
            <a:extLst>
              <a:ext uri="{FF2B5EF4-FFF2-40B4-BE49-F238E27FC236}">
                <a16:creationId xmlns:a16="http://schemas.microsoft.com/office/drawing/2014/main" id="{8E2C7A0F-E71F-BB43-99DF-878861BE73E9}"/>
              </a:ext>
            </a:extLst>
          </p:cNvPr>
          <p:cNvSpPr>
            <a:spLocks noGrp="1"/>
          </p:cNvSpPr>
          <p:nvPr>
            <p:ph type="body" sz="quarter" idx="12" hasCustomPrompt="1"/>
          </p:nvPr>
        </p:nvSpPr>
        <p:spPr>
          <a:xfrm>
            <a:off x="-1" y="504000"/>
            <a:ext cx="12192000" cy="396492"/>
          </a:xfrm>
          <a:prstGeom prst="rect">
            <a:avLst/>
          </a:prstGeom>
          <a:solidFill>
            <a:srgbClr val="5792C9">
              <a:alpha val="21000"/>
            </a:srgbClr>
          </a:solidFill>
        </p:spPr>
        <p:txBody>
          <a:bodyPr lIns="540000" rIns="540000" anchor="ctr" anchorCtr="0"/>
          <a:lstStyle>
            <a:lvl1pPr marL="0" indent="0" algn="l">
              <a:buFontTx/>
              <a:buNone/>
              <a:defRPr sz="2000" b="1">
                <a:solidFill>
                  <a:srgbClr val="5792C9"/>
                </a:solidFill>
              </a:defRPr>
            </a:lvl1pPr>
          </a:lstStyle>
          <a:p>
            <a:pPr lvl="0"/>
            <a:r>
              <a:rPr lang="en-US"/>
              <a:t>Slide TITLE</a:t>
            </a:r>
          </a:p>
        </p:txBody>
      </p:sp>
    </p:spTree>
    <p:extLst>
      <p:ext uri="{BB962C8B-B14F-4D97-AF65-F5344CB8AC3E}">
        <p14:creationId xmlns:p14="http://schemas.microsoft.com/office/powerpoint/2010/main" val="862176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8C98D-187B-F05F-81EB-5494F14025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D49A63-C043-391A-8DB5-3BAE2D5E094D}"/>
              </a:ext>
            </a:extLst>
          </p:cNvPr>
          <p:cNvSpPr>
            <a:spLocks noGrp="1"/>
          </p:cNvSpPr>
          <p:nvPr>
            <p:ph type="dt" sz="half" idx="10"/>
          </p:nvPr>
        </p:nvSpPr>
        <p:spPr/>
        <p:txBody>
          <a:bodyPr/>
          <a:lstStyle/>
          <a:p>
            <a:fld id="{263BB19C-BF31-BC4C-A83D-3084712DA4DA}" type="datetimeFigureOut">
              <a:t>11/17/25</a:t>
            </a:fld>
            <a:endParaRPr lang="en-US"/>
          </a:p>
        </p:txBody>
      </p:sp>
      <p:sp>
        <p:nvSpPr>
          <p:cNvPr id="4" name="Footer Placeholder 3">
            <a:extLst>
              <a:ext uri="{FF2B5EF4-FFF2-40B4-BE49-F238E27FC236}">
                <a16:creationId xmlns:a16="http://schemas.microsoft.com/office/drawing/2014/main" id="{FDB4AFDB-5A93-67FE-7A2C-F657C088FC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B9A8EF-5366-1945-6A17-C45A763D5DEA}"/>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51232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1737F-3A2D-16D5-2937-2C62B1926FD2}"/>
              </a:ext>
            </a:extLst>
          </p:cNvPr>
          <p:cNvSpPr>
            <a:spLocks noGrp="1"/>
          </p:cNvSpPr>
          <p:nvPr>
            <p:ph type="dt" sz="half" idx="10"/>
          </p:nvPr>
        </p:nvSpPr>
        <p:spPr/>
        <p:txBody>
          <a:bodyPr/>
          <a:lstStyle/>
          <a:p>
            <a:fld id="{263BB19C-BF31-BC4C-A83D-3084712DA4DA}" type="datetimeFigureOut">
              <a:t>11/17/25</a:t>
            </a:fld>
            <a:endParaRPr lang="en-US"/>
          </a:p>
        </p:txBody>
      </p:sp>
      <p:sp>
        <p:nvSpPr>
          <p:cNvPr id="3" name="Footer Placeholder 2">
            <a:extLst>
              <a:ext uri="{FF2B5EF4-FFF2-40B4-BE49-F238E27FC236}">
                <a16:creationId xmlns:a16="http://schemas.microsoft.com/office/drawing/2014/main" id="{CE4510FE-251F-3650-E105-6A02B6C155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F939D0-87F8-5A77-0350-5680398C5E69}"/>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3595098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4831-DF71-87B3-67A9-7E2895EAD5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AAB38B-9426-5219-BF88-CDF1B29A30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CC298-C34D-46B1-9FBF-0D3BDE9A9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0E7C71-5FCA-7733-09EE-D408381EA58C}"/>
              </a:ext>
            </a:extLst>
          </p:cNvPr>
          <p:cNvSpPr>
            <a:spLocks noGrp="1"/>
          </p:cNvSpPr>
          <p:nvPr>
            <p:ph type="dt" sz="half" idx="10"/>
          </p:nvPr>
        </p:nvSpPr>
        <p:spPr/>
        <p:txBody>
          <a:bodyPr/>
          <a:lstStyle/>
          <a:p>
            <a:fld id="{263BB19C-BF31-BC4C-A83D-3084712DA4DA}" type="datetimeFigureOut">
              <a:t>11/17/25</a:t>
            </a:fld>
            <a:endParaRPr lang="en-US"/>
          </a:p>
        </p:txBody>
      </p:sp>
      <p:sp>
        <p:nvSpPr>
          <p:cNvPr id="6" name="Footer Placeholder 5">
            <a:extLst>
              <a:ext uri="{FF2B5EF4-FFF2-40B4-BE49-F238E27FC236}">
                <a16:creationId xmlns:a16="http://schemas.microsoft.com/office/drawing/2014/main" id="{82B00BDA-431F-2D13-BBF3-94D79F8EAD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2030D-EEBF-B6C5-EF08-208B889792E9}"/>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3281598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1AD3-F912-540D-ABD7-8DDC035F4D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8E896E-AAC7-BD19-7070-631AB69957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71F012-6ED5-99A2-DB48-43DC1386A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E8E42C-4301-43EC-82DE-01DE0540310A}"/>
              </a:ext>
            </a:extLst>
          </p:cNvPr>
          <p:cNvSpPr>
            <a:spLocks noGrp="1"/>
          </p:cNvSpPr>
          <p:nvPr>
            <p:ph type="dt" sz="half" idx="10"/>
          </p:nvPr>
        </p:nvSpPr>
        <p:spPr/>
        <p:txBody>
          <a:bodyPr/>
          <a:lstStyle/>
          <a:p>
            <a:fld id="{263BB19C-BF31-BC4C-A83D-3084712DA4DA}" type="datetimeFigureOut">
              <a:t>11/17/25</a:t>
            </a:fld>
            <a:endParaRPr lang="en-US"/>
          </a:p>
        </p:txBody>
      </p:sp>
      <p:sp>
        <p:nvSpPr>
          <p:cNvPr id="6" name="Footer Placeholder 5">
            <a:extLst>
              <a:ext uri="{FF2B5EF4-FFF2-40B4-BE49-F238E27FC236}">
                <a16:creationId xmlns:a16="http://schemas.microsoft.com/office/drawing/2014/main" id="{A179654A-947C-974F-44D5-2A99CB6E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399988-8AF4-68EB-8B84-FA06160AC7B3}"/>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3129469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2C07-3134-019A-C960-232684BC12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97900E-5E1C-DE09-E1AD-1D1D8C17DB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C7320-E7E7-431C-D568-582066789939}"/>
              </a:ext>
            </a:extLst>
          </p:cNvPr>
          <p:cNvSpPr>
            <a:spLocks noGrp="1"/>
          </p:cNvSpPr>
          <p:nvPr>
            <p:ph type="dt" sz="half" idx="10"/>
          </p:nvPr>
        </p:nvSpPr>
        <p:spPr/>
        <p:txBody>
          <a:bodyPr/>
          <a:lstStyle/>
          <a:p>
            <a:fld id="{263BB19C-BF31-BC4C-A83D-3084712DA4DA}" type="datetimeFigureOut">
              <a:t>11/17/25</a:t>
            </a:fld>
            <a:endParaRPr lang="en-US"/>
          </a:p>
        </p:txBody>
      </p:sp>
      <p:sp>
        <p:nvSpPr>
          <p:cNvPr id="5" name="Footer Placeholder 4">
            <a:extLst>
              <a:ext uri="{FF2B5EF4-FFF2-40B4-BE49-F238E27FC236}">
                <a16:creationId xmlns:a16="http://schemas.microsoft.com/office/drawing/2014/main" id="{F8797C18-F5C0-2E09-F261-2EAB2A6EE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AFC60-C42C-5D83-7E4A-2001E4CD7031}"/>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814537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FB0442-542A-E9F1-641B-A990A4135F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CC0833-5D3B-1656-959A-15BABF7975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A4E5D-BD64-C0DD-0D89-40DE3357F33B}"/>
              </a:ext>
            </a:extLst>
          </p:cNvPr>
          <p:cNvSpPr>
            <a:spLocks noGrp="1"/>
          </p:cNvSpPr>
          <p:nvPr>
            <p:ph type="dt" sz="half" idx="10"/>
          </p:nvPr>
        </p:nvSpPr>
        <p:spPr/>
        <p:txBody>
          <a:bodyPr/>
          <a:lstStyle/>
          <a:p>
            <a:fld id="{263BB19C-BF31-BC4C-A83D-3084712DA4DA}" type="datetimeFigureOut">
              <a:t>11/17/25</a:t>
            </a:fld>
            <a:endParaRPr lang="en-US"/>
          </a:p>
        </p:txBody>
      </p:sp>
      <p:sp>
        <p:nvSpPr>
          <p:cNvPr id="5" name="Footer Placeholder 4">
            <a:extLst>
              <a:ext uri="{FF2B5EF4-FFF2-40B4-BE49-F238E27FC236}">
                <a16:creationId xmlns:a16="http://schemas.microsoft.com/office/drawing/2014/main" id="{606986EF-6BD4-1A67-EFBF-0133EF1BE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83EA8-457A-700C-AD53-13233605113B}"/>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671386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1EEA8EE-B0CD-79F7-3CC5-3D0F5B6A4223}"/>
              </a:ext>
            </a:extLst>
          </p:cNvPr>
          <p:cNvCxnSpPr>
            <a:cxnSpLocks/>
          </p:cNvCxnSpPr>
          <p:nvPr userDrawn="1"/>
        </p:nvCxnSpPr>
        <p:spPr>
          <a:xfrm>
            <a:off x="443170" y="1080246"/>
            <a:ext cx="1115577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itle 38">
            <a:extLst>
              <a:ext uri="{FF2B5EF4-FFF2-40B4-BE49-F238E27FC236}">
                <a16:creationId xmlns:a16="http://schemas.microsoft.com/office/drawing/2014/main" id="{2D532D14-37A1-94A4-0E5C-DC4CBC1CB572}"/>
              </a:ext>
            </a:extLst>
          </p:cNvPr>
          <p:cNvSpPr>
            <a:spLocks noGrp="1"/>
          </p:cNvSpPr>
          <p:nvPr>
            <p:ph type="title" hasCustomPrompt="1"/>
          </p:nvPr>
        </p:nvSpPr>
        <p:spPr>
          <a:xfrm>
            <a:off x="484463" y="31353"/>
            <a:ext cx="10515600" cy="1048894"/>
          </a:xfrm>
        </p:spPr>
        <p:txBody>
          <a:bodyPr/>
          <a:lstStyle/>
          <a:p>
            <a:r>
              <a:rPr lang="en-GB" dirty="0"/>
              <a:t>Blank slide</a:t>
            </a:r>
            <a:endParaRPr lang="en-US" dirty="0"/>
          </a:p>
        </p:txBody>
      </p:sp>
      <p:sp>
        <p:nvSpPr>
          <p:cNvPr id="8" name="Subtitle 2">
            <a:extLst>
              <a:ext uri="{FF2B5EF4-FFF2-40B4-BE49-F238E27FC236}">
                <a16:creationId xmlns:a16="http://schemas.microsoft.com/office/drawing/2014/main" id="{161EAA8D-6383-2F09-62A8-F2D0DE2EB583}"/>
              </a:ext>
            </a:extLst>
          </p:cNvPr>
          <p:cNvSpPr>
            <a:spLocks noGrp="1"/>
          </p:cNvSpPr>
          <p:nvPr>
            <p:ph type="subTitle" idx="1" hasCustomPrompt="1"/>
          </p:nvPr>
        </p:nvSpPr>
        <p:spPr>
          <a:xfrm>
            <a:off x="447869" y="1195556"/>
            <a:ext cx="10552193" cy="354945"/>
          </a:xfrm>
        </p:spPr>
        <p:txBody>
          <a:bodyPr>
            <a:normAutofit/>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endParaRPr lang="en-US" dirty="0"/>
          </a:p>
        </p:txBody>
      </p:sp>
    </p:spTree>
    <p:extLst>
      <p:ext uri="{BB962C8B-B14F-4D97-AF65-F5344CB8AC3E}">
        <p14:creationId xmlns:p14="http://schemas.microsoft.com/office/powerpoint/2010/main" val="78958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656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a:solidFill>
                  <a:schemeClr val="tx1"/>
                </a:solidFill>
                <a:latin typeface="Calibri" charset="0"/>
                <a:ea typeface="Calibri" charset="0"/>
                <a:cs typeface="Calibri" charset="0"/>
              </a:defRPr>
            </a:lvl1pPr>
            <a:lvl2pPr marL="432000" indent="-180000" algn="l">
              <a:buClr>
                <a:srgbClr val="5792C9"/>
              </a:buClr>
              <a:buSzPct val="110000"/>
              <a:buFont typeface="Arial" charset="0"/>
              <a:buChar char="•"/>
              <a:defRPr sz="2000">
                <a:solidFill>
                  <a:schemeClr val="tx1"/>
                </a:solidFill>
                <a:latin typeface="Calibri" charset="0"/>
                <a:ea typeface="Calibri" charset="0"/>
                <a:cs typeface="Calibri" charset="0"/>
              </a:defRPr>
            </a:lvl2pPr>
            <a:lvl3pPr marL="684000" indent="-216000" algn="l">
              <a:buClr>
                <a:srgbClr val="5792C9"/>
              </a:buClr>
              <a:buFont typeface=".AppleSystemUIFont" charset="-120"/>
              <a:buChar char="–"/>
              <a:defRPr sz="2000"/>
            </a:lvl3pPr>
            <a:lvl4pPr marL="936000" indent="-216000" algn="l">
              <a:buFont typeface=".AppleSystemUIFont" charset="-120"/>
              <a:buChar char="–"/>
              <a:defRPr sz="2000"/>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Txt 2 columns</a:t>
            </a:r>
          </a:p>
          <a:p>
            <a:pPr lvl="1"/>
            <a:r>
              <a:rPr lang="en-US"/>
              <a:t>List 2</a:t>
            </a:r>
          </a:p>
          <a:p>
            <a:pPr lvl="2"/>
            <a:r>
              <a:rPr lang="en-US"/>
              <a:t>List 3</a:t>
            </a:r>
          </a:p>
          <a:p>
            <a:pPr lvl="3"/>
            <a:r>
              <a:rPr lang="en-US"/>
              <a:t>List 4</a:t>
            </a:r>
          </a:p>
          <a:p>
            <a:pPr lvl="4"/>
            <a:r>
              <a:rPr lang="en-US"/>
              <a:t>List 5</a:t>
            </a:r>
            <a:endParaRPr lang="it-IT"/>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12537" y="1188000"/>
            <a:ext cx="12204522" cy="360040"/>
          </a:xfrm>
          <a:prstGeom prst="rect">
            <a:avLst/>
          </a:prstGeom>
          <a:noFill/>
        </p:spPr>
        <p:txBody>
          <a:bodyPr vert="horz" lIns="540000" tIns="0" rIns="2880000" bIns="45720" rtlCol="0" anchor="t" anchorCtr="0">
            <a:noAutofit/>
          </a:bodyPr>
          <a:lstStyle>
            <a:lvl1pPr>
              <a:defRPr sz="2200" b="1">
                <a:solidFill>
                  <a:srgbClr val="5792C9"/>
                </a:solidFill>
                <a:latin typeface="+mn-lt"/>
              </a:defRPr>
            </a:lvl1pPr>
          </a:lstStyle>
          <a:p>
            <a:r>
              <a:rPr lang="en-US"/>
              <a:t>Click to edit title</a:t>
            </a:r>
          </a:p>
        </p:txBody>
      </p:sp>
      <p:sp>
        <p:nvSpPr>
          <p:cNvPr id="7" name="Text Placeholder 5">
            <a:extLst>
              <a:ext uri="{FF2B5EF4-FFF2-40B4-BE49-F238E27FC236}">
                <a16:creationId xmlns:a16="http://schemas.microsoft.com/office/drawing/2014/main" id="{BF1CB7F7-5499-4B4D-B455-C61D53845A55}"/>
              </a:ext>
            </a:extLst>
          </p:cNvPr>
          <p:cNvSpPr>
            <a:spLocks noGrp="1"/>
          </p:cNvSpPr>
          <p:nvPr>
            <p:ph type="body" sz="quarter" idx="12" hasCustomPrompt="1"/>
          </p:nvPr>
        </p:nvSpPr>
        <p:spPr>
          <a:xfrm>
            <a:off x="-1" y="468000"/>
            <a:ext cx="12192000" cy="396492"/>
          </a:xfrm>
          <a:prstGeom prst="rect">
            <a:avLst/>
          </a:prstGeom>
          <a:solidFill>
            <a:srgbClr val="5792C9">
              <a:alpha val="21000"/>
            </a:srgbClr>
          </a:solidFill>
        </p:spPr>
        <p:txBody>
          <a:bodyPr lIns="540000" rIns="540000" anchor="ctr" anchorCtr="0"/>
          <a:lstStyle>
            <a:lvl1pPr marL="0" indent="0" algn="l">
              <a:buFontTx/>
              <a:buNone/>
              <a:defRPr sz="2000" b="1">
                <a:solidFill>
                  <a:srgbClr val="5792C9"/>
                </a:solidFill>
              </a:defRPr>
            </a:lvl1pPr>
          </a:lstStyle>
          <a:p>
            <a:pPr lvl="0"/>
            <a:r>
              <a:rPr lang="en-US"/>
              <a:t>Slide TITLE</a:t>
            </a:r>
          </a:p>
        </p:txBody>
      </p:sp>
    </p:spTree>
    <p:extLst>
      <p:ext uri="{BB962C8B-B14F-4D97-AF65-F5344CB8AC3E}">
        <p14:creationId xmlns:p14="http://schemas.microsoft.com/office/powerpoint/2010/main" val="295025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188000"/>
            <a:ext cx="3681895" cy="4473296"/>
          </a:xfrm>
          <a:prstGeom prst="rect">
            <a:avLst/>
          </a:prstGeom>
          <a:solidFill>
            <a:srgbClr val="5792C9">
              <a:alpha val="21000"/>
            </a:srgbClr>
          </a:solidFill>
        </p:spPr>
        <p:txBody>
          <a:bodyPr vert="horz" lIns="180000" tIns="180000" rIns="180000" bIns="180000" rtlCol="0" anchor="t" anchorCtr="0">
            <a:normAutofit/>
          </a:bodyPr>
          <a:lstStyle>
            <a:lvl1pPr>
              <a:defRPr sz="1800" b="1" baseline="0">
                <a:solidFill>
                  <a:srgbClr val="5792C9"/>
                </a:solidFill>
                <a:latin typeface="Calibri" charset="0"/>
                <a:ea typeface="Calibri" charset="0"/>
                <a:cs typeface="Calibri" charset="0"/>
              </a:defRPr>
            </a:lvl1pPr>
          </a:lstStyle>
          <a:p>
            <a:r>
              <a:rPr lang="en-US"/>
              <a:t>Click to edit txt</a:t>
            </a:r>
            <a:br>
              <a:rPr lang="en-US"/>
            </a:br>
            <a:endParaRPr lang="en-US"/>
          </a:p>
        </p:txBody>
      </p:sp>
      <p:sp>
        <p:nvSpPr>
          <p:cNvPr id="20" name="Subtitle 2">
            <a:extLst>
              <a:ext uri="{FF2B5EF4-FFF2-40B4-BE49-F238E27FC236}">
                <a16:creationId xmlns:a16="http://schemas.microsoft.com/office/drawing/2014/main" id="{623DA365-03D8-D643-90D3-767234578272}"/>
              </a:ext>
            </a:extLst>
          </p:cNvPr>
          <p:cNvSpPr>
            <a:spLocks noGrp="1"/>
          </p:cNvSpPr>
          <p:nvPr>
            <p:ph type="subTitle" idx="1" hasCustomPrompt="1"/>
          </p:nvPr>
        </p:nvSpPr>
        <p:spPr>
          <a:xfrm>
            <a:off x="0" y="1188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Calibri" charset="0"/>
                <a:ea typeface="Calibri" charset="0"/>
                <a:cs typeface="Calibri" charset="0"/>
              </a:defRPr>
            </a:lvl1pPr>
            <a:lvl2pPr marL="432000" indent="-180000" algn="l">
              <a:buClr>
                <a:srgbClr val="5792C9"/>
              </a:buClr>
              <a:buSzPct val="110000"/>
              <a:buFont typeface="Arial" charset="0"/>
              <a:buChar char="•"/>
              <a:defRPr sz="2000"/>
            </a:lvl2pPr>
            <a:lvl3pPr marL="684000" indent="-216000" algn="l">
              <a:buClr>
                <a:srgbClr val="5792C9"/>
              </a:buClr>
              <a:buFont typeface=".AppleSystemUIFont" charset="-120"/>
              <a:buChar char="–"/>
              <a:defRPr sz="2000">
                <a:latin typeface="Calibri" charset="0"/>
                <a:ea typeface="Calibri" charset="0"/>
                <a:cs typeface="Calibri" charset="0"/>
              </a:defRPr>
            </a:lvl3pPr>
            <a:lvl4pPr marL="936000" indent="-216000" algn="l">
              <a:buFont typeface=".AppleSystemUIFont" charset="-120"/>
              <a:buChar char="–"/>
              <a:defRPr sz="2000">
                <a:latin typeface="Calibri" charset="0"/>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txt</a:t>
            </a:r>
          </a:p>
          <a:p>
            <a:pPr lvl="1"/>
            <a:r>
              <a:rPr lang="en-US"/>
              <a:t>List 2</a:t>
            </a:r>
          </a:p>
          <a:p>
            <a:pPr lvl="2"/>
            <a:r>
              <a:rPr lang="en-US"/>
              <a:t>List 3</a:t>
            </a:r>
          </a:p>
          <a:p>
            <a:pPr lvl="3"/>
            <a:r>
              <a:rPr lang="en-US"/>
              <a:t>List 4</a:t>
            </a:r>
          </a:p>
          <a:p>
            <a:pPr lvl="4"/>
            <a:r>
              <a:rPr lang="en-US"/>
              <a:t>List 5</a:t>
            </a:r>
          </a:p>
        </p:txBody>
      </p:sp>
      <p:sp>
        <p:nvSpPr>
          <p:cNvPr id="7" name="Text Placeholder 5">
            <a:extLst>
              <a:ext uri="{FF2B5EF4-FFF2-40B4-BE49-F238E27FC236}">
                <a16:creationId xmlns:a16="http://schemas.microsoft.com/office/drawing/2014/main" id="{4AB57E31-58FC-B942-88CB-138F827EA6E6}"/>
              </a:ext>
            </a:extLst>
          </p:cNvPr>
          <p:cNvSpPr>
            <a:spLocks noGrp="1"/>
          </p:cNvSpPr>
          <p:nvPr>
            <p:ph type="body" sz="quarter" idx="12" hasCustomPrompt="1"/>
          </p:nvPr>
        </p:nvSpPr>
        <p:spPr>
          <a:xfrm>
            <a:off x="-1" y="468000"/>
            <a:ext cx="12192000" cy="396492"/>
          </a:xfrm>
          <a:prstGeom prst="rect">
            <a:avLst/>
          </a:prstGeom>
          <a:solidFill>
            <a:srgbClr val="5792C9">
              <a:alpha val="21000"/>
            </a:srgbClr>
          </a:solidFill>
        </p:spPr>
        <p:txBody>
          <a:bodyPr lIns="540000" rIns="540000" anchor="ctr" anchorCtr="0"/>
          <a:lstStyle>
            <a:lvl1pPr marL="0" indent="0" algn="l">
              <a:buFontTx/>
              <a:buNone/>
              <a:defRPr sz="2000" b="1">
                <a:solidFill>
                  <a:srgbClr val="5792C9"/>
                </a:solidFill>
              </a:defRPr>
            </a:lvl1pPr>
          </a:lstStyle>
          <a:p>
            <a:pPr lvl="0"/>
            <a:r>
              <a:rPr lang="en-US"/>
              <a:t>Slide TITLE</a:t>
            </a:r>
          </a:p>
        </p:txBody>
      </p:sp>
    </p:spTree>
    <p:extLst>
      <p:ext uri="{BB962C8B-B14F-4D97-AF65-F5344CB8AC3E}">
        <p14:creationId xmlns:p14="http://schemas.microsoft.com/office/powerpoint/2010/main" val="121326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D8F646-5F3D-0C96-AC66-E6997C3C4210}"/>
              </a:ext>
            </a:extLst>
          </p:cNvPr>
          <p:cNvSpPr>
            <a:spLocks noGrp="1" noRot="1" noMove="1" noResize="1" noEditPoints="1" noAdjustHandles="1" noChangeArrowheads="1" noChangeShapeType="1"/>
          </p:cNvSpPr>
          <p:nvPr userDrawn="1"/>
        </p:nvSpPr>
        <p:spPr>
          <a:xfrm>
            <a:off x="0" y="0"/>
            <a:ext cx="12192000" cy="428822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935036C-CA16-5394-D5CA-033664A3A1A2}"/>
              </a:ext>
            </a:extLst>
          </p:cNvPr>
          <p:cNvPicPr>
            <a:picLocks noGrp="1" noRot="1" noChangeAspect="1" noMove="1" noResize="1" noEditPoints="1" noAdjustHandles="1" noChangeArrowheads="1" noChangeShapeType="1" noCrop="1"/>
          </p:cNvPicPr>
          <p:nvPr userDrawn="1"/>
        </p:nvPicPr>
        <p:blipFill>
          <a:blip r:embed="rId2" cstate="print">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a:off x="6474373" y="0"/>
            <a:ext cx="5717626" cy="4288220"/>
          </a:xfrm>
          <a:prstGeom prst="rect">
            <a:avLst/>
          </a:prstGeom>
        </p:spPr>
      </p:pic>
      <p:sp>
        <p:nvSpPr>
          <p:cNvPr id="2" name="Title 1">
            <a:extLst>
              <a:ext uri="{FF2B5EF4-FFF2-40B4-BE49-F238E27FC236}">
                <a16:creationId xmlns:a16="http://schemas.microsoft.com/office/drawing/2014/main" id="{4806EF85-C834-39AD-A4C9-585EDAF48606}"/>
              </a:ext>
            </a:extLst>
          </p:cNvPr>
          <p:cNvSpPr>
            <a:spLocks noGrp="1"/>
          </p:cNvSpPr>
          <p:nvPr>
            <p:ph type="ctrTitle"/>
          </p:nvPr>
        </p:nvSpPr>
        <p:spPr>
          <a:xfrm>
            <a:off x="457200" y="1808545"/>
            <a:ext cx="9144000" cy="2479675"/>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A820945-669C-5735-3DD7-127B3E0D0201}"/>
              </a:ext>
            </a:extLst>
          </p:cNvPr>
          <p:cNvSpPr>
            <a:spLocks noGrp="1"/>
          </p:cNvSpPr>
          <p:nvPr>
            <p:ph type="subTitle" idx="1"/>
          </p:nvPr>
        </p:nvSpPr>
        <p:spPr>
          <a:xfrm>
            <a:off x="457200" y="4374357"/>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6C23CC-17BE-5365-CEB9-3FD614902CA3}"/>
              </a:ext>
            </a:extLst>
          </p:cNvPr>
          <p:cNvSpPr>
            <a:spLocks noGrp="1"/>
          </p:cNvSpPr>
          <p:nvPr>
            <p:ph type="dt" sz="half" idx="10"/>
          </p:nvPr>
        </p:nvSpPr>
        <p:spPr/>
        <p:txBody>
          <a:bodyPr/>
          <a:lstStyle/>
          <a:p>
            <a:fld id="{263BB19C-BF31-BC4C-A83D-3084712DA4DA}" type="datetimeFigureOut">
              <a:t>11/17/25</a:t>
            </a:fld>
            <a:endParaRPr lang="en-US"/>
          </a:p>
        </p:txBody>
      </p:sp>
      <p:sp>
        <p:nvSpPr>
          <p:cNvPr id="5" name="Footer Placeholder 4">
            <a:extLst>
              <a:ext uri="{FF2B5EF4-FFF2-40B4-BE49-F238E27FC236}">
                <a16:creationId xmlns:a16="http://schemas.microsoft.com/office/drawing/2014/main" id="{2546386E-67FB-F8C5-5E61-1AF4302D4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AC35C-0710-4A75-ABF8-147290E753A8}"/>
              </a:ext>
            </a:extLst>
          </p:cNvPr>
          <p:cNvSpPr>
            <a:spLocks noGrp="1"/>
          </p:cNvSpPr>
          <p:nvPr>
            <p:ph type="sldNum" sz="quarter" idx="12"/>
          </p:nvPr>
        </p:nvSpPr>
        <p:spPr/>
        <p:txBody>
          <a:bodyPr/>
          <a:lstStyle/>
          <a:p>
            <a:fld id="{48125607-3CCB-FC49-88FF-D0E21707BB11}" type="slidenum">
              <a:t>‹#›</a:t>
            </a:fld>
            <a:endParaRPr lang="en-US"/>
          </a:p>
        </p:txBody>
      </p:sp>
      <p:sp>
        <p:nvSpPr>
          <p:cNvPr id="9" name="TextBox 8">
            <a:extLst>
              <a:ext uri="{FF2B5EF4-FFF2-40B4-BE49-F238E27FC236}">
                <a16:creationId xmlns:a16="http://schemas.microsoft.com/office/drawing/2014/main" id="{F3AD210F-177D-0257-BFED-231219BA2024}"/>
              </a:ext>
            </a:extLst>
          </p:cNvPr>
          <p:cNvSpPr txBox="1"/>
          <p:nvPr userDrawn="1"/>
        </p:nvSpPr>
        <p:spPr>
          <a:xfrm>
            <a:off x="-5253" y="914017"/>
            <a:ext cx="4534391" cy="400110"/>
          </a:xfrm>
          <a:prstGeom prst="rect">
            <a:avLst/>
          </a:prstGeom>
          <a:solidFill>
            <a:schemeClr val="accent2"/>
          </a:solidFill>
        </p:spPr>
        <p:txBody>
          <a:bodyPr wrap="square" lIns="180000" rIns="180000">
            <a:spAutoFit/>
          </a:bodyPr>
          <a:lstStyle/>
          <a:p>
            <a:pPr algn="r"/>
            <a:r>
              <a:rPr lang="en-US" sz="2000" b="1" i="0" spc="500" baseline="0">
                <a:solidFill>
                  <a:schemeClr val="tx2"/>
                </a:solidFill>
                <a:latin typeface="Avenir Black" panose="02000503020000020003" pitchFamily="2" charset="0"/>
              </a:rPr>
              <a:t>WHO EPI-WIN DIGEST</a:t>
            </a:r>
          </a:p>
        </p:txBody>
      </p:sp>
      <p:grpSp>
        <p:nvGrpSpPr>
          <p:cNvPr id="98" name="Group 97">
            <a:extLst>
              <a:ext uri="{FF2B5EF4-FFF2-40B4-BE49-F238E27FC236}">
                <a16:creationId xmlns:a16="http://schemas.microsoft.com/office/drawing/2014/main" id="{59FD0655-9A2B-F56D-98EC-DD19E8C49935}"/>
              </a:ext>
            </a:extLst>
          </p:cNvPr>
          <p:cNvGrpSpPr/>
          <p:nvPr userDrawn="1"/>
        </p:nvGrpSpPr>
        <p:grpSpPr>
          <a:xfrm>
            <a:off x="11377534" y="279942"/>
            <a:ext cx="563886" cy="3780823"/>
            <a:chOff x="11581420" y="279942"/>
            <a:chExt cx="360000" cy="2413779"/>
          </a:xfrm>
        </p:grpSpPr>
        <p:pic>
          <p:nvPicPr>
            <p:cNvPr id="51" name="Graphic 50">
              <a:extLst>
                <a:ext uri="{FF2B5EF4-FFF2-40B4-BE49-F238E27FC236}">
                  <a16:creationId xmlns:a16="http://schemas.microsoft.com/office/drawing/2014/main" id="{195FD391-E83A-9149-5ADB-12D7DD6BA9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651654" y="279942"/>
              <a:ext cx="219533" cy="323901"/>
            </a:xfrm>
            <a:prstGeom prst="rect">
              <a:avLst/>
            </a:prstGeom>
          </p:spPr>
        </p:pic>
        <p:pic>
          <p:nvPicPr>
            <p:cNvPr id="69" name="Graphic 68">
              <a:extLst>
                <a:ext uri="{FF2B5EF4-FFF2-40B4-BE49-F238E27FC236}">
                  <a16:creationId xmlns:a16="http://schemas.microsoft.com/office/drawing/2014/main" id="{17DB8334-30FC-B964-E682-60A0B541A42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605052" y="800564"/>
              <a:ext cx="312736" cy="323901"/>
            </a:xfrm>
            <a:prstGeom prst="rect">
              <a:avLst/>
            </a:prstGeom>
          </p:spPr>
        </p:pic>
        <p:pic>
          <p:nvPicPr>
            <p:cNvPr id="87" name="Graphic 86">
              <a:extLst>
                <a:ext uri="{FF2B5EF4-FFF2-40B4-BE49-F238E27FC236}">
                  <a16:creationId xmlns:a16="http://schemas.microsoft.com/office/drawing/2014/main" id="{7B1C6507-EEA7-75F3-F66B-B063DA21A34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703694" y="1841808"/>
              <a:ext cx="115453" cy="323901"/>
            </a:xfrm>
            <a:prstGeom prst="rect">
              <a:avLst/>
            </a:prstGeom>
          </p:spPr>
        </p:pic>
        <p:pic>
          <p:nvPicPr>
            <p:cNvPr id="77" name="Graphic 76">
              <a:extLst>
                <a:ext uri="{FF2B5EF4-FFF2-40B4-BE49-F238E27FC236}">
                  <a16:creationId xmlns:a16="http://schemas.microsoft.com/office/drawing/2014/main" id="{8DEF7177-3A4E-0C58-256A-9826027C6C43}"/>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667534" y="1321186"/>
              <a:ext cx="187773" cy="323901"/>
            </a:xfrm>
            <a:prstGeom prst="rect">
              <a:avLst/>
            </a:prstGeom>
          </p:spPr>
        </p:pic>
        <p:pic>
          <p:nvPicPr>
            <p:cNvPr id="97" name="Graphic 96" descr="Ui Ux with solid fill">
              <a:extLst>
                <a:ext uri="{FF2B5EF4-FFF2-40B4-BE49-F238E27FC236}">
                  <a16:creationId xmlns:a16="http://schemas.microsoft.com/office/drawing/2014/main" id="{000AF2D5-FD16-52C5-10BD-306505C029F5}"/>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1581420" y="2333721"/>
              <a:ext cx="360000" cy="360000"/>
            </a:xfrm>
            <a:prstGeom prst="rect">
              <a:avLst/>
            </a:prstGeom>
          </p:spPr>
        </p:pic>
      </p:grpSp>
      <p:pic>
        <p:nvPicPr>
          <p:cNvPr id="100" name="Picture 99" descr="A black and white sign with white text&#10;&#10;Description automatically generated">
            <a:extLst>
              <a:ext uri="{FF2B5EF4-FFF2-40B4-BE49-F238E27FC236}">
                <a16:creationId xmlns:a16="http://schemas.microsoft.com/office/drawing/2014/main" id="{3F92CB6A-9DD3-8621-D4A7-261A8AAA5709}"/>
              </a:ext>
            </a:extLst>
          </p:cNvPr>
          <p:cNvPicPr>
            <a:picLocks noChangeAspect="1"/>
          </p:cNvPicPr>
          <p:nvPr userDrawn="1"/>
        </p:nvPicPr>
        <p:blipFill>
          <a:blip r:embed="rId13"/>
          <a:stretch>
            <a:fillRect/>
          </a:stretch>
        </p:blipFill>
        <p:spPr>
          <a:xfrm>
            <a:off x="457200" y="345249"/>
            <a:ext cx="1450975" cy="442035"/>
          </a:xfrm>
          <a:prstGeom prst="rect">
            <a:avLst/>
          </a:prstGeom>
        </p:spPr>
      </p:pic>
      <p:sp>
        <p:nvSpPr>
          <p:cNvPr id="101" name="Rectangle 100">
            <a:extLst>
              <a:ext uri="{FF2B5EF4-FFF2-40B4-BE49-F238E27FC236}">
                <a16:creationId xmlns:a16="http://schemas.microsoft.com/office/drawing/2014/main" id="{DE860CC7-4A6E-B4B8-D9A0-D0042D36BEF1}"/>
              </a:ext>
            </a:extLst>
          </p:cNvPr>
          <p:cNvSpPr/>
          <p:nvPr userDrawn="1"/>
        </p:nvSpPr>
        <p:spPr>
          <a:xfrm>
            <a:off x="342900" y="6378575"/>
            <a:ext cx="302895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161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5C4A51-D0C2-E828-1B68-8FAF8DDE0BB2}"/>
              </a:ext>
            </a:extLst>
          </p:cNvPr>
          <p:cNvSpPr/>
          <p:nvPr userDrawn="1"/>
        </p:nvSpPr>
        <p:spPr>
          <a:xfrm>
            <a:off x="0" y="0"/>
            <a:ext cx="12192000" cy="12344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65EB7B5-846B-E06B-7802-1419E1321B18}"/>
              </a:ext>
            </a:extLst>
          </p:cNvPr>
          <p:cNvPicPr>
            <a:picLocks noGrp="1" noRot="1" noMove="1" noResize="1" noEditPoints="1" noAdjustHandles="1" noChangeArrowheads="1" noChangeShapeType="1" noCrop="1"/>
          </p:cNvPicPr>
          <p:nvPr userDrawn="1"/>
        </p:nvPicPr>
        <p:blipFill>
          <a:blip r:embed="rId2" cstate="print">
            <a:alphaModFix amt="25000"/>
            <a:duotone>
              <a:prstClr val="black"/>
              <a:schemeClr val="accent4">
                <a:tint val="45000"/>
                <a:satMod val="400000"/>
              </a:schemeClr>
            </a:duotone>
            <a:extLst>
              <a:ext uri="{28A0092B-C50C-407E-A947-70E740481C1C}">
                <a14:useLocalDpi xmlns:a14="http://schemas.microsoft.com/office/drawing/2010/main"/>
              </a:ext>
            </a:extLst>
          </a:blip>
          <a:srcRect l="-786" t="15857" b="40971"/>
          <a:stretch/>
        </p:blipFill>
        <p:spPr>
          <a:xfrm>
            <a:off x="8349521" y="1"/>
            <a:ext cx="3842478" cy="1234440"/>
          </a:xfrm>
          <a:prstGeom prst="rect">
            <a:avLst/>
          </a:prstGeom>
        </p:spPr>
      </p:pic>
      <p:sp>
        <p:nvSpPr>
          <p:cNvPr id="2" name="Title 1">
            <a:extLst>
              <a:ext uri="{FF2B5EF4-FFF2-40B4-BE49-F238E27FC236}">
                <a16:creationId xmlns:a16="http://schemas.microsoft.com/office/drawing/2014/main" id="{D30E44F6-8906-8BEC-1355-9722E2A3DF21}"/>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E95AC52-85FE-D376-4B0B-5BC7A8244D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180FB-00A6-16D8-F4CE-B9299F638FFA}"/>
              </a:ext>
            </a:extLst>
          </p:cNvPr>
          <p:cNvSpPr>
            <a:spLocks noGrp="1"/>
          </p:cNvSpPr>
          <p:nvPr>
            <p:ph type="dt" sz="half" idx="10"/>
          </p:nvPr>
        </p:nvSpPr>
        <p:spPr>
          <a:xfrm>
            <a:off x="8929515" y="6399345"/>
            <a:ext cx="1305910" cy="228600"/>
          </a:xfrm>
        </p:spPr>
        <p:txBody>
          <a:bodyPr/>
          <a:lstStyle/>
          <a:p>
            <a:fld id="{263BB19C-BF31-BC4C-A83D-3084712DA4DA}" type="datetimeFigureOut">
              <a:t>11/17/25</a:t>
            </a:fld>
            <a:endParaRPr lang="en-US"/>
          </a:p>
        </p:txBody>
      </p:sp>
      <p:sp>
        <p:nvSpPr>
          <p:cNvPr id="5" name="Footer Placeholder 4">
            <a:extLst>
              <a:ext uri="{FF2B5EF4-FFF2-40B4-BE49-F238E27FC236}">
                <a16:creationId xmlns:a16="http://schemas.microsoft.com/office/drawing/2014/main" id="{F10548F3-6818-6373-1E06-6C86FA48DC1F}"/>
              </a:ext>
            </a:extLst>
          </p:cNvPr>
          <p:cNvSpPr>
            <a:spLocks noGrp="1"/>
          </p:cNvSpPr>
          <p:nvPr>
            <p:ph type="ftr" sz="quarter" idx="11"/>
          </p:nvPr>
        </p:nvSpPr>
        <p:spPr>
          <a:xfrm>
            <a:off x="5508885" y="6399345"/>
            <a:ext cx="2630214" cy="228600"/>
          </a:xfrm>
        </p:spPr>
        <p:txBody>
          <a:bodyPr/>
          <a:lstStyle>
            <a:lvl1pPr>
              <a:defRPr b="0" i="0" spc="0" baseline="0">
                <a:latin typeface="Aptos"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F328B2FA-61BC-8F81-FC32-C1784D3B1B9B}"/>
              </a:ext>
            </a:extLst>
          </p:cNvPr>
          <p:cNvSpPr>
            <a:spLocks noGrp="1"/>
          </p:cNvSpPr>
          <p:nvPr>
            <p:ph type="sldNum" sz="quarter" idx="12"/>
          </p:nvPr>
        </p:nvSpPr>
        <p:spPr>
          <a:xfrm>
            <a:off x="8242645" y="6399345"/>
            <a:ext cx="583324" cy="228600"/>
          </a:xfrm>
        </p:spPr>
        <p:txBody>
          <a:bodyPr/>
          <a:lstStyle/>
          <a:p>
            <a:fld id="{48125607-3CCB-FC49-88FF-D0E21707BB11}" type="slidenum">
              <a:t>‹#›</a:t>
            </a:fld>
            <a:endParaRPr lang="en-US"/>
          </a:p>
        </p:txBody>
      </p:sp>
      <p:cxnSp>
        <p:nvCxnSpPr>
          <p:cNvPr id="13" name="Straight Connector 12">
            <a:extLst>
              <a:ext uri="{FF2B5EF4-FFF2-40B4-BE49-F238E27FC236}">
                <a16:creationId xmlns:a16="http://schemas.microsoft.com/office/drawing/2014/main" id="{A265C0AB-1630-BC40-0577-3DAE02480931}"/>
              </a:ext>
            </a:extLst>
          </p:cNvPr>
          <p:cNvCxnSpPr/>
          <p:nvPr userDrawn="1"/>
        </p:nvCxnSpPr>
        <p:spPr>
          <a:xfrm>
            <a:off x="457200" y="330200"/>
            <a:ext cx="1127760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081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44F6-8906-8BEC-1355-9722E2A3DF21}"/>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E95AC52-85FE-D376-4B0B-5BC7A8244D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180FB-00A6-16D8-F4CE-B9299F638FFA}"/>
              </a:ext>
            </a:extLst>
          </p:cNvPr>
          <p:cNvSpPr>
            <a:spLocks noGrp="1"/>
          </p:cNvSpPr>
          <p:nvPr>
            <p:ph type="dt" sz="half" idx="10"/>
          </p:nvPr>
        </p:nvSpPr>
        <p:spPr>
          <a:xfrm>
            <a:off x="8929515" y="6399345"/>
            <a:ext cx="1305910" cy="228600"/>
          </a:xfrm>
        </p:spPr>
        <p:txBody>
          <a:bodyPr/>
          <a:lstStyle/>
          <a:p>
            <a:fld id="{263BB19C-BF31-BC4C-A83D-3084712DA4DA}" type="datetimeFigureOut">
              <a:t>11/17/25</a:t>
            </a:fld>
            <a:endParaRPr lang="en-US"/>
          </a:p>
        </p:txBody>
      </p:sp>
      <p:sp>
        <p:nvSpPr>
          <p:cNvPr id="5" name="Footer Placeholder 4">
            <a:extLst>
              <a:ext uri="{FF2B5EF4-FFF2-40B4-BE49-F238E27FC236}">
                <a16:creationId xmlns:a16="http://schemas.microsoft.com/office/drawing/2014/main" id="{F10548F3-6818-6373-1E06-6C86FA48DC1F}"/>
              </a:ext>
            </a:extLst>
          </p:cNvPr>
          <p:cNvSpPr>
            <a:spLocks noGrp="1"/>
          </p:cNvSpPr>
          <p:nvPr>
            <p:ph type="ftr" sz="quarter" idx="11"/>
          </p:nvPr>
        </p:nvSpPr>
        <p:spPr>
          <a:xfrm>
            <a:off x="5508885" y="6399345"/>
            <a:ext cx="2630214" cy="228600"/>
          </a:xfrm>
        </p:spPr>
        <p:txBody>
          <a:bodyPr/>
          <a:lstStyle>
            <a:lvl1pPr>
              <a:defRPr b="0" i="0" spc="0" baseline="0">
                <a:latin typeface="Aptos"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F328B2FA-61BC-8F81-FC32-C1784D3B1B9B}"/>
              </a:ext>
            </a:extLst>
          </p:cNvPr>
          <p:cNvSpPr>
            <a:spLocks noGrp="1"/>
          </p:cNvSpPr>
          <p:nvPr>
            <p:ph type="sldNum" sz="quarter" idx="12"/>
          </p:nvPr>
        </p:nvSpPr>
        <p:spPr>
          <a:xfrm>
            <a:off x="8242645" y="6399345"/>
            <a:ext cx="583324" cy="228600"/>
          </a:xfrm>
        </p:spPr>
        <p:txBody>
          <a:bodyPr/>
          <a:lstStyle/>
          <a:p>
            <a:fld id="{48125607-3CCB-FC49-88FF-D0E21707BB11}" type="slidenum">
              <a:t>‹#›</a:t>
            </a:fld>
            <a:endParaRPr lang="en-US"/>
          </a:p>
        </p:txBody>
      </p:sp>
      <p:cxnSp>
        <p:nvCxnSpPr>
          <p:cNvPr id="8" name="Straight Connector 7">
            <a:extLst>
              <a:ext uri="{FF2B5EF4-FFF2-40B4-BE49-F238E27FC236}">
                <a16:creationId xmlns:a16="http://schemas.microsoft.com/office/drawing/2014/main" id="{A9240CA0-D6BC-98AF-CB94-2E99D66E1295}"/>
              </a:ext>
            </a:extLst>
          </p:cNvPr>
          <p:cNvCxnSpPr/>
          <p:nvPr userDrawn="1"/>
        </p:nvCxnSpPr>
        <p:spPr>
          <a:xfrm>
            <a:off x="457200" y="330200"/>
            <a:ext cx="11277600" cy="0"/>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0507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5CA33-396A-80EA-8DE7-C6A3B6E5581E}"/>
              </a:ext>
            </a:extLst>
          </p:cNvPr>
          <p:cNvSpPr>
            <a:spLocks noGrp="1"/>
          </p:cNvSpPr>
          <p:nvPr>
            <p:ph type="title"/>
          </p:nvPr>
        </p:nvSpPr>
        <p:spPr>
          <a:xfrm>
            <a:off x="457200" y="1709738"/>
            <a:ext cx="112649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649013-0DBA-7B3B-BCB5-2AABB7FBD20D}"/>
              </a:ext>
            </a:extLst>
          </p:cNvPr>
          <p:cNvSpPr>
            <a:spLocks noGrp="1"/>
          </p:cNvSpPr>
          <p:nvPr>
            <p:ph type="body" idx="1"/>
          </p:nvPr>
        </p:nvSpPr>
        <p:spPr>
          <a:xfrm>
            <a:off x="457200" y="4589463"/>
            <a:ext cx="112649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DA61CB-F889-9621-B8AD-3676F87C1B6E}"/>
              </a:ext>
            </a:extLst>
          </p:cNvPr>
          <p:cNvSpPr>
            <a:spLocks noGrp="1"/>
          </p:cNvSpPr>
          <p:nvPr>
            <p:ph type="dt" sz="half" idx="10"/>
          </p:nvPr>
        </p:nvSpPr>
        <p:spPr/>
        <p:txBody>
          <a:bodyPr/>
          <a:lstStyle/>
          <a:p>
            <a:fld id="{263BB19C-BF31-BC4C-A83D-3084712DA4DA}" type="datetimeFigureOut">
              <a:t>11/17/25</a:t>
            </a:fld>
            <a:endParaRPr lang="en-US"/>
          </a:p>
        </p:txBody>
      </p:sp>
      <p:sp>
        <p:nvSpPr>
          <p:cNvPr id="5" name="Footer Placeholder 4">
            <a:extLst>
              <a:ext uri="{FF2B5EF4-FFF2-40B4-BE49-F238E27FC236}">
                <a16:creationId xmlns:a16="http://schemas.microsoft.com/office/drawing/2014/main" id="{99759E4B-48F3-5861-00DA-EF49F4D81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C1887-877C-1E50-165B-77EABD438DF8}"/>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241339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D8448-36B0-C08E-1C34-C25543E76B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1314CE-4168-098B-0041-673B15681966}"/>
              </a:ext>
            </a:extLst>
          </p:cNvPr>
          <p:cNvSpPr>
            <a:spLocks noGrp="1"/>
          </p:cNvSpPr>
          <p:nvPr>
            <p:ph sz="half" idx="1"/>
          </p:nvPr>
        </p:nvSpPr>
        <p:spPr>
          <a:xfrm>
            <a:off x="457200" y="1364105"/>
            <a:ext cx="5562600" cy="4812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0EC306-1654-BFDA-8994-FECADBBD1962}"/>
              </a:ext>
            </a:extLst>
          </p:cNvPr>
          <p:cNvSpPr>
            <a:spLocks noGrp="1"/>
          </p:cNvSpPr>
          <p:nvPr>
            <p:ph sz="half" idx="2"/>
          </p:nvPr>
        </p:nvSpPr>
        <p:spPr>
          <a:xfrm>
            <a:off x="6172200" y="1364105"/>
            <a:ext cx="5562600" cy="4812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2B9A72-0532-3545-A79A-85A23D9CF663}"/>
              </a:ext>
            </a:extLst>
          </p:cNvPr>
          <p:cNvSpPr>
            <a:spLocks noGrp="1"/>
          </p:cNvSpPr>
          <p:nvPr>
            <p:ph type="dt" sz="half" idx="10"/>
          </p:nvPr>
        </p:nvSpPr>
        <p:spPr/>
        <p:txBody>
          <a:bodyPr/>
          <a:lstStyle/>
          <a:p>
            <a:fld id="{263BB19C-BF31-BC4C-A83D-3084712DA4DA}" type="datetimeFigureOut">
              <a:t>11/17/25</a:t>
            </a:fld>
            <a:endParaRPr lang="en-US"/>
          </a:p>
        </p:txBody>
      </p:sp>
      <p:sp>
        <p:nvSpPr>
          <p:cNvPr id="6" name="Footer Placeholder 5">
            <a:extLst>
              <a:ext uri="{FF2B5EF4-FFF2-40B4-BE49-F238E27FC236}">
                <a16:creationId xmlns:a16="http://schemas.microsoft.com/office/drawing/2014/main" id="{2BDD6D08-6AA6-E41D-DC12-9ED8CE240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5519D-9457-AD2E-B5FA-ED90FFD3E6FD}"/>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350797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0301-026E-90B4-3907-D923561A74E4}"/>
              </a:ext>
            </a:extLst>
          </p:cNvPr>
          <p:cNvSpPr>
            <a:spLocks noGrp="1"/>
          </p:cNvSpPr>
          <p:nvPr>
            <p:ph type="title"/>
          </p:nvPr>
        </p:nvSpPr>
        <p:spPr>
          <a:xfrm>
            <a:off x="457200" y="365125"/>
            <a:ext cx="11280776"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6F34D8-A54F-86B0-D31D-95C1990DCD0F}"/>
              </a:ext>
            </a:extLst>
          </p:cNvPr>
          <p:cNvSpPr>
            <a:spLocks noGrp="1"/>
          </p:cNvSpPr>
          <p:nvPr>
            <p:ph type="body" idx="1"/>
          </p:nvPr>
        </p:nvSpPr>
        <p:spPr>
          <a:xfrm>
            <a:off x="457200" y="1753849"/>
            <a:ext cx="5540375" cy="7062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19AE89-4AE0-54BF-2B89-A26DEFC2F7B1}"/>
              </a:ext>
            </a:extLst>
          </p:cNvPr>
          <p:cNvSpPr>
            <a:spLocks noGrp="1"/>
          </p:cNvSpPr>
          <p:nvPr>
            <p:ph sz="half" idx="2"/>
          </p:nvPr>
        </p:nvSpPr>
        <p:spPr>
          <a:xfrm>
            <a:off x="457200" y="2505075"/>
            <a:ext cx="554037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1BA874-B7AC-3158-70ED-AD0544FFC0F2}"/>
              </a:ext>
            </a:extLst>
          </p:cNvPr>
          <p:cNvSpPr>
            <a:spLocks noGrp="1"/>
          </p:cNvSpPr>
          <p:nvPr>
            <p:ph type="body" sz="quarter" idx="3"/>
          </p:nvPr>
        </p:nvSpPr>
        <p:spPr>
          <a:xfrm>
            <a:off x="6172200" y="1753849"/>
            <a:ext cx="5562600" cy="7062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6D9EC6-1D22-D4A6-4BD0-0F423017E9A2}"/>
              </a:ext>
            </a:extLst>
          </p:cNvPr>
          <p:cNvSpPr>
            <a:spLocks noGrp="1"/>
          </p:cNvSpPr>
          <p:nvPr>
            <p:ph sz="quarter" idx="4"/>
          </p:nvPr>
        </p:nvSpPr>
        <p:spPr>
          <a:xfrm>
            <a:off x="6172200" y="2505075"/>
            <a:ext cx="5562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EF5B1C-5801-AAE9-0D03-C13FD379B820}"/>
              </a:ext>
            </a:extLst>
          </p:cNvPr>
          <p:cNvSpPr>
            <a:spLocks noGrp="1"/>
          </p:cNvSpPr>
          <p:nvPr>
            <p:ph type="dt" sz="half" idx="10"/>
          </p:nvPr>
        </p:nvSpPr>
        <p:spPr/>
        <p:txBody>
          <a:bodyPr/>
          <a:lstStyle/>
          <a:p>
            <a:fld id="{263BB19C-BF31-BC4C-A83D-3084712DA4DA}" type="datetimeFigureOut">
              <a:t>11/17/25</a:t>
            </a:fld>
            <a:endParaRPr lang="en-US"/>
          </a:p>
        </p:txBody>
      </p:sp>
      <p:sp>
        <p:nvSpPr>
          <p:cNvPr id="8" name="Footer Placeholder 7">
            <a:extLst>
              <a:ext uri="{FF2B5EF4-FFF2-40B4-BE49-F238E27FC236}">
                <a16:creationId xmlns:a16="http://schemas.microsoft.com/office/drawing/2014/main" id="{06BD6DBF-FFC6-7CAA-73E5-8FDA3EE1C1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9E877-185B-6501-8583-757DF85F8D41}"/>
              </a:ext>
            </a:extLst>
          </p:cNvPr>
          <p:cNvSpPr>
            <a:spLocks noGrp="1"/>
          </p:cNvSpPr>
          <p:nvPr>
            <p:ph type="sldNum" sz="quarter" idx="12"/>
          </p:nvPr>
        </p:nvSpPr>
        <p:spPr/>
        <p:txBody>
          <a:bodyPr/>
          <a:lstStyle/>
          <a:p>
            <a:fld id="{48125607-3CCB-FC49-88FF-D0E21707BB11}" type="slidenum">
              <a:t>‹#›</a:t>
            </a:fld>
            <a:endParaRPr lang="en-US"/>
          </a:p>
        </p:txBody>
      </p:sp>
    </p:spTree>
    <p:extLst>
      <p:ext uri="{BB962C8B-B14F-4D97-AF65-F5344CB8AC3E}">
        <p14:creationId xmlns:p14="http://schemas.microsoft.com/office/powerpoint/2010/main" val="40727159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2.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5"/>
          <a:srcRect t="53808" r="8574" b="12115"/>
          <a:stretch/>
        </p:blipFill>
        <p:spPr>
          <a:xfrm>
            <a:off x="9296401" y="0"/>
            <a:ext cx="2895600" cy="449707"/>
          </a:xfrm>
          <a:prstGeom prst="rect">
            <a:avLst/>
          </a:prstGeom>
        </p:spPr>
      </p:pic>
      <p:cxnSp>
        <p:nvCxnSpPr>
          <p:cNvPr id="5" name="Connettore 1 31">
            <a:extLst>
              <a:ext uri="{FF2B5EF4-FFF2-40B4-BE49-F238E27FC236}">
                <a16:creationId xmlns:a16="http://schemas.microsoft.com/office/drawing/2014/main" id="{A404F81B-237A-2048-9BA4-0D5B4B6AFB7E}"/>
              </a:ext>
            </a:extLst>
          </p:cNvPr>
          <p:cNvCxnSpPr>
            <a:cxnSpLocks/>
          </p:cNvCxnSpPr>
          <p:nvPr userDrawn="1"/>
        </p:nvCxnSpPr>
        <p:spPr>
          <a:xfrm>
            <a:off x="0" y="638132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22F7AEFE-1625-FC4A-AC32-4661ACD8DDCE}"/>
              </a:ext>
            </a:extLst>
          </p:cNvPr>
          <p:cNvSpPr txBox="1">
            <a:spLocks/>
          </p:cNvSpPr>
          <p:nvPr userDrawn="1"/>
        </p:nvSpPr>
        <p:spPr>
          <a:xfrm>
            <a:off x="0" y="6435622"/>
            <a:ext cx="12192000" cy="323462"/>
          </a:xfrm>
          <a:prstGeom prst="rect">
            <a:avLst/>
          </a:prstGeom>
        </p:spPr>
        <p:txBody>
          <a:bodyPr lIns="540000" rIns="54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Epi WIN Webinar, November 28</a:t>
            </a:r>
            <a:r>
              <a:rPr lang="en-US" baseline="30000"/>
              <a:t>th</a:t>
            </a:r>
            <a:r>
              <a:rPr lang="en-US"/>
              <a:t>, 2024</a:t>
            </a:r>
          </a:p>
        </p:txBody>
      </p:sp>
    </p:spTree>
    <p:extLst>
      <p:ext uri="{BB962C8B-B14F-4D97-AF65-F5344CB8AC3E}">
        <p14:creationId xmlns:p14="http://schemas.microsoft.com/office/powerpoint/2010/main" val="1817559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02E924-449B-7F83-897B-417AE181E8E2}"/>
              </a:ext>
            </a:extLst>
          </p:cNvPr>
          <p:cNvSpPr>
            <a:spLocks noGrp="1"/>
          </p:cNvSpPr>
          <p:nvPr>
            <p:ph type="title"/>
          </p:nvPr>
        </p:nvSpPr>
        <p:spPr>
          <a:xfrm>
            <a:off x="457200" y="365125"/>
            <a:ext cx="11277600" cy="869315"/>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AC48E3FF-9D7A-BB80-45A7-9AF6788811C3}"/>
              </a:ext>
            </a:extLst>
          </p:cNvPr>
          <p:cNvSpPr>
            <a:spLocks noGrp="1"/>
          </p:cNvSpPr>
          <p:nvPr>
            <p:ph type="body" idx="1"/>
          </p:nvPr>
        </p:nvSpPr>
        <p:spPr>
          <a:xfrm>
            <a:off x="457200" y="1481959"/>
            <a:ext cx="11277600" cy="46950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EF9B3-35AD-CAE0-8470-2F3F53D47CCD}"/>
              </a:ext>
            </a:extLst>
          </p:cNvPr>
          <p:cNvSpPr>
            <a:spLocks noGrp="1"/>
          </p:cNvSpPr>
          <p:nvPr>
            <p:ph type="dt" sz="half" idx="2"/>
          </p:nvPr>
        </p:nvSpPr>
        <p:spPr>
          <a:xfrm>
            <a:off x="8707005" y="6378575"/>
            <a:ext cx="1305910" cy="228600"/>
          </a:xfrm>
          <a:prstGeom prst="rect">
            <a:avLst/>
          </a:prstGeom>
        </p:spPr>
        <p:txBody>
          <a:bodyPr vert="horz" lIns="91440" tIns="45720" rIns="91440" bIns="45720" rtlCol="0" anchor="ctr"/>
          <a:lstStyle>
            <a:lvl1pPr algn="l">
              <a:defRPr sz="1200">
                <a:solidFill>
                  <a:schemeClr val="tx1">
                    <a:tint val="82000"/>
                  </a:schemeClr>
                </a:solidFill>
              </a:defRPr>
            </a:lvl1pPr>
          </a:lstStyle>
          <a:p>
            <a:fld id="{263BB19C-BF31-BC4C-A83D-3084712DA4DA}" type="datetimeFigureOut">
              <a:t>11/17/25</a:t>
            </a:fld>
            <a:endParaRPr lang="en-US"/>
          </a:p>
        </p:txBody>
      </p:sp>
      <p:sp>
        <p:nvSpPr>
          <p:cNvPr id="5" name="Footer Placeholder 4">
            <a:extLst>
              <a:ext uri="{FF2B5EF4-FFF2-40B4-BE49-F238E27FC236}">
                <a16:creationId xmlns:a16="http://schemas.microsoft.com/office/drawing/2014/main" id="{1EF68B9C-B029-8232-EAEE-A39E3C7C5074}"/>
              </a:ext>
            </a:extLst>
          </p:cNvPr>
          <p:cNvSpPr>
            <a:spLocks noGrp="1"/>
          </p:cNvSpPr>
          <p:nvPr>
            <p:ph type="ftr" sz="quarter" idx="3"/>
          </p:nvPr>
        </p:nvSpPr>
        <p:spPr>
          <a:xfrm>
            <a:off x="5286375" y="6378575"/>
            <a:ext cx="2630214" cy="228600"/>
          </a:xfrm>
          <a:prstGeom prst="rect">
            <a:avLst/>
          </a:prstGeom>
        </p:spPr>
        <p:txBody>
          <a:bodyPr vert="horz" lIns="91440" tIns="45720" rIns="91440" bIns="45720" rtlCol="0" anchor="ctr"/>
          <a:lstStyle>
            <a:lvl1pPr algn="l">
              <a:defRPr sz="1200" b="1" i="0" spc="200" baseline="0">
                <a:solidFill>
                  <a:schemeClr val="tx2"/>
                </a:solidFill>
                <a:latin typeface="Aptos ExtraBold"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B6EF3510-CB7E-786F-79D1-82F40DCA0ABE}"/>
              </a:ext>
            </a:extLst>
          </p:cNvPr>
          <p:cNvSpPr>
            <a:spLocks noGrp="1"/>
          </p:cNvSpPr>
          <p:nvPr>
            <p:ph type="sldNum" sz="quarter" idx="4"/>
          </p:nvPr>
        </p:nvSpPr>
        <p:spPr>
          <a:xfrm>
            <a:off x="8020135" y="6378575"/>
            <a:ext cx="583324" cy="228600"/>
          </a:xfrm>
          <a:prstGeom prst="rect">
            <a:avLst/>
          </a:prstGeom>
        </p:spPr>
        <p:txBody>
          <a:bodyPr vert="horz" lIns="91440" tIns="45720" rIns="91440" bIns="45720" rtlCol="0" anchor="ctr"/>
          <a:lstStyle>
            <a:lvl1pPr algn="l">
              <a:defRPr sz="1200">
                <a:solidFill>
                  <a:schemeClr val="tx1">
                    <a:tint val="82000"/>
                  </a:schemeClr>
                </a:solidFill>
              </a:defRPr>
            </a:lvl1pPr>
          </a:lstStyle>
          <a:p>
            <a:fld id="{48125607-3CCB-FC49-88FF-D0E21707BB11}" type="slidenum">
              <a:rPr lang="en-US"/>
              <a:pPr/>
              <a:t>‹#›</a:t>
            </a:fld>
            <a:endParaRPr lang="en-US"/>
          </a:p>
        </p:txBody>
      </p:sp>
      <p:pic>
        <p:nvPicPr>
          <p:cNvPr id="8" name="Picture 7" descr="A blue text on a black background&#10;&#10;Description automatically generated">
            <a:extLst>
              <a:ext uri="{FF2B5EF4-FFF2-40B4-BE49-F238E27FC236}">
                <a16:creationId xmlns:a16="http://schemas.microsoft.com/office/drawing/2014/main" id="{1B617F27-A966-E19A-E045-2578718E3A50}"/>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10451831" y="6330622"/>
            <a:ext cx="1282969" cy="390853"/>
          </a:xfrm>
          <a:prstGeom prst="rect">
            <a:avLst/>
          </a:prstGeom>
        </p:spPr>
      </p:pic>
      <p:sp>
        <p:nvSpPr>
          <p:cNvPr id="10" name="TextBox 9">
            <a:extLst>
              <a:ext uri="{FF2B5EF4-FFF2-40B4-BE49-F238E27FC236}">
                <a16:creationId xmlns:a16="http://schemas.microsoft.com/office/drawing/2014/main" id="{60D68516-0A78-E646-685E-BA5F869DAEEC}"/>
              </a:ext>
            </a:extLst>
          </p:cNvPr>
          <p:cNvSpPr txBox="1"/>
          <p:nvPr userDrawn="1"/>
        </p:nvSpPr>
        <p:spPr>
          <a:xfrm>
            <a:off x="337278" y="6375146"/>
            <a:ext cx="4759377" cy="276999"/>
          </a:xfrm>
          <a:prstGeom prst="rect">
            <a:avLst/>
          </a:prstGeom>
          <a:noFill/>
        </p:spPr>
        <p:txBody>
          <a:bodyPr wrap="square">
            <a:spAutoFit/>
          </a:bodyPr>
          <a:lstStyle/>
          <a:p>
            <a:r>
              <a:rPr lang="en-US" sz="1200" b="1" i="0" spc="500" baseline="0">
                <a:solidFill>
                  <a:schemeClr val="accent1"/>
                </a:solidFill>
                <a:latin typeface="Avenir Black" panose="02000503020000020003" pitchFamily="2" charset="0"/>
              </a:rPr>
              <a:t>WHO EPI-WIN DIGEST</a:t>
            </a:r>
          </a:p>
        </p:txBody>
      </p:sp>
    </p:spTree>
    <p:extLst>
      <p:ext uri="{BB962C8B-B14F-4D97-AF65-F5344CB8AC3E}">
        <p14:creationId xmlns:p14="http://schemas.microsoft.com/office/powerpoint/2010/main" val="370853842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xStyles>
    <p:titleStyle>
      <a:lvl1pPr algn="l" defTabSz="914400" rtl="0" eaLnBrk="1" latinLnBrk="0" hangingPunct="1">
        <a:lnSpc>
          <a:spcPct val="90000"/>
        </a:lnSpc>
        <a:spcBef>
          <a:spcPct val="0"/>
        </a:spcBef>
        <a:buNone/>
        <a:defRPr sz="2800" b="1" i="0" kern="1200">
          <a:solidFill>
            <a:schemeClr val="tx2"/>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79438" indent="-219075"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2pPr>
      <a:lvl3pPr marL="939800" indent="-2190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tx1"/>
          </a:solidFill>
          <a:latin typeface="+mn-lt"/>
          <a:ea typeface="+mn-ea"/>
          <a:cs typeface="+mn-cs"/>
        </a:defRPr>
      </a:lvl3pPr>
      <a:lvl4pPr marL="1347788" indent="-234950" algn="l" defTabSz="914400" rtl="0" eaLnBrk="1" latinLnBrk="0" hangingPunct="1">
        <a:lnSpc>
          <a:spcPct val="90000"/>
        </a:lnSpc>
        <a:spcBef>
          <a:spcPts val="500"/>
        </a:spcBef>
        <a:buClr>
          <a:schemeClr val="accent1"/>
        </a:buClr>
        <a:buFont typeface="Arial" panose="020B0604020202020204" pitchFamily="34" charset="0"/>
        <a:buChar char="•"/>
        <a:tabLst/>
        <a:defRPr sz="1600" kern="1200">
          <a:solidFill>
            <a:schemeClr val="tx1"/>
          </a:solidFill>
          <a:latin typeface="+mn-lt"/>
          <a:ea typeface="+mn-ea"/>
          <a:cs typeface="+mn-cs"/>
        </a:defRPr>
      </a:lvl4pPr>
      <a:lvl5pPr marL="1692275" indent="-234950" algn="l" defTabSz="914400" rtl="0" eaLnBrk="1" latinLnBrk="0" hangingPunct="1">
        <a:lnSpc>
          <a:spcPct val="90000"/>
        </a:lnSpc>
        <a:spcBef>
          <a:spcPts val="500"/>
        </a:spcBef>
        <a:buClr>
          <a:schemeClr val="accent1"/>
        </a:buClr>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220E8-C9BE-B2FA-8056-1F42D087AB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6DE9A4-95A9-72E2-DB11-BE277E6AD3BA}"/>
              </a:ext>
            </a:extLst>
          </p:cNvPr>
          <p:cNvSpPr>
            <a:spLocks noGrp="1"/>
          </p:cNvSpPr>
          <p:nvPr>
            <p:ph type="ctrTitle"/>
          </p:nvPr>
        </p:nvSpPr>
        <p:spPr>
          <a:xfrm>
            <a:off x="457200" y="1808545"/>
            <a:ext cx="9144000" cy="1950655"/>
          </a:xfrm>
        </p:spPr>
        <p:txBody>
          <a:bodyPr>
            <a:normAutofit/>
          </a:bodyPr>
          <a:lstStyle/>
          <a:p>
            <a:r>
              <a:rPr lang="en-PH" sz="3600" b="1" dirty="0">
                <a:latin typeface="+mn-lt"/>
              </a:rPr>
              <a:t>Respiratory syncytial virus (RSV) Genomic Surveillance</a:t>
            </a:r>
            <a:r>
              <a:rPr lang="en-PH" sz="3600" b="1" i="0" dirty="0">
                <a:effectLst/>
                <a:latin typeface="+mn-lt"/>
              </a:rPr>
              <a:t>: </a:t>
            </a:r>
            <a:r>
              <a:rPr lang="en-PH" sz="3600" b="1" i="0" dirty="0">
                <a:solidFill>
                  <a:schemeClr val="accent2"/>
                </a:solidFill>
                <a:effectLst/>
                <a:latin typeface="+mn-lt"/>
              </a:rPr>
              <a:t>How and why</a:t>
            </a:r>
            <a:endParaRPr lang="en-US" sz="3600" dirty="0">
              <a:solidFill>
                <a:schemeClr val="accent2"/>
              </a:solidFill>
              <a:latin typeface="+mn-lt"/>
            </a:endParaRPr>
          </a:p>
        </p:txBody>
      </p:sp>
      <p:sp>
        <p:nvSpPr>
          <p:cNvPr id="3" name="Subtitle 2">
            <a:extLst>
              <a:ext uri="{FF2B5EF4-FFF2-40B4-BE49-F238E27FC236}">
                <a16:creationId xmlns:a16="http://schemas.microsoft.com/office/drawing/2014/main" id="{DB981237-2B5E-D410-1E07-8CF4099658B3}"/>
              </a:ext>
            </a:extLst>
          </p:cNvPr>
          <p:cNvSpPr>
            <a:spLocks noGrp="1"/>
          </p:cNvSpPr>
          <p:nvPr>
            <p:ph type="subTitle" idx="1"/>
          </p:nvPr>
        </p:nvSpPr>
        <p:spPr/>
        <p:txBody>
          <a:bodyPr/>
          <a:lstStyle/>
          <a:p>
            <a:r>
              <a:rPr lang="en-US" dirty="0"/>
              <a:t>13 August 2025</a:t>
            </a:r>
          </a:p>
        </p:txBody>
      </p:sp>
    </p:spTree>
    <p:extLst>
      <p:ext uri="{BB962C8B-B14F-4D97-AF65-F5344CB8AC3E}">
        <p14:creationId xmlns:p14="http://schemas.microsoft.com/office/powerpoint/2010/main" val="2340187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9396F-4B4B-C5FC-18E7-47B8DB515F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540CC7-C7C6-DAE4-6B3D-8C0E819F13AC}"/>
              </a:ext>
            </a:extLst>
          </p:cNvPr>
          <p:cNvSpPr>
            <a:spLocks noGrp="1"/>
          </p:cNvSpPr>
          <p:nvPr>
            <p:ph type="title"/>
          </p:nvPr>
        </p:nvSpPr>
        <p:spPr/>
        <p:txBody>
          <a:bodyPr/>
          <a:lstStyle/>
          <a:p>
            <a:r>
              <a:rPr lang="en-US" dirty="0"/>
              <a:t>EPI-WIN webinar</a:t>
            </a:r>
          </a:p>
        </p:txBody>
      </p:sp>
      <p:sp>
        <p:nvSpPr>
          <p:cNvPr id="3" name="Content Placeholder 2">
            <a:extLst>
              <a:ext uri="{FF2B5EF4-FFF2-40B4-BE49-F238E27FC236}">
                <a16:creationId xmlns:a16="http://schemas.microsoft.com/office/drawing/2014/main" id="{8BA5859B-4C7F-E362-E5BA-A74A7EC6B64D}"/>
              </a:ext>
            </a:extLst>
          </p:cNvPr>
          <p:cNvSpPr>
            <a:spLocks noGrp="1"/>
          </p:cNvSpPr>
          <p:nvPr>
            <p:ph idx="1"/>
          </p:nvPr>
        </p:nvSpPr>
        <p:spPr>
          <a:xfrm>
            <a:off x="457200" y="1481959"/>
            <a:ext cx="11277600" cy="4695004"/>
          </a:xfrm>
        </p:spPr>
        <p:txBody>
          <a:bodyPr>
            <a:normAutofit/>
          </a:bodyPr>
          <a:lstStyle/>
          <a:p>
            <a:r>
              <a:rPr lang="en-US" sz="2800" dirty="0"/>
              <a:t>View webinar “</a:t>
            </a:r>
            <a:r>
              <a:rPr lang="en-PH" sz="2800" dirty="0"/>
              <a:t>Respiratory syncytial virus (RSV) Genomic Surveillance: How and why</a:t>
            </a:r>
            <a:r>
              <a:rPr lang="en-US" sz="2800" dirty="0">
                <a:ea typeface="Times New Roman" panose="02020603050405020304" pitchFamily="18" charset="0"/>
                <a:cs typeface="Times New Roman" panose="02020603050405020304" pitchFamily="18" charset="0"/>
              </a:rPr>
              <a:t>”</a:t>
            </a:r>
            <a:endParaRPr lang="en-US" sz="2800" dirty="0"/>
          </a:p>
          <a:p>
            <a:r>
              <a:rPr lang="en-US" sz="2800" dirty="0"/>
              <a:t>Speakers</a:t>
            </a:r>
          </a:p>
          <a:p>
            <a:pPr lvl="1"/>
            <a:r>
              <a:rPr lang="en-US" sz="2400" dirty="0">
                <a:effectLst/>
              </a:rPr>
              <a:t>Dr </a:t>
            </a:r>
            <a:r>
              <a:rPr lang="en-US" sz="2400" dirty="0" err="1">
                <a:effectLst/>
              </a:rPr>
              <a:t>Wenqing</a:t>
            </a:r>
            <a:r>
              <a:rPr lang="en-US" sz="2400" dirty="0">
                <a:effectLst/>
              </a:rPr>
              <a:t> Zhang, WHO</a:t>
            </a:r>
          </a:p>
          <a:p>
            <a:pPr lvl="1"/>
            <a:r>
              <a:rPr lang="en-US" sz="2400" dirty="0"/>
              <a:t>Dr Siddhi </a:t>
            </a:r>
            <a:r>
              <a:rPr lang="en-US" sz="2400" dirty="0" err="1"/>
              <a:t>Hirve</a:t>
            </a:r>
            <a:r>
              <a:rPr lang="en-US" sz="2400" dirty="0"/>
              <a:t>, WHO</a:t>
            </a:r>
          </a:p>
          <a:p>
            <a:pPr lvl="1"/>
            <a:r>
              <a:rPr lang="en-US" sz="2400" dirty="0">
                <a:effectLst/>
              </a:rPr>
              <a:t>Dr Thomas William, University of Edinburgh, UK</a:t>
            </a:r>
          </a:p>
          <a:p>
            <a:pPr lvl="1"/>
            <a:r>
              <a:rPr lang="en-US" sz="2400" dirty="0">
                <a:effectLst/>
              </a:rPr>
              <a:t>Dr Sebastian Maurer-Stroh, GISAID Data Science Initiative</a:t>
            </a:r>
          </a:p>
          <a:p>
            <a:pPr lvl="1"/>
            <a:r>
              <a:rPr lang="en-US" sz="2400" dirty="0"/>
              <a:t>Dr Obadia </a:t>
            </a:r>
            <a:r>
              <a:rPr lang="en-US" sz="2400" dirty="0" err="1"/>
              <a:t>Mfuh</a:t>
            </a:r>
            <a:r>
              <a:rPr lang="en-US" sz="2400" dirty="0"/>
              <a:t> Kenji, WHO</a:t>
            </a:r>
            <a:endParaRPr lang="en-US" sz="2400" dirty="0">
              <a:effectLst/>
            </a:endParaRPr>
          </a:p>
          <a:p>
            <a:pPr lvl="1"/>
            <a:endParaRPr lang="de-DE" sz="2400" dirty="0">
              <a:effectLst/>
            </a:endParaRPr>
          </a:p>
        </p:txBody>
      </p:sp>
    </p:spTree>
    <p:extLst>
      <p:ext uri="{BB962C8B-B14F-4D97-AF65-F5344CB8AC3E}">
        <p14:creationId xmlns:p14="http://schemas.microsoft.com/office/powerpoint/2010/main" val="634993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90AF-862B-A74A-34CC-B9896D528B09}"/>
              </a:ext>
            </a:extLst>
          </p:cNvPr>
          <p:cNvSpPr>
            <a:spLocks noGrp="1"/>
          </p:cNvSpPr>
          <p:nvPr>
            <p:ph type="title"/>
          </p:nvPr>
        </p:nvSpPr>
        <p:spPr>
          <a:xfrm>
            <a:off x="457200" y="365125"/>
            <a:ext cx="11277600" cy="650875"/>
          </a:xfrm>
        </p:spPr>
        <p:txBody>
          <a:bodyPr/>
          <a:lstStyle/>
          <a:p>
            <a:r>
              <a:rPr lang="en-US" dirty="0"/>
              <a:t>Respiratory Syncytial Virus</a:t>
            </a:r>
          </a:p>
        </p:txBody>
      </p:sp>
      <p:sp>
        <p:nvSpPr>
          <p:cNvPr id="3" name="Content Placeholder 2">
            <a:extLst>
              <a:ext uri="{FF2B5EF4-FFF2-40B4-BE49-F238E27FC236}">
                <a16:creationId xmlns:a16="http://schemas.microsoft.com/office/drawing/2014/main" id="{8E44049A-AE7B-2137-EB5D-5841078973CE}"/>
              </a:ext>
            </a:extLst>
          </p:cNvPr>
          <p:cNvSpPr>
            <a:spLocks noGrp="1"/>
          </p:cNvSpPr>
          <p:nvPr>
            <p:ph idx="1"/>
          </p:nvPr>
        </p:nvSpPr>
        <p:spPr>
          <a:xfrm>
            <a:off x="457199" y="1481959"/>
            <a:ext cx="6329681" cy="4695004"/>
          </a:xfrm>
        </p:spPr>
        <p:txBody>
          <a:bodyPr>
            <a:normAutofit fontScale="85000" lnSpcReduction="20000"/>
          </a:bodyPr>
          <a:lstStyle/>
          <a:p>
            <a:r>
              <a:rPr lang="en-PH" dirty="0"/>
              <a:t>Human Respiratory Syncytial Virus (RSV) is a globally prevalent cause of lower respiratory tract infection in all age groups. </a:t>
            </a:r>
          </a:p>
          <a:p>
            <a:pPr lvl="1"/>
            <a:r>
              <a:rPr lang="en-PH" dirty="0"/>
              <a:t>In infants and young children, the first infection may cause severe bronchiolitis that can sometimes be fatal. </a:t>
            </a:r>
          </a:p>
          <a:p>
            <a:pPr lvl="1"/>
            <a:r>
              <a:rPr lang="en-PH" dirty="0"/>
              <a:t>In older children and adults without comorbidities, repeated upper respiratory tract infections are common and range from subclinical infection to symptomatic upper respiratory tract disease.</a:t>
            </a:r>
            <a:endParaRPr lang="en-US" dirty="0"/>
          </a:p>
          <a:p>
            <a:r>
              <a:rPr lang="en-US" dirty="0"/>
              <a:t>RSV genomic surveillance helps understand the phylogenetic diversity of RSV in communities. It serves to inform development of RSV prevention products and track virus evolution following introduction of RSV vaccines and monoclonal antibodies in communities. </a:t>
            </a:r>
          </a:p>
          <a:p>
            <a:r>
              <a:rPr lang="en-US" dirty="0"/>
              <a:t>The RSV genomic surveillance guidance is critically important for WHO because it operationalizes a core pillar of the Global Genomic Surveillance Strategy for Pathogens with Pandemic and Epidemic Potential (2022–2032).</a:t>
            </a:r>
          </a:p>
        </p:txBody>
      </p:sp>
      <p:pic>
        <p:nvPicPr>
          <p:cNvPr id="4" name="Picture 3">
            <a:extLst>
              <a:ext uri="{FF2B5EF4-FFF2-40B4-BE49-F238E27FC236}">
                <a16:creationId xmlns:a16="http://schemas.microsoft.com/office/drawing/2014/main" id="{892D1E2D-A7D9-C996-00BC-B6A72CC2C74A}"/>
              </a:ext>
            </a:extLst>
          </p:cNvPr>
          <p:cNvPicPr>
            <a:picLocks noChangeAspect="1"/>
          </p:cNvPicPr>
          <p:nvPr/>
        </p:nvPicPr>
        <p:blipFill>
          <a:blip r:embed="rId3"/>
          <a:stretch>
            <a:fillRect/>
          </a:stretch>
        </p:blipFill>
        <p:spPr>
          <a:xfrm>
            <a:off x="7132320" y="1481960"/>
            <a:ext cx="4907279" cy="2940548"/>
          </a:xfrm>
          <a:prstGeom prst="rect">
            <a:avLst/>
          </a:prstGeom>
        </p:spPr>
      </p:pic>
    </p:spTree>
    <p:extLst>
      <p:ext uri="{BB962C8B-B14F-4D97-AF65-F5344CB8AC3E}">
        <p14:creationId xmlns:p14="http://schemas.microsoft.com/office/powerpoint/2010/main" val="1973573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66819-2000-A881-28B9-7DCEB8062031}"/>
              </a:ext>
            </a:extLst>
          </p:cNvPr>
          <p:cNvSpPr>
            <a:spLocks noGrp="1"/>
          </p:cNvSpPr>
          <p:nvPr>
            <p:ph type="title"/>
          </p:nvPr>
        </p:nvSpPr>
        <p:spPr>
          <a:xfrm>
            <a:off x="457200" y="365125"/>
            <a:ext cx="11277600" cy="732155"/>
          </a:xfrm>
        </p:spPr>
        <p:txBody>
          <a:bodyPr/>
          <a:lstStyle/>
          <a:p>
            <a:r>
              <a:rPr lang="en-US" dirty="0"/>
              <a:t>RSV sequencing </a:t>
            </a:r>
            <a:r>
              <a:rPr lang="en-US" dirty="0" err="1"/>
              <a:t>programme</a:t>
            </a:r>
            <a:endParaRPr lang="en-US" dirty="0"/>
          </a:p>
        </p:txBody>
      </p:sp>
      <p:sp>
        <p:nvSpPr>
          <p:cNvPr id="3" name="Content Placeholder 2">
            <a:extLst>
              <a:ext uri="{FF2B5EF4-FFF2-40B4-BE49-F238E27FC236}">
                <a16:creationId xmlns:a16="http://schemas.microsoft.com/office/drawing/2014/main" id="{C2B2839C-CAA7-DB24-EBDF-A8847105DA4C}"/>
              </a:ext>
            </a:extLst>
          </p:cNvPr>
          <p:cNvSpPr>
            <a:spLocks noGrp="1"/>
          </p:cNvSpPr>
          <p:nvPr>
            <p:ph idx="1"/>
          </p:nvPr>
        </p:nvSpPr>
        <p:spPr>
          <a:xfrm>
            <a:off x="4043680" y="1375649"/>
            <a:ext cx="7691120" cy="4695004"/>
          </a:xfrm>
        </p:spPr>
        <p:txBody>
          <a:bodyPr>
            <a:normAutofit/>
          </a:bodyPr>
          <a:lstStyle/>
          <a:p>
            <a:r>
              <a:rPr lang="en-US" dirty="0"/>
              <a:t>Genomic sequencing - part of integrated surveillance strategies to understand challenges to the effectiveness of newly introduced interventions</a:t>
            </a:r>
          </a:p>
          <a:p>
            <a:r>
              <a:rPr lang="en-US" dirty="0"/>
              <a:t>There is rapid progress in development of new RSV interventions e.g. vaccination</a:t>
            </a:r>
          </a:p>
          <a:p>
            <a:r>
              <a:rPr lang="en-US" dirty="0"/>
              <a:t>RSV immunization is now recommended for infants, pregnant persons and older adults globally</a:t>
            </a:r>
          </a:p>
          <a:p>
            <a:r>
              <a:rPr lang="en-US" dirty="0"/>
              <a:t>Goal of the sequencing </a:t>
            </a:r>
            <a:r>
              <a:rPr lang="en-US" dirty="0" err="1"/>
              <a:t>programme</a:t>
            </a:r>
            <a:r>
              <a:rPr lang="en-US" dirty="0"/>
              <a:t>:</a:t>
            </a:r>
          </a:p>
          <a:p>
            <a:pPr marL="914400" lvl="1" indent="-457200">
              <a:buFont typeface="+mj-lt"/>
              <a:buAutoNum type="arabicPeriod"/>
            </a:pPr>
            <a:r>
              <a:rPr lang="en-US" dirty="0"/>
              <a:t>Understand current global genetic diversity of RSV</a:t>
            </a:r>
          </a:p>
          <a:p>
            <a:pPr marL="914400" lvl="1" indent="-457200">
              <a:buFont typeface="+mj-lt"/>
              <a:buAutoNum type="arabicPeriod"/>
            </a:pPr>
            <a:r>
              <a:rPr lang="en-US" dirty="0"/>
              <a:t>Understand the spread of lineages globally </a:t>
            </a:r>
          </a:p>
          <a:p>
            <a:pPr marL="914400" lvl="1" indent="-457200">
              <a:buFont typeface="+mj-lt"/>
              <a:buAutoNum type="arabicPeriod"/>
            </a:pPr>
            <a:r>
              <a:rPr lang="en-US" dirty="0"/>
              <a:t>Support the use of molecular diagnostics </a:t>
            </a:r>
          </a:p>
          <a:p>
            <a:pPr marL="914400" lvl="1" indent="-457200">
              <a:buFont typeface="+mj-lt"/>
              <a:buAutoNum type="arabicPeriod"/>
            </a:pPr>
            <a:r>
              <a:rPr lang="en-US" dirty="0"/>
              <a:t>Inform the development and introduction of interventions </a:t>
            </a:r>
          </a:p>
          <a:p>
            <a:endParaRPr lang="en-US" dirty="0"/>
          </a:p>
        </p:txBody>
      </p:sp>
      <p:pic>
        <p:nvPicPr>
          <p:cNvPr id="5" name="Picture 4">
            <a:extLst>
              <a:ext uri="{FF2B5EF4-FFF2-40B4-BE49-F238E27FC236}">
                <a16:creationId xmlns:a16="http://schemas.microsoft.com/office/drawing/2014/main" id="{55CD48E2-8F1E-D496-C9C3-DF9FD23770A8}"/>
              </a:ext>
            </a:extLst>
          </p:cNvPr>
          <p:cNvPicPr>
            <a:picLocks noChangeAspect="1"/>
          </p:cNvPicPr>
          <p:nvPr/>
        </p:nvPicPr>
        <p:blipFill>
          <a:blip r:embed="rId2"/>
          <a:stretch>
            <a:fillRect/>
          </a:stretch>
        </p:blipFill>
        <p:spPr>
          <a:xfrm>
            <a:off x="457200" y="1375649"/>
            <a:ext cx="3313559" cy="4480560"/>
          </a:xfrm>
          <a:prstGeom prst="rect">
            <a:avLst/>
          </a:prstGeom>
        </p:spPr>
      </p:pic>
    </p:spTree>
    <p:extLst>
      <p:ext uri="{BB962C8B-B14F-4D97-AF65-F5344CB8AC3E}">
        <p14:creationId xmlns:p14="http://schemas.microsoft.com/office/powerpoint/2010/main" val="86734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25B5B-46C1-2CBD-5E32-FCD2E6B260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F8DD0-D7CB-48F4-0F88-279FAA2D679F}"/>
              </a:ext>
            </a:extLst>
          </p:cNvPr>
          <p:cNvSpPr>
            <a:spLocks noGrp="1"/>
          </p:cNvSpPr>
          <p:nvPr>
            <p:ph type="title"/>
          </p:nvPr>
        </p:nvSpPr>
        <p:spPr>
          <a:xfrm>
            <a:off x="838201" y="365130"/>
            <a:ext cx="10515600" cy="635332"/>
          </a:xfrm>
        </p:spPr>
        <p:txBody>
          <a:bodyPr>
            <a:normAutofit/>
          </a:bodyPr>
          <a:lstStyle/>
          <a:p>
            <a:r>
              <a:rPr lang="en-US" b="1" dirty="0"/>
              <a:t>Objectives of the sequencing recommendations</a:t>
            </a:r>
          </a:p>
        </p:txBody>
      </p:sp>
      <p:sp>
        <p:nvSpPr>
          <p:cNvPr id="3" name="Content Placeholder 2">
            <a:extLst>
              <a:ext uri="{FF2B5EF4-FFF2-40B4-BE49-F238E27FC236}">
                <a16:creationId xmlns:a16="http://schemas.microsoft.com/office/drawing/2014/main" id="{0EF108C1-EF43-6934-C4ED-EA3B85110722}"/>
              </a:ext>
            </a:extLst>
          </p:cNvPr>
          <p:cNvSpPr>
            <a:spLocks noGrp="1"/>
          </p:cNvSpPr>
          <p:nvPr>
            <p:ph idx="4294967295"/>
          </p:nvPr>
        </p:nvSpPr>
        <p:spPr>
          <a:xfrm>
            <a:off x="715963" y="1194099"/>
            <a:ext cx="10710861" cy="5298771"/>
          </a:xfrm>
        </p:spPr>
        <p:txBody>
          <a:bodyPr vert="horz" lIns="91440" tIns="45720" rIns="91440" bIns="45720" rtlCol="0" anchor="t">
            <a:normAutofit/>
          </a:bodyPr>
          <a:lstStyle/>
          <a:p>
            <a:pPr marL="514350" lvl="0" indent="-514350">
              <a:buFont typeface="+mj-lt"/>
              <a:buAutoNum type="arabicPeriod"/>
            </a:pPr>
            <a:r>
              <a:rPr lang="en-GB" dirty="0"/>
              <a:t>Outline standards for RSV specimen collection and diagnostic testing for </a:t>
            </a:r>
            <a:r>
              <a:rPr lang="en-GB" b="1" dirty="0"/>
              <a:t>high quality sequencing </a:t>
            </a:r>
            <a:endParaRPr lang="en-US" b="1" dirty="0"/>
          </a:p>
          <a:p>
            <a:pPr marL="514350" lvl="0" indent="-514350">
              <a:buFont typeface="+mj-lt"/>
              <a:buAutoNum type="arabicPeriod"/>
            </a:pPr>
            <a:r>
              <a:rPr lang="en-GB" b="1" dirty="0"/>
              <a:t>Improve access to tools </a:t>
            </a:r>
            <a:r>
              <a:rPr lang="en-GB" dirty="0"/>
              <a:t>for RSV sequence data generation, analysis and interpretation</a:t>
            </a:r>
            <a:endParaRPr lang="en-US" dirty="0"/>
          </a:p>
          <a:p>
            <a:pPr marL="514350" lvl="0" indent="-514350">
              <a:buFont typeface="+mj-lt"/>
              <a:buAutoNum type="arabicPeriod"/>
            </a:pPr>
            <a:r>
              <a:rPr lang="en-GB" dirty="0"/>
              <a:t>Ensure </a:t>
            </a:r>
            <a:r>
              <a:rPr lang="en-GB" b="1" dirty="0"/>
              <a:t>timely sharing </a:t>
            </a:r>
            <a:r>
              <a:rPr lang="en-GB" dirty="0"/>
              <a:t>of RSV sequence data</a:t>
            </a:r>
            <a:endParaRPr lang="en-US" dirty="0"/>
          </a:p>
          <a:p>
            <a:pPr marL="514350" lvl="0" indent="-514350">
              <a:buFont typeface="+mj-lt"/>
              <a:buAutoNum type="arabicPeriod"/>
            </a:pPr>
            <a:r>
              <a:rPr lang="en-GB" b="1" dirty="0"/>
              <a:t>Strengthen capacity </a:t>
            </a:r>
            <a:r>
              <a:rPr lang="en-GB" dirty="0"/>
              <a:t>within participating laboratories and ensure the </a:t>
            </a:r>
            <a:r>
              <a:rPr lang="en-GB" b="1" dirty="0"/>
              <a:t>sustainability </a:t>
            </a:r>
            <a:r>
              <a:rPr lang="en-GB" dirty="0"/>
              <a:t>of integrated respiratory virus surveillance</a:t>
            </a:r>
            <a:endParaRPr lang="en-US" dirty="0"/>
          </a:p>
          <a:p>
            <a:pPr marL="514350" lvl="0" indent="-514350">
              <a:buFont typeface="+mj-lt"/>
              <a:buAutoNum type="arabicPeriod"/>
            </a:pPr>
            <a:r>
              <a:rPr lang="en-GB" dirty="0"/>
              <a:t>Adopt and repurpose existing sequencing technologies to </a:t>
            </a:r>
            <a:r>
              <a:rPr lang="en-GB" b="1" dirty="0"/>
              <a:t>maximise the use of existing laboratory infrastructure</a:t>
            </a:r>
            <a:r>
              <a:rPr lang="en-GB" dirty="0"/>
              <a:t>, which can then be applied to other pathogens or emergencies</a:t>
            </a:r>
            <a:endParaRPr lang="en-US" dirty="0"/>
          </a:p>
          <a:p>
            <a:pPr marL="0" marR="0" indent="-228600">
              <a:lnSpc>
                <a:spcPct val="107000"/>
              </a:lnSpc>
              <a:spcBef>
                <a:spcPts val="0"/>
              </a:spcBef>
              <a:spcAft>
                <a:spcPts val="800"/>
              </a:spcAft>
            </a:pPr>
            <a:endParaRPr lang="en-US" sz="2000" dirty="0">
              <a:latin typeface="+mn-lt"/>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66E32B88-1501-CDF3-BC3E-6B1E4EE999EC}"/>
              </a:ext>
            </a:extLst>
          </p:cNvPr>
          <p:cNvSpPr>
            <a:spLocks noGrp="1"/>
          </p:cNvSpPr>
          <p:nvPr>
            <p:ph type="sldNum" sz="quarter" idx="4294967295"/>
          </p:nvPr>
        </p:nvSpPr>
        <p:spPr>
          <a:xfrm>
            <a:off x="11426825" y="6507163"/>
            <a:ext cx="765175" cy="250825"/>
          </a:xfrm>
        </p:spPr>
        <p:txBody>
          <a:bodyPr/>
          <a:lstStyle/>
          <a:p>
            <a:fld id="{6D22F896-40B5-4ADD-8801-0D06FADFA095}" type="slidenum">
              <a:rPr lang="en-US" smtClean="0"/>
              <a:pPr/>
              <a:t>4</a:t>
            </a:fld>
            <a:endParaRPr lang="en-US"/>
          </a:p>
        </p:txBody>
      </p:sp>
    </p:spTree>
    <p:extLst>
      <p:ext uri="{BB962C8B-B14F-4D97-AF65-F5344CB8AC3E}">
        <p14:creationId xmlns:p14="http://schemas.microsoft.com/office/powerpoint/2010/main" val="2179360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97271-CB59-D621-22A5-1F6333E7E2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B77DA7-2B42-ACFF-5FCF-B00F64F6AC19}"/>
              </a:ext>
            </a:extLst>
          </p:cNvPr>
          <p:cNvSpPr>
            <a:spLocks noGrp="1"/>
          </p:cNvSpPr>
          <p:nvPr>
            <p:ph type="title"/>
          </p:nvPr>
        </p:nvSpPr>
        <p:spPr>
          <a:xfrm>
            <a:off x="715963" y="196688"/>
            <a:ext cx="10515600" cy="1349370"/>
          </a:xfrm>
        </p:spPr>
        <p:txBody>
          <a:bodyPr>
            <a:normAutofit/>
          </a:bodyPr>
          <a:lstStyle/>
          <a:p>
            <a:r>
              <a:rPr lang="en-GB" b="1" dirty="0"/>
              <a:t>Sample types, timing, and patient groups</a:t>
            </a:r>
            <a:br>
              <a:rPr lang="en-GB" b="1" dirty="0"/>
            </a:br>
            <a:endParaRPr lang="en-US" b="1" dirty="0"/>
          </a:p>
        </p:txBody>
      </p:sp>
      <p:sp>
        <p:nvSpPr>
          <p:cNvPr id="3" name="Content Placeholder 2">
            <a:extLst>
              <a:ext uri="{FF2B5EF4-FFF2-40B4-BE49-F238E27FC236}">
                <a16:creationId xmlns:a16="http://schemas.microsoft.com/office/drawing/2014/main" id="{1BD3ED6A-F80C-2483-7C1B-746BF2E3F8D5}"/>
              </a:ext>
            </a:extLst>
          </p:cNvPr>
          <p:cNvSpPr>
            <a:spLocks noGrp="1"/>
          </p:cNvSpPr>
          <p:nvPr>
            <p:ph idx="4294967295"/>
          </p:nvPr>
        </p:nvSpPr>
        <p:spPr>
          <a:xfrm>
            <a:off x="715963" y="1194099"/>
            <a:ext cx="10710861" cy="5298771"/>
          </a:xfrm>
        </p:spPr>
        <p:txBody>
          <a:bodyPr vert="horz" lIns="91440" tIns="45720" rIns="91440" bIns="45720" rtlCol="0" anchor="t">
            <a:normAutofit/>
          </a:bodyPr>
          <a:lstStyle/>
          <a:p>
            <a:r>
              <a:rPr lang="en-US" dirty="0"/>
              <a:t>Surveillance and sequencing strategies differ between countries </a:t>
            </a:r>
          </a:p>
          <a:p>
            <a:pPr lvl="1"/>
            <a:r>
              <a:rPr lang="en-US" dirty="0"/>
              <a:t>Use country’s existing surveillance system criteria</a:t>
            </a:r>
          </a:p>
          <a:p>
            <a:r>
              <a:rPr lang="en-US" dirty="0"/>
              <a:t>Aim for representativeness with sampling:</a:t>
            </a:r>
          </a:p>
          <a:p>
            <a:pPr lvl="1"/>
            <a:r>
              <a:rPr lang="en-US" b="1" dirty="0"/>
              <a:t>Age groups </a:t>
            </a:r>
            <a:r>
              <a:rPr lang="en-US" dirty="0"/>
              <a:t>that are likely to be targeted by interventions</a:t>
            </a:r>
          </a:p>
          <a:p>
            <a:pPr lvl="2"/>
            <a:r>
              <a:rPr lang="en-US" dirty="0"/>
              <a:t>0 - 11 months [maternal vaccines / infant monoclonal antibodies]</a:t>
            </a:r>
          </a:p>
          <a:p>
            <a:pPr lvl="2"/>
            <a:r>
              <a:rPr lang="en-US" dirty="0"/>
              <a:t>12 - 23 months [pediatric vaccines / monoclonal antibodies in high risk]</a:t>
            </a:r>
          </a:p>
          <a:p>
            <a:pPr lvl="2"/>
            <a:r>
              <a:rPr lang="en-US" dirty="0"/>
              <a:t>≥60 years, if a country is introducing vaccination in this older age group </a:t>
            </a:r>
          </a:p>
          <a:p>
            <a:pPr lvl="2"/>
            <a:r>
              <a:rPr lang="en-US" dirty="0"/>
              <a:t>Other age groups, dependent on resources and future interventions</a:t>
            </a:r>
          </a:p>
          <a:p>
            <a:pPr lvl="1"/>
            <a:r>
              <a:rPr lang="en-US" dirty="0"/>
              <a:t>Different </a:t>
            </a:r>
            <a:r>
              <a:rPr lang="en-US" b="1" dirty="0"/>
              <a:t>geographic locations </a:t>
            </a:r>
            <a:r>
              <a:rPr lang="en-US" dirty="0"/>
              <a:t>across the country</a:t>
            </a:r>
          </a:p>
          <a:p>
            <a:pPr lvl="1"/>
            <a:r>
              <a:rPr lang="en-US" dirty="0"/>
              <a:t>Different </a:t>
            </a:r>
            <a:r>
              <a:rPr lang="en-US" b="1" dirty="0"/>
              <a:t>time points </a:t>
            </a:r>
            <a:r>
              <a:rPr lang="en-US" dirty="0"/>
              <a:t>(early, middle, late season and out of season)</a:t>
            </a:r>
          </a:p>
          <a:p>
            <a:pPr lvl="1"/>
            <a:r>
              <a:rPr lang="en-US" b="1" dirty="0"/>
              <a:t>Ranges of disease severity </a:t>
            </a:r>
            <a:r>
              <a:rPr lang="en-US" dirty="0"/>
              <a:t>(milder community cases, </a:t>
            </a:r>
            <a:r>
              <a:rPr lang="en-US" dirty="0" err="1"/>
              <a:t>hospitalised</a:t>
            </a:r>
            <a:r>
              <a:rPr lang="en-US" dirty="0"/>
              <a:t>)</a:t>
            </a:r>
          </a:p>
          <a:p>
            <a:r>
              <a:rPr lang="en-US" b="1" dirty="0"/>
              <a:t>Clinically significant cases</a:t>
            </a:r>
            <a:r>
              <a:rPr lang="en-US" dirty="0"/>
              <a:t>, such as fatal cases and breakthrough infections</a:t>
            </a:r>
          </a:p>
          <a:p>
            <a:pPr marL="0" marR="0" indent="-228600">
              <a:lnSpc>
                <a:spcPct val="107000"/>
              </a:lnSpc>
              <a:spcBef>
                <a:spcPts val="0"/>
              </a:spcBef>
              <a:spcAft>
                <a:spcPts val="800"/>
              </a:spcAft>
            </a:pPr>
            <a:endParaRPr lang="en-US" sz="2000" dirty="0">
              <a:latin typeface="+mn-lt"/>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35B60596-CBFB-F06E-8055-2173F9A8229C}"/>
              </a:ext>
            </a:extLst>
          </p:cNvPr>
          <p:cNvSpPr>
            <a:spLocks noGrp="1"/>
          </p:cNvSpPr>
          <p:nvPr>
            <p:ph type="sldNum" sz="quarter" idx="4294967295"/>
          </p:nvPr>
        </p:nvSpPr>
        <p:spPr>
          <a:xfrm>
            <a:off x="11426825" y="6507163"/>
            <a:ext cx="765175" cy="250825"/>
          </a:xfrm>
        </p:spPr>
        <p:txBody>
          <a:bodyPr/>
          <a:lstStyle/>
          <a:p>
            <a:fld id="{6D22F896-40B5-4ADD-8801-0D06FADFA095}" type="slidenum">
              <a:rPr lang="en-US" smtClean="0"/>
              <a:pPr/>
              <a:t>5</a:t>
            </a:fld>
            <a:endParaRPr lang="en-US"/>
          </a:p>
        </p:txBody>
      </p:sp>
    </p:spTree>
    <p:extLst>
      <p:ext uri="{BB962C8B-B14F-4D97-AF65-F5344CB8AC3E}">
        <p14:creationId xmlns:p14="http://schemas.microsoft.com/office/powerpoint/2010/main" val="96476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2A0B7-D1A1-D14A-D757-CFD88CEBB8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17C561-C664-996C-7BCF-42C6D3E9777A}"/>
              </a:ext>
            </a:extLst>
          </p:cNvPr>
          <p:cNvSpPr>
            <a:spLocks noGrp="1"/>
          </p:cNvSpPr>
          <p:nvPr>
            <p:ph type="title"/>
          </p:nvPr>
        </p:nvSpPr>
        <p:spPr>
          <a:xfrm>
            <a:off x="715963" y="196688"/>
            <a:ext cx="10515600" cy="1349370"/>
          </a:xfrm>
        </p:spPr>
        <p:txBody>
          <a:bodyPr>
            <a:normAutofit/>
          </a:bodyPr>
          <a:lstStyle/>
          <a:p>
            <a:r>
              <a:rPr lang="en-GB" b="1" dirty="0"/>
              <a:t>Sample size</a:t>
            </a:r>
            <a:br>
              <a:rPr lang="en-GB" b="1" dirty="0"/>
            </a:br>
            <a:endParaRPr lang="en-US" b="1" dirty="0"/>
          </a:p>
        </p:txBody>
      </p:sp>
      <p:sp>
        <p:nvSpPr>
          <p:cNvPr id="3" name="Content Placeholder 2">
            <a:extLst>
              <a:ext uri="{FF2B5EF4-FFF2-40B4-BE49-F238E27FC236}">
                <a16:creationId xmlns:a16="http://schemas.microsoft.com/office/drawing/2014/main" id="{02306B2C-3533-A4CD-852C-EAFA7AF23B5F}"/>
              </a:ext>
            </a:extLst>
          </p:cNvPr>
          <p:cNvSpPr>
            <a:spLocks noGrp="1"/>
          </p:cNvSpPr>
          <p:nvPr>
            <p:ph idx="4294967295"/>
          </p:nvPr>
        </p:nvSpPr>
        <p:spPr>
          <a:xfrm>
            <a:off x="379080" y="1208392"/>
            <a:ext cx="5480300" cy="5298771"/>
          </a:xfrm>
        </p:spPr>
        <p:txBody>
          <a:bodyPr vert="horz" lIns="91440" tIns="45720" rIns="91440" bIns="45720" rtlCol="0" anchor="t">
            <a:normAutofit/>
          </a:bodyPr>
          <a:lstStyle/>
          <a:p>
            <a:r>
              <a:rPr lang="en-US" dirty="0"/>
              <a:t>Identify main lineages circulating within a country at high prevalence, and minor lineages circulating globally at low prevalence</a:t>
            </a:r>
          </a:p>
          <a:p>
            <a:r>
              <a:rPr lang="en-US" dirty="0"/>
              <a:t>Recommend 46 sequences per country per year </a:t>
            </a:r>
          </a:p>
          <a:p>
            <a:pPr lvl="1"/>
            <a:r>
              <a:rPr lang="en-US" dirty="0"/>
              <a:t>Identify lineages circulating at a prevalence of 10% (95% CI 4.2-22.0%) </a:t>
            </a:r>
          </a:p>
          <a:p>
            <a:pPr lvl="1"/>
            <a:r>
              <a:rPr lang="en-US" dirty="0"/>
              <a:t>Permit identification of a lineage circulating to a prevalence of </a:t>
            </a:r>
            <a:r>
              <a:rPr lang="en-US" b="1" dirty="0"/>
              <a:t>6.6% nationally</a:t>
            </a:r>
            <a:r>
              <a:rPr lang="en-US" dirty="0"/>
              <a:t>, and </a:t>
            </a:r>
            <a:r>
              <a:rPr lang="en-US" b="1" dirty="0"/>
              <a:t>0.27% globally</a:t>
            </a:r>
          </a:p>
          <a:p>
            <a:r>
              <a:rPr lang="en-US" dirty="0"/>
              <a:t>Choose proportion of RSV-A to RSV-B samples based on the circulating distribution</a:t>
            </a:r>
          </a:p>
          <a:p>
            <a:pPr marL="0" marR="0" indent="-228600">
              <a:lnSpc>
                <a:spcPct val="107000"/>
              </a:lnSpc>
              <a:spcBef>
                <a:spcPts val="0"/>
              </a:spcBef>
              <a:spcAft>
                <a:spcPts val="800"/>
              </a:spcAft>
            </a:pPr>
            <a:endParaRPr lang="en-US" sz="2000" dirty="0">
              <a:latin typeface="+mn-lt"/>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C9C8B9F3-A4AC-EFA5-B08A-25F58A8472E1}"/>
              </a:ext>
            </a:extLst>
          </p:cNvPr>
          <p:cNvSpPr>
            <a:spLocks noGrp="1"/>
          </p:cNvSpPr>
          <p:nvPr>
            <p:ph type="sldNum" sz="quarter" idx="4294967295"/>
          </p:nvPr>
        </p:nvSpPr>
        <p:spPr>
          <a:xfrm>
            <a:off x="11426825" y="6507163"/>
            <a:ext cx="765175" cy="250825"/>
          </a:xfrm>
        </p:spPr>
        <p:txBody>
          <a:bodyPr/>
          <a:lstStyle/>
          <a:p>
            <a:fld id="{6D22F896-40B5-4ADD-8801-0D06FADFA095}" type="slidenum">
              <a:rPr lang="en-US" smtClean="0"/>
              <a:pPr/>
              <a:t>6</a:t>
            </a:fld>
            <a:endParaRPr lang="en-US"/>
          </a:p>
        </p:txBody>
      </p:sp>
      <p:pic>
        <p:nvPicPr>
          <p:cNvPr id="5" name="Picture 4">
            <a:extLst>
              <a:ext uri="{FF2B5EF4-FFF2-40B4-BE49-F238E27FC236}">
                <a16:creationId xmlns:a16="http://schemas.microsoft.com/office/drawing/2014/main" id="{0F77D08B-513B-C0FD-595C-1F75A4264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2050" y="317007"/>
            <a:ext cx="5594683" cy="5709851"/>
          </a:xfrm>
          <a:prstGeom prst="rect">
            <a:avLst/>
          </a:prstGeom>
        </p:spPr>
      </p:pic>
    </p:spTree>
    <p:extLst>
      <p:ext uri="{BB962C8B-B14F-4D97-AF65-F5344CB8AC3E}">
        <p14:creationId xmlns:p14="http://schemas.microsoft.com/office/powerpoint/2010/main" val="1024050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67DC2-A46A-EDCB-4F86-4BD069AF42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5E2879-5279-B5C6-A271-B1E35622862A}"/>
              </a:ext>
            </a:extLst>
          </p:cNvPr>
          <p:cNvSpPr>
            <a:spLocks noGrp="1"/>
          </p:cNvSpPr>
          <p:nvPr>
            <p:ph type="title"/>
          </p:nvPr>
        </p:nvSpPr>
        <p:spPr>
          <a:xfrm>
            <a:off x="911224" y="862140"/>
            <a:ext cx="10515600" cy="635332"/>
          </a:xfrm>
        </p:spPr>
        <p:txBody>
          <a:bodyPr>
            <a:normAutofit fontScale="90000"/>
          </a:bodyPr>
          <a:lstStyle/>
          <a:p>
            <a:r>
              <a:rPr lang="en-GB" b="1" dirty="0"/>
              <a:t>Storage, transport, and handling to preserve RNA quality</a:t>
            </a:r>
            <a:br>
              <a:rPr lang="en-GB" b="1" dirty="0"/>
            </a:br>
            <a:endParaRPr lang="en-US" b="1" dirty="0"/>
          </a:p>
        </p:txBody>
      </p:sp>
      <p:sp>
        <p:nvSpPr>
          <p:cNvPr id="3" name="Content Placeholder 2">
            <a:extLst>
              <a:ext uri="{FF2B5EF4-FFF2-40B4-BE49-F238E27FC236}">
                <a16:creationId xmlns:a16="http://schemas.microsoft.com/office/drawing/2014/main" id="{856A6D7D-E3E7-8F35-669B-ABEE9473EE09}"/>
              </a:ext>
            </a:extLst>
          </p:cNvPr>
          <p:cNvSpPr>
            <a:spLocks noGrp="1"/>
          </p:cNvSpPr>
          <p:nvPr>
            <p:ph idx="4294967295"/>
          </p:nvPr>
        </p:nvSpPr>
        <p:spPr>
          <a:xfrm>
            <a:off x="715963" y="1194099"/>
            <a:ext cx="10710861" cy="5298771"/>
          </a:xfrm>
        </p:spPr>
        <p:txBody>
          <a:bodyPr vert="horz" lIns="91440" tIns="45720" rIns="91440" bIns="45720" rtlCol="0" anchor="t">
            <a:normAutofit/>
          </a:bodyPr>
          <a:lstStyle/>
          <a:p>
            <a:r>
              <a:rPr lang="en-US" sz="2800" dirty="0"/>
              <a:t>Same type of specimens collected for SARS-CoV-2 and influenza testing</a:t>
            </a:r>
          </a:p>
          <a:p>
            <a:r>
              <a:rPr lang="en-US" sz="2800" dirty="0"/>
              <a:t>Recommended: nasal aspirates, nasal swabs, throat (OP) swabs, nasopharyngeal swabs, nasopharyngeal aspirates, combined NP/OP</a:t>
            </a:r>
          </a:p>
          <a:p>
            <a:r>
              <a:rPr lang="en-US" sz="2800" dirty="0"/>
              <a:t>Viral/Universal transport medium (VTM/UTM)</a:t>
            </a:r>
          </a:p>
          <a:p>
            <a:r>
              <a:rPr lang="en-US" sz="2800" dirty="0"/>
              <a:t>Stored and transported at 2-8°C, and RNA extracted within 72 hours</a:t>
            </a:r>
          </a:p>
          <a:p>
            <a:r>
              <a:rPr lang="en-US" sz="2800" dirty="0"/>
              <a:t>Alternatively, freeze in -70°C freezer</a:t>
            </a:r>
          </a:p>
          <a:p>
            <a:r>
              <a:rPr lang="en-US" sz="2800" dirty="0"/>
              <a:t>Freeze-thaw cycles should be minimized</a:t>
            </a:r>
          </a:p>
          <a:p>
            <a:r>
              <a:rPr lang="en-US" sz="2800" dirty="0"/>
              <a:t>rRT-PCR testing – CDC IRR / commercial kits</a:t>
            </a:r>
          </a:p>
          <a:p>
            <a:pPr marL="0" marR="0" indent="-228600">
              <a:lnSpc>
                <a:spcPct val="107000"/>
              </a:lnSpc>
              <a:spcBef>
                <a:spcPts val="0"/>
              </a:spcBef>
              <a:spcAft>
                <a:spcPts val="800"/>
              </a:spcAft>
            </a:pPr>
            <a:endParaRPr lang="en-US" sz="2000" dirty="0">
              <a:latin typeface="+mn-lt"/>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C3982F14-0211-A3A2-0076-F3F8C6216E36}"/>
              </a:ext>
            </a:extLst>
          </p:cNvPr>
          <p:cNvSpPr>
            <a:spLocks noGrp="1"/>
          </p:cNvSpPr>
          <p:nvPr>
            <p:ph type="sldNum" sz="quarter" idx="4294967295"/>
          </p:nvPr>
        </p:nvSpPr>
        <p:spPr>
          <a:xfrm>
            <a:off x="11426825" y="6507163"/>
            <a:ext cx="765175" cy="250825"/>
          </a:xfrm>
        </p:spPr>
        <p:txBody>
          <a:bodyPr/>
          <a:lstStyle/>
          <a:p>
            <a:fld id="{6D22F896-40B5-4ADD-8801-0D06FADFA095}" type="slidenum">
              <a:rPr lang="en-US" smtClean="0"/>
              <a:pPr/>
              <a:t>7</a:t>
            </a:fld>
            <a:endParaRPr lang="en-US"/>
          </a:p>
        </p:txBody>
      </p:sp>
    </p:spTree>
    <p:extLst>
      <p:ext uri="{BB962C8B-B14F-4D97-AF65-F5344CB8AC3E}">
        <p14:creationId xmlns:p14="http://schemas.microsoft.com/office/powerpoint/2010/main" val="3123900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EE521-CBCD-1B1C-178B-C010258C99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432D1B-FC5D-418F-F27A-BF00DDA04B12}"/>
              </a:ext>
            </a:extLst>
          </p:cNvPr>
          <p:cNvSpPr>
            <a:spLocks noGrp="1"/>
          </p:cNvSpPr>
          <p:nvPr>
            <p:ph type="title"/>
          </p:nvPr>
        </p:nvSpPr>
        <p:spPr>
          <a:xfrm>
            <a:off x="5989479" y="45090"/>
            <a:ext cx="5819933" cy="1898010"/>
          </a:xfrm>
        </p:spPr>
        <p:txBody>
          <a:bodyPr>
            <a:normAutofit/>
          </a:bodyPr>
          <a:lstStyle/>
          <a:p>
            <a:r>
              <a:rPr lang="en-GB" b="1" dirty="0"/>
              <a:t>Integration with Influenza and SARS-CoV-2 specimen workflows</a:t>
            </a:r>
            <a:br>
              <a:rPr lang="en-GB" b="1" dirty="0"/>
            </a:br>
            <a:endParaRPr lang="en-US" b="1" dirty="0"/>
          </a:p>
        </p:txBody>
      </p:sp>
      <p:sp>
        <p:nvSpPr>
          <p:cNvPr id="3" name="Content Placeholder 2">
            <a:extLst>
              <a:ext uri="{FF2B5EF4-FFF2-40B4-BE49-F238E27FC236}">
                <a16:creationId xmlns:a16="http://schemas.microsoft.com/office/drawing/2014/main" id="{7E633701-C236-588D-1BEB-C7DFB67C2D31}"/>
              </a:ext>
            </a:extLst>
          </p:cNvPr>
          <p:cNvSpPr>
            <a:spLocks noGrp="1"/>
          </p:cNvSpPr>
          <p:nvPr>
            <p:ph idx="4294967295"/>
          </p:nvPr>
        </p:nvSpPr>
        <p:spPr>
          <a:xfrm>
            <a:off x="715963" y="1194099"/>
            <a:ext cx="10710861" cy="5298771"/>
          </a:xfrm>
        </p:spPr>
        <p:txBody>
          <a:bodyPr vert="horz" lIns="91440" tIns="45720" rIns="91440" bIns="45720" rtlCol="0" anchor="t">
            <a:normAutofit/>
          </a:bodyPr>
          <a:lstStyle/>
          <a:p>
            <a:pPr marL="0" marR="0" indent="-228600">
              <a:lnSpc>
                <a:spcPct val="107000"/>
              </a:lnSpc>
              <a:spcBef>
                <a:spcPts val="0"/>
              </a:spcBef>
              <a:spcAft>
                <a:spcPts val="800"/>
              </a:spcAft>
            </a:pPr>
            <a:endParaRPr lang="en-US" sz="2000" dirty="0">
              <a:latin typeface="+mn-lt"/>
              <a:ea typeface="Calibri" panose="020F0502020204030204"/>
              <a:cs typeface="Calibri" panose="020F0502020204030204"/>
            </a:endParaRPr>
          </a:p>
          <a:p>
            <a:pPr marL="0" marR="0" indent="-228600">
              <a:lnSpc>
                <a:spcPct val="107000"/>
              </a:lnSpc>
              <a:spcBef>
                <a:spcPts val="0"/>
              </a:spcBef>
              <a:spcAft>
                <a:spcPts val="800"/>
              </a:spcAft>
            </a:pPr>
            <a:endParaRPr lang="en-US" sz="2000" dirty="0">
              <a:latin typeface="+mn-lt"/>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0A0C34BA-8249-5589-C551-F7382D6CD08D}"/>
              </a:ext>
            </a:extLst>
          </p:cNvPr>
          <p:cNvSpPr>
            <a:spLocks noGrp="1"/>
          </p:cNvSpPr>
          <p:nvPr>
            <p:ph type="sldNum" sz="quarter" idx="4294967295"/>
          </p:nvPr>
        </p:nvSpPr>
        <p:spPr>
          <a:xfrm>
            <a:off x="11426825" y="6507163"/>
            <a:ext cx="765175" cy="250825"/>
          </a:xfrm>
        </p:spPr>
        <p:txBody>
          <a:bodyPr/>
          <a:lstStyle/>
          <a:p>
            <a:fld id="{6D22F896-40B5-4ADD-8801-0D06FADFA095}" type="slidenum">
              <a:rPr lang="en-US" smtClean="0"/>
              <a:pPr/>
              <a:t>8</a:t>
            </a:fld>
            <a:endParaRPr lang="en-US"/>
          </a:p>
        </p:txBody>
      </p:sp>
      <p:pic>
        <p:nvPicPr>
          <p:cNvPr id="6" name="Picture 5">
            <a:extLst>
              <a:ext uri="{FF2B5EF4-FFF2-40B4-BE49-F238E27FC236}">
                <a16:creationId xmlns:a16="http://schemas.microsoft.com/office/drawing/2014/main" id="{6FB3BA50-1807-9534-9EE7-89E62498996B}"/>
              </a:ext>
            </a:extLst>
          </p:cNvPr>
          <p:cNvPicPr>
            <a:picLocks noChangeAspect="1"/>
          </p:cNvPicPr>
          <p:nvPr/>
        </p:nvPicPr>
        <p:blipFill>
          <a:blip r:embed="rId3"/>
          <a:stretch>
            <a:fillRect/>
          </a:stretch>
        </p:blipFill>
        <p:spPr>
          <a:xfrm>
            <a:off x="0" y="0"/>
            <a:ext cx="5372100" cy="6853002"/>
          </a:xfrm>
          <a:prstGeom prst="rect">
            <a:avLst/>
          </a:prstGeom>
        </p:spPr>
      </p:pic>
      <p:pic>
        <p:nvPicPr>
          <p:cNvPr id="8" name="Picture 7">
            <a:extLst>
              <a:ext uri="{FF2B5EF4-FFF2-40B4-BE49-F238E27FC236}">
                <a16:creationId xmlns:a16="http://schemas.microsoft.com/office/drawing/2014/main" id="{5F53DFC7-2C9A-A0AD-B19D-F816A6FEBDAE}"/>
              </a:ext>
            </a:extLst>
          </p:cNvPr>
          <p:cNvPicPr>
            <a:picLocks noChangeAspect="1"/>
          </p:cNvPicPr>
          <p:nvPr/>
        </p:nvPicPr>
        <p:blipFill>
          <a:blip r:embed="rId4"/>
          <a:stretch>
            <a:fillRect/>
          </a:stretch>
        </p:blipFill>
        <p:spPr>
          <a:xfrm>
            <a:off x="5834320" y="1611630"/>
            <a:ext cx="5931277" cy="4418058"/>
          </a:xfrm>
          <a:prstGeom prst="rect">
            <a:avLst/>
          </a:prstGeom>
        </p:spPr>
      </p:pic>
    </p:spTree>
    <p:extLst>
      <p:ext uri="{BB962C8B-B14F-4D97-AF65-F5344CB8AC3E}">
        <p14:creationId xmlns:p14="http://schemas.microsoft.com/office/powerpoint/2010/main" val="2530772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6752-91D1-2F57-FF31-AB22E1E6ED7D}"/>
              </a:ext>
            </a:extLst>
          </p:cNvPr>
          <p:cNvSpPr>
            <a:spLocks noGrp="1"/>
          </p:cNvSpPr>
          <p:nvPr>
            <p:ph type="title"/>
          </p:nvPr>
        </p:nvSpPr>
        <p:spPr>
          <a:xfrm>
            <a:off x="457200" y="365125"/>
            <a:ext cx="11277600" cy="671195"/>
          </a:xfrm>
        </p:spPr>
        <p:txBody>
          <a:bodyPr/>
          <a:lstStyle/>
          <a:p>
            <a:r>
              <a:rPr lang="en-US" dirty="0" err="1"/>
              <a:t>EpiRSV</a:t>
            </a:r>
            <a:r>
              <a:rPr lang="en-US" dirty="0"/>
              <a:t> &amp; other tools for RSV surveillance</a:t>
            </a:r>
          </a:p>
        </p:txBody>
      </p:sp>
      <p:sp>
        <p:nvSpPr>
          <p:cNvPr id="3" name="Content Placeholder 2">
            <a:extLst>
              <a:ext uri="{FF2B5EF4-FFF2-40B4-BE49-F238E27FC236}">
                <a16:creationId xmlns:a16="http://schemas.microsoft.com/office/drawing/2014/main" id="{DDC60AE8-1C4B-5A16-7913-E3F4732B3CBF}"/>
              </a:ext>
            </a:extLst>
          </p:cNvPr>
          <p:cNvSpPr>
            <a:spLocks noGrp="1"/>
          </p:cNvSpPr>
          <p:nvPr>
            <p:ph idx="1"/>
          </p:nvPr>
        </p:nvSpPr>
        <p:spPr>
          <a:xfrm>
            <a:off x="457200" y="1481959"/>
            <a:ext cx="6207760" cy="4695004"/>
          </a:xfrm>
        </p:spPr>
        <p:txBody>
          <a:bodyPr>
            <a:normAutofit fontScale="92500"/>
          </a:bodyPr>
          <a:lstStyle/>
          <a:p>
            <a:r>
              <a:rPr lang="en-US" dirty="0"/>
              <a:t>Global surveillance for RSV is currently built on the Global Influenza Surveillance and Response System (GISRS). The system allows further investigation better understanding of virus transmission, the risk factors for infection and severe disease and better understanding of viral genomics.</a:t>
            </a:r>
          </a:p>
          <a:p>
            <a:r>
              <a:rPr lang="en-US" dirty="0" err="1"/>
              <a:t>EpiRSV</a:t>
            </a:r>
            <a:r>
              <a:rPr lang="en-US" dirty="0"/>
              <a:t> was launched in late 2020. With data from more than 99 countries, it provides access to &gt;80K sequences. Its tools have been updated for a variety of analysis.</a:t>
            </a:r>
          </a:p>
          <a:p>
            <a:r>
              <a:rPr lang="en-US" dirty="0"/>
              <a:t>The webinar runs through the </a:t>
            </a:r>
            <a:r>
              <a:rPr lang="en-US" dirty="0" err="1"/>
              <a:t>EpiRSV</a:t>
            </a:r>
            <a:r>
              <a:rPr lang="en-US" dirty="0"/>
              <a:t> and other tools and how these can be used by researchers and organizations for RSV surveillance.</a:t>
            </a:r>
          </a:p>
        </p:txBody>
      </p:sp>
      <p:pic>
        <p:nvPicPr>
          <p:cNvPr id="4" name="Picture 3">
            <a:extLst>
              <a:ext uri="{FF2B5EF4-FFF2-40B4-BE49-F238E27FC236}">
                <a16:creationId xmlns:a16="http://schemas.microsoft.com/office/drawing/2014/main" id="{9E07F68D-492C-4552-F527-EE831ED83C5B}"/>
              </a:ext>
            </a:extLst>
          </p:cNvPr>
          <p:cNvPicPr>
            <a:picLocks noChangeAspect="1"/>
          </p:cNvPicPr>
          <p:nvPr/>
        </p:nvPicPr>
        <p:blipFill>
          <a:blip r:embed="rId2"/>
          <a:stretch>
            <a:fillRect/>
          </a:stretch>
        </p:blipFill>
        <p:spPr>
          <a:xfrm>
            <a:off x="6888482" y="1350788"/>
            <a:ext cx="4838606" cy="4957345"/>
          </a:xfrm>
          <a:prstGeom prst="rect">
            <a:avLst/>
          </a:prstGeom>
        </p:spPr>
      </p:pic>
    </p:spTree>
    <p:extLst>
      <p:ext uri="{BB962C8B-B14F-4D97-AF65-F5344CB8AC3E}">
        <p14:creationId xmlns:p14="http://schemas.microsoft.com/office/powerpoint/2010/main" val="3926698218"/>
      </p:ext>
    </p:extLst>
  </p:cSld>
  <p:clrMapOvr>
    <a:masterClrMapping/>
  </p:clrMapOvr>
</p:sld>
</file>

<file path=ppt/theme/theme1.xml><?xml version="1.0" encoding="utf-8"?>
<a:theme xmlns:a="http://schemas.openxmlformats.org/drawingml/2006/main" name="Main screen">
  <a:themeElements>
    <a:clrScheme name="FAO 1">
      <a:dk1>
        <a:srgbClr val="000000"/>
      </a:dk1>
      <a:lt1>
        <a:srgbClr val="FFFFFF"/>
      </a:lt1>
      <a:dk2>
        <a:srgbClr val="44546A"/>
      </a:dk2>
      <a:lt2>
        <a:srgbClr val="E7E6E6"/>
      </a:lt2>
      <a:accent1>
        <a:srgbClr val="5791C8"/>
      </a:accent1>
      <a:accent2>
        <a:srgbClr val="1A648C"/>
      </a:accent2>
      <a:accent3>
        <a:srgbClr val="508931"/>
      </a:accent3>
      <a:accent4>
        <a:srgbClr val="EF781F"/>
      </a:accent4>
      <a:accent5>
        <a:srgbClr val="AB957B"/>
      </a:accent5>
      <a:accent6>
        <a:srgbClr val="A81E3B"/>
      </a:accent6>
      <a:hlink>
        <a:srgbClr val="5791C8"/>
      </a:hlink>
      <a:folHlink>
        <a:srgbClr val="79797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16F85751-97A9-C842-87E1-8F923BBBD228}"/>
    </a:ext>
  </a:extLst>
</a:theme>
</file>

<file path=ppt/theme/theme2.xml><?xml version="1.0" encoding="utf-8"?>
<a:theme xmlns:a="http://schemas.openxmlformats.org/drawingml/2006/main" name="5_Office Theme">
  <a:themeElements>
    <a:clrScheme name="EPI-WIN">
      <a:dk1>
        <a:srgbClr val="000000"/>
      </a:dk1>
      <a:lt1>
        <a:srgbClr val="FFFFFF"/>
      </a:lt1>
      <a:dk2>
        <a:srgbClr val="0A225F"/>
      </a:dk2>
      <a:lt2>
        <a:srgbClr val="E8E8E8"/>
      </a:lt2>
      <a:accent1>
        <a:srgbClr val="285596"/>
      </a:accent1>
      <a:accent2>
        <a:srgbClr val="FFDE17"/>
      </a:accent2>
      <a:accent3>
        <a:srgbClr val="E28742"/>
      </a:accent3>
      <a:accent4>
        <a:srgbClr val="3DB4E1"/>
      </a:accent4>
      <a:accent5>
        <a:srgbClr val="A74242"/>
      </a:accent5>
      <a:accent6>
        <a:srgbClr val="161C51"/>
      </a:accent6>
      <a:hlink>
        <a:srgbClr val="2C6474"/>
      </a:hlink>
      <a:folHlink>
        <a:srgbClr val="77468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389C59ADE53C49B45E3B489436BC07" ma:contentTypeVersion="18" ma:contentTypeDescription="Create a new document." ma:contentTypeScope="" ma:versionID="8f6cabcb63619f8d8e4ee0f842025c92">
  <xsd:schema xmlns:xsd="http://www.w3.org/2001/XMLSchema" xmlns:xs="http://www.w3.org/2001/XMLSchema" xmlns:p="http://schemas.microsoft.com/office/2006/metadata/properties" xmlns:ns2="f94a4242-da51-4b1d-bad4-07d006b730d3" xmlns:ns3="bd879b36-96f5-4c4e-979a-9eb1cd712529" targetNamespace="http://schemas.microsoft.com/office/2006/metadata/properties" ma:root="true" ma:fieldsID="df3a975df5b56474e8ccbb44a88dc77b" ns2:_="" ns3:_="">
    <xsd:import namespace="f94a4242-da51-4b1d-bad4-07d006b730d3"/>
    <xsd:import namespace="bd879b36-96f5-4c4e-979a-9eb1cd7125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a4242-da51-4b1d-bad4-07d006b730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879b36-96f5-4c4e-979a-9eb1cd71252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52edfb5-6ab5-4a67-b8c8-74eaf5c36299}" ma:internalName="TaxCatchAll" ma:showField="CatchAllData" ma:web="bd879b36-96f5-4c4e-979a-9eb1cd7125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d879b36-96f5-4c4e-979a-9eb1cd712529" xsi:nil="true"/>
    <lcf76f155ced4ddcb4097134ff3c332f xmlns="f94a4242-da51-4b1d-bad4-07d006b730d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D3731BB-A27F-4C17-996C-A0C1F122A653}"/>
</file>

<file path=customXml/itemProps2.xml><?xml version="1.0" encoding="utf-8"?>
<ds:datastoreItem xmlns:ds="http://schemas.openxmlformats.org/officeDocument/2006/customXml" ds:itemID="{876D2F71-F727-4B28-99E4-E84B7DABAFA3}"/>
</file>

<file path=customXml/itemProps3.xml><?xml version="1.0" encoding="utf-8"?>
<ds:datastoreItem xmlns:ds="http://schemas.openxmlformats.org/officeDocument/2006/customXml" ds:itemID="{02FEEC5B-2328-4A38-A8D9-03D20DB886B9}"/>
</file>

<file path=docProps/app.xml><?xml version="1.0" encoding="utf-8"?>
<Properties xmlns="http://schemas.openxmlformats.org/officeDocument/2006/extended-properties" xmlns:vt="http://schemas.openxmlformats.org/officeDocument/2006/docPropsVTypes">
  <TotalTime>871</TotalTime>
  <Words>791</Words>
  <Application>Microsoft Macintosh PowerPoint</Application>
  <PresentationFormat>Widescreen</PresentationFormat>
  <Paragraphs>76</Paragraphs>
  <Slides>10</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.AppleSystemUIFont</vt:lpstr>
      <vt:lpstr>Aptos</vt:lpstr>
      <vt:lpstr>Aptos ExtraBold</vt:lpstr>
      <vt:lpstr>Arial</vt:lpstr>
      <vt:lpstr>Avenir Black</vt:lpstr>
      <vt:lpstr>Calibri</vt:lpstr>
      <vt:lpstr>Times New Roman</vt:lpstr>
      <vt:lpstr>Wingdings</vt:lpstr>
      <vt:lpstr>Main screen</vt:lpstr>
      <vt:lpstr>5_Office Theme</vt:lpstr>
      <vt:lpstr>Respiratory syncytial virus (RSV) Genomic Surveillance: How and why</vt:lpstr>
      <vt:lpstr>Respiratory Syncytial Virus</vt:lpstr>
      <vt:lpstr>RSV sequencing programme</vt:lpstr>
      <vt:lpstr>Objectives of the sequencing recommendations</vt:lpstr>
      <vt:lpstr>Sample types, timing, and patient groups </vt:lpstr>
      <vt:lpstr>Sample size </vt:lpstr>
      <vt:lpstr>Storage, transport, and handling to preserve RNA quality </vt:lpstr>
      <vt:lpstr>Integration with Influenza and SARS-CoV-2 specimen workflows </vt:lpstr>
      <vt:lpstr>EpiRSV &amp; other tools for RSV surveillance</vt:lpstr>
      <vt:lpstr>EPI-WIN webinar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GEROY, Lester Sam</dc:creator>
  <cp:lastModifiedBy>GEROY, Lester Sam</cp:lastModifiedBy>
  <cp:revision>16</cp:revision>
  <dcterms:created xsi:type="dcterms:W3CDTF">2025-03-01T09:16:51Z</dcterms:created>
  <dcterms:modified xsi:type="dcterms:W3CDTF">2025-11-17T06:43:11Z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0x010100C4389C59ADE53C49B45E3B489436BC07</vt:lpwstr>
  </property>
</Properties>
</file>