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4"/>
  </p:notesMasterIdLst>
  <p:sldIdLst>
    <p:sldId id="258" r:id="rId5"/>
    <p:sldId id="265" r:id="rId6"/>
    <p:sldId id="270" r:id="rId7"/>
    <p:sldId id="2147480671" r:id="rId8"/>
    <p:sldId id="2147480681" r:id="rId9"/>
    <p:sldId id="2147480679" r:id="rId10"/>
    <p:sldId id="2147480682" r:id="rId11"/>
    <p:sldId id="279" r:id="rId12"/>
    <p:sldId id="269"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13ED16A-AFE7-BA48-CA33-E285FC0A026B}" name="SARMIENTO, Nap Don" initials="SND" userId="S::sarmienton@who.int::b0927cde-9b3c-4f7b-99db-848e06ff6b28" providerId="AD"/>
  <p188:author id="{2033C870-9E4C-0D84-6EE5-E6781AA407A4}" name="mortarotti.abi@gmail.com" initials="m" userId="mortarotti.abi@gmail.com" providerId="Non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8F8F8"/>
    <a:srgbClr val="E66B17"/>
    <a:srgbClr val="F38D55"/>
    <a:srgbClr val="00205C"/>
    <a:srgbClr val="039668"/>
    <a:srgbClr val="10B981"/>
    <a:srgbClr val="047857"/>
    <a:srgbClr val="DCBEC0"/>
    <a:srgbClr val="E4C7C9"/>
    <a:srgbClr val="DDBDC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491" autoAdjust="0"/>
    <p:restoredTop sz="94660"/>
  </p:normalViewPr>
  <p:slideViewPr>
    <p:cSldViewPr snapToGrid="0">
      <p:cViewPr varScale="1">
        <p:scale>
          <a:sx n="69" d="100"/>
          <a:sy n="69" d="100"/>
        </p:scale>
        <p:origin x="88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7BE2B9-B3E0-4EEF-B71D-7759553112DB}" type="datetimeFigureOut">
              <a:rPr lang="en-US" smtClean="0"/>
              <a:t>10/21/2025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95E597-C5B8-4A83-BAD4-15853B230DEC}" type="slidenum">
              <a:rPr lang="en-US" smtClean="0"/>
              <a:t>‹#›</a:t>
            </a:fld>
            <a:endParaRPr lang="en-US"/>
          </a:p>
        </p:txBody>
      </p:sp>
    </p:spTree>
    <p:extLst>
      <p:ext uri="{BB962C8B-B14F-4D97-AF65-F5344CB8AC3E}">
        <p14:creationId xmlns:p14="http://schemas.microsoft.com/office/powerpoint/2010/main" val="1739513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385B747-18E9-E746-A276-B387773C2AC8}" type="slidenum">
              <a:rPr lang="en-US" smtClean="0"/>
              <a:t>2</a:t>
            </a:fld>
            <a:endParaRPr lang="en-US"/>
          </a:p>
        </p:txBody>
      </p:sp>
      <p:sp>
        <p:nvSpPr>
          <p:cNvPr id="5" name="Footer Placeholder 4">
            <a:extLst>
              <a:ext uri="{FF2B5EF4-FFF2-40B4-BE49-F238E27FC236}">
                <a16:creationId xmlns:a16="http://schemas.microsoft.com/office/drawing/2014/main" id="{5E970E8C-641D-F352-8289-21C4D3031DBA}"/>
              </a:ext>
            </a:extLst>
          </p:cNvPr>
          <p:cNvSpPr>
            <a:spLocks noGrp="1"/>
          </p:cNvSpPr>
          <p:nvPr>
            <p:ph type="ftr" sz="quarter" idx="4"/>
          </p:nvPr>
        </p:nvSpPr>
        <p:spPr/>
        <p:txBody>
          <a:bodyPr/>
          <a:lstStyle/>
          <a:p>
            <a:r>
              <a:rPr lang="en-JP"/>
              <a:t>1</a:t>
            </a:r>
          </a:p>
        </p:txBody>
      </p:sp>
    </p:spTree>
    <p:extLst>
      <p:ext uri="{BB962C8B-B14F-4D97-AF65-F5344CB8AC3E}">
        <p14:creationId xmlns:p14="http://schemas.microsoft.com/office/powerpoint/2010/main" val="10626117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Universal Health and Preparedness Review (UHPR) is a voluntary, Member State-led, and high-level process. It was launched by the WHO Director-General in 2020 as a strategic response to the lessons of the COVID‑19 pandemic. It is designed to strengthen national health security capacities through inclusive national dialogue, and regional and global peer review.</a:t>
            </a:r>
          </a:p>
          <a:p>
            <a:r>
              <a:rPr lang="en-US" dirty="0"/>
              <a:t>The UHPR does not duplicate these tools but synthesizes their findings and elevates them to the highest political level — engaging Heads of State, government leaders, and decision-makers. This approach fosters whole-of-government and whole-of-society dialogue, ensuring that health emergency preparedness remains a priority on political and development agendas. </a:t>
            </a:r>
          </a:p>
          <a:p>
            <a:r>
              <a:rPr lang="en-US" dirty="0"/>
              <a:t>The UHPR cycle consists of four phases. </a:t>
            </a:r>
          </a:p>
          <a:p>
            <a:r>
              <a:rPr lang="en-US" dirty="0"/>
              <a:t>Phase 1 – Preparing for the process: The process begins with national consultations to establish a strong foundation for formal engagement. This phase is driven by national leadership and aims to align stakeholders around a common vision and purpose for the review.</a:t>
            </a:r>
          </a:p>
          <a:p>
            <a:r>
              <a:rPr lang="en-US" dirty="0"/>
              <a:t>Phase 2 – National Review: This phase culminates in an in country high-level mission during which the WHO Director-General and Regional Director are invited to engage with country leadership, decision-makers, and partners to review the country’s key priorities and proposed strategies. The outcomes are captured in a National Report, which is formally endorsed by the Head of State and shared with the WHO for publication.</a:t>
            </a:r>
          </a:p>
          <a:p>
            <a:r>
              <a:rPr lang="en-US" dirty="0"/>
              <a:t>Phase 3 – Regionalization &amp; Global Peer Review (GPR): The National Report is presented and discussed with peer Member States, partners, and donors, initially at the regional level and subsequently at the global level. </a:t>
            </a:r>
          </a:p>
          <a:p>
            <a:r>
              <a:rPr lang="en-US" dirty="0"/>
              <a:t>Phase 4 – National Follow-up: The priorities identified through the process are translated into concrete actions through targeted implementation, sustainable financing strategies, and continuous monitoring, ensuring long-term impact and institutionalization of health emergency preparedness across sectors.</a:t>
            </a:r>
          </a:p>
          <a:p>
            <a:endParaRPr lang="en-US" dirty="0"/>
          </a:p>
        </p:txBody>
      </p:sp>
      <p:sp>
        <p:nvSpPr>
          <p:cNvPr id="4" name="Slide Number Placeholder 3"/>
          <p:cNvSpPr>
            <a:spLocks noGrp="1"/>
          </p:cNvSpPr>
          <p:nvPr>
            <p:ph type="sldNum" sz="quarter" idx="5"/>
          </p:nvPr>
        </p:nvSpPr>
        <p:spPr/>
        <p:txBody>
          <a:bodyPr/>
          <a:lstStyle/>
          <a:p>
            <a:fld id="{3DD41102-7877-B84F-8DD3-C2A77531527C}" type="slidenum">
              <a:rPr lang="en-JP" smtClean="0"/>
              <a:t>4</a:t>
            </a:fld>
            <a:endParaRPr lang="en-JP"/>
          </a:p>
        </p:txBody>
      </p:sp>
      <p:sp>
        <p:nvSpPr>
          <p:cNvPr id="5" name="Footer Placeholder 4">
            <a:extLst>
              <a:ext uri="{FF2B5EF4-FFF2-40B4-BE49-F238E27FC236}">
                <a16:creationId xmlns:a16="http://schemas.microsoft.com/office/drawing/2014/main" id="{F9005B41-A694-4BB3-505F-EAA434105D26}"/>
              </a:ext>
            </a:extLst>
          </p:cNvPr>
          <p:cNvSpPr>
            <a:spLocks noGrp="1"/>
          </p:cNvSpPr>
          <p:nvPr>
            <p:ph type="ftr" sz="quarter" idx="4"/>
          </p:nvPr>
        </p:nvSpPr>
        <p:spPr/>
        <p:txBody>
          <a:bodyPr/>
          <a:lstStyle/>
          <a:p>
            <a:r>
              <a:rPr lang="en-JP"/>
              <a:t>1</a:t>
            </a:r>
          </a:p>
        </p:txBody>
      </p:sp>
    </p:spTree>
    <p:extLst>
      <p:ext uri="{BB962C8B-B14F-4D97-AF65-F5344CB8AC3E}">
        <p14:creationId xmlns:p14="http://schemas.microsoft.com/office/powerpoint/2010/main" val="940307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Engaging CSOs in the UHPR process can achieve the following objectives:</a:t>
            </a:r>
          </a:p>
          <a:p>
            <a:r>
              <a:rPr lang="en-US" dirty="0"/>
              <a:t>•Enhancing transparency and accountability in preparedness efforts </a:t>
            </a:r>
          </a:p>
          <a:p>
            <a:r>
              <a:rPr lang="en-US" dirty="0"/>
              <a:t>•Building trust and policy adherence and strengthening preparedness</a:t>
            </a:r>
          </a:p>
          <a:p>
            <a:r>
              <a:rPr lang="en-US" dirty="0"/>
              <a:t>•Improving responsiveness and effectiveness of health emergency interventions</a:t>
            </a:r>
          </a:p>
          <a:p>
            <a:r>
              <a:rPr lang="en-US" dirty="0"/>
              <a:t>•Reducing health inequities in health emergencies</a:t>
            </a:r>
          </a:p>
          <a:p>
            <a:endParaRPr lang="en-US" dirty="0"/>
          </a:p>
          <a:p>
            <a:r>
              <a:rPr lang="en-US" dirty="0"/>
              <a:t>Member states could engage CSOs from phase two to phase four of the UHPR process. </a:t>
            </a:r>
          </a:p>
          <a:p>
            <a:r>
              <a:rPr lang="en-US" dirty="0"/>
              <a:t>During the national review phase (Phase 2), member states state engaging CSOs by creating enabling environment and selecting CSO representatives and appropriate types of engagement. Then member states could develop plans for engagement, build capacities for the selected CSOs and ensure their consistent participation, particularly in the process of drafting national report. </a:t>
            </a:r>
          </a:p>
          <a:p>
            <a:r>
              <a:rPr lang="en-US" dirty="0"/>
              <a:t>In the global peer review (GPR) phase (Phase 3), the UHPR national report is shared with CSOs, who are  given a chance to provide written feedback, which helps ensure that community perspectives are considered in the peer review process. Following the submission of feedback, the questions and comments raised by CSOs are shared with the concerned Member States, allowing them to prepare responses and address these issues during the peer dialogue. This approach ensures that the voices of the CSOs are heard.</a:t>
            </a:r>
          </a:p>
          <a:p>
            <a:r>
              <a:rPr lang="en-US" dirty="0"/>
              <a:t>In the national follow-up phase (phase 4), CSOs could support the national follow-up process in several sways: contribute to the drafting of national health and development plans, mobilize resources by leveraging their own networks, and support the design and roll-out of monitoring tools that track progress. </a:t>
            </a:r>
          </a:p>
          <a:p>
            <a:endParaRPr lang="en-US" dirty="0"/>
          </a:p>
          <a:p>
            <a:endParaRPr lang="en-US" dirty="0"/>
          </a:p>
        </p:txBody>
      </p:sp>
      <p:sp>
        <p:nvSpPr>
          <p:cNvPr id="4" name="Slide Number Placeholder 3"/>
          <p:cNvSpPr>
            <a:spLocks noGrp="1"/>
          </p:cNvSpPr>
          <p:nvPr>
            <p:ph type="sldNum" sz="quarter" idx="5"/>
          </p:nvPr>
        </p:nvSpPr>
        <p:spPr/>
        <p:txBody>
          <a:bodyPr/>
          <a:lstStyle/>
          <a:p>
            <a:fld id="{3DD41102-7877-B84F-8DD3-C2A77531527C}" type="slidenum">
              <a:rPr lang="en-JP" smtClean="0"/>
              <a:t>5</a:t>
            </a:fld>
            <a:endParaRPr lang="en-JP"/>
          </a:p>
        </p:txBody>
      </p:sp>
      <p:sp>
        <p:nvSpPr>
          <p:cNvPr id="5" name="Footer Placeholder 4">
            <a:extLst>
              <a:ext uri="{FF2B5EF4-FFF2-40B4-BE49-F238E27FC236}">
                <a16:creationId xmlns:a16="http://schemas.microsoft.com/office/drawing/2014/main" id="{9E3BFE69-9C7F-B356-B138-B0E2B04DA253}"/>
              </a:ext>
            </a:extLst>
          </p:cNvPr>
          <p:cNvSpPr>
            <a:spLocks noGrp="1"/>
          </p:cNvSpPr>
          <p:nvPr>
            <p:ph type="ftr" sz="quarter" idx="4"/>
          </p:nvPr>
        </p:nvSpPr>
        <p:spPr/>
        <p:txBody>
          <a:bodyPr/>
          <a:lstStyle/>
          <a:p>
            <a:r>
              <a:rPr lang="en-JP"/>
              <a:t>1</a:t>
            </a:r>
          </a:p>
        </p:txBody>
      </p:sp>
    </p:spTree>
    <p:extLst>
      <p:ext uri="{BB962C8B-B14F-4D97-AF65-F5344CB8AC3E}">
        <p14:creationId xmlns:p14="http://schemas.microsoft.com/office/powerpoint/2010/main" val="32767577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UHPR of Sierra Leone, CSOs engaged in focus group discussions to identify key strengths, best practices, and challenges regarding emergency preparedness, input into the national report. After the UHPR, CSOs engaged in such activities as monitoring, resource mobilization, assessment of risk and vulnerabilities of specific groups during health emergencies, advocacy around UHC commitments, follow-up with Government and partners on recommendations of UHPR, as well as community education and awareness. </a:t>
            </a:r>
          </a:p>
          <a:p>
            <a:endParaRPr lang="en-US" dirty="0"/>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5D1D7">
                    <a:lumMod val="25000"/>
                  </a:srgbClr>
                </a:solidFill>
                <a:effectLst/>
                <a:uLnTx/>
                <a:uFillTx/>
                <a:latin typeface="Georgia"/>
                <a:ea typeface="+mn-ea"/>
                <a:cs typeface="+mn-cs"/>
              </a:rPr>
              <a:t>Outcomes of the CSOs discussions during the UHPR include: </a:t>
            </a: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800" b="1" i="0" u="none" strike="noStrike" kern="1200" cap="none" spc="0" normalizeH="0" baseline="0" noProof="0" dirty="0">
              <a:ln>
                <a:noFill/>
              </a:ln>
              <a:solidFill>
                <a:prstClr val="black"/>
              </a:solidFill>
              <a:effectLst/>
              <a:uLnTx/>
              <a:uFillTx/>
              <a:latin typeface="Georgia"/>
              <a:ea typeface="+mn-ea"/>
              <a:cs typeface="+mn-cs"/>
            </a:endParaRPr>
          </a:p>
          <a:p>
            <a:pPr marL="342900" marR="0" lvl="0" indent="-342900" algn="l" defTabSz="914400" rtl="0" eaLnBrk="1" fontAlgn="auto" latinLnBrk="0" hangingPunct="1">
              <a:lnSpc>
                <a:spcPct val="100000"/>
              </a:lnSpc>
              <a:spcBef>
                <a:spcPts val="400"/>
              </a:spcBef>
              <a:spcAft>
                <a:spcPts val="400"/>
              </a:spcAft>
              <a:buClrTx/>
              <a:buSzTx/>
              <a:buFont typeface="Arial" panose="020B0604020202020204" pitchFamily="34" charset="0"/>
              <a:buChar char="•"/>
              <a:tabLst/>
              <a:defRPr/>
            </a:pPr>
            <a:r>
              <a:rPr kumimoji="0" lang="en-US" sz="1800" b="0" i="0" u="none" strike="noStrike" kern="100" cap="none" spc="0" normalizeH="0" baseline="0" noProof="0" dirty="0">
                <a:ln>
                  <a:noFill/>
                </a:ln>
                <a:solidFill>
                  <a:prstClr val="black"/>
                </a:solidFill>
                <a:effectLst/>
                <a:uLnTx/>
                <a:uFillTx/>
                <a:latin typeface="Georgia"/>
                <a:ea typeface="Calibri" panose="020F0502020204030204" pitchFamily="34" charset="0"/>
                <a:cs typeface="Times New Roman" panose="02020603050405020304" pitchFamily="18" charset="0"/>
              </a:rPr>
              <a:t>Enhance </a:t>
            </a:r>
            <a:r>
              <a:rPr kumimoji="0" lang="en-US" sz="1800" b="1" i="0" u="none" strike="noStrike" kern="100" cap="none" spc="0" normalizeH="0" baseline="0" noProof="0" dirty="0">
                <a:ln>
                  <a:noFill/>
                </a:ln>
                <a:solidFill>
                  <a:prstClr val="black"/>
                </a:solidFill>
                <a:effectLst/>
                <a:uLnTx/>
                <a:uFillTx/>
                <a:latin typeface="Georgia"/>
                <a:ea typeface="Calibri" panose="020F0502020204030204" pitchFamily="34" charset="0"/>
                <a:cs typeface="Times New Roman" panose="02020603050405020304" pitchFamily="18" charset="0"/>
              </a:rPr>
              <a:t>collaboration between CSOs and Government </a:t>
            </a:r>
            <a:r>
              <a:rPr kumimoji="0" lang="en-US" sz="1800" b="0" i="0" u="none" strike="noStrike" kern="100" cap="none" spc="0" normalizeH="0" baseline="0" noProof="0" dirty="0">
                <a:ln>
                  <a:noFill/>
                </a:ln>
                <a:solidFill>
                  <a:prstClr val="black"/>
                </a:solidFill>
                <a:effectLst/>
                <a:uLnTx/>
                <a:uFillTx/>
                <a:latin typeface="Georgia"/>
                <a:ea typeface="Calibri" panose="020F0502020204030204" pitchFamily="34" charset="0"/>
                <a:cs typeface="Times New Roman" panose="02020603050405020304" pitchFamily="18" charset="0"/>
              </a:rPr>
              <a:t>before, during, and after an emergency/public health event.</a:t>
            </a:r>
          </a:p>
          <a:p>
            <a:pPr marL="342900" marR="0" lvl="0" indent="-342900" algn="l" defTabSz="914400" rtl="0" eaLnBrk="1" fontAlgn="auto" latinLnBrk="0" hangingPunct="1">
              <a:lnSpc>
                <a:spcPct val="100000"/>
              </a:lnSpc>
              <a:spcBef>
                <a:spcPts val="400"/>
              </a:spcBef>
              <a:spcAft>
                <a:spcPts val="400"/>
              </a:spcAft>
              <a:buClrTx/>
              <a:buSzTx/>
              <a:buFont typeface="Arial" panose="020B0604020202020204" pitchFamily="34" charset="0"/>
              <a:buChar char="•"/>
              <a:tabLst/>
              <a:defRPr/>
            </a:pPr>
            <a:r>
              <a:rPr kumimoji="0" lang="en-US" sz="1800" b="0" i="0" u="none" strike="noStrike" kern="100" cap="none" spc="0" normalizeH="0" baseline="0" noProof="0" dirty="0">
                <a:ln>
                  <a:noFill/>
                </a:ln>
                <a:solidFill>
                  <a:prstClr val="black"/>
                </a:solidFill>
                <a:effectLst/>
                <a:uLnTx/>
                <a:uFillTx/>
                <a:latin typeface="Georgia"/>
                <a:ea typeface="Calibri" panose="020F0502020204030204" pitchFamily="34" charset="0"/>
                <a:cs typeface="Times New Roman" panose="02020603050405020304" pitchFamily="18" charset="0"/>
              </a:rPr>
              <a:t>Ensure </a:t>
            </a:r>
            <a:r>
              <a:rPr kumimoji="0" lang="en-US" sz="1800" b="1" i="0" u="none" strike="noStrike" kern="100" cap="none" spc="0" normalizeH="0" baseline="0" noProof="0" dirty="0">
                <a:ln>
                  <a:noFill/>
                </a:ln>
                <a:solidFill>
                  <a:prstClr val="black"/>
                </a:solidFill>
                <a:effectLst/>
                <a:uLnTx/>
                <a:uFillTx/>
                <a:latin typeface="Georgia"/>
                <a:ea typeface="Calibri" panose="020F0502020204030204" pitchFamily="34" charset="0"/>
                <a:cs typeface="Times New Roman" panose="02020603050405020304" pitchFamily="18" charset="0"/>
              </a:rPr>
              <a:t>early involvement of CSOs </a:t>
            </a:r>
            <a:r>
              <a:rPr kumimoji="0" lang="en-US" sz="1800" b="0" i="0" u="none" strike="noStrike" kern="100" cap="none" spc="0" normalizeH="0" baseline="0" noProof="0" dirty="0">
                <a:ln>
                  <a:noFill/>
                </a:ln>
                <a:solidFill>
                  <a:prstClr val="black"/>
                </a:solidFill>
                <a:effectLst/>
                <a:uLnTx/>
                <a:uFillTx/>
                <a:latin typeface="Georgia"/>
                <a:ea typeface="Calibri" panose="020F0502020204030204" pitchFamily="34" charset="0"/>
                <a:cs typeface="Times New Roman" panose="02020603050405020304" pitchFamily="18" charset="0"/>
              </a:rPr>
              <a:t>in future health response -  from planning to implementation.</a:t>
            </a:r>
          </a:p>
          <a:p>
            <a:pPr marL="342900" marR="0" lvl="0" indent="-342900" algn="l" defTabSz="914400" rtl="0" eaLnBrk="1" fontAlgn="auto" latinLnBrk="0" hangingPunct="1">
              <a:lnSpc>
                <a:spcPct val="100000"/>
              </a:lnSpc>
              <a:spcBef>
                <a:spcPts val="400"/>
              </a:spcBef>
              <a:spcAft>
                <a:spcPts val="400"/>
              </a:spcAft>
              <a:buClrTx/>
              <a:buSzTx/>
              <a:buFont typeface="Arial" panose="020B0604020202020204" pitchFamily="34" charset="0"/>
              <a:buChar char="•"/>
              <a:tabLst/>
              <a:defRPr/>
            </a:pPr>
            <a:r>
              <a:rPr kumimoji="0" lang="en-US" sz="1800" b="0" i="0" u="none" strike="noStrike" kern="100" cap="none" spc="0" normalizeH="0" baseline="0" noProof="0" dirty="0">
                <a:ln>
                  <a:noFill/>
                </a:ln>
                <a:solidFill>
                  <a:prstClr val="black"/>
                </a:solidFill>
                <a:effectLst/>
                <a:uLnTx/>
                <a:uFillTx/>
                <a:latin typeface="Georgia"/>
                <a:ea typeface="Calibri" panose="020F0502020204030204" pitchFamily="34" charset="0"/>
                <a:cs typeface="Times New Roman" panose="02020603050405020304" pitchFamily="18" charset="0"/>
              </a:rPr>
              <a:t>Improve </a:t>
            </a:r>
            <a:r>
              <a:rPr kumimoji="0" lang="en-US" sz="1800" b="1" i="0" u="none" strike="noStrike" kern="100" cap="none" spc="0" normalizeH="0" baseline="0" noProof="0" dirty="0">
                <a:ln>
                  <a:noFill/>
                </a:ln>
                <a:solidFill>
                  <a:prstClr val="black"/>
                </a:solidFill>
                <a:effectLst/>
                <a:uLnTx/>
                <a:uFillTx/>
                <a:latin typeface="Georgia"/>
                <a:ea typeface="Calibri" panose="020F0502020204030204" pitchFamily="34" charset="0"/>
                <a:cs typeface="Times New Roman" panose="02020603050405020304" pitchFamily="18" charset="0"/>
              </a:rPr>
              <a:t>strategies</a:t>
            </a:r>
            <a:r>
              <a:rPr kumimoji="0" lang="en-US" sz="1800" b="0" i="0" u="none" strike="noStrike" kern="100" cap="none" spc="0" normalizeH="0" baseline="0" noProof="0" dirty="0">
                <a:ln>
                  <a:noFill/>
                </a:ln>
                <a:solidFill>
                  <a:prstClr val="black"/>
                </a:solidFill>
                <a:effectLst/>
                <a:uLnTx/>
                <a:uFillTx/>
                <a:latin typeface="Georgia"/>
                <a:ea typeface="Calibri" panose="020F0502020204030204" pitchFamily="34" charset="0"/>
                <a:cs typeface="Times New Roman" panose="02020603050405020304" pitchFamily="18" charset="0"/>
              </a:rPr>
              <a:t> to prevent future epidemics more effectively.</a:t>
            </a:r>
          </a:p>
          <a:p>
            <a:pPr marL="342900" marR="0" lvl="0" indent="-342900" algn="l" defTabSz="914400" rtl="0" eaLnBrk="1" fontAlgn="auto" latinLnBrk="0" hangingPunct="1">
              <a:lnSpc>
                <a:spcPct val="100000"/>
              </a:lnSpc>
              <a:spcBef>
                <a:spcPts val="400"/>
              </a:spcBef>
              <a:spcAft>
                <a:spcPts val="400"/>
              </a:spcAft>
              <a:buClrTx/>
              <a:buSzTx/>
              <a:buFont typeface="Arial" panose="020B0604020202020204" pitchFamily="34" charset="0"/>
              <a:buChar char="•"/>
              <a:tabLst/>
              <a:defRPr/>
            </a:pPr>
            <a:r>
              <a:rPr kumimoji="0" lang="en-US" sz="1800" b="1" i="0" u="none" strike="noStrike" kern="100" cap="none" spc="0" normalizeH="0" baseline="0" noProof="0" dirty="0">
                <a:ln>
                  <a:noFill/>
                </a:ln>
                <a:solidFill>
                  <a:prstClr val="black"/>
                </a:solidFill>
                <a:effectLst/>
                <a:uLnTx/>
                <a:uFillTx/>
                <a:latin typeface="Georgia"/>
                <a:ea typeface="Calibri" panose="020F0502020204030204" pitchFamily="34" charset="0"/>
                <a:cs typeface="Times New Roman" panose="02020603050405020304" pitchFamily="18" charset="0"/>
              </a:rPr>
              <a:t>Depoliticize emergency response processes </a:t>
            </a:r>
            <a:r>
              <a:rPr kumimoji="0" lang="en-US" sz="1800" b="0" i="0" u="none" strike="noStrike" kern="100" cap="none" spc="0" normalizeH="0" baseline="0" noProof="0" dirty="0">
                <a:ln>
                  <a:noFill/>
                </a:ln>
                <a:solidFill>
                  <a:prstClr val="black"/>
                </a:solidFill>
                <a:effectLst/>
                <a:uLnTx/>
                <a:uFillTx/>
                <a:latin typeface="Georgia"/>
                <a:ea typeface="Calibri" panose="020F0502020204030204" pitchFamily="34" charset="0"/>
                <a:cs typeface="Times New Roman" panose="02020603050405020304" pitchFamily="18" charset="0"/>
              </a:rPr>
              <a:t>to ensure unbiased and efficient interventions.</a:t>
            </a:r>
          </a:p>
          <a:p>
            <a:pPr marL="342900" marR="0" lvl="0" indent="-342900" algn="l" defTabSz="914400" rtl="0" eaLnBrk="1" fontAlgn="auto" latinLnBrk="0" hangingPunct="1">
              <a:lnSpc>
                <a:spcPct val="100000"/>
              </a:lnSpc>
              <a:spcBef>
                <a:spcPts val="400"/>
              </a:spcBef>
              <a:spcAft>
                <a:spcPts val="400"/>
              </a:spcAft>
              <a:buClrTx/>
              <a:buSzTx/>
              <a:buFont typeface="Arial" panose="020B0604020202020204" pitchFamily="34" charset="0"/>
              <a:buChar char="•"/>
              <a:tabLst/>
              <a:defRPr/>
            </a:pPr>
            <a:r>
              <a:rPr kumimoji="0" lang="en-US" sz="1800" b="1" i="0" u="none" strike="noStrike" kern="100" cap="none" spc="0" normalizeH="0" baseline="0" noProof="0" dirty="0">
                <a:ln>
                  <a:noFill/>
                </a:ln>
                <a:solidFill>
                  <a:prstClr val="black"/>
                </a:solidFill>
                <a:effectLst/>
                <a:uLnTx/>
                <a:uFillTx/>
                <a:latin typeface="Georgia"/>
                <a:ea typeface="Calibri" panose="020F0502020204030204" pitchFamily="34" charset="0"/>
                <a:cs typeface="Times New Roman" panose="02020603050405020304" pitchFamily="18" charset="0"/>
              </a:rPr>
              <a:t>Improve access and equity </a:t>
            </a:r>
            <a:r>
              <a:rPr kumimoji="0" lang="en-US" sz="1800" b="0" i="0" u="none" strike="noStrike" kern="100" cap="none" spc="0" normalizeH="0" baseline="0" noProof="0" dirty="0">
                <a:ln>
                  <a:noFill/>
                </a:ln>
                <a:solidFill>
                  <a:prstClr val="black"/>
                </a:solidFill>
                <a:effectLst/>
                <a:uLnTx/>
                <a:uFillTx/>
                <a:latin typeface="Georgia"/>
                <a:ea typeface="Calibri" panose="020F0502020204030204" pitchFamily="34" charset="0"/>
                <a:cs typeface="Times New Roman" panose="02020603050405020304" pitchFamily="18" charset="0"/>
              </a:rPr>
              <a:t>to underserved populations, esp. those suffering from mental health issues.</a:t>
            </a:r>
          </a:p>
          <a:p>
            <a:pPr marL="342900" marR="0" lvl="0" indent="-342900" algn="l" defTabSz="914400" rtl="0" eaLnBrk="1" fontAlgn="auto" latinLnBrk="0" hangingPunct="1">
              <a:lnSpc>
                <a:spcPct val="100000"/>
              </a:lnSpc>
              <a:spcBef>
                <a:spcPts val="400"/>
              </a:spcBef>
              <a:spcAft>
                <a:spcPts val="400"/>
              </a:spcAft>
              <a:buClrTx/>
              <a:buSzTx/>
              <a:buFont typeface="Arial" panose="020B0604020202020204" pitchFamily="34" charset="0"/>
              <a:buChar char="•"/>
              <a:tabLst/>
              <a:defRPr/>
            </a:pPr>
            <a:r>
              <a:rPr kumimoji="0" lang="en-US" sz="1800" b="0" i="0" u="none" strike="noStrike" kern="100" cap="none" spc="0" normalizeH="0" baseline="0" noProof="0" dirty="0">
                <a:ln>
                  <a:noFill/>
                </a:ln>
                <a:solidFill>
                  <a:prstClr val="black"/>
                </a:solidFill>
                <a:effectLst/>
                <a:uLnTx/>
                <a:uFillTx/>
                <a:latin typeface="Georgia"/>
                <a:ea typeface="Calibri" panose="020F0502020204030204" pitchFamily="34" charset="0"/>
                <a:cs typeface="Times New Roman" panose="02020603050405020304" pitchFamily="18" charset="0"/>
              </a:rPr>
              <a:t>Advocate for </a:t>
            </a:r>
            <a:r>
              <a:rPr kumimoji="0" lang="en-US" sz="1800" b="1" i="0" u="none" strike="noStrike" kern="100" cap="none" spc="0" normalizeH="0" baseline="0" noProof="0" dirty="0">
                <a:ln>
                  <a:noFill/>
                </a:ln>
                <a:solidFill>
                  <a:prstClr val="black"/>
                </a:solidFill>
                <a:effectLst/>
                <a:uLnTx/>
                <a:uFillTx/>
                <a:latin typeface="Georgia"/>
                <a:ea typeface="Calibri" panose="020F0502020204030204" pitchFamily="34" charset="0"/>
                <a:cs typeface="Times New Roman" panose="02020603050405020304" pitchFamily="18" charset="0"/>
              </a:rPr>
              <a:t>increased government allocation to health </a:t>
            </a:r>
            <a:r>
              <a:rPr kumimoji="0" lang="en-US" sz="1800" b="0" i="0" u="none" strike="noStrike" kern="100" cap="none" spc="0" normalizeH="0" baseline="0" noProof="0" dirty="0">
                <a:ln>
                  <a:noFill/>
                </a:ln>
                <a:solidFill>
                  <a:prstClr val="black"/>
                </a:solidFill>
                <a:effectLst/>
                <a:uLnTx/>
                <a:uFillTx/>
                <a:latin typeface="Georgia"/>
                <a:ea typeface="Calibri" panose="020F0502020204030204" pitchFamily="34" charset="0"/>
                <a:cs typeface="Times New Roman" panose="02020603050405020304" pitchFamily="18" charset="0"/>
              </a:rPr>
              <a:t>preparedness and response capacities.</a:t>
            </a:r>
          </a:p>
          <a:p>
            <a:pPr marL="342900" marR="0" lvl="0" indent="-342900" algn="l" defTabSz="914400" rtl="0" eaLnBrk="1" fontAlgn="auto" latinLnBrk="0" hangingPunct="1">
              <a:lnSpc>
                <a:spcPct val="100000"/>
              </a:lnSpc>
              <a:spcBef>
                <a:spcPts val="400"/>
              </a:spcBef>
              <a:spcAft>
                <a:spcPts val="400"/>
              </a:spcAft>
              <a:buClrTx/>
              <a:buSzTx/>
              <a:buFont typeface="Arial" panose="020B0604020202020204" pitchFamily="34" charset="0"/>
              <a:buChar char="•"/>
              <a:tabLst/>
              <a:defRPr/>
            </a:pPr>
            <a:r>
              <a:rPr kumimoji="0" lang="en-US" sz="1800" b="0" i="0" u="none" strike="noStrike" kern="100" cap="none" spc="0" normalizeH="0" baseline="0" noProof="0" dirty="0">
                <a:ln>
                  <a:noFill/>
                </a:ln>
                <a:solidFill>
                  <a:prstClr val="black"/>
                </a:solidFill>
                <a:effectLst/>
                <a:uLnTx/>
                <a:uFillTx/>
                <a:latin typeface="Georgia"/>
                <a:ea typeface="Calibri" panose="020F0502020204030204" pitchFamily="34" charset="0"/>
                <a:cs typeface="Times New Roman" panose="02020603050405020304" pitchFamily="18" charset="0"/>
              </a:rPr>
              <a:t>Establish mechanisms to </a:t>
            </a:r>
            <a:r>
              <a:rPr kumimoji="0" lang="en-US" sz="1800" b="1" i="0" u="none" strike="noStrike" kern="100" cap="none" spc="0" normalizeH="0" baseline="0" noProof="0" dirty="0">
                <a:ln>
                  <a:noFill/>
                </a:ln>
                <a:solidFill>
                  <a:prstClr val="black"/>
                </a:solidFill>
                <a:effectLst/>
                <a:uLnTx/>
                <a:uFillTx/>
                <a:latin typeface="Georgia"/>
                <a:ea typeface="Calibri" panose="020F0502020204030204" pitchFamily="34" charset="0"/>
                <a:cs typeface="Times New Roman" panose="02020603050405020304" pitchFamily="18" charset="0"/>
              </a:rPr>
              <a:t>monitor and track the progress of UHPR implementation</a:t>
            </a:r>
            <a:r>
              <a:rPr kumimoji="0" lang="en-US" sz="1800" b="0" i="0" u="none" strike="noStrike" kern="100" cap="none" spc="0" normalizeH="0" baseline="0" noProof="0" dirty="0">
                <a:ln>
                  <a:noFill/>
                </a:ln>
                <a:solidFill>
                  <a:prstClr val="black"/>
                </a:solidFill>
                <a:effectLst/>
                <a:uLnTx/>
                <a:uFillTx/>
                <a:latin typeface="Georgia"/>
                <a:ea typeface="Calibri" panose="020F0502020204030204" pitchFamily="34" charset="0"/>
                <a:cs typeface="Times New Roman" panose="02020603050405020304" pitchFamily="18" charset="0"/>
              </a:rPr>
              <a:t> on a quarterly basis.</a:t>
            </a:r>
          </a:p>
          <a:p>
            <a:pPr marL="342900" marR="0" lvl="0" indent="-342900" algn="l" defTabSz="914400" rtl="0" eaLnBrk="1" fontAlgn="auto" latinLnBrk="0" hangingPunct="1">
              <a:lnSpc>
                <a:spcPct val="100000"/>
              </a:lnSpc>
              <a:spcBef>
                <a:spcPts val="400"/>
              </a:spcBef>
              <a:spcAft>
                <a:spcPts val="400"/>
              </a:spcAft>
              <a:buClrTx/>
              <a:buSzTx/>
              <a:buFont typeface="Arial" panose="020B0604020202020204" pitchFamily="34" charset="0"/>
              <a:buChar char="•"/>
              <a:tabLst/>
              <a:defRPr/>
            </a:pPr>
            <a:endParaRPr kumimoji="0" lang="en-US" sz="1800" b="0" i="0" u="none" strike="noStrike" kern="100" cap="none" spc="0" normalizeH="0" baseline="0" noProof="0" dirty="0">
              <a:ln>
                <a:noFill/>
              </a:ln>
              <a:solidFill>
                <a:prstClr val="black"/>
              </a:solidFill>
              <a:effectLst/>
              <a:uLnTx/>
              <a:uFillTx/>
              <a:latin typeface="Georgia"/>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400"/>
              </a:spcBef>
              <a:spcAft>
                <a:spcPts val="400"/>
              </a:spcAft>
              <a:buClrTx/>
              <a:buSzTx/>
              <a:buFont typeface="Arial" panose="020B0604020202020204" pitchFamily="34" charset="0"/>
              <a:buNone/>
              <a:tabLst/>
              <a:defRPr/>
            </a:pPr>
            <a:r>
              <a:rPr kumimoji="0" lang="en-US" sz="1800" b="0" i="0" u="none" strike="noStrike" kern="100" cap="none" spc="0" normalizeH="0" baseline="0" noProof="0" dirty="0">
                <a:ln>
                  <a:noFill/>
                </a:ln>
                <a:solidFill>
                  <a:prstClr val="black"/>
                </a:solidFill>
                <a:effectLst/>
                <a:uLnTx/>
                <a:uFillTx/>
                <a:latin typeface="Georgia"/>
                <a:ea typeface="Calibri" panose="020F0502020204030204" pitchFamily="34" charset="0"/>
                <a:cs typeface="Times New Roman" panose="02020603050405020304" pitchFamily="18" charset="0"/>
              </a:rPr>
              <a:t>Benefits and challenges gained from </a:t>
            </a:r>
            <a:r>
              <a:rPr lang="en-US" sz="1800" b="1" dirty="0">
                <a:solidFill>
                  <a:prstClr val="black"/>
                </a:solidFill>
              </a:rPr>
              <a:t>CSO Engagement during UHPR, </a:t>
            </a:r>
          </a:p>
          <a:p>
            <a:r>
              <a:rPr lang="en-US" b="1" dirty="0"/>
              <a:t>Benefits of UHPR </a:t>
            </a:r>
          </a:p>
          <a:p>
            <a:endParaRPr lang="en-US" sz="1100" dirty="0"/>
          </a:p>
          <a:p>
            <a:pPr marL="742950" lvl="1" indent="-285750">
              <a:spcBef>
                <a:spcPts val="500"/>
              </a:spcBef>
              <a:spcAft>
                <a:spcPts val="500"/>
              </a:spcAft>
              <a:buFont typeface="Arial" panose="020B0604020202020204" pitchFamily="34" charset="0"/>
              <a:buChar char="•"/>
            </a:pPr>
            <a:r>
              <a:rPr lang="en-US" dirty="0"/>
              <a:t>Collaboration and coordination with high-level political leadership, community participation, gender inclusion, equity, and capacity building can build a sustainable and resilient health system.</a:t>
            </a:r>
          </a:p>
          <a:p>
            <a:pPr marL="742950" lvl="1" indent="-285750">
              <a:spcBef>
                <a:spcPts val="500"/>
              </a:spcBef>
              <a:spcAft>
                <a:spcPts val="500"/>
              </a:spcAft>
              <a:buFont typeface="Arial" panose="020B0604020202020204" pitchFamily="34" charset="0"/>
              <a:buChar char="•"/>
            </a:pPr>
            <a:r>
              <a:rPr lang="en-US" dirty="0"/>
              <a:t>Exposure to IHR global policy</a:t>
            </a:r>
          </a:p>
          <a:p>
            <a:pPr marL="742950" lvl="1" indent="-285750">
              <a:spcBef>
                <a:spcPts val="500"/>
              </a:spcBef>
              <a:spcAft>
                <a:spcPts val="500"/>
              </a:spcAft>
              <a:buFont typeface="Arial" panose="020B0604020202020204" pitchFamily="34" charset="0"/>
              <a:buChar char="•"/>
            </a:pPr>
            <a:r>
              <a:rPr lang="en-US" dirty="0"/>
              <a:t>Whole-of-government and whole-of-society approach in mitigating and responding to emergencies</a:t>
            </a:r>
          </a:p>
          <a:p>
            <a:pPr marL="742950" lvl="1" indent="-285750">
              <a:spcBef>
                <a:spcPts val="500"/>
              </a:spcBef>
              <a:spcAft>
                <a:spcPts val="500"/>
              </a:spcAft>
              <a:buFont typeface="Arial" panose="020B0604020202020204" pitchFamily="34" charset="0"/>
              <a:buChar char="•"/>
            </a:pPr>
            <a:r>
              <a:rPr lang="en-US" dirty="0"/>
              <a:t>Inclusion and consultation  on emergency preparedness and response processes</a:t>
            </a:r>
          </a:p>
          <a:p>
            <a:pPr marL="742950" lvl="1" indent="-285750">
              <a:spcBef>
                <a:spcPts val="500"/>
              </a:spcBef>
              <a:spcAft>
                <a:spcPts val="500"/>
              </a:spcAft>
              <a:buFont typeface="Arial" panose="020B0604020202020204" pitchFamily="34" charset="0"/>
              <a:buChar char="•"/>
            </a:pPr>
            <a:r>
              <a:rPr lang="en-US" dirty="0"/>
              <a:t>Exposure and participation to high-level intersectoral meetings </a:t>
            </a:r>
          </a:p>
          <a:p>
            <a:endParaRPr lang="en-US" dirty="0"/>
          </a:p>
          <a:p>
            <a:r>
              <a:rPr lang="en-US" b="1" dirty="0"/>
              <a:t>Challenges</a:t>
            </a:r>
            <a:r>
              <a:rPr lang="en-US" dirty="0"/>
              <a:t> </a:t>
            </a:r>
          </a:p>
          <a:p>
            <a:endParaRPr lang="en-US" sz="1100" dirty="0"/>
          </a:p>
          <a:p>
            <a:pPr marL="742950" lvl="1" indent="-285750">
              <a:spcBef>
                <a:spcPts val="500"/>
              </a:spcBef>
              <a:spcAft>
                <a:spcPts val="500"/>
              </a:spcAft>
              <a:buFont typeface="Arial" panose="020B0604020202020204" pitchFamily="34" charset="0"/>
              <a:buChar char="•"/>
            </a:pPr>
            <a:r>
              <a:rPr lang="en-US" dirty="0"/>
              <a:t>CSO’s in the districts were not included/consulted during the UHPR process</a:t>
            </a:r>
          </a:p>
          <a:p>
            <a:pPr marL="742950" lvl="1" indent="-285750">
              <a:lnSpc>
                <a:spcPct val="107000"/>
              </a:lnSpc>
              <a:spcBef>
                <a:spcPts val="500"/>
              </a:spcBef>
              <a:spcAft>
                <a:spcPts val="500"/>
              </a:spcAft>
              <a:buFont typeface="Arial" panose="020B0604020202020204" pitchFamily="34" charset="0"/>
              <a:buChar char="•"/>
            </a:pPr>
            <a:r>
              <a:rPr lang="en-US" dirty="0"/>
              <a:t>A nationwide sensitization on the UHPR pilot was not conducted before the pilot</a:t>
            </a:r>
          </a:p>
          <a:p>
            <a:pPr marL="742950" lvl="1" indent="-285750">
              <a:lnSpc>
                <a:spcPct val="107000"/>
              </a:lnSpc>
              <a:spcBef>
                <a:spcPts val="500"/>
              </a:spcBef>
              <a:spcAft>
                <a:spcPts val="500"/>
              </a:spcAft>
              <a:buFont typeface="Arial" panose="020B0604020202020204" pitchFamily="34" charset="0"/>
              <a:buChar char="•"/>
            </a:pPr>
            <a:r>
              <a:rPr lang="en-US" dirty="0"/>
              <a:t>High-level mission coincided with major political activities in the country (General elections)</a:t>
            </a:r>
          </a:p>
          <a:p>
            <a:pPr marL="0" marR="0" lvl="0" indent="0" algn="l" defTabSz="914400" rtl="0" eaLnBrk="1" fontAlgn="auto" latinLnBrk="0" hangingPunct="1">
              <a:lnSpc>
                <a:spcPct val="100000"/>
              </a:lnSpc>
              <a:spcBef>
                <a:spcPts val="400"/>
              </a:spcBef>
              <a:spcAft>
                <a:spcPts val="400"/>
              </a:spcAft>
              <a:buClrTx/>
              <a:buSzTx/>
              <a:buFont typeface="Arial" panose="020B0604020202020204" pitchFamily="34" charset="0"/>
              <a:buNone/>
              <a:tabLst/>
              <a:defRPr/>
            </a:pPr>
            <a:endParaRPr kumimoji="0" lang="en-US" sz="1800" b="0" i="0" u="none" strike="noStrike" kern="100" cap="none" spc="0" normalizeH="0" baseline="0" noProof="0" dirty="0">
              <a:ln>
                <a:noFill/>
              </a:ln>
              <a:solidFill>
                <a:prstClr val="black"/>
              </a:solidFill>
              <a:effectLst/>
              <a:uLnTx/>
              <a:uFillTx/>
              <a:latin typeface="Georgia"/>
              <a:ea typeface="Calibri" panose="020F0502020204030204" pitchFamily="34" charset="0"/>
              <a:cs typeface="Times New Roman" panose="02020603050405020304" pitchFamily="18" charset="0"/>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D41102-7877-B84F-8DD3-C2A77531527C}" type="slidenum">
              <a:rPr kumimoji="0" lang="en-JP"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JP"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Footer Placeholder 4">
            <a:extLst>
              <a:ext uri="{FF2B5EF4-FFF2-40B4-BE49-F238E27FC236}">
                <a16:creationId xmlns:a16="http://schemas.microsoft.com/office/drawing/2014/main" id="{96443EC6-6F05-337C-C2E0-7DD672FFA7EA}"/>
              </a:ext>
            </a:extLst>
          </p:cNvPr>
          <p:cNvSpPr>
            <a:spLocks noGrp="1"/>
          </p:cNvSpPr>
          <p:nvPr>
            <p:ph type="ftr" sz="quarter" idx="4"/>
          </p:nvPr>
        </p:nvSpPr>
        <p:spPr/>
        <p:txBody>
          <a:bodyPr/>
          <a:lstStyle/>
          <a:p>
            <a:r>
              <a:rPr lang="en-JP"/>
              <a:t>1</a:t>
            </a:r>
          </a:p>
        </p:txBody>
      </p:sp>
    </p:spTree>
    <p:extLst>
      <p:ext uri="{BB962C8B-B14F-4D97-AF65-F5344CB8AC3E}">
        <p14:creationId xmlns:p14="http://schemas.microsoft.com/office/powerpoint/2010/main" val="13216100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support Member States in engaging civil society and communities throughout the UHPR process, our unit has drafted Social Participation in the UHPR: A Guide for Engaging Civil Society, Communities, and People. This guide is also intended to serve as a resource for civil society and community actors, helping them better understand the objectives, roles, and contributions involved in the UHPR process. We have already consolidated inputs from colleagues working on UHC and sent to each unit of  out department for comments.  We are planning to publish this guide this year.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noProof="0" dirty="0">
                <a:solidFill>
                  <a:schemeClr val="tx1"/>
                </a:solidFill>
                <a:latin typeface="+mn-lt"/>
                <a:ea typeface="+mn-ea"/>
                <a:cs typeface="+mn-cs"/>
              </a:rPr>
              <a:t>We are also looking forward to collaborating with WHO teams </a:t>
            </a:r>
            <a:r>
              <a:rPr lang="en-US" sz="1200" kern="1200" dirty="0">
                <a:solidFill>
                  <a:schemeClr val="tx1"/>
                </a:solidFill>
                <a:latin typeface="+mn-lt"/>
                <a:ea typeface="+mn-ea"/>
                <a:cs typeface="+mn-cs"/>
              </a:rPr>
              <a:t>and other partners to strengthen CSO engagement in UHPR and health emergency preparedness.</a:t>
            </a:r>
            <a:endParaRPr lang="en-US" sz="1200" kern="1200" noProof="0" dirty="0">
              <a:solidFill>
                <a:schemeClr val="tx1"/>
              </a:solidFill>
              <a:latin typeface="+mn-lt"/>
              <a:ea typeface="+mn-ea"/>
              <a:cs typeface="+mn-cs"/>
            </a:endParaRPr>
          </a:p>
          <a:p>
            <a:endParaRPr lang="en-US"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D41102-7877-B84F-8DD3-C2A77531527C}" type="slidenum">
              <a:rPr kumimoji="0" lang="en-JP"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JP"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Footer Placeholder 4">
            <a:extLst>
              <a:ext uri="{FF2B5EF4-FFF2-40B4-BE49-F238E27FC236}">
                <a16:creationId xmlns:a16="http://schemas.microsoft.com/office/drawing/2014/main" id="{60E6FF7B-1E19-67FE-39AE-B0369286CDCA}"/>
              </a:ext>
            </a:extLst>
          </p:cNvPr>
          <p:cNvSpPr>
            <a:spLocks noGrp="1"/>
          </p:cNvSpPr>
          <p:nvPr>
            <p:ph type="ftr" sz="quarter" idx="4"/>
          </p:nvPr>
        </p:nvSpPr>
        <p:spPr/>
        <p:txBody>
          <a:bodyPr/>
          <a:lstStyle/>
          <a:p>
            <a:r>
              <a:rPr lang="en-JP"/>
              <a:t>1</a:t>
            </a:r>
          </a:p>
        </p:txBody>
      </p:sp>
    </p:spTree>
    <p:extLst>
      <p:ext uri="{BB962C8B-B14F-4D97-AF65-F5344CB8AC3E}">
        <p14:creationId xmlns:p14="http://schemas.microsoft.com/office/powerpoint/2010/main" val="8219355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02">
    <p:spTree>
      <p:nvGrpSpPr>
        <p:cNvPr id="1" name=""/>
        <p:cNvGrpSpPr/>
        <p:nvPr/>
      </p:nvGrpSpPr>
      <p:grpSpPr>
        <a:xfrm>
          <a:off x="0" y="0"/>
          <a:ext cx="0" cy="0"/>
          <a:chOff x="0" y="0"/>
          <a:chExt cx="0" cy="0"/>
        </a:xfrm>
      </p:grpSpPr>
      <p:pic>
        <p:nvPicPr>
          <p:cNvPr id="3" name="Picture 2" descr="A group of people sitting at tables in a room with large screens&#10;&#10;AI-generated content may be incorrect.">
            <a:extLst>
              <a:ext uri="{FF2B5EF4-FFF2-40B4-BE49-F238E27FC236}">
                <a16:creationId xmlns:a16="http://schemas.microsoft.com/office/drawing/2014/main" id="{800E60D5-6A8A-3FE7-DA9A-78EDB86F0148}"/>
              </a:ext>
            </a:extLst>
          </p:cNvPr>
          <p:cNvPicPr>
            <a:picLocks noChangeAspect="1"/>
          </p:cNvPicPr>
          <p:nvPr userDrawn="1"/>
        </p:nvPicPr>
        <p:blipFill>
          <a:blip r:embed="rId2">
            <a:extLst>
              <a:ext uri="{28A0092B-C50C-407E-A947-70E740481C1C}">
                <a14:useLocalDpi xmlns:a14="http://schemas.microsoft.com/office/drawing/2010/main" val="0"/>
              </a:ext>
            </a:extLst>
          </a:blip>
          <a:srcRect l="14696" t="36280" r="9701"/>
          <a:stretch/>
        </p:blipFill>
        <p:spPr>
          <a:xfrm>
            <a:off x="0" y="0"/>
            <a:ext cx="12192000" cy="6858000"/>
          </a:xfrm>
          <a:prstGeom prst="rect">
            <a:avLst/>
          </a:prstGeom>
        </p:spPr>
      </p:pic>
      <p:sp>
        <p:nvSpPr>
          <p:cNvPr id="8" name="Rectangle 7">
            <a:extLst>
              <a:ext uri="{FF2B5EF4-FFF2-40B4-BE49-F238E27FC236}">
                <a16:creationId xmlns:a16="http://schemas.microsoft.com/office/drawing/2014/main" id="{66C39B49-7AAE-13E3-CA17-A0DC2D7B1071}"/>
              </a:ext>
            </a:extLst>
          </p:cNvPr>
          <p:cNvSpPr/>
          <p:nvPr userDrawn="1"/>
        </p:nvSpPr>
        <p:spPr>
          <a:xfrm>
            <a:off x="-39863" y="2906829"/>
            <a:ext cx="12271726" cy="3966357"/>
          </a:xfrm>
          <a:prstGeom prst="rect">
            <a:avLst/>
          </a:prstGeom>
          <a:gradFill>
            <a:gsLst>
              <a:gs pos="0">
                <a:schemeClr val="tx1">
                  <a:lumMod val="95000"/>
                  <a:lumOff val="5000"/>
                  <a:alpha val="0"/>
                </a:schemeClr>
              </a:gs>
              <a:gs pos="100000">
                <a:schemeClr val="tx1">
                  <a:lumMod val="95000"/>
                  <a:lumOff val="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 name="Google Shape;129;p33">
            <a:extLst>
              <a:ext uri="{FF2B5EF4-FFF2-40B4-BE49-F238E27FC236}">
                <a16:creationId xmlns:a16="http://schemas.microsoft.com/office/drawing/2014/main" id="{C6FAB3EA-1676-59A3-0241-89E49108A3D2}"/>
              </a:ext>
            </a:extLst>
          </p:cNvPr>
          <p:cNvSpPr/>
          <p:nvPr userDrawn="1"/>
        </p:nvSpPr>
        <p:spPr>
          <a:xfrm>
            <a:off x="413425" y="304605"/>
            <a:ext cx="11396889" cy="6277642"/>
          </a:xfrm>
          <a:prstGeom prst="roundRect">
            <a:avLst>
              <a:gd name="adj" fmla="val 4222"/>
            </a:avLst>
          </a:prstGeom>
          <a:noFill/>
          <a:ln w="28575" cap="flat" cmpd="sng">
            <a:solidFill>
              <a:srgbClr val="FFFFFF">
                <a:alpha val="49411"/>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1" name="Google Shape;135;p33">
            <a:extLst>
              <a:ext uri="{FF2B5EF4-FFF2-40B4-BE49-F238E27FC236}">
                <a16:creationId xmlns:a16="http://schemas.microsoft.com/office/drawing/2014/main" id="{C18602C3-66DA-248D-5A6F-9FCAC5B135A7}"/>
              </a:ext>
            </a:extLst>
          </p:cNvPr>
          <p:cNvSpPr/>
          <p:nvPr userDrawn="1"/>
        </p:nvSpPr>
        <p:spPr>
          <a:xfrm>
            <a:off x="227880" y="4161559"/>
            <a:ext cx="11025934" cy="1591749"/>
          </a:xfrm>
          <a:prstGeom prst="rect">
            <a:avLst/>
          </a:prstGeom>
          <a:solidFill>
            <a:srgbClr val="00205C">
              <a:alpha val="84313"/>
            </a:srgbClr>
          </a:solidFill>
          <a:ln>
            <a:noFill/>
          </a:ln>
          <a:effectLst>
            <a:outerShdw blurRad="139700" dist="228600" dir="2700000" algn="tl" rotWithShape="0">
              <a:srgbClr val="000000">
                <a:alpha val="11372"/>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00205C"/>
              </a:solidFill>
              <a:latin typeface="Calibri"/>
              <a:ea typeface="Calibri"/>
              <a:cs typeface="Calibri"/>
              <a:sym typeface="Calibri"/>
            </a:endParaRPr>
          </a:p>
        </p:txBody>
      </p:sp>
      <p:sp>
        <p:nvSpPr>
          <p:cNvPr id="12" name="Google Shape;134;p33">
            <a:extLst>
              <a:ext uri="{FF2B5EF4-FFF2-40B4-BE49-F238E27FC236}">
                <a16:creationId xmlns:a16="http://schemas.microsoft.com/office/drawing/2014/main" id="{8A503440-1F1F-55F2-95EE-3795647ABA56}"/>
              </a:ext>
            </a:extLst>
          </p:cNvPr>
          <p:cNvSpPr/>
          <p:nvPr userDrawn="1"/>
        </p:nvSpPr>
        <p:spPr>
          <a:xfrm rot="-5400000" flipH="1">
            <a:off x="239843" y="5729818"/>
            <a:ext cx="151078" cy="175003"/>
          </a:xfrm>
          <a:prstGeom prst="rtTriangle">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13" name="Google Shape;132;p33">
            <a:extLst>
              <a:ext uri="{FF2B5EF4-FFF2-40B4-BE49-F238E27FC236}">
                <a16:creationId xmlns:a16="http://schemas.microsoft.com/office/drawing/2014/main" id="{08537A43-3EAE-C62E-D648-8E406A57CCA4}"/>
              </a:ext>
            </a:extLst>
          </p:cNvPr>
          <p:cNvPicPr preferRelativeResize="0">
            <a:picLocks/>
          </p:cNvPicPr>
          <p:nvPr userDrawn="1"/>
        </p:nvPicPr>
        <p:blipFill rotWithShape="1">
          <a:blip r:embed="rId3">
            <a:alphaModFix/>
          </a:blip>
          <a:srcRect/>
          <a:stretch/>
        </p:blipFill>
        <p:spPr>
          <a:xfrm>
            <a:off x="674628" y="5735632"/>
            <a:ext cx="1919375" cy="804686"/>
          </a:xfrm>
          <a:prstGeom prst="rect">
            <a:avLst/>
          </a:prstGeom>
          <a:noFill/>
          <a:ln>
            <a:noFill/>
          </a:ln>
        </p:spPr>
      </p:pic>
      <p:sp>
        <p:nvSpPr>
          <p:cNvPr id="2" name="Title 1">
            <a:extLst>
              <a:ext uri="{FF2B5EF4-FFF2-40B4-BE49-F238E27FC236}">
                <a16:creationId xmlns:a16="http://schemas.microsoft.com/office/drawing/2014/main" id="{0A186167-BDF9-4884-A057-DE6309F2963F}"/>
              </a:ext>
            </a:extLst>
          </p:cNvPr>
          <p:cNvSpPr>
            <a:spLocks noGrp="1"/>
          </p:cNvSpPr>
          <p:nvPr>
            <p:ph type="ctrTitle"/>
          </p:nvPr>
        </p:nvSpPr>
        <p:spPr>
          <a:xfrm>
            <a:off x="538329" y="4288464"/>
            <a:ext cx="10491178" cy="1348671"/>
          </a:xfrm>
        </p:spPr>
        <p:txBody>
          <a:bodyPr wrap="square" anchor="ctr" anchorCtr="0">
            <a:normAutofit/>
          </a:bodyPr>
          <a:lstStyle>
            <a:lvl1pPr algn="l">
              <a:defRPr sz="3200">
                <a:solidFill>
                  <a:schemeClr val="bg1"/>
                </a:solidFill>
              </a:defRPr>
            </a:lvl1pPr>
          </a:lstStyle>
          <a:p>
            <a:r>
              <a:rPr lang="en-US" dirty="0"/>
              <a:t>Click to edit Master title style</a:t>
            </a:r>
          </a:p>
        </p:txBody>
      </p:sp>
      <p:sp>
        <p:nvSpPr>
          <p:cNvPr id="15" name="Text Placeholder 14">
            <a:extLst>
              <a:ext uri="{FF2B5EF4-FFF2-40B4-BE49-F238E27FC236}">
                <a16:creationId xmlns:a16="http://schemas.microsoft.com/office/drawing/2014/main" id="{A022B3D6-3EA3-1327-1B23-EEAC28BD7A83}"/>
              </a:ext>
            </a:extLst>
          </p:cNvPr>
          <p:cNvSpPr>
            <a:spLocks noGrp="1"/>
          </p:cNvSpPr>
          <p:nvPr>
            <p:ph type="body" sz="quarter" idx="10" hasCustomPrompt="1"/>
          </p:nvPr>
        </p:nvSpPr>
        <p:spPr>
          <a:xfrm>
            <a:off x="2814638" y="5880157"/>
            <a:ext cx="3614737" cy="347662"/>
          </a:xfrm>
        </p:spPr>
        <p:txBody>
          <a:bodyPr>
            <a:noAutofit/>
          </a:bodyPr>
          <a:lstStyle>
            <a:lvl1pPr marL="0" indent="0">
              <a:buNone/>
              <a:defRPr sz="1800" b="0" i="0">
                <a:solidFill>
                  <a:schemeClr val="bg1"/>
                </a:solidFill>
                <a:latin typeface="Source Sans Pro" panose="020B0503030403020204" pitchFamily="34" charset="0"/>
                <a:ea typeface="Source Sans Pro" panose="020B0503030403020204" pitchFamily="34" charset="0"/>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GB" dirty="0"/>
              <a:t>Surname, Name</a:t>
            </a:r>
            <a:endParaRPr lang="en-CH" dirty="0"/>
          </a:p>
        </p:txBody>
      </p:sp>
      <p:sp>
        <p:nvSpPr>
          <p:cNvPr id="16" name="Text Placeholder 14">
            <a:extLst>
              <a:ext uri="{FF2B5EF4-FFF2-40B4-BE49-F238E27FC236}">
                <a16:creationId xmlns:a16="http://schemas.microsoft.com/office/drawing/2014/main" id="{A4A6A385-7F56-CD40-04B7-67D23AE5320B}"/>
              </a:ext>
            </a:extLst>
          </p:cNvPr>
          <p:cNvSpPr>
            <a:spLocks noGrp="1"/>
          </p:cNvSpPr>
          <p:nvPr>
            <p:ph type="body" sz="quarter" idx="11" hasCustomPrompt="1"/>
          </p:nvPr>
        </p:nvSpPr>
        <p:spPr>
          <a:xfrm>
            <a:off x="7329377" y="5880157"/>
            <a:ext cx="3924777" cy="286232"/>
          </a:xfrm>
        </p:spPr>
        <p:txBody>
          <a:bodyPr wrap="square">
            <a:spAutoFit/>
          </a:bodyPr>
          <a:lstStyle>
            <a:lvl1pPr marL="0" indent="0" algn="r">
              <a:buNone/>
              <a:defRPr sz="1400" b="0" i="0">
                <a:solidFill>
                  <a:schemeClr val="bg1"/>
                </a:solidFill>
                <a:latin typeface="Source Sans Pro" panose="020B0503030403020204" pitchFamily="34" charset="0"/>
                <a:ea typeface="Source Sans Pro" panose="020B0503030403020204" pitchFamily="34" charset="0"/>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GB" dirty="0"/>
              <a:t>Department</a:t>
            </a:r>
            <a:endParaRPr lang="en-CH" dirty="0"/>
          </a:p>
        </p:txBody>
      </p:sp>
      <p:sp>
        <p:nvSpPr>
          <p:cNvPr id="17" name="Text Placeholder 14">
            <a:extLst>
              <a:ext uri="{FF2B5EF4-FFF2-40B4-BE49-F238E27FC236}">
                <a16:creationId xmlns:a16="http://schemas.microsoft.com/office/drawing/2014/main" id="{341182F1-9A12-2CF6-A92A-BD3FE1D91F5A}"/>
              </a:ext>
            </a:extLst>
          </p:cNvPr>
          <p:cNvSpPr>
            <a:spLocks noGrp="1"/>
          </p:cNvSpPr>
          <p:nvPr>
            <p:ph type="body" sz="quarter" idx="12" hasCustomPrompt="1"/>
          </p:nvPr>
        </p:nvSpPr>
        <p:spPr>
          <a:xfrm>
            <a:off x="7329377" y="337050"/>
            <a:ext cx="3924777" cy="286232"/>
          </a:xfrm>
        </p:spPr>
        <p:txBody>
          <a:bodyPr wrap="square">
            <a:spAutoFit/>
          </a:bodyPr>
          <a:lstStyle>
            <a:lvl1pPr marL="0" indent="0" algn="r">
              <a:buNone/>
              <a:defRPr sz="1400" b="0" i="0">
                <a:solidFill>
                  <a:schemeClr val="bg1"/>
                </a:solidFill>
                <a:latin typeface="Source Sans Pro" panose="020B0503030403020204" pitchFamily="34" charset="0"/>
                <a:ea typeface="Source Sans Pro" panose="020B0503030403020204" pitchFamily="34" charset="0"/>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GB" dirty="0"/>
              <a:t>Date</a:t>
            </a:r>
            <a:endParaRPr lang="en-CH" dirty="0"/>
          </a:p>
        </p:txBody>
      </p:sp>
    </p:spTree>
    <p:extLst>
      <p:ext uri="{BB962C8B-B14F-4D97-AF65-F5344CB8AC3E}">
        <p14:creationId xmlns:p14="http://schemas.microsoft.com/office/powerpoint/2010/main" val="38561028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6" name="Parallelogram 15">
            <a:extLst>
              <a:ext uri="{FF2B5EF4-FFF2-40B4-BE49-F238E27FC236}">
                <a16:creationId xmlns:a16="http://schemas.microsoft.com/office/drawing/2014/main" id="{A9550740-4A9E-F551-C6D8-022A517DB8B7}"/>
              </a:ext>
            </a:extLst>
          </p:cNvPr>
          <p:cNvSpPr/>
          <p:nvPr userDrawn="1"/>
        </p:nvSpPr>
        <p:spPr>
          <a:xfrm flipH="1">
            <a:off x="-1802676" y="0"/>
            <a:ext cx="7524206" cy="5995851"/>
          </a:xfrm>
          <a:prstGeom prst="parallelogram">
            <a:avLst/>
          </a:prstGeom>
          <a:solidFill>
            <a:srgbClr val="00205C">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 name="Title 1">
            <a:extLst>
              <a:ext uri="{FF2B5EF4-FFF2-40B4-BE49-F238E27FC236}">
                <a16:creationId xmlns:a16="http://schemas.microsoft.com/office/drawing/2014/main" id="{50C9A9F1-3559-42F6-93C8-D0A4FE72C9CA}"/>
              </a:ext>
            </a:extLst>
          </p:cNvPr>
          <p:cNvSpPr>
            <a:spLocks noGrp="1"/>
          </p:cNvSpPr>
          <p:nvPr>
            <p:ph type="title"/>
          </p:nvPr>
        </p:nvSpPr>
        <p:spPr>
          <a:xfrm>
            <a:off x="839788" y="457200"/>
            <a:ext cx="3932237" cy="1600200"/>
          </a:xfrm>
        </p:spPr>
        <p:txBody>
          <a:bodyPr anchor="b"/>
          <a:lstStyle>
            <a:lvl1pPr>
              <a:defRPr sz="3200">
                <a:solidFill>
                  <a:srgbClr val="00205C"/>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D25A4E86-8464-4F58-9BBD-364D9035BFA6}"/>
              </a:ext>
            </a:extLst>
          </p:cNvPr>
          <p:cNvSpPr>
            <a:spLocks noGrp="1"/>
          </p:cNvSpPr>
          <p:nvPr>
            <p:ph idx="1" hasCustomPrompt="1"/>
          </p:nvPr>
        </p:nvSpPr>
        <p:spPr>
          <a:xfrm>
            <a:off x="5183188" y="987425"/>
            <a:ext cx="6172200" cy="4873625"/>
          </a:xfrm>
        </p:spPr>
        <p:txBody>
          <a:bodyPr>
            <a:norm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vl6pPr>
              <a:defRPr sz="2000"/>
            </a:lvl6pPr>
            <a:lvl7pPr>
              <a:defRPr sz="2000"/>
            </a:lvl7pPr>
            <a:lvl8pPr>
              <a:defRPr sz="2000"/>
            </a:lvl8pPr>
            <a:lvl9pPr>
              <a:defRPr sz="2000"/>
            </a:lvl9pPr>
          </a:lstStyle>
          <a:p>
            <a:pPr lvl="0"/>
            <a:r>
              <a:rPr lang="en-US" dirty="0"/>
              <a:t>Click to edit the body text</a:t>
            </a:r>
          </a:p>
        </p:txBody>
      </p:sp>
      <p:sp>
        <p:nvSpPr>
          <p:cNvPr id="4" name="Text Placeholder 3">
            <a:extLst>
              <a:ext uri="{FF2B5EF4-FFF2-40B4-BE49-F238E27FC236}">
                <a16:creationId xmlns:a16="http://schemas.microsoft.com/office/drawing/2014/main" id="{18A1CC9F-47D0-4E7B-85D6-814C7A102A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1B00B3FB-8990-4F22-BEB5-25834B574B8B}"/>
              </a:ext>
            </a:extLst>
          </p:cNvPr>
          <p:cNvSpPr>
            <a:spLocks noGrp="1"/>
          </p:cNvSpPr>
          <p:nvPr>
            <p:ph type="dt" sz="half" idx="10"/>
          </p:nvPr>
        </p:nvSpPr>
        <p:spPr/>
        <p:txBody>
          <a:bodyPr/>
          <a:lstStyle/>
          <a:p>
            <a:fld id="{860F4EFA-9472-4D0A-9588-FAD81658F46B}" type="datetimeFigureOut">
              <a:rPr lang="en-US" smtClean="0"/>
              <a:t>10/21/2025</a:t>
            </a:fld>
            <a:endParaRPr lang="en-US"/>
          </a:p>
        </p:txBody>
      </p:sp>
      <p:sp>
        <p:nvSpPr>
          <p:cNvPr id="6" name="Footer Placeholder 5">
            <a:extLst>
              <a:ext uri="{FF2B5EF4-FFF2-40B4-BE49-F238E27FC236}">
                <a16:creationId xmlns:a16="http://schemas.microsoft.com/office/drawing/2014/main" id="{EC082744-872D-4519-9AFA-556CBDD757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373023-8FB1-433E-84ED-323196DD140B}"/>
              </a:ext>
            </a:extLst>
          </p:cNvPr>
          <p:cNvSpPr>
            <a:spLocks noGrp="1"/>
          </p:cNvSpPr>
          <p:nvPr>
            <p:ph type="sldNum" sz="quarter" idx="12"/>
          </p:nvPr>
        </p:nvSpPr>
        <p:spPr/>
        <p:txBody>
          <a:bodyPr/>
          <a:lstStyle/>
          <a:p>
            <a:fld id="{77846395-A147-44A0-AF06-9B7F389DD0D1}" type="slidenum">
              <a:rPr lang="en-US" smtClean="0"/>
              <a:t>‹#›</a:t>
            </a:fld>
            <a:endParaRPr lang="en-US"/>
          </a:p>
        </p:txBody>
      </p:sp>
      <p:grpSp>
        <p:nvGrpSpPr>
          <p:cNvPr id="8" name="Group 7">
            <a:extLst>
              <a:ext uri="{FF2B5EF4-FFF2-40B4-BE49-F238E27FC236}">
                <a16:creationId xmlns:a16="http://schemas.microsoft.com/office/drawing/2014/main" id="{0D5C4CF6-C13A-0A4A-21EC-DEB5831C5422}"/>
              </a:ext>
            </a:extLst>
          </p:cNvPr>
          <p:cNvGrpSpPr/>
          <p:nvPr userDrawn="1"/>
        </p:nvGrpSpPr>
        <p:grpSpPr>
          <a:xfrm>
            <a:off x="0" y="5993296"/>
            <a:ext cx="12192000" cy="864704"/>
            <a:chOff x="0" y="5993296"/>
            <a:chExt cx="12192000" cy="864704"/>
          </a:xfrm>
        </p:grpSpPr>
        <p:sp>
          <p:nvSpPr>
            <p:cNvPr id="9" name="Google Shape;33;p38">
              <a:extLst>
                <a:ext uri="{FF2B5EF4-FFF2-40B4-BE49-F238E27FC236}">
                  <a16:creationId xmlns:a16="http://schemas.microsoft.com/office/drawing/2014/main" id="{CA65E0A7-95C9-FF74-1CFC-4A39AE475C4E}"/>
                </a:ext>
              </a:extLst>
            </p:cNvPr>
            <p:cNvSpPr/>
            <p:nvPr userDrawn="1"/>
          </p:nvSpPr>
          <p:spPr>
            <a:xfrm>
              <a:off x="0" y="5993296"/>
              <a:ext cx="12192000" cy="864704"/>
            </a:xfrm>
            <a:prstGeom prst="rect">
              <a:avLst/>
            </a:prstGeom>
            <a:solidFill>
              <a:srgbClr val="0020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0" name="Picture 9">
              <a:extLst>
                <a:ext uri="{FF2B5EF4-FFF2-40B4-BE49-F238E27FC236}">
                  <a16:creationId xmlns:a16="http://schemas.microsoft.com/office/drawing/2014/main" id="{B7D69A0C-F69A-F2D4-5DBA-30FA8883BE2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94066" y="6152293"/>
              <a:ext cx="1723577" cy="525083"/>
            </a:xfrm>
            <a:prstGeom prst="rect">
              <a:avLst/>
            </a:prstGeom>
          </p:spPr>
        </p:pic>
        <p:sp>
          <p:nvSpPr>
            <p:cNvPr id="11" name="Google Shape;36;p38">
              <a:extLst>
                <a:ext uri="{FF2B5EF4-FFF2-40B4-BE49-F238E27FC236}">
                  <a16:creationId xmlns:a16="http://schemas.microsoft.com/office/drawing/2014/main" id="{954C487C-E283-FC1C-A292-E98B02798FC9}"/>
                </a:ext>
              </a:extLst>
            </p:cNvPr>
            <p:cNvSpPr txBox="1"/>
            <p:nvPr userDrawn="1"/>
          </p:nvSpPr>
          <p:spPr>
            <a:xfrm>
              <a:off x="6302943" y="6122466"/>
              <a:ext cx="5594991" cy="584735"/>
            </a:xfrm>
            <a:prstGeom prst="rect">
              <a:avLst/>
            </a:prstGeom>
            <a:noFill/>
            <a:ln>
              <a:noFill/>
            </a:ln>
          </p:spPr>
          <p:txBody>
            <a:bodyPr spcFirstLastPara="1" wrap="square" lIns="91425" tIns="45700" rIns="91425" bIns="45700" anchor="t" anchorCtr="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GB" sz="1600" b="1" dirty="0">
                  <a:solidFill>
                    <a:schemeClr val="bg1"/>
                  </a:solidFill>
                </a:rPr>
                <a:t>Universal Health and </a:t>
              </a:r>
            </a:p>
            <a:p>
              <a:pPr marL="0" marR="0" indent="0" algn="r" defTabSz="914400" rtl="0" eaLnBrk="1" fontAlgn="auto" latinLnBrk="0" hangingPunct="1">
                <a:lnSpc>
                  <a:spcPct val="100000"/>
                </a:lnSpc>
                <a:spcBef>
                  <a:spcPts val="0"/>
                </a:spcBef>
                <a:spcAft>
                  <a:spcPts val="0"/>
                </a:spcAft>
                <a:buClrTx/>
                <a:buSzTx/>
                <a:buFontTx/>
                <a:buNone/>
                <a:tabLst/>
                <a:defRPr/>
              </a:pPr>
              <a:r>
                <a:rPr lang="en-GB" sz="1600" b="1" dirty="0">
                  <a:solidFill>
                    <a:schemeClr val="bg1"/>
                  </a:solidFill>
                </a:rPr>
                <a:t>Preparedness Review (UHPR)</a:t>
              </a:r>
            </a:p>
          </p:txBody>
        </p:sp>
      </p:grpSp>
    </p:spTree>
    <p:extLst>
      <p:ext uri="{BB962C8B-B14F-4D97-AF65-F5344CB8AC3E}">
        <p14:creationId xmlns:p14="http://schemas.microsoft.com/office/powerpoint/2010/main" val="14002336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6" name="Parallelogram 15">
            <a:extLst>
              <a:ext uri="{FF2B5EF4-FFF2-40B4-BE49-F238E27FC236}">
                <a16:creationId xmlns:a16="http://schemas.microsoft.com/office/drawing/2014/main" id="{46C7885D-6223-FFDB-4265-93AA5B6D280D}"/>
              </a:ext>
            </a:extLst>
          </p:cNvPr>
          <p:cNvSpPr/>
          <p:nvPr userDrawn="1"/>
        </p:nvSpPr>
        <p:spPr>
          <a:xfrm flipH="1">
            <a:off x="-1802676" y="0"/>
            <a:ext cx="7524206" cy="5995851"/>
          </a:xfrm>
          <a:prstGeom prst="parallelogram">
            <a:avLst/>
          </a:prstGeom>
          <a:solidFill>
            <a:srgbClr val="00205C">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 name="Title 1">
            <a:extLst>
              <a:ext uri="{FF2B5EF4-FFF2-40B4-BE49-F238E27FC236}">
                <a16:creationId xmlns:a16="http://schemas.microsoft.com/office/drawing/2014/main" id="{99C57B0B-304E-403D-ABAD-A38491E8573F}"/>
              </a:ext>
            </a:extLst>
          </p:cNvPr>
          <p:cNvSpPr>
            <a:spLocks noGrp="1"/>
          </p:cNvSpPr>
          <p:nvPr>
            <p:ph type="title"/>
          </p:nvPr>
        </p:nvSpPr>
        <p:spPr>
          <a:xfrm>
            <a:off x="839788" y="457200"/>
            <a:ext cx="3932237" cy="1600200"/>
          </a:xfrm>
        </p:spPr>
        <p:txBody>
          <a:bodyPr anchor="b"/>
          <a:lstStyle>
            <a:lvl1pPr>
              <a:defRPr sz="3200">
                <a:solidFill>
                  <a:srgbClr val="00205C"/>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ECA52A30-D100-4614-A5C7-A92DBBF374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58AE3F4-FA31-4458-A418-F0044C359B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89D202-2FD5-49F6-BDAC-740EBDB623BA}"/>
              </a:ext>
            </a:extLst>
          </p:cNvPr>
          <p:cNvSpPr>
            <a:spLocks noGrp="1"/>
          </p:cNvSpPr>
          <p:nvPr>
            <p:ph type="dt" sz="half" idx="10"/>
          </p:nvPr>
        </p:nvSpPr>
        <p:spPr/>
        <p:txBody>
          <a:bodyPr/>
          <a:lstStyle/>
          <a:p>
            <a:fld id="{860F4EFA-9472-4D0A-9588-FAD81658F46B}" type="datetimeFigureOut">
              <a:rPr lang="en-US" smtClean="0"/>
              <a:t>10/21/2025</a:t>
            </a:fld>
            <a:endParaRPr lang="en-US"/>
          </a:p>
        </p:txBody>
      </p:sp>
      <p:sp>
        <p:nvSpPr>
          <p:cNvPr id="6" name="Footer Placeholder 5">
            <a:extLst>
              <a:ext uri="{FF2B5EF4-FFF2-40B4-BE49-F238E27FC236}">
                <a16:creationId xmlns:a16="http://schemas.microsoft.com/office/drawing/2014/main" id="{F012A110-4B54-4D00-AB46-F4805A106D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F86571-96F9-4BC6-9131-DF62AB47A3DD}"/>
              </a:ext>
            </a:extLst>
          </p:cNvPr>
          <p:cNvSpPr>
            <a:spLocks noGrp="1"/>
          </p:cNvSpPr>
          <p:nvPr>
            <p:ph type="sldNum" sz="quarter" idx="12"/>
          </p:nvPr>
        </p:nvSpPr>
        <p:spPr/>
        <p:txBody>
          <a:bodyPr/>
          <a:lstStyle/>
          <a:p>
            <a:fld id="{77846395-A147-44A0-AF06-9B7F389DD0D1}" type="slidenum">
              <a:rPr lang="en-US" smtClean="0"/>
              <a:t>‹#›</a:t>
            </a:fld>
            <a:endParaRPr lang="en-US"/>
          </a:p>
        </p:txBody>
      </p:sp>
      <p:grpSp>
        <p:nvGrpSpPr>
          <p:cNvPr id="8" name="Group 7">
            <a:extLst>
              <a:ext uri="{FF2B5EF4-FFF2-40B4-BE49-F238E27FC236}">
                <a16:creationId xmlns:a16="http://schemas.microsoft.com/office/drawing/2014/main" id="{5F1CAEAE-CE01-3D20-334E-B2E7F7FC70FC}"/>
              </a:ext>
            </a:extLst>
          </p:cNvPr>
          <p:cNvGrpSpPr/>
          <p:nvPr userDrawn="1"/>
        </p:nvGrpSpPr>
        <p:grpSpPr>
          <a:xfrm>
            <a:off x="0" y="5993296"/>
            <a:ext cx="12192000" cy="864704"/>
            <a:chOff x="0" y="5993296"/>
            <a:chExt cx="12192000" cy="864704"/>
          </a:xfrm>
        </p:grpSpPr>
        <p:sp>
          <p:nvSpPr>
            <p:cNvPr id="9" name="Google Shape;33;p38">
              <a:extLst>
                <a:ext uri="{FF2B5EF4-FFF2-40B4-BE49-F238E27FC236}">
                  <a16:creationId xmlns:a16="http://schemas.microsoft.com/office/drawing/2014/main" id="{852C807E-380A-A144-0A49-29BF90C9A0C0}"/>
                </a:ext>
              </a:extLst>
            </p:cNvPr>
            <p:cNvSpPr/>
            <p:nvPr userDrawn="1"/>
          </p:nvSpPr>
          <p:spPr>
            <a:xfrm>
              <a:off x="0" y="5993296"/>
              <a:ext cx="12192000" cy="864704"/>
            </a:xfrm>
            <a:prstGeom prst="rect">
              <a:avLst/>
            </a:prstGeom>
            <a:solidFill>
              <a:srgbClr val="0020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0" name="Picture 9">
              <a:extLst>
                <a:ext uri="{FF2B5EF4-FFF2-40B4-BE49-F238E27FC236}">
                  <a16:creationId xmlns:a16="http://schemas.microsoft.com/office/drawing/2014/main" id="{6EF4A837-53FA-861D-A409-AD5841CE607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94066" y="6152293"/>
              <a:ext cx="1723577" cy="525083"/>
            </a:xfrm>
            <a:prstGeom prst="rect">
              <a:avLst/>
            </a:prstGeom>
          </p:spPr>
        </p:pic>
        <p:sp>
          <p:nvSpPr>
            <p:cNvPr id="11" name="Google Shape;36;p38">
              <a:extLst>
                <a:ext uri="{FF2B5EF4-FFF2-40B4-BE49-F238E27FC236}">
                  <a16:creationId xmlns:a16="http://schemas.microsoft.com/office/drawing/2014/main" id="{FC20EC34-B719-EC96-03A3-39DEFFFC0CB1}"/>
                </a:ext>
              </a:extLst>
            </p:cNvPr>
            <p:cNvSpPr txBox="1"/>
            <p:nvPr userDrawn="1"/>
          </p:nvSpPr>
          <p:spPr>
            <a:xfrm>
              <a:off x="6302943" y="6122466"/>
              <a:ext cx="5594991" cy="584735"/>
            </a:xfrm>
            <a:prstGeom prst="rect">
              <a:avLst/>
            </a:prstGeom>
            <a:noFill/>
            <a:ln>
              <a:noFill/>
            </a:ln>
          </p:spPr>
          <p:txBody>
            <a:bodyPr spcFirstLastPara="1" wrap="square" lIns="91425" tIns="45700" rIns="91425" bIns="45700" anchor="t" anchorCtr="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GB" sz="1600" b="1" dirty="0">
                  <a:solidFill>
                    <a:schemeClr val="bg1"/>
                  </a:solidFill>
                </a:rPr>
                <a:t>Universal Health and </a:t>
              </a:r>
            </a:p>
            <a:p>
              <a:pPr marL="0" marR="0" indent="0" algn="r" defTabSz="914400" rtl="0" eaLnBrk="1" fontAlgn="auto" latinLnBrk="0" hangingPunct="1">
                <a:lnSpc>
                  <a:spcPct val="100000"/>
                </a:lnSpc>
                <a:spcBef>
                  <a:spcPts val="0"/>
                </a:spcBef>
                <a:spcAft>
                  <a:spcPts val="0"/>
                </a:spcAft>
                <a:buClrTx/>
                <a:buSzTx/>
                <a:buFontTx/>
                <a:buNone/>
                <a:tabLst/>
                <a:defRPr/>
              </a:pPr>
              <a:r>
                <a:rPr lang="en-GB" sz="1600" b="1" dirty="0">
                  <a:solidFill>
                    <a:schemeClr val="bg1"/>
                  </a:solidFill>
                </a:rPr>
                <a:t>Preparedness Review (UHPR)</a:t>
              </a:r>
            </a:p>
          </p:txBody>
        </p:sp>
      </p:grpSp>
    </p:spTree>
    <p:extLst>
      <p:ext uri="{BB962C8B-B14F-4D97-AF65-F5344CB8AC3E}">
        <p14:creationId xmlns:p14="http://schemas.microsoft.com/office/powerpoint/2010/main" val="14473344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1FA7C-912C-4D66-9F00-BB81811A521C}"/>
              </a:ext>
            </a:extLst>
          </p:cNvPr>
          <p:cNvSpPr>
            <a:spLocks noGrp="1"/>
          </p:cNvSpPr>
          <p:nvPr>
            <p:ph type="title"/>
          </p:nvPr>
        </p:nvSpPr>
        <p:spPr/>
        <p:txBody>
          <a:bodyPr>
            <a:normAutofit/>
          </a:bodyPr>
          <a:lstStyle>
            <a:lvl1pPr>
              <a:defRPr sz="3200">
                <a:solidFill>
                  <a:srgbClr val="00205C"/>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B528826-8A95-497E-8468-AC95B52A1808}"/>
              </a:ext>
            </a:extLst>
          </p:cNvPr>
          <p:cNvSpPr>
            <a:spLocks noGrp="1"/>
          </p:cNvSpPr>
          <p:nvPr>
            <p:ph sz="half" idx="1" hasCustomPrompt="1"/>
          </p:nvPr>
        </p:nvSpPr>
        <p:spPr>
          <a:xfrm>
            <a:off x="838200" y="1825625"/>
            <a:ext cx="5181600" cy="4031146"/>
          </a:xfrm>
        </p:spPr>
        <p:txBody>
          <a:bodyPr>
            <a:normAutofit/>
          </a:bodyPr>
          <a:lstStyle>
            <a:lvl1pPr>
              <a:defRPr sz="1600"/>
            </a:lvl1pPr>
          </a:lstStyle>
          <a:p>
            <a:pPr lvl="0"/>
            <a:r>
              <a:rPr lang="en-US" dirty="0"/>
              <a:t>Click to edit the body text</a:t>
            </a:r>
          </a:p>
        </p:txBody>
      </p:sp>
      <p:sp>
        <p:nvSpPr>
          <p:cNvPr id="4" name="Content Placeholder 3">
            <a:extLst>
              <a:ext uri="{FF2B5EF4-FFF2-40B4-BE49-F238E27FC236}">
                <a16:creationId xmlns:a16="http://schemas.microsoft.com/office/drawing/2014/main" id="{3B0FBD0F-740D-4A77-AF7D-E8909C3ADA67}"/>
              </a:ext>
            </a:extLst>
          </p:cNvPr>
          <p:cNvSpPr>
            <a:spLocks noGrp="1"/>
          </p:cNvSpPr>
          <p:nvPr>
            <p:ph sz="half" idx="2" hasCustomPrompt="1"/>
          </p:nvPr>
        </p:nvSpPr>
        <p:spPr>
          <a:xfrm>
            <a:off x="6172200" y="1825625"/>
            <a:ext cx="5181600" cy="4031146"/>
          </a:xfrm>
        </p:spPr>
        <p:txBody>
          <a:bodyPr>
            <a:normAutofit/>
          </a:bodyPr>
          <a:lstStyle>
            <a:lvl1pPr>
              <a:defRPr sz="1600"/>
            </a:lvl1pPr>
          </a:lstStyle>
          <a:p>
            <a:pPr lvl="0"/>
            <a:r>
              <a:rPr lang="en-US" dirty="0"/>
              <a:t>Click to edit the body text</a:t>
            </a:r>
          </a:p>
        </p:txBody>
      </p:sp>
      <p:sp>
        <p:nvSpPr>
          <p:cNvPr id="5" name="Date Placeholder 4">
            <a:extLst>
              <a:ext uri="{FF2B5EF4-FFF2-40B4-BE49-F238E27FC236}">
                <a16:creationId xmlns:a16="http://schemas.microsoft.com/office/drawing/2014/main" id="{B76164BD-8498-4AD5-AA50-DAD171A336D5}"/>
              </a:ext>
            </a:extLst>
          </p:cNvPr>
          <p:cNvSpPr>
            <a:spLocks noGrp="1"/>
          </p:cNvSpPr>
          <p:nvPr>
            <p:ph type="dt" sz="half" idx="10"/>
          </p:nvPr>
        </p:nvSpPr>
        <p:spPr/>
        <p:txBody>
          <a:bodyPr/>
          <a:lstStyle/>
          <a:p>
            <a:fld id="{860F4EFA-9472-4D0A-9588-FAD81658F46B}" type="datetimeFigureOut">
              <a:rPr lang="en-US" smtClean="0"/>
              <a:t>10/21/2025</a:t>
            </a:fld>
            <a:endParaRPr lang="en-US"/>
          </a:p>
        </p:txBody>
      </p:sp>
      <p:sp>
        <p:nvSpPr>
          <p:cNvPr id="6" name="Footer Placeholder 5">
            <a:extLst>
              <a:ext uri="{FF2B5EF4-FFF2-40B4-BE49-F238E27FC236}">
                <a16:creationId xmlns:a16="http://schemas.microsoft.com/office/drawing/2014/main" id="{F8D7286D-82B2-421E-A9B5-746DA14859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7F5D98-87ED-47D8-90D0-D3A60C9CA8C4}"/>
              </a:ext>
            </a:extLst>
          </p:cNvPr>
          <p:cNvSpPr>
            <a:spLocks noGrp="1"/>
          </p:cNvSpPr>
          <p:nvPr>
            <p:ph type="sldNum" sz="quarter" idx="12"/>
          </p:nvPr>
        </p:nvSpPr>
        <p:spPr/>
        <p:txBody>
          <a:bodyPr/>
          <a:lstStyle/>
          <a:p>
            <a:fld id="{77846395-A147-44A0-AF06-9B7F389DD0D1}" type="slidenum">
              <a:rPr lang="en-US" smtClean="0"/>
              <a:t>‹#›</a:t>
            </a:fld>
            <a:endParaRPr lang="en-US"/>
          </a:p>
        </p:txBody>
      </p:sp>
      <p:grpSp>
        <p:nvGrpSpPr>
          <p:cNvPr id="8" name="Group 7">
            <a:extLst>
              <a:ext uri="{FF2B5EF4-FFF2-40B4-BE49-F238E27FC236}">
                <a16:creationId xmlns:a16="http://schemas.microsoft.com/office/drawing/2014/main" id="{7DA70FEE-22A1-4EC3-5FF6-60F8B0927DB9}"/>
              </a:ext>
            </a:extLst>
          </p:cNvPr>
          <p:cNvGrpSpPr/>
          <p:nvPr userDrawn="1"/>
        </p:nvGrpSpPr>
        <p:grpSpPr>
          <a:xfrm>
            <a:off x="0" y="5993296"/>
            <a:ext cx="12192000" cy="864704"/>
            <a:chOff x="0" y="5993296"/>
            <a:chExt cx="12192000" cy="864704"/>
          </a:xfrm>
        </p:grpSpPr>
        <p:sp>
          <p:nvSpPr>
            <p:cNvPr id="9" name="Google Shape;33;p38">
              <a:extLst>
                <a:ext uri="{FF2B5EF4-FFF2-40B4-BE49-F238E27FC236}">
                  <a16:creationId xmlns:a16="http://schemas.microsoft.com/office/drawing/2014/main" id="{4E3ECB70-CF42-9F35-4C71-342179405AFA}"/>
                </a:ext>
              </a:extLst>
            </p:cNvPr>
            <p:cNvSpPr/>
            <p:nvPr userDrawn="1"/>
          </p:nvSpPr>
          <p:spPr>
            <a:xfrm>
              <a:off x="0" y="5993296"/>
              <a:ext cx="12192000" cy="864704"/>
            </a:xfrm>
            <a:prstGeom prst="rect">
              <a:avLst/>
            </a:prstGeom>
            <a:solidFill>
              <a:srgbClr val="0020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0" name="Picture 9">
              <a:extLst>
                <a:ext uri="{FF2B5EF4-FFF2-40B4-BE49-F238E27FC236}">
                  <a16:creationId xmlns:a16="http://schemas.microsoft.com/office/drawing/2014/main" id="{0966ABA7-40CF-A9B9-276B-740FE9F686B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94066" y="6152293"/>
              <a:ext cx="1723577" cy="525083"/>
            </a:xfrm>
            <a:prstGeom prst="rect">
              <a:avLst/>
            </a:prstGeom>
          </p:spPr>
        </p:pic>
        <p:sp>
          <p:nvSpPr>
            <p:cNvPr id="11" name="Google Shape;36;p38">
              <a:extLst>
                <a:ext uri="{FF2B5EF4-FFF2-40B4-BE49-F238E27FC236}">
                  <a16:creationId xmlns:a16="http://schemas.microsoft.com/office/drawing/2014/main" id="{69CA3408-B2D8-3A45-5E3A-564259FA202E}"/>
                </a:ext>
              </a:extLst>
            </p:cNvPr>
            <p:cNvSpPr txBox="1"/>
            <p:nvPr userDrawn="1"/>
          </p:nvSpPr>
          <p:spPr>
            <a:xfrm>
              <a:off x="6302943" y="6122466"/>
              <a:ext cx="5594991" cy="584735"/>
            </a:xfrm>
            <a:prstGeom prst="rect">
              <a:avLst/>
            </a:prstGeom>
            <a:noFill/>
            <a:ln>
              <a:noFill/>
            </a:ln>
          </p:spPr>
          <p:txBody>
            <a:bodyPr spcFirstLastPara="1" wrap="square" lIns="91425" tIns="45700" rIns="91425" bIns="45700" anchor="t" anchorCtr="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GB" sz="1600" b="1" dirty="0">
                  <a:solidFill>
                    <a:schemeClr val="bg1"/>
                  </a:solidFill>
                </a:rPr>
                <a:t>Universal Health and </a:t>
              </a:r>
            </a:p>
            <a:p>
              <a:pPr marL="0" marR="0" indent="0" algn="r" defTabSz="914400" rtl="0" eaLnBrk="1" fontAlgn="auto" latinLnBrk="0" hangingPunct="1">
                <a:lnSpc>
                  <a:spcPct val="100000"/>
                </a:lnSpc>
                <a:spcBef>
                  <a:spcPts val="0"/>
                </a:spcBef>
                <a:spcAft>
                  <a:spcPts val="0"/>
                </a:spcAft>
                <a:buClrTx/>
                <a:buSzTx/>
                <a:buFontTx/>
                <a:buNone/>
                <a:tabLst/>
                <a:defRPr/>
              </a:pPr>
              <a:r>
                <a:rPr lang="en-GB" sz="1600" b="1" dirty="0">
                  <a:solidFill>
                    <a:schemeClr val="bg1"/>
                  </a:solidFill>
                </a:rPr>
                <a:t>Preparedness Review (UHPR)</a:t>
              </a:r>
            </a:p>
          </p:txBody>
        </p:sp>
      </p:grpSp>
    </p:spTree>
    <p:extLst>
      <p:ext uri="{BB962C8B-B14F-4D97-AF65-F5344CB8AC3E}">
        <p14:creationId xmlns:p14="http://schemas.microsoft.com/office/powerpoint/2010/main" val="28819166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99CE1-B5B5-4CDE-AE8F-BB8B806648A2}"/>
              </a:ext>
            </a:extLst>
          </p:cNvPr>
          <p:cNvSpPr>
            <a:spLocks noGrp="1"/>
          </p:cNvSpPr>
          <p:nvPr>
            <p:ph type="title"/>
          </p:nvPr>
        </p:nvSpPr>
        <p:spPr>
          <a:xfrm>
            <a:off x="839788" y="365125"/>
            <a:ext cx="10515600" cy="1179513"/>
          </a:xfrm>
        </p:spPr>
        <p:txBody>
          <a:bodyPr>
            <a:normAutofit/>
          </a:bodyPr>
          <a:lstStyle>
            <a:lvl1pPr>
              <a:defRPr sz="3200">
                <a:solidFill>
                  <a:srgbClr val="00205C"/>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36C49EB9-E035-4473-82F0-0D9816A4BBF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CE931956-45C7-4E90-A050-2ABC25D6ECC5}"/>
              </a:ext>
            </a:extLst>
          </p:cNvPr>
          <p:cNvSpPr>
            <a:spLocks noGrp="1"/>
          </p:cNvSpPr>
          <p:nvPr>
            <p:ph sz="half" idx="2" hasCustomPrompt="1"/>
          </p:nvPr>
        </p:nvSpPr>
        <p:spPr>
          <a:xfrm>
            <a:off x="839788" y="2680672"/>
            <a:ext cx="5157787" cy="3046996"/>
          </a:xfrm>
        </p:spPr>
        <p:txBody>
          <a:bodyPr>
            <a:normAutofit/>
          </a:bodyPr>
          <a:lstStyle>
            <a:lvl1pPr>
              <a:defRPr sz="1600"/>
            </a:lvl1pPr>
            <a:lvl2pPr>
              <a:defRPr sz="1800"/>
            </a:lvl2pPr>
            <a:lvl3pPr>
              <a:defRPr sz="1800"/>
            </a:lvl3pPr>
            <a:lvl4pPr>
              <a:defRPr sz="1800"/>
            </a:lvl4pPr>
            <a:lvl5pPr>
              <a:defRPr sz="1800"/>
            </a:lvl5pPr>
          </a:lstStyle>
          <a:p>
            <a:pPr lvl="0"/>
            <a:r>
              <a:rPr lang="en-US" dirty="0"/>
              <a:t>Click to edit the body text</a:t>
            </a:r>
          </a:p>
        </p:txBody>
      </p:sp>
      <p:sp>
        <p:nvSpPr>
          <p:cNvPr id="5" name="Text Placeholder 4">
            <a:extLst>
              <a:ext uri="{FF2B5EF4-FFF2-40B4-BE49-F238E27FC236}">
                <a16:creationId xmlns:a16="http://schemas.microsoft.com/office/drawing/2014/main" id="{6A6663CA-858D-44F6-B7F9-FAE7F9B148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6853D2-D47C-492C-8736-18886D386D47}"/>
              </a:ext>
            </a:extLst>
          </p:cNvPr>
          <p:cNvSpPr>
            <a:spLocks noGrp="1"/>
          </p:cNvSpPr>
          <p:nvPr>
            <p:ph sz="quarter" idx="4" hasCustomPrompt="1"/>
          </p:nvPr>
        </p:nvSpPr>
        <p:spPr>
          <a:xfrm>
            <a:off x="6172200" y="2680672"/>
            <a:ext cx="5183188" cy="3046996"/>
          </a:xfrm>
        </p:spPr>
        <p:txBody>
          <a:bodyPr>
            <a:normAutofit/>
          </a:bodyPr>
          <a:lstStyle>
            <a:lvl1pPr>
              <a:defRPr sz="1600"/>
            </a:lvl1pPr>
            <a:lvl2pPr>
              <a:defRPr sz="1800"/>
            </a:lvl2pPr>
            <a:lvl3pPr>
              <a:defRPr sz="1800"/>
            </a:lvl3pPr>
            <a:lvl4pPr>
              <a:defRPr sz="1800"/>
            </a:lvl4pPr>
            <a:lvl5pPr>
              <a:defRPr sz="1800"/>
            </a:lvl5pPr>
          </a:lstStyle>
          <a:p>
            <a:pPr lvl="0"/>
            <a:r>
              <a:rPr lang="en-US" dirty="0"/>
              <a:t>Click to edit the body text</a:t>
            </a:r>
          </a:p>
        </p:txBody>
      </p:sp>
      <p:sp>
        <p:nvSpPr>
          <p:cNvPr id="7" name="Date Placeholder 6">
            <a:extLst>
              <a:ext uri="{FF2B5EF4-FFF2-40B4-BE49-F238E27FC236}">
                <a16:creationId xmlns:a16="http://schemas.microsoft.com/office/drawing/2014/main" id="{49BD0F0D-C3BE-4C12-AA2C-5E99ACEBE0C5}"/>
              </a:ext>
            </a:extLst>
          </p:cNvPr>
          <p:cNvSpPr>
            <a:spLocks noGrp="1"/>
          </p:cNvSpPr>
          <p:nvPr>
            <p:ph type="dt" sz="half" idx="10"/>
          </p:nvPr>
        </p:nvSpPr>
        <p:spPr/>
        <p:txBody>
          <a:bodyPr/>
          <a:lstStyle/>
          <a:p>
            <a:fld id="{860F4EFA-9472-4D0A-9588-FAD81658F46B}" type="datetimeFigureOut">
              <a:rPr lang="en-US" smtClean="0"/>
              <a:t>10/21/2025</a:t>
            </a:fld>
            <a:endParaRPr lang="en-US"/>
          </a:p>
        </p:txBody>
      </p:sp>
      <p:sp>
        <p:nvSpPr>
          <p:cNvPr id="8" name="Footer Placeholder 7">
            <a:extLst>
              <a:ext uri="{FF2B5EF4-FFF2-40B4-BE49-F238E27FC236}">
                <a16:creationId xmlns:a16="http://schemas.microsoft.com/office/drawing/2014/main" id="{333D8D43-BCD3-44D5-810E-9FBC287E871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10B9B23-DBBF-497E-97A5-CFF93D846286}"/>
              </a:ext>
            </a:extLst>
          </p:cNvPr>
          <p:cNvSpPr>
            <a:spLocks noGrp="1"/>
          </p:cNvSpPr>
          <p:nvPr>
            <p:ph type="sldNum" sz="quarter" idx="12"/>
          </p:nvPr>
        </p:nvSpPr>
        <p:spPr/>
        <p:txBody>
          <a:bodyPr/>
          <a:lstStyle/>
          <a:p>
            <a:fld id="{77846395-A147-44A0-AF06-9B7F389DD0D1}" type="slidenum">
              <a:rPr lang="en-US" smtClean="0"/>
              <a:t>‹#›</a:t>
            </a:fld>
            <a:endParaRPr lang="en-US"/>
          </a:p>
        </p:txBody>
      </p:sp>
      <p:grpSp>
        <p:nvGrpSpPr>
          <p:cNvPr id="10" name="Group 9">
            <a:extLst>
              <a:ext uri="{FF2B5EF4-FFF2-40B4-BE49-F238E27FC236}">
                <a16:creationId xmlns:a16="http://schemas.microsoft.com/office/drawing/2014/main" id="{E0D80247-5398-87AD-3091-8B409F431785}"/>
              </a:ext>
            </a:extLst>
          </p:cNvPr>
          <p:cNvGrpSpPr/>
          <p:nvPr userDrawn="1"/>
        </p:nvGrpSpPr>
        <p:grpSpPr>
          <a:xfrm>
            <a:off x="0" y="5993296"/>
            <a:ext cx="12192000" cy="864704"/>
            <a:chOff x="0" y="5993296"/>
            <a:chExt cx="12192000" cy="864704"/>
          </a:xfrm>
        </p:grpSpPr>
        <p:sp>
          <p:nvSpPr>
            <p:cNvPr id="11" name="Google Shape;33;p38">
              <a:extLst>
                <a:ext uri="{FF2B5EF4-FFF2-40B4-BE49-F238E27FC236}">
                  <a16:creationId xmlns:a16="http://schemas.microsoft.com/office/drawing/2014/main" id="{ECD8807F-9A34-91D0-86BE-4776475DCC8F}"/>
                </a:ext>
              </a:extLst>
            </p:cNvPr>
            <p:cNvSpPr/>
            <p:nvPr userDrawn="1"/>
          </p:nvSpPr>
          <p:spPr>
            <a:xfrm>
              <a:off x="0" y="5993296"/>
              <a:ext cx="12192000" cy="864704"/>
            </a:xfrm>
            <a:prstGeom prst="rect">
              <a:avLst/>
            </a:prstGeom>
            <a:solidFill>
              <a:srgbClr val="0020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2" name="Picture 11">
              <a:extLst>
                <a:ext uri="{FF2B5EF4-FFF2-40B4-BE49-F238E27FC236}">
                  <a16:creationId xmlns:a16="http://schemas.microsoft.com/office/drawing/2014/main" id="{397655FD-4D2A-2B42-EDE6-0A328CB2433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94066" y="6152293"/>
              <a:ext cx="1723577" cy="525083"/>
            </a:xfrm>
            <a:prstGeom prst="rect">
              <a:avLst/>
            </a:prstGeom>
          </p:spPr>
        </p:pic>
        <p:sp>
          <p:nvSpPr>
            <p:cNvPr id="13" name="Google Shape;36;p38">
              <a:extLst>
                <a:ext uri="{FF2B5EF4-FFF2-40B4-BE49-F238E27FC236}">
                  <a16:creationId xmlns:a16="http://schemas.microsoft.com/office/drawing/2014/main" id="{E891EB44-4954-4894-C726-EDE0E8A2109E}"/>
                </a:ext>
              </a:extLst>
            </p:cNvPr>
            <p:cNvSpPr txBox="1"/>
            <p:nvPr userDrawn="1"/>
          </p:nvSpPr>
          <p:spPr>
            <a:xfrm>
              <a:off x="6302943" y="6122466"/>
              <a:ext cx="5594991" cy="584735"/>
            </a:xfrm>
            <a:prstGeom prst="rect">
              <a:avLst/>
            </a:prstGeom>
            <a:noFill/>
            <a:ln>
              <a:noFill/>
            </a:ln>
          </p:spPr>
          <p:txBody>
            <a:bodyPr spcFirstLastPara="1" wrap="square" lIns="91425" tIns="45700" rIns="91425" bIns="45700" anchor="t" anchorCtr="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GB" sz="1600" b="1" dirty="0">
                  <a:solidFill>
                    <a:schemeClr val="bg1"/>
                  </a:solidFill>
                </a:rPr>
                <a:t>Universal Health and </a:t>
              </a:r>
            </a:p>
            <a:p>
              <a:pPr marL="0" marR="0" indent="0" algn="r" defTabSz="914400" rtl="0" eaLnBrk="1" fontAlgn="auto" latinLnBrk="0" hangingPunct="1">
                <a:lnSpc>
                  <a:spcPct val="100000"/>
                </a:lnSpc>
                <a:spcBef>
                  <a:spcPts val="0"/>
                </a:spcBef>
                <a:spcAft>
                  <a:spcPts val="0"/>
                </a:spcAft>
                <a:buClrTx/>
                <a:buSzTx/>
                <a:buFontTx/>
                <a:buNone/>
                <a:tabLst/>
                <a:defRPr/>
              </a:pPr>
              <a:r>
                <a:rPr lang="en-GB" sz="1600" b="1" dirty="0">
                  <a:solidFill>
                    <a:schemeClr val="bg1"/>
                  </a:solidFill>
                </a:rPr>
                <a:t>Preparedness Review (UHPR)</a:t>
              </a:r>
            </a:p>
          </p:txBody>
        </p:sp>
      </p:grpSp>
    </p:spTree>
    <p:extLst>
      <p:ext uri="{BB962C8B-B14F-4D97-AF65-F5344CB8AC3E}">
        <p14:creationId xmlns:p14="http://schemas.microsoft.com/office/powerpoint/2010/main" val="15872536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pic>
        <p:nvPicPr>
          <p:cNvPr id="3" name="Picture 2" descr="A group of people sitting at tables in a room with large screens&#10;&#10;AI-generated content may be incorrect.">
            <a:extLst>
              <a:ext uri="{FF2B5EF4-FFF2-40B4-BE49-F238E27FC236}">
                <a16:creationId xmlns:a16="http://schemas.microsoft.com/office/drawing/2014/main" id="{FE77C4D1-466F-8B3C-679B-11E1D2EA7B7F}"/>
              </a:ext>
            </a:extLst>
          </p:cNvPr>
          <p:cNvPicPr>
            <a:picLocks noChangeAspect="1"/>
          </p:cNvPicPr>
          <p:nvPr userDrawn="1"/>
        </p:nvPicPr>
        <p:blipFill>
          <a:blip r:embed="rId2">
            <a:extLst>
              <a:ext uri="{28A0092B-C50C-407E-A947-70E740481C1C}">
                <a14:useLocalDpi xmlns:a14="http://schemas.microsoft.com/office/drawing/2010/main" val="0"/>
              </a:ext>
            </a:extLst>
          </a:blip>
          <a:srcRect l="14696" t="36280" r="9701"/>
          <a:stretch/>
        </p:blipFill>
        <p:spPr>
          <a:xfrm>
            <a:off x="0" y="0"/>
            <a:ext cx="12192000" cy="6858000"/>
          </a:xfrm>
          <a:prstGeom prst="rect">
            <a:avLst/>
          </a:prstGeom>
        </p:spPr>
      </p:pic>
      <p:sp>
        <p:nvSpPr>
          <p:cNvPr id="8" name="Rectangle 7">
            <a:extLst>
              <a:ext uri="{FF2B5EF4-FFF2-40B4-BE49-F238E27FC236}">
                <a16:creationId xmlns:a16="http://schemas.microsoft.com/office/drawing/2014/main" id="{66C39B49-7AAE-13E3-CA17-A0DC2D7B1071}"/>
              </a:ext>
            </a:extLst>
          </p:cNvPr>
          <p:cNvSpPr/>
          <p:nvPr userDrawn="1"/>
        </p:nvSpPr>
        <p:spPr>
          <a:xfrm>
            <a:off x="-39863" y="2906829"/>
            <a:ext cx="12271726" cy="3966357"/>
          </a:xfrm>
          <a:prstGeom prst="rect">
            <a:avLst/>
          </a:prstGeom>
          <a:gradFill>
            <a:gsLst>
              <a:gs pos="0">
                <a:schemeClr val="tx1">
                  <a:lumMod val="95000"/>
                  <a:lumOff val="5000"/>
                  <a:alpha val="0"/>
                </a:schemeClr>
              </a:gs>
              <a:gs pos="100000">
                <a:schemeClr val="tx1">
                  <a:lumMod val="95000"/>
                  <a:lumOff val="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 name="Google Shape;129;p33">
            <a:extLst>
              <a:ext uri="{FF2B5EF4-FFF2-40B4-BE49-F238E27FC236}">
                <a16:creationId xmlns:a16="http://schemas.microsoft.com/office/drawing/2014/main" id="{C6FAB3EA-1676-59A3-0241-89E49108A3D2}"/>
              </a:ext>
            </a:extLst>
          </p:cNvPr>
          <p:cNvSpPr/>
          <p:nvPr userDrawn="1"/>
        </p:nvSpPr>
        <p:spPr>
          <a:xfrm>
            <a:off x="413425" y="304605"/>
            <a:ext cx="11396889" cy="6277642"/>
          </a:xfrm>
          <a:prstGeom prst="roundRect">
            <a:avLst>
              <a:gd name="adj" fmla="val 4222"/>
            </a:avLst>
          </a:prstGeom>
          <a:noFill/>
          <a:ln w="28575" cap="flat" cmpd="sng">
            <a:solidFill>
              <a:srgbClr val="FFFFFF">
                <a:alpha val="49411"/>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1" name="Google Shape;135;p33">
            <a:extLst>
              <a:ext uri="{FF2B5EF4-FFF2-40B4-BE49-F238E27FC236}">
                <a16:creationId xmlns:a16="http://schemas.microsoft.com/office/drawing/2014/main" id="{C18602C3-66DA-248D-5A6F-9FCAC5B135A7}"/>
              </a:ext>
            </a:extLst>
          </p:cNvPr>
          <p:cNvSpPr/>
          <p:nvPr userDrawn="1"/>
        </p:nvSpPr>
        <p:spPr>
          <a:xfrm>
            <a:off x="227880" y="4161559"/>
            <a:ext cx="11025934" cy="1591749"/>
          </a:xfrm>
          <a:prstGeom prst="rect">
            <a:avLst/>
          </a:prstGeom>
          <a:solidFill>
            <a:srgbClr val="00205C">
              <a:alpha val="84313"/>
            </a:srgbClr>
          </a:solidFill>
          <a:ln>
            <a:noFill/>
          </a:ln>
          <a:effectLst>
            <a:outerShdw blurRad="139700" dist="228600" dir="2700000" algn="tl" rotWithShape="0">
              <a:srgbClr val="000000">
                <a:alpha val="11372"/>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00205C"/>
              </a:solidFill>
              <a:latin typeface="Calibri"/>
              <a:ea typeface="Calibri"/>
              <a:cs typeface="Calibri"/>
              <a:sym typeface="Calibri"/>
            </a:endParaRPr>
          </a:p>
        </p:txBody>
      </p:sp>
      <p:sp>
        <p:nvSpPr>
          <p:cNvPr id="12" name="Google Shape;134;p33">
            <a:extLst>
              <a:ext uri="{FF2B5EF4-FFF2-40B4-BE49-F238E27FC236}">
                <a16:creationId xmlns:a16="http://schemas.microsoft.com/office/drawing/2014/main" id="{8A503440-1F1F-55F2-95EE-3795647ABA56}"/>
              </a:ext>
            </a:extLst>
          </p:cNvPr>
          <p:cNvSpPr/>
          <p:nvPr userDrawn="1"/>
        </p:nvSpPr>
        <p:spPr>
          <a:xfrm rot="-5400000" flipH="1">
            <a:off x="239843" y="5729818"/>
            <a:ext cx="151078" cy="175003"/>
          </a:xfrm>
          <a:prstGeom prst="rtTriangle">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13" name="Google Shape;132;p33">
            <a:extLst>
              <a:ext uri="{FF2B5EF4-FFF2-40B4-BE49-F238E27FC236}">
                <a16:creationId xmlns:a16="http://schemas.microsoft.com/office/drawing/2014/main" id="{08537A43-3EAE-C62E-D648-8E406A57CCA4}"/>
              </a:ext>
            </a:extLst>
          </p:cNvPr>
          <p:cNvPicPr preferRelativeResize="0">
            <a:picLocks/>
          </p:cNvPicPr>
          <p:nvPr userDrawn="1"/>
        </p:nvPicPr>
        <p:blipFill rotWithShape="1">
          <a:blip r:embed="rId3">
            <a:alphaModFix/>
          </a:blip>
          <a:srcRect/>
          <a:stretch/>
        </p:blipFill>
        <p:spPr>
          <a:xfrm>
            <a:off x="674628" y="5735632"/>
            <a:ext cx="1919375" cy="804686"/>
          </a:xfrm>
          <a:prstGeom prst="rect">
            <a:avLst/>
          </a:prstGeom>
          <a:noFill/>
          <a:ln>
            <a:noFill/>
          </a:ln>
        </p:spPr>
      </p:pic>
      <p:sp>
        <p:nvSpPr>
          <p:cNvPr id="2" name="Title 1">
            <a:extLst>
              <a:ext uri="{FF2B5EF4-FFF2-40B4-BE49-F238E27FC236}">
                <a16:creationId xmlns:a16="http://schemas.microsoft.com/office/drawing/2014/main" id="{0A186167-BDF9-4884-A057-DE6309F2963F}"/>
              </a:ext>
            </a:extLst>
          </p:cNvPr>
          <p:cNvSpPr>
            <a:spLocks noGrp="1"/>
          </p:cNvSpPr>
          <p:nvPr>
            <p:ph type="ctrTitle" hasCustomPrompt="1"/>
          </p:nvPr>
        </p:nvSpPr>
        <p:spPr>
          <a:xfrm>
            <a:off x="538329" y="4288464"/>
            <a:ext cx="10491178" cy="1348671"/>
          </a:xfrm>
        </p:spPr>
        <p:txBody>
          <a:bodyPr wrap="square" anchor="ctr" anchorCtr="0">
            <a:normAutofit/>
          </a:bodyPr>
          <a:lstStyle>
            <a:lvl1pPr algn="l">
              <a:defRPr sz="7200">
                <a:solidFill>
                  <a:schemeClr val="bg1"/>
                </a:solidFill>
              </a:defRPr>
            </a:lvl1pPr>
          </a:lstStyle>
          <a:p>
            <a:r>
              <a:rPr lang="en-US" dirty="0"/>
              <a:t>THANK YOU</a:t>
            </a:r>
          </a:p>
        </p:txBody>
      </p:sp>
      <p:sp>
        <p:nvSpPr>
          <p:cNvPr id="15" name="Text Placeholder 14">
            <a:extLst>
              <a:ext uri="{FF2B5EF4-FFF2-40B4-BE49-F238E27FC236}">
                <a16:creationId xmlns:a16="http://schemas.microsoft.com/office/drawing/2014/main" id="{A022B3D6-3EA3-1327-1B23-EEAC28BD7A83}"/>
              </a:ext>
            </a:extLst>
          </p:cNvPr>
          <p:cNvSpPr>
            <a:spLocks noGrp="1"/>
          </p:cNvSpPr>
          <p:nvPr>
            <p:ph type="body" sz="quarter" idx="10" hasCustomPrompt="1"/>
          </p:nvPr>
        </p:nvSpPr>
        <p:spPr>
          <a:xfrm>
            <a:off x="2814638" y="5880157"/>
            <a:ext cx="3614737" cy="347662"/>
          </a:xfrm>
        </p:spPr>
        <p:txBody>
          <a:bodyPr>
            <a:noAutofit/>
          </a:bodyPr>
          <a:lstStyle>
            <a:lvl1pPr marL="0" indent="0">
              <a:buNone/>
              <a:defRPr sz="1800" b="0" i="0">
                <a:solidFill>
                  <a:schemeClr val="bg1"/>
                </a:solidFill>
                <a:latin typeface="Source Sans Pro" panose="020B0503030403020204" pitchFamily="34" charset="0"/>
                <a:ea typeface="Source Sans Pro" panose="020B0503030403020204" pitchFamily="34" charset="0"/>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GB" dirty="0"/>
              <a:t>Surname, Name</a:t>
            </a:r>
            <a:endParaRPr lang="en-CH" dirty="0"/>
          </a:p>
        </p:txBody>
      </p:sp>
      <p:sp>
        <p:nvSpPr>
          <p:cNvPr id="16" name="Text Placeholder 14">
            <a:extLst>
              <a:ext uri="{FF2B5EF4-FFF2-40B4-BE49-F238E27FC236}">
                <a16:creationId xmlns:a16="http://schemas.microsoft.com/office/drawing/2014/main" id="{A4A6A385-7F56-CD40-04B7-67D23AE5320B}"/>
              </a:ext>
            </a:extLst>
          </p:cNvPr>
          <p:cNvSpPr>
            <a:spLocks noGrp="1"/>
          </p:cNvSpPr>
          <p:nvPr>
            <p:ph type="body" sz="quarter" idx="11" hasCustomPrompt="1"/>
          </p:nvPr>
        </p:nvSpPr>
        <p:spPr>
          <a:xfrm>
            <a:off x="7329377" y="5880157"/>
            <a:ext cx="3924777" cy="286232"/>
          </a:xfrm>
        </p:spPr>
        <p:txBody>
          <a:bodyPr wrap="square">
            <a:spAutoFit/>
          </a:bodyPr>
          <a:lstStyle>
            <a:lvl1pPr marL="0" indent="0" algn="r">
              <a:buNone/>
              <a:defRPr sz="1400" b="0" i="0">
                <a:solidFill>
                  <a:schemeClr val="bg1"/>
                </a:solidFill>
                <a:latin typeface="Source Sans Pro" panose="020B0503030403020204" pitchFamily="34" charset="0"/>
                <a:ea typeface="Source Sans Pro" panose="020B0503030403020204" pitchFamily="34" charset="0"/>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GB" dirty="0"/>
              <a:t>Department</a:t>
            </a:r>
            <a:endParaRPr lang="en-CH" dirty="0"/>
          </a:p>
        </p:txBody>
      </p:sp>
      <p:sp>
        <p:nvSpPr>
          <p:cNvPr id="17" name="Text Placeholder 14">
            <a:extLst>
              <a:ext uri="{FF2B5EF4-FFF2-40B4-BE49-F238E27FC236}">
                <a16:creationId xmlns:a16="http://schemas.microsoft.com/office/drawing/2014/main" id="{341182F1-9A12-2CF6-A92A-BD3FE1D91F5A}"/>
              </a:ext>
            </a:extLst>
          </p:cNvPr>
          <p:cNvSpPr>
            <a:spLocks noGrp="1"/>
          </p:cNvSpPr>
          <p:nvPr>
            <p:ph type="body" sz="quarter" idx="12" hasCustomPrompt="1"/>
          </p:nvPr>
        </p:nvSpPr>
        <p:spPr>
          <a:xfrm>
            <a:off x="7329377" y="337050"/>
            <a:ext cx="3924777" cy="286232"/>
          </a:xfrm>
        </p:spPr>
        <p:txBody>
          <a:bodyPr wrap="square">
            <a:spAutoFit/>
          </a:bodyPr>
          <a:lstStyle>
            <a:lvl1pPr marL="0" indent="0" algn="r">
              <a:buNone/>
              <a:defRPr sz="1400" b="0" i="0">
                <a:solidFill>
                  <a:schemeClr val="bg1"/>
                </a:solidFill>
                <a:latin typeface="Source Sans Pro" panose="020B0503030403020204" pitchFamily="34" charset="0"/>
                <a:ea typeface="Source Sans Pro" panose="020B0503030403020204" pitchFamily="34" charset="0"/>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GB" dirty="0"/>
              <a:t>Date</a:t>
            </a:r>
            <a:endParaRPr lang="en-CH" dirty="0"/>
          </a:p>
        </p:txBody>
      </p:sp>
    </p:spTree>
    <p:extLst>
      <p:ext uri="{BB962C8B-B14F-4D97-AF65-F5344CB8AC3E}">
        <p14:creationId xmlns:p14="http://schemas.microsoft.com/office/powerpoint/2010/main" val="6904424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hank You slide">
    <p:spTree>
      <p:nvGrpSpPr>
        <p:cNvPr id="1" name=""/>
        <p:cNvGrpSpPr/>
        <p:nvPr/>
      </p:nvGrpSpPr>
      <p:grpSpPr>
        <a:xfrm>
          <a:off x="0" y="0"/>
          <a:ext cx="0" cy="0"/>
          <a:chOff x="0" y="0"/>
          <a:chExt cx="0" cy="0"/>
        </a:xfrm>
      </p:grpSpPr>
      <p:pic>
        <p:nvPicPr>
          <p:cNvPr id="3" name="Picture 2" descr="A group of people sitting at tables in a room with large screens&#10;&#10;AI-generated content may be incorrect.">
            <a:extLst>
              <a:ext uri="{FF2B5EF4-FFF2-40B4-BE49-F238E27FC236}">
                <a16:creationId xmlns:a16="http://schemas.microsoft.com/office/drawing/2014/main" id="{FE77C4D1-466F-8B3C-679B-11E1D2EA7B7F}"/>
              </a:ext>
            </a:extLst>
          </p:cNvPr>
          <p:cNvPicPr>
            <a:picLocks noChangeAspect="1"/>
          </p:cNvPicPr>
          <p:nvPr userDrawn="1"/>
        </p:nvPicPr>
        <p:blipFill>
          <a:blip r:embed="rId2">
            <a:extLst>
              <a:ext uri="{28A0092B-C50C-407E-A947-70E740481C1C}">
                <a14:useLocalDpi xmlns:a14="http://schemas.microsoft.com/office/drawing/2010/main" val="0"/>
              </a:ext>
            </a:extLst>
          </a:blip>
          <a:srcRect l="14696" t="36280" r="9701"/>
          <a:stretch/>
        </p:blipFill>
        <p:spPr>
          <a:xfrm>
            <a:off x="0" y="0"/>
            <a:ext cx="12192000" cy="6858000"/>
          </a:xfrm>
          <a:prstGeom prst="rect">
            <a:avLst/>
          </a:prstGeom>
        </p:spPr>
      </p:pic>
      <p:sp>
        <p:nvSpPr>
          <p:cNvPr id="8" name="Rectangle 7">
            <a:extLst>
              <a:ext uri="{FF2B5EF4-FFF2-40B4-BE49-F238E27FC236}">
                <a16:creationId xmlns:a16="http://schemas.microsoft.com/office/drawing/2014/main" id="{66C39B49-7AAE-13E3-CA17-A0DC2D7B1071}"/>
              </a:ext>
            </a:extLst>
          </p:cNvPr>
          <p:cNvSpPr/>
          <p:nvPr userDrawn="1"/>
        </p:nvSpPr>
        <p:spPr>
          <a:xfrm>
            <a:off x="-39863" y="2906829"/>
            <a:ext cx="12271726" cy="3966357"/>
          </a:xfrm>
          <a:prstGeom prst="rect">
            <a:avLst/>
          </a:prstGeom>
          <a:gradFill>
            <a:gsLst>
              <a:gs pos="0">
                <a:schemeClr val="tx1">
                  <a:lumMod val="95000"/>
                  <a:lumOff val="5000"/>
                  <a:alpha val="0"/>
                </a:schemeClr>
              </a:gs>
              <a:gs pos="100000">
                <a:schemeClr val="tx1">
                  <a:lumMod val="95000"/>
                  <a:lumOff val="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 name="Google Shape;129;p33">
            <a:extLst>
              <a:ext uri="{FF2B5EF4-FFF2-40B4-BE49-F238E27FC236}">
                <a16:creationId xmlns:a16="http://schemas.microsoft.com/office/drawing/2014/main" id="{C6FAB3EA-1676-59A3-0241-89E49108A3D2}"/>
              </a:ext>
            </a:extLst>
          </p:cNvPr>
          <p:cNvSpPr/>
          <p:nvPr userDrawn="1"/>
        </p:nvSpPr>
        <p:spPr>
          <a:xfrm>
            <a:off x="413425" y="304605"/>
            <a:ext cx="11396889" cy="6277642"/>
          </a:xfrm>
          <a:prstGeom prst="roundRect">
            <a:avLst>
              <a:gd name="adj" fmla="val 4222"/>
            </a:avLst>
          </a:prstGeom>
          <a:noFill/>
          <a:ln w="28575" cap="flat" cmpd="sng">
            <a:solidFill>
              <a:srgbClr val="FFFFFF">
                <a:alpha val="49411"/>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1" name="Google Shape;135;p33">
            <a:extLst>
              <a:ext uri="{FF2B5EF4-FFF2-40B4-BE49-F238E27FC236}">
                <a16:creationId xmlns:a16="http://schemas.microsoft.com/office/drawing/2014/main" id="{C18602C3-66DA-248D-5A6F-9FCAC5B135A7}"/>
              </a:ext>
            </a:extLst>
          </p:cNvPr>
          <p:cNvSpPr/>
          <p:nvPr userDrawn="1"/>
        </p:nvSpPr>
        <p:spPr>
          <a:xfrm>
            <a:off x="227880" y="2300289"/>
            <a:ext cx="11025934" cy="3453020"/>
          </a:xfrm>
          <a:prstGeom prst="rect">
            <a:avLst/>
          </a:prstGeom>
          <a:solidFill>
            <a:srgbClr val="00205C">
              <a:alpha val="84313"/>
            </a:srgbClr>
          </a:solidFill>
          <a:ln>
            <a:noFill/>
          </a:ln>
          <a:effectLst>
            <a:outerShdw blurRad="139700" dist="228600" dir="2700000" algn="tl" rotWithShape="0">
              <a:srgbClr val="000000">
                <a:alpha val="11372"/>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00205C"/>
              </a:solidFill>
              <a:latin typeface="Calibri"/>
              <a:ea typeface="Calibri"/>
              <a:cs typeface="Calibri"/>
              <a:sym typeface="Calibri"/>
            </a:endParaRPr>
          </a:p>
        </p:txBody>
      </p:sp>
      <p:sp>
        <p:nvSpPr>
          <p:cNvPr id="12" name="Google Shape;134;p33">
            <a:extLst>
              <a:ext uri="{FF2B5EF4-FFF2-40B4-BE49-F238E27FC236}">
                <a16:creationId xmlns:a16="http://schemas.microsoft.com/office/drawing/2014/main" id="{8A503440-1F1F-55F2-95EE-3795647ABA56}"/>
              </a:ext>
            </a:extLst>
          </p:cNvPr>
          <p:cNvSpPr/>
          <p:nvPr userDrawn="1"/>
        </p:nvSpPr>
        <p:spPr>
          <a:xfrm rot="-5400000" flipH="1">
            <a:off x="239843" y="5729818"/>
            <a:ext cx="151078" cy="175003"/>
          </a:xfrm>
          <a:prstGeom prst="rtTriangle">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13" name="Google Shape;132;p33">
            <a:extLst>
              <a:ext uri="{FF2B5EF4-FFF2-40B4-BE49-F238E27FC236}">
                <a16:creationId xmlns:a16="http://schemas.microsoft.com/office/drawing/2014/main" id="{08537A43-3EAE-C62E-D648-8E406A57CCA4}"/>
              </a:ext>
            </a:extLst>
          </p:cNvPr>
          <p:cNvPicPr preferRelativeResize="0">
            <a:picLocks/>
          </p:cNvPicPr>
          <p:nvPr userDrawn="1"/>
        </p:nvPicPr>
        <p:blipFill rotWithShape="1">
          <a:blip r:embed="rId3">
            <a:alphaModFix/>
          </a:blip>
          <a:srcRect/>
          <a:stretch/>
        </p:blipFill>
        <p:spPr>
          <a:xfrm>
            <a:off x="674628" y="5735632"/>
            <a:ext cx="1919375" cy="804686"/>
          </a:xfrm>
          <a:prstGeom prst="rect">
            <a:avLst/>
          </a:prstGeom>
          <a:noFill/>
          <a:ln>
            <a:noFill/>
          </a:ln>
        </p:spPr>
      </p:pic>
      <p:sp>
        <p:nvSpPr>
          <p:cNvPr id="2" name="Title 1">
            <a:extLst>
              <a:ext uri="{FF2B5EF4-FFF2-40B4-BE49-F238E27FC236}">
                <a16:creationId xmlns:a16="http://schemas.microsoft.com/office/drawing/2014/main" id="{0A186167-BDF9-4884-A057-DE6309F2963F}"/>
              </a:ext>
            </a:extLst>
          </p:cNvPr>
          <p:cNvSpPr>
            <a:spLocks noGrp="1"/>
          </p:cNvSpPr>
          <p:nvPr>
            <p:ph type="ctrTitle" hasCustomPrompt="1"/>
          </p:nvPr>
        </p:nvSpPr>
        <p:spPr>
          <a:xfrm>
            <a:off x="538329" y="2551170"/>
            <a:ext cx="10491178" cy="1348671"/>
          </a:xfrm>
        </p:spPr>
        <p:txBody>
          <a:bodyPr wrap="square" anchor="ctr" anchorCtr="0">
            <a:normAutofit/>
          </a:bodyPr>
          <a:lstStyle>
            <a:lvl1pPr algn="l">
              <a:defRPr sz="7200">
                <a:solidFill>
                  <a:schemeClr val="bg1"/>
                </a:solidFill>
              </a:defRPr>
            </a:lvl1pPr>
          </a:lstStyle>
          <a:p>
            <a:r>
              <a:rPr lang="en-US" dirty="0"/>
              <a:t>THANK YOU</a:t>
            </a:r>
          </a:p>
        </p:txBody>
      </p:sp>
      <p:sp>
        <p:nvSpPr>
          <p:cNvPr id="15" name="Text Placeholder 14">
            <a:extLst>
              <a:ext uri="{FF2B5EF4-FFF2-40B4-BE49-F238E27FC236}">
                <a16:creationId xmlns:a16="http://schemas.microsoft.com/office/drawing/2014/main" id="{A022B3D6-3EA3-1327-1B23-EEAC28BD7A83}"/>
              </a:ext>
            </a:extLst>
          </p:cNvPr>
          <p:cNvSpPr>
            <a:spLocks noGrp="1"/>
          </p:cNvSpPr>
          <p:nvPr>
            <p:ph type="body" sz="quarter" idx="10" hasCustomPrompt="1"/>
          </p:nvPr>
        </p:nvSpPr>
        <p:spPr>
          <a:xfrm>
            <a:off x="2814638" y="5880157"/>
            <a:ext cx="3614737" cy="347662"/>
          </a:xfrm>
        </p:spPr>
        <p:txBody>
          <a:bodyPr>
            <a:noAutofit/>
          </a:bodyPr>
          <a:lstStyle>
            <a:lvl1pPr marL="0" indent="0">
              <a:buNone/>
              <a:defRPr sz="1800" b="0" i="0">
                <a:solidFill>
                  <a:schemeClr val="bg1"/>
                </a:solidFill>
                <a:latin typeface="Source Sans Pro" panose="020B0503030403020204" pitchFamily="34" charset="0"/>
                <a:ea typeface="Source Sans Pro" panose="020B0503030403020204" pitchFamily="34" charset="0"/>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GB" dirty="0"/>
              <a:t>Surname, Name</a:t>
            </a:r>
            <a:endParaRPr lang="en-CH" dirty="0"/>
          </a:p>
        </p:txBody>
      </p:sp>
      <p:sp>
        <p:nvSpPr>
          <p:cNvPr id="16" name="Text Placeholder 14">
            <a:extLst>
              <a:ext uri="{FF2B5EF4-FFF2-40B4-BE49-F238E27FC236}">
                <a16:creationId xmlns:a16="http://schemas.microsoft.com/office/drawing/2014/main" id="{A4A6A385-7F56-CD40-04B7-67D23AE5320B}"/>
              </a:ext>
            </a:extLst>
          </p:cNvPr>
          <p:cNvSpPr>
            <a:spLocks noGrp="1"/>
          </p:cNvSpPr>
          <p:nvPr>
            <p:ph type="body" sz="quarter" idx="11" hasCustomPrompt="1"/>
          </p:nvPr>
        </p:nvSpPr>
        <p:spPr>
          <a:xfrm>
            <a:off x="7329377" y="5880157"/>
            <a:ext cx="3924777" cy="286232"/>
          </a:xfrm>
        </p:spPr>
        <p:txBody>
          <a:bodyPr wrap="square">
            <a:spAutoFit/>
          </a:bodyPr>
          <a:lstStyle>
            <a:lvl1pPr marL="0" indent="0" algn="r">
              <a:buNone/>
              <a:defRPr sz="1400" b="0" i="0">
                <a:solidFill>
                  <a:schemeClr val="bg1"/>
                </a:solidFill>
                <a:latin typeface="Source Sans Pro" panose="020B0503030403020204" pitchFamily="34" charset="0"/>
                <a:ea typeface="Source Sans Pro" panose="020B0503030403020204" pitchFamily="34" charset="0"/>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GB" dirty="0"/>
              <a:t>Department</a:t>
            </a:r>
            <a:endParaRPr lang="en-CH" dirty="0"/>
          </a:p>
        </p:txBody>
      </p:sp>
      <p:sp>
        <p:nvSpPr>
          <p:cNvPr id="17" name="Text Placeholder 14">
            <a:extLst>
              <a:ext uri="{FF2B5EF4-FFF2-40B4-BE49-F238E27FC236}">
                <a16:creationId xmlns:a16="http://schemas.microsoft.com/office/drawing/2014/main" id="{341182F1-9A12-2CF6-A92A-BD3FE1D91F5A}"/>
              </a:ext>
            </a:extLst>
          </p:cNvPr>
          <p:cNvSpPr>
            <a:spLocks noGrp="1"/>
          </p:cNvSpPr>
          <p:nvPr>
            <p:ph type="body" sz="quarter" idx="12" hasCustomPrompt="1"/>
          </p:nvPr>
        </p:nvSpPr>
        <p:spPr>
          <a:xfrm>
            <a:off x="7329377" y="337050"/>
            <a:ext cx="3924777" cy="286232"/>
          </a:xfrm>
        </p:spPr>
        <p:txBody>
          <a:bodyPr wrap="square">
            <a:spAutoFit/>
          </a:bodyPr>
          <a:lstStyle>
            <a:lvl1pPr marL="0" indent="0" algn="r">
              <a:buNone/>
              <a:defRPr sz="1400" b="0" i="0">
                <a:solidFill>
                  <a:schemeClr val="bg1"/>
                </a:solidFill>
                <a:latin typeface="Source Sans Pro" panose="020B0503030403020204" pitchFamily="34" charset="0"/>
                <a:ea typeface="Source Sans Pro" panose="020B0503030403020204" pitchFamily="34" charset="0"/>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GB" dirty="0"/>
              <a:t>Date</a:t>
            </a:r>
            <a:endParaRPr lang="en-CH" dirty="0"/>
          </a:p>
        </p:txBody>
      </p:sp>
    </p:spTree>
    <p:extLst>
      <p:ext uri="{BB962C8B-B14F-4D97-AF65-F5344CB8AC3E}">
        <p14:creationId xmlns:p14="http://schemas.microsoft.com/office/powerpoint/2010/main" val="12741024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1D882-BF20-4BDF-BC1B-57D9C69FC0B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C222473-3B28-42CD-9498-97501E77479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701D46-27A0-4AAC-AF19-2691F0E92695}"/>
              </a:ext>
            </a:extLst>
          </p:cNvPr>
          <p:cNvSpPr>
            <a:spLocks noGrp="1"/>
          </p:cNvSpPr>
          <p:nvPr>
            <p:ph type="dt" sz="half" idx="10"/>
          </p:nvPr>
        </p:nvSpPr>
        <p:spPr/>
        <p:txBody>
          <a:bodyPr/>
          <a:lstStyle/>
          <a:p>
            <a:fld id="{860F4EFA-9472-4D0A-9588-FAD81658F46B}" type="datetimeFigureOut">
              <a:rPr lang="en-US" smtClean="0"/>
              <a:t>10/21/2025</a:t>
            </a:fld>
            <a:endParaRPr lang="en-US"/>
          </a:p>
        </p:txBody>
      </p:sp>
      <p:sp>
        <p:nvSpPr>
          <p:cNvPr id="5" name="Footer Placeholder 4">
            <a:extLst>
              <a:ext uri="{FF2B5EF4-FFF2-40B4-BE49-F238E27FC236}">
                <a16:creationId xmlns:a16="http://schemas.microsoft.com/office/drawing/2014/main" id="{2622FA32-1096-4415-9F99-6E23426441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BB4F9A-E6AD-4285-B985-4CA95D837507}"/>
              </a:ext>
            </a:extLst>
          </p:cNvPr>
          <p:cNvSpPr>
            <a:spLocks noGrp="1"/>
          </p:cNvSpPr>
          <p:nvPr>
            <p:ph type="sldNum" sz="quarter" idx="12"/>
          </p:nvPr>
        </p:nvSpPr>
        <p:spPr/>
        <p:txBody>
          <a:bodyPr/>
          <a:lstStyle/>
          <a:p>
            <a:fld id="{77846395-A147-44A0-AF06-9B7F389DD0D1}" type="slidenum">
              <a:rPr lang="en-US" smtClean="0"/>
              <a:t>‹#›</a:t>
            </a:fld>
            <a:endParaRPr lang="en-US"/>
          </a:p>
        </p:txBody>
      </p:sp>
    </p:spTree>
    <p:extLst>
      <p:ext uri="{BB962C8B-B14F-4D97-AF65-F5344CB8AC3E}">
        <p14:creationId xmlns:p14="http://schemas.microsoft.com/office/powerpoint/2010/main" val="1307047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0A457-EF1A-44D0-BFDD-F7915D4CB08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FB4F26B-7F85-4107-B1F5-48B5ED3E97CD}"/>
              </a:ext>
            </a:extLst>
          </p:cNvPr>
          <p:cNvSpPr>
            <a:spLocks noGrp="1"/>
          </p:cNvSpPr>
          <p:nvPr>
            <p:ph type="dt" sz="half" idx="10"/>
          </p:nvPr>
        </p:nvSpPr>
        <p:spPr/>
        <p:txBody>
          <a:bodyPr/>
          <a:lstStyle/>
          <a:p>
            <a:fld id="{860F4EFA-9472-4D0A-9588-FAD81658F46B}" type="datetimeFigureOut">
              <a:rPr lang="en-US" smtClean="0"/>
              <a:t>10/21/2025</a:t>
            </a:fld>
            <a:endParaRPr lang="en-US"/>
          </a:p>
        </p:txBody>
      </p:sp>
      <p:sp>
        <p:nvSpPr>
          <p:cNvPr id="4" name="Footer Placeholder 3">
            <a:extLst>
              <a:ext uri="{FF2B5EF4-FFF2-40B4-BE49-F238E27FC236}">
                <a16:creationId xmlns:a16="http://schemas.microsoft.com/office/drawing/2014/main" id="{B2674B6A-F2F8-4C52-8AA7-B256FDCA5B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E7CE683-C839-4CFA-8CD6-880C9A1CE39D}"/>
              </a:ext>
            </a:extLst>
          </p:cNvPr>
          <p:cNvSpPr>
            <a:spLocks noGrp="1"/>
          </p:cNvSpPr>
          <p:nvPr>
            <p:ph type="sldNum" sz="quarter" idx="12"/>
          </p:nvPr>
        </p:nvSpPr>
        <p:spPr/>
        <p:txBody>
          <a:bodyPr/>
          <a:lstStyle/>
          <a:p>
            <a:fld id="{77846395-A147-44A0-AF06-9B7F389DD0D1}" type="slidenum">
              <a:rPr lang="en-US" smtClean="0"/>
              <a:t>‹#›</a:t>
            </a:fld>
            <a:endParaRPr lang="en-US"/>
          </a:p>
        </p:txBody>
      </p:sp>
    </p:spTree>
    <p:extLst>
      <p:ext uri="{BB962C8B-B14F-4D97-AF65-F5344CB8AC3E}">
        <p14:creationId xmlns:p14="http://schemas.microsoft.com/office/powerpoint/2010/main" val="22616865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8BE9F8-BB13-4F83-9170-86F3469AB086}"/>
              </a:ext>
            </a:extLst>
          </p:cNvPr>
          <p:cNvSpPr>
            <a:spLocks noGrp="1"/>
          </p:cNvSpPr>
          <p:nvPr>
            <p:ph type="dt" sz="half" idx="10"/>
          </p:nvPr>
        </p:nvSpPr>
        <p:spPr/>
        <p:txBody>
          <a:bodyPr/>
          <a:lstStyle/>
          <a:p>
            <a:fld id="{860F4EFA-9472-4D0A-9588-FAD81658F46B}" type="datetimeFigureOut">
              <a:rPr lang="en-US" smtClean="0"/>
              <a:t>10/21/2025</a:t>
            </a:fld>
            <a:endParaRPr lang="en-US"/>
          </a:p>
        </p:txBody>
      </p:sp>
      <p:sp>
        <p:nvSpPr>
          <p:cNvPr id="3" name="Footer Placeholder 2">
            <a:extLst>
              <a:ext uri="{FF2B5EF4-FFF2-40B4-BE49-F238E27FC236}">
                <a16:creationId xmlns:a16="http://schemas.microsoft.com/office/drawing/2014/main" id="{B13CA6D2-0955-4E56-8976-B3103962DA7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9B6A9A-9F3B-45F1-8456-1CBD741AE36D}"/>
              </a:ext>
            </a:extLst>
          </p:cNvPr>
          <p:cNvSpPr>
            <a:spLocks noGrp="1"/>
          </p:cNvSpPr>
          <p:nvPr>
            <p:ph type="sldNum" sz="quarter" idx="12"/>
          </p:nvPr>
        </p:nvSpPr>
        <p:spPr/>
        <p:txBody>
          <a:bodyPr/>
          <a:lstStyle/>
          <a:p>
            <a:fld id="{77846395-A147-44A0-AF06-9B7F389DD0D1}" type="slidenum">
              <a:rPr lang="en-US" smtClean="0"/>
              <a:t>‹#›</a:t>
            </a:fld>
            <a:endParaRPr lang="en-US"/>
          </a:p>
        </p:txBody>
      </p:sp>
    </p:spTree>
    <p:extLst>
      <p:ext uri="{BB962C8B-B14F-4D97-AF65-F5344CB8AC3E}">
        <p14:creationId xmlns:p14="http://schemas.microsoft.com/office/powerpoint/2010/main" val="1781647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905EB-A623-4076-B2D5-4C522DCADE7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9E03C12-8ABE-4B1E-9B1E-CEB930C7E4F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39806C-0EFD-4E86-992F-1DF7E9DF0C0E}"/>
              </a:ext>
            </a:extLst>
          </p:cNvPr>
          <p:cNvSpPr>
            <a:spLocks noGrp="1"/>
          </p:cNvSpPr>
          <p:nvPr>
            <p:ph type="dt" sz="half" idx="10"/>
          </p:nvPr>
        </p:nvSpPr>
        <p:spPr/>
        <p:txBody>
          <a:bodyPr/>
          <a:lstStyle/>
          <a:p>
            <a:fld id="{860F4EFA-9472-4D0A-9588-FAD81658F46B}" type="datetimeFigureOut">
              <a:rPr lang="en-US" smtClean="0"/>
              <a:t>10/21/2025</a:t>
            </a:fld>
            <a:endParaRPr lang="en-US"/>
          </a:p>
        </p:txBody>
      </p:sp>
      <p:sp>
        <p:nvSpPr>
          <p:cNvPr id="5" name="Footer Placeholder 4">
            <a:extLst>
              <a:ext uri="{FF2B5EF4-FFF2-40B4-BE49-F238E27FC236}">
                <a16:creationId xmlns:a16="http://schemas.microsoft.com/office/drawing/2014/main" id="{036EA09D-5666-47AB-AE32-0D3C705558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4C6B62-DD1F-436A-B22B-FC8FC27CA48D}"/>
              </a:ext>
            </a:extLst>
          </p:cNvPr>
          <p:cNvSpPr>
            <a:spLocks noGrp="1"/>
          </p:cNvSpPr>
          <p:nvPr>
            <p:ph type="sldNum" sz="quarter" idx="12"/>
          </p:nvPr>
        </p:nvSpPr>
        <p:spPr/>
        <p:txBody>
          <a:bodyPr/>
          <a:lstStyle/>
          <a:p>
            <a:fld id="{77846395-A147-44A0-AF06-9B7F389DD0D1}" type="slidenum">
              <a:rPr lang="en-US" smtClean="0"/>
              <a:t>‹#›</a:t>
            </a:fld>
            <a:endParaRPr lang="en-US"/>
          </a:p>
        </p:txBody>
      </p:sp>
    </p:spTree>
    <p:extLst>
      <p:ext uri="{BB962C8B-B14F-4D97-AF65-F5344CB8AC3E}">
        <p14:creationId xmlns:p14="http://schemas.microsoft.com/office/powerpoint/2010/main" val="10064995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02">
    <p:spTree>
      <p:nvGrpSpPr>
        <p:cNvPr id="1" name=""/>
        <p:cNvGrpSpPr/>
        <p:nvPr/>
      </p:nvGrpSpPr>
      <p:grpSpPr>
        <a:xfrm>
          <a:off x="0" y="0"/>
          <a:ext cx="0" cy="0"/>
          <a:chOff x="0" y="0"/>
          <a:chExt cx="0" cy="0"/>
        </a:xfrm>
      </p:grpSpPr>
      <p:pic>
        <p:nvPicPr>
          <p:cNvPr id="14" name="Picture 13" descr="A group of people sitting at tables in a room with large screens&#10;&#10;AI-generated content may be incorrect.">
            <a:extLst>
              <a:ext uri="{FF2B5EF4-FFF2-40B4-BE49-F238E27FC236}">
                <a16:creationId xmlns:a16="http://schemas.microsoft.com/office/drawing/2014/main" id="{5F1DEFAC-5E96-8164-7DD7-EDC32D398B1D}"/>
              </a:ext>
            </a:extLst>
          </p:cNvPr>
          <p:cNvPicPr>
            <a:picLocks noChangeAspect="1"/>
          </p:cNvPicPr>
          <p:nvPr userDrawn="1"/>
        </p:nvPicPr>
        <p:blipFill>
          <a:blip r:embed="rId2">
            <a:extLst>
              <a:ext uri="{28A0092B-C50C-407E-A947-70E740481C1C}">
                <a14:useLocalDpi xmlns:a14="http://schemas.microsoft.com/office/drawing/2010/main" val="0"/>
              </a:ext>
            </a:extLst>
          </a:blip>
          <a:srcRect l="14696" t="36280" r="9701"/>
          <a:stretch/>
        </p:blipFill>
        <p:spPr>
          <a:xfrm>
            <a:off x="0" y="0"/>
            <a:ext cx="12192000" cy="6858000"/>
          </a:xfrm>
          <a:prstGeom prst="rect">
            <a:avLst/>
          </a:prstGeom>
        </p:spPr>
      </p:pic>
      <p:sp>
        <p:nvSpPr>
          <p:cNvPr id="8" name="Rectangle 7">
            <a:extLst>
              <a:ext uri="{FF2B5EF4-FFF2-40B4-BE49-F238E27FC236}">
                <a16:creationId xmlns:a16="http://schemas.microsoft.com/office/drawing/2014/main" id="{66C39B49-7AAE-13E3-CA17-A0DC2D7B1071}"/>
              </a:ext>
            </a:extLst>
          </p:cNvPr>
          <p:cNvSpPr/>
          <p:nvPr userDrawn="1"/>
        </p:nvSpPr>
        <p:spPr>
          <a:xfrm>
            <a:off x="-39863" y="2906829"/>
            <a:ext cx="12271726" cy="3966357"/>
          </a:xfrm>
          <a:prstGeom prst="rect">
            <a:avLst/>
          </a:prstGeom>
          <a:gradFill>
            <a:gsLst>
              <a:gs pos="0">
                <a:schemeClr val="tx1">
                  <a:lumMod val="95000"/>
                  <a:lumOff val="5000"/>
                  <a:alpha val="0"/>
                </a:schemeClr>
              </a:gs>
              <a:gs pos="100000">
                <a:schemeClr val="tx1">
                  <a:lumMod val="95000"/>
                  <a:lumOff val="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 name="Google Shape;129;p33">
            <a:extLst>
              <a:ext uri="{FF2B5EF4-FFF2-40B4-BE49-F238E27FC236}">
                <a16:creationId xmlns:a16="http://schemas.microsoft.com/office/drawing/2014/main" id="{C6FAB3EA-1676-59A3-0241-89E49108A3D2}"/>
              </a:ext>
            </a:extLst>
          </p:cNvPr>
          <p:cNvSpPr/>
          <p:nvPr userDrawn="1"/>
        </p:nvSpPr>
        <p:spPr>
          <a:xfrm>
            <a:off x="413425" y="304605"/>
            <a:ext cx="11396889" cy="6277642"/>
          </a:xfrm>
          <a:prstGeom prst="roundRect">
            <a:avLst>
              <a:gd name="adj" fmla="val 4222"/>
            </a:avLst>
          </a:prstGeom>
          <a:noFill/>
          <a:ln w="28575" cap="flat" cmpd="sng">
            <a:solidFill>
              <a:srgbClr val="FFFFFF">
                <a:alpha val="49411"/>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1" name="Google Shape;135;p33">
            <a:extLst>
              <a:ext uri="{FF2B5EF4-FFF2-40B4-BE49-F238E27FC236}">
                <a16:creationId xmlns:a16="http://schemas.microsoft.com/office/drawing/2014/main" id="{C18602C3-66DA-248D-5A6F-9FCAC5B135A7}"/>
              </a:ext>
            </a:extLst>
          </p:cNvPr>
          <p:cNvSpPr/>
          <p:nvPr userDrawn="1"/>
        </p:nvSpPr>
        <p:spPr>
          <a:xfrm>
            <a:off x="227880" y="4161559"/>
            <a:ext cx="11025934" cy="1591749"/>
          </a:xfrm>
          <a:prstGeom prst="rect">
            <a:avLst/>
          </a:prstGeom>
          <a:solidFill>
            <a:srgbClr val="00205C">
              <a:alpha val="84313"/>
            </a:srgbClr>
          </a:solidFill>
          <a:ln>
            <a:noFill/>
          </a:ln>
          <a:effectLst>
            <a:outerShdw blurRad="139700" dist="228600" dir="2700000" algn="tl" rotWithShape="0">
              <a:srgbClr val="000000">
                <a:alpha val="11372"/>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00205C"/>
              </a:solidFill>
              <a:latin typeface="Calibri"/>
              <a:ea typeface="Calibri"/>
              <a:cs typeface="Calibri"/>
              <a:sym typeface="Calibri"/>
            </a:endParaRPr>
          </a:p>
        </p:txBody>
      </p:sp>
      <p:sp>
        <p:nvSpPr>
          <p:cNvPr id="12" name="Google Shape;134;p33">
            <a:extLst>
              <a:ext uri="{FF2B5EF4-FFF2-40B4-BE49-F238E27FC236}">
                <a16:creationId xmlns:a16="http://schemas.microsoft.com/office/drawing/2014/main" id="{8A503440-1F1F-55F2-95EE-3795647ABA56}"/>
              </a:ext>
            </a:extLst>
          </p:cNvPr>
          <p:cNvSpPr/>
          <p:nvPr userDrawn="1"/>
        </p:nvSpPr>
        <p:spPr>
          <a:xfrm rot="-5400000" flipH="1">
            <a:off x="239843" y="5729818"/>
            <a:ext cx="151078" cy="175003"/>
          </a:xfrm>
          <a:prstGeom prst="rtTriangle">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13" name="Google Shape;132;p33">
            <a:extLst>
              <a:ext uri="{FF2B5EF4-FFF2-40B4-BE49-F238E27FC236}">
                <a16:creationId xmlns:a16="http://schemas.microsoft.com/office/drawing/2014/main" id="{08537A43-3EAE-C62E-D648-8E406A57CCA4}"/>
              </a:ext>
            </a:extLst>
          </p:cNvPr>
          <p:cNvPicPr preferRelativeResize="0">
            <a:picLocks/>
          </p:cNvPicPr>
          <p:nvPr userDrawn="1"/>
        </p:nvPicPr>
        <p:blipFill rotWithShape="1">
          <a:blip r:embed="rId3">
            <a:alphaModFix/>
          </a:blip>
          <a:srcRect/>
          <a:stretch/>
        </p:blipFill>
        <p:spPr>
          <a:xfrm>
            <a:off x="674628" y="5735632"/>
            <a:ext cx="1919375" cy="804686"/>
          </a:xfrm>
          <a:prstGeom prst="rect">
            <a:avLst/>
          </a:prstGeom>
          <a:noFill/>
          <a:ln>
            <a:noFill/>
          </a:ln>
        </p:spPr>
      </p:pic>
      <p:sp>
        <p:nvSpPr>
          <p:cNvPr id="2" name="Title 1">
            <a:extLst>
              <a:ext uri="{FF2B5EF4-FFF2-40B4-BE49-F238E27FC236}">
                <a16:creationId xmlns:a16="http://schemas.microsoft.com/office/drawing/2014/main" id="{0A186167-BDF9-4884-A057-DE6309F2963F}"/>
              </a:ext>
            </a:extLst>
          </p:cNvPr>
          <p:cNvSpPr>
            <a:spLocks noGrp="1"/>
          </p:cNvSpPr>
          <p:nvPr>
            <p:ph type="ctrTitle"/>
          </p:nvPr>
        </p:nvSpPr>
        <p:spPr>
          <a:xfrm>
            <a:off x="538329" y="4288464"/>
            <a:ext cx="10491178" cy="1348671"/>
          </a:xfrm>
        </p:spPr>
        <p:txBody>
          <a:bodyPr wrap="square" anchor="ctr" anchorCtr="0">
            <a:normAutofit/>
          </a:bodyPr>
          <a:lstStyle>
            <a:lvl1pPr algn="l">
              <a:defRPr sz="3200">
                <a:solidFill>
                  <a:schemeClr val="bg1"/>
                </a:solidFill>
              </a:defRPr>
            </a:lvl1pPr>
          </a:lstStyle>
          <a:p>
            <a:r>
              <a:rPr lang="en-US" dirty="0"/>
              <a:t>Click to edit Master title style</a:t>
            </a:r>
          </a:p>
        </p:txBody>
      </p:sp>
      <p:sp>
        <p:nvSpPr>
          <p:cNvPr id="15" name="Text Placeholder 14">
            <a:extLst>
              <a:ext uri="{FF2B5EF4-FFF2-40B4-BE49-F238E27FC236}">
                <a16:creationId xmlns:a16="http://schemas.microsoft.com/office/drawing/2014/main" id="{A022B3D6-3EA3-1327-1B23-EEAC28BD7A83}"/>
              </a:ext>
            </a:extLst>
          </p:cNvPr>
          <p:cNvSpPr>
            <a:spLocks noGrp="1"/>
          </p:cNvSpPr>
          <p:nvPr>
            <p:ph type="body" sz="quarter" idx="10" hasCustomPrompt="1"/>
          </p:nvPr>
        </p:nvSpPr>
        <p:spPr>
          <a:xfrm>
            <a:off x="2814638" y="5880157"/>
            <a:ext cx="3614737" cy="347662"/>
          </a:xfrm>
        </p:spPr>
        <p:txBody>
          <a:bodyPr>
            <a:noAutofit/>
          </a:bodyPr>
          <a:lstStyle>
            <a:lvl1pPr marL="0" indent="0">
              <a:buNone/>
              <a:defRPr sz="1800" b="0" i="0">
                <a:solidFill>
                  <a:schemeClr val="bg1"/>
                </a:solidFill>
                <a:latin typeface="Source Sans Pro" panose="020B0503030403020204" pitchFamily="34" charset="0"/>
                <a:ea typeface="Source Sans Pro" panose="020B0503030403020204" pitchFamily="34" charset="0"/>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GB" dirty="0"/>
              <a:t>Surname, Name</a:t>
            </a:r>
            <a:endParaRPr lang="en-CH" dirty="0"/>
          </a:p>
        </p:txBody>
      </p:sp>
      <p:sp>
        <p:nvSpPr>
          <p:cNvPr id="16" name="Text Placeholder 14">
            <a:extLst>
              <a:ext uri="{FF2B5EF4-FFF2-40B4-BE49-F238E27FC236}">
                <a16:creationId xmlns:a16="http://schemas.microsoft.com/office/drawing/2014/main" id="{A4A6A385-7F56-CD40-04B7-67D23AE5320B}"/>
              </a:ext>
            </a:extLst>
          </p:cNvPr>
          <p:cNvSpPr>
            <a:spLocks noGrp="1"/>
          </p:cNvSpPr>
          <p:nvPr>
            <p:ph type="body" sz="quarter" idx="11" hasCustomPrompt="1"/>
          </p:nvPr>
        </p:nvSpPr>
        <p:spPr>
          <a:xfrm>
            <a:off x="7329377" y="5880157"/>
            <a:ext cx="3924777" cy="286232"/>
          </a:xfrm>
        </p:spPr>
        <p:txBody>
          <a:bodyPr wrap="square">
            <a:spAutoFit/>
          </a:bodyPr>
          <a:lstStyle>
            <a:lvl1pPr marL="0" indent="0" algn="r">
              <a:buNone/>
              <a:defRPr sz="1400" b="0" i="0">
                <a:solidFill>
                  <a:schemeClr val="bg1"/>
                </a:solidFill>
                <a:latin typeface="Source Sans Pro" panose="020B0503030403020204" pitchFamily="34" charset="0"/>
                <a:ea typeface="Source Sans Pro" panose="020B0503030403020204" pitchFamily="34" charset="0"/>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GB" dirty="0"/>
              <a:t>Department</a:t>
            </a:r>
            <a:endParaRPr lang="en-CH" dirty="0"/>
          </a:p>
        </p:txBody>
      </p:sp>
      <p:sp>
        <p:nvSpPr>
          <p:cNvPr id="17" name="Text Placeholder 14">
            <a:extLst>
              <a:ext uri="{FF2B5EF4-FFF2-40B4-BE49-F238E27FC236}">
                <a16:creationId xmlns:a16="http://schemas.microsoft.com/office/drawing/2014/main" id="{341182F1-9A12-2CF6-A92A-BD3FE1D91F5A}"/>
              </a:ext>
            </a:extLst>
          </p:cNvPr>
          <p:cNvSpPr>
            <a:spLocks noGrp="1"/>
          </p:cNvSpPr>
          <p:nvPr>
            <p:ph type="body" sz="quarter" idx="12" hasCustomPrompt="1"/>
          </p:nvPr>
        </p:nvSpPr>
        <p:spPr>
          <a:xfrm>
            <a:off x="7329377" y="337050"/>
            <a:ext cx="3924777" cy="286232"/>
          </a:xfrm>
        </p:spPr>
        <p:txBody>
          <a:bodyPr wrap="square">
            <a:spAutoFit/>
          </a:bodyPr>
          <a:lstStyle>
            <a:lvl1pPr marL="0" indent="0" algn="r">
              <a:buNone/>
              <a:defRPr sz="1400" b="0" i="0">
                <a:solidFill>
                  <a:schemeClr val="bg1"/>
                </a:solidFill>
                <a:latin typeface="Source Sans Pro" panose="020B0503030403020204" pitchFamily="34" charset="0"/>
                <a:ea typeface="Source Sans Pro" panose="020B0503030403020204" pitchFamily="34" charset="0"/>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GB" dirty="0"/>
              <a:t>Date</a:t>
            </a:r>
            <a:endParaRPr lang="en-CH" dirty="0"/>
          </a:p>
        </p:txBody>
      </p:sp>
      <p:sp>
        <p:nvSpPr>
          <p:cNvPr id="3" name="Google Shape;130;p33">
            <a:extLst>
              <a:ext uri="{FF2B5EF4-FFF2-40B4-BE49-F238E27FC236}">
                <a16:creationId xmlns:a16="http://schemas.microsoft.com/office/drawing/2014/main" id="{098B45AF-6DAA-E421-6EA4-6862496CB547}"/>
              </a:ext>
            </a:extLst>
          </p:cNvPr>
          <p:cNvSpPr/>
          <p:nvPr userDrawn="1"/>
        </p:nvSpPr>
        <p:spPr>
          <a:xfrm>
            <a:off x="227880" y="3501971"/>
            <a:ext cx="6084596" cy="659588"/>
          </a:xfrm>
          <a:prstGeom prst="rect">
            <a:avLst/>
          </a:prstGeom>
          <a:solidFill>
            <a:srgbClr val="FFFFFF">
              <a:alpha val="8431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909"/>
              <a:buFont typeface="Arial"/>
              <a:buNone/>
            </a:pPr>
            <a:endParaRPr sz="1909" b="0" i="0" u="none" strike="noStrike" cap="none">
              <a:solidFill>
                <a:srgbClr val="FFFFFF"/>
              </a:solidFill>
              <a:latin typeface="Calibri"/>
              <a:ea typeface="Calibri"/>
              <a:cs typeface="Calibri"/>
              <a:sym typeface="Calibri"/>
            </a:endParaRPr>
          </a:p>
        </p:txBody>
      </p:sp>
      <p:sp>
        <p:nvSpPr>
          <p:cNvPr id="4" name="Subtitle 2">
            <a:extLst>
              <a:ext uri="{FF2B5EF4-FFF2-40B4-BE49-F238E27FC236}">
                <a16:creationId xmlns:a16="http://schemas.microsoft.com/office/drawing/2014/main" id="{DBD7CCD8-2482-B562-3997-C80AADFDC5EE}"/>
              </a:ext>
            </a:extLst>
          </p:cNvPr>
          <p:cNvSpPr>
            <a:spLocks noGrp="1"/>
          </p:cNvSpPr>
          <p:nvPr>
            <p:ph type="subTitle" idx="1"/>
          </p:nvPr>
        </p:nvSpPr>
        <p:spPr>
          <a:xfrm>
            <a:off x="413425" y="3594237"/>
            <a:ext cx="5753459" cy="424732"/>
          </a:xfrm>
        </p:spPr>
        <p:txBody>
          <a:bodyPr wrap="square">
            <a:sp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574497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003B5C-8859-4338-9FF0-DB7B90E824D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C099128-D82A-4C1C-A8CB-40A4D470A2E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99C8C6-F9B8-417D-A230-6592C5300166}"/>
              </a:ext>
            </a:extLst>
          </p:cNvPr>
          <p:cNvSpPr>
            <a:spLocks noGrp="1"/>
          </p:cNvSpPr>
          <p:nvPr>
            <p:ph type="dt" sz="half" idx="10"/>
          </p:nvPr>
        </p:nvSpPr>
        <p:spPr/>
        <p:txBody>
          <a:bodyPr/>
          <a:lstStyle/>
          <a:p>
            <a:fld id="{860F4EFA-9472-4D0A-9588-FAD81658F46B}" type="datetimeFigureOut">
              <a:rPr lang="en-US" smtClean="0"/>
              <a:t>10/21/2025</a:t>
            </a:fld>
            <a:endParaRPr lang="en-US"/>
          </a:p>
        </p:txBody>
      </p:sp>
      <p:sp>
        <p:nvSpPr>
          <p:cNvPr id="5" name="Footer Placeholder 4">
            <a:extLst>
              <a:ext uri="{FF2B5EF4-FFF2-40B4-BE49-F238E27FC236}">
                <a16:creationId xmlns:a16="http://schemas.microsoft.com/office/drawing/2014/main" id="{80531CCD-4D3D-4373-A30F-7C1971C567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7FA63E-B90A-4238-BB07-481006132585}"/>
              </a:ext>
            </a:extLst>
          </p:cNvPr>
          <p:cNvSpPr>
            <a:spLocks noGrp="1"/>
          </p:cNvSpPr>
          <p:nvPr>
            <p:ph type="sldNum" sz="quarter" idx="12"/>
          </p:nvPr>
        </p:nvSpPr>
        <p:spPr/>
        <p:txBody>
          <a:bodyPr/>
          <a:lstStyle/>
          <a:p>
            <a:fld id="{77846395-A147-44A0-AF06-9B7F389DD0D1}" type="slidenum">
              <a:rPr lang="en-US" smtClean="0"/>
              <a:t>‹#›</a:t>
            </a:fld>
            <a:endParaRPr lang="en-US"/>
          </a:p>
        </p:txBody>
      </p:sp>
    </p:spTree>
    <p:extLst>
      <p:ext uri="{BB962C8B-B14F-4D97-AF65-F5344CB8AC3E}">
        <p14:creationId xmlns:p14="http://schemas.microsoft.com/office/powerpoint/2010/main" val="250643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Section Header_ligh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rgbClr val="00205C"/>
                </a:solidFill>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r>
              <a:rPr lang="en-US"/>
              <a:t>1</a:t>
            </a:r>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3" name="Picture 2" descr="Logo, company name&#10;&#10;Description automatically generated">
            <a:extLst>
              <a:ext uri="{FF2B5EF4-FFF2-40B4-BE49-F238E27FC236}">
                <a16:creationId xmlns:a16="http://schemas.microsoft.com/office/drawing/2014/main" id="{5CEDBB83-A577-ED61-446B-AB3C8BB77952}"/>
              </a:ext>
            </a:extLst>
          </p:cNvPr>
          <p:cNvPicPr>
            <a:picLocks noChangeAspect="1"/>
          </p:cNvPicPr>
          <p:nvPr userDrawn="1"/>
        </p:nvPicPr>
        <p:blipFill rotWithShape="1">
          <a:blip r:embed="rId2"/>
          <a:srcRect r="49391"/>
          <a:stretch/>
        </p:blipFill>
        <p:spPr>
          <a:xfrm>
            <a:off x="-238700" y="5075702"/>
            <a:ext cx="2283257" cy="2535978"/>
          </a:xfrm>
          <a:prstGeom prst="rect">
            <a:avLst/>
          </a:prstGeom>
        </p:spPr>
      </p:pic>
    </p:spTree>
    <p:extLst>
      <p:ext uri="{BB962C8B-B14F-4D97-AF65-F5344CB8AC3E}">
        <p14:creationId xmlns:p14="http://schemas.microsoft.com/office/powerpoint/2010/main" val="25929690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2040A-DA3D-415C-B068-25A4F5C5B9AB}"/>
              </a:ext>
            </a:extLst>
          </p:cNvPr>
          <p:cNvSpPr>
            <a:spLocks noGrp="1"/>
          </p:cNvSpPr>
          <p:nvPr>
            <p:ph type="title" hasCustomPrompt="1"/>
          </p:nvPr>
        </p:nvSpPr>
        <p:spPr>
          <a:xfrm>
            <a:off x="838200" y="365126"/>
            <a:ext cx="10515600" cy="1006604"/>
          </a:xfrm>
        </p:spPr>
        <p:txBody>
          <a:bodyPr>
            <a:normAutofit/>
          </a:bodyPr>
          <a:lstStyle>
            <a:lvl1pPr>
              <a:defRPr sz="3200">
                <a:solidFill>
                  <a:srgbClr val="00205C"/>
                </a:solidFill>
                <a:latin typeface="+mj-lt"/>
              </a:defRPr>
            </a:lvl1pPr>
          </a:lstStyle>
          <a:p>
            <a:r>
              <a:rPr lang="en-US" dirty="0"/>
              <a:t>Click to edit </a:t>
            </a:r>
            <a:br>
              <a:rPr lang="en-US" dirty="0"/>
            </a:br>
            <a:r>
              <a:rPr lang="en-US" dirty="0"/>
              <a:t>Master title style </a:t>
            </a:r>
          </a:p>
        </p:txBody>
      </p:sp>
      <p:sp>
        <p:nvSpPr>
          <p:cNvPr id="3" name="Content Placeholder 2">
            <a:extLst>
              <a:ext uri="{FF2B5EF4-FFF2-40B4-BE49-F238E27FC236}">
                <a16:creationId xmlns:a16="http://schemas.microsoft.com/office/drawing/2014/main" id="{1AE9CD0A-1FB7-4408-B75A-03C03C65DAF7}"/>
              </a:ext>
            </a:extLst>
          </p:cNvPr>
          <p:cNvSpPr>
            <a:spLocks noGrp="1"/>
          </p:cNvSpPr>
          <p:nvPr>
            <p:ph idx="1" hasCustomPrompt="1"/>
          </p:nvPr>
        </p:nvSpPr>
        <p:spPr>
          <a:xfrm>
            <a:off x="838200" y="1424763"/>
            <a:ext cx="10515600" cy="4400311"/>
          </a:xfrm>
        </p:spPr>
        <p:txBody>
          <a:bodyPr>
            <a:normAutofit/>
          </a:bodyPr>
          <a:lstStyle>
            <a:lvl1pPr marL="0" indent="0">
              <a:buNone/>
              <a:defRPr sz="1800"/>
            </a:lvl1pPr>
            <a:lvl2pPr marL="457200" indent="0">
              <a:buNone/>
              <a:defRPr sz="1800"/>
            </a:lvl2pPr>
            <a:lvl3pPr>
              <a:defRPr sz="1800"/>
            </a:lvl3pPr>
            <a:lvl4pPr>
              <a:defRPr sz="1800"/>
            </a:lvl4pPr>
            <a:lvl5pPr>
              <a:defRPr sz="1800"/>
            </a:lvl5pPr>
          </a:lstStyle>
          <a:p>
            <a:pPr marL="336550" indent="-285750">
              <a:lnSpc>
                <a:spcPct val="100000"/>
              </a:lnSpc>
              <a:spcBef>
                <a:spcPts val="0"/>
              </a:spcBef>
              <a:buSzPct val="100000"/>
              <a:buFont typeface="Arial" panose="020B0604020202020204" pitchFamily="34" charset="0"/>
              <a:buChar char="•"/>
            </a:pPr>
            <a:r>
              <a:rPr lang="en-GB" sz="1800" dirty="0">
                <a:latin typeface="Source Sans Pro Light" panose="020B0403030403020204" pitchFamily="34" charset="0"/>
                <a:ea typeface="Source Sans Pro Light" panose="020B0403030403020204" pitchFamily="34" charset="0"/>
              </a:rPr>
              <a:t>Click here to edit the body text</a:t>
            </a:r>
          </a:p>
        </p:txBody>
      </p:sp>
      <p:grpSp>
        <p:nvGrpSpPr>
          <p:cNvPr id="11" name="Group 10">
            <a:extLst>
              <a:ext uri="{FF2B5EF4-FFF2-40B4-BE49-F238E27FC236}">
                <a16:creationId xmlns:a16="http://schemas.microsoft.com/office/drawing/2014/main" id="{24D219B4-5E22-75D8-5E31-ED3C870D2733}"/>
              </a:ext>
            </a:extLst>
          </p:cNvPr>
          <p:cNvGrpSpPr/>
          <p:nvPr userDrawn="1"/>
        </p:nvGrpSpPr>
        <p:grpSpPr>
          <a:xfrm>
            <a:off x="0" y="5993296"/>
            <a:ext cx="12192000" cy="864704"/>
            <a:chOff x="0" y="5993296"/>
            <a:chExt cx="12192000" cy="864704"/>
          </a:xfrm>
        </p:grpSpPr>
        <p:sp>
          <p:nvSpPr>
            <p:cNvPr id="13" name="Google Shape;33;p38">
              <a:extLst>
                <a:ext uri="{FF2B5EF4-FFF2-40B4-BE49-F238E27FC236}">
                  <a16:creationId xmlns:a16="http://schemas.microsoft.com/office/drawing/2014/main" id="{EFEFCBEA-4463-655C-1FF3-00EBF5617E14}"/>
                </a:ext>
              </a:extLst>
            </p:cNvPr>
            <p:cNvSpPr/>
            <p:nvPr userDrawn="1"/>
          </p:nvSpPr>
          <p:spPr>
            <a:xfrm>
              <a:off x="0" y="5993296"/>
              <a:ext cx="12192000" cy="864704"/>
            </a:xfrm>
            <a:prstGeom prst="rect">
              <a:avLst/>
            </a:prstGeom>
            <a:solidFill>
              <a:srgbClr val="0020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4" name="Picture 13">
              <a:extLst>
                <a:ext uri="{FF2B5EF4-FFF2-40B4-BE49-F238E27FC236}">
                  <a16:creationId xmlns:a16="http://schemas.microsoft.com/office/drawing/2014/main" id="{6F75B3DF-4200-1F2C-04E2-6F18BD3D5A7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94066" y="6152293"/>
              <a:ext cx="1723577" cy="525083"/>
            </a:xfrm>
            <a:prstGeom prst="rect">
              <a:avLst/>
            </a:prstGeom>
          </p:spPr>
        </p:pic>
        <p:sp>
          <p:nvSpPr>
            <p:cNvPr id="15" name="Google Shape;36;p38">
              <a:extLst>
                <a:ext uri="{FF2B5EF4-FFF2-40B4-BE49-F238E27FC236}">
                  <a16:creationId xmlns:a16="http://schemas.microsoft.com/office/drawing/2014/main" id="{6E91BA03-A5FF-DD00-93D9-662E149E2C3E}"/>
                </a:ext>
              </a:extLst>
            </p:cNvPr>
            <p:cNvSpPr txBox="1"/>
            <p:nvPr userDrawn="1"/>
          </p:nvSpPr>
          <p:spPr>
            <a:xfrm>
              <a:off x="6302943" y="6122466"/>
              <a:ext cx="5594991" cy="584735"/>
            </a:xfrm>
            <a:prstGeom prst="rect">
              <a:avLst/>
            </a:prstGeom>
            <a:noFill/>
            <a:ln>
              <a:noFill/>
            </a:ln>
          </p:spPr>
          <p:txBody>
            <a:bodyPr spcFirstLastPara="1" wrap="square" lIns="91425" tIns="45700" rIns="91425" bIns="45700" anchor="t" anchorCtr="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GB" sz="1600" b="1" dirty="0">
                  <a:solidFill>
                    <a:schemeClr val="bg1"/>
                  </a:solidFill>
                </a:rPr>
                <a:t>Universal Health and </a:t>
              </a:r>
            </a:p>
            <a:p>
              <a:pPr marL="0" marR="0" indent="0" algn="r" defTabSz="914400" rtl="0" eaLnBrk="1" fontAlgn="auto" latinLnBrk="0" hangingPunct="1">
                <a:lnSpc>
                  <a:spcPct val="100000"/>
                </a:lnSpc>
                <a:spcBef>
                  <a:spcPts val="0"/>
                </a:spcBef>
                <a:spcAft>
                  <a:spcPts val="0"/>
                </a:spcAft>
                <a:buClrTx/>
                <a:buSzTx/>
                <a:buFontTx/>
                <a:buNone/>
                <a:tabLst/>
                <a:defRPr/>
              </a:pPr>
              <a:r>
                <a:rPr lang="en-GB" sz="1600" b="1" dirty="0">
                  <a:solidFill>
                    <a:schemeClr val="bg1"/>
                  </a:solidFill>
                </a:rPr>
                <a:t>Preparedness Review (UHPR)</a:t>
              </a:r>
            </a:p>
          </p:txBody>
        </p:sp>
      </p:grpSp>
    </p:spTree>
    <p:extLst>
      <p:ext uri="{BB962C8B-B14F-4D97-AF65-F5344CB8AC3E}">
        <p14:creationId xmlns:p14="http://schemas.microsoft.com/office/powerpoint/2010/main" val="24638867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ide photo 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D9D93-F68D-9F48-2CBA-CDDB9147C081}"/>
              </a:ext>
            </a:extLst>
          </p:cNvPr>
          <p:cNvSpPr>
            <a:spLocks noGrp="1"/>
          </p:cNvSpPr>
          <p:nvPr>
            <p:ph type="title" hasCustomPrompt="1"/>
          </p:nvPr>
        </p:nvSpPr>
        <p:spPr>
          <a:xfrm>
            <a:off x="293688" y="674287"/>
            <a:ext cx="10473340" cy="1089489"/>
          </a:xfrm>
        </p:spPr>
        <p:txBody>
          <a:bodyPr>
            <a:normAutofit/>
          </a:bodyPr>
          <a:lstStyle>
            <a:lvl1pPr marL="0" algn="l" defTabSz="914400" rtl="0" eaLnBrk="1" latinLnBrk="0" hangingPunct="1">
              <a:lnSpc>
                <a:spcPct val="90000"/>
              </a:lnSpc>
              <a:spcBef>
                <a:spcPct val="0"/>
              </a:spcBef>
              <a:buNone/>
              <a:defRPr lang="en-CH" sz="3600" kern="1200" dirty="0">
                <a:solidFill>
                  <a:srgbClr val="00205C"/>
                </a:solidFill>
                <a:latin typeface="Source Sans Pro" panose="020B0503030403020204" pitchFamily="34" charset="0"/>
                <a:ea typeface="Source Sans Pro" panose="020B0503030403020204" pitchFamily="34" charset="0"/>
                <a:cs typeface="+mj-cs"/>
              </a:defRPr>
            </a:lvl1pPr>
          </a:lstStyle>
          <a:p>
            <a:r>
              <a:rPr lang="en-GB" dirty="0"/>
              <a:t>Click to edit </a:t>
            </a:r>
            <a:br>
              <a:rPr lang="en-GB" dirty="0"/>
            </a:br>
            <a:r>
              <a:rPr lang="en-GB" dirty="0"/>
              <a:t>Master title style</a:t>
            </a:r>
            <a:endParaRPr lang="en-CH" dirty="0"/>
          </a:p>
        </p:txBody>
      </p:sp>
      <p:sp>
        <p:nvSpPr>
          <p:cNvPr id="3" name="Date Placeholder 2">
            <a:extLst>
              <a:ext uri="{FF2B5EF4-FFF2-40B4-BE49-F238E27FC236}">
                <a16:creationId xmlns:a16="http://schemas.microsoft.com/office/drawing/2014/main" id="{FE337ED0-B441-7218-18AF-226CDEDB17E9}"/>
              </a:ext>
            </a:extLst>
          </p:cNvPr>
          <p:cNvSpPr>
            <a:spLocks noGrp="1"/>
          </p:cNvSpPr>
          <p:nvPr>
            <p:ph type="dt" sz="half" idx="10"/>
          </p:nvPr>
        </p:nvSpPr>
        <p:spPr/>
        <p:txBody>
          <a:bodyPr/>
          <a:lstStyle/>
          <a:p>
            <a:fld id="{860F4EFA-9472-4D0A-9588-FAD81658F46B}" type="datetimeFigureOut">
              <a:rPr lang="en-US" smtClean="0"/>
              <a:t>10/21/2025</a:t>
            </a:fld>
            <a:endParaRPr lang="en-US"/>
          </a:p>
        </p:txBody>
      </p:sp>
      <p:sp>
        <p:nvSpPr>
          <p:cNvPr id="4" name="Footer Placeholder 3">
            <a:extLst>
              <a:ext uri="{FF2B5EF4-FFF2-40B4-BE49-F238E27FC236}">
                <a16:creationId xmlns:a16="http://schemas.microsoft.com/office/drawing/2014/main" id="{CFA09E73-F816-7023-CFA2-7365BD5F7A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D370A10-D3B2-6BA1-564E-8F32B805F1C7}"/>
              </a:ext>
            </a:extLst>
          </p:cNvPr>
          <p:cNvSpPr>
            <a:spLocks noGrp="1"/>
          </p:cNvSpPr>
          <p:nvPr>
            <p:ph type="sldNum" sz="quarter" idx="12"/>
          </p:nvPr>
        </p:nvSpPr>
        <p:spPr/>
        <p:txBody>
          <a:bodyPr/>
          <a:lstStyle/>
          <a:p>
            <a:fld id="{77846395-A147-44A0-AF06-9B7F389DD0D1}" type="slidenum">
              <a:rPr lang="en-US" smtClean="0"/>
              <a:t>‹#›</a:t>
            </a:fld>
            <a:endParaRPr lang="en-US"/>
          </a:p>
        </p:txBody>
      </p:sp>
      <p:sp>
        <p:nvSpPr>
          <p:cNvPr id="14" name="Parallelogram 13">
            <a:extLst>
              <a:ext uri="{FF2B5EF4-FFF2-40B4-BE49-F238E27FC236}">
                <a16:creationId xmlns:a16="http://schemas.microsoft.com/office/drawing/2014/main" id="{AC845BF1-D555-87CC-39A8-1754B36E8469}"/>
              </a:ext>
            </a:extLst>
          </p:cNvPr>
          <p:cNvSpPr/>
          <p:nvPr userDrawn="1"/>
        </p:nvSpPr>
        <p:spPr>
          <a:xfrm>
            <a:off x="6682773" y="0"/>
            <a:ext cx="6062266" cy="6004874"/>
          </a:xfrm>
          <a:prstGeom prst="parallelogram">
            <a:avLst/>
          </a:prstGeom>
          <a:solidFill>
            <a:srgbClr val="00205C">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16" name="Text Placeholder 14">
            <a:extLst>
              <a:ext uri="{FF2B5EF4-FFF2-40B4-BE49-F238E27FC236}">
                <a16:creationId xmlns:a16="http://schemas.microsoft.com/office/drawing/2014/main" id="{33EDDC81-8EF7-7D69-9690-5757D0F232FD}"/>
              </a:ext>
            </a:extLst>
          </p:cNvPr>
          <p:cNvSpPr>
            <a:spLocks noGrp="1"/>
          </p:cNvSpPr>
          <p:nvPr>
            <p:ph type="body" sz="quarter" idx="15"/>
          </p:nvPr>
        </p:nvSpPr>
        <p:spPr>
          <a:xfrm>
            <a:off x="293688" y="1922773"/>
            <a:ext cx="6016625" cy="3889899"/>
          </a:xfrm>
        </p:spPr>
        <p:txBody>
          <a:bodyPr>
            <a:normAutofit/>
          </a:bodyPr>
          <a:lstStyle>
            <a:lvl1pPr marL="393700" indent="-342900">
              <a:spcBef>
                <a:spcPts val="0"/>
              </a:spcBef>
              <a:spcAft>
                <a:spcPts val="1000"/>
              </a:spcAft>
              <a:buSzPct val="100000"/>
              <a:buFont typeface="Arial" panose="020B0604020202020204" pitchFamily="34" charset="0"/>
              <a:buChar char="•"/>
              <a:defRPr sz="1600" b="0" i="0">
                <a:latin typeface="Source Sans Pro Light" panose="020B0403030403020204" pitchFamily="34" charset="0"/>
                <a:ea typeface="Source Sans Pro Light" panose="020B0403030403020204" pitchFamily="34" charset="0"/>
              </a:defRPr>
            </a:lvl1pPr>
            <a:lvl2pPr marL="533400" indent="0">
              <a:buFontTx/>
              <a:buNone/>
              <a:defRPr sz="2000" b="0" i="0">
                <a:latin typeface="Source Sans Pro Light" panose="020B0403030403020204" pitchFamily="34" charset="0"/>
                <a:ea typeface="Source Sans Pro Light" panose="020B0403030403020204" pitchFamily="34" charset="0"/>
              </a:defRPr>
            </a:lvl2pPr>
            <a:lvl3pPr marL="1016000" indent="0">
              <a:buFontTx/>
              <a:buNone/>
              <a:defRPr sz="2000" b="0" i="0">
                <a:latin typeface="Source Sans Pro Light" panose="020B0403030403020204" pitchFamily="34" charset="0"/>
                <a:ea typeface="Source Sans Pro Light" panose="020B0403030403020204" pitchFamily="34" charset="0"/>
              </a:defRPr>
            </a:lvl3pPr>
            <a:lvl4pPr marL="1485900" indent="0">
              <a:buFontTx/>
              <a:buNone/>
              <a:defRPr sz="2000" b="0" i="0">
                <a:latin typeface="Source Sans Pro Light" panose="020B0403030403020204" pitchFamily="34" charset="0"/>
                <a:ea typeface="Source Sans Pro Light" panose="020B0403030403020204" pitchFamily="34" charset="0"/>
              </a:defRPr>
            </a:lvl4pPr>
            <a:lvl5pPr marL="1943100" indent="0">
              <a:buFontTx/>
              <a:buNone/>
              <a:defRPr sz="2000" b="0" i="0">
                <a:latin typeface="Source Sans Pro Light" panose="020B0403030403020204" pitchFamily="34" charset="0"/>
                <a:ea typeface="Source Sans Pro Light" panose="020B0403030403020204" pitchFamily="34" charset="0"/>
              </a:defRPr>
            </a:lvl5pPr>
          </a:lstStyle>
          <a:p>
            <a:pPr lvl="0"/>
            <a:r>
              <a:rPr lang="en-GB" dirty="0"/>
              <a:t>Click to edit Master text styles</a:t>
            </a:r>
            <a:endParaRPr lang="en-CH" dirty="0"/>
          </a:p>
        </p:txBody>
      </p:sp>
      <p:sp>
        <p:nvSpPr>
          <p:cNvPr id="17" name="Google Shape;36;p38">
            <a:extLst>
              <a:ext uri="{FF2B5EF4-FFF2-40B4-BE49-F238E27FC236}">
                <a16:creationId xmlns:a16="http://schemas.microsoft.com/office/drawing/2014/main" id="{064CC98E-FAD8-9D3E-0403-8459911F7A20}"/>
              </a:ext>
            </a:extLst>
          </p:cNvPr>
          <p:cNvSpPr txBox="1"/>
          <p:nvPr userDrawn="1"/>
        </p:nvSpPr>
        <p:spPr>
          <a:xfrm>
            <a:off x="4964198" y="6134364"/>
            <a:ext cx="5616404" cy="58473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000"/>
              <a:buFont typeface="Arial"/>
              <a:buNone/>
            </a:pPr>
            <a:r>
              <a:rPr lang="en-CA" sz="1600" b="0" i="0" u="none" strike="noStrike" cap="none" dirty="0">
                <a:solidFill>
                  <a:schemeClr val="lt1"/>
                </a:solidFill>
                <a:latin typeface="Source Sans Pro"/>
                <a:ea typeface="Source Sans Pro"/>
                <a:cs typeface="Source Sans Pro"/>
                <a:sym typeface="Source Sans Pro"/>
              </a:rPr>
              <a:t>Strengthening Health Emergency </a:t>
            </a:r>
          </a:p>
          <a:p>
            <a:pPr marL="0" marR="0" lvl="0" indent="0" algn="r" rtl="0">
              <a:lnSpc>
                <a:spcPct val="100000"/>
              </a:lnSpc>
              <a:spcBef>
                <a:spcPts val="0"/>
              </a:spcBef>
              <a:spcAft>
                <a:spcPts val="0"/>
              </a:spcAft>
              <a:buClr>
                <a:srgbClr val="000000"/>
              </a:buClr>
              <a:buSzPts val="2000"/>
              <a:buFont typeface="Arial"/>
              <a:buNone/>
            </a:pPr>
            <a:r>
              <a:rPr lang="en-CA" sz="1600" b="0" i="0" u="none" strike="noStrike" cap="none" dirty="0">
                <a:solidFill>
                  <a:schemeClr val="lt1"/>
                </a:solidFill>
                <a:latin typeface="Source Sans Pro"/>
                <a:ea typeface="Source Sans Pro"/>
                <a:cs typeface="Source Sans Pro"/>
                <a:sym typeface="Source Sans Pro"/>
              </a:rPr>
              <a:t>Preapredness in Cities and Urban Settings</a:t>
            </a:r>
          </a:p>
        </p:txBody>
      </p:sp>
      <p:grpSp>
        <p:nvGrpSpPr>
          <p:cNvPr id="9" name="Group 8">
            <a:extLst>
              <a:ext uri="{FF2B5EF4-FFF2-40B4-BE49-F238E27FC236}">
                <a16:creationId xmlns:a16="http://schemas.microsoft.com/office/drawing/2014/main" id="{D4A0540B-E435-3345-DCAB-F5DD3B23189F}"/>
              </a:ext>
            </a:extLst>
          </p:cNvPr>
          <p:cNvGrpSpPr/>
          <p:nvPr userDrawn="1"/>
        </p:nvGrpSpPr>
        <p:grpSpPr>
          <a:xfrm>
            <a:off x="0" y="5993296"/>
            <a:ext cx="12192000" cy="864704"/>
            <a:chOff x="0" y="5993296"/>
            <a:chExt cx="12192000" cy="864704"/>
          </a:xfrm>
        </p:grpSpPr>
        <p:sp>
          <p:nvSpPr>
            <p:cNvPr id="11" name="Google Shape;33;p38">
              <a:extLst>
                <a:ext uri="{FF2B5EF4-FFF2-40B4-BE49-F238E27FC236}">
                  <a16:creationId xmlns:a16="http://schemas.microsoft.com/office/drawing/2014/main" id="{C3AA8D48-332E-398D-2BE3-5AD40334A76A}"/>
                </a:ext>
              </a:extLst>
            </p:cNvPr>
            <p:cNvSpPr/>
            <p:nvPr userDrawn="1"/>
          </p:nvSpPr>
          <p:spPr>
            <a:xfrm>
              <a:off x="0" y="5993296"/>
              <a:ext cx="12192000" cy="864704"/>
            </a:xfrm>
            <a:prstGeom prst="rect">
              <a:avLst/>
            </a:prstGeom>
            <a:solidFill>
              <a:srgbClr val="0020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2" name="Picture 11">
              <a:extLst>
                <a:ext uri="{FF2B5EF4-FFF2-40B4-BE49-F238E27FC236}">
                  <a16:creationId xmlns:a16="http://schemas.microsoft.com/office/drawing/2014/main" id="{49F8E96D-38BD-405E-43CE-98E437B0F82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94066" y="6152293"/>
              <a:ext cx="1723577" cy="525083"/>
            </a:xfrm>
            <a:prstGeom prst="rect">
              <a:avLst/>
            </a:prstGeom>
          </p:spPr>
        </p:pic>
        <p:sp>
          <p:nvSpPr>
            <p:cNvPr id="13" name="Google Shape;36;p38">
              <a:extLst>
                <a:ext uri="{FF2B5EF4-FFF2-40B4-BE49-F238E27FC236}">
                  <a16:creationId xmlns:a16="http://schemas.microsoft.com/office/drawing/2014/main" id="{A0B777B6-5B95-6D89-99C5-2E96BDCE0B24}"/>
                </a:ext>
              </a:extLst>
            </p:cNvPr>
            <p:cNvSpPr txBox="1"/>
            <p:nvPr userDrawn="1"/>
          </p:nvSpPr>
          <p:spPr>
            <a:xfrm>
              <a:off x="6302943" y="6122466"/>
              <a:ext cx="5594991" cy="584735"/>
            </a:xfrm>
            <a:prstGeom prst="rect">
              <a:avLst/>
            </a:prstGeom>
            <a:noFill/>
            <a:ln>
              <a:noFill/>
            </a:ln>
          </p:spPr>
          <p:txBody>
            <a:bodyPr spcFirstLastPara="1" wrap="square" lIns="91425" tIns="45700" rIns="91425" bIns="45700" anchor="t" anchorCtr="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GB" sz="1600" b="1" dirty="0">
                  <a:solidFill>
                    <a:schemeClr val="bg1"/>
                  </a:solidFill>
                </a:rPr>
                <a:t>Universal Health and </a:t>
              </a:r>
            </a:p>
            <a:p>
              <a:pPr marL="0" marR="0" indent="0" algn="r" defTabSz="914400" rtl="0" eaLnBrk="1" fontAlgn="auto" latinLnBrk="0" hangingPunct="1">
                <a:lnSpc>
                  <a:spcPct val="100000"/>
                </a:lnSpc>
                <a:spcBef>
                  <a:spcPts val="0"/>
                </a:spcBef>
                <a:spcAft>
                  <a:spcPts val="0"/>
                </a:spcAft>
                <a:buClrTx/>
                <a:buSzTx/>
                <a:buFontTx/>
                <a:buNone/>
                <a:tabLst/>
                <a:defRPr/>
              </a:pPr>
              <a:r>
                <a:rPr lang="en-GB" sz="1600" b="1" dirty="0">
                  <a:solidFill>
                    <a:schemeClr val="bg1"/>
                  </a:solidFill>
                </a:rPr>
                <a:t>Preparedness Review (UHPR)</a:t>
              </a:r>
            </a:p>
          </p:txBody>
        </p:sp>
      </p:grpSp>
    </p:spTree>
    <p:extLst>
      <p:ext uri="{BB962C8B-B14F-4D97-AF65-F5344CB8AC3E}">
        <p14:creationId xmlns:p14="http://schemas.microsoft.com/office/powerpoint/2010/main" val="40239170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middle">
    <p:spTree>
      <p:nvGrpSpPr>
        <p:cNvPr id="1" name=""/>
        <p:cNvGrpSpPr/>
        <p:nvPr/>
      </p:nvGrpSpPr>
      <p:grpSpPr>
        <a:xfrm>
          <a:off x="0" y="0"/>
          <a:ext cx="0" cy="0"/>
          <a:chOff x="0" y="0"/>
          <a:chExt cx="0" cy="0"/>
        </a:xfrm>
      </p:grpSpPr>
      <p:sp>
        <p:nvSpPr>
          <p:cNvPr id="6" name="Parallelogram 5">
            <a:extLst>
              <a:ext uri="{FF2B5EF4-FFF2-40B4-BE49-F238E27FC236}">
                <a16:creationId xmlns:a16="http://schemas.microsoft.com/office/drawing/2014/main" id="{767C6781-2694-3058-7D90-24DF130D81E2}"/>
              </a:ext>
            </a:extLst>
          </p:cNvPr>
          <p:cNvSpPr/>
          <p:nvPr userDrawn="1"/>
        </p:nvSpPr>
        <p:spPr>
          <a:xfrm>
            <a:off x="0" y="1425982"/>
            <a:ext cx="12192000" cy="4006036"/>
          </a:xfrm>
          <a:prstGeom prst="parallelogram">
            <a:avLst>
              <a:gd name="adj" fmla="val 0"/>
            </a:avLst>
          </a:prstGeom>
          <a:solidFill>
            <a:srgbClr val="00205C">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 name="Title 1">
            <a:extLst>
              <a:ext uri="{FF2B5EF4-FFF2-40B4-BE49-F238E27FC236}">
                <a16:creationId xmlns:a16="http://schemas.microsoft.com/office/drawing/2014/main" id="{48AD9D93-F68D-9F48-2CBA-CDDB9147C081}"/>
              </a:ext>
            </a:extLst>
          </p:cNvPr>
          <p:cNvSpPr>
            <a:spLocks noGrp="1"/>
          </p:cNvSpPr>
          <p:nvPr>
            <p:ph type="title"/>
          </p:nvPr>
        </p:nvSpPr>
        <p:spPr>
          <a:xfrm>
            <a:off x="293688" y="133737"/>
            <a:ext cx="11604246" cy="1089489"/>
          </a:xfrm>
        </p:spPr>
        <p:txBody>
          <a:bodyPr>
            <a:normAutofit/>
          </a:bodyPr>
          <a:lstStyle>
            <a:lvl1pPr marL="0" algn="ctr" defTabSz="914400" rtl="0" eaLnBrk="1" latinLnBrk="0" hangingPunct="1">
              <a:lnSpc>
                <a:spcPct val="90000"/>
              </a:lnSpc>
              <a:spcBef>
                <a:spcPct val="0"/>
              </a:spcBef>
              <a:buNone/>
              <a:defRPr lang="en-CH" sz="3600" kern="1200" dirty="0">
                <a:solidFill>
                  <a:srgbClr val="00205C"/>
                </a:solidFill>
                <a:latin typeface="Source Sans Pro" panose="020B0503030403020204" pitchFamily="34" charset="0"/>
                <a:ea typeface="Source Sans Pro" panose="020B0503030403020204" pitchFamily="34" charset="0"/>
                <a:cs typeface="+mj-cs"/>
              </a:defRPr>
            </a:lvl1pPr>
          </a:lstStyle>
          <a:p>
            <a:r>
              <a:rPr lang="en-GB" dirty="0"/>
              <a:t>Click to edit Master title style</a:t>
            </a:r>
            <a:endParaRPr lang="en-CH" dirty="0"/>
          </a:p>
        </p:txBody>
      </p:sp>
      <p:sp>
        <p:nvSpPr>
          <p:cNvPr id="3" name="Date Placeholder 2">
            <a:extLst>
              <a:ext uri="{FF2B5EF4-FFF2-40B4-BE49-F238E27FC236}">
                <a16:creationId xmlns:a16="http://schemas.microsoft.com/office/drawing/2014/main" id="{FE337ED0-B441-7218-18AF-226CDEDB17E9}"/>
              </a:ext>
            </a:extLst>
          </p:cNvPr>
          <p:cNvSpPr>
            <a:spLocks noGrp="1"/>
          </p:cNvSpPr>
          <p:nvPr>
            <p:ph type="dt" sz="half" idx="10"/>
          </p:nvPr>
        </p:nvSpPr>
        <p:spPr/>
        <p:txBody>
          <a:bodyPr/>
          <a:lstStyle/>
          <a:p>
            <a:fld id="{860F4EFA-9472-4D0A-9588-FAD81658F46B}" type="datetimeFigureOut">
              <a:rPr lang="en-US" smtClean="0"/>
              <a:t>10/21/2025</a:t>
            </a:fld>
            <a:endParaRPr lang="en-US"/>
          </a:p>
        </p:txBody>
      </p:sp>
      <p:sp>
        <p:nvSpPr>
          <p:cNvPr id="4" name="Footer Placeholder 3">
            <a:extLst>
              <a:ext uri="{FF2B5EF4-FFF2-40B4-BE49-F238E27FC236}">
                <a16:creationId xmlns:a16="http://schemas.microsoft.com/office/drawing/2014/main" id="{CFA09E73-F816-7023-CFA2-7365BD5F7A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D370A10-D3B2-6BA1-564E-8F32B805F1C7}"/>
              </a:ext>
            </a:extLst>
          </p:cNvPr>
          <p:cNvSpPr>
            <a:spLocks noGrp="1"/>
          </p:cNvSpPr>
          <p:nvPr>
            <p:ph type="sldNum" sz="quarter" idx="12"/>
          </p:nvPr>
        </p:nvSpPr>
        <p:spPr/>
        <p:txBody>
          <a:bodyPr/>
          <a:lstStyle/>
          <a:p>
            <a:fld id="{77846395-A147-44A0-AF06-9B7F389DD0D1}" type="slidenum">
              <a:rPr lang="en-US" smtClean="0"/>
              <a:t>‹#›</a:t>
            </a:fld>
            <a:endParaRPr lang="en-US"/>
          </a:p>
        </p:txBody>
      </p:sp>
      <p:sp>
        <p:nvSpPr>
          <p:cNvPr id="7" name="Picture Placeholder 8">
            <a:extLst>
              <a:ext uri="{FF2B5EF4-FFF2-40B4-BE49-F238E27FC236}">
                <a16:creationId xmlns:a16="http://schemas.microsoft.com/office/drawing/2014/main" id="{4D1F28AE-CF27-F224-BF05-A1421B97788F}"/>
              </a:ext>
            </a:extLst>
          </p:cNvPr>
          <p:cNvSpPr>
            <a:spLocks noGrp="1"/>
          </p:cNvSpPr>
          <p:nvPr>
            <p:ph type="pic" sz="quarter" idx="15" hasCustomPrompt="1"/>
          </p:nvPr>
        </p:nvSpPr>
        <p:spPr>
          <a:xfrm>
            <a:off x="293687" y="1323185"/>
            <a:ext cx="11604245" cy="4407016"/>
          </a:xfrm>
        </p:spPr>
        <p:txBody>
          <a:bodyPr>
            <a:normAutofit/>
          </a:bodyPr>
          <a:lstStyle>
            <a:lvl1pPr marL="50800" indent="0">
              <a:buNone/>
              <a:defRPr sz="1600">
                <a:latin typeface="Source Sans Pro" panose="020B0503030403020204" pitchFamily="34" charset="0"/>
                <a:ea typeface="Source Sans Pro" panose="020B0503030403020204" pitchFamily="34" charset="0"/>
              </a:defRPr>
            </a:lvl1pPr>
          </a:lstStyle>
          <a:p>
            <a:r>
              <a:rPr lang="en-CH" dirty="0"/>
              <a:t>Click the icon to add image</a:t>
            </a:r>
          </a:p>
        </p:txBody>
      </p:sp>
      <p:grpSp>
        <p:nvGrpSpPr>
          <p:cNvPr id="12" name="Group 11">
            <a:extLst>
              <a:ext uri="{FF2B5EF4-FFF2-40B4-BE49-F238E27FC236}">
                <a16:creationId xmlns:a16="http://schemas.microsoft.com/office/drawing/2014/main" id="{C287FBCD-13E3-9F19-3E9A-1AB316CE2FED}"/>
              </a:ext>
            </a:extLst>
          </p:cNvPr>
          <p:cNvGrpSpPr/>
          <p:nvPr userDrawn="1"/>
        </p:nvGrpSpPr>
        <p:grpSpPr>
          <a:xfrm>
            <a:off x="0" y="5993296"/>
            <a:ext cx="12192000" cy="864704"/>
            <a:chOff x="0" y="5993296"/>
            <a:chExt cx="12192000" cy="864704"/>
          </a:xfrm>
        </p:grpSpPr>
        <p:sp>
          <p:nvSpPr>
            <p:cNvPr id="13" name="Google Shape;33;p38">
              <a:extLst>
                <a:ext uri="{FF2B5EF4-FFF2-40B4-BE49-F238E27FC236}">
                  <a16:creationId xmlns:a16="http://schemas.microsoft.com/office/drawing/2014/main" id="{E85B0853-93D4-A23B-36B2-505B52ACD164}"/>
                </a:ext>
              </a:extLst>
            </p:cNvPr>
            <p:cNvSpPr/>
            <p:nvPr userDrawn="1"/>
          </p:nvSpPr>
          <p:spPr>
            <a:xfrm>
              <a:off x="0" y="5993296"/>
              <a:ext cx="12192000" cy="864704"/>
            </a:xfrm>
            <a:prstGeom prst="rect">
              <a:avLst/>
            </a:prstGeom>
            <a:solidFill>
              <a:srgbClr val="0020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4" name="Picture 13">
              <a:extLst>
                <a:ext uri="{FF2B5EF4-FFF2-40B4-BE49-F238E27FC236}">
                  <a16:creationId xmlns:a16="http://schemas.microsoft.com/office/drawing/2014/main" id="{62D62841-1BB4-1663-7DC6-ACC56672166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94066" y="6152293"/>
              <a:ext cx="1723577" cy="525083"/>
            </a:xfrm>
            <a:prstGeom prst="rect">
              <a:avLst/>
            </a:prstGeom>
          </p:spPr>
        </p:pic>
        <p:sp>
          <p:nvSpPr>
            <p:cNvPr id="15" name="Google Shape;36;p38">
              <a:extLst>
                <a:ext uri="{FF2B5EF4-FFF2-40B4-BE49-F238E27FC236}">
                  <a16:creationId xmlns:a16="http://schemas.microsoft.com/office/drawing/2014/main" id="{C4577BAB-EB2B-7295-536D-8A80BF332CA9}"/>
                </a:ext>
              </a:extLst>
            </p:cNvPr>
            <p:cNvSpPr txBox="1"/>
            <p:nvPr userDrawn="1"/>
          </p:nvSpPr>
          <p:spPr>
            <a:xfrm>
              <a:off x="6302943" y="6122466"/>
              <a:ext cx="5594991" cy="584735"/>
            </a:xfrm>
            <a:prstGeom prst="rect">
              <a:avLst/>
            </a:prstGeom>
            <a:noFill/>
            <a:ln>
              <a:noFill/>
            </a:ln>
          </p:spPr>
          <p:txBody>
            <a:bodyPr spcFirstLastPara="1" wrap="square" lIns="91425" tIns="45700" rIns="91425" bIns="45700" anchor="t" anchorCtr="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GB" sz="1600" b="1" dirty="0">
                  <a:solidFill>
                    <a:schemeClr val="bg1"/>
                  </a:solidFill>
                </a:rPr>
                <a:t>Universal Health and </a:t>
              </a:r>
            </a:p>
            <a:p>
              <a:pPr marL="0" marR="0" indent="0" algn="r" defTabSz="914400" rtl="0" eaLnBrk="1" fontAlgn="auto" latinLnBrk="0" hangingPunct="1">
                <a:lnSpc>
                  <a:spcPct val="100000"/>
                </a:lnSpc>
                <a:spcBef>
                  <a:spcPts val="0"/>
                </a:spcBef>
                <a:spcAft>
                  <a:spcPts val="0"/>
                </a:spcAft>
                <a:buClrTx/>
                <a:buSzTx/>
                <a:buFontTx/>
                <a:buNone/>
                <a:tabLst/>
                <a:defRPr/>
              </a:pPr>
              <a:r>
                <a:rPr lang="en-GB" sz="1600" b="1" dirty="0">
                  <a:solidFill>
                    <a:schemeClr val="bg1"/>
                  </a:solidFill>
                </a:rPr>
                <a:t>Preparedness Review (UHPR)</a:t>
              </a:r>
            </a:p>
          </p:txBody>
        </p:sp>
      </p:grpSp>
    </p:spTree>
    <p:extLst>
      <p:ext uri="{BB962C8B-B14F-4D97-AF65-F5344CB8AC3E}">
        <p14:creationId xmlns:p14="http://schemas.microsoft.com/office/powerpoint/2010/main" val="16344066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pli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34D83-517E-B068-5B7C-12180204492A}"/>
              </a:ext>
            </a:extLst>
          </p:cNvPr>
          <p:cNvSpPr>
            <a:spLocks noGrp="1"/>
          </p:cNvSpPr>
          <p:nvPr>
            <p:ph type="title"/>
          </p:nvPr>
        </p:nvSpPr>
        <p:spPr>
          <a:xfrm>
            <a:off x="838200" y="429663"/>
            <a:ext cx="10515600" cy="770837"/>
          </a:xfrm>
        </p:spPr>
        <p:txBody>
          <a:bodyPr>
            <a:normAutofit/>
          </a:bodyPr>
          <a:lstStyle>
            <a:lvl1pPr>
              <a:defRPr sz="3200">
                <a:solidFill>
                  <a:srgbClr val="00205C"/>
                </a:solidFill>
              </a:defRPr>
            </a:lvl1pPr>
          </a:lstStyle>
          <a:p>
            <a:r>
              <a:rPr lang="en-GB" dirty="0"/>
              <a:t>Click to edit Master title style</a:t>
            </a:r>
            <a:endParaRPr lang="en-CH" dirty="0"/>
          </a:p>
        </p:txBody>
      </p:sp>
      <p:sp>
        <p:nvSpPr>
          <p:cNvPr id="3" name="Date Placeholder 2">
            <a:extLst>
              <a:ext uri="{FF2B5EF4-FFF2-40B4-BE49-F238E27FC236}">
                <a16:creationId xmlns:a16="http://schemas.microsoft.com/office/drawing/2014/main" id="{6BB851F6-3728-3F52-AD94-4682732BC5CF}"/>
              </a:ext>
            </a:extLst>
          </p:cNvPr>
          <p:cNvSpPr>
            <a:spLocks noGrp="1"/>
          </p:cNvSpPr>
          <p:nvPr>
            <p:ph type="dt" sz="half" idx="10"/>
          </p:nvPr>
        </p:nvSpPr>
        <p:spPr/>
        <p:txBody>
          <a:bodyPr/>
          <a:lstStyle/>
          <a:p>
            <a:fld id="{860F4EFA-9472-4D0A-9588-FAD81658F46B}" type="datetimeFigureOut">
              <a:rPr lang="en-US" smtClean="0"/>
              <a:t>10/21/2025</a:t>
            </a:fld>
            <a:endParaRPr lang="en-US"/>
          </a:p>
        </p:txBody>
      </p:sp>
      <p:sp>
        <p:nvSpPr>
          <p:cNvPr id="4" name="Footer Placeholder 3">
            <a:extLst>
              <a:ext uri="{FF2B5EF4-FFF2-40B4-BE49-F238E27FC236}">
                <a16:creationId xmlns:a16="http://schemas.microsoft.com/office/drawing/2014/main" id="{A7EDE8F9-9F57-2A86-C2E5-9BC68B9ED84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690A759-7FEF-D78F-AECA-6E9CDF218BBD}"/>
              </a:ext>
            </a:extLst>
          </p:cNvPr>
          <p:cNvSpPr>
            <a:spLocks noGrp="1"/>
          </p:cNvSpPr>
          <p:nvPr>
            <p:ph type="sldNum" sz="quarter" idx="12"/>
          </p:nvPr>
        </p:nvSpPr>
        <p:spPr/>
        <p:txBody>
          <a:bodyPr/>
          <a:lstStyle/>
          <a:p>
            <a:fld id="{77846395-A147-44A0-AF06-9B7F389DD0D1}" type="slidenum">
              <a:rPr lang="en-US" smtClean="0"/>
              <a:t>‹#›</a:t>
            </a:fld>
            <a:endParaRPr lang="en-US"/>
          </a:p>
        </p:txBody>
      </p:sp>
      <p:sp>
        <p:nvSpPr>
          <p:cNvPr id="10" name="Google Shape;60;p24">
            <a:extLst>
              <a:ext uri="{FF2B5EF4-FFF2-40B4-BE49-F238E27FC236}">
                <a16:creationId xmlns:a16="http://schemas.microsoft.com/office/drawing/2014/main" id="{5FCC79D8-169A-C268-560A-6F805A4CE781}"/>
              </a:ext>
            </a:extLst>
          </p:cNvPr>
          <p:cNvSpPr txBox="1">
            <a:spLocks noGrp="1"/>
          </p:cNvSpPr>
          <p:nvPr>
            <p:ph type="body" idx="13"/>
          </p:nvPr>
        </p:nvSpPr>
        <p:spPr>
          <a:xfrm>
            <a:off x="838201" y="2386013"/>
            <a:ext cx="5181600" cy="3265867"/>
          </a:xfrm>
          <a:prstGeom prst="rect">
            <a:avLst/>
          </a:prstGeom>
          <a:noFill/>
          <a:ln>
            <a:noFill/>
          </a:ln>
        </p:spPr>
        <p:txBody>
          <a:bodyPr spcFirstLastPara="1" wrap="square" lIns="91425" tIns="45700" rIns="91425" bIns="45700" anchor="t" anchorCtr="0">
            <a:normAutofit/>
          </a:bodyPr>
          <a:lstStyle>
            <a:lvl1pPr marL="114300" lvl="0" indent="0" algn="l">
              <a:lnSpc>
                <a:spcPct val="90000"/>
              </a:lnSpc>
              <a:spcBef>
                <a:spcPts val="1000"/>
              </a:spcBef>
              <a:spcAft>
                <a:spcPts val="0"/>
              </a:spcAft>
              <a:buClr>
                <a:schemeClr val="dk1"/>
              </a:buClr>
              <a:buSzPts val="1800"/>
              <a:buNone/>
              <a:defRPr sz="1600" b="0" i="0">
                <a:latin typeface="+mn-lt"/>
                <a:ea typeface="Source Sans Pro" panose="020B050303040302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lang="en-CH" dirty="0"/>
          </a:p>
        </p:txBody>
      </p:sp>
      <p:sp>
        <p:nvSpPr>
          <p:cNvPr id="11" name="Google Shape;60;p24">
            <a:extLst>
              <a:ext uri="{FF2B5EF4-FFF2-40B4-BE49-F238E27FC236}">
                <a16:creationId xmlns:a16="http://schemas.microsoft.com/office/drawing/2014/main" id="{866EEDBD-6C63-BC95-E6F6-84A58DACE3B4}"/>
              </a:ext>
            </a:extLst>
          </p:cNvPr>
          <p:cNvSpPr txBox="1">
            <a:spLocks noGrp="1"/>
          </p:cNvSpPr>
          <p:nvPr>
            <p:ph type="body" idx="14"/>
          </p:nvPr>
        </p:nvSpPr>
        <p:spPr>
          <a:xfrm>
            <a:off x="6166719" y="2386013"/>
            <a:ext cx="5181600" cy="3265867"/>
          </a:xfrm>
          <a:prstGeom prst="rect">
            <a:avLst/>
          </a:prstGeom>
          <a:noFill/>
          <a:ln>
            <a:noFill/>
          </a:ln>
        </p:spPr>
        <p:txBody>
          <a:bodyPr spcFirstLastPara="1" wrap="square" lIns="91425" tIns="45700" rIns="91425" bIns="45700" anchor="t" anchorCtr="0">
            <a:normAutofit/>
          </a:bodyPr>
          <a:lstStyle>
            <a:lvl1pPr marL="114300" lvl="0" indent="0" algn="l">
              <a:lnSpc>
                <a:spcPct val="90000"/>
              </a:lnSpc>
              <a:spcBef>
                <a:spcPts val="1000"/>
              </a:spcBef>
              <a:spcAft>
                <a:spcPts val="0"/>
              </a:spcAft>
              <a:buClr>
                <a:schemeClr val="dk1"/>
              </a:buClr>
              <a:buSzPts val="1800"/>
              <a:buNone/>
              <a:defRPr sz="1600" b="0" i="0">
                <a:latin typeface="+mn-lt"/>
                <a:ea typeface="Source Sans Pro" panose="020B050303040302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13" name="Picture Placeholder 8">
            <a:extLst>
              <a:ext uri="{FF2B5EF4-FFF2-40B4-BE49-F238E27FC236}">
                <a16:creationId xmlns:a16="http://schemas.microsoft.com/office/drawing/2014/main" id="{8DE40E81-756C-60FC-F415-E7323F2F20C4}"/>
              </a:ext>
            </a:extLst>
          </p:cNvPr>
          <p:cNvSpPr>
            <a:spLocks noGrp="1"/>
          </p:cNvSpPr>
          <p:nvPr>
            <p:ph type="pic" sz="quarter" idx="15" hasCustomPrompt="1"/>
          </p:nvPr>
        </p:nvSpPr>
        <p:spPr>
          <a:xfrm>
            <a:off x="833438" y="1381125"/>
            <a:ext cx="5186362" cy="1004888"/>
          </a:xfrm>
        </p:spPr>
        <p:txBody>
          <a:bodyPr>
            <a:normAutofit/>
          </a:bodyPr>
          <a:lstStyle>
            <a:lvl1pPr marL="50800" indent="0">
              <a:buNone/>
              <a:defRPr sz="1600">
                <a:latin typeface="Source Sans Pro" panose="020B0503030403020204" pitchFamily="34" charset="0"/>
                <a:ea typeface="Source Sans Pro" panose="020B0503030403020204" pitchFamily="34" charset="0"/>
              </a:defRPr>
            </a:lvl1pPr>
          </a:lstStyle>
          <a:p>
            <a:r>
              <a:rPr lang="en-CH" dirty="0"/>
              <a:t>Click the icon to add image</a:t>
            </a:r>
          </a:p>
        </p:txBody>
      </p:sp>
      <p:sp>
        <p:nvSpPr>
          <p:cNvPr id="14" name="Picture Placeholder 8">
            <a:extLst>
              <a:ext uri="{FF2B5EF4-FFF2-40B4-BE49-F238E27FC236}">
                <a16:creationId xmlns:a16="http://schemas.microsoft.com/office/drawing/2014/main" id="{F635925B-0EFE-E3E0-4357-5A899F297C54}"/>
              </a:ext>
            </a:extLst>
          </p:cNvPr>
          <p:cNvSpPr>
            <a:spLocks noGrp="1"/>
          </p:cNvSpPr>
          <p:nvPr>
            <p:ph type="pic" sz="quarter" idx="16" hasCustomPrompt="1"/>
          </p:nvPr>
        </p:nvSpPr>
        <p:spPr>
          <a:xfrm>
            <a:off x="6173698" y="1381125"/>
            <a:ext cx="5174974" cy="1004888"/>
          </a:xfrm>
        </p:spPr>
        <p:txBody>
          <a:bodyPr>
            <a:normAutofit/>
          </a:bodyPr>
          <a:lstStyle>
            <a:lvl1pPr marL="50800" indent="0">
              <a:buNone/>
              <a:defRPr sz="1600">
                <a:latin typeface="Source Sans Pro" panose="020B0503030403020204" pitchFamily="34" charset="0"/>
                <a:ea typeface="Source Sans Pro" panose="020B0503030403020204" pitchFamily="34" charset="0"/>
              </a:defRPr>
            </a:lvl1pPr>
          </a:lstStyle>
          <a:p>
            <a:pPr marL="5080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CH" dirty="0"/>
              <a:t>Click the icon to add image</a:t>
            </a:r>
          </a:p>
        </p:txBody>
      </p:sp>
      <p:grpSp>
        <p:nvGrpSpPr>
          <p:cNvPr id="6" name="Group 5">
            <a:extLst>
              <a:ext uri="{FF2B5EF4-FFF2-40B4-BE49-F238E27FC236}">
                <a16:creationId xmlns:a16="http://schemas.microsoft.com/office/drawing/2014/main" id="{456080FF-9D7E-DE57-EF0B-F5FF962431D3}"/>
              </a:ext>
            </a:extLst>
          </p:cNvPr>
          <p:cNvGrpSpPr/>
          <p:nvPr userDrawn="1"/>
        </p:nvGrpSpPr>
        <p:grpSpPr>
          <a:xfrm>
            <a:off x="0" y="5993296"/>
            <a:ext cx="12192000" cy="864704"/>
            <a:chOff x="0" y="5993296"/>
            <a:chExt cx="12192000" cy="864704"/>
          </a:xfrm>
        </p:grpSpPr>
        <p:sp>
          <p:nvSpPr>
            <p:cNvPr id="7" name="Google Shape;33;p38">
              <a:extLst>
                <a:ext uri="{FF2B5EF4-FFF2-40B4-BE49-F238E27FC236}">
                  <a16:creationId xmlns:a16="http://schemas.microsoft.com/office/drawing/2014/main" id="{71CB17C0-6C7C-A334-7879-6DBB06130A68}"/>
                </a:ext>
              </a:extLst>
            </p:cNvPr>
            <p:cNvSpPr/>
            <p:nvPr userDrawn="1"/>
          </p:nvSpPr>
          <p:spPr>
            <a:xfrm>
              <a:off x="0" y="5993296"/>
              <a:ext cx="12192000" cy="864704"/>
            </a:xfrm>
            <a:prstGeom prst="rect">
              <a:avLst/>
            </a:prstGeom>
            <a:solidFill>
              <a:srgbClr val="0020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8" name="Picture 7">
              <a:extLst>
                <a:ext uri="{FF2B5EF4-FFF2-40B4-BE49-F238E27FC236}">
                  <a16:creationId xmlns:a16="http://schemas.microsoft.com/office/drawing/2014/main" id="{93C0A810-CE58-0552-9A72-B5119135711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94066" y="6152293"/>
              <a:ext cx="1723577" cy="525083"/>
            </a:xfrm>
            <a:prstGeom prst="rect">
              <a:avLst/>
            </a:prstGeom>
          </p:spPr>
        </p:pic>
        <p:sp>
          <p:nvSpPr>
            <p:cNvPr id="9" name="Google Shape;36;p38">
              <a:extLst>
                <a:ext uri="{FF2B5EF4-FFF2-40B4-BE49-F238E27FC236}">
                  <a16:creationId xmlns:a16="http://schemas.microsoft.com/office/drawing/2014/main" id="{A732057E-4F2D-7E74-B3D2-F0529033748D}"/>
                </a:ext>
              </a:extLst>
            </p:cNvPr>
            <p:cNvSpPr txBox="1"/>
            <p:nvPr userDrawn="1"/>
          </p:nvSpPr>
          <p:spPr>
            <a:xfrm>
              <a:off x="6302943" y="6122466"/>
              <a:ext cx="5594991" cy="584735"/>
            </a:xfrm>
            <a:prstGeom prst="rect">
              <a:avLst/>
            </a:prstGeom>
            <a:noFill/>
            <a:ln>
              <a:noFill/>
            </a:ln>
          </p:spPr>
          <p:txBody>
            <a:bodyPr spcFirstLastPara="1" wrap="square" lIns="91425" tIns="45700" rIns="91425" bIns="45700" anchor="t" anchorCtr="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GB" sz="1600" b="1" dirty="0">
                  <a:solidFill>
                    <a:schemeClr val="bg1"/>
                  </a:solidFill>
                </a:rPr>
                <a:t>Universal Health and </a:t>
              </a:r>
            </a:p>
            <a:p>
              <a:pPr marL="0" marR="0" indent="0" algn="r" defTabSz="914400" rtl="0" eaLnBrk="1" fontAlgn="auto" latinLnBrk="0" hangingPunct="1">
                <a:lnSpc>
                  <a:spcPct val="100000"/>
                </a:lnSpc>
                <a:spcBef>
                  <a:spcPts val="0"/>
                </a:spcBef>
                <a:spcAft>
                  <a:spcPts val="0"/>
                </a:spcAft>
                <a:buClrTx/>
                <a:buSzTx/>
                <a:buFontTx/>
                <a:buNone/>
                <a:tabLst/>
                <a:defRPr/>
              </a:pPr>
              <a:r>
                <a:rPr lang="en-GB" sz="1600" b="1" dirty="0">
                  <a:solidFill>
                    <a:schemeClr val="bg1"/>
                  </a:solidFill>
                </a:rPr>
                <a:t>Preparedness Review (UHPR)</a:t>
              </a:r>
            </a:p>
          </p:txBody>
        </p:sp>
      </p:grpSp>
    </p:spTree>
    <p:extLst>
      <p:ext uri="{BB962C8B-B14F-4D97-AF65-F5344CB8AC3E}">
        <p14:creationId xmlns:p14="http://schemas.microsoft.com/office/powerpoint/2010/main" val="31783329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pli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34D83-517E-B068-5B7C-12180204492A}"/>
              </a:ext>
            </a:extLst>
          </p:cNvPr>
          <p:cNvSpPr>
            <a:spLocks noGrp="1"/>
          </p:cNvSpPr>
          <p:nvPr>
            <p:ph type="title"/>
          </p:nvPr>
        </p:nvSpPr>
        <p:spPr>
          <a:xfrm>
            <a:off x="838200" y="429663"/>
            <a:ext cx="10515600" cy="770837"/>
          </a:xfrm>
        </p:spPr>
        <p:txBody>
          <a:bodyPr>
            <a:normAutofit/>
          </a:bodyPr>
          <a:lstStyle>
            <a:lvl1pPr>
              <a:defRPr sz="3200">
                <a:solidFill>
                  <a:srgbClr val="00205C"/>
                </a:solidFill>
              </a:defRPr>
            </a:lvl1pPr>
          </a:lstStyle>
          <a:p>
            <a:r>
              <a:rPr lang="en-GB" dirty="0"/>
              <a:t>Click to edit Master title style</a:t>
            </a:r>
            <a:endParaRPr lang="en-CH" dirty="0"/>
          </a:p>
        </p:txBody>
      </p:sp>
      <p:sp>
        <p:nvSpPr>
          <p:cNvPr id="3" name="Date Placeholder 2">
            <a:extLst>
              <a:ext uri="{FF2B5EF4-FFF2-40B4-BE49-F238E27FC236}">
                <a16:creationId xmlns:a16="http://schemas.microsoft.com/office/drawing/2014/main" id="{6BB851F6-3728-3F52-AD94-4682732BC5CF}"/>
              </a:ext>
            </a:extLst>
          </p:cNvPr>
          <p:cNvSpPr>
            <a:spLocks noGrp="1"/>
          </p:cNvSpPr>
          <p:nvPr>
            <p:ph type="dt" sz="half" idx="10"/>
          </p:nvPr>
        </p:nvSpPr>
        <p:spPr/>
        <p:txBody>
          <a:bodyPr/>
          <a:lstStyle/>
          <a:p>
            <a:fld id="{860F4EFA-9472-4D0A-9588-FAD81658F46B}" type="datetimeFigureOut">
              <a:rPr lang="en-US" smtClean="0"/>
              <a:t>10/21/2025</a:t>
            </a:fld>
            <a:endParaRPr lang="en-US"/>
          </a:p>
        </p:txBody>
      </p:sp>
      <p:sp>
        <p:nvSpPr>
          <p:cNvPr id="4" name="Footer Placeholder 3">
            <a:extLst>
              <a:ext uri="{FF2B5EF4-FFF2-40B4-BE49-F238E27FC236}">
                <a16:creationId xmlns:a16="http://schemas.microsoft.com/office/drawing/2014/main" id="{A7EDE8F9-9F57-2A86-C2E5-9BC68B9ED84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690A759-7FEF-D78F-AECA-6E9CDF218BBD}"/>
              </a:ext>
            </a:extLst>
          </p:cNvPr>
          <p:cNvSpPr>
            <a:spLocks noGrp="1"/>
          </p:cNvSpPr>
          <p:nvPr>
            <p:ph type="sldNum" sz="quarter" idx="12"/>
          </p:nvPr>
        </p:nvSpPr>
        <p:spPr/>
        <p:txBody>
          <a:bodyPr/>
          <a:lstStyle/>
          <a:p>
            <a:fld id="{77846395-A147-44A0-AF06-9B7F389DD0D1}" type="slidenum">
              <a:rPr lang="en-US" smtClean="0"/>
              <a:t>‹#›</a:t>
            </a:fld>
            <a:endParaRPr lang="en-US"/>
          </a:p>
        </p:txBody>
      </p:sp>
      <p:sp>
        <p:nvSpPr>
          <p:cNvPr id="12" name="Google Shape;60;p24">
            <a:extLst>
              <a:ext uri="{FF2B5EF4-FFF2-40B4-BE49-F238E27FC236}">
                <a16:creationId xmlns:a16="http://schemas.microsoft.com/office/drawing/2014/main" id="{78141C8F-EE0C-7069-F724-6358BAF65BD3}"/>
              </a:ext>
            </a:extLst>
          </p:cNvPr>
          <p:cNvSpPr txBox="1">
            <a:spLocks noGrp="1"/>
          </p:cNvSpPr>
          <p:nvPr>
            <p:ph type="body" idx="13"/>
          </p:nvPr>
        </p:nvSpPr>
        <p:spPr>
          <a:xfrm>
            <a:off x="838201" y="1381125"/>
            <a:ext cx="3240000" cy="4270755"/>
          </a:xfrm>
          <a:prstGeom prst="rect">
            <a:avLst/>
          </a:prstGeom>
          <a:noFill/>
          <a:ln>
            <a:noFill/>
          </a:ln>
        </p:spPr>
        <p:txBody>
          <a:bodyPr spcFirstLastPara="1" wrap="square" lIns="91425" tIns="45700" rIns="91425" bIns="45700" anchor="t" anchorCtr="0">
            <a:normAutofit/>
          </a:bodyPr>
          <a:lstStyle>
            <a:lvl1pPr marL="114300" lvl="0" indent="0" algn="l">
              <a:lnSpc>
                <a:spcPct val="90000"/>
              </a:lnSpc>
              <a:spcBef>
                <a:spcPts val="1000"/>
              </a:spcBef>
              <a:spcAft>
                <a:spcPts val="0"/>
              </a:spcAft>
              <a:buClr>
                <a:schemeClr val="dk1"/>
              </a:buClr>
              <a:buSzPts val="1800"/>
              <a:buNone/>
              <a:defRPr sz="1600" b="0" i="0">
                <a:latin typeface="+mn-lt"/>
                <a:ea typeface="Source Sans Pro" panose="020B050303040302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15" name="Google Shape;60;p24">
            <a:extLst>
              <a:ext uri="{FF2B5EF4-FFF2-40B4-BE49-F238E27FC236}">
                <a16:creationId xmlns:a16="http://schemas.microsoft.com/office/drawing/2014/main" id="{1144B1E1-B8F5-0763-BB41-A1169D582BF3}"/>
              </a:ext>
            </a:extLst>
          </p:cNvPr>
          <p:cNvSpPr txBox="1">
            <a:spLocks noGrp="1"/>
          </p:cNvSpPr>
          <p:nvPr>
            <p:ph type="body" idx="14"/>
          </p:nvPr>
        </p:nvSpPr>
        <p:spPr>
          <a:xfrm>
            <a:off x="4473260" y="1381125"/>
            <a:ext cx="3240000" cy="4270755"/>
          </a:xfrm>
          <a:prstGeom prst="rect">
            <a:avLst/>
          </a:prstGeom>
          <a:noFill/>
          <a:ln>
            <a:noFill/>
          </a:ln>
        </p:spPr>
        <p:txBody>
          <a:bodyPr spcFirstLastPara="1" wrap="square" lIns="91425" tIns="45700" rIns="91425" bIns="45700" anchor="t" anchorCtr="0">
            <a:normAutofit/>
          </a:bodyPr>
          <a:lstStyle>
            <a:lvl1pPr marL="114300" lvl="0" indent="0" algn="l">
              <a:lnSpc>
                <a:spcPct val="90000"/>
              </a:lnSpc>
              <a:spcBef>
                <a:spcPts val="1000"/>
              </a:spcBef>
              <a:spcAft>
                <a:spcPts val="0"/>
              </a:spcAft>
              <a:buClr>
                <a:schemeClr val="dk1"/>
              </a:buClr>
              <a:buSzPts val="1800"/>
              <a:buNone/>
              <a:defRPr sz="1600" b="0" i="0">
                <a:latin typeface="+mn-lt"/>
                <a:ea typeface="Source Sans Pro" panose="020B050303040302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16" name="Google Shape;60;p24">
            <a:extLst>
              <a:ext uri="{FF2B5EF4-FFF2-40B4-BE49-F238E27FC236}">
                <a16:creationId xmlns:a16="http://schemas.microsoft.com/office/drawing/2014/main" id="{9C617815-4B20-978D-FE2A-764D4EE64DBB}"/>
              </a:ext>
            </a:extLst>
          </p:cNvPr>
          <p:cNvSpPr txBox="1">
            <a:spLocks noGrp="1"/>
          </p:cNvSpPr>
          <p:nvPr>
            <p:ph type="body" idx="15"/>
          </p:nvPr>
        </p:nvSpPr>
        <p:spPr>
          <a:xfrm>
            <a:off x="8108319" y="1381125"/>
            <a:ext cx="3240000" cy="4270755"/>
          </a:xfrm>
          <a:prstGeom prst="rect">
            <a:avLst/>
          </a:prstGeom>
          <a:noFill/>
          <a:ln>
            <a:noFill/>
          </a:ln>
        </p:spPr>
        <p:txBody>
          <a:bodyPr spcFirstLastPara="1" wrap="square" lIns="91425" tIns="45700" rIns="91425" bIns="45700" anchor="t" anchorCtr="0">
            <a:normAutofit/>
          </a:bodyPr>
          <a:lstStyle>
            <a:lvl1pPr marL="114300" lvl="0" indent="0" algn="l">
              <a:lnSpc>
                <a:spcPct val="90000"/>
              </a:lnSpc>
              <a:spcBef>
                <a:spcPts val="1000"/>
              </a:spcBef>
              <a:spcAft>
                <a:spcPts val="0"/>
              </a:spcAft>
              <a:buClr>
                <a:schemeClr val="dk1"/>
              </a:buClr>
              <a:buSzPts val="1800"/>
              <a:buNone/>
              <a:defRPr sz="1600" b="0" i="0">
                <a:latin typeface="+mn-lt"/>
                <a:ea typeface="Source Sans Pro" panose="020B050303040302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grpSp>
        <p:nvGrpSpPr>
          <p:cNvPr id="6" name="Group 5">
            <a:extLst>
              <a:ext uri="{FF2B5EF4-FFF2-40B4-BE49-F238E27FC236}">
                <a16:creationId xmlns:a16="http://schemas.microsoft.com/office/drawing/2014/main" id="{657685C1-7DC0-29C7-95B6-81A98B67D8A3}"/>
              </a:ext>
            </a:extLst>
          </p:cNvPr>
          <p:cNvGrpSpPr/>
          <p:nvPr userDrawn="1"/>
        </p:nvGrpSpPr>
        <p:grpSpPr>
          <a:xfrm>
            <a:off x="0" y="5993296"/>
            <a:ext cx="12192000" cy="864704"/>
            <a:chOff x="0" y="5993296"/>
            <a:chExt cx="12192000" cy="864704"/>
          </a:xfrm>
        </p:grpSpPr>
        <p:sp>
          <p:nvSpPr>
            <p:cNvPr id="7" name="Google Shape;33;p38">
              <a:extLst>
                <a:ext uri="{FF2B5EF4-FFF2-40B4-BE49-F238E27FC236}">
                  <a16:creationId xmlns:a16="http://schemas.microsoft.com/office/drawing/2014/main" id="{6C534F81-B9FF-C143-4FA2-46C4A1285B85}"/>
                </a:ext>
              </a:extLst>
            </p:cNvPr>
            <p:cNvSpPr/>
            <p:nvPr userDrawn="1"/>
          </p:nvSpPr>
          <p:spPr>
            <a:xfrm>
              <a:off x="0" y="5993296"/>
              <a:ext cx="12192000" cy="864704"/>
            </a:xfrm>
            <a:prstGeom prst="rect">
              <a:avLst/>
            </a:prstGeom>
            <a:solidFill>
              <a:srgbClr val="0020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8" name="Picture 7">
              <a:extLst>
                <a:ext uri="{FF2B5EF4-FFF2-40B4-BE49-F238E27FC236}">
                  <a16:creationId xmlns:a16="http://schemas.microsoft.com/office/drawing/2014/main" id="{18E9654B-26EA-7ED9-21E0-5608C50CEA2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94066" y="6152293"/>
              <a:ext cx="1723577" cy="525083"/>
            </a:xfrm>
            <a:prstGeom prst="rect">
              <a:avLst/>
            </a:prstGeom>
          </p:spPr>
        </p:pic>
        <p:sp>
          <p:nvSpPr>
            <p:cNvPr id="9" name="Google Shape;36;p38">
              <a:extLst>
                <a:ext uri="{FF2B5EF4-FFF2-40B4-BE49-F238E27FC236}">
                  <a16:creationId xmlns:a16="http://schemas.microsoft.com/office/drawing/2014/main" id="{93A81B77-0110-1FE9-4E3A-305E7EF7827C}"/>
                </a:ext>
              </a:extLst>
            </p:cNvPr>
            <p:cNvSpPr txBox="1"/>
            <p:nvPr userDrawn="1"/>
          </p:nvSpPr>
          <p:spPr>
            <a:xfrm>
              <a:off x="6302943" y="6122466"/>
              <a:ext cx="5594991" cy="584735"/>
            </a:xfrm>
            <a:prstGeom prst="rect">
              <a:avLst/>
            </a:prstGeom>
            <a:noFill/>
            <a:ln>
              <a:noFill/>
            </a:ln>
          </p:spPr>
          <p:txBody>
            <a:bodyPr spcFirstLastPara="1" wrap="square" lIns="91425" tIns="45700" rIns="91425" bIns="45700" anchor="t" anchorCtr="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GB" sz="1600" b="1" dirty="0">
                  <a:solidFill>
                    <a:schemeClr val="bg1"/>
                  </a:solidFill>
                </a:rPr>
                <a:t>Universal Health and </a:t>
              </a:r>
            </a:p>
            <a:p>
              <a:pPr marL="0" marR="0" indent="0" algn="r" defTabSz="914400" rtl="0" eaLnBrk="1" fontAlgn="auto" latinLnBrk="0" hangingPunct="1">
                <a:lnSpc>
                  <a:spcPct val="100000"/>
                </a:lnSpc>
                <a:spcBef>
                  <a:spcPts val="0"/>
                </a:spcBef>
                <a:spcAft>
                  <a:spcPts val="0"/>
                </a:spcAft>
                <a:buClrTx/>
                <a:buSzTx/>
                <a:buFontTx/>
                <a:buNone/>
                <a:tabLst/>
                <a:defRPr/>
              </a:pPr>
              <a:r>
                <a:rPr lang="en-GB" sz="1600" b="1" dirty="0">
                  <a:solidFill>
                    <a:schemeClr val="bg1"/>
                  </a:solidFill>
                </a:rPr>
                <a:t>Preparedness Review (UHPR)</a:t>
              </a:r>
            </a:p>
          </p:txBody>
        </p:sp>
      </p:grpSp>
    </p:spTree>
    <p:extLst>
      <p:ext uri="{BB962C8B-B14F-4D97-AF65-F5344CB8AC3E}">
        <p14:creationId xmlns:p14="http://schemas.microsoft.com/office/powerpoint/2010/main" val="26406394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ight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34D83-517E-B068-5B7C-12180204492A}"/>
              </a:ext>
            </a:extLst>
          </p:cNvPr>
          <p:cNvSpPr>
            <a:spLocks noGrp="1"/>
          </p:cNvSpPr>
          <p:nvPr>
            <p:ph type="title"/>
          </p:nvPr>
        </p:nvSpPr>
        <p:spPr>
          <a:xfrm>
            <a:off x="294066" y="503942"/>
            <a:ext cx="8096078" cy="770837"/>
          </a:xfrm>
        </p:spPr>
        <p:txBody>
          <a:bodyPr>
            <a:normAutofit/>
          </a:bodyPr>
          <a:lstStyle>
            <a:lvl1pPr>
              <a:defRPr sz="3200">
                <a:solidFill>
                  <a:srgbClr val="00205C"/>
                </a:solidFill>
              </a:defRPr>
            </a:lvl1pPr>
          </a:lstStyle>
          <a:p>
            <a:r>
              <a:rPr lang="en-GB" dirty="0"/>
              <a:t>Click to edit Master title style</a:t>
            </a:r>
            <a:endParaRPr lang="en-CH" dirty="0"/>
          </a:p>
        </p:txBody>
      </p:sp>
      <p:sp>
        <p:nvSpPr>
          <p:cNvPr id="3" name="Date Placeholder 2">
            <a:extLst>
              <a:ext uri="{FF2B5EF4-FFF2-40B4-BE49-F238E27FC236}">
                <a16:creationId xmlns:a16="http://schemas.microsoft.com/office/drawing/2014/main" id="{6BB851F6-3728-3F52-AD94-4682732BC5CF}"/>
              </a:ext>
            </a:extLst>
          </p:cNvPr>
          <p:cNvSpPr>
            <a:spLocks noGrp="1"/>
          </p:cNvSpPr>
          <p:nvPr>
            <p:ph type="dt" sz="half" idx="10"/>
          </p:nvPr>
        </p:nvSpPr>
        <p:spPr/>
        <p:txBody>
          <a:bodyPr/>
          <a:lstStyle/>
          <a:p>
            <a:fld id="{860F4EFA-9472-4D0A-9588-FAD81658F46B}" type="datetimeFigureOut">
              <a:rPr lang="en-US" smtClean="0"/>
              <a:t>10/21/2025</a:t>
            </a:fld>
            <a:endParaRPr lang="en-US"/>
          </a:p>
        </p:txBody>
      </p:sp>
      <p:sp>
        <p:nvSpPr>
          <p:cNvPr id="4" name="Footer Placeholder 3">
            <a:extLst>
              <a:ext uri="{FF2B5EF4-FFF2-40B4-BE49-F238E27FC236}">
                <a16:creationId xmlns:a16="http://schemas.microsoft.com/office/drawing/2014/main" id="{A7EDE8F9-9F57-2A86-C2E5-9BC68B9ED84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690A759-7FEF-D78F-AECA-6E9CDF218BBD}"/>
              </a:ext>
            </a:extLst>
          </p:cNvPr>
          <p:cNvSpPr>
            <a:spLocks noGrp="1"/>
          </p:cNvSpPr>
          <p:nvPr>
            <p:ph type="sldNum" sz="quarter" idx="12"/>
          </p:nvPr>
        </p:nvSpPr>
        <p:spPr/>
        <p:txBody>
          <a:bodyPr/>
          <a:lstStyle/>
          <a:p>
            <a:fld id="{77846395-A147-44A0-AF06-9B7F389DD0D1}" type="slidenum">
              <a:rPr lang="en-US" smtClean="0"/>
              <a:t>‹#›</a:t>
            </a:fld>
            <a:endParaRPr lang="en-US"/>
          </a:p>
        </p:txBody>
      </p:sp>
      <p:sp>
        <p:nvSpPr>
          <p:cNvPr id="12" name="Google Shape;60;p24">
            <a:extLst>
              <a:ext uri="{FF2B5EF4-FFF2-40B4-BE49-F238E27FC236}">
                <a16:creationId xmlns:a16="http://schemas.microsoft.com/office/drawing/2014/main" id="{78141C8F-EE0C-7069-F724-6358BAF65BD3}"/>
              </a:ext>
            </a:extLst>
          </p:cNvPr>
          <p:cNvSpPr txBox="1">
            <a:spLocks noGrp="1"/>
          </p:cNvSpPr>
          <p:nvPr>
            <p:ph type="body" idx="13"/>
          </p:nvPr>
        </p:nvSpPr>
        <p:spPr>
          <a:xfrm>
            <a:off x="294066" y="1288265"/>
            <a:ext cx="8096078" cy="4363615"/>
          </a:xfrm>
          <a:prstGeom prst="rect">
            <a:avLst/>
          </a:prstGeom>
          <a:noFill/>
          <a:ln>
            <a:noFill/>
          </a:ln>
        </p:spPr>
        <p:txBody>
          <a:bodyPr spcFirstLastPara="1" wrap="square" lIns="91425" tIns="45700" rIns="91425" bIns="45700" anchor="t" anchorCtr="0">
            <a:normAutofit/>
          </a:bodyPr>
          <a:lstStyle>
            <a:lvl1pPr marL="114300" lvl="0" indent="0" algn="l">
              <a:lnSpc>
                <a:spcPct val="90000"/>
              </a:lnSpc>
              <a:spcBef>
                <a:spcPts val="1000"/>
              </a:spcBef>
              <a:spcAft>
                <a:spcPts val="0"/>
              </a:spcAft>
              <a:buClr>
                <a:schemeClr val="dk1"/>
              </a:buClr>
              <a:buSzPts val="1800"/>
              <a:buNone/>
              <a:defRPr sz="1600" b="0" i="0">
                <a:latin typeface="+mn-lt"/>
                <a:ea typeface="Source Sans Pro" panose="020B050303040302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10" name="Picture Placeholder 11">
            <a:extLst>
              <a:ext uri="{FF2B5EF4-FFF2-40B4-BE49-F238E27FC236}">
                <a16:creationId xmlns:a16="http://schemas.microsoft.com/office/drawing/2014/main" id="{369CE35E-93CE-541E-D157-C2F9534A18E4}"/>
              </a:ext>
            </a:extLst>
          </p:cNvPr>
          <p:cNvSpPr>
            <a:spLocks noGrp="1"/>
          </p:cNvSpPr>
          <p:nvPr>
            <p:ph type="pic" sz="quarter" idx="16" hasCustomPrompt="1"/>
          </p:nvPr>
        </p:nvSpPr>
        <p:spPr>
          <a:xfrm>
            <a:off x="8836025" y="13917"/>
            <a:ext cx="3355975" cy="5992813"/>
          </a:xfrm>
        </p:spPr>
        <p:txBody>
          <a:bodyPr>
            <a:normAutofit/>
          </a:bodyPr>
          <a:lstStyle>
            <a:lvl1pPr marL="50800" indent="0">
              <a:buNone/>
              <a:defRPr sz="1600">
                <a:latin typeface="Source Sans Pro" panose="020B0503030403020204" pitchFamily="34" charset="0"/>
                <a:ea typeface="Source Sans Pro" panose="020B0503030403020204" pitchFamily="34" charset="0"/>
              </a:defRPr>
            </a:lvl1pPr>
          </a:lstStyle>
          <a:p>
            <a:r>
              <a:rPr lang="en-CH" dirty="0"/>
              <a:t>Click the icon to add picture</a:t>
            </a:r>
          </a:p>
        </p:txBody>
      </p:sp>
      <p:grpSp>
        <p:nvGrpSpPr>
          <p:cNvPr id="11" name="Group 10">
            <a:extLst>
              <a:ext uri="{FF2B5EF4-FFF2-40B4-BE49-F238E27FC236}">
                <a16:creationId xmlns:a16="http://schemas.microsoft.com/office/drawing/2014/main" id="{658B1AE7-BC1B-4508-FA70-FD41187D6578}"/>
              </a:ext>
            </a:extLst>
          </p:cNvPr>
          <p:cNvGrpSpPr/>
          <p:nvPr userDrawn="1"/>
        </p:nvGrpSpPr>
        <p:grpSpPr>
          <a:xfrm>
            <a:off x="0" y="5993296"/>
            <a:ext cx="12192000" cy="864704"/>
            <a:chOff x="0" y="5993296"/>
            <a:chExt cx="12192000" cy="864704"/>
          </a:xfrm>
        </p:grpSpPr>
        <p:sp>
          <p:nvSpPr>
            <p:cNvPr id="13" name="Google Shape;33;p38">
              <a:extLst>
                <a:ext uri="{FF2B5EF4-FFF2-40B4-BE49-F238E27FC236}">
                  <a16:creationId xmlns:a16="http://schemas.microsoft.com/office/drawing/2014/main" id="{20721F64-6ACD-895F-2A57-1BA452ACB4C2}"/>
                </a:ext>
              </a:extLst>
            </p:cNvPr>
            <p:cNvSpPr/>
            <p:nvPr userDrawn="1"/>
          </p:nvSpPr>
          <p:spPr>
            <a:xfrm>
              <a:off x="0" y="5993296"/>
              <a:ext cx="12192000" cy="864704"/>
            </a:xfrm>
            <a:prstGeom prst="rect">
              <a:avLst/>
            </a:prstGeom>
            <a:solidFill>
              <a:srgbClr val="0020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4" name="Picture 13">
              <a:extLst>
                <a:ext uri="{FF2B5EF4-FFF2-40B4-BE49-F238E27FC236}">
                  <a16:creationId xmlns:a16="http://schemas.microsoft.com/office/drawing/2014/main" id="{E3BEDD0A-AA18-D09A-2FFB-AC333817C3A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94066" y="6152293"/>
              <a:ext cx="1723577" cy="525083"/>
            </a:xfrm>
            <a:prstGeom prst="rect">
              <a:avLst/>
            </a:prstGeom>
          </p:spPr>
        </p:pic>
        <p:sp>
          <p:nvSpPr>
            <p:cNvPr id="15" name="Google Shape;36;p38">
              <a:extLst>
                <a:ext uri="{FF2B5EF4-FFF2-40B4-BE49-F238E27FC236}">
                  <a16:creationId xmlns:a16="http://schemas.microsoft.com/office/drawing/2014/main" id="{633AA900-DD02-3691-940E-BBD2D68F24E5}"/>
                </a:ext>
              </a:extLst>
            </p:cNvPr>
            <p:cNvSpPr txBox="1"/>
            <p:nvPr userDrawn="1"/>
          </p:nvSpPr>
          <p:spPr>
            <a:xfrm>
              <a:off x="6302943" y="6122466"/>
              <a:ext cx="5594991" cy="584735"/>
            </a:xfrm>
            <a:prstGeom prst="rect">
              <a:avLst/>
            </a:prstGeom>
            <a:noFill/>
            <a:ln>
              <a:noFill/>
            </a:ln>
          </p:spPr>
          <p:txBody>
            <a:bodyPr spcFirstLastPara="1" wrap="square" lIns="91425" tIns="45700" rIns="91425" bIns="45700" anchor="t" anchorCtr="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GB" sz="1600" b="1" dirty="0">
                  <a:solidFill>
                    <a:schemeClr val="bg1"/>
                  </a:solidFill>
                </a:rPr>
                <a:t>Universal Health and </a:t>
              </a:r>
            </a:p>
            <a:p>
              <a:pPr marL="0" marR="0" indent="0" algn="r" defTabSz="914400" rtl="0" eaLnBrk="1" fontAlgn="auto" latinLnBrk="0" hangingPunct="1">
                <a:lnSpc>
                  <a:spcPct val="100000"/>
                </a:lnSpc>
                <a:spcBef>
                  <a:spcPts val="0"/>
                </a:spcBef>
                <a:spcAft>
                  <a:spcPts val="0"/>
                </a:spcAft>
                <a:buClrTx/>
                <a:buSzTx/>
                <a:buFontTx/>
                <a:buNone/>
                <a:tabLst/>
                <a:defRPr/>
              </a:pPr>
              <a:r>
                <a:rPr lang="en-GB" sz="1600" b="1" dirty="0">
                  <a:solidFill>
                    <a:schemeClr val="bg1"/>
                  </a:solidFill>
                </a:rPr>
                <a:t>Preparedness Review (UHPR)</a:t>
              </a:r>
            </a:p>
          </p:txBody>
        </p:sp>
      </p:grpSp>
    </p:spTree>
    <p:extLst>
      <p:ext uri="{BB962C8B-B14F-4D97-AF65-F5344CB8AC3E}">
        <p14:creationId xmlns:p14="http://schemas.microsoft.com/office/powerpoint/2010/main" val="2207079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eft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34D83-517E-B068-5B7C-12180204492A}"/>
              </a:ext>
            </a:extLst>
          </p:cNvPr>
          <p:cNvSpPr>
            <a:spLocks noGrp="1"/>
          </p:cNvSpPr>
          <p:nvPr>
            <p:ph type="title"/>
          </p:nvPr>
        </p:nvSpPr>
        <p:spPr>
          <a:xfrm>
            <a:off x="3801856" y="503942"/>
            <a:ext cx="8096078" cy="770837"/>
          </a:xfrm>
        </p:spPr>
        <p:txBody>
          <a:bodyPr>
            <a:normAutofit/>
          </a:bodyPr>
          <a:lstStyle>
            <a:lvl1pPr>
              <a:defRPr sz="3200">
                <a:solidFill>
                  <a:srgbClr val="00205C"/>
                </a:solidFill>
              </a:defRPr>
            </a:lvl1pPr>
          </a:lstStyle>
          <a:p>
            <a:r>
              <a:rPr lang="en-GB" dirty="0"/>
              <a:t>Click to edit Master title style</a:t>
            </a:r>
            <a:endParaRPr lang="en-CH" dirty="0"/>
          </a:p>
        </p:txBody>
      </p:sp>
      <p:sp>
        <p:nvSpPr>
          <p:cNvPr id="3" name="Date Placeholder 2">
            <a:extLst>
              <a:ext uri="{FF2B5EF4-FFF2-40B4-BE49-F238E27FC236}">
                <a16:creationId xmlns:a16="http://schemas.microsoft.com/office/drawing/2014/main" id="{6BB851F6-3728-3F52-AD94-4682732BC5CF}"/>
              </a:ext>
            </a:extLst>
          </p:cNvPr>
          <p:cNvSpPr>
            <a:spLocks noGrp="1"/>
          </p:cNvSpPr>
          <p:nvPr>
            <p:ph type="dt" sz="half" idx="10"/>
          </p:nvPr>
        </p:nvSpPr>
        <p:spPr/>
        <p:txBody>
          <a:bodyPr/>
          <a:lstStyle/>
          <a:p>
            <a:fld id="{860F4EFA-9472-4D0A-9588-FAD81658F46B}" type="datetimeFigureOut">
              <a:rPr lang="en-US" smtClean="0"/>
              <a:t>10/21/2025</a:t>
            </a:fld>
            <a:endParaRPr lang="en-US"/>
          </a:p>
        </p:txBody>
      </p:sp>
      <p:sp>
        <p:nvSpPr>
          <p:cNvPr id="4" name="Footer Placeholder 3">
            <a:extLst>
              <a:ext uri="{FF2B5EF4-FFF2-40B4-BE49-F238E27FC236}">
                <a16:creationId xmlns:a16="http://schemas.microsoft.com/office/drawing/2014/main" id="{A7EDE8F9-9F57-2A86-C2E5-9BC68B9ED84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690A759-7FEF-D78F-AECA-6E9CDF218BBD}"/>
              </a:ext>
            </a:extLst>
          </p:cNvPr>
          <p:cNvSpPr>
            <a:spLocks noGrp="1"/>
          </p:cNvSpPr>
          <p:nvPr>
            <p:ph type="sldNum" sz="quarter" idx="12"/>
          </p:nvPr>
        </p:nvSpPr>
        <p:spPr/>
        <p:txBody>
          <a:bodyPr/>
          <a:lstStyle/>
          <a:p>
            <a:fld id="{77846395-A147-44A0-AF06-9B7F389DD0D1}" type="slidenum">
              <a:rPr lang="en-US" smtClean="0"/>
              <a:t>‹#›</a:t>
            </a:fld>
            <a:endParaRPr lang="en-US"/>
          </a:p>
        </p:txBody>
      </p:sp>
      <p:sp>
        <p:nvSpPr>
          <p:cNvPr id="12" name="Google Shape;60;p24">
            <a:extLst>
              <a:ext uri="{FF2B5EF4-FFF2-40B4-BE49-F238E27FC236}">
                <a16:creationId xmlns:a16="http://schemas.microsoft.com/office/drawing/2014/main" id="{78141C8F-EE0C-7069-F724-6358BAF65BD3}"/>
              </a:ext>
            </a:extLst>
          </p:cNvPr>
          <p:cNvSpPr txBox="1">
            <a:spLocks noGrp="1"/>
          </p:cNvSpPr>
          <p:nvPr>
            <p:ph type="body" idx="13"/>
          </p:nvPr>
        </p:nvSpPr>
        <p:spPr>
          <a:xfrm>
            <a:off x="3801856" y="1288265"/>
            <a:ext cx="8096078" cy="4363615"/>
          </a:xfrm>
          <a:prstGeom prst="rect">
            <a:avLst/>
          </a:prstGeom>
          <a:noFill/>
          <a:ln>
            <a:noFill/>
          </a:ln>
        </p:spPr>
        <p:txBody>
          <a:bodyPr spcFirstLastPara="1" wrap="square" lIns="91425" tIns="45700" rIns="91425" bIns="45700" anchor="t" anchorCtr="0">
            <a:normAutofit/>
          </a:bodyPr>
          <a:lstStyle>
            <a:lvl1pPr marL="114300" lvl="0" indent="0" algn="l">
              <a:lnSpc>
                <a:spcPct val="90000"/>
              </a:lnSpc>
              <a:spcBef>
                <a:spcPts val="1000"/>
              </a:spcBef>
              <a:spcAft>
                <a:spcPts val="0"/>
              </a:spcAft>
              <a:buClr>
                <a:schemeClr val="dk1"/>
              </a:buClr>
              <a:buSzPts val="1800"/>
              <a:buNone/>
              <a:defRPr sz="1800" b="0" i="0">
                <a:latin typeface="+mn-lt"/>
                <a:ea typeface="Source Sans Pro" panose="020B050303040302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10" name="Picture Placeholder 11">
            <a:extLst>
              <a:ext uri="{FF2B5EF4-FFF2-40B4-BE49-F238E27FC236}">
                <a16:creationId xmlns:a16="http://schemas.microsoft.com/office/drawing/2014/main" id="{369CE35E-93CE-541E-D157-C2F9534A18E4}"/>
              </a:ext>
            </a:extLst>
          </p:cNvPr>
          <p:cNvSpPr>
            <a:spLocks noGrp="1"/>
          </p:cNvSpPr>
          <p:nvPr>
            <p:ph type="pic" sz="quarter" idx="16" hasCustomPrompt="1"/>
          </p:nvPr>
        </p:nvSpPr>
        <p:spPr>
          <a:xfrm>
            <a:off x="0" y="0"/>
            <a:ext cx="3355975" cy="5992813"/>
          </a:xfrm>
        </p:spPr>
        <p:txBody>
          <a:bodyPr>
            <a:normAutofit/>
          </a:bodyPr>
          <a:lstStyle>
            <a:lvl1pPr marL="50800" indent="0">
              <a:buNone/>
              <a:defRPr sz="1600">
                <a:latin typeface="Source Sans Pro" panose="020B0503030403020204" pitchFamily="34" charset="0"/>
                <a:ea typeface="Source Sans Pro" panose="020B0503030403020204" pitchFamily="34" charset="0"/>
              </a:defRPr>
            </a:lvl1pPr>
          </a:lstStyle>
          <a:p>
            <a:r>
              <a:rPr lang="en-CH" dirty="0"/>
              <a:t>Click the icon to add picture</a:t>
            </a:r>
          </a:p>
        </p:txBody>
      </p:sp>
      <p:grpSp>
        <p:nvGrpSpPr>
          <p:cNvPr id="6" name="Group 5">
            <a:extLst>
              <a:ext uri="{FF2B5EF4-FFF2-40B4-BE49-F238E27FC236}">
                <a16:creationId xmlns:a16="http://schemas.microsoft.com/office/drawing/2014/main" id="{998CC3D5-CF67-C49C-3377-D8F93AA7BFC8}"/>
              </a:ext>
            </a:extLst>
          </p:cNvPr>
          <p:cNvGrpSpPr/>
          <p:nvPr userDrawn="1"/>
        </p:nvGrpSpPr>
        <p:grpSpPr>
          <a:xfrm>
            <a:off x="0" y="5993296"/>
            <a:ext cx="12192000" cy="864704"/>
            <a:chOff x="0" y="5993296"/>
            <a:chExt cx="12192000" cy="864704"/>
          </a:xfrm>
        </p:grpSpPr>
        <p:sp>
          <p:nvSpPr>
            <p:cNvPr id="7" name="Google Shape;33;p38">
              <a:extLst>
                <a:ext uri="{FF2B5EF4-FFF2-40B4-BE49-F238E27FC236}">
                  <a16:creationId xmlns:a16="http://schemas.microsoft.com/office/drawing/2014/main" id="{918EFAE1-E398-B09E-31AC-373D99960E74}"/>
                </a:ext>
              </a:extLst>
            </p:cNvPr>
            <p:cNvSpPr/>
            <p:nvPr userDrawn="1"/>
          </p:nvSpPr>
          <p:spPr>
            <a:xfrm>
              <a:off x="0" y="5993296"/>
              <a:ext cx="12192000" cy="864704"/>
            </a:xfrm>
            <a:prstGeom prst="rect">
              <a:avLst/>
            </a:prstGeom>
            <a:solidFill>
              <a:srgbClr val="0020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8" name="Picture 7">
              <a:extLst>
                <a:ext uri="{FF2B5EF4-FFF2-40B4-BE49-F238E27FC236}">
                  <a16:creationId xmlns:a16="http://schemas.microsoft.com/office/drawing/2014/main" id="{C314F70E-5711-1CA3-B6F2-70F37BDDE44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94066" y="6152293"/>
              <a:ext cx="1723577" cy="525083"/>
            </a:xfrm>
            <a:prstGeom prst="rect">
              <a:avLst/>
            </a:prstGeom>
          </p:spPr>
        </p:pic>
        <p:sp>
          <p:nvSpPr>
            <p:cNvPr id="9" name="Google Shape;36;p38">
              <a:extLst>
                <a:ext uri="{FF2B5EF4-FFF2-40B4-BE49-F238E27FC236}">
                  <a16:creationId xmlns:a16="http://schemas.microsoft.com/office/drawing/2014/main" id="{C6426234-329D-7806-89EC-81EED53A1839}"/>
                </a:ext>
              </a:extLst>
            </p:cNvPr>
            <p:cNvSpPr txBox="1"/>
            <p:nvPr userDrawn="1"/>
          </p:nvSpPr>
          <p:spPr>
            <a:xfrm>
              <a:off x="6302943" y="6122466"/>
              <a:ext cx="5594991" cy="584735"/>
            </a:xfrm>
            <a:prstGeom prst="rect">
              <a:avLst/>
            </a:prstGeom>
            <a:noFill/>
            <a:ln>
              <a:noFill/>
            </a:ln>
          </p:spPr>
          <p:txBody>
            <a:bodyPr spcFirstLastPara="1" wrap="square" lIns="91425" tIns="45700" rIns="91425" bIns="45700" anchor="t" anchorCtr="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GB" sz="1600" b="1" dirty="0">
                  <a:solidFill>
                    <a:schemeClr val="bg1"/>
                  </a:solidFill>
                </a:rPr>
                <a:t>Universal Health and </a:t>
              </a:r>
            </a:p>
            <a:p>
              <a:pPr marL="0" marR="0" indent="0" algn="r" defTabSz="914400" rtl="0" eaLnBrk="1" fontAlgn="auto" latinLnBrk="0" hangingPunct="1">
                <a:lnSpc>
                  <a:spcPct val="100000"/>
                </a:lnSpc>
                <a:spcBef>
                  <a:spcPts val="0"/>
                </a:spcBef>
                <a:spcAft>
                  <a:spcPts val="0"/>
                </a:spcAft>
                <a:buClrTx/>
                <a:buSzTx/>
                <a:buFontTx/>
                <a:buNone/>
                <a:tabLst/>
                <a:defRPr/>
              </a:pPr>
              <a:r>
                <a:rPr lang="en-GB" sz="1600" b="1" dirty="0">
                  <a:solidFill>
                    <a:schemeClr val="bg1"/>
                  </a:solidFill>
                </a:rPr>
                <a:t>Preparedness Review (UHPR)</a:t>
              </a:r>
            </a:p>
          </p:txBody>
        </p:sp>
      </p:grpSp>
    </p:spTree>
    <p:extLst>
      <p:ext uri="{BB962C8B-B14F-4D97-AF65-F5344CB8AC3E}">
        <p14:creationId xmlns:p14="http://schemas.microsoft.com/office/powerpoint/2010/main" val="5711197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1E1FCF-F2ED-4067-BDEC-6A1D896BA3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88760A8-CEF6-4C23-A5F3-7228DBDB4C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99736F-2F66-4B6F-BD25-8743B47FCD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0F4EFA-9472-4D0A-9588-FAD81658F46B}" type="datetimeFigureOut">
              <a:rPr lang="en-US" smtClean="0"/>
              <a:t>10/21/2025</a:t>
            </a:fld>
            <a:endParaRPr lang="en-US"/>
          </a:p>
        </p:txBody>
      </p:sp>
      <p:sp>
        <p:nvSpPr>
          <p:cNvPr id="5" name="Footer Placeholder 4">
            <a:extLst>
              <a:ext uri="{FF2B5EF4-FFF2-40B4-BE49-F238E27FC236}">
                <a16:creationId xmlns:a16="http://schemas.microsoft.com/office/drawing/2014/main" id="{032A71EF-5F06-4721-96D3-742F8D9B11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6ED1506-F7B4-4B9C-9401-1D9F43D248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846395-A147-44A0-AF06-9B7F389DD0D1}" type="slidenum">
              <a:rPr lang="en-US" smtClean="0"/>
              <a:t>‹#›</a:t>
            </a:fld>
            <a:endParaRPr lang="en-US"/>
          </a:p>
        </p:txBody>
      </p:sp>
    </p:spTree>
    <p:extLst>
      <p:ext uri="{BB962C8B-B14F-4D97-AF65-F5344CB8AC3E}">
        <p14:creationId xmlns:p14="http://schemas.microsoft.com/office/powerpoint/2010/main" val="3371461116"/>
      </p:ext>
    </p:extLst>
  </p:cSld>
  <p:clrMap bg1="lt1" tx1="dk1" bg2="lt2" tx2="dk2" accent1="accent1" accent2="accent2" accent3="accent3" accent4="accent4" accent5="accent5" accent6="accent6" hlink="hlink" folHlink="folHlink"/>
  <p:sldLayoutIdLst>
    <p:sldLayoutId id="2147483660" r:id="rId1"/>
    <p:sldLayoutId id="2147483669" r:id="rId2"/>
    <p:sldLayoutId id="2147483650" r:id="rId3"/>
    <p:sldLayoutId id="2147483661" r:id="rId4"/>
    <p:sldLayoutId id="2147483666" r:id="rId5"/>
    <p:sldLayoutId id="2147483662" r:id="rId6"/>
    <p:sldLayoutId id="2147483663" r:id="rId7"/>
    <p:sldLayoutId id="2147483664" r:id="rId8"/>
    <p:sldLayoutId id="2147483665" r:id="rId9"/>
    <p:sldLayoutId id="2147483656" r:id="rId10"/>
    <p:sldLayoutId id="2147483657" r:id="rId11"/>
    <p:sldLayoutId id="2147483652" r:id="rId12"/>
    <p:sldLayoutId id="2147483653" r:id="rId13"/>
    <p:sldLayoutId id="2147483667" r:id="rId14"/>
    <p:sldLayoutId id="2147483670" r:id="rId15"/>
    <p:sldLayoutId id="2147483651" r:id="rId16"/>
    <p:sldLayoutId id="2147483654" r:id="rId17"/>
    <p:sldLayoutId id="2147483655" r:id="rId18"/>
    <p:sldLayoutId id="2147483658" r:id="rId19"/>
    <p:sldLayoutId id="2147483659" r:id="rId20"/>
    <p:sldLayoutId id="2147483671"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17.JPG"/><Relationship Id="rId2" Type="http://schemas.openxmlformats.org/officeDocument/2006/relationships/image" Target="../media/image12.JPG"/><Relationship Id="rId1" Type="http://schemas.openxmlformats.org/officeDocument/2006/relationships/slideLayout" Target="../slideLayouts/slideLayout3.xml"/><Relationship Id="rId6" Type="http://schemas.openxmlformats.org/officeDocument/2006/relationships/image" Target="../media/image16.JPG"/><Relationship Id="rId5" Type="http://schemas.openxmlformats.org/officeDocument/2006/relationships/image" Target="../media/image15.png"/><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openxmlformats.org/officeDocument/2006/relationships/hyperlink" Target="https://www.who.int/emergencies/operations/universal-health---preparedness-review" TargetMode="External"/><Relationship Id="rId2" Type="http://schemas.openxmlformats.org/officeDocument/2006/relationships/hyperlink" Target="mailto:uhpr@who.int" TargetMode="External"/><Relationship Id="rId1" Type="http://schemas.openxmlformats.org/officeDocument/2006/relationships/slideLayout" Target="../slideLayouts/slideLayout15.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958E137-948F-1AA7-6508-EA918A21A979}"/>
              </a:ext>
            </a:extLst>
          </p:cNvPr>
          <p:cNvSpPr>
            <a:spLocks noGrp="1"/>
          </p:cNvSpPr>
          <p:nvPr>
            <p:ph type="ctrTitle"/>
          </p:nvPr>
        </p:nvSpPr>
        <p:spPr/>
        <p:txBody>
          <a:bodyPr>
            <a:noAutofit/>
          </a:bodyPr>
          <a:lstStyle/>
          <a:p>
            <a:r>
              <a:rPr lang="en-GB" b="1" dirty="0">
                <a:latin typeface="Calibri" panose="020F0502020204030204" pitchFamily="34" charset="0"/>
                <a:ea typeface="Ebrima" panose="02000000000000000000" pitchFamily="2" charset="0"/>
                <a:cs typeface="Calibri" panose="020F0502020204030204" pitchFamily="34" charset="0"/>
              </a:rPr>
              <a:t>The Role of CSOs in the Universal Health and Preparedness Review (UHPR)</a:t>
            </a:r>
            <a:br>
              <a:rPr lang="en-GB" sz="5400" b="1" dirty="0">
                <a:latin typeface="Calibri" panose="020F0502020204030204" pitchFamily="34" charset="0"/>
                <a:ea typeface="Ebrima" panose="02000000000000000000" pitchFamily="2" charset="0"/>
                <a:cs typeface="Calibri" panose="020F0502020204030204" pitchFamily="34" charset="0"/>
              </a:rPr>
            </a:br>
            <a:endParaRPr lang="en-CH" sz="3600" dirty="0"/>
          </a:p>
        </p:txBody>
      </p:sp>
      <p:sp>
        <p:nvSpPr>
          <p:cNvPr id="3" name="Text Placeholder 2">
            <a:extLst>
              <a:ext uri="{FF2B5EF4-FFF2-40B4-BE49-F238E27FC236}">
                <a16:creationId xmlns:a16="http://schemas.microsoft.com/office/drawing/2014/main" id="{C25ED02E-C170-82D7-7578-B93FCDF1747E}"/>
              </a:ext>
            </a:extLst>
          </p:cNvPr>
          <p:cNvSpPr>
            <a:spLocks noGrp="1"/>
          </p:cNvSpPr>
          <p:nvPr>
            <p:ph type="body" sz="quarter" idx="10"/>
          </p:nvPr>
        </p:nvSpPr>
        <p:spPr/>
        <p:txBody>
          <a:bodyPr/>
          <a:lstStyle/>
          <a:p>
            <a:r>
              <a:rPr lang="fr-CH" dirty="0"/>
              <a:t>Ludy Suryantoro	</a:t>
            </a:r>
            <a:endParaRPr lang="en-CH" dirty="0"/>
          </a:p>
        </p:txBody>
      </p:sp>
      <p:sp>
        <p:nvSpPr>
          <p:cNvPr id="8" name="Text Placeholder 7">
            <a:extLst>
              <a:ext uri="{FF2B5EF4-FFF2-40B4-BE49-F238E27FC236}">
                <a16:creationId xmlns:a16="http://schemas.microsoft.com/office/drawing/2014/main" id="{7F939569-B1D0-A778-C46C-C57F2E06E83F}"/>
              </a:ext>
            </a:extLst>
          </p:cNvPr>
          <p:cNvSpPr>
            <a:spLocks noGrp="1"/>
          </p:cNvSpPr>
          <p:nvPr>
            <p:ph type="body" sz="quarter" idx="11"/>
          </p:nvPr>
        </p:nvSpPr>
        <p:spPr>
          <a:xfrm>
            <a:off x="6761018" y="5880157"/>
            <a:ext cx="4655127" cy="480131"/>
          </a:xfrm>
        </p:spPr>
        <p:txBody>
          <a:bodyPr/>
          <a:lstStyle/>
          <a:p>
            <a:r>
              <a:rPr lang="fr-CH" dirty="0"/>
              <a:t>Head of Unit, Multisectoral Engagement for Preparedness</a:t>
            </a:r>
            <a:endParaRPr lang="en-CH" dirty="0"/>
          </a:p>
        </p:txBody>
      </p:sp>
      <p:sp>
        <p:nvSpPr>
          <p:cNvPr id="9" name="Text Placeholder 8">
            <a:extLst>
              <a:ext uri="{FF2B5EF4-FFF2-40B4-BE49-F238E27FC236}">
                <a16:creationId xmlns:a16="http://schemas.microsoft.com/office/drawing/2014/main" id="{A128EC21-980D-1511-B082-FB270B2A6300}"/>
              </a:ext>
            </a:extLst>
          </p:cNvPr>
          <p:cNvSpPr>
            <a:spLocks noGrp="1"/>
          </p:cNvSpPr>
          <p:nvPr>
            <p:ph type="body" sz="quarter" idx="12"/>
          </p:nvPr>
        </p:nvSpPr>
        <p:spPr/>
        <p:txBody>
          <a:bodyPr/>
          <a:lstStyle/>
          <a:p>
            <a:endParaRPr lang="en-CH"/>
          </a:p>
        </p:txBody>
      </p:sp>
      <p:sp>
        <p:nvSpPr>
          <p:cNvPr id="2" name="Subtitle 1">
            <a:extLst>
              <a:ext uri="{FF2B5EF4-FFF2-40B4-BE49-F238E27FC236}">
                <a16:creationId xmlns:a16="http://schemas.microsoft.com/office/drawing/2014/main" id="{CA823FDD-76E0-7925-8B48-BC5FC6FF893D}"/>
              </a:ext>
            </a:extLst>
          </p:cNvPr>
          <p:cNvSpPr>
            <a:spLocks noGrp="1"/>
          </p:cNvSpPr>
          <p:nvPr>
            <p:ph type="subTitle" idx="1"/>
          </p:nvPr>
        </p:nvSpPr>
        <p:spPr/>
        <p:txBody>
          <a:bodyPr/>
          <a:lstStyle/>
          <a:p>
            <a:r>
              <a:rPr lang="fr-CH" b="1" dirty="0"/>
              <a:t>Civil Society Organizations (CSO)</a:t>
            </a:r>
            <a:endParaRPr lang="en-CH" b="1" dirty="0"/>
          </a:p>
        </p:txBody>
      </p:sp>
    </p:spTree>
    <p:extLst>
      <p:ext uri="{BB962C8B-B14F-4D97-AF65-F5344CB8AC3E}">
        <p14:creationId xmlns:p14="http://schemas.microsoft.com/office/powerpoint/2010/main" val="5810455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3A488-73DF-BE4A-87A8-EFAB676C40DA}"/>
              </a:ext>
            </a:extLst>
          </p:cNvPr>
          <p:cNvSpPr>
            <a:spLocks noGrp="1"/>
          </p:cNvSpPr>
          <p:nvPr>
            <p:ph type="title"/>
          </p:nvPr>
        </p:nvSpPr>
        <p:spPr>
          <a:xfrm>
            <a:off x="457200" y="920789"/>
            <a:ext cx="5638800" cy="724988"/>
          </a:xfrm>
        </p:spPr>
        <p:txBody>
          <a:bodyPr>
            <a:normAutofit fontScale="90000"/>
          </a:bodyPr>
          <a:lstStyle/>
          <a:p>
            <a:r>
              <a:rPr lang="en-GB" sz="4900" b="1" dirty="0">
                <a:solidFill>
                  <a:srgbClr val="002060"/>
                </a:solidFill>
                <a:latin typeface="Aptos" panose="020B0004020202020204" pitchFamily="34" charset="0"/>
                <a:ea typeface="Ebrima" panose="02000000000000000000" pitchFamily="2" charset="0"/>
                <a:cs typeface="Calibri" panose="020F0502020204030204" pitchFamily="34" charset="0"/>
              </a:rPr>
              <a:t>Outline</a:t>
            </a:r>
            <a:br>
              <a:rPr kumimoji="0" lang="en-GB" sz="4300" b="1" u="none" strike="noStrike" kern="1200" cap="none" spc="0" normalizeH="0" baseline="0" noProof="0" dirty="0">
                <a:ln>
                  <a:noFill/>
                </a:ln>
                <a:solidFill>
                  <a:srgbClr val="002060"/>
                </a:solidFill>
                <a:effectLst/>
                <a:uLnTx/>
                <a:uFillTx/>
                <a:latin typeface="Calibri" panose="020F0502020204030204" pitchFamily="34" charset="0"/>
                <a:ea typeface="Ebrima" panose="02000000000000000000" pitchFamily="2" charset="0"/>
                <a:cs typeface="Calibri" panose="020F0502020204030204" pitchFamily="34" charset="0"/>
              </a:rPr>
            </a:br>
            <a:br>
              <a:rPr kumimoji="0" lang="en-GB" sz="4300" b="1" u="none" strike="noStrike" kern="1200" cap="none" spc="0" normalizeH="0" baseline="0" noProof="0" dirty="0">
                <a:ln>
                  <a:noFill/>
                </a:ln>
                <a:solidFill>
                  <a:srgbClr val="002060"/>
                </a:solidFill>
                <a:effectLst/>
                <a:uLnTx/>
                <a:uFillTx/>
                <a:latin typeface="Calibri" panose="020F0502020204030204" pitchFamily="34" charset="0"/>
                <a:ea typeface="Ebrima" panose="02000000000000000000" pitchFamily="2" charset="0"/>
                <a:cs typeface="Calibri" panose="020F0502020204030204" pitchFamily="34" charset="0"/>
              </a:rPr>
            </a:br>
            <a:endParaRPr lang="en-GB" b="1" dirty="0">
              <a:solidFill>
                <a:srgbClr val="002060"/>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CE4941E0-5011-4DC8-0D87-38DB82608F3E}"/>
              </a:ext>
            </a:extLst>
          </p:cNvPr>
          <p:cNvSpPr txBox="1"/>
          <p:nvPr/>
        </p:nvSpPr>
        <p:spPr>
          <a:xfrm>
            <a:off x="457200" y="2309075"/>
            <a:ext cx="5638800" cy="3416320"/>
          </a:xfrm>
          <a:prstGeom prst="rect">
            <a:avLst/>
          </a:prstGeom>
          <a:noFill/>
        </p:spPr>
        <p:txBody>
          <a:bodyPr wrap="square">
            <a:spAutoFit/>
          </a:bodyPr>
          <a:lstStyle/>
          <a:p>
            <a:pPr marL="457200" indent="-457200">
              <a:buFont typeface="+mj-lt"/>
              <a:buAutoNum type="arabicPeriod"/>
            </a:pPr>
            <a:r>
              <a:rPr lang="en-US" sz="2400" b="1" dirty="0">
                <a:solidFill>
                  <a:srgbClr val="002060"/>
                </a:solidFill>
                <a:latin typeface="Aptos" panose="020B0004020202020204" pitchFamily="34" charset="0"/>
                <a:ea typeface="Lato" panose="020F0502020204030203" pitchFamily="34" charset="0"/>
                <a:cs typeface="Calibri" panose="020F0502020204030204" pitchFamily="34" charset="0"/>
              </a:rPr>
              <a:t>Overview of the Universal Health and Preparedness Review (UHPR)</a:t>
            </a:r>
          </a:p>
          <a:p>
            <a:pPr marL="742950" indent="-742950">
              <a:buFont typeface="+mj-lt"/>
              <a:buAutoNum type="arabicPeriod"/>
            </a:pPr>
            <a:endParaRPr lang="en-US" sz="2400" b="1" dirty="0">
              <a:solidFill>
                <a:srgbClr val="002060"/>
              </a:solidFill>
              <a:latin typeface="Aptos" panose="020B0004020202020204" pitchFamily="34" charset="0"/>
              <a:ea typeface="Lato" panose="020F0502020204030203" pitchFamily="34" charset="0"/>
              <a:cs typeface="Calibri" panose="020F0502020204030204" pitchFamily="34" charset="0"/>
            </a:endParaRPr>
          </a:p>
          <a:p>
            <a:pPr marL="457200" indent="-457200">
              <a:buFont typeface="+mj-lt"/>
              <a:buAutoNum type="arabicPeriod"/>
            </a:pPr>
            <a:r>
              <a:rPr lang="en-US" sz="2400" b="1" dirty="0">
                <a:solidFill>
                  <a:srgbClr val="002060"/>
                </a:solidFill>
                <a:latin typeface="Aptos" panose="020B0004020202020204" pitchFamily="34" charset="0"/>
                <a:ea typeface="Lato" panose="020F0502020204030203" pitchFamily="34" charset="0"/>
                <a:cs typeface="Calibri" panose="020F0502020204030204" pitchFamily="34" charset="0"/>
              </a:rPr>
              <a:t>CSOs Engagement within the UHPR</a:t>
            </a:r>
          </a:p>
          <a:p>
            <a:pPr marL="742950" indent="-742950">
              <a:buFont typeface="+mj-lt"/>
              <a:buAutoNum type="arabicPeriod"/>
            </a:pPr>
            <a:endParaRPr lang="en-US" sz="2400" b="1" dirty="0">
              <a:solidFill>
                <a:srgbClr val="002060"/>
              </a:solidFill>
              <a:latin typeface="Aptos" panose="020B0004020202020204" pitchFamily="34" charset="0"/>
              <a:ea typeface="Lato" panose="020F0502020204030203" pitchFamily="34" charset="0"/>
              <a:cs typeface="Calibri" panose="020F0502020204030204" pitchFamily="34" charset="0"/>
            </a:endParaRPr>
          </a:p>
          <a:p>
            <a:pPr marL="457200" indent="-457200">
              <a:buFont typeface="+mj-lt"/>
              <a:buAutoNum type="arabicPeriod"/>
            </a:pPr>
            <a:r>
              <a:rPr lang="en-US" sz="2400" b="1" dirty="0">
                <a:solidFill>
                  <a:srgbClr val="002060"/>
                </a:solidFill>
                <a:latin typeface="Aptos" panose="020B0004020202020204" pitchFamily="34" charset="0"/>
                <a:ea typeface="Lato" panose="020F0502020204030203" pitchFamily="34" charset="0"/>
                <a:cs typeface="Calibri" panose="020F0502020204030204" pitchFamily="34" charset="0"/>
              </a:rPr>
              <a:t>CSO engagement in the Sierra Leone UHPR</a:t>
            </a:r>
          </a:p>
          <a:p>
            <a:pPr marL="457200" indent="-457200">
              <a:buFont typeface="+mj-lt"/>
              <a:buAutoNum type="arabicPeriod"/>
            </a:pPr>
            <a:endParaRPr lang="en-US" sz="2400" b="1" dirty="0">
              <a:solidFill>
                <a:srgbClr val="002060"/>
              </a:solidFill>
              <a:latin typeface="Aptos" panose="020B0004020202020204" pitchFamily="34" charset="0"/>
              <a:ea typeface="Lato" panose="020F0502020204030203" pitchFamily="34" charset="0"/>
              <a:cs typeface="Calibri" panose="020F0502020204030204" pitchFamily="34" charset="0"/>
            </a:endParaRPr>
          </a:p>
          <a:p>
            <a:r>
              <a:rPr lang="en-US" sz="2400" b="1" dirty="0">
                <a:solidFill>
                  <a:srgbClr val="002060"/>
                </a:solidFill>
                <a:latin typeface="Aptos" panose="020B0004020202020204" pitchFamily="34" charset="0"/>
                <a:ea typeface="Lato" panose="020F0502020204030203" pitchFamily="34" charset="0"/>
                <a:cs typeface="Calibri" panose="020F0502020204030204" pitchFamily="34" charset="0"/>
              </a:rPr>
              <a:t>4.   Next steps</a:t>
            </a:r>
          </a:p>
        </p:txBody>
      </p:sp>
      <p:pic>
        <p:nvPicPr>
          <p:cNvPr id="10" name="Picture 9" descr="A group of people sitting in a round room&#10;&#10;Description automatically generated">
            <a:extLst>
              <a:ext uri="{FF2B5EF4-FFF2-40B4-BE49-F238E27FC236}">
                <a16:creationId xmlns:a16="http://schemas.microsoft.com/office/drawing/2014/main" id="{24266835-F9EE-8754-7957-D4FB41D36F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0193" y="734695"/>
            <a:ext cx="5484607" cy="5440194"/>
          </a:xfrm>
          <a:prstGeom prst="rect">
            <a:avLst/>
          </a:prstGeom>
        </p:spPr>
      </p:pic>
      <p:sp>
        <p:nvSpPr>
          <p:cNvPr id="8" name="Slide Number Placeholder 7">
            <a:extLst>
              <a:ext uri="{FF2B5EF4-FFF2-40B4-BE49-F238E27FC236}">
                <a16:creationId xmlns:a16="http://schemas.microsoft.com/office/drawing/2014/main" id="{61A28CDD-D6E2-CE84-0DC3-9A6C8017C2F3}"/>
              </a:ext>
            </a:extLst>
          </p:cNvPr>
          <p:cNvSpPr>
            <a:spLocks noGrp="1"/>
          </p:cNvSpPr>
          <p:nvPr>
            <p:ph type="sldNum" sz="quarter" idx="12"/>
          </p:nvPr>
        </p:nvSpPr>
        <p:spPr/>
        <p:txBody>
          <a:bodyPr/>
          <a:lstStyle/>
          <a:p>
            <a:fld id="{714BF2E0-EE3B-6A4E-9FB9-82DE86E1F02F}" type="slidenum">
              <a:rPr lang="en-US" smtClean="0"/>
              <a:pPr/>
              <a:t>2</a:t>
            </a:fld>
            <a:endParaRPr lang="en-US"/>
          </a:p>
        </p:txBody>
      </p:sp>
    </p:spTree>
    <p:extLst>
      <p:ext uri="{BB962C8B-B14F-4D97-AF65-F5344CB8AC3E}">
        <p14:creationId xmlns:p14="http://schemas.microsoft.com/office/powerpoint/2010/main" val="25475121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EA5CC22-AAF6-37E4-71A5-D00BC52C02C8}"/>
              </a:ext>
            </a:extLst>
          </p:cNvPr>
          <p:cNvSpPr>
            <a:spLocks noGrp="1"/>
          </p:cNvSpPr>
          <p:nvPr>
            <p:ph type="title"/>
          </p:nvPr>
        </p:nvSpPr>
        <p:spPr>
          <a:xfrm>
            <a:off x="6504972" y="503942"/>
            <a:ext cx="5392962" cy="770837"/>
          </a:xfrm>
        </p:spPr>
        <p:txBody>
          <a:bodyPr/>
          <a:lstStyle/>
          <a:p>
            <a:r>
              <a:rPr lang="en-CH" dirty="0">
                <a:solidFill>
                  <a:srgbClr val="002060"/>
                </a:solidFill>
                <a:latin typeface="Aptos" panose="020B0004020202020204" pitchFamily="34" charset="0"/>
              </a:rPr>
              <a:t>Background</a:t>
            </a:r>
          </a:p>
        </p:txBody>
      </p:sp>
      <p:sp>
        <p:nvSpPr>
          <p:cNvPr id="2" name="Text Placeholder 1">
            <a:extLst>
              <a:ext uri="{FF2B5EF4-FFF2-40B4-BE49-F238E27FC236}">
                <a16:creationId xmlns:a16="http://schemas.microsoft.com/office/drawing/2014/main" id="{33429FD2-563D-1C51-4204-38C92F5259F3}"/>
              </a:ext>
            </a:extLst>
          </p:cNvPr>
          <p:cNvSpPr>
            <a:spLocks noGrp="1"/>
          </p:cNvSpPr>
          <p:nvPr>
            <p:ph type="body" idx="13"/>
          </p:nvPr>
        </p:nvSpPr>
        <p:spPr>
          <a:xfrm>
            <a:off x="6504972" y="1288265"/>
            <a:ext cx="5392962" cy="4363615"/>
          </a:xfrm>
        </p:spPr>
        <p:txBody>
          <a:bodyPr>
            <a:normAutofit/>
          </a:bodyPr>
          <a:lstStyle/>
          <a:p>
            <a:pPr marL="400050" indent="-285750">
              <a:lnSpc>
                <a:spcPct val="100000"/>
              </a:lnSpc>
              <a:buFont typeface="Arial" panose="020B0604020202020204" pitchFamily="34" charset="0"/>
              <a:buChar char="•"/>
            </a:pPr>
            <a:r>
              <a:rPr lang="en-GB" sz="2000" dirty="0">
                <a:solidFill>
                  <a:srgbClr val="002060"/>
                </a:solidFill>
                <a:latin typeface="Aptos" panose="020B0004020202020204" pitchFamily="34" charset="0"/>
              </a:rPr>
              <a:t>No country was prepared for a health emergency of the scale and severity of Covid-19 pandemic </a:t>
            </a:r>
          </a:p>
          <a:p>
            <a:pPr marL="400050" indent="-285750">
              <a:lnSpc>
                <a:spcPct val="100000"/>
              </a:lnSpc>
              <a:buFont typeface="Arial" panose="020B0604020202020204" pitchFamily="34" charset="0"/>
              <a:buChar char="•"/>
            </a:pPr>
            <a:r>
              <a:rPr lang="en-GB" sz="2000" dirty="0">
                <a:solidFill>
                  <a:srgbClr val="002060"/>
                </a:solidFill>
                <a:latin typeface="Aptos" panose="020B0004020202020204" pitchFamily="34" charset="0"/>
              </a:rPr>
              <a:t>Leadership challenges</a:t>
            </a:r>
          </a:p>
          <a:p>
            <a:pPr marL="400050" indent="-285750">
              <a:lnSpc>
                <a:spcPct val="100000"/>
              </a:lnSpc>
              <a:buFont typeface="Arial" panose="020B0604020202020204" pitchFamily="34" charset="0"/>
              <a:buChar char="•"/>
            </a:pPr>
            <a:r>
              <a:rPr lang="en-GB" sz="2000" dirty="0">
                <a:solidFill>
                  <a:srgbClr val="002060"/>
                </a:solidFill>
                <a:latin typeface="Aptos" panose="020B0004020202020204" pitchFamily="34" charset="0"/>
              </a:rPr>
              <a:t>Fragmentation in response strategies</a:t>
            </a:r>
          </a:p>
          <a:p>
            <a:pPr marL="400050" indent="-285750">
              <a:lnSpc>
                <a:spcPct val="100000"/>
              </a:lnSpc>
              <a:buFont typeface="Arial" panose="020B0604020202020204" pitchFamily="34" charset="0"/>
              <a:buChar char="•"/>
            </a:pPr>
            <a:r>
              <a:rPr lang="en-GB" sz="2000" dirty="0">
                <a:solidFill>
                  <a:srgbClr val="002060"/>
                </a:solidFill>
                <a:latin typeface="Aptos" panose="020B0004020202020204" pitchFamily="34" charset="0"/>
              </a:rPr>
              <a:t>Lack of platform for sharing of experiences and peer-to-peer learning between countries</a:t>
            </a:r>
          </a:p>
          <a:p>
            <a:pPr marL="400050" indent="-285750">
              <a:lnSpc>
                <a:spcPct val="100000"/>
              </a:lnSpc>
              <a:buFont typeface="Arial" panose="020B0604020202020204" pitchFamily="34" charset="0"/>
              <a:buChar char="•"/>
            </a:pPr>
            <a:r>
              <a:rPr lang="en-GB" sz="2000" dirty="0">
                <a:solidFill>
                  <a:srgbClr val="002060"/>
                </a:solidFill>
                <a:latin typeface="Aptos" panose="020B0004020202020204" pitchFamily="34" charset="0"/>
              </a:rPr>
              <a:t>Insufficient international cooperation and solidarity</a:t>
            </a:r>
          </a:p>
        </p:txBody>
      </p:sp>
      <p:pic>
        <p:nvPicPr>
          <p:cNvPr id="4" name="Picture Placeholder 3" descr="A person wearing a mask and scrubs&#10;&#10;Description automatically generated">
            <a:extLst>
              <a:ext uri="{FF2B5EF4-FFF2-40B4-BE49-F238E27FC236}">
                <a16:creationId xmlns:a16="http://schemas.microsoft.com/office/drawing/2014/main" id="{778678E4-B8B1-5A3A-6394-575F68EE1A1D}"/>
              </a:ext>
            </a:extLst>
          </p:cNvPr>
          <p:cNvPicPr>
            <a:picLocks noGrp="1" noChangeAspect="1"/>
          </p:cNvPicPr>
          <p:nvPr>
            <p:ph type="pic" sz="quarter" idx="16"/>
          </p:nvPr>
        </p:nvPicPr>
        <p:blipFill>
          <a:blip r:embed="rId2" cstate="hqprint">
            <a:extLst>
              <a:ext uri="{28A0092B-C50C-407E-A947-70E740481C1C}">
                <a14:useLocalDpi xmlns:a14="http://schemas.microsoft.com/office/drawing/2010/main"/>
              </a:ext>
            </a:extLst>
          </a:blip>
          <a:srcRect l="18198" r="13986"/>
          <a:stretch/>
        </p:blipFill>
        <p:spPr>
          <a:xfrm>
            <a:off x="0" y="0"/>
            <a:ext cx="6096000" cy="5992813"/>
          </a:xfrm>
          <a:prstGeom prst="rect">
            <a:avLst/>
          </a:prstGeom>
        </p:spPr>
      </p:pic>
    </p:spTree>
    <p:extLst>
      <p:ext uri="{BB962C8B-B14F-4D97-AF65-F5344CB8AC3E}">
        <p14:creationId xmlns:p14="http://schemas.microsoft.com/office/powerpoint/2010/main" val="38874440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64D077BC-D45C-17A3-406C-BA8BD7F105A2}"/>
              </a:ext>
            </a:extLst>
          </p:cNvPr>
          <p:cNvSpPr/>
          <p:nvPr/>
        </p:nvSpPr>
        <p:spPr>
          <a:xfrm>
            <a:off x="0" y="20550"/>
            <a:ext cx="12192000" cy="6858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9" name="Google Shape;218;p10">
            <a:extLst>
              <a:ext uri="{FF2B5EF4-FFF2-40B4-BE49-F238E27FC236}">
                <a16:creationId xmlns:a16="http://schemas.microsoft.com/office/drawing/2014/main" id="{24529558-F14C-851C-DE75-41CA5096A4AA}"/>
              </a:ext>
            </a:extLst>
          </p:cNvPr>
          <p:cNvPicPr preferRelativeResize="0"/>
          <p:nvPr/>
        </p:nvPicPr>
        <p:blipFill rotWithShape="1">
          <a:blip r:embed="rId3" cstate="print">
            <a:alphaModFix/>
            <a:extLst>
              <a:ext uri="{28A0092B-C50C-407E-A947-70E740481C1C}">
                <a14:useLocalDpi xmlns:a14="http://schemas.microsoft.com/office/drawing/2010/main"/>
              </a:ext>
            </a:extLst>
          </a:blip>
          <a:srcRect l="20633" t="2114" r="21187" b="1326"/>
          <a:stretch/>
        </p:blipFill>
        <p:spPr>
          <a:xfrm>
            <a:off x="3435066" y="1041656"/>
            <a:ext cx="4882326" cy="4433825"/>
          </a:xfrm>
          <a:prstGeom prst="rect">
            <a:avLst/>
          </a:prstGeom>
          <a:noFill/>
          <a:ln>
            <a:noFill/>
          </a:ln>
        </p:spPr>
      </p:pic>
      <p:sp>
        <p:nvSpPr>
          <p:cNvPr id="10" name="Google Shape;222;p10">
            <a:extLst>
              <a:ext uri="{FF2B5EF4-FFF2-40B4-BE49-F238E27FC236}">
                <a16:creationId xmlns:a16="http://schemas.microsoft.com/office/drawing/2014/main" id="{588BEBB6-AA10-5D74-CE9E-67CBEF0AAAF7}"/>
              </a:ext>
            </a:extLst>
          </p:cNvPr>
          <p:cNvSpPr txBox="1"/>
          <p:nvPr/>
        </p:nvSpPr>
        <p:spPr>
          <a:xfrm>
            <a:off x="184405" y="2538905"/>
            <a:ext cx="3424014" cy="1508041"/>
          </a:xfrm>
          <a:prstGeom prst="rect">
            <a:avLst/>
          </a:prstGeom>
          <a:noFill/>
          <a:ln>
            <a:noFill/>
          </a:ln>
        </p:spPr>
        <p:txBody>
          <a:bodyPr spcFirstLastPara="1" wrap="square" lIns="91401" tIns="45688" rIns="91401" bIns="45688" anchor="t" anchorCtr="0">
            <a:spAutoFit/>
          </a:bodyPr>
          <a:lstStyle/>
          <a:p>
            <a:pPr marL="0" marR="0" lvl="0" indent="0" algn="ctr" defTabSz="914172"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5C"/>
                </a:solidFill>
                <a:effectLst/>
                <a:uLnTx/>
                <a:uFillTx/>
                <a:latin typeface="Calibri" panose="020F0502020204030204"/>
                <a:ea typeface="Ebrima" panose="02000000000000000000" pitchFamily="2" charset="0"/>
                <a:cs typeface="Ebrima" panose="02000000000000000000" pitchFamily="2" charset="0"/>
                <a:sym typeface="Source Sans Pro"/>
              </a:rPr>
              <a:t>4. National Follow-up</a:t>
            </a:r>
            <a:endParaRPr kumimoji="0" sz="2800" b="1" i="0" u="none" strike="noStrike" kern="1200" cap="none" spc="0" normalizeH="0" baseline="0" noProof="0" dirty="0">
              <a:ln>
                <a:noFill/>
              </a:ln>
              <a:solidFill>
                <a:srgbClr val="00205C"/>
              </a:solidFill>
              <a:effectLst/>
              <a:uLnTx/>
              <a:uFillTx/>
              <a:latin typeface="Calibri" panose="020F0502020204030204"/>
              <a:ea typeface="Ebrima" panose="02000000000000000000" pitchFamily="2" charset="0"/>
              <a:cs typeface="Ebrima" panose="02000000000000000000" pitchFamily="2" charset="0"/>
            </a:endParaRPr>
          </a:p>
          <a:p>
            <a:pPr marL="0" marR="0" lvl="0" indent="0" algn="ctr" defTabSz="914172" rtl="0" eaLnBrk="1" fontAlgn="auto" latinLnBrk="0" hangingPunct="1">
              <a:lnSpc>
                <a:spcPct val="100000"/>
              </a:lnSpc>
              <a:spcBef>
                <a:spcPts val="200"/>
              </a:spcBef>
              <a:spcAft>
                <a:spcPts val="2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Lato" panose="020F0502020204030203" pitchFamily="34" charset="0"/>
                <a:cs typeface="Lato" panose="020F0502020204030203" pitchFamily="34" charset="0"/>
                <a:sym typeface="Source Sans Pro"/>
              </a:rPr>
              <a:t>Fund Raising </a:t>
            </a:r>
          </a:p>
          <a:p>
            <a:pPr marL="0" marR="0" lvl="0" indent="0" algn="ctr" defTabSz="914172" rtl="0" eaLnBrk="1" fontAlgn="auto" latinLnBrk="0" hangingPunct="1">
              <a:lnSpc>
                <a:spcPct val="100000"/>
              </a:lnSpc>
              <a:spcBef>
                <a:spcPts val="200"/>
              </a:spcBef>
              <a:spcAft>
                <a:spcPts val="2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Lato" panose="020F0502020204030203" pitchFamily="34" charset="0"/>
                <a:cs typeface="Lato" panose="020F0502020204030203" pitchFamily="34" charset="0"/>
                <a:sym typeface="Source Sans Pro"/>
              </a:rPr>
              <a:t>Priorities Implementation</a:t>
            </a:r>
          </a:p>
          <a:p>
            <a:pPr marL="0" marR="0" lvl="0" indent="0" algn="ctr" defTabSz="914172" rtl="0" eaLnBrk="1" fontAlgn="auto" latinLnBrk="0" hangingPunct="1">
              <a:lnSpc>
                <a:spcPct val="100000"/>
              </a:lnSpc>
              <a:spcBef>
                <a:spcPts val="200"/>
              </a:spcBef>
              <a:spcAft>
                <a:spcPts val="2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Lato" panose="020F0502020204030203" pitchFamily="34" charset="0"/>
                <a:cs typeface="Lato" panose="020F0502020204030203" pitchFamily="34" charset="0"/>
                <a:sym typeface="Source Sans Pro"/>
              </a:rPr>
              <a:t>Monitoring &amp; Evaluation</a:t>
            </a:r>
            <a:endParaRPr kumimoji="0" sz="1800" b="0" i="0" u="none" strike="noStrike" kern="1200" cap="none" spc="0" normalizeH="0" baseline="0" noProof="0" dirty="0">
              <a:ln>
                <a:noFill/>
              </a:ln>
              <a:solidFill>
                <a:srgbClr val="000000"/>
              </a:solidFill>
              <a:effectLst/>
              <a:uLnTx/>
              <a:uFillTx/>
              <a:latin typeface="Calibri" panose="020F0502020204030204"/>
              <a:ea typeface="Lato" panose="020F0502020204030203" pitchFamily="34" charset="0"/>
              <a:cs typeface="Lato" panose="020F0502020204030203" pitchFamily="34" charset="0"/>
            </a:endParaRPr>
          </a:p>
        </p:txBody>
      </p:sp>
      <p:sp>
        <p:nvSpPr>
          <p:cNvPr id="11" name="TextBox 10">
            <a:extLst>
              <a:ext uri="{FF2B5EF4-FFF2-40B4-BE49-F238E27FC236}">
                <a16:creationId xmlns:a16="http://schemas.microsoft.com/office/drawing/2014/main" id="{935DAB1E-03AB-2588-FE0B-AFFF246E25CB}"/>
              </a:ext>
            </a:extLst>
          </p:cNvPr>
          <p:cNvSpPr txBox="1"/>
          <p:nvPr/>
        </p:nvSpPr>
        <p:spPr>
          <a:xfrm>
            <a:off x="3608419" y="5224546"/>
            <a:ext cx="5011755" cy="1154162"/>
          </a:xfrm>
          <a:prstGeom prst="rect">
            <a:avLst/>
          </a:prstGeom>
          <a:noFill/>
        </p:spPr>
        <p:txBody>
          <a:bodyPr wrap="square">
            <a:spAutoFit/>
          </a:bodyPr>
          <a:lstStyle/>
          <a:p>
            <a:pPr marL="0" marR="0" lvl="0" indent="0" algn="ctr" defTabSz="914172"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Calibri" panose="020F0502020204030204"/>
                <a:ea typeface="Ebrima" panose="02000000000000000000" pitchFamily="2" charset="0"/>
                <a:cs typeface="Ebrima" panose="02000000000000000000" pitchFamily="2" charset="0"/>
                <a:sym typeface="Source Sans Pro"/>
              </a:rPr>
              <a:t>3. Global Peer Review (GPR)</a:t>
            </a:r>
          </a:p>
          <a:p>
            <a:pPr marL="0" marR="0" lvl="0" indent="0" algn="ctr" defTabSz="914172" rtl="0" eaLnBrk="1" fontAlgn="auto" latinLnBrk="0" hangingPunct="1">
              <a:lnSpc>
                <a:spcPct val="100000"/>
              </a:lnSpc>
              <a:spcBef>
                <a:spcPts val="200"/>
              </a:spcBef>
              <a:spcAft>
                <a:spcPts val="2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Lato" panose="020F0502020204030203" pitchFamily="34" charset="0"/>
                <a:cs typeface="Lato" panose="020F0502020204030203" pitchFamily="34" charset="0"/>
                <a:sym typeface="Source Sans Pro"/>
              </a:rPr>
              <a:t>High-level regional and Global dialogue among MS</a:t>
            </a:r>
          </a:p>
          <a:p>
            <a:pPr marL="0" marR="0" lvl="0" indent="0" algn="ctr" defTabSz="914172" rtl="0" eaLnBrk="1" fontAlgn="auto" latinLnBrk="0" hangingPunct="1">
              <a:lnSpc>
                <a:spcPct val="100000"/>
              </a:lnSpc>
              <a:spcBef>
                <a:spcPts val="200"/>
              </a:spcBef>
              <a:spcAft>
                <a:spcPts val="2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Lato" panose="020F0502020204030203" pitchFamily="34" charset="0"/>
                <a:cs typeface="Lato" panose="020F0502020204030203" pitchFamily="34" charset="0"/>
                <a:sym typeface="Source Sans Pro"/>
              </a:rPr>
              <a:t>under the auspices of WHO</a:t>
            </a:r>
          </a:p>
        </p:txBody>
      </p:sp>
      <p:sp>
        <p:nvSpPr>
          <p:cNvPr id="12" name="Google Shape;221;p10">
            <a:extLst>
              <a:ext uri="{FF2B5EF4-FFF2-40B4-BE49-F238E27FC236}">
                <a16:creationId xmlns:a16="http://schemas.microsoft.com/office/drawing/2014/main" id="{853DE754-B995-7394-9D02-6F6064E1766B}"/>
              </a:ext>
            </a:extLst>
          </p:cNvPr>
          <p:cNvSpPr txBox="1"/>
          <p:nvPr/>
        </p:nvSpPr>
        <p:spPr>
          <a:xfrm>
            <a:off x="7986092" y="2415757"/>
            <a:ext cx="4147851" cy="2421111"/>
          </a:xfrm>
          <a:prstGeom prst="rect">
            <a:avLst/>
          </a:prstGeom>
          <a:noFill/>
          <a:ln>
            <a:noFill/>
          </a:ln>
        </p:spPr>
        <p:txBody>
          <a:bodyPr spcFirstLastPara="1" wrap="square" lIns="91401" tIns="45688" rIns="91401" bIns="45688" anchor="t" anchorCtr="0">
            <a:spAutoFit/>
          </a:bodyPr>
          <a:lstStyle/>
          <a:p>
            <a:pPr marL="0" marR="0" lvl="0" indent="0" algn="ctr" defTabSz="914172"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80BC50">
                    <a:lumMod val="75000"/>
                  </a:srgbClr>
                </a:solidFill>
                <a:effectLst/>
                <a:uLnTx/>
                <a:uFillTx/>
                <a:latin typeface="Calibri" panose="020F0502020204030204" pitchFamily="34" charset="0"/>
                <a:ea typeface="Ebrima" panose="02000000000000000000" pitchFamily="2" charset="0"/>
                <a:cs typeface="Calibri" panose="020F0502020204030204" pitchFamily="34" charset="0"/>
                <a:sym typeface="Source Sans Pro"/>
              </a:rPr>
              <a:t>2. National  Review</a:t>
            </a:r>
            <a:endParaRPr kumimoji="0" lang="en-US" sz="2800" b="0" i="0" u="none" strike="noStrike" kern="1200" cap="none" spc="0" normalizeH="0" baseline="0" noProof="0" dirty="0">
              <a:ln>
                <a:noFill/>
              </a:ln>
              <a:solidFill>
                <a:srgbClr val="80BC50">
                  <a:lumMod val="75000"/>
                </a:srgbClr>
              </a:solidFill>
              <a:effectLst/>
              <a:uLnTx/>
              <a:uFillTx/>
              <a:latin typeface="Calibri" panose="020F0502020204030204" pitchFamily="34" charset="0"/>
              <a:ea typeface="Lato" panose="020F0502020204030203" pitchFamily="34" charset="0"/>
              <a:cs typeface="Calibri" panose="020F0502020204030204" pitchFamily="34" charset="0"/>
              <a:sym typeface="Source Sans Pro"/>
            </a:endParaRPr>
          </a:p>
          <a:p>
            <a:pPr marL="0" marR="0" lvl="0" indent="0" algn="ctr" defTabSz="914172" rtl="0" eaLnBrk="1" fontAlgn="auto" latinLnBrk="0" hangingPunct="1">
              <a:lnSpc>
                <a:spcPct val="100000"/>
              </a:lnSpc>
              <a:spcBef>
                <a:spcPts val="200"/>
              </a:spcBef>
              <a:spcAft>
                <a:spcPts val="2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Ebrima" panose="02000000000000000000" pitchFamily="2" charset="0"/>
                <a:cs typeface="Ebrima" panose="02000000000000000000" pitchFamily="2" charset="0"/>
                <a:sym typeface="Source Sans Pro"/>
              </a:rPr>
              <a:t>Country Development Profile </a:t>
            </a:r>
          </a:p>
          <a:p>
            <a:pPr marL="0" marR="0" lvl="0" indent="0" algn="ctr" defTabSz="914172" rtl="0" eaLnBrk="1" fontAlgn="auto" latinLnBrk="0" hangingPunct="1">
              <a:lnSpc>
                <a:spcPct val="100000"/>
              </a:lnSpc>
              <a:spcBef>
                <a:spcPts val="200"/>
              </a:spcBef>
              <a:spcAft>
                <a:spcPts val="2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Lato" panose="020F0502020204030203" pitchFamily="34" charset="0"/>
                <a:cs typeface="Calibri" panose="020F0502020204030204" pitchFamily="34" charset="0"/>
                <a:sym typeface="Source Sans Pro"/>
              </a:rPr>
              <a:t>High-level engagement, Multisectoral &amp; </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Ebrima" panose="02000000000000000000" pitchFamily="2" charset="0"/>
                <a:cs typeface="Calibri" panose="020F0502020204030204" pitchFamily="34" charset="0"/>
                <a:sym typeface="Source Sans Pro"/>
              </a:rPr>
              <a:t>whole-of-society participation</a:t>
            </a:r>
          </a:p>
          <a:p>
            <a:pPr marL="0" marR="0" lvl="0" indent="0" algn="ctr" defTabSz="914172" rtl="0" eaLnBrk="1" fontAlgn="auto" latinLnBrk="0" hangingPunct="1">
              <a:lnSpc>
                <a:spcPct val="100000"/>
              </a:lnSpc>
              <a:spcBef>
                <a:spcPts val="200"/>
              </a:spcBef>
              <a:spcAft>
                <a:spcPts val="2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Ebrima" panose="02000000000000000000" pitchFamily="2" charset="0"/>
                <a:cs typeface="Calibri" panose="020F0502020204030204" pitchFamily="34" charset="0"/>
                <a:sym typeface="Source Sans Pro"/>
              </a:rPr>
              <a:t>High-Level Mission &amp; </a:t>
            </a:r>
          </a:p>
          <a:p>
            <a:pPr marL="0" marR="0" lvl="0" indent="0" algn="ctr" defTabSz="914172" rtl="0" eaLnBrk="1" fontAlgn="auto" latinLnBrk="0" hangingPunct="1">
              <a:lnSpc>
                <a:spcPct val="100000"/>
              </a:lnSpc>
              <a:spcBef>
                <a:spcPts val="200"/>
              </a:spcBef>
              <a:spcAft>
                <a:spcPts val="2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Ebrima" panose="02000000000000000000" pitchFamily="2" charset="0"/>
                <a:cs typeface="Calibri" panose="020F0502020204030204" pitchFamily="34" charset="0"/>
                <a:sym typeface="Source Sans Pro"/>
              </a:rPr>
              <a:t>National Report</a:t>
            </a:r>
          </a:p>
          <a:p>
            <a:pPr marL="0" marR="0" lvl="0" indent="0" algn="ctr" defTabSz="91417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Lato" panose="020F0502020204030203" pitchFamily="34" charset="0"/>
                <a:cs typeface="Calibri" panose="020F0502020204030204" pitchFamily="34" charset="0"/>
                <a:sym typeface="Source Sans Pro"/>
              </a:rPr>
              <a:t> </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Lato" panose="020F0502020204030203" pitchFamily="34" charset="0"/>
              <a:cs typeface="Calibri" panose="020F0502020204030204" pitchFamily="34" charset="0"/>
            </a:endParaRPr>
          </a:p>
        </p:txBody>
      </p:sp>
      <p:pic>
        <p:nvPicPr>
          <p:cNvPr id="13" name="Google Shape;225;p10">
            <a:extLst>
              <a:ext uri="{FF2B5EF4-FFF2-40B4-BE49-F238E27FC236}">
                <a16:creationId xmlns:a16="http://schemas.microsoft.com/office/drawing/2014/main" id="{E6D9CC0A-C84E-3021-0C0C-D70F6F48E3FA}"/>
              </a:ext>
            </a:extLst>
          </p:cNvPr>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5552313" y="4301718"/>
            <a:ext cx="647832" cy="647832"/>
          </a:xfrm>
          <a:prstGeom prst="rect">
            <a:avLst/>
          </a:prstGeom>
          <a:noFill/>
          <a:ln>
            <a:noFill/>
          </a:ln>
        </p:spPr>
      </p:pic>
      <p:pic>
        <p:nvPicPr>
          <p:cNvPr id="14" name="Google Shape;226;p10">
            <a:extLst>
              <a:ext uri="{FF2B5EF4-FFF2-40B4-BE49-F238E27FC236}">
                <a16:creationId xmlns:a16="http://schemas.microsoft.com/office/drawing/2014/main" id="{4B80D783-484E-5C5E-44DD-13982D50D892}"/>
              </a:ext>
            </a:extLst>
          </p:cNvPr>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6830496" y="2918256"/>
            <a:ext cx="647832" cy="615241"/>
          </a:xfrm>
          <a:prstGeom prst="rect">
            <a:avLst/>
          </a:prstGeom>
          <a:noFill/>
          <a:ln>
            <a:noFill/>
          </a:ln>
        </p:spPr>
      </p:pic>
      <p:pic>
        <p:nvPicPr>
          <p:cNvPr id="15" name="Google Shape;224;p10">
            <a:extLst>
              <a:ext uri="{FF2B5EF4-FFF2-40B4-BE49-F238E27FC236}">
                <a16:creationId xmlns:a16="http://schemas.microsoft.com/office/drawing/2014/main" id="{2F9D6BDE-DCAF-284B-A551-126921DC8CD5}"/>
              </a:ext>
            </a:extLst>
          </p:cNvPr>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5676204" y="1729791"/>
            <a:ext cx="647832" cy="647832"/>
          </a:xfrm>
          <a:prstGeom prst="rect">
            <a:avLst/>
          </a:prstGeom>
          <a:noFill/>
          <a:ln>
            <a:noFill/>
          </a:ln>
        </p:spPr>
      </p:pic>
      <p:pic>
        <p:nvPicPr>
          <p:cNvPr id="16" name="Google Shape;227;p10">
            <a:extLst>
              <a:ext uri="{FF2B5EF4-FFF2-40B4-BE49-F238E27FC236}">
                <a16:creationId xmlns:a16="http://schemas.microsoft.com/office/drawing/2014/main" id="{1AC226E7-9260-3190-B953-34B204300193}"/>
              </a:ext>
            </a:extLst>
          </p:cNvPr>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4239860" y="2825171"/>
            <a:ext cx="647832" cy="647832"/>
          </a:xfrm>
          <a:prstGeom prst="rect">
            <a:avLst/>
          </a:prstGeom>
          <a:noFill/>
          <a:ln>
            <a:noFill/>
          </a:ln>
        </p:spPr>
      </p:pic>
      <p:grpSp>
        <p:nvGrpSpPr>
          <p:cNvPr id="17" name="Group 16">
            <a:extLst>
              <a:ext uri="{FF2B5EF4-FFF2-40B4-BE49-F238E27FC236}">
                <a16:creationId xmlns:a16="http://schemas.microsoft.com/office/drawing/2014/main" id="{07223CC8-2E4B-767F-C20C-E7ACA41E24F0}"/>
              </a:ext>
            </a:extLst>
          </p:cNvPr>
          <p:cNvGrpSpPr/>
          <p:nvPr/>
        </p:nvGrpSpPr>
        <p:grpSpPr>
          <a:xfrm>
            <a:off x="1790260" y="1041656"/>
            <a:ext cx="1183910" cy="1102429"/>
            <a:chOff x="7970456" y="3928677"/>
            <a:chExt cx="3746167" cy="4020188"/>
          </a:xfrm>
        </p:grpSpPr>
        <p:sp>
          <p:nvSpPr>
            <p:cNvPr id="18" name="Freeform 17">
              <a:extLst>
                <a:ext uri="{FF2B5EF4-FFF2-40B4-BE49-F238E27FC236}">
                  <a16:creationId xmlns:a16="http://schemas.microsoft.com/office/drawing/2014/main" id="{66DC4847-9B0B-7BC1-76F9-6EAA7887E5D1}"/>
                </a:ext>
              </a:extLst>
            </p:cNvPr>
            <p:cNvSpPr/>
            <p:nvPr/>
          </p:nvSpPr>
          <p:spPr>
            <a:xfrm>
              <a:off x="7970456" y="4315936"/>
              <a:ext cx="3695363" cy="3632929"/>
            </a:xfrm>
            <a:custGeom>
              <a:avLst/>
              <a:gdLst>
                <a:gd name="connsiteX0" fmla="*/ 907443 w 907541"/>
                <a:gd name="connsiteY0" fmla="*/ -108 h 892208"/>
                <a:gd name="connsiteX1" fmla="*/ -99 w 907541"/>
                <a:gd name="connsiteY1" fmla="*/ 892101 h 892208"/>
              </a:gdLst>
              <a:ahLst/>
              <a:cxnLst>
                <a:cxn ang="0">
                  <a:pos x="connsiteX0" y="connsiteY0"/>
                </a:cxn>
                <a:cxn ang="0">
                  <a:pos x="connsiteX1" y="connsiteY1"/>
                </a:cxn>
              </a:cxnLst>
              <a:rect l="l" t="t" r="r" b="b"/>
              <a:pathLst>
                <a:path w="907541" h="892208">
                  <a:moveTo>
                    <a:pt x="907443" y="-108"/>
                  </a:moveTo>
                  <a:cubicBezTo>
                    <a:pt x="437031" y="58076"/>
                    <a:pt x="64651" y="424166"/>
                    <a:pt x="-99" y="892101"/>
                  </a:cubicBezTo>
                </a:path>
              </a:pathLst>
            </a:custGeom>
            <a:noFill/>
            <a:ln w="152400" cap="rnd">
              <a:solidFill>
                <a:schemeClr val="bg1">
                  <a:lumMod val="95000"/>
                </a:schemeClr>
              </a:solidFill>
              <a:prstDash val="solid"/>
              <a:miter/>
            </a:ln>
          </p:spPr>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9" name="Freeform 18">
              <a:extLst>
                <a:ext uri="{FF2B5EF4-FFF2-40B4-BE49-F238E27FC236}">
                  <a16:creationId xmlns:a16="http://schemas.microsoft.com/office/drawing/2014/main" id="{A314CD3C-83E4-72FE-CDB3-863FA06A8E32}"/>
                </a:ext>
              </a:extLst>
            </p:cNvPr>
            <p:cNvSpPr/>
            <p:nvPr/>
          </p:nvSpPr>
          <p:spPr>
            <a:xfrm>
              <a:off x="11229497" y="3928677"/>
              <a:ext cx="487126" cy="910550"/>
            </a:xfrm>
            <a:custGeom>
              <a:avLst/>
              <a:gdLst>
                <a:gd name="connsiteX0" fmla="*/ 0 w 119633"/>
                <a:gd name="connsiteY0" fmla="*/ 0 h 223621"/>
                <a:gd name="connsiteX1" fmla="*/ 119634 w 119633"/>
                <a:gd name="connsiteY1" fmla="*/ 102414 h 223621"/>
                <a:gd name="connsiteX2" fmla="*/ 15050 w 119633"/>
                <a:gd name="connsiteY2" fmla="*/ 223622 h 223621"/>
              </a:gdLst>
              <a:ahLst/>
              <a:cxnLst>
                <a:cxn ang="0">
                  <a:pos x="connsiteX0" y="connsiteY0"/>
                </a:cxn>
                <a:cxn ang="0">
                  <a:pos x="connsiteX1" y="connsiteY1"/>
                </a:cxn>
                <a:cxn ang="0">
                  <a:pos x="connsiteX2" y="connsiteY2"/>
                </a:cxn>
              </a:cxnLst>
              <a:rect l="l" t="t" r="r" b="b"/>
              <a:pathLst>
                <a:path w="119633" h="223621">
                  <a:moveTo>
                    <a:pt x="0" y="0"/>
                  </a:moveTo>
                  <a:lnTo>
                    <a:pt x="119634" y="102414"/>
                  </a:lnTo>
                  <a:lnTo>
                    <a:pt x="15050" y="223622"/>
                  </a:lnTo>
                </a:path>
              </a:pathLst>
            </a:custGeom>
            <a:noFill/>
            <a:ln w="152400" cap="rnd">
              <a:solidFill>
                <a:schemeClr val="bg1">
                  <a:lumMod val="95000"/>
                </a:schemeClr>
              </a:solidFill>
              <a:prstDash val="solid"/>
              <a:miter/>
            </a:ln>
          </p:spPr>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grpSp>
      <p:grpSp>
        <p:nvGrpSpPr>
          <p:cNvPr id="20" name="Group 19">
            <a:extLst>
              <a:ext uri="{FF2B5EF4-FFF2-40B4-BE49-F238E27FC236}">
                <a16:creationId xmlns:a16="http://schemas.microsoft.com/office/drawing/2014/main" id="{910A3EE4-4E7B-85AF-8B08-C2C80F10AC9E}"/>
              </a:ext>
            </a:extLst>
          </p:cNvPr>
          <p:cNvGrpSpPr/>
          <p:nvPr/>
        </p:nvGrpSpPr>
        <p:grpSpPr>
          <a:xfrm rot="5400000">
            <a:off x="9085131" y="1025069"/>
            <a:ext cx="1286764" cy="1404518"/>
            <a:chOff x="7970456" y="3928677"/>
            <a:chExt cx="3746167" cy="4020188"/>
          </a:xfrm>
        </p:grpSpPr>
        <p:sp>
          <p:nvSpPr>
            <p:cNvPr id="21" name="Freeform 20">
              <a:extLst>
                <a:ext uri="{FF2B5EF4-FFF2-40B4-BE49-F238E27FC236}">
                  <a16:creationId xmlns:a16="http://schemas.microsoft.com/office/drawing/2014/main" id="{1808D6D2-C0CC-5486-9992-C6BBEB998C8E}"/>
                </a:ext>
              </a:extLst>
            </p:cNvPr>
            <p:cNvSpPr/>
            <p:nvPr/>
          </p:nvSpPr>
          <p:spPr>
            <a:xfrm>
              <a:off x="7970456" y="4315936"/>
              <a:ext cx="3695363" cy="3632929"/>
            </a:xfrm>
            <a:custGeom>
              <a:avLst/>
              <a:gdLst>
                <a:gd name="connsiteX0" fmla="*/ 907443 w 907541"/>
                <a:gd name="connsiteY0" fmla="*/ -108 h 892208"/>
                <a:gd name="connsiteX1" fmla="*/ -99 w 907541"/>
                <a:gd name="connsiteY1" fmla="*/ 892101 h 892208"/>
              </a:gdLst>
              <a:ahLst/>
              <a:cxnLst>
                <a:cxn ang="0">
                  <a:pos x="connsiteX0" y="connsiteY0"/>
                </a:cxn>
                <a:cxn ang="0">
                  <a:pos x="connsiteX1" y="connsiteY1"/>
                </a:cxn>
              </a:cxnLst>
              <a:rect l="l" t="t" r="r" b="b"/>
              <a:pathLst>
                <a:path w="907541" h="892208">
                  <a:moveTo>
                    <a:pt x="907443" y="-108"/>
                  </a:moveTo>
                  <a:cubicBezTo>
                    <a:pt x="437031" y="58076"/>
                    <a:pt x="64651" y="424166"/>
                    <a:pt x="-99" y="892101"/>
                  </a:cubicBezTo>
                </a:path>
              </a:pathLst>
            </a:custGeom>
            <a:noFill/>
            <a:ln w="152400" cap="rnd">
              <a:solidFill>
                <a:schemeClr val="bg1">
                  <a:lumMod val="95000"/>
                </a:schemeClr>
              </a:solidFill>
              <a:prstDash val="solid"/>
              <a:miter/>
            </a:ln>
          </p:spPr>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22" name="Freeform 21">
              <a:extLst>
                <a:ext uri="{FF2B5EF4-FFF2-40B4-BE49-F238E27FC236}">
                  <a16:creationId xmlns:a16="http://schemas.microsoft.com/office/drawing/2014/main" id="{4BCCA5AD-7350-51A3-A8ED-A08EB4F12513}"/>
                </a:ext>
              </a:extLst>
            </p:cNvPr>
            <p:cNvSpPr/>
            <p:nvPr/>
          </p:nvSpPr>
          <p:spPr>
            <a:xfrm>
              <a:off x="11229497" y="3928677"/>
              <a:ext cx="487126" cy="910550"/>
            </a:xfrm>
            <a:custGeom>
              <a:avLst/>
              <a:gdLst>
                <a:gd name="connsiteX0" fmla="*/ 0 w 119633"/>
                <a:gd name="connsiteY0" fmla="*/ 0 h 223621"/>
                <a:gd name="connsiteX1" fmla="*/ 119634 w 119633"/>
                <a:gd name="connsiteY1" fmla="*/ 102414 h 223621"/>
                <a:gd name="connsiteX2" fmla="*/ 15050 w 119633"/>
                <a:gd name="connsiteY2" fmla="*/ 223622 h 223621"/>
              </a:gdLst>
              <a:ahLst/>
              <a:cxnLst>
                <a:cxn ang="0">
                  <a:pos x="connsiteX0" y="connsiteY0"/>
                </a:cxn>
                <a:cxn ang="0">
                  <a:pos x="connsiteX1" y="connsiteY1"/>
                </a:cxn>
                <a:cxn ang="0">
                  <a:pos x="connsiteX2" y="connsiteY2"/>
                </a:cxn>
              </a:cxnLst>
              <a:rect l="l" t="t" r="r" b="b"/>
              <a:pathLst>
                <a:path w="119633" h="223621">
                  <a:moveTo>
                    <a:pt x="0" y="0"/>
                  </a:moveTo>
                  <a:lnTo>
                    <a:pt x="119634" y="102414"/>
                  </a:lnTo>
                  <a:lnTo>
                    <a:pt x="15050" y="223622"/>
                  </a:lnTo>
                </a:path>
              </a:pathLst>
            </a:custGeom>
            <a:noFill/>
            <a:ln w="152400" cap="rnd">
              <a:solidFill>
                <a:schemeClr val="bg1">
                  <a:lumMod val="95000"/>
                </a:schemeClr>
              </a:solidFill>
              <a:prstDash val="solid"/>
              <a:miter/>
            </a:ln>
          </p:spPr>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grpSp>
      <p:grpSp>
        <p:nvGrpSpPr>
          <p:cNvPr id="23" name="Group 22">
            <a:extLst>
              <a:ext uri="{FF2B5EF4-FFF2-40B4-BE49-F238E27FC236}">
                <a16:creationId xmlns:a16="http://schemas.microsoft.com/office/drawing/2014/main" id="{E134C888-A67B-B789-B42B-613F82F79944}"/>
              </a:ext>
            </a:extLst>
          </p:cNvPr>
          <p:cNvGrpSpPr/>
          <p:nvPr/>
        </p:nvGrpSpPr>
        <p:grpSpPr>
          <a:xfrm rot="10800000">
            <a:off x="8823054" y="4482123"/>
            <a:ext cx="1286764" cy="1404518"/>
            <a:chOff x="7970456" y="3928677"/>
            <a:chExt cx="3746167" cy="4020188"/>
          </a:xfrm>
        </p:grpSpPr>
        <p:sp>
          <p:nvSpPr>
            <p:cNvPr id="24" name="Freeform 23">
              <a:extLst>
                <a:ext uri="{FF2B5EF4-FFF2-40B4-BE49-F238E27FC236}">
                  <a16:creationId xmlns:a16="http://schemas.microsoft.com/office/drawing/2014/main" id="{E8D0B548-9214-0248-523A-C07EB80BC7F3}"/>
                </a:ext>
              </a:extLst>
            </p:cNvPr>
            <p:cNvSpPr/>
            <p:nvPr/>
          </p:nvSpPr>
          <p:spPr>
            <a:xfrm>
              <a:off x="7970456" y="4315936"/>
              <a:ext cx="3695363" cy="3632929"/>
            </a:xfrm>
            <a:custGeom>
              <a:avLst/>
              <a:gdLst>
                <a:gd name="connsiteX0" fmla="*/ 907443 w 907541"/>
                <a:gd name="connsiteY0" fmla="*/ -108 h 892208"/>
                <a:gd name="connsiteX1" fmla="*/ -99 w 907541"/>
                <a:gd name="connsiteY1" fmla="*/ 892101 h 892208"/>
              </a:gdLst>
              <a:ahLst/>
              <a:cxnLst>
                <a:cxn ang="0">
                  <a:pos x="connsiteX0" y="connsiteY0"/>
                </a:cxn>
                <a:cxn ang="0">
                  <a:pos x="connsiteX1" y="connsiteY1"/>
                </a:cxn>
              </a:cxnLst>
              <a:rect l="l" t="t" r="r" b="b"/>
              <a:pathLst>
                <a:path w="907541" h="892208">
                  <a:moveTo>
                    <a:pt x="907443" y="-108"/>
                  </a:moveTo>
                  <a:cubicBezTo>
                    <a:pt x="437031" y="58076"/>
                    <a:pt x="64651" y="424166"/>
                    <a:pt x="-99" y="892101"/>
                  </a:cubicBezTo>
                </a:path>
              </a:pathLst>
            </a:custGeom>
            <a:noFill/>
            <a:ln w="152400" cap="rnd">
              <a:solidFill>
                <a:schemeClr val="bg1">
                  <a:lumMod val="95000"/>
                </a:schemeClr>
              </a:solidFill>
              <a:prstDash val="solid"/>
              <a:miter/>
            </a:ln>
          </p:spPr>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25" name="Freeform 24">
              <a:extLst>
                <a:ext uri="{FF2B5EF4-FFF2-40B4-BE49-F238E27FC236}">
                  <a16:creationId xmlns:a16="http://schemas.microsoft.com/office/drawing/2014/main" id="{589BA298-2AB9-B56C-3175-FB86560884F8}"/>
                </a:ext>
              </a:extLst>
            </p:cNvPr>
            <p:cNvSpPr/>
            <p:nvPr/>
          </p:nvSpPr>
          <p:spPr>
            <a:xfrm>
              <a:off x="11229497" y="3928677"/>
              <a:ext cx="487126" cy="910550"/>
            </a:xfrm>
            <a:custGeom>
              <a:avLst/>
              <a:gdLst>
                <a:gd name="connsiteX0" fmla="*/ 0 w 119633"/>
                <a:gd name="connsiteY0" fmla="*/ 0 h 223621"/>
                <a:gd name="connsiteX1" fmla="*/ 119634 w 119633"/>
                <a:gd name="connsiteY1" fmla="*/ 102414 h 223621"/>
                <a:gd name="connsiteX2" fmla="*/ 15050 w 119633"/>
                <a:gd name="connsiteY2" fmla="*/ 223622 h 223621"/>
              </a:gdLst>
              <a:ahLst/>
              <a:cxnLst>
                <a:cxn ang="0">
                  <a:pos x="connsiteX0" y="connsiteY0"/>
                </a:cxn>
                <a:cxn ang="0">
                  <a:pos x="connsiteX1" y="connsiteY1"/>
                </a:cxn>
                <a:cxn ang="0">
                  <a:pos x="connsiteX2" y="connsiteY2"/>
                </a:cxn>
              </a:cxnLst>
              <a:rect l="l" t="t" r="r" b="b"/>
              <a:pathLst>
                <a:path w="119633" h="223621">
                  <a:moveTo>
                    <a:pt x="0" y="0"/>
                  </a:moveTo>
                  <a:lnTo>
                    <a:pt x="119634" y="102414"/>
                  </a:lnTo>
                  <a:lnTo>
                    <a:pt x="15050" y="223622"/>
                  </a:lnTo>
                </a:path>
              </a:pathLst>
            </a:custGeom>
            <a:noFill/>
            <a:ln w="152400" cap="rnd">
              <a:solidFill>
                <a:schemeClr val="bg1">
                  <a:lumMod val="95000"/>
                </a:schemeClr>
              </a:solidFill>
              <a:prstDash val="solid"/>
              <a:miter/>
            </a:ln>
          </p:spPr>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grpSp>
      <p:grpSp>
        <p:nvGrpSpPr>
          <p:cNvPr id="26" name="Group 25">
            <a:extLst>
              <a:ext uri="{FF2B5EF4-FFF2-40B4-BE49-F238E27FC236}">
                <a16:creationId xmlns:a16="http://schemas.microsoft.com/office/drawing/2014/main" id="{8D6126A2-EAD1-F164-7D33-632D62228538}"/>
              </a:ext>
            </a:extLst>
          </p:cNvPr>
          <p:cNvGrpSpPr/>
          <p:nvPr/>
        </p:nvGrpSpPr>
        <p:grpSpPr>
          <a:xfrm rot="16503180">
            <a:off x="2069781" y="4029961"/>
            <a:ext cx="1131089" cy="1621528"/>
            <a:chOff x="7970456" y="3928677"/>
            <a:chExt cx="3746167" cy="4020188"/>
          </a:xfrm>
        </p:grpSpPr>
        <p:sp>
          <p:nvSpPr>
            <p:cNvPr id="27" name="Freeform 26">
              <a:extLst>
                <a:ext uri="{FF2B5EF4-FFF2-40B4-BE49-F238E27FC236}">
                  <a16:creationId xmlns:a16="http://schemas.microsoft.com/office/drawing/2014/main" id="{74EAB629-79DD-081A-70CE-01BE1205A7AE}"/>
                </a:ext>
              </a:extLst>
            </p:cNvPr>
            <p:cNvSpPr/>
            <p:nvPr/>
          </p:nvSpPr>
          <p:spPr>
            <a:xfrm>
              <a:off x="7970456" y="4315936"/>
              <a:ext cx="3695363" cy="3632929"/>
            </a:xfrm>
            <a:custGeom>
              <a:avLst/>
              <a:gdLst>
                <a:gd name="connsiteX0" fmla="*/ 907443 w 907541"/>
                <a:gd name="connsiteY0" fmla="*/ -108 h 892208"/>
                <a:gd name="connsiteX1" fmla="*/ -99 w 907541"/>
                <a:gd name="connsiteY1" fmla="*/ 892101 h 892208"/>
              </a:gdLst>
              <a:ahLst/>
              <a:cxnLst>
                <a:cxn ang="0">
                  <a:pos x="connsiteX0" y="connsiteY0"/>
                </a:cxn>
                <a:cxn ang="0">
                  <a:pos x="connsiteX1" y="connsiteY1"/>
                </a:cxn>
              </a:cxnLst>
              <a:rect l="l" t="t" r="r" b="b"/>
              <a:pathLst>
                <a:path w="907541" h="892208">
                  <a:moveTo>
                    <a:pt x="907443" y="-108"/>
                  </a:moveTo>
                  <a:cubicBezTo>
                    <a:pt x="437031" y="58076"/>
                    <a:pt x="64651" y="424166"/>
                    <a:pt x="-99" y="892101"/>
                  </a:cubicBezTo>
                </a:path>
              </a:pathLst>
            </a:custGeom>
            <a:noFill/>
            <a:ln w="152400" cap="rnd">
              <a:solidFill>
                <a:schemeClr val="bg1">
                  <a:lumMod val="95000"/>
                </a:schemeClr>
              </a:solidFill>
              <a:prstDash val="solid"/>
              <a:miter/>
            </a:ln>
          </p:spPr>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28" name="Freeform 27">
              <a:extLst>
                <a:ext uri="{FF2B5EF4-FFF2-40B4-BE49-F238E27FC236}">
                  <a16:creationId xmlns:a16="http://schemas.microsoft.com/office/drawing/2014/main" id="{22A59038-0122-E154-A4C9-C11627F1BF61}"/>
                </a:ext>
              </a:extLst>
            </p:cNvPr>
            <p:cNvSpPr/>
            <p:nvPr/>
          </p:nvSpPr>
          <p:spPr>
            <a:xfrm>
              <a:off x="11229497" y="3928677"/>
              <a:ext cx="487126" cy="910550"/>
            </a:xfrm>
            <a:custGeom>
              <a:avLst/>
              <a:gdLst>
                <a:gd name="connsiteX0" fmla="*/ 0 w 119633"/>
                <a:gd name="connsiteY0" fmla="*/ 0 h 223621"/>
                <a:gd name="connsiteX1" fmla="*/ 119634 w 119633"/>
                <a:gd name="connsiteY1" fmla="*/ 102414 h 223621"/>
                <a:gd name="connsiteX2" fmla="*/ 15050 w 119633"/>
                <a:gd name="connsiteY2" fmla="*/ 223622 h 223621"/>
              </a:gdLst>
              <a:ahLst/>
              <a:cxnLst>
                <a:cxn ang="0">
                  <a:pos x="connsiteX0" y="connsiteY0"/>
                </a:cxn>
                <a:cxn ang="0">
                  <a:pos x="connsiteX1" y="connsiteY1"/>
                </a:cxn>
                <a:cxn ang="0">
                  <a:pos x="connsiteX2" y="connsiteY2"/>
                </a:cxn>
              </a:cxnLst>
              <a:rect l="l" t="t" r="r" b="b"/>
              <a:pathLst>
                <a:path w="119633" h="223621">
                  <a:moveTo>
                    <a:pt x="0" y="0"/>
                  </a:moveTo>
                  <a:lnTo>
                    <a:pt x="119634" y="102414"/>
                  </a:lnTo>
                  <a:lnTo>
                    <a:pt x="15050" y="223622"/>
                  </a:lnTo>
                </a:path>
              </a:pathLst>
            </a:custGeom>
            <a:noFill/>
            <a:ln w="152400" cap="rnd">
              <a:solidFill>
                <a:schemeClr val="bg1">
                  <a:lumMod val="95000"/>
                </a:schemeClr>
              </a:solidFill>
              <a:prstDash val="solid"/>
              <a:miter/>
            </a:ln>
          </p:spPr>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grpSp>
      <p:sp>
        <p:nvSpPr>
          <p:cNvPr id="29" name="Google Shape;220;p10">
            <a:extLst>
              <a:ext uri="{FF2B5EF4-FFF2-40B4-BE49-F238E27FC236}">
                <a16:creationId xmlns:a16="http://schemas.microsoft.com/office/drawing/2014/main" id="{B560BFA2-4E5C-C055-D1E5-DD46F80C55AA}"/>
              </a:ext>
            </a:extLst>
          </p:cNvPr>
          <p:cNvSpPr txBox="1"/>
          <p:nvPr/>
        </p:nvSpPr>
        <p:spPr>
          <a:xfrm>
            <a:off x="3966570" y="439899"/>
            <a:ext cx="6015630" cy="851451"/>
          </a:xfrm>
          <a:prstGeom prst="rect">
            <a:avLst/>
          </a:prstGeom>
          <a:noFill/>
          <a:ln>
            <a:noFill/>
          </a:ln>
        </p:spPr>
        <p:txBody>
          <a:bodyPr spcFirstLastPara="1" wrap="square" lIns="91401" tIns="45688" rIns="91401" bIns="45688" anchor="t" anchorCtr="0">
            <a:spAutoFit/>
          </a:bodyPr>
          <a:lstStyle/>
          <a:p>
            <a:pPr marL="0" marR="0" lvl="0" indent="0" algn="ctr" defTabSz="914172"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99DD"/>
                </a:solidFill>
                <a:effectLst/>
                <a:uLnTx/>
                <a:uFillTx/>
                <a:latin typeface="Calibri" panose="020F0502020204030204"/>
                <a:ea typeface="Ebrima" panose="02000000000000000000" pitchFamily="2" charset="0"/>
                <a:cs typeface="Ebrima" panose="02000000000000000000" pitchFamily="2" charset="0"/>
                <a:sym typeface="Source Sans Pro"/>
              </a:rPr>
              <a:t>1. Preparing for the UHPR Process</a:t>
            </a:r>
          </a:p>
          <a:p>
            <a:pPr marL="0" marR="0" lvl="0" indent="0" algn="ctr" defTabSz="914172" rtl="0" eaLnBrk="1" fontAlgn="auto" latinLnBrk="0" hangingPunct="1">
              <a:lnSpc>
                <a:spcPct val="100000"/>
              </a:lnSpc>
              <a:spcBef>
                <a:spcPts val="200"/>
              </a:spcBef>
              <a:spcAft>
                <a:spcPts val="2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Ebrima" panose="02000000000000000000" pitchFamily="2" charset="0"/>
                <a:cs typeface="Ebrima" panose="02000000000000000000" pitchFamily="2" charset="0"/>
                <a:sym typeface="Source Sans Pro"/>
              </a:rPr>
              <a:t>Country internal High-level Discussion for Official Engagement</a:t>
            </a:r>
            <a:endParaRPr kumimoji="0" lang="en-US" sz="400" b="1" i="0" u="none" strike="noStrike" kern="1200" cap="none" spc="0" normalizeH="0" baseline="0" noProof="0" dirty="0">
              <a:ln>
                <a:noFill/>
              </a:ln>
              <a:solidFill>
                <a:srgbClr val="000000"/>
              </a:solidFill>
              <a:effectLst/>
              <a:uLnTx/>
              <a:uFillTx/>
              <a:latin typeface="Calibri" panose="020F0502020204030204"/>
              <a:ea typeface="Lato" panose="020F0502020204030203" pitchFamily="34" charset="0"/>
              <a:cs typeface="Lato" panose="020F0502020204030203" pitchFamily="34" charset="0"/>
              <a:sym typeface="Source Sans Pro"/>
            </a:endParaRPr>
          </a:p>
        </p:txBody>
      </p:sp>
      <p:sp>
        <p:nvSpPr>
          <p:cNvPr id="30" name="Oval 29">
            <a:extLst>
              <a:ext uri="{FF2B5EF4-FFF2-40B4-BE49-F238E27FC236}">
                <a16:creationId xmlns:a16="http://schemas.microsoft.com/office/drawing/2014/main" id="{41C67816-8DE1-70D9-6209-BC84F72A0FC3}"/>
              </a:ext>
            </a:extLst>
          </p:cNvPr>
          <p:cNvSpPr/>
          <p:nvPr/>
        </p:nvSpPr>
        <p:spPr>
          <a:xfrm>
            <a:off x="5066798" y="2699507"/>
            <a:ext cx="1640021" cy="1131154"/>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w="0"/>
                <a:solidFill>
                  <a:srgbClr val="002060"/>
                </a:solidFill>
                <a:effectLst>
                  <a:outerShdw blurRad="38100" dist="19050" dir="2700000" algn="tl" rotWithShape="0">
                    <a:srgbClr val="000000">
                      <a:alpha val="40000"/>
                    </a:srgbClr>
                  </a:outerShdw>
                </a:effectLst>
                <a:uLnTx/>
                <a:uFillTx/>
                <a:latin typeface="Open Sans" panose="020B0606030504020204" pitchFamily="34" charset="0"/>
                <a:ea typeface="Open Sans" panose="020B0606030504020204" pitchFamily="34" charset="0"/>
                <a:cs typeface="Open Sans" panose="020B0606030504020204" pitchFamily="34" charset="0"/>
              </a:rPr>
              <a:t>Maximum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w="0"/>
                <a:solidFill>
                  <a:srgbClr val="002060"/>
                </a:solidFill>
                <a:effectLst>
                  <a:outerShdw blurRad="38100" dist="19050" dir="2700000" algn="tl" rotWithShape="0">
                    <a:srgbClr val="000000">
                      <a:alpha val="40000"/>
                    </a:srgbClr>
                  </a:outerShdw>
                </a:effectLst>
                <a:uLnTx/>
                <a:uFillTx/>
                <a:latin typeface="Open Sans" panose="020B0606030504020204" pitchFamily="34" charset="0"/>
                <a:ea typeface="Open Sans" panose="020B0606030504020204" pitchFamily="34" charset="0"/>
                <a:cs typeface="Open Sans" panose="020B0606030504020204" pitchFamily="34" charset="0"/>
              </a:rPr>
              <a:t>6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w="0"/>
                <a:solidFill>
                  <a:srgbClr val="002060"/>
                </a:solidFill>
                <a:effectLst>
                  <a:outerShdw blurRad="38100" dist="19050" dir="2700000" algn="tl" rotWithShape="0">
                    <a:srgbClr val="000000">
                      <a:alpha val="40000"/>
                    </a:srgbClr>
                  </a:outerShdw>
                </a:effectLst>
                <a:uLnTx/>
                <a:uFillTx/>
                <a:latin typeface="Open Sans" panose="020B0606030504020204" pitchFamily="34" charset="0"/>
                <a:ea typeface="Open Sans" panose="020B0606030504020204" pitchFamily="34" charset="0"/>
                <a:cs typeface="Open Sans" panose="020B0606030504020204" pitchFamily="34" charset="0"/>
              </a:rPr>
              <a:t>Months</a:t>
            </a:r>
          </a:p>
        </p:txBody>
      </p:sp>
      <p:sp>
        <p:nvSpPr>
          <p:cNvPr id="7" name="Title 1">
            <a:extLst>
              <a:ext uri="{FF2B5EF4-FFF2-40B4-BE49-F238E27FC236}">
                <a16:creationId xmlns:a16="http://schemas.microsoft.com/office/drawing/2014/main" id="{8F4A58F1-DDE4-7266-4E4C-58F3AAFA7D50}"/>
              </a:ext>
            </a:extLst>
          </p:cNvPr>
          <p:cNvSpPr txBox="1">
            <a:spLocks/>
          </p:cNvSpPr>
          <p:nvPr/>
        </p:nvSpPr>
        <p:spPr>
          <a:xfrm>
            <a:off x="251190" y="135866"/>
            <a:ext cx="3558810" cy="1246652"/>
          </a:xfrm>
          <a:prstGeom prst="rect">
            <a:avLst/>
          </a:prstGeom>
        </p:spPr>
        <p:txBody>
          <a:bodyPr>
            <a:noAutofit/>
          </a:bodyPr>
          <a:lstStyle>
            <a:lvl1pPr algn="l" defTabSz="914406" rtl="0" eaLnBrk="1" latinLnBrk="0" hangingPunct="1">
              <a:lnSpc>
                <a:spcPct val="100000"/>
              </a:lnSpc>
              <a:spcBef>
                <a:spcPct val="0"/>
              </a:spcBef>
              <a:buNone/>
              <a:defRPr sz="2700" b="1" i="0" kern="1200">
                <a:solidFill>
                  <a:schemeClr val="tx1"/>
                </a:solidFill>
                <a:latin typeface="Trebuchet MS" panose="020B0703020202090204" pitchFamily="34" charset="0"/>
                <a:ea typeface="Helvetica Neue Medium" panose="02000503000000020004" pitchFamily="2" charset="0"/>
                <a:cs typeface="Arial" panose="020B0604020202020204" pitchFamily="34" charset="0"/>
              </a:defRPr>
            </a:lvl1pPr>
          </a:lstStyle>
          <a:p>
            <a:pPr marL="0" marR="0" lvl="0" indent="0" algn="l" defTabSz="914406"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UHPR Overview</a:t>
            </a:r>
          </a:p>
        </p:txBody>
      </p:sp>
      <p:sp>
        <p:nvSpPr>
          <p:cNvPr id="6" name="Slide Number Placeholder 5">
            <a:extLst>
              <a:ext uri="{FF2B5EF4-FFF2-40B4-BE49-F238E27FC236}">
                <a16:creationId xmlns:a16="http://schemas.microsoft.com/office/drawing/2014/main" id="{D92556C6-26F7-CD45-F008-50B69CBA66F3}"/>
              </a:ext>
            </a:extLst>
          </p:cNvPr>
          <p:cNvSpPr>
            <a:spLocks noGrp="1"/>
          </p:cNvSpPr>
          <p:nvPr>
            <p:ph type="sldNum" sz="quarter" idx="12"/>
          </p:nvPr>
        </p:nvSpPr>
        <p:spPr/>
        <p:txBody>
          <a:bodyPr/>
          <a:lstStyle/>
          <a:p>
            <a:fld id="{714BF2E0-EE3B-6A4E-9FB9-82DE86E1F02F}" type="slidenum">
              <a:rPr lang="en-US" smtClean="0"/>
              <a:pPr/>
              <a:t>4</a:t>
            </a:fld>
            <a:endParaRPr lang="en-US"/>
          </a:p>
        </p:txBody>
      </p:sp>
    </p:spTree>
    <p:extLst>
      <p:ext uri="{BB962C8B-B14F-4D97-AF65-F5344CB8AC3E}">
        <p14:creationId xmlns:p14="http://schemas.microsoft.com/office/powerpoint/2010/main" val="3141455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51540-991D-172D-ED35-890A955B5D6F}"/>
              </a:ext>
            </a:extLst>
          </p:cNvPr>
          <p:cNvSpPr>
            <a:spLocks noGrp="1"/>
          </p:cNvSpPr>
          <p:nvPr>
            <p:ph type="title"/>
          </p:nvPr>
        </p:nvSpPr>
        <p:spPr>
          <a:xfrm>
            <a:off x="510987" y="933227"/>
            <a:ext cx="10978179" cy="712693"/>
          </a:xfrm>
        </p:spPr>
        <p:txBody>
          <a:bodyPr/>
          <a:lstStyle/>
          <a:p>
            <a:pPr algn="ctr"/>
            <a:r>
              <a:rPr lang="en-US" sz="3600" b="1" dirty="0">
                <a:solidFill>
                  <a:srgbClr val="002060"/>
                </a:solidFill>
                <a:latin typeface="Aptos" panose="020B0004020202020204" pitchFamily="34" charset="0"/>
                <a:ea typeface="Ebrima" panose="02000000000000000000" pitchFamily="2" charset="0"/>
                <a:cs typeface="Ebrima" panose="02000000000000000000" pitchFamily="2" charset="0"/>
              </a:rPr>
              <a:t>CSOs’ engagement in the UHPR</a:t>
            </a:r>
          </a:p>
        </p:txBody>
      </p:sp>
      <p:sp>
        <p:nvSpPr>
          <p:cNvPr id="4" name="TextBox 3">
            <a:extLst>
              <a:ext uri="{FF2B5EF4-FFF2-40B4-BE49-F238E27FC236}">
                <a16:creationId xmlns:a16="http://schemas.microsoft.com/office/drawing/2014/main" id="{5400E97E-FE03-FC3D-9F63-4A8D7557524D}"/>
              </a:ext>
            </a:extLst>
          </p:cNvPr>
          <p:cNvSpPr txBox="1"/>
          <p:nvPr/>
        </p:nvSpPr>
        <p:spPr>
          <a:xfrm>
            <a:off x="1047973" y="1806545"/>
            <a:ext cx="10978179" cy="3539430"/>
          </a:xfrm>
          <a:prstGeom prst="rect">
            <a:avLst/>
          </a:prstGeom>
          <a:noFill/>
        </p:spPr>
        <p:txBody>
          <a:bodyPr wrap="square">
            <a:spAutoFit/>
          </a:bodyPr>
          <a:lstStyle/>
          <a:p>
            <a:pPr marL="571500" marR="0" lvl="0" indent="-571500" algn="l" defTabSz="182843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b="1" dirty="0">
                <a:solidFill>
                  <a:srgbClr val="001C5E"/>
                </a:solidFill>
                <a:latin typeface="Aptos" panose="020B0004020202020204" pitchFamily="34" charset="0"/>
                <a:ea typeface="Lato" panose="020F0502020204030203" pitchFamily="34" charset="0"/>
                <a:cs typeface="Lato" panose="020F0502020204030203" pitchFamily="34" charset="0"/>
              </a:rPr>
              <a:t>Significance of CSOs engagement in the UHPR</a:t>
            </a:r>
          </a:p>
          <a:p>
            <a:pPr marL="571500" marR="0" lvl="0" indent="-571500" algn="l" defTabSz="182843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800" b="1" dirty="0">
              <a:solidFill>
                <a:srgbClr val="001C5E"/>
              </a:solidFill>
              <a:latin typeface="Aptos" panose="020B0004020202020204" pitchFamily="34" charset="0"/>
              <a:ea typeface="Lato" panose="020F0502020204030203" pitchFamily="34" charset="0"/>
              <a:cs typeface="Lato" panose="020F0502020204030203" pitchFamily="34" charset="0"/>
            </a:endParaRPr>
          </a:p>
          <a:p>
            <a:pPr marL="571500" marR="0" lvl="0" indent="-571500" algn="l" defTabSz="182843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001C5E"/>
                </a:solidFill>
                <a:effectLst/>
                <a:uLnTx/>
                <a:uFillTx/>
                <a:latin typeface="Aptos" panose="020B0004020202020204" pitchFamily="34" charset="0"/>
                <a:ea typeface="Lato" panose="020F0502020204030203" pitchFamily="34" charset="0"/>
                <a:cs typeface="Lato" panose="020F0502020204030203" pitchFamily="34" charset="0"/>
              </a:rPr>
              <a:t>Operational steps for MS to </a:t>
            </a:r>
            <a:r>
              <a:rPr lang="en-US" sz="2800" b="1" dirty="0">
                <a:solidFill>
                  <a:srgbClr val="001C5E"/>
                </a:solidFill>
                <a:latin typeface="Aptos" panose="020B0004020202020204" pitchFamily="34" charset="0"/>
                <a:ea typeface="Lato" panose="020F0502020204030203" pitchFamily="34" charset="0"/>
                <a:cs typeface="Lato" panose="020F0502020204030203" pitchFamily="34" charset="0"/>
              </a:rPr>
              <a:t>engage CSOs in different phases of the UHPR process</a:t>
            </a:r>
          </a:p>
          <a:p>
            <a:pPr marL="571500" marR="0" lvl="0" indent="-571500" algn="l" defTabSz="182843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1" i="0" u="none" strike="noStrike" kern="1200" cap="none" spc="0" normalizeH="0" baseline="0" noProof="0" dirty="0">
              <a:ln>
                <a:noFill/>
              </a:ln>
              <a:solidFill>
                <a:srgbClr val="001C5E"/>
              </a:solidFill>
              <a:effectLst/>
              <a:uLnTx/>
              <a:uFillTx/>
              <a:latin typeface="Aptos" panose="020B0004020202020204" pitchFamily="34" charset="0"/>
              <a:ea typeface="Lato" panose="020F0502020204030203" pitchFamily="34" charset="0"/>
              <a:cs typeface="Lato" panose="020F0502020204030203" pitchFamily="34" charset="0"/>
            </a:endParaRPr>
          </a:p>
          <a:p>
            <a:pPr marL="1200150" lvl="1" indent="-742950" defTabSz="1828434">
              <a:buFont typeface="Courier New" panose="02070309020205020404" pitchFamily="49" charset="0"/>
              <a:buChar char="o"/>
              <a:defRPr/>
            </a:pPr>
            <a:r>
              <a:rPr kumimoji="0" lang="en-US" sz="2800" b="1" i="0" u="none" strike="noStrike" kern="1200" cap="none" spc="0" normalizeH="0" baseline="0" noProof="0" dirty="0">
                <a:ln>
                  <a:noFill/>
                </a:ln>
                <a:solidFill>
                  <a:srgbClr val="001C5E"/>
                </a:solidFill>
                <a:effectLst/>
                <a:uLnTx/>
                <a:uFillTx/>
                <a:latin typeface="Aptos" panose="020B0004020202020204" pitchFamily="34" charset="0"/>
                <a:ea typeface="Lato" panose="020F0502020204030203" pitchFamily="34" charset="0"/>
                <a:cs typeface="Lato" panose="020F0502020204030203" pitchFamily="34" charset="0"/>
              </a:rPr>
              <a:t>National review phase (Phase 2)</a:t>
            </a:r>
          </a:p>
          <a:p>
            <a:pPr marL="1200150" lvl="1" indent="-742950" defTabSz="1828434">
              <a:buFont typeface="Courier New" panose="02070309020205020404" pitchFamily="49" charset="0"/>
              <a:buChar char="o"/>
              <a:defRPr/>
            </a:pPr>
            <a:r>
              <a:rPr lang="en-US" sz="2800" b="1" dirty="0">
                <a:solidFill>
                  <a:srgbClr val="001C5E"/>
                </a:solidFill>
                <a:latin typeface="Aptos" panose="020B0004020202020204" pitchFamily="34" charset="0"/>
                <a:ea typeface="Lato" panose="020F0502020204030203" pitchFamily="34" charset="0"/>
                <a:cs typeface="Lato" panose="020F0502020204030203" pitchFamily="34" charset="0"/>
              </a:rPr>
              <a:t>G</a:t>
            </a:r>
            <a:r>
              <a:rPr kumimoji="0" lang="en-US" sz="2800" b="1" i="0" u="none" strike="noStrike" kern="1200" cap="none" spc="0" normalizeH="0" baseline="0" noProof="0" dirty="0">
                <a:ln>
                  <a:noFill/>
                </a:ln>
                <a:solidFill>
                  <a:srgbClr val="001C5E"/>
                </a:solidFill>
                <a:effectLst/>
                <a:uLnTx/>
                <a:uFillTx/>
                <a:latin typeface="Aptos" panose="020B0004020202020204" pitchFamily="34" charset="0"/>
                <a:ea typeface="Lato" panose="020F0502020204030203" pitchFamily="34" charset="0"/>
                <a:cs typeface="Lato" panose="020F0502020204030203" pitchFamily="34" charset="0"/>
              </a:rPr>
              <a:t>lobal peer review (Phase 3) </a:t>
            </a:r>
          </a:p>
          <a:p>
            <a:pPr marL="1200150" lvl="1" indent="-742950" defTabSz="1828434">
              <a:buFont typeface="Courier New" panose="02070309020205020404" pitchFamily="49" charset="0"/>
              <a:buChar char="o"/>
              <a:defRPr/>
            </a:pPr>
            <a:r>
              <a:rPr lang="en-US" sz="2800" b="1" dirty="0">
                <a:solidFill>
                  <a:srgbClr val="001C5E"/>
                </a:solidFill>
                <a:latin typeface="Aptos" panose="020B0004020202020204" pitchFamily="34" charset="0"/>
                <a:ea typeface="Lato" panose="020F0502020204030203" pitchFamily="34" charset="0"/>
                <a:cs typeface="Lato" panose="020F0502020204030203" pitchFamily="34" charset="0"/>
              </a:rPr>
              <a:t>National </a:t>
            </a:r>
            <a:r>
              <a:rPr kumimoji="0" lang="en-US" sz="2800" b="1" i="0" u="none" strike="noStrike" kern="1200" cap="none" spc="0" normalizeH="0" baseline="0" noProof="0" dirty="0">
                <a:ln>
                  <a:noFill/>
                </a:ln>
                <a:solidFill>
                  <a:srgbClr val="001C5E"/>
                </a:solidFill>
                <a:effectLst/>
                <a:uLnTx/>
                <a:uFillTx/>
                <a:latin typeface="Aptos" panose="020B0004020202020204" pitchFamily="34" charset="0"/>
                <a:ea typeface="Lato" panose="020F0502020204030203" pitchFamily="34" charset="0"/>
                <a:cs typeface="Lato" panose="020F0502020204030203" pitchFamily="34" charset="0"/>
              </a:rPr>
              <a:t>follow-up phase (phase 4) </a:t>
            </a:r>
          </a:p>
        </p:txBody>
      </p:sp>
      <p:sp>
        <p:nvSpPr>
          <p:cNvPr id="8" name="Slide Number Placeholder 7">
            <a:extLst>
              <a:ext uri="{FF2B5EF4-FFF2-40B4-BE49-F238E27FC236}">
                <a16:creationId xmlns:a16="http://schemas.microsoft.com/office/drawing/2014/main" id="{5EFF6188-AEA5-A805-3870-CDE495AD0298}"/>
              </a:ext>
            </a:extLst>
          </p:cNvPr>
          <p:cNvSpPr>
            <a:spLocks noGrp="1"/>
          </p:cNvSpPr>
          <p:nvPr>
            <p:ph type="sldNum" sz="quarter" idx="12"/>
          </p:nvPr>
        </p:nvSpPr>
        <p:spPr/>
        <p:txBody>
          <a:bodyPr/>
          <a:lstStyle/>
          <a:p>
            <a:fld id="{714BF2E0-EE3B-6A4E-9FB9-82DE86E1F02F}" type="slidenum">
              <a:rPr lang="en-US" smtClean="0"/>
              <a:pPr/>
              <a:t>5</a:t>
            </a:fld>
            <a:endParaRPr lang="en-US"/>
          </a:p>
        </p:txBody>
      </p:sp>
    </p:spTree>
    <p:extLst>
      <p:ext uri="{BB962C8B-B14F-4D97-AF65-F5344CB8AC3E}">
        <p14:creationId xmlns:p14="http://schemas.microsoft.com/office/powerpoint/2010/main" val="40848393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51540-991D-172D-ED35-890A955B5D6F}"/>
              </a:ext>
            </a:extLst>
          </p:cNvPr>
          <p:cNvSpPr>
            <a:spLocks noGrp="1"/>
          </p:cNvSpPr>
          <p:nvPr>
            <p:ph type="title"/>
          </p:nvPr>
        </p:nvSpPr>
        <p:spPr>
          <a:xfrm>
            <a:off x="510987" y="933227"/>
            <a:ext cx="10978179" cy="712693"/>
          </a:xfrm>
        </p:spPr>
        <p:txBody>
          <a:bodyPr>
            <a:normAutofit/>
          </a:bodyPr>
          <a:lstStyle/>
          <a:p>
            <a:pPr algn="ctr"/>
            <a:r>
              <a:rPr lang="en-US" sz="3600" b="1" dirty="0">
                <a:solidFill>
                  <a:srgbClr val="002060"/>
                </a:solidFill>
                <a:latin typeface="Aptos" panose="020B0004020202020204" pitchFamily="34" charset="0"/>
                <a:ea typeface="Ebrima" panose="02000000000000000000" pitchFamily="2" charset="0"/>
                <a:cs typeface="Ebrima" panose="02000000000000000000" pitchFamily="2" charset="0"/>
              </a:rPr>
              <a:t>CSO engagement in the Sierra Leone UHPR</a:t>
            </a:r>
          </a:p>
        </p:txBody>
      </p:sp>
      <p:sp>
        <p:nvSpPr>
          <p:cNvPr id="4" name="TextBox 3">
            <a:extLst>
              <a:ext uri="{FF2B5EF4-FFF2-40B4-BE49-F238E27FC236}">
                <a16:creationId xmlns:a16="http://schemas.microsoft.com/office/drawing/2014/main" id="{5400E97E-FE03-FC3D-9F63-4A8D7557524D}"/>
              </a:ext>
            </a:extLst>
          </p:cNvPr>
          <p:cNvSpPr txBox="1"/>
          <p:nvPr/>
        </p:nvSpPr>
        <p:spPr>
          <a:xfrm>
            <a:off x="529678" y="1645920"/>
            <a:ext cx="11445224" cy="4339650"/>
          </a:xfrm>
          <a:prstGeom prst="rect">
            <a:avLst/>
          </a:prstGeom>
          <a:noFill/>
        </p:spPr>
        <p:txBody>
          <a:bodyPr wrap="square">
            <a:spAutoFit/>
          </a:bodyPr>
          <a:lstStyle/>
          <a:p>
            <a:pPr marL="571500" marR="0" lvl="0" indent="-571500" algn="l" defTabSz="182843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srgbClr val="001C5E"/>
              </a:solidFill>
              <a:effectLst/>
              <a:uLnTx/>
              <a:uFillTx/>
              <a:latin typeface="Lato" panose="020F0502020204030203" pitchFamily="34" charset="0"/>
              <a:ea typeface="Lato" panose="020F0502020204030203" pitchFamily="34" charset="0"/>
              <a:cs typeface="Lato" panose="020F0502020204030203" pitchFamily="34" charset="0"/>
            </a:endParaRPr>
          </a:p>
          <a:p>
            <a:pPr marL="742950" indent="-742950" defTabSz="1828434">
              <a:buFont typeface="Arial" panose="020B0604020202020204" pitchFamily="34" charset="0"/>
              <a:buChar char="•"/>
              <a:defRPr/>
            </a:pPr>
            <a:r>
              <a:rPr lang="en-US" sz="2000" b="1" dirty="0">
                <a:solidFill>
                  <a:srgbClr val="001C5E"/>
                </a:solidFill>
                <a:latin typeface="Aptos" panose="020B0004020202020204" pitchFamily="34" charset="0"/>
                <a:ea typeface="Lato" panose="020F0502020204030203" pitchFamily="34" charset="0"/>
                <a:cs typeface="Lato" panose="020F0502020204030203" pitchFamily="34" charset="0"/>
              </a:rPr>
              <a:t>Sierra Leone completed  </a:t>
            </a:r>
            <a:r>
              <a:rPr kumimoji="0" lang="en-US" sz="2000" b="1" i="0" u="none" strike="noStrike" kern="1200" cap="none" spc="0" normalizeH="0" baseline="0" noProof="0" dirty="0">
                <a:ln>
                  <a:noFill/>
                </a:ln>
                <a:solidFill>
                  <a:srgbClr val="001C5E"/>
                </a:solidFill>
                <a:effectLst/>
                <a:uLnTx/>
                <a:uFillTx/>
                <a:latin typeface="Aptos" panose="020B0004020202020204" pitchFamily="34" charset="0"/>
                <a:ea typeface="Lato" panose="020F0502020204030203" pitchFamily="34" charset="0"/>
                <a:cs typeface="Lato" panose="020F0502020204030203" pitchFamily="34" charset="0"/>
              </a:rPr>
              <a:t>UHPR National phase in May 2023</a:t>
            </a:r>
          </a:p>
          <a:p>
            <a:pPr marL="742950" marR="0" lvl="0" indent="-742950" algn="l" defTabSz="182843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srgbClr val="002060"/>
              </a:solidFill>
              <a:effectLst/>
              <a:uLnTx/>
              <a:uFillTx/>
              <a:latin typeface="Aptos" panose="020B0004020202020204" pitchFamily="34" charset="0"/>
              <a:ea typeface="Lato" panose="020F0502020204030203" pitchFamily="34" charset="0"/>
              <a:cs typeface="Lato" panose="020F0502020204030203" pitchFamily="34" charset="0"/>
            </a:endParaRPr>
          </a:p>
          <a:p>
            <a:pPr marL="742950" marR="0" lvl="0" indent="-742950" algn="l" defTabSz="182843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1" dirty="0">
                <a:solidFill>
                  <a:srgbClr val="001C5E"/>
                </a:solidFill>
                <a:latin typeface="Aptos" panose="020B0004020202020204" pitchFamily="34" charset="0"/>
                <a:ea typeface="Lato" panose="020F0502020204030203" pitchFamily="34" charset="0"/>
                <a:cs typeface="Lato" panose="020F0502020204030203" pitchFamily="34" charset="0"/>
              </a:rPr>
              <a:t>CSOs engaged in the focus </a:t>
            </a:r>
            <a:r>
              <a:rPr kumimoji="0" lang="en-US" sz="2000" b="1" i="0" u="none" strike="noStrike" kern="1200" cap="none" spc="0" normalizeH="0" baseline="0" noProof="0" dirty="0">
                <a:ln>
                  <a:noFill/>
                </a:ln>
                <a:solidFill>
                  <a:srgbClr val="001C5E"/>
                </a:solidFill>
                <a:effectLst/>
                <a:uLnTx/>
                <a:uFillTx/>
                <a:latin typeface="Aptos" panose="020B0004020202020204" pitchFamily="34" charset="0"/>
                <a:ea typeface="Lato" panose="020F0502020204030203" pitchFamily="34" charset="0"/>
                <a:cs typeface="Lato" panose="020F0502020204030203" pitchFamily="34" charset="0"/>
              </a:rPr>
              <a:t>group discussions during the </a:t>
            </a:r>
            <a:r>
              <a:rPr lang="en-US" sz="2000" b="1" dirty="0">
                <a:solidFill>
                  <a:srgbClr val="001C5E"/>
                </a:solidFill>
                <a:latin typeface="Aptos" panose="020B0004020202020204" pitchFamily="34" charset="0"/>
                <a:ea typeface="Lato" panose="020F0502020204030203" pitchFamily="34" charset="0"/>
                <a:cs typeface="Lato" panose="020F0502020204030203" pitchFamily="34" charset="0"/>
              </a:rPr>
              <a:t>national phase and the national follow-up phase </a:t>
            </a:r>
            <a:r>
              <a:rPr kumimoji="0" lang="en-US" sz="2000" b="1" i="0" u="none" strike="noStrike" kern="1200" cap="none" spc="0" normalizeH="0" baseline="0" noProof="0" dirty="0">
                <a:ln>
                  <a:noFill/>
                </a:ln>
                <a:solidFill>
                  <a:srgbClr val="001C5E"/>
                </a:solidFill>
                <a:effectLst/>
                <a:uLnTx/>
                <a:uFillTx/>
                <a:latin typeface="Aptos" panose="020B0004020202020204" pitchFamily="34" charset="0"/>
                <a:ea typeface="Lato" panose="020F0502020204030203" pitchFamily="34" charset="0"/>
                <a:cs typeface="Lato" panose="020F0502020204030203" pitchFamily="34" charset="0"/>
              </a:rPr>
              <a:t> </a:t>
            </a:r>
          </a:p>
          <a:p>
            <a:pPr marL="742950" marR="0" lvl="0" indent="-742950" algn="l" defTabSz="182843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b="1" dirty="0">
              <a:solidFill>
                <a:srgbClr val="001C5E"/>
              </a:solidFill>
              <a:latin typeface="Aptos" panose="020B0004020202020204" pitchFamily="34" charset="0"/>
              <a:ea typeface="Lato" panose="020F0502020204030203" pitchFamily="34" charset="0"/>
              <a:cs typeface="Lato" panose="020F0502020204030203" pitchFamily="34" charset="0"/>
            </a:endParaRPr>
          </a:p>
          <a:p>
            <a:pPr marL="742950" marR="0" lvl="0" indent="-742950" algn="l" defTabSz="182843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1" dirty="0">
                <a:solidFill>
                  <a:srgbClr val="001C5E"/>
                </a:solidFill>
                <a:latin typeface="Aptos" panose="020B0004020202020204" pitchFamily="34" charset="0"/>
                <a:ea typeface="Lato" panose="020F0502020204030203" pitchFamily="34" charset="0"/>
                <a:cs typeface="Lato" panose="020F0502020204030203" pitchFamily="34" charset="0"/>
              </a:rPr>
              <a:t>Outcomes of the CSOs discussions during the UHPR</a:t>
            </a:r>
          </a:p>
          <a:p>
            <a:pPr marL="1657350" lvl="2" indent="-742950" defTabSz="1828434">
              <a:buFont typeface="Arial" panose="020B0604020202020204" pitchFamily="34" charset="0"/>
              <a:buChar char="•"/>
              <a:defRPr/>
            </a:pPr>
            <a:r>
              <a:rPr lang="en-US" sz="1600" b="1" dirty="0">
                <a:solidFill>
                  <a:srgbClr val="001C5E"/>
                </a:solidFill>
                <a:latin typeface="Aptos" panose="020B0004020202020204" pitchFamily="34" charset="0"/>
                <a:ea typeface="Lato" panose="020F0502020204030203" pitchFamily="34" charset="0"/>
                <a:cs typeface="Lato" panose="020F0502020204030203" pitchFamily="34" charset="0"/>
              </a:rPr>
              <a:t>Enhance collaboration between CSOs and Government.</a:t>
            </a:r>
          </a:p>
          <a:p>
            <a:pPr marL="1657350" lvl="2" indent="-742950" defTabSz="1828434">
              <a:buFont typeface="Arial" panose="020B0604020202020204" pitchFamily="34" charset="0"/>
              <a:buChar char="•"/>
              <a:defRPr/>
            </a:pPr>
            <a:r>
              <a:rPr lang="en-US" sz="1600" b="1" dirty="0">
                <a:solidFill>
                  <a:srgbClr val="001C5E"/>
                </a:solidFill>
                <a:latin typeface="Aptos" panose="020B0004020202020204" pitchFamily="34" charset="0"/>
                <a:ea typeface="Lato" panose="020F0502020204030203" pitchFamily="34" charset="0"/>
                <a:cs typeface="Lato" panose="020F0502020204030203" pitchFamily="34" charset="0"/>
              </a:rPr>
              <a:t>Ensure early involvement of CSOs in future health response.</a:t>
            </a:r>
          </a:p>
          <a:p>
            <a:pPr lvl="1" defTabSz="1828434">
              <a:defRPr/>
            </a:pPr>
            <a:endParaRPr lang="en-US" sz="1600" b="1" dirty="0">
              <a:solidFill>
                <a:srgbClr val="001C5E"/>
              </a:solidFill>
              <a:latin typeface="Aptos" panose="020B0004020202020204" pitchFamily="34" charset="0"/>
              <a:ea typeface="Lato" panose="020F0502020204030203" pitchFamily="34" charset="0"/>
              <a:cs typeface="Lato" panose="020F0502020204030203" pitchFamily="34" charset="0"/>
            </a:endParaRPr>
          </a:p>
          <a:p>
            <a:pPr marL="1200150" lvl="1" indent="-742950" defTabSz="1828434">
              <a:buFont typeface="Arial" panose="020B0604020202020204" pitchFamily="34" charset="0"/>
              <a:buChar char="•"/>
              <a:defRPr/>
            </a:pPr>
            <a:endParaRPr lang="en-US" sz="1600" b="1" dirty="0">
              <a:solidFill>
                <a:srgbClr val="001C5E"/>
              </a:solidFill>
              <a:latin typeface="Aptos" panose="020B0004020202020204" pitchFamily="34" charset="0"/>
              <a:ea typeface="Lato" panose="020F0502020204030203" pitchFamily="34" charset="0"/>
              <a:cs typeface="Lato" panose="020F0502020204030203" pitchFamily="34" charset="0"/>
            </a:endParaRPr>
          </a:p>
          <a:p>
            <a:pPr marL="742950" marR="0" lvl="0" indent="-742950" algn="l" defTabSz="182843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1" dirty="0">
                <a:solidFill>
                  <a:srgbClr val="001C5E"/>
                </a:solidFill>
                <a:latin typeface="Aptos" panose="020B0004020202020204" pitchFamily="34" charset="0"/>
                <a:ea typeface="Lato" panose="020F0502020204030203" pitchFamily="34" charset="0"/>
                <a:cs typeface="Lato" panose="020F0502020204030203" pitchFamily="34" charset="0"/>
              </a:rPr>
              <a:t>Experience gained from CSO engagement during UHPR</a:t>
            </a:r>
          </a:p>
          <a:p>
            <a:pPr marL="1657350" lvl="2" indent="-742950" defTabSz="1828434">
              <a:buFont typeface="Arial" panose="020B0604020202020204" pitchFamily="34" charset="0"/>
              <a:buChar char="•"/>
              <a:defRPr/>
            </a:pPr>
            <a:r>
              <a:rPr lang="en-US" sz="1600" b="1" dirty="0">
                <a:solidFill>
                  <a:srgbClr val="001C5E"/>
                </a:solidFill>
                <a:latin typeface="Aptos" panose="020B0004020202020204" pitchFamily="34" charset="0"/>
                <a:ea typeface="Lato" panose="020F0502020204030203" pitchFamily="34" charset="0"/>
                <a:cs typeface="Lato" panose="020F0502020204030203" pitchFamily="34" charset="0"/>
              </a:rPr>
              <a:t>Benefits gained from CSO Engagement during UHPR </a:t>
            </a:r>
          </a:p>
          <a:p>
            <a:pPr marL="1657350" lvl="2" indent="-742950" defTabSz="1828434">
              <a:buFont typeface="Arial" panose="020B0604020202020204" pitchFamily="34" charset="0"/>
              <a:buChar char="•"/>
              <a:defRPr/>
            </a:pPr>
            <a:r>
              <a:rPr lang="en-US" sz="1600" b="1" dirty="0">
                <a:solidFill>
                  <a:srgbClr val="001C5E"/>
                </a:solidFill>
                <a:latin typeface="Aptos" panose="020B0004020202020204" pitchFamily="34" charset="0"/>
                <a:ea typeface="Lato" panose="020F0502020204030203" pitchFamily="34" charset="0"/>
                <a:cs typeface="Lato" panose="020F0502020204030203" pitchFamily="34" charset="0"/>
              </a:rPr>
              <a:t>Challenges gained from CSO Engagement during UHPR</a:t>
            </a:r>
          </a:p>
          <a:p>
            <a:pPr marL="742950" marR="0" lvl="0" indent="-742950" algn="l" defTabSz="182843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srgbClr val="001C5E"/>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8" name="Slide Number Placeholder 7">
            <a:extLst>
              <a:ext uri="{FF2B5EF4-FFF2-40B4-BE49-F238E27FC236}">
                <a16:creationId xmlns:a16="http://schemas.microsoft.com/office/drawing/2014/main" id="{84D92BF7-0CE9-302F-899A-86A2BEDEE696}"/>
              </a:ext>
            </a:extLst>
          </p:cNvPr>
          <p:cNvSpPr>
            <a:spLocks noGrp="1"/>
          </p:cNvSpPr>
          <p:nvPr>
            <p:ph type="sldNum" sz="quarter" idx="12"/>
          </p:nvPr>
        </p:nvSpPr>
        <p:spPr/>
        <p:txBody>
          <a:bodyPr/>
          <a:lstStyle/>
          <a:p>
            <a:fld id="{714BF2E0-EE3B-6A4E-9FB9-82DE86E1F02F}" type="slidenum">
              <a:rPr lang="en-US" smtClean="0"/>
              <a:pPr/>
              <a:t>6</a:t>
            </a:fld>
            <a:endParaRPr lang="en-US"/>
          </a:p>
        </p:txBody>
      </p:sp>
    </p:spTree>
    <p:extLst>
      <p:ext uri="{BB962C8B-B14F-4D97-AF65-F5344CB8AC3E}">
        <p14:creationId xmlns:p14="http://schemas.microsoft.com/office/powerpoint/2010/main" val="13943858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51540-991D-172D-ED35-890A955B5D6F}"/>
              </a:ext>
            </a:extLst>
          </p:cNvPr>
          <p:cNvSpPr>
            <a:spLocks noGrp="1"/>
          </p:cNvSpPr>
          <p:nvPr>
            <p:ph type="title"/>
          </p:nvPr>
        </p:nvSpPr>
        <p:spPr>
          <a:xfrm>
            <a:off x="510987" y="933227"/>
            <a:ext cx="10978179" cy="712693"/>
          </a:xfrm>
        </p:spPr>
        <p:txBody>
          <a:bodyPr/>
          <a:lstStyle/>
          <a:p>
            <a:pPr algn="ctr"/>
            <a:r>
              <a:rPr lang="en-US" sz="3600" b="1" dirty="0">
                <a:solidFill>
                  <a:srgbClr val="002060"/>
                </a:solidFill>
                <a:latin typeface="Aptos" panose="020B0004020202020204" pitchFamily="34" charset="0"/>
                <a:ea typeface="Ebrima" panose="02000000000000000000" pitchFamily="2" charset="0"/>
                <a:cs typeface="Ebrima" panose="02000000000000000000" pitchFamily="2" charset="0"/>
              </a:rPr>
              <a:t>Next steps</a:t>
            </a:r>
          </a:p>
        </p:txBody>
      </p:sp>
      <p:sp>
        <p:nvSpPr>
          <p:cNvPr id="4" name="TextBox 3">
            <a:extLst>
              <a:ext uri="{FF2B5EF4-FFF2-40B4-BE49-F238E27FC236}">
                <a16:creationId xmlns:a16="http://schemas.microsoft.com/office/drawing/2014/main" id="{5400E97E-FE03-FC3D-9F63-4A8D7557524D}"/>
              </a:ext>
            </a:extLst>
          </p:cNvPr>
          <p:cNvSpPr txBox="1"/>
          <p:nvPr/>
        </p:nvSpPr>
        <p:spPr>
          <a:xfrm>
            <a:off x="1183341" y="2171670"/>
            <a:ext cx="10305826" cy="3170099"/>
          </a:xfrm>
          <a:prstGeom prst="rect">
            <a:avLst/>
          </a:prstGeom>
          <a:noFill/>
        </p:spPr>
        <p:txBody>
          <a:bodyPr wrap="square">
            <a:spAutoFit/>
          </a:bodyPr>
          <a:lstStyle/>
          <a:p>
            <a:pPr marL="571500" marR="0" lvl="0" indent="-571500" algn="l" defTabSz="182843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1" dirty="0">
                <a:solidFill>
                  <a:srgbClr val="001C5E"/>
                </a:solidFill>
                <a:latin typeface="Aptos" panose="020B0004020202020204" pitchFamily="34" charset="0"/>
                <a:ea typeface="Lato" panose="020F0502020204030203" pitchFamily="34" charset="0"/>
                <a:cs typeface="Lato" panose="020F0502020204030203" pitchFamily="34" charset="0"/>
              </a:rPr>
              <a:t>Continue exploring the most suitable modalities for CSO engagement in UHPR in different country contexts through further pilots. </a:t>
            </a:r>
          </a:p>
          <a:p>
            <a:pPr marL="571500" marR="0" lvl="0" indent="-571500" algn="l" defTabSz="182843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b="1" dirty="0">
              <a:solidFill>
                <a:srgbClr val="001C5E"/>
              </a:solidFill>
              <a:highlight>
                <a:srgbClr val="FFFF00"/>
              </a:highlight>
              <a:latin typeface="Aptos" panose="020B0004020202020204" pitchFamily="34" charset="0"/>
              <a:ea typeface="Lato" panose="020F0502020204030203" pitchFamily="34" charset="0"/>
              <a:cs typeface="Lato" panose="020F0502020204030203" pitchFamily="34" charset="0"/>
            </a:endParaRPr>
          </a:p>
          <a:p>
            <a:pPr marL="571500" marR="0" lvl="0" indent="-571500" algn="l" defTabSz="182843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1C5E"/>
                </a:solidFill>
                <a:effectLst/>
                <a:uLnTx/>
                <a:uFillTx/>
                <a:latin typeface="Aptos" panose="020B0004020202020204" pitchFamily="34" charset="0"/>
                <a:ea typeface="Lato" panose="020F0502020204030203" pitchFamily="34" charset="0"/>
                <a:cs typeface="Lato" panose="020F0502020204030203" pitchFamily="34" charset="0"/>
              </a:rPr>
              <a:t>Publish a</a:t>
            </a:r>
            <a:r>
              <a:rPr lang="en-US" sz="2000" b="1" dirty="0">
                <a:solidFill>
                  <a:srgbClr val="001C5E"/>
                </a:solidFill>
                <a:latin typeface="Aptos" panose="020B0004020202020204" pitchFamily="34" charset="0"/>
                <a:ea typeface="Lato" panose="020F0502020204030203" pitchFamily="34" charset="0"/>
                <a:cs typeface="Lato" panose="020F0502020204030203" pitchFamily="34" charset="0"/>
              </a:rPr>
              <a:t> guide on engaging CSOs, communities and people in the UHPR</a:t>
            </a:r>
          </a:p>
          <a:p>
            <a:pPr marL="571500" marR="0" lvl="0" indent="-571500" algn="l" defTabSz="182843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srgbClr val="001C5E"/>
              </a:solidFill>
              <a:effectLst/>
              <a:uLnTx/>
              <a:uFillTx/>
              <a:latin typeface="Aptos" panose="020B0004020202020204" pitchFamily="34" charset="0"/>
              <a:ea typeface="Lato" panose="020F0502020204030203" pitchFamily="34" charset="0"/>
              <a:cs typeface="Lato" panose="020F0502020204030203" pitchFamily="34" charset="0"/>
            </a:endParaRPr>
          </a:p>
          <a:p>
            <a:pPr marL="571500" marR="0" lvl="0" indent="-571500" algn="l" defTabSz="182843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1" dirty="0">
                <a:solidFill>
                  <a:srgbClr val="001C5E"/>
                </a:solidFill>
                <a:latin typeface="Aptos" panose="020B0004020202020204" pitchFamily="34" charset="0"/>
                <a:ea typeface="Lato" panose="020F0502020204030203" pitchFamily="34" charset="0"/>
                <a:cs typeface="Lato" panose="020F0502020204030203" pitchFamily="34" charset="0"/>
              </a:rPr>
              <a:t>Engage stakeholders in piloting the CSO guide to ensure its relevance and refine its content.</a:t>
            </a:r>
          </a:p>
          <a:p>
            <a:pPr marL="571500" marR="0" lvl="0" indent="-571500" algn="l" defTabSz="182843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srgbClr val="001C5E"/>
              </a:solidFill>
              <a:effectLst/>
              <a:uLnTx/>
              <a:uFillTx/>
              <a:latin typeface="Aptos" panose="020B0004020202020204" pitchFamily="34" charset="0"/>
              <a:ea typeface="Lato" panose="020F0502020204030203" pitchFamily="34" charset="0"/>
              <a:cs typeface="Lato" panose="020F0502020204030203" pitchFamily="34" charset="0"/>
            </a:endParaRPr>
          </a:p>
          <a:p>
            <a:pPr marL="571500" lvl="0" indent="-571500" defTabSz="1828434">
              <a:buFont typeface="Arial" panose="020B0604020202020204" pitchFamily="34" charset="0"/>
              <a:buChar char="•"/>
              <a:defRPr/>
            </a:pPr>
            <a:r>
              <a:rPr kumimoji="0" lang="en-US" sz="2000" b="1" i="0" u="none" strike="noStrike" kern="1200" cap="none" spc="0" normalizeH="0" baseline="0" noProof="0" dirty="0">
                <a:ln>
                  <a:noFill/>
                </a:ln>
                <a:solidFill>
                  <a:srgbClr val="001C5E"/>
                </a:solidFill>
                <a:effectLst/>
                <a:uLnTx/>
                <a:uFillTx/>
                <a:latin typeface="Aptos" panose="020B0004020202020204" pitchFamily="34" charset="0"/>
                <a:ea typeface="Lato" panose="020F0502020204030203" pitchFamily="34" charset="0"/>
                <a:cs typeface="Lato" panose="020F0502020204030203" pitchFamily="34" charset="0"/>
              </a:rPr>
              <a:t>Collaborate with WHO teams </a:t>
            </a:r>
            <a:r>
              <a:rPr lang="en-US" sz="2000" b="1" dirty="0">
                <a:solidFill>
                  <a:srgbClr val="001C5E"/>
                </a:solidFill>
                <a:latin typeface="Aptos" panose="020B0004020202020204" pitchFamily="34" charset="0"/>
                <a:ea typeface="Lato" panose="020F0502020204030203" pitchFamily="34" charset="0"/>
                <a:cs typeface="Lato" panose="020F0502020204030203" pitchFamily="34" charset="0"/>
              </a:rPr>
              <a:t>and other partners to strengthen CSO engagement</a:t>
            </a:r>
            <a:endParaRPr kumimoji="0" lang="en-US" sz="2000" b="1" i="0" u="none" strike="noStrike" kern="1200" cap="none" spc="0" normalizeH="0" baseline="0" noProof="0" dirty="0">
              <a:ln>
                <a:noFill/>
              </a:ln>
              <a:solidFill>
                <a:srgbClr val="001C5E"/>
              </a:solidFill>
              <a:effectLst/>
              <a:uLnTx/>
              <a:uFillTx/>
              <a:latin typeface="Aptos" panose="020B0004020202020204" pitchFamily="34" charset="0"/>
              <a:ea typeface="Lato" panose="020F0502020204030203" pitchFamily="34" charset="0"/>
              <a:cs typeface="Lato" panose="020F0502020204030203" pitchFamily="34" charset="0"/>
            </a:endParaRPr>
          </a:p>
          <a:p>
            <a:pPr marL="742950" marR="0" lvl="0" indent="-742950" algn="l" defTabSz="182843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srgbClr val="001C5E"/>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8" name="Slide Number Placeholder 7">
            <a:extLst>
              <a:ext uri="{FF2B5EF4-FFF2-40B4-BE49-F238E27FC236}">
                <a16:creationId xmlns:a16="http://schemas.microsoft.com/office/drawing/2014/main" id="{677BC7D1-3260-28D2-4E07-A8EB718999E8}"/>
              </a:ext>
            </a:extLst>
          </p:cNvPr>
          <p:cNvSpPr>
            <a:spLocks noGrp="1"/>
          </p:cNvSpPr>
          <p:nvPr>
            <p:ph type="sldNum" sz="quarter" idx="12"/>
          </p:nvPr>
        </p:nvSpPr>
        <p:spPr/>
        <p:txBody>
          <a:bodyPr/>
          <a:lstStyle/>
          <a:p>
            <a:fld id="{714BF2E0-EE3B-6A4E-9FB9-82DE86E1F02F}" type="slidenum">
              <a:rPr lang="en-US" smtClean="0"/>
              <a:pPr/>
              <a:t>7</a:t>
            </a:fld>
            <a:endParaRPr lang="en-US"/>
          </a:p>
        </p:txBody>
      </p:sp>
    </p:spTree>
    <p:extLst>
      <p:ext uri="{BB962C8B-B14F-4D97-AF65-F5344CB8AC3E}">
        <p14:creationId xmlns:p14="http://schemas.microsoft.com/office/powerpoint/2010/main" val="644895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group of people wearing face masks standing on steps&#10;&#10;Description automatically generated">
            <a:extLst>
              <a:ext uri="{FF2B5EF4-FFF2-40B4-BE49-F238E27FC236}">
                <a16:creationId xmlns:a16="http://schemas.microsoft.com/office/drawing/2014/main" id="{4BB80656-C93A-49AB-6014-42994134AF72}"/>
              </a:ext>
            </a:extLst>
          </p:cNvPr>
          <p:cNvPicPr>
            <a:picLocks noChangeAspect="1"/>
          </p:cNvPicPr>
          <p:nvPr/>
        </p:nvPicPr>
        <p:blipFill>
          <a:blip r:embed="rId2"/>
          <a:srcRect l="12055" t="1" r="845" b="19085"/>
          <a:stretch/>
        </p:blipFill>
        <p:spPr>
          <a:xfrm>
            <a:off x="114300" y="112525"/>
            <a:ext cx="4129088" cy="2867318"/>
          </a:xfrm>
          <a:prstGeom prst="rect">
            <a:avLst/>
          </a:prstGeom>
        </p:spPr>
      </p:pic>
      <p:pic>
        <p:nvPicPr>
          <p:cNvPr id="17" name="Picture 16" descr="A group of people standing in front of a building&#10;&#10;Description automatically generated">
            <a:extLst>
              <a:ext uri="{FF2B5EF4-FFF2-40B4-BE49-F238E27FC236}">
                <a16:creationId xmlns:a16="http://schemas.microsoft.com/office/drawing/2014/main" id="{3981793C-A5C9-9696-C514-A6D4605F6F87}"/>
              </a:ext>
            </a:extLst>
          </p:cNvPr>
          <p:cNvPicPr>
            <a:picLocks noChangeAspect="1"/>
          </p:cNvPicPr>
          <p:nvPr/>
        </p:nvPicPr>
        <p:blipFill>
          <a:blip r:embed="rId3"/>
          <a:srcRect l="12124" t="3132" r="14072" b="17184"/>
          <a:stretch/>
        </p:blipFill>
        <p:spPr>
          <a:xfrm>
            <a:off x="4371976" y="112525"/>
            <a:ext cx="3971924" cy="2862568"/>
          </a:xfrm>
          <a:prstGeom prst="rect">
            <a:avLst/>
          </a:prstGeom>
        </p:spPr>
      </p:pic>
      <p:pic>
        <p:nvPicPr>
          <p:cNvPr id="18" name="Picture 17" descr="A group of men sitting at a table&#10;&#10;Description automatically generated">
            <a:extLst>
              <a:ext uri="{FF2B5EF4-FFF2-40B4-BE49-F238E27FC236}">
                <a16:creationId xmlns:a16="http://schemas.microsoft.com/office/drawing/2014/main" id="{87AFBC03-4242-7E01-E7B7-FBAF41BEBF6E}"/>
              </a:ext>
            </a:extLst>
          </p:cNvPr>
          <p:cNvPicPr>
            <a:picLocks noChangeAspect="1"/>
          </p:cNvPicPr>
          <p:nvPr/>
        </p:nvPicPr>
        <p:blipFill>
          <a:blip r:embed="rId4">
            <a:extLst>
              <a:ext uri="{28A0092B-C50C-407E-A947-70E740481C1C}">
                <a14:useLocalDpi xmlns:a14="http://schemas.microsoft.com/office/drawing/2010/main" val="0"/>
              </a:ext>
            </a:extLst>
          </a:blip>
          <a:srcRect l="16286" r="14446" b="3"/>
          <a:stretch/>
        </p:blipFill>
        <p:spPr>
          <a:xfrm>
            <a:off x="8472488" y="112525"/>
            <a:ext cx="3605231" cy="2862568"/>
          </a:xfrm>
          <a:prstGeom prst="rect">
            <a:avLst/>
          </a:prstGeom>
        </p:spPr>
      </p:pic>
      <p:pic>
        <p:nvPicPr>
          <p:cNvPr id="19" name="Picture 18">
            <a:extLst>
              <a:ext uri="{FF2B5EF4-FFF2-40B4-BE49-F238E27FC236}">
                <a16:creationId xmlns:a16="http://schemas.microsoft.com/office/drawing/2014/main" id="{653ECE6B-10B7-764A-CD20-46DA4501F65E}"/>
              </a:ext>
            </a:extLst>
          </p:cNvPr>
          <p:cNvPicPr>
            <a:picLocks noChangeAspect="1"/>
          </p:cNvPicPr>
          <p:nvPr/>
        </p:nvPicPr>
        <p:blipFill rotWithShape="1">
          <a:blip r:embed="rId5">
            <a:extLst>
              <a:ext uri="{28A0092B-C50C-407E-A947-70E740481C1C}">
                <a14:useLocalDpi xmlns:a14="http://schemas.microsoft.com/office/drawing/2010/main" val="0"/>
              </a:ext>
            </a:extLst>
          </a:blip>
          <a:srcRect l="2615" r="2941" b="12555"/>
          <a:stretch/>
        </p:blipFill>
        <p:spPr bwMode="auto">
          <a:xfrm>
            <a:off x="114300" y="3047707"/>
            <a:ext cx="4129087" cy="2867326"/>
          </a:xfrm>
          <a:prstGeom prst="rect">
            <a:avLst/>
          </a:prstGeom>
          <a:noFill/>
        </p:spPr>
      </p:pic>
      <p:pic>
        <p:nvPicPr>
          <p:cNvPr id="20" name="Picture 19" descr="A group of people wearing face masks&#10;&#10;Description automatically generated">
            <a:extLst>
              <a:ext uri="{FF2B5EF4-FFF2-40B4-BE49-F238E27FC236}">
                <a16:creationId xmlns:a16="http://schemas.microsoft.com/office/drawing/2014/main" id="{64864850-C907-47F5-9328-15A0E750701E}"/>
              </a:ext>
            </a:extLst>
          </p:cNvPr>
          <p:cNvPicPr>
            <a:picLocks noChangeAspect="1"/>
          </p:cNvPicPr>
          <p:nvPr/>
        </p:nvPicPr>
        <p:blipFill>
          <a:blip r:embed="rId6"/>
          <a:srcRect l="2173" r="5206" b="-4"/>
          <a:stretch/>
        </p:blipFill>
        <p:spPr>
          <a:xfrm>
            <a:off x="4371976" y="3047707"/>
            <a:ext cx="3971924" cy="2862577"/>
          </a:xfrm>
          <a:prstGeom prst="rect">
            <a:avLst/>
          </a:prstGeom>
        </p:spPr>
      </p:pic>
      <p:pic>
        <p:nvPicPr>
          <p:cNvPr id="21" name="Picture 20" descr="A group of people standing at a table with signs&#10;&#10;Description automatically generated">
            <a:extLst>
              <a:ext uri="{FF2B5EF4-FFF2-40B4-BE49-F238E27FC236}">
                <a16:creationId xmlns:a16="http://schemas.microsoft.com/office/drawing/2014/main" id="{5BA58E4C-8E00-9C09-3C3A-35349175A2C5}"/>
              </a:ext>
            </a:extLst>
          </p:cNvPr>
          <p:cNvPicPr>
            <a:picLocks noChangeAspect="1"/>
          </p:cNvPicPr>
          <p:nvPr/>
        </p:nvPicPr>
        <p:blipFill>
          <a:blip r:embed="rId7"/>
          <a:srcRect l="1003" r="15067" b="-4"/>
          <a:stretch/>
        </p:blipFill>
        <p:spPr>
          <a:xfrm>
            <a:off x="8472489" y="3047707"/>
            <a:ext cx="3605232" cy="2867326"/>
          </a:xfrm>
          <a:prstGeom prst="rect">
            <a:avLst/>
          </a:prstGeom>
        </p:spPr>
      </p:pic>
      <p:sp>
        <p:nvSpPr>
          <p:cNvPr id="22" name="Rectangle 21">
            <a:extLst>
              <a:ext uri="{FF2B5EF4-FFF2-40B4-BE49-F238E27FC236}">
                <a16:creationId xmlns:a16="http://schemas.microsoft.com/office/drawing/2014/main" id="{CD9B0F75-D137-5BE7-B331-59C1ADEF1EBB}"/>
              </a:ext>
            </a:extLst>
          </p:cNvPr>
          <p:cNvSpPr/>
          <p:nvPr/>
        </p:nvSpPr>
        <p:spPr>
          <a:xfrm>
            <a:off x="0" y="4976291"/>
            <a:ext cx="12206310" cy="1006605"/>
          </a:xfrm>
          <a:prstGeom prst="rect">
            <a:avLst/>
          </a:prstGeom>
          <a:gradFill flip="none" rotWithShape="1">
            <a:gsLst>
              <a:gs pos="0">
                <a:schemeClr val="tx1"/>
              </a:gs>
              <a:gs pos="100000">
                <a:schemeClr val="tx1">
                  <a:alpha val="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7" name="Title 6">
            <a:extLst>
              <a:ext uri="{FF2B5EF4-FFF2-40B4-BE49-F238E27FC236}">
                <a16:creationId xmlns:a16="http://schemas.microsoft.com/office/drawing/2014/main" id="{6EA17DBB-1B00-E323-F1E6-E0863002FED7}"/>
              </a:ext>
            </a:extLst>
          </p:cNvPr>
          <p:cNvSpPr>
            <a:spLocks noGrp="1"/>
          </p:cNvSpPr>
          <p:nvPr>
            <p:ph type="title"/>
          </p:nvPr>
        </p:nvSpPr>
        <p:spPr>
          <a:xfrm>
            <a:off x="114279" y="5145210"/>
            <a:ext cx="10515600" cy="1006604"/>
          </a:xfrm>
        </p:spPr>
        <p:txBody>
          <a:bodyPr>
            <a:normAutofit/>
          </a:bodyPr>
          <a:lstStyle/>
          <a:p>
            <a:r>
              <a:rPr lang="fr-FR" sz="2000" b="1" dirty="0">
                <a:solidFill>
                  <a:schemeClr val="bg1"/>
                </a:solidFill>
                <a:latin typeface="Source Sans Pro SemiBold" panose="020B0503030403020204" pitchFamily="34" charset="0"/>
                <a:ea typeface="Source Sans Pro SemiBold" panose="020B0503030403020204" pitchFamily="34" charset="0"/>
              </a:rPr>
              <a:t>UHPR High-</a:t>
            </a:r>
            <a:r>
              <a:rPr lang="fr-FR" sz="2000" b="1" dirty="0" err="1">
                <a:solidFill>
                  <a:schemeClr val="bg1"/>
                </a:solidFill>
                <a:latin typeface="Source Sans Pro SemiBold" panose="020B0503030403020204" pitchFamily="34" charset="0"/>
                <a:ea typeface="Source Sans Pro SemiBold" panose="020B0503030403020204" pitchFamily="34" charset="0"/>
              </a:rPr>
              <a:t>level</a:t>
            </a:r>
            <a:r>
              <a:rPr lang="fr-FR" sz="2000" b="1" dirty="0">
                <a:solidFill>
                  <a:schemeClr val="bg1"/>
                </a:solidFill>
                <a:latin typeface="Source Sans Pro SemiBold" panose="020B0503030403020204" pitchFamily="34" charset="0"/>
                <a:ea typeface="Source Sans Pro SemiBold" panose="020B0503030403020204" pitchFamily="34" charset="0"/>
              </a:rPr>
              <a:t> Mission Iraq, Portugal, </a:t>
            </a:r>
            <a:r>
              <a:rPr lang="fr-FR" sz="2000" b="1" dirty="0" err="1">
                <a:solidFill>
                  <a:schemeClr val="bg1"/>
                </a:solidFill>
                <a:latin typeface="Source Sans Pro SemiBold" panose="020B0503030403020204" pitchFamily="34" charset="0"/>
                <a:ea typeface="Source Sans Pro SemiBold" panose="020B0503030403020204" pitchFamily="34" charset="0"/>
              </a:rPr>
              <a:t>Cameroon</a:t>
            </a:r>
            <a:r>
              <a:rPr lang="fr-FR" sz="2000" b="1" dirty="0">
                <a:solidFill>
                  <a:schemeClr val="bg1"/>
                </a:solidFill>
                <a:latin typeface="Source Sans Pro SemiBold" panose="020B0503030403020204" pitchFamily="34" charset="0"/>
                <a:ea typeface="Source Sans Pro SemiBold" panose="020B0503030403020204" pitchFamily="34" charset="0"/>
              </a:rPr>
              <a:t>, Sierra Leone, </a:t>
            </a:r>
            <a:r>
              <a:rPr lang="fr-FR" sz="2000" b="1" dirty="0" err="1">
                <a:solidFill>
                  <a:schemeClr val="bg1"/>
                </a:solidFill>
                <a:latin typeface="Source Sans Pro SemiBold" panose="020B0503030403020204" pitchFamily="34" charset="0"/>
                <a:ea typeface="Source Sans Pro SemiBold" panose="020B0503030403020204" pitchFamily="34" charset="0"/>
              </a:rPr>
              <a:t>Thailand</a:t>
            </a:r>
            <a:r>
              <a:rPr lang="fr-FR" sz="2000" b="1" dirty="0">
                <a:solidFill>
                  <a:schemeClr val="bg1"/>
                </a:solidFill>
                <a:latin typeface="Source Sans Pro SemiBold" panose="020B0503030403020204" pitchFamily="34" charset="0"/>
                <a:ea typeface="Source Sans Pro SemiBold" panose="020B0503030403020204" pitchFamily="34" charset="0"/>
              </a:rPr>
              <a:t> and </a:t>
            </a:r>
            <a:r>
              <a:rPr lang="fr-FR" sz="2000" b="1" dirty="0" err="1">
                <a:solidFill>
                  <a:schemeClr val="bg1"/>
                </a:solidFill>
                <a:latin typeface="Source Sans Pro SemiBold" panose="020B0503030403020204" pitchFamily="34" charset="0"/>
                <a:ea typeface="Source Sans Pro SemiBold" panose="020B0503030403020204" pitchFamily="34" charset="0"/>
              </a:rPr>
              <a:t>Tanzania</a:t>
            </a:r>
            <a:endParaRPr lang="en-CH" sz="2000" b="1" dirty="0">
              <a:solidFill>
                <a:schemeClr val="bg1"/>
              </a:solidFill>
              <a:latin typeface="Source Sans Pro SemiBold" panose="020B0503030403020204" pitchFamily="34" charset="0"/>
              <a:ea typeface="Source Sans Pro SemiBold" panose="020B0503030403020204" pitchFamily="34" charset="0"/>
            </a:endParaRPr>
          </a:p>
        </p:txBody>
      </p:sp>
    </p:spTree>
    <p:extLst>
      <p:ext uri="{BB962C8B-B14F-4D97-AF65-F5344CB8AC3E}">
        <p14:creationId xmlns:p14="http://schemas.microsoft.com/office/powerpoint/2010/main" val="33964839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7053A82-7225-9D3E-CD7D-8A26BE8F63FA}"/>
              </a:ext>
            </a:extLst>
          </p:cNvPr>
          <p:cNvSpPr>
            <a:spLocks noGrp="1"/>
          </p:cNvSpPr>
          <p:nvPr>
            <p:ph type="ctrTitle"/>
          </p:nvPr>
        </p:nvSpPr>
        <p:spPr/>
        <p:txBody>
          <a:bodyPr>
            <a:noAutofit/>
          </a:bodyPr>
          <a:lstStyle/>
          <a:p>
            <a:r>
              <a:rPr lang="en-GB" sz="3200" dirty="0">
                <a:solidFill>
                  <a:schemeClr val="bg1">
                    <a:lumMod val="65000"/>
                  </a:schemeClr>
                </a:solidFill>
                <a:latin typeface="+mj-lt"/>
              </a:rPr>
              <a:t>Contact</a:t>
            </a:r>
            <a:br>
              <a:rPr lang="en-GB" sz="3200" dirty="0">
                <a:solidFill>
                  <a:schemeClr val="bg1"/>
                </a:solidFill>
                <a:latin typeface="+mj-lt"/>
              </a:rPr>
            </a:br>
            <a:r>
              <a:rPr lang="en-GB" sz="3200" dirty="0">
                <a:solidFill>
                  <a:schemeClr val="bg1"/>
                </a:solidFill>
                <a:latin typeface="+mj-lt"/>
                <a:hlinkClick r:id="rId2">
                  <a:extLst>
                    <a:ext uri="{A12FA001-AC4F-418D-AE19-62706E023703}">
                      <ahyp:hlinkClr xmlns:ahyp="http://schemas.microsoft.com/office/drawing/2018/hyperlinkcolor" val="tx"/>
                    </a:ext>
                  </a:extLst>
                </a:hlinkClick>
              </a:rPr>
              <a:t>uhpr@who.int</a:t>
            </a:r>
            <a:r>
              <a:rPr lang="en-GB" sz="3200" dirty="0">
                <a:solidFill>
                  <a:schemeClr val="bg1"/>
                </a:solidFill>
                <a:latin typeface="+mj-lt"/>
              </a:rPr>
              <a:t> </a:t>
            </a:r>
            <a:br>
              <a:rPr lang="en-GB" sz="3200" dirty="0">
                <a:solidFill>
                  <a:schemeClr val="bg1"/>
                </a:solidFill>
                <a:latin typeface="+mj-lt"/>
              </a:rPr>
            </a:br>
            <a:endParaRPr lang="en-GB" sz="3200" dirty="0">
              <a:solidFill>
                <a:schemeClr val="bg1"/>
              </a:solidFill>
              <a:latin typeface="+mj-lt"/>
            </a:endParaRPr>
          </a:p>
        </p:txBody>
      </p:sp>
      <p:sp>
        <p:nvSpPr>
          <p:cNvPr id="4" name="Text Placeholder 3">
            <a:extLst>
              <a:ext uri="{FF2B5EF4-FFF2-40B4-BE49-F238E27FC236}">
                <a16:creationId xmlns:a16="http://schemas.microsoft.com/office/drawing/2014/main" id="{E431137A-F55B-73F5-D416-C26FCA389648}"/>
              </a:ext>
            </a:extLst>
          </p:cNvPr>
          <p:cNvSpPr>
            <a:spLocks noGrp="1"/>
          </p:cNvSpPr>
          <p:nvPr>
            <p:ph type="body" sz="quarter" idx="10"/>
          </p:nvPr>
        </p:nvSpPr>
        <p:spPr/>
        <p:txBody>
          <a:bodyPr/>
          <a:lstStyle/>
          <a:p>
            <a:endParaRPr lang="en-CH"/>
          </a:p>
        </p:txBody>
      </p:sp>
      <p:sp>
        <p:nvSpPr>
          <p:cNvPr id="5" name="Text Placeholder 4">
            <a:extLst>
              <a:ext uri="{FF2B5EF4-FFF2-40B4-BE49-F238E27FC236}">
                <a16:creationId xmlns:a16="http://schemas.microsoft.com/office/drawing/2014/main" id="{D09B0D87-1097-2889-D2F6-D71E4DCC2FEC}"/>
              </a:ext>
            </a:extLst>
          </p:cNvPr>
          <p:cNvSpPr>
            <a:spLocks noGrp="1"/>
          </p:cNvSpPr>
          <p:nvPr>
            <p:ph type="body" sz="quarter" idx="11"/>
          </p:nvPr>
        </p:nvSpPr>
        <p:spPr/>
        <p:txBody>
          <a:bodyPr/>
          <a:lstStyle/>
          <a:p>
            <a:endParaRPr lang="en-CH"/>
          </a:p>
        </p:txBody>
      </p:sp>
      <p:sp>
        <p:nvSpPr>
          <p:cNvPr id="6" name="Text Placeholder 5">
            <a:extLst>
              <a:ext uri="{FF2B5EF4-FFF2-40B4-BE49-F238E27FC236}">
                <a16:creationId xmlns:a16="http://schemas.microsoft.com/office/drawing/2014/main" id="{55E4D30E-2A9E-F0D8-7014-B3C57015C60B}"/>
              </a:ext>
            </a:extLst>
          </p:cNvPr>
          <p:cNvSpPr>
            <a:spLocks noGrp="1"/>
          </p:cNvSpPr>
          <p:nvPr>
            <p:ph type="body" sz="quarter" idx="12"/>
          </p:nvPr>
        </p:nvSpPr>
        <p:spPr/>
        <p:txBody>
          <a:bodyPr/>
          <a:lstStyle/>
          <a:p>
            <a:endParaRPr lang="en-CH"/>
          </a:p>
        </p:txBody>
      </p:sp>
      <p:sp>
        <p:nvSpPr>
          <p:cNvPr id="3" name="Subtitle 2">
            <a:extLst>
              <a:ext uri="{FF2B5EF4-FFF2-40B4-BE49-F238E27FC236}">
                <a16:creationId xmlns:a16="http://schemas.microsoft.com/office/drawing/2014/main" id="{6752BA2F-99C4-8722-3F9D-D69A41243C9B}"/>
              </a:ext>
            </a:extLst>
          </p:cNvPr>
          <p:cNvSpPr txBox="1">
            <a:spLocks/>
          </p:cNvSpPr>
          <p:nvPr/>
        </p:nvSpPr>
        <p:spPr>
          <a:xfrm>
            <a:off x="677118" y="4062118"/>
            <a:ext cx="6652259" cy="1655762"/>
          </a:xfrm>
          <a:prstGeom prst="rect">
            <a:avLst/>
          </a:prstGeom>
        </p:spPr>
        <p:txBody>
          <a:bodyPr vert="horz" lIns="0" tIns="0" rIns="0" bIns="0" rtlCol="0">
            <a:normAutofit/>
          </a:bodyPr>
          <a:lstStyle>
            <a:lvl1pPr marL="0" indent="0" algn="l" defTabSz="914400" rtl="0" eaLnBrk="1" latinLnBrk="0" hangingPunct="1">
              <a:lnSpc>
                <a:spcPct val="100000"/>
              </a:lnSpc>
              <a:spcBef>
                <a:spcPts val="1000"/>
              </a:spcBef>
              <a:buFont typeface="Arial" panose="020B0604020202020204" pitchFamily="34" charset="0"/>
              <a:buNone/>
              <a:defRPr sz="2400" b="0" i="0" kern="1200">
                <a:solidFill>
                  <a:schemeClr val="bg1"/>
                </a:solidFill>
                <a:latin typeface="+mn-lt"/>
                <a:ea typeface="+mn-ea"/>
                <a:cs typeface="+mn-cs"/>
              </a:defRPr>
            </a:lvl1pPr>
            <a:lvl2pPr marL="457200" indent="0" algn="ctr" defTabSz="914400" rtl="0" eaLnBrk="1" latinLnBrk="0" hangingPunct="1">
              <a:lnSpc>
                <a:spcPct val="100000"/>
              </a:lnSpc>
              <a:spcBef>
                <a:spcPts val="500"/>
              </a:spcBef>
              <a:buFont typeface="Arial" panose="020B0604020202020204" pitchFamily="34" charset="0"/>
              <a:buNone/>
              <a:defRPr sz="2000" b="0" i="0" kern="1200">
                <a:solidFill>
                  <a:schemeClr val="tx1"/>
                </a:solidFill>
                <a:latin typeface="+mn-lt"/>
                <a:ea typeface="+mn-ea"/>
                <a:cs typeface="+mn-cs"/>
              </a:defRPr>
            </a:lvl2pPr>
            <a:lvl3pPr marL="914400" indent="0" algn="ctr" defTabSz="914400" rtl="0" eaLnBrk="1" latinLnBrk="0" hangingPunct="1">
              <a:lnSpc>
                <a:spcPct val="100000"/>
              </a:lnSpc>
              <a:spcBef>
                <a:spcPts val="500"/>
              </a:spcBef>
              <a:buFont typeface="Arial" panose="020B0604020202020204" pitchFamily="34" charset="0"/>
              <a:buNone/>
              <a:defRPr sz="1800" b="0" i="0" kern="1200">
                <a:solidFill>
                  <a:schemeClr val="tx1"/>
                </a:solidFill>
                <a:latin typeface="+mn-lt"/>
                <a:ea typeface="+mn-ea"/>
                <a:cs typeface="+mn-cs"/>
              </a:defRPr>
            </a:lvl3pPr>
            <a:lvl4pPr marL="1371600" indent="0" algn="ctr"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mn-lt"/>
                <a:ea typeface="+mn-ea"/>
                <a:cs typeface="+mn-cs"/>
              </a:defRPr>
            </a:lvl4pPr>
            <a:lvl5pPr marL="1828800" indent="0" algn="ctr"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schemeClr val="bg1">
                    <a:lumMod val="65000"/>
                  </a:schemeClr>
                </a:solidFill>
                <a:effectLst/>
                <a:uLnTx/>
                <a:uFillTx/>
                <a:latin typeface="+mj-lt"/>
                <a:ea typeface="+mn-ea"/>
                <a:cs typeface="+mn-cs"/>
              </a:rPr>
              <a:t>Website</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effectLst/>
                <a:uLnTx/>
                <a:uFillTx/>
                <a:latin typeface="+mj-lt"/>
                <a:ea typeface="+mn-ea"/>
                <a:cs typeface="+mn-cs"/>
                <a:hlinkClick r:id="rId3">
                  <a:extLst>
                    <a:ext uri="{A12FA001-AC4F-418D-AE19-62706E023703}">
                      <ahyp:hlinkClr xmlns:ahyp="http://schemas.microsoft.com/office/drawing/2018/hyperlinkcolor" val="tx"/>
                    </a:ext>
                  </a:extLst>
                </a:hlinkClick>
              </a:rPr>
              <a:t>https://www.who.int/emergencies/operations/universal-health---preparedness-review</a:t>
            </a:r>
            <a:r>
              <a:rPr kumimoji="0" lang="en-GB" sz="2800" b="0" i="0" u="none" strike="noStrike" kern="1200" cap="none" spc="0" normalizeH="0" baseline="0" noProof="0" dirty="0">
                <a:ln>
                  <a:noFill/>
                </a:ln>
                <a:effectLst/>
                <a:uLnTx/>
                <a:uFillTx/>
                <a:latin typeface="+mj-lt"/>
                <a:ea typeface="+mn-ea"/>
                <a:cs typeface="+mn-cs"/>
              </a:rPr>
              <a:t> </a:t>
            </a:r>
          </a:p>
        </p:txBody>
      </p:sp>
      <p:pic>
        <p:nvPicPr>
          <p:cNvPr id="11" name="Picture 2">
            <a:extLst>
              <a:ext uri="{FF2B5EF4-FFF2-40B4-BE49-F238E27FC236}">
                <a16:creationId xmlns:a16="http://schemas.microsoft.com/office/drawing/2014/main" id="{42DFC79A-0657-9504-48E0-F4F66B478DE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286750" y="2643202"/>
            <a:ext cx="2520559" cy="2837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54368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Source Sans Pro - Font">
      <a:majorFont>
        <a:latin typeface="Source Sans Pro"/>
        <a:ea typeface=""/>
        <a:cs typeface=""/>
      </a:majorFont>
      <a:minorFont>
        <a:latin typeface="Source Sans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4389C59ADE53C49B45E3B489436BC07" ma:contentTypeVersion="18" ma:contentTypeDescription="Create a new document." ma:contentTypeScope="" ma:versionID="382e376d3ad2ebe9b60d661cacafeaa7">
  <xsd:schema xmlns:xsd="http://www.w3.org/2001/XMLSchema" xmlns:xs="http://www.w3.org/2001/XMLSchema" xmlns:p="http://schemas.microsoft.com/office/2006/metadata/properties" xmlns:ns2="f94a4242-da51-4b1d-bad4-07d006b730d3" xmlns:ns3="bd879b36-96f5-4c4e-979a-9eb1cd712529" targetNamespace="http://schemas.microsoft.com/office/2006/metadata/properties" ma:root="true" ma:fieldsID="c1ea21926a0006b5083e04c32c0cebda" ns2:_="" ns3:_="">
    <xsd:import namespace="f94a4242-da51-4b1d-bad4-07d006b730d3"/>
    <xsd:import namespace="bd879b36-96f5-4c4e-979a-9eb1cd71252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94a4242-da51-4b1d-bad4-07d006b730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a4eac88-8ae6-4a96-90c7-97bc93c844e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d879b36-96f5-4c4e-979a-9eb1cd71252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52edfb5-6ab5-4a67-b8c8-74eaf5c36299}" ma:internalName="TaxCatchAll" ma:showField="CatchAllData" ma:web="bd879b36-96f5-4c4e-979a-9eb1cd71252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94a4242-da51-4b1d-bad4-07d006b730d3">
      <Terms xmlns="http://schemas.microsoft.com/office/infopath/2007/PartnerControls"/>
    </lcf76f155ced4ddcb4097134ff3c332f>
    <TaxCatchAll xmlns="bd879b36-96f5-4c4e-979a-9eb1cd712529"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308E6FD-B636-457E-B7BE-86E9B40B60C3}"/>
</file>

<file path=customXml/itemProps2.xml><?xml version="1.0" encoding="utf-8"?>
<ds:datastoreItem xmlns:ds="http://schemas.openxmlformats.org/officeDocument/2006/customXml" ds:itemID="{3B16DE7D-E702-4209-AF4D-81ECC45106C2}">
  <ds:schemaRefs>
    <ds:schemaRef ds:uri="http://schemas.microsoft.com/office/2006/metadata/properties"/>
    <ds:schemaRef ds:uri="http://schemas.microsoft.com/office/infopath/2007/PartnerControls"/>
    <ds:schemaRef ds:uri="1dcf084f-bc01-4d11-9c00-a12eaaf0a915"/>
    <ds:schemaRef ds:uri="0fd65778-a5d0-42c8-a06f-14a3b0b7f024"/>
  </ds:schemaRefs>
</ds:datastoreItem>
</file>

<file path=customXml/itemProps3.xml><?xml version="1.0" encoding="utf-8"?>
<ds:datastoreItem xmlns:ds="http://schemas.openxmlformats.org/officeDocument/2006/customXml" ds:itemID="{44ED48B1-8D7D-4936-917B-C35B9C615A3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2536</TotalTime>
  <Words>1429</Words>
  <Application>Microsoft Office PowerPoint</Application>
  <PresentationFormat>Widescreen</PresentationFormat>
  <Paragraphs>134</Paragraphs>
  <Slides>9</Slides>
  <Notes>5</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9</vt:i4>
      </vt:variant>
    </vt:vector>
  </HeadingPairs>
  <TitlesOfParts>
    <vt:vector size="21" baseType="lpstr">
      <vt:lpstr>Aptos</vt:lpstr>
      <vt:lpstr>Arial</vt:lpstr>
      <vt:lpstr>Calibri</vt:lpstr>
      <vt:lpstr>Century Gothic</vt:lpstr>
      <vt:lpstr>Courier New</vt:lpstr>
      <vt:lpstr>Georgia</vt:lpstr>
      <vt:lpstr>Lato</vt:lpstr>
      <vt:lpstr>Open Sans</vt:lpstr>
      <vt:lpstr>Source Sans Pro</vt:lpstr>
      <vt:lpstr>Source Sans Pro Light</vt:lpstr>
      <vt:lpstr>Source Sans Pro SemiBold</vt:lpstr>
      <vt:lpstr>Office Theme</vt:lpstr>
      <vt:lpstr>The Role of CSOs in the Universal Health and Preparedness Review (UHPR) </vt:lpstr>
      <vt:lpstr>Outline  </vt:lpstr>
      <vt:lpstr>Background</vt:lpstr>
      <vt:lpstr>PowerPoint Presentation</vt:lpstr>
      <vt:lpstr>CSOs’ engagement in the UHPR</vt:lpstr>
      <vt:lpstr>CSO engagement in the Sierra Leone UHPR</vt:lpstr>
      <vt:lpstr>Next steps</vt:lpstr>
      <vt:lpstr>UHPR High-level Mission Iraq, Portugal, Cameroon, Sierra Leone, Thailand and Tanzania</vt:lpstr>
      <vt:lpstr>Contact uhpr@who.int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SARMIENTO, Nap Don</dc:creator>
  <cp:lastModifiedBy>SURYANTORO, Ludy Prapancha</cp:lastModifiedBy>
  <cp:revision>87</cp:revision>
  <dcterms:created xsi:type="dcterms:W3CDTF">2023-06-16T11:55:35Z</dcterms:created>
  <dcterms:modified xsi:type="dcterms:W3CDTF">2025-10-21T13:55:37Z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0x010100C4389C59ADE53C49B45E3B489436BC07</vt:lpwstr>
  </property>
  <property fmtid="{D5CDD505-2E9C-101B-9397-08002B2CF9AE}" pid="3" name="MediaServiceImageTags">
    <vt:lpwstr/>
  </property>
</Properties>
</file>