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952" r:id="rId5"/>
    <p:sldId id="293" r:id="rId6"/>
    <p:sldId id="4569" r:id="rId7"/>
    <p:sldId id="955" r:id="rId8"/>
    <p:sldId id="4587" r:id="rId9"/>
    <p:sldId id="4586" r:id="rId10"/>
    <p:sldId id="4588" r:id="rId11"/>
    <p:sldId id="4589" r:id="rId12"/>
    <p:sldId id="4577" r:id="rId13"/>
    <p:sldId id="4585"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16F308-2516-038D-AAB8-71B4FDCA111F}" name="Alinda Mae Lauer" initials="AL" userId="S::alauer@unicef.org::b0b0d73f-feb5-43d2-be16-0f648cad843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Francis Mwansa" initials="FM" lastIdx="1" clrIdx="6">
    <p:extLst>
      <p:ext uri="{19B8F6BF-5375-455C-9EA6-DF929625EA0E}">
        <p15:presenceInfo xmlns:p15="http://schemas.microsoft.com/office/powerpoint/2012/main" userId="S::fmwansa@unicef.org::c77b4721-7b8a-4ff2-b69a-bf484c29b117" providerId="AD"/>
      </p:ext>
    </p:extLst>
  </p:cmAuthor>
  <p:cmAuthor id="1" name="Christopher" initials="C" lastIdx="5" clrIdx="0"/>
  <p:cmAuthor id="2" name="Dr. Chila Simwanza" initials="DCS" lastIdx="1" clrIdx="1"/>
  <p:cmAuthor id="3" name="Monica" initials="M" lastIdx="10" clrIdx="2"/>
  <p:cmAuthor id="4" name="Michael" initials="M" lastIdx="34" clrIdx="3">
    <p:extLst>
      <p:ext uri="{19B8F6BF-5375-455C-9EA6-DF929625EA0E}">
        <p15:presenceInfo xmlns:p15="http://schemas.microsoft.com/office/powerpoint/2012/main" userId="81dfe3bf7cb0ee59" providerId="Windows Live"/>
      </p:ext>
    </p:extLst>
  </p:cmAuthor>
  <p:cmAuthor id="5" name="Getrude Miyanda Sibuchi" initials="GS" lastIdx="3" clrIdx="4">
    <p:extLst>
      <p:ext uri="{19B8F6BF-5375-455C-9EA6-DF929625EA0E}">
        <p15:presenceInfo xmlns:p15="http://schemas.microsoft.com/office/powerpoint/2012/main" userId="S::gsibuchi@unicef.org::98e5bed5-57d3-4235-b188-4a1ebd05fc6b" providerId="AD"/>
      </p:ext>
    </p:extLst>
  </p:cmAuthor>
  <p:cmAuthor id="6" name="Rodgers K Mwale" initials="RM" lastIdx="3" clrIdx="5">
    <p:extLst>
      <p:ext uri="{19B8F6BF-5375-455C-9EA6-DF929625EA0E}">
        <p15:presenceInfo xmlns:p15="http://schemas.microsoft.com/office/powerpoint/2012/main" userId="S::rkmwale@unicef.org::0727eda5-2129-4579-bef6-c4311da02f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A3689-4BB8-492F-B025-845AE50F3AFD}" v="72" dt="2025-12-04T13:47:54.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3" autoAdjust="0"/>
    <p:restoredTop sz="94660"/>
  </p:normalViewPr>
  <p:slideViewPr>
    <p:cSldViewPr snapToGrid="0">
      <p:cViewPr>
        <p:scale>
          <a:sx n="75" d="100"/>
          <a:sy n="75" d="100"/>
        </p:scale>
        <p:origin x="48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BEWE, Nyuma" userId="ec1f0158-b154-48e5-91f8-db9590c85ed8" providerId="ADAL" clId="{32FA3689-4BB8-492F-B025-845AE50F3AFD}"/>
    <pc:docChg chg="undo custSel addSld delSld modSld sldOrd">
      <pc:chgData name="MBEWE, Nyuma" userId="ec1f0158-b154-48e5-91f8-db9590c85ed8" providerId="ADAL" clId="{32FA3689-4BB8-492F-B025-845AE50F3AFD}" dt="2025-12-04T13:48:42.304" v="4420"/>
      <pc:docMkLst>
        <pc:docMk/>
      </pc:docMkLst>
      <pc:sldChg chg="add del">
        <pc:chgData name="MBEWE, Nyuma" userId="ec1f0158-b154-48e5-91f8-db9590c85ed8" providerId="ADAL" clId="{32FA3689-4BB8-492F-B025-845AE50F3AFD}" dt="2025-12-04T12:20:49.614" v="405" actId="47"/>
        <pc:sldMkLst>
          <pc:docMk/>
          <pc:sldMk cId="0" sldId="293"/>
        </pc:sldMkLst>
      </pc:sldChg>
      <pc:sldChg chg="addSp delSp modSp mod">
        <pc:chgData name="MBEWE, Nyuma" userId="ec1f0158-b154-48e5-91f8-db9590c85ed8" providerId="ADAL" clId="{32FA3689-4BB8-492F-B025-845AE50F3AFD}" dt="2025-12-04T13:47:28.505" v="4418" actId="478"/>
        <pc:sldMkLst>
          <pc:docMk/>
          <pc:sldMk cId="4139620372" sldId="295"/>
        </pc:sldMkLst>
        <pc:spChg chg="add del mod">
          <ac:chgData name="MBEWE, Nyuma" userId="ec1f0158-b154-48e5-91f8-db9590c85ed8" providerId="ADAL" clId="{32FA3689-4BB8-492F-B025-845AE50F3AFD}" dt="2025-12-04T13:47:28.505" v="4418" actId="478"/>
          <ac:spMkLst>
            <pc:docMk/>
            <pc:sldMk cId="4139620372" sldId="295"/>
            <ac:spMk id="4" creationId="{7E28E474-AE80-F9E4-4954-CF99FDDBAA12}"/>
          </ac:spMkLst>
        </pc:spChg>
        <pc:spChg chg="add mod">
          <ac:chgData name="MBEWE, Nyuma" userId="ec1f0158-b154-48e5-91f8-db9590c85ed8" providerId="ADAL" clId="{32FA3689-4BB8-492F-B025-845AE50F3AFD}" dt="2025-12-04T13:47:21.479" v="4417" actId="1076"/>
          <ac:spMkLst>
            <pc:docMk/>
            <pc:sldMk cId="4139620372" sldId="295"/>
            <ac:spMk id="6" creationId="{83A44A2E-5890-467A-ACDB-3198BC3EC20A}"/>
          </ac:spMkLst>
        </pc:spChg>
        <pc:picChg chg="mod">
          <ac:chgData name="MBEWE, Nyuma" userId="ec1f0158-b154-48e5-91f8-db9590c85ed8" providerId="ADAL" clId="{32FA3689-4BB8-492F-B025-845AE50F3AFD}" dt="2025-12-04T13:37:07.096" v="3206" actId="1076"/>
          <ac:picMkLst>
            <pc:docMk/>
            <pc:sldMk cId="4139620372" sldId="295"/>
            <ac:picMk id="3" creationId="{2578B276-9E07-459F-B936-E7D41237B3B1}"/>
          </ac:picMkLst>
        </pc:picChg>
      </pc:sldChg>
      <pc:sldChg chg="addSp delSp modSp mod modNotesTx">
        <pc:chgData name="MBEWE, Nyuma" userId="ec1f0158-b154-48e5-91f8-db9590c85ed8" providerId="ADAL" clId="{32FA3689-4BB8-492F-B025-845AE50F3AFD}" dt="2025-12-04T13:37:59.443" v="3292" actId="1076"/>
        <pc:sldMkLst>
          <pc:docMk/>
          <pc:sldMk cId="1425187690" sldId="952"/>
        </pc:sldMkLst>
        <pc:spChg chg="del">
          <ac:chgData name="MBEWE, Nyuma" userId="ec1f0158-b154-48e5-91f8-db9590c85ed8" providerId="ADAL" clId="{32FA3689-4BB8-492F-B025-845AE50F3AFD}" dt="2025-12-04T13:36:39.921" v="3197" actId="478"/>
          <ac:spMkLst>
            <pc:docMk/>
            <pc:sldMk cId="1425187690" sldId="952"/>
            <ac:spMk id="2" creationId="{00000000-0000-0000-0000-000000000000}"/>
          </ac:spMkLst>
        </pc:spChg>
        <pc:spChg chg="mod">
          <ac:chgData name="MBEWE, Nyuma" userId="ec1f0158-b154-48e5-91f8-db9590c85ed8" providerId="ADAL" clId="{32FA3689-4BB8-492F-B025-845AE50F3AFD}" dt="2025-12-04T13:37:59.443" v="3292" actId="1076"/>
          <ac:spMkLst>
            <pc:docMk/>
            <pc:sldMk cId="1425187690" sldId="952"/>
            <ac:spMk id="4" creationId="{00000000-0000-0000-0000-000000000000}"/>
          </ac:spMkLst>
        </pc:spChg>
        <pc:spChg chg="mod">
          <ac:chgData name="MBEWE, Nyuma" userId="ec1f0158-b154-48e5-91f8-db9590c85ed8" providerId="ADAL" clId="{32FA3689-4BB8-492F-B025-845AE50F3AFD}" dt="2025-12-04T13:37:52.542" v="3290" actId="14100"/>
          <ac:spMkLst>
            <pc:docMk/>
            <pc:sldMk cId="1425187690" sldId="952"/>
            <ac:spMk id="5" creationId="{00000000-0000-0000-0000-000000000000}"/>
          </ac:spMkLst>
        </pc:spChg>
        <pc:spChg chg="add del mod">
          <ac:chgData name="MBEWE, Nyuma" userId="ec1f0158-b154-48e5-91f8-db9590c85ed8" providerId="ADAL" clId="{32FA3689-4BB8-492F-B025-845AE50F3AFD}" dt="2025-12-04T13:37:18.889" v="3208" actId="478"/>
          <ac:spMkLst>
            <pc:docMk/>
            <pc:sldMk cId="1425187690" sldId="952"/>
            <ac:spMk id="7" creationId="{8909A604-E292-A908-0D7E-6E3828B86746}"/>
          </ac:spMkLst>
        </pc:spChg>
        <pc:picChg chg="add mod">
          <ac:chgData name="MBEWE, Nyuma" userId="ec1f0158-b154-48e5-91f8-db9590c85ed8" providerId="ADAL" clId="{32FA3689-4BB8-492F-B025-845AE50F3AFD}" dt="2025-12-04T13:37:54.995" v="3291" actId="1076"/>
          <ac:picMkLst>
            <pc:docMk/>
            <pc:sldMk cId="1425187690" sldId="952"/>
            <ac:picMk id="6" creationId="{8DA34E3F-C26B-882F-5799-C5370E400A35}"/>
          </ac:picMkLst>
        </pc:picChg>
      </pc:sldChg>
      <pc:sldChg chg="addSp delSp modSp mod ord modClrScheme chgLayout modNotesTx">
        <pc:chgData name="MBEWE, Nyuma" userId="ec1f0158-b154-48e5-91f8-db9590c85ed8" providerId="ADAL" clId="{32FA3689-4BB8-492F-B025-845AE50F3AFD}" dt="2025-12-04T13:48:42.304" v="4420"/>
        <pc:sldMkLst>
          <pc:docMk/>
          <pc:sldMk cId="2735404672" sldId="955"/>
        </pc:sldMkLst>
        <pc:spChg chg="mod ord">
          <ac:chgData name="MBEWE, Nyuma" userId="ec1f0158-b154-48e5-91f8-db9590c85ed8" providerId="ADAL" clId="{32FA3689-4BB8-492F-B025-845AE50F3AFD}" dt="2025-12-04T13:39:17.729" v="3296" actId="700"/>
          <ac:spMkLst>
            <pc:docMk/>
            <pc:sldMk cId="2735404672" sldId="955"/>
            <ac:spMk id="2" creationId="{00000000-0000-0000-0000-000000000000}"/>
          </ac:spMkLst>
        </pc:spChg>
        <pc:spChg chg="del mod">
          <ac:chgData name="MBEWE, Nyuma" userId="ec1f0158-b154-48e5-91f8-db9590c85ed8" providerId="ADAL" clId="{32FA3689-4BB8-492F-B025-845AE50F3AFD}" dt="2025-12-04T12:40:04.152" v="1058" actId="21"/>
          <ac:spMkLst>
            <pc:docMk/>
            <pc:sldMk cId="2735404672" sldId="955"/>
            <ac:spMk id="3" creationId="{00000000-0000-0000-0000-000000000000}"/>
          </ac:spMkLst>
        </pc:spChg>
        <pc:spChg chg="add del mod">
          <ac:chgData name="MBEWE, Nyuma" userId="ec1f0158-b154-48e5-91f8-db9590c85ed8" providerId="ADAL" clId="{32FA3689-4BB8-492F-B025-845AE50F3AFD}" dt="2025-12-04T12:41:21.014" v="1065" actId="478"/>
          <ac:spMkLst>
            <pc:docMk/>
            <pc:sldMk cId="2735404672" sldId="955"/>
            <ac:spMk id="8" creationId="{20EA18A1-C4A7-2976-DC4D-ECE502F0342B}"/>
          </ac:spMkLst>
        </pc:spChg>
        <pc:spChg chg="add mod ord">
          <ac:chgData name="MBEWE, Nyuma" userId="ec1f0158-b154-48e5-91f8-db9590c85ed8" providerId="ADAL" clId="{32FA3689-4BB8-492F-B025-845AE50F3AFD}" dt="2025-12-04T13:41:05.252" v="3642" actId="33524"/>
          <ac:spMkLst>
            <pc:docMk/>
            <pc:sldMk cId="2735404672" sldId="955"/>
            <ac:spMk id="9" creationId="{C7D077F1-84F1-D0FD-CE11-48F049ABEAD0}"/>
          </ac:spMkLst>
        </pc:spChg>
        <pc:spChg chg="add mod ord">
          <ac:chgData name="MBEWE, Nyuma" userId="ec1f0158-b154-48e5-91f8-db9590c85ed8" providerId="ADAL" clId="{32FA3689-4BB8-492F-B025-845AE50F3AFD}" dt="2025-12-04T13:39:17.729" v="3296" actId="700"/>
          <ac:spMkLst>
            <pc:docMk/>
            <pc:sldMk cId="2735404672" sldId="955"/>
            <ac:spMk id="10" creationId="{2D69AE03-4A60-7284-BA69-56D900FCDDB5}"/>
          </ac:spMkLst>
        </pc:spChg>
        <pc:picChg chg="add mod">
          <ac:chgData name="MBEWE, Nyuma" userId="ec1f0158-b154-48e5-91f8-db9590c85ed8" providerId="ADAL" clId="{32FA3689-4BB8-492F-B025-845AE50F3AFD}" dt="2025-12-04T12:22:12.877" v="612"/>
          <ac:picMkLst>
            <pc:docMk/>
            <pc:sldMk cId="2735404672" sldId="955"/>
            <ac:picMk id="4" creationId="{537A6B5D-AD85-EF9D-22B3-0A80731700A1}"/>
          </ac:picMkLst>
        </pc:picChg>
        <pc:picChg chg="add del mod modCrop">
          <ac:chgData name="MBEWE, Nyuma" userId="ec1f0158-b154-48e5-91f8-db9590c85ed8" providerId="ADAL" clId="{32FA3689-4BB8-492F-B025-845AE50F3AFD}" dt="2025-12-04T12:29:18.315" v="911" actId="21"/>
          <ac:picMkLst>
            <pc:docMk/>
            <pc:sldMk cId="2735404672" sldId="955"/>
            <ac:picMk id="5" creationId="{0C1C8051-F058-6B8B-ED41-A4F0B8B1DFFF}"/>
          </ac:picMkLst>
        </pc:picChg>
        <pc:picChg chg="mod">
          <ac:chgData name="MBEWE, Nyuma" userId="ec1f0158-b154-48e5-91f8-db9590c85ed8" providerId="ADAL" clId="{32FA3689-4BB8-492F-B025-845AE50F3AFD}" dt="2025-12-04T12:41:47.488" v="1070" actId="1076"/>
          <ac:picMkLst>
            <pc:docMk/>
            <pc:sldMk cId="2735404672" sldId="955"/>
            <ac:picMk id="6" creationId="{68F4993B-7627-B818-6C5D-23FD6972CDA3}"/>
          </ac:picMkLst>
        </pc:picChg>
        <pc:picChg chg="add del mod modCrop">
          <ac:chgData name="MBEWE, Nyuma" userId="ec1f0158-b154-48e5-91f8-db9590c85ed8" providerId="ADAL" clId="{32FA3689-4BB8-492F-B025-845AE50F3AFD}" dt="2025-12-04T13:40:36.126" v="3632" actId="478"/>
          <ac:picMkLst>
            <pc:docMk/>
            <pc:sldMk cId="2735404672" sldId="955"/>
            <ac:picMk id="7" creationId="{899E87CA-C48C-2A6D-D42A-6E1E9BF6851D}"/>
          </ac:picMkLst>
        </pc:picChg>
      </pc:sldChg>
      <pc:sldChg chg="del">
        <pc:chgData name="MBEWE, Nyuma" userId="ec1f0158-b154-48e5-91f8-db9590c85ed8" providerId="ADAL" clId="{32FA3689-4BB8-492F-B025-845AE50F3AFD}" dt="2025-12-04T13:30:43.354" v="2099" actId="47"/>
        <pc:sldMkLst>
          <pc:docMk/>
          <pc:sldMk cId="3722430557" sldId="4557"/>
        </pc:sldMkLst>
      </pc:sldChg>
      <pc:sldChg chg="del">
        <pc:chgData name="MBEWE, Nyuma" userId="ec1f0158-b154-48e5-91f8-db9590c85ed8" providerId="ADAL" clId="{32FA3689-4BB8-492F-B025-845AE50F3AFD}" dt="2025-12-04T13:30:41.374" v="2095" actId="47"/>
        <pc:sldMkLst>
          <pc:docMk/>
          <pc:sldMk cId="2893393101" sldId="4563"/>
        </pc:sldMkLst>
      </pc:sldChg>
      <pc:sldChg chg="addSp delSp modSp mod ord modClrScheme chgLayout">
        <pc:chgData name="MBEWE, Nyuma" userId="ec1f0158-b154-48e5-91f8-db9590c85ed8" providerId="ADAL" clId="{32FA3689-4BB8-492F-B025-845AE50F3AFD}" dt="2025-12-04T13:39:04.333" v="3294"/>
        <pc:sldMkLst>
          <pc:docMk/>
          <pc:sldMk cId="276037854" sldId="4569"/>
        </pc:sldMkLst>
        <pc:spChg chg="mod ord">
          <ac:chgData name="MBEWE, Nyuma" userId="ec1f0158-b154-48e5-91f8-db9590c85ed8" providerId="ADAL" clId="{32FA3689-4BB8-492F-B025-845AE50F3AFD}" dt="2025-12-04T13:15:45.524" v="1399" actId="20577"/>
          <ac:spMkLst>
            <pc:docMk/>
            <pc:sldMk cId="276037854" sldId="4569"/>
            <ac:spMk id="2" creationId="{834544C1-678C-014E-54BF-FF87D1D82BE5}"/>
          </ac:spMkLst>
        </pc:spChg>
        <pc:spChg chg="mod ord">
          <ac:chgData name="MBEWE, Nyuma" userId="ec1f0158-b154-48e5-91f8-db9590c85ed8" providerId="ADAL" clId="{32FA3689-4BB8-492F-B025-845AE50F3AFD}" dt="2025-12-04T13:14:03.188" v="1217" actId="700"/>
          <ac:spMkLst>
            <pc:docMk/>
            <pc:sldMk cId="276037854" sldId="4569"/>
            <ac:spMk id="3" creationId="{59190D31-3875-CB8F-00F6-E9D715ED5DE6}"/>
          </ac:spMkLst>
        </pc:spChg>
        <pc:spChg chg="add mod ord">
          <ac:chgData name="MBEWE, Nyuma" userId="ec1f0158-b154-48e5-91f8-db9590c85ed8" providerId="ADAL" clId="{32FA3689-4BB8-492F-B025-845AE50F3AFD}" dt="2025-12-04T13:15:30.454" v="1390" actId="1076"/>
          <ac:spMkLst>
            <pc:docMk/>
            <pc:sldMk cId="276037854" sldId="4569"/>
            <ac:spMk id="8" creationId="{93238957-EA55-8345-D49F-D335125EC778}"/>
          </ac:spMkLst>
        </pc:spChg>
        <pc:picChg chg="add del mod">
          <ac:chgData name="MBEWE, Nyuma" userId="ec1f0158-b154-48e5-91f8-db9590c85ed8" providerId="ADAL" clId="{32FA3689-4BB8-492F-B025-845AE50F3AFD}" dt="2025-12-04T13:13:41.548" v="1212" actId="478"/>
          <ac:picMkLst>
            <pc:docMk/>
            <pc:sldMk cId="276037854" sldId="4569"/>
            <ac:picMk id="5" creationId="{77271BC3-4E0E-1068-6D0D-A749E414190B}"/>
          </ac:picMkLst>
        </pc:picChg>
        <pc:picChg chg="add del mod">
          <ac:chgData name="MBEWE, Nyuma" userId="ec1f0158-b154-48e5-91f8-db9590c85ed8" providerId="ADAL" clId="{32FA3689-4BB8-492F-B025-845AE50F3AFD}" dt="2025-12-04T13:14:51.953" v="1377" actId="478"/>
          <ac:picMkLst>
            <pc:docMk/>
            <pc:sldMk cId="276037854" sldId="4569"/>
            <ac:picMk id="7" creationId="{ABDA2194-55AA-5E63-A116-FEC1089B7007}"/>
          </ac:picMkLst>
        </pc:picChg>
        <pc:picChg chg="add mod">
          <ac:chgData name="MBEWE, Nyuma" userId="ec1f0158-b154-48e5-91f8-db9590c85ed8" providerId="ADAL" clId="{32FA3689-4BB8-492F-B025-845AE50F3AFD}" dt="2025-12-04T13:15:40.691" v="1394" actId="1076"/>
          <ac:picMkLst>
            <pc:docMk/>
            <pc:sldMk cId="276037854" sldId="4569"/>
            <ac:picMk id="10" creationId="{6099EF42-1B4B-419F-6205-1525410BE3AD}"/>
          </ac:picMkLst>
        </pc:picChg>
      </pc:sldChg>
      <pc:sldChg chg="del">
        <pc:chgData name="MBEWE, Nyuma" userId="ec1f0158-b154-48e5-91f8-db9590c85ed8" providerId="ADAL" clId="{32FA3689-4BB8-492F-B025-845AE50F3AFD}" dt="2025-12-04T13:30:38.251" v="2090" actId="47"/>
        <pc:sldMkLst>
          <pc:docMk/>
          <pc:sldMk cId="3332547260" sldId="4570"/>
        </pc:sldMkLst>
      </pc:sldChg>
      <pc:sldChg chg="del">
        <pc:chgData name="MBEWE, Nyuma" userId="ec1f0158-b154-48e5-91f8-db9590c85ed8" providerId="ADAL" clId="{32FA3689-4BB8-492F-B025-845AE50F3AFD}" dt="2025-12-04T13:30:32.627" v="2088" actId="47"/>
        <pc:sldMkLst>
          <pc:docMk/>
          <pc:sldMk cId="1085256974" sldId="4571"/>
        </pc:sldMkLst>
      </pc:sldChg>
      <pc:sldChg chg="del">
        <pc:chgData name="MBEWE, Nyuma" userId="ec1f0158-b154-48e5-91f8-db9590c85ed8" providerId="ADAL" clId="{32FA3689-4BB8-492F-B025-845AE50F3AFD}" dt="2025-12-04T13:30:39.212" v="2091" actId="47"/>
        <pc:sldMkLst>
          <pc:docMk/>
          <pc:sldMk cId="603371917" sldId="4572"/>
        </pc:sldMkLst>
      </pc:sldChg>
      <pc:sldChg chg="del">
        <pc:chgData name="MBEWE, Nyuma" userId="ec1f0158-b154-48e5-91f8-db9590c85ed8" providerId="ADAL" clId="{32FA3689-4BB8-492F-B025-845AE50F3AFD}" dt="2025-12-04T13:30:39.709" v="2092" actId="47"/>
        <pc:sldMkLst>
          <pc:docMk/>
          <pc:sldMk cId="2271395851" sldId="4575"/>
        </pc:sldMkLst>
      </pc:sldChg>
      <pc:sldChg chg="addSp delSp modSp mod modClrScheme chgLayout">
        <pc:chgData name="MBEWE, Nyuma" userId="ec1f0158-b154-48e5-91f8-db9590c85ed8" providerId="ADAL" clId="{32FA3689-4BB8-492F-B025-845AE50F3AFD}" dt="2025-12-04T13:36:11.360" v="3154" actId="20577"/>
        <pc:sldMkLst>
          <pc:docMk/>
          <pc:sldMk cId="2827856077" sldId="4577"/>
        </pc:sldMkLst>
        <pc:spChg chg="mod ord">
          <ac:chgData name="MBEWE, Nyuma" userId="ec1f0158-b154-48e5-91f8-db9590c85ed8" providerId="ADAL" clId="{32FA3689-4BB8-492F-B025-845AE50F3AFD}" dt="2025-12-04T13:32:52.588" v="2543" actId="700"/>
          <ac:spMkLst>
            <pc:docMk/>
            <pc:sldMk cId="2827856077" sldId="4577"/>
            <ac:spMk id="2" creationId="{720EA4FE-EE68-F355-A276-0B52FA76B07A}"/>
          </ac:spMkLst>
        </pc:spChg>
        <pc:spChg chg="del mod">
          <ac:chgData name="MBEWE, Nyuma" userId="ec1f0158-b154-48e5-91f8-db9590c85ed8" providerId="ADAL" clId="{32FA3689-4BB8-492F-B025-845AE50F3AFD}" dt="2025-12-04T13:28:51.552" v="2068" actId="22"/>
          <ac:spMkLst>
            <pc:docMk/>
            <pc:sldMk cId="2827856077" sldId="4577"/>
            <ac:spMk id="3" creationId="{C1800DD2-DD3E-B850-5E55-989A9AE3F4BD}"/>
          </ac:spMkLst>
        </pc:spChg>
        <pc:spChg chg="add del mod ord">
          <ac:chgData name="MBEWE, Nyuma" userId="ec1f0158-b154-48e5-91f8-db9590c85ed8" providerId="ADAL" clId="{32FA3689-4BB8-492F-B025-845AE50F3AFD}" dt="2025-12-04T13:32:52.588" v="2543" actId="700"/>
          <ac:spMkLst>
            <pc:docMk/>
            <pc:sldMk cId="2827856077" sldId="4577"/>
            <ac:spMk id="6" creationId="{3FCF92EF-9444-F24B-F9DB-8ECBCA76A9C2}"/>
          </ac:spMkLst>
        </pc:spChg>
        <pc:spChg chg="add mod ord">
          <ac:chgData name="MBEWE, Nyuma" userId="ec1f0158-b154-48e5-91f8-db9590c85ed8" providerId="ADAL" clId="{32FA3689-4BB8-492F-B025-845AE50F3AFD}" dt="2025-12-04T13:35:45.559" v="3149" actId="12"/>
          <ac:spMkLst>
            <pc:docMk/>
            <pc:sldMk cId="2827856077" sldId="4577"/>
            <ac:spMk id="7" creationId="{EE1548AB-9C33-1D1A-0AD3-CE6F3807B520}"/>
          </ac:spMkLst>
        </pc:spChg>
        <pc:spChg chg="add mod ord">
          <ac:chgData name="MBEWE, Nyuma" userId="ec1f0158-b154-48e5-91f8-db9590c85ed8" providerId="ADAL" clId="{32FA3689-4BB8-492F-B025-845AE50F3AFD}" dt="2025-12-04T13:36:11.360" v="3154" actId="20577"/>
          <ac:spMkLst>
            <pc:docMk/>
            <pc:sldMk cId="2827856077" sldId="4577"/>
            <ac:spMk id="8" creationId="{07EFCC8E-3283-C7F9-DF57-58D2C2894929}"/>
          </ac:spMkLst>
        </pc:spChg>
        <pc:picChg chg="add del mod ord">
          <ac:chgData name="MBEWE, Nyuma" userId="ec1f0158-b154-48e5-91f8-db9590c85ed8" providerId="ADAL" clId="{32FA3689-4BB8-492F-B025-845AE50F3AFD}" dt="2025-12-04T13:32:46.528" v="2542" actId="478"/>
          <ac:picMkLst>
            <pc:docMk/>
            <pc:sldMk cId="2827856077" sldId="4577"/>
            <ac:picMk id="5" creationId="{BE4BA7D3-3CCA-3D1A-EA21-CFC3C2DE9A9D}"/>
          </ac:picMkLst>
        </pc:picChg>
      </pc:sldChg>
      <pc:sldChg chg="addSp delSp modSp del mod">
        <pc:chgData name="MBEWE, Nyuma" userId="ec1f0158-b154-48e5-91f8-db9590c85ed8" providerId="ADAL" clId="{32FA3689-4BB8-492F-B025-845AE50F3AFD}" dt="2025-12-04T13:32:39.210" v="2541" actId="47"/>
        <pc:sldMkLst>
          <pc:docMk/>
          <pc:sldMk cId="4210844900" sldId="4578"/>
        </pc:sldMkLst>
        <pc:spChg chg="mod">
          <ac:chgData name="MBEWE, Nyuma" userId="ec1f0158-b154-48e5-91f8-db9590c85ed8" providerId="ADAL" clId="{32FA3689-4BB8-492F-B025-845AE50F3AFD}" dt="2025-12-04T13:29:23.608" v="2080" actId="20577"/>
          <ac:spMkLst>
            <pc:docMk/>
            <pc:sldMk cId="4210844900" sldId="4578"/>
            <ac:spMk id="2" creationId="{383F3EB7-A331-019A-6992-8E5C326193C4}"/>
          </ac:spMkLst>
        </pc:spChg>
        <pc:spChg chg="del">
          <ac:chgData name="MBEWE, Nyuma" userId="ec1f0158-b154-48e5-91f8-db9590c85ed8" providerId="ADAL" clId="{32FA3689-4BB8-492F-B025-845AE50F3AFD}" dt="2025-12-04T13:29:58.434" v="2082" actId="478"/>
          <ac:spMkLst>
            <pc:docMk/>
            <pc:sldMk cId="4210844900" sldId="4578"/>
            <ac:spMk id="3" creationId="{B4D8AEA3-A999-EFD4-35FC-5CC824F22052}"/>
          </ac:spMkLst>
        </pc:spChg>
        <pc:spChg chg="add del mod">
          <ac:chgData name="MBEWE, Nyuma" userId="ec1f0158-b154-48e5-91f8-db9590c85ed8" providerId="ADAL" clId="{32FA3689-4BB8-492F-B025-845AE50F3AFD}" dt="2025-12-04T13:30:02.529" v="2083" actId="478"/>
          <ac:spMkLst>
            <pc:docMk/>
            <pc:sldMk cId="4210844900" sldId="4578"/>
            <ac:spMk id="6" creationId="{93D18768-B26C-C2F9-B47F-C11667DB3C23}"/>
          </ac:spMkLst>
        </pc:spChg>
        <pc:picChg chg="add mod">
          <ac:chgData name="MBEWE, Nyuma" userId="ec1f0158-b154-48e5-91f8-db9590c85ed8" providerId="ADAL" clId="{32FA3689-4BB8-492F-B025-845AE50F3AFD}" dt="2025-12-04T13:30:24.008" v="2087" actId="1076"/>
          <ac:picMkLst>
            <pc:docMk/>
            <pc:sldMk cId="4210844900" sldId="4578"/>
            <ac:picMk id="5" creationId="{D9489E16-FA79-CDED-7F6E-1DAA8EE9ECC8}"/>
          </ac:picMkLst>
        </pc:picChg>
      </pc:sldChg>
      <pc:sldChg chg="del">
        <pc:chgData name="MBEWE, Nyuma" userId="ec1f0158-b154-48e5-91f8-db9590c85ed8" providerId="ADAL" clId="{32FA3689-4BB8-492F-B025-845AE50F3AFD}" dt="2025-12-04T13:30:37.421" v="2089" actId="47"/>
        <pc:sldMkLst>
          <pc:docMk/>
          <pc:sldMk cId="2437410337" sldId="4579"/>
        </pc:sldMkLst>
      </pc:sldChg>
      <pc:sldChg chg="del">
        <pc:chgData name="MBEWE, Nyuma" userId="ec1f0158-b154-48e5-91f8-db9590c85ed8" providerId="ADAL" clId="{32FA3689-4BB8-492F-B025-845AE50F3AFD}" dt="2025-12-04T13:30:40.177" v="2093" actId="47"/>
        <pc:sldMkLst>
          <pc:docMk/>
          <pc:sldMk cId="1920668851" sldId="4580"/>
        </pc:sldMkLst>
      </pc:sldChg>
      <pc:sldChg chg="del">
        <pc:chgData name="MBEWE, Nyuma" userId="ec1f0158-b154-48e5-91f8-db9590c85ed8" providerId="ADAL" clId="{32FA3689-4BB8-492F-B025-845AE50F3AFD}" dt="2025-12-04T13:30:40.892" v="2094" actId="47"/>
        <pc:sldMkLst>
          <pc:docMk/>
          <pc:sldMk cId="3794161869" sldId="4581"/>
        </pc:sldMkLst>
      </pc:sldChg>
      <pc:sldChg chg="del">
        <pc:chgData name="MBEWE, Nyuma" userId="ec1f0158-b154-48e5-91f8-db9590c85ed8" providerId="ADAL" clId="{32FA3689-4BB8-492F-B025-845AE50F3AFD}" dt="2025-12-04T13:30:41.816" v="2096" actId="47"/>
        <pc:sldMkLst>
          <pc:docMk/>
          <pc:sldMk cId="2577876564" sldId="4582"/>
        </pc:sldMkLst>
      </pc:sldChg>
      <pc:sldChg chg="del">
        <pc:chgData name="MBEWE, Nyuma" userId="ec1f0158-b154-48e5-91f8-db9590c85ed8" providerId="ADAL" clId="{32FA3689-4BB8-492F-B025-845AE50F3AFD}" dt="2025-12-04T13:30:42.242" v="2097" actId="47"/>
        <pc:sldMkLst>
          <pc:docMk/>
          <pc:sldMk cId="1830241224" sldId="4583"/>
        </pc:sldMkLst>
      </pc:sldChg>
      <pc:sldChg chg="del">
        <pc:chgData name="MBEWE, Nyuma" userId="ec1f0158-b154-48e5-91f8-db9590c85ed8" providerId="ADAL" clId="{32FA3689-4BB8-492F-B025-845AE50F3AFD}" dt="2025-12-04T13:30:42.910" v="2098" actId="47"/>
        <pc:sldMkLst>
          <pc:docMk/>
          <pc:sldMk cId="3859178394" sldId="4584"/>
        </pc:sldMkLst>
      </pc:sldChg>
      <pc:sldChg chg="modSp add del mod">
        <pc:chgData name="MBEWE, Nyuma" userId="ec1f0158-b154-48e5-91f8-db9590c85ed8" providerId="ADAL" clId="{32FA3689-4BB8-492F-B025-845AE50F3AFD}" dt="2025-12-04T13:32:33.987" v="2540" actId="20577"/>
        <pc:sldMkLst>
          <pc:docMk/>
          <pc:sldMk cId="323903377" sldId="4585"/>
        </pc:sldMkLst>
        <pc:spChg chg="mod">
          <ac:chgData name="MBEWE, Nyuma" userId="ec1f0158-b154-48e5-91f8-db9590c85ed8" providerId="ADAL" clId="{32FA3689-4BB8-492F-B025-845AE50F3AFD}" dt="2025-12-04T13:32:33.987" v="2540" actId="20577"/>
          <ac:spMkLst>
            <pc:docMk/>
            <pc:sldMk cId="323903377" sldId="4585"/>
            <ac:spMk id="4" creationId="{FF2D054D-16A3-64DE-9458-BE4DED5CD6B3}"/>
          </ac:spMkLst>
        </pc:spChg>
      </pc:sldChg>
      <pc:sldChg chg="addSp delSp modSp new mod modClrScheme chgLayout">
        <pc:chgData name="MBEWE, Nyuma" userId="ec1f0158-b154-48e5-91f8-db9590c85ed8" providerId="ADAL" clId="{32FA3689-4BB8-492F-B025-845AE50F3AFD}" dt="2025-12-04T13:43:49.292" v="4144" actId="113"/>
        <pc:sldMkLst>
          <pc:docMk/>
          <pc:sldMk cId="4146066637" sldId="4586"/>
        </pc:sldMkLst>
        <pc:spChg chg="mod ord">
          <ac:chgData name="MBEWE, Nyuma" userId="ec1f0158-b154-48e5-91f8-db9590c85ed8" providerId="ADAL" clId="{32FA3689-4BB8-492F-B025-845AE50F3AFD}" dt="2025-12-04T13:41:29.840" v="3644" actId="700"/>
          <ac:spMkLst>
            <pc:docMk/>
            <pc:sldMk cId="4146066637" sldId="4586"/>
            <ac:spMk id="2" creationId="{9D9C5A3F-A10D-DCDC-6CF5-397BA461C828}"/>
          </ac:spMkLst>
        </pc:spChg>
        <pc:spChg chg="del">
          <ac:chgData name="MBEWE, Nyuma" userId="ec1f0158-b154-48e5-91f8-db9590c85ed8" providerId="ADAL" clId="{32FA3689-4BB8-492F-B025-845AE50F3AFD}" dt="2025-12-04T10:56:07.101" v="142" actId="22"/>
          <ac:spMkLst>
            <pc:docMk/>
            <pc:sldMk cId="4146066637" sldId="4586"/>
            <ac:spMk id="3" creationId="{2355ABAF-C3AE-08B6-4571-9F76B3582C83}"/>
          </ac:spMkLst>
        </pc:spChg>
        <pc:spChg chg="add del mod">
          <ac:chgData name="MBEWE, Nyuma" userId="ec1f0158-b154-48e5-91f8-db9590c85ed8" providerId="ADAL" clId="{32FA3689-4BB8-492F-B025-845AE50F3AFD}" dt="2025-12-04T13:11:41.254" v="1157" actId="22"/>
          <ac:spMkLst>
            <pc:docMk/>
            <pc:sldMk cId="4146066637" sldId="4586"/>
            <ac:spMk id="8" creationId="{5F1C9DF3-9D98-AFE6-D12E-104A75B6FE30}"/>
          </ac:spMkLst>
        </pc:spChg>
        <pc:spChg chg="add mod ord">
          <ac:chgData name="MBEWE, Nyuma" userId="ec1f0158-b154-48e5-91f8-db9590c85ed8" providerId="ADAL" clId="{32FA3689-4BB8-492F-B025-845AE50F3AFD}" dt="2025-12-04T13:43:49.292" v="4144" actId="113"/>
          <ac:spMkLst>
            <pc:docMk/>
            <pc:sldMk cId="4146066637" sldId="4586"/>
            <ac:spMk id="12" creationId="{2A2DE94C-1F3B-2786-E6DB-63F63EA8C661}"/>
          </ac:spMkLst>
        </pc:spChg>
        <pc:picChg chg="add del mod ord">
          <ac:chgData name="MBEWE, Nyuma" userId="ec1f0158-b154-48e5-91f8-db9590c85ed8" providerId="ADAL" clId="{32FA3689-4BB8-492F-B025-845AE50F3AFD}" dt="2025-12-04T13:05:43.278" v="1074" actId="478"/>
          <ac:picMkLst>
            <pc:docMk/>
            <pc:sldMk cId="4146066637" sldId="4586"/>
            <ac:picMk id="5" creationId="{B117FCA0-1AE0-786A-F560-E5631BBBAF37}"/>
          </ac:picMkLst>
        </pc:picChg>
        <pc:picChg chg="add mod">
          <ac:chgData name="MBEWE, Nyuma" userId="ec1f0158-b154-48e5-91f8-db9590c85ed8" providerId="ADAL" clId="{32FA3689-4BB8-492F-B025-845AE50F3AFD}" dt="2025-12-04T10:56:45.710" v="144"/>
          <ac:picMkLst>
            <pc:docMk/>
            <pc:sldMk cId="4146066637" sldId="4586"/>
            <ac:picMk id="6" creationId="{20F25A6E-3F8D-223D-B77C-946F9D2EEBAF}"/>
          </ac:picMkLst>
        </pc:picChg>
        <pc:picChg chg="add del mod modCrop">
          <ac:chgData name="MBEWE, Nyuma" userId="ec1f0158-b154-48e5-91f8-db9590c85ed8" providerId="ADAL" clId="{32FA3689-4BB8-492F-B025-845AE50F3AFD}" dt="2025-12-04T13:05:18.494" v="1073" actId="478"/>
          <ac:picMkLst>
            <pc:docMk/>
            <pc:sldMk cId="4146066637" sldId="4586"/>
            <ac:picMk id="7" creationId="{27D0D1EF-C2B9-4D61-6040-D03D1BCA3946}"/>
          </ac:picMkLst>
        </pc:picChg>
        <pc:picChg chg="add del mod">
          <ac:chgData name="MBEWE, Nyuma" userId="ec1f0158-b154-48e5-91f8-db9590c85ed8" providerId="ADAL" clId="{32FA3689-4BB8-492F-B025-845AE50F3AFD}" dt="2025-12-04T13:43:18.242" v="4135" actId="478"/>
          <ac:picMkLst>
            <pc:docMk/>
            <pc:sldMk cId="4146066637" sldId="4586"/>
            <ac:picMk id="9" creationId="{AB491AC6-328C-E0E0-0DD7-04196F46A398}"/>
          </ac:picMkLst>
        </pc:picChg>
        <pc:picChg chg="add mod ord">
          <ac:chgData name="MBEWE, Nyuma" userId="ec1f0158-b154-48e5-91f8-db9590c85ed8" providerId="ADAL" clId="{32FA3689-4BB8-492F-B025-845AE50F3AFD}" dt="2025-12-04T13:41:29.840" v="3644" actId="700"/>
          <ac:picMkLst>
            <pc:docMk/>
            <pc:sldMk cId="4146066637" sldId="4586"/>
            <ac:picMk id="11" creationId="{381F26E9-E269-5055-E23E-7E78D3055C64}"/>
          </ac:picMkLst>
        </pc:picChg>
      </pc:sldChg>
      <pc:sldChg chg="addSp delSp modSp new mod ord">
        <pc:chgData name="MBEWE, Nyuma" userId="ec1f0158-b154-48e5-91f8-db9590c85ed8" providerId="ADAL" clId="{32FA3689-4BB8-492F-B025-845AE50F3AFD}" dt="2025-12-04T12:41:53.541" v="1072"/>
        <pc:sldMkLst>
          <pc:docMk/>
          <pc:sldMk cId="379863871" sldId="4587"/>
        </pc:sldMkLst>
        <pc:spChg chg="del">
          <ac:chgData name="MBEWE, Nyuma" userId="ec1f0158-b154-48e5-91f8-db9590c85ed8" providerId="ADAL" clId="{32FA3689-4BB8-492F-B025-845AE50F3AFD}" dt="2025-12-04T12:22:30.793" v="615" actId="26606"/>
          <ac:spMkLst>
            <pc:docMk/>
            <pc:sldMk cId="379863871" sldId="4587"/>
            <ac:spMk id="2" creationId="{29DF270C-AAD2-7F72-705F-D24184F12B75}"/>
          </ac:spMkLst>
        </pc:spChg>
        <pc:spChg chg="del">
          <ac:chgData name="MBEWE, Nyuma" userId="ec1f0158-b154-48e5-91f8-db9590c85ed8" providerId="ADAL" clId="{32FA3689-4BB8-492F-B025-845AE50F3AFD}" dt="2025-12-04T12:22:30.793" v="615" actId="26606"/>
          <ac:spMkLst>
            <pc:docMk/>
            <pc:sldMk cId="379863871" sldId="4587"/>
            <ac:spMk id="3" creationId="{5E18CCAF-E3B2-6181-861D-E2BB12601D56}"/>
          </ac:spMkLst>
        </pc:spChg>
        <pc:spChg chg="add mod">
          <ac:chgData name="MBEWE, Nyuma" userId="ec1f0158-b154-48e5-91f8-db9590c85ed8" providerId="ADAL" clId="{32FA3689-4BB8-492F-B025-845AE50F3AFD}" dt="2025-12-04T12:40:10.003" v="1060"/>
          <ac:spMkLst>
            <pc:docMk/>
            <pc:sldMk cId="379863871" sldId="4587"/>
            <ac:spMk id="6" creationId="{00000000-0000-0000-0000-000000000000}"/>
          </ac:spMkLst>
        </pc:spChg>
        <pc:spChg chg="add del">
          <ac:chgData name="MBEWE, Nyuma" userId="ec1f0158-b154-48e5-91f8-db9590c85ed8" providerId="ADAL" clId="{32FA3689-4BB8-492F-B025-845AE50F3AFD}" dt="2025-12-04T12:29:27.755" v="914" actId="26606"/>
          <ac:spMkLst>
            <pc:docMk/>
            <pc:sldMk cId="379863871" sldId="4587"/>
            <ac:spMk id="9" creationId="{B04FDFA1-48F3-956D-EFFB-0C368FA03185}"/>
          </ac:spMkLst>
        </pc:spChg>
        <pc:spChg chg="add mod">
          <ac:chgData name="MBEWE, Nyuma" userId="ec1f0158-b154-48e5-91f8-db9590c85ed8" providerId="ADAL" clId="{32FA3689-4BB8-492F-B025-845AE50F3AFD}" dt="2025-12-04T12:29:37.502" v="953" actId="20577"/>
          <ac:spMkLst>
            <pc:docMk/>
            <pc:sldMk cId="379863871" sldId="4587"/>
            <ac:spMk id="14" creationId="{4C6FE3AD-E5E9-B0EA-77FC-E9A5E10AA682}"/>
          </ac:spMkLst>
        </pc:spChg>
        <pc:picChg chg="add del mod">
          <ac:chgData name="MBEWE, Nyuma" userId="ec1f0158-b154-48e5-91f8-db9590c85ed8" providerId="ADAL" clId="{32FA3689-4BB8-492F-B025-845AE50F3AFD}" dt="2025-12-04T12:28:46.307" v="910" actId="478"/>
          <ac:picMkLst>
            <pc:docMk/>
            <pc:sldMk cId="379863871" sldId="4587"/>
            <ac:picMk id="4" creationId="{6DF805A4-218C-1E63-18AF-33595A850822}"/>
          </ac:picMkLst>
        </pc:picChg>
        <pc:picChg chg="add mod">
          <ac:chgData name="MBEWE, Nyuma" userId="ec1f0158-b154-48e5-91f8-db9590c85ed8" providerId="ADAL" clId="{32FA3689-4BB8-492F-B025-845AE50F3AFD}" dt="2025-12-04T12:41:09.912" v="1063" actId="14100"/>
          <ac:picMkLst>
            <pc:docMk/>
            <pc:sldMk cId="379863871" sldId="4587"/>
            <ac:picMk id="5" creationId="{0C1C8051-F058-6B8B-ED41-A4F0B8B1DFFF}"/>
          </ac:picMkLst>
        </pc:picChg>
      </pc:sldChg>
      <pc:sldChg chg="new del">
        <pc:chgData name="MBEWE, Nyuma" userId="ec1f0158-b154-48e5-91f8-db9590c85ed8" providerId="ADAL" clId="{32FA3689-4BB8-492F-B025-845AE50F3AFD}" dt="2025-12-04T12:20:51.448" v="406" actId="47"/>
        <pc:sldMkLst>
          <pc:docMk/>
          <pc:sldMk cId="1301788419" sldId="4587"/>
        </pc:sldMkLst>
      </pc:sldChg>
      <pc:sldChg chg="addSp delSp modSp new mod modClrScheme chgLayout modNotesTx">
        <pc:chgData name="MBEWE, Nyuma" userId="ec1f0158-b154-48e5-91f8-db9590c85ed8" providerId="ADAL" clId="{32FA3689-4BB8-492F-B025-845AE50F3AFD}" dt="2025-12-04T13:45:18.051" v="4293" actId="1076"/>
        <pc:sldMkLst>
          <pc:docMk/>
          <pc:sldMk cId="3698019349" sldId="4588"/>
        </pc:sldMkLst>
        <pc:spChg chg="mod ord">
          <ac:chgData name="MBEWE, Nyuma" userId="ec1f0158-b154-48e5-91f8-db9590c85ed8" providerId="ADAL" clId="{32FA3689-4BB8-492F-B025-845AE50F3AFD}" dt="2025-12-04T13:44:12.414" v="4145" actId="700"/>
          <ac:spMkLst>
            <pc:docMk/>
            <pc:sldMk cId="3698019349" sldId="4588"/>
            <ac:spMk id="2" creationId="{788153EF-21E3-5A3C-8631-7AD39C574D27}"/>
          </ac:spMkLst>
        </pc:spChg>
        <pc:spChg chg="del">
          <ac:chgData name="MBEWE, Nyuma" userId="ec1f0158-b154-48e5-91f8-db9590c85ed8" providerId="ADAL" clId="{32FA3689-4BB8-492F-B025-845AE50F3AFD}" dt="2025-12-04T13:16:30.198" v="1455" actId="22"/>
          <ac:spMkLst>
            <pc:docMk/>
            <pc:sldMk cId="3698019349" sldId="4588"/>
            <ac:spMk id="3" creationId="{34EC8408-EB2F-A0B5-E8E7-EBB6EAE76654}"/>
          </ac:spMkLst>
        </pc:spChg>
        <pc:spChg chg="del">
          <ac:chgData name="MBEWE, Nyuma" userId="ec1f0158-b154-48e5-91f8-db9590c85ed8" providerId="ADAL" clId="{32FA3689-4BB8-492F-B025-845AE50F3AFD}" dt="2025-12-04T13:16:34.273" v="1456" actId="26606"/>
          <ac:spMkLst>
            <pc:docMk/>
            <pc:sldMk cId="3698019349" sldId="4588"/>
            <ac:spMk id="4" creationId="{7D01D0A7-BF61-4B18-5D12-DE4E4025C83C}"/>
          </ac:spMkLst>
        </pc:spChg>
        <pc:spChg chg="add mod ord">
          <ac:chgData name="MBEWE, Nyuma" userId="ec1f0158-b154-48e5-91f8-db9590c85ed8" providerId="ADAL" clId="{32FA3689-4BB8-492F-B025-845AE50F3AFD}" dt="2025-12-04T13:45:14.716" v="4292" actId="20577"/>
          <ac:spMkLst>
            <pc:docMk/>
            <pc:sldMk cId="3698019349" sldId="4588"/>
            <ac:spMk id="7" creationId="{44B60A97-6840-D036-EF63-583206AB9F9C}"/>
          </ac:spMkLst>
        </pc:spChg>
        <pc:picChg chg="add mod ord">
          <ac:chgData name="MBEWE, Nyuma" userId="ec1f0158-b154-48e5-91f8-db9590c85ed8" providerId="ADAL" clId="{32FA3689-4BB8-492F-B025-845AE50F3AFD}" dt="2025-12-04T13:45:18.051" v="4293" actId="1076"/>
          <ac:picMkLst>
            <pc:docMk/>
            <pc:sldMk cId="3698019349" sldId="4588"/>
            <ac:picMk id="6" creationId="{3BB7CAC0-80EC-330E-9A1A-A89CF6EBFEEF}"/>
          </ac:picMkLst>
        </pc:picChg>
      </pc:sldChg>
      <pc:sldChg chg="addSp delSp modSp new mod modClrScheme chgLayout">
        <pc:chgData name="MBEWE, Nyuma" userId="ec1f0158-b154-48e5-91f8-db9590c85ed8" providerId="ADAL" clId="{32FA3689-4BB8-492F-B025-845AE50F3AFD}" dt="2025-12-04T13:46:25.758" v="4386" actId="1076"/>
        <pc:sldMkLst>
          <pc:docMk/>
          <pc:sldMk cId="2280094653" sldId="4589"/>
        </pc:sldMkLst>
        <pc:spChg chg="mod ord">
          <ac:chgData name="MBEWE, Nyuma" userId="ec1f0158-b154-48e5-91f8-db9590c85ed8" providerId="ADAL" clId="{32FA3689-4BB8-492F-B025-845AE50F3AFD}" dt="2025-12-04T13:27:17.029" v="1835" actId="20577"/>
          <ac:spMkLst>
            <pc:docMk/>
            <pc:sldMk cId="2280094653" sldId="4589"/>
            <ac:spMk id="2" creationId="{46C0E27A-B8C1-1D37-F693-AB47F2A8819F}"/>
          </ac:spMkLst>
        </pc:spChg>
        <pc:spChg chg="del">
          <ac:chgData name="MBEWE, Nyuma" userId="ec1f0158-b154-48e5-91f8-db9590c85ed8" providerId="ADAL" clId="{32FA3689-4BB8-492F-B025-845AE50F3AFD}" dt="2025-12-04T13:20:16.821" v="1702" actId="22"/>
          <ac:spMkLst>
            <pc:docMk/>
            <pc:sldMk cId="2280094653" sldId="4589"/>
            <ac:spMk id="3" creationId="{02354646-DC95-F4A5-65C0-C59DBF8987CC}"/>
          </ac:spMkLst>
        </pc:spChg>
        <pc:spChg chg="add mod ord">
          <ac:chgData name="MBEWE, Nyuma" userId="ec1f0158-b154-48e5-91f8-db9590c85ed8" providerId="ADAL" clId="{32FA3689-4BB8-492F-B025-845AE50F3AFD}" dt="2025-12-04T13:27:58.563" v="2018" actId="20577"/>
          <ac:spMkLst>
            <pc:docMk/>
            <pc:sldMk cId="2280094653" sldId="4589"/>
            <ac:spMk id="6" creationId="{A8F702CD-53D3-9A66-CF3C-9A373A4391D9}"/>
          </ac:spMkLst>
        </pc:spChg>
        <pc:spChg chg="add mod">
          <ac:chgData name="MBEWE, Nyuma" userId="ec1f0158-b154-48e5-91f8-db9590c85ed8" providerId="ADAL" clId="{32FA3689-4BB8-492F-B025-845AE50F3AFD}" dt="2025-12-04T13:26:37.852" v="1715" actId="1076"/>
          <ac:spMkLst>
            <pc:docMk/>
            <pc:sldMk cId="2280094653" sldId="4589"/>
            <ac:spMk id="7" creationId="{9162E1A7-94D0-9928-A827-CB861E84EF2E}"/>
          </ac:spMkLst>
        </pc:spChg>
        <pc:spChg chg="add mod">
          <ac:chgData name="MBEWE, Nyuma" userId="ec1f0158-b154-48e5-91f8-db9590c85ed8" providerId="ADAL" clId="{32FA3689-4BB8-492F-B025-845AE50F3AFD}" dt="2025-12-04T13:46:25.758" v="4386" actId="1076"/>
          <ac:spMkLst>
            <pc:docMk/>
            <pc:sldMk cId="2280094653" sldId="4589"/>
            <ac:spMk id="8" creationId="{ABCB9300-410B-AE0A-5531-C794ADAD5799}"/>
          </ac:spMkLst>
        </pc:spChg>
        <pc:picChg chg="add mod ord">
          <ac:chgData name="MBEWE, Nyuma" userId="ec1f0158-b154-48e5-91f8-db9590c85ed8" providerId="ADAL" clId="{32FA3689-4BB8-492F-B025-845AE50F3AFD}" dt="2025-12-04T13:46:17.477" v="4384" actId="732"/>
          <ac:picMkLst>
            <pc:docMk/>
            <pc:sldMk cId="2280094653" sldId="4589"/>
            <ac:picMk id="5" creationId="{A8212CF8-FDD3-CA0C-9D59-7CFE5AFBDF9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7078C-36D3-4D08-B3CA-23C05282F05F}"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F1FA9-63B0-4610-A2B5-BEF2A15939BF}" type="slidenum">
              <a:rPr lang="en-US" smtClean="0"/>
              <a:t>‹#›</a:t>
            </a:fld>
            <a:endParaRPr lang="en-US"/>
          </a:p>
        </p:txBody>
      </p:sp>
    </p:spTree>
    <p:extLst>
      <p:ext uri="{BB962C8B-B14F-4D97-AF65-F5344CB8AC3E}">
        <p14:creationId xmlns:p14="http://schemas.microsoft.com/office/powerpoint/2010/main" val="232244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od image – Ministry of Health NHC Strategy 2024</a:t>
            </a:r>
          </a:p>
        </p:txBody>
      </p:sp>
      <p:sp>
        <p:nvSpPr>
          <p:cNvPr id="4" name="Slide Number Placeholder 3"/>
          <p:cNvSpPr>
            <a:spLocks noGrp="1"/>
          </p:cNvSpPr>
          <p:nvPr>
            <p:ph type="sldNum" sz="quarter" idx="10"/>
          </p:nvPr>
        </p:nvSpPr>
        <p:spPr/>
        <p:txBody>
          <a:bodyPr/>
          <a:lstStyle/>
          <a:p>
            <a:fld id="{BAA26F29-5BEB-4630-AD10-32E5D61EA298}" type="slidenum">
              <a:rPr lang="en-US" smtClean="0"/>
              <a:t>1</a:t>
            </a:fld>
            <a:endParaRPr lang="en-US"/>
          </a:p>
        </p:txBody>
      </p:sp>
    </p:spTree>
    <p:extLst>
      <p:ext uri="{BB962C8B-B14F-4D97-AF65-F5344CB8AC3E}">
        <p14:creationId xmlns:p14="http://schemas.microsoft.com/office/powerpoint/2010/main" val="64236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8"/>
        <p:cNvGrpSpPr/>
        <p:nvPr/>
      </p:nvGrpSpPr>
      <p:grpSpPr>
        <a:xfrm>
          <a:off x="0" y="0"/>
          <a:ext cx="0" cy="0"/>
          <a:chOff x="0" y="0"/>
          <a:chExt cx="0" cy="0"/>
        </a:xfrm>
      </p:grpSpPr>
      <p:sp>
        <p:nvSpPr>
          <p:cNvPr id="13579" name="Google Shape;135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80" name="Google Shape;1358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slide shows the roles of community health workers in terms of detecting, reporting and responding to the outbreak i.e. by immediate referral to health facilities. CHWs also form an important link with PHC health workers and Rapid Response Teams. They may also be requested to support key activities e.g. outreach health programmes and mobile health teams to communities.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Can you already picture your role in the community? Which of these activities have you done before? Have you accompanied a person to the health facility? Have you joined contact tracing or active case finding before?</a:t>
            </a:r>
            <a:endParaRPr/>
          </a:p>
        </p:txBody>
      </p:sp>
      <p:sp>
        <p:nvSpPr>
          <p:cNvPr id="13581" name="Google Shape;13581;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MOH website,</a:t>
            </a:r>
            <a:br>
              <a:rPr lang="en-US" dirty="0"/>
            </a:br>
            <a:r>
              <a:rPr lang="en-US" dirty="0"/>
              <a:t>Package of interventions as defined in the ICSCC publication, including CATI and ORPs which were tailored during the response</a:t>
            </a:r>
          </a:p>
        </p:txBody>
      </p:sp>
      <p:sp>
        <p:nvSpPr>
          <p:cNvPr id="4" name="Slide Number Placeholder 3"/>
          <p:cNvSpPr>
            <a:spLocks noGrp="1"/>
          </p:cNvSpPr>
          <p:nvPr>
            <p:ph type="sldNum" sz="quarter" idx="5"/>
          </p:nvPr>
        </p:nvSpPr>
        <p:spPr/>
        <p:txBody>
          <a:bodyPr/>
          <a:lstStyle/>
          <a:p>
            <a:fld id="{8F6F1FA9-63B0-4610-A2B5-BEF2A15939BF}" type="slidenum">
              <a:rPr lang="en-US" smtClean="0"/>
              <a:t>4</a:t>
            </a:fld>
            <a:endParaRPr lang="en-US"/>
          </a:p>
        </p:txBody>
      </p:sp>
    </p:spTree>
    <p:extLst>
      <p:ext uri="{BB962C8B-B14F-4D97-AF65-F5344CB8AC3E}">
        <p14:creationId xmlns:p14="http://schemas.microsoft.com/office/powerpoint/2010/main" val="2347159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Clearly evident how the community strategy has helped to reduce cases, “flatten the curve” but more so reduced community deaths. Has been now used and refined in subsequent outbreaks.</a:t>
            </a:r>
            <a:endParaRPr lang="en-GB" dirty="0"/>
          </a:p>
        </p:txBody>
      </p:sp>
      <p:sp>
        <p:nvSpPr>
          <p:cNvPr id="4" name="Slide Number Placeholder 3"/>
          <p:cNvSpPr>
            <a:spLocks noGrp="1"/>
          </p:cNvSpPr>
          <p:nvPr>
            <p:ph type="sldNum" sz="quarter" idx="5"/>
          </p:nvPr>
        </p:nvSpPr>
        <p:spPr/>
        <p:txBody>
          <a:bodyPr/>
          <a:lstStyle/>
          <a:p>
            <a:fld id="{8F6F1FA9-63B0-4610-A2B5-BEF2A15939BF}" type="slidenum">
              <a:rPr lang="en-US" smtClean="0"/>
              <a:t>7</a:t>
            </a:fld>
            <a:endParaRPr lang="en-US"/>
          </a:p>
        </p:txBody>
      </p:sp>
    </p:spTree>
    <p:extLst>
      <p:ext uri="{BB962C8B-B14F-4D97-AF65-F5344CB8AC3E}">
        <p14:creationId xmlns:p14="http://schemas.microsoft.com/office/powerpoint/2010/main" val="1714606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B1C96-8A85-834F-11AC-6146A8D66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495DE4-8870-2C78-FE9A-F614A761E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72126-C00E-C799-7E72-DDBBFF1EF1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497502-2523-41F5-44BC-1CA4D5A56D6B}"/>
              </a:ext>
            </a:extLst>
          </p:cNvPr>
          <p:cNvSpPr>
            <a:spLocks noGrp="1"/>
          </p:cNvSpPr>
          <p:nvPr>
            <p:ph type="sldNum" sz="quarter" idx="5"/>
          </p:nvPr>
        </p:nvSpPr>
        <p:spPr/>
        <p:txBody>
          <a:bodyPr/>
          <a:lstStyle/>
          <a:p>
            <a:fld id="{8F6F1FA9-63B0-4610-A2B5-BEF2A15939BF}" type="slidenum">
              <a:rPr lang="en-US" smtClean="0"/>
              <a:t>10</a:t>
            </a:fld>
            <a:endParaRPr lang="en-US"/>
          </a:p>
        </p:txBody>
      </p:sp>
    </p:spTree>
    <p:extLst>
      <p:ext uri="{BB962C8B-B14F-4D97-AF65-F5344CB8AC3E}">
        <p14:creationId xmlns:p14="http://schemas.microsoft.com/office/powerpoint/2010/main" val="1980223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Mwale M, </a:t>
            </a:r>
            <a:r>
              <a:rPr lang="en-GB" sz="1200" b="0" i="0" kern="1200" dirty="0" err="1">
                <a:solidFill>
                  <a:schemeClr val="tx1"/>
                </a:solidFill>
                <a:effectLst/>
                <a:latin typeface="+mn-lt"/>
                <a:ea typeface="+mn-ea"/>
                <a:cs typeface="+mn-cs"/>
              </a:rPr>
              <a:t>Chipimo</a:t>
            </a:r>
            <a:r>
              <a:rPr lang="en-GB" sz="1200" b="0" i="0" kern="1200" dirty="0">
                <a:solidFill>
                  <a:schemeClr val="tx1"/>
                </a:solidFill>
                <a:effectLst/>
                <a:latin typeface="+mn-lt"/>
                <a:ea typeface="+mn-ea"/>
                <a:cs typeface="+mn-cs"/>
              </a:rPr>
              <a:t> PJ, </a:t>
            </a:r>
            <a:r>
              <a:rPr lang="en-GB" sz="1200" b="0" i="0" kern="1200" dirty="0" err="1">
                <a:solidFill>
                  <a:schemeClr val="tx1"/>
                </a:solidFill>
                <a:effectLst/>
                <a:latin typeface="+mn-lt"/>
                <a:ea typeface="+mn-ea"/>
                <a:cs typeface="+mn-cs"/>
              </a:rPr>
              <a:t>Kalubula</a:t>
            </a:r>
            <a:r>
              <a:rPr lang="en-GB" sz="1200" b="0" i="0" kern="1200" dirty="0">
                <a:solidFill>
                  <a:schemeClr val="tx1"/>
                </a:solidFill>
                <a:effectLst/>
                <a:latin typeface="+mn-lt"/>
                <a:ea typeface="+mn-ea"/>
                <a:cs typeface="+mn-cs"/>
              </a:rPr>
              <a:t> P, </a:t>
            </a:r>
            <a:r>
              <a:rPr lang="en-GB" sz="1200" b="0" i="0" kern="1200" dirty="0" err="1">
                <a:solidFill>
                  <a:schemeClr val="tx1"/>
                </a:solidFill>
                <a:effectLst/>
                <a:latin typeface="+mn-lt"/>
                <a:ea typeface="+mn-ea"/>
                <a:cs typeface="+mn-cs"/>
              </a:rPr>
              <a:t>Hibusu</a:t>
            </a:r>
            <a:r>
              <a:rPr lang="en-GB" sz="1200" b="0" i="0" kern="1200" dirty="0">
                <a:solidFill>
                  <a:schemeClr val="tx1"/>
                </a:solidFill>
                <a:effectLst/>
                <a:latin typeface="+mn-lt"/>
                <a:ea typeface="+mn-ea"/>
                <a:cs typeface="+mn-cs"/>
              </a:rPr>
              <a:t> L, Mulima SMC, Kapema K, </a:t>
            </a:r>
            <a:r>
              <a:rPr lang="en-GB" sz="1200" b="0" i="0" kern="1200" dirty="0" err="1">
                <a:solidFill>
                  <a:schemeClr val="tx1"/>
                </a:solidFill>
                <a:effectLst/>
                <a:latin typeface="+mn-lt"/>
                <a:ea typeface="+mn-ea"/>
                <a:cs typeface="+mn-cs"/>
              </a:rPr>
              <a:t>Mwangilwa</a:t>
            </a:r>
            <a:r>
              <a:rPr lang="en-GB" sz="1200" b="0" i="0" kern="1200" dirty="0">
                <a:solidFill>
                  <a:schemeClr val="tx1"/>
                </a:solidFill>
                <a:effectLst/>
                <a:latin typeface="+mn-lt"/>
                <a:ea typeface="+mn-ea"/>
                <a:cs typeface="+mn-cs"/>
              </a:rPr>
              <a:t> K, Mbewe N, Kapaya F. Building resilience against cholera: lessons from the implementation of integrated community strategy for cholera control in Zambia. BMJ Glob Health. 2025 Jan 22;10(1):e017055. </a:t>
            </a:r>
            <a:r>
              <a:rPr lang="en-GB" sz="1200" b="0" i="0" kern="1200" dirty="0" err="1">
                <a:solidFill>
                  <a:schemeClr val="tx1"/>
                </a:solidFill>
                <a:effectLst/>
                <a:latin typeface="+mn-lt"/>
                <a:ea typeface="+mn-ea"/>
                <a:cs typeface="+mn-cs"/>
              </a:rPr>
              <a:t>doi</a:t>
            </a:r>
            <a:r>
              <a:rPr lang="en-GB" sz="1200" b="0" i="0" kern="1200" dirty="0">
                <a:solidFill>
                  <a:schemeClr val="tx1"/>
                </a:solidFill>
                <a:effectLst/>
                <a:latin typeface="+mn-lt"/>
                <a:ea typeface="+mn-ea"/>
                <a:cs typeface="+mn-cs"/>
              </a:rPr>
              <a:t>: 10.1136/bmjgh-2024-017055. PMID: 39848640; PMCID: PMC11758682.</a:t>
            </a:r>
            <a:endParaRPr lang="en-GB" dirty="0"/>
          </a:p>
        </p:txBody>
      </p:sp>
      <p:sp>
        <p:nvSpPr>
          <p:cNvPr id="4" name="Slide Number Placeholder 3"/>
          <p:cNvSpPr>
            <a:spLocks noGrp="1"/>
          </p:cNvSpPr>
          <p:nvPr>
            <p:ph type="sldNum" sz="quarter" idx="5"/>
          </p:nvPr>
        </p:nvSpPr>
        <p:spPr/>
        <p:txBody>
          <a:bodyPr/>
          <a:lstStyle/>
          <a:p>
            <a:fld id="{8F6F1FA9-63B0-4610-A2B5-BEF2A15939BF}" type="slidenum">
              <a:rPr lang="en-US" smtClean="0"/>
              <a:t>11</a:t>
            </a:fld>
            <a:endParaRPr lang="en-US"/>
          </a:p>
        </p:txBody>
      </p:sp>
    </p:spTree>
    <p:extLst>
      <p:ext uri="{BB962C8B-B14F-4D97-AF65-F5344CB8AC3E}">
        <p14:creationId xmlns:p14="http://schemas.microsoft.com/office/powerpoint/2010/main" val="520086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814917" y="0"/>
            <a:ext cx="287867" cy="6858000"/>
          </a:xfrm>
          <a:prstGeom prst="rect">
            <a:avLst/>
          </a:prstGeom>
          <a:solidFill>
            <a:srgbClr val="007E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sz="1800">
              <a:solidFill>
                <a:prstClr val="black"/>
              </a:solidFill>
            </a:endParaRPr>
          </a:p>
        </p:txBody>
      </p:sp>
      <p:sp>
        <p:nvSpPr>
          <p:cNvPr id="44035" name="Rectangle 3"/>
          <p:cNvSpPr>
            <a:spLocks noChangeArrowheads="1"/>
          </p:cNvSpPr>
          <p:nvPr/>
        </p:nvSpPr>
        <p:spPr bwMode="auto">
          <a:xfrm>
            <a:off x="0" y="0"/>
            <a:ext cx="249767" cy="6858000"/>
          </a:xfrm>
          <a:prstGeom prst="rect">
            <a:avLst/>
          </a:prstGeom>
          <a:solidFill>
            <a:srgbClr val="EE0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sz="1800">
              <a:solidFill>
                <a:prstClr val="black"/>
              </a:solidFill>
            </a:endParaRPr>
          </a:p>
        </p:txBody>
      </p:sp>
      <p:sp>
        <p:nvSpPr>
          <p:cNvPr id="44036" name="Rectangle 4"/>
          <p:cNvSpPr>
            <a:spLocks noChangeArrowheads="1"/>
          </p:cNvSpPr>
          <p:nvPr/>
        </p:nvSpPr>
        <p:spPr bwMode="auto">
          <a:xfrm>
            <a:off x="239184" y="0"/>
            <a:ext cx="287867" cy="6858000"/>
          </a:xfrm>
          <a:prstGeom prst="rect">
            <a:avLst/>
          </a:prstGeom>
          <a:solidFill>
            <a:srgbClr val="000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sz="1800">
              <a:solidFill>
                <a:prstClr val="black"/>
              </a:solidFill>
            </a:endParaRPr>
          </a:p>
        </p:txBody>
      </p:sp>
      <p:sp>
        <p:nvSpPr>
          <p:cNvPr id="44037" name="Rectangle 5"/>
          <p:cNvSpPr>
            <a:spLocks noChangeArrowheads="1"/>
          </p:cNvSpPr>
          <p:nvPr/>
        </p:nvSpPr>
        <p:spPr bwMode="auto">
          <a:xfrm>
            <a:off x="527051" y="0"/>
            <a:ext cx="287867" cy="6858000"/>
          </a:xfrm>
          <a:prstGeom prst="rect">
            <a:avLst/>
          </a:prstGeom>
          <a:solidFill>
            <a:srgbClr val="FA751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sz="1800">
              <a:solidFill>
                <a:prstClr val="black"/>
              </a:solidFill>
            </a:endParaRPr>
          </a:p>
        </p:txBody>
      </p:sp>
      <p:sp>
        <p:nvSpPr>
          <p:cNvPr id="44038" name="Rectangle 6"/>
          <p:cNvSpPr>
            <a:spLocks noGrp="1" noChangeArrowheads="1"/>
          </p:cNvSpPr>
          <p:nvPr>
            <p:ph type="ctrTitle"/>
          </p:nvPr>
        </p:nvSpPr>
        <p:spPr>
          <a:xfrm>
            <a:off x="1583267" y="1052514"/>
            <a:ext cx="10081684" cy="2046287"/>
          </a:xfrm>
        </p:spPr>
        <p:txBody>
          <a:bodyPr anchor="b"/>
          <a:lstStyle>
            <a:lvl1pPr>
              <a:defRPr/>
            </a:lvl1pPr>
          </a:lstStyle>
          <a:p>
            <a:pPr lvl="0"/>
            <a:r>
              <a:rPr lang="en-US" noProof="0"/>
              <a:t>Click to edit Master title style</a:t>
            </a:r>
          </a:p>
        </p:txBody>
      </p:sp>
      <p:sp>
        <p:nvSpPr>
          <p:cNvPr id="44039" name="Rectangle 7"/>
          <p:cNvSpPr>
            <a:spLocks noGrp="1" noChangeArrowheads="1"/>
          </p:cNvSpPr>
          <p:nvPr>
            <p:ph type="subTitle" idx="1"/>
          </p:nvPr>
        </p:nvSpPr>
        <p:spPr>
          <a:xfrm>
            <a:off x="1583267" y="3357564"/>
            <a:ext cx="10081684" cy="2016125"/>
          </a:xfrm>
        </p:spPr>
        <p:txBody>
          <a:bodyPr/>
          <a:lstStyle>
            <a:lvl1pPr marL="0" indent="0">
              <a:buFontTx/>
              <a:buNone/>
              <a:defRPr/>
            </a:lvl1pPr>
          </a:lstStyle>
          <a:p>
            <a:pPr lvl="0"/>
            <a:r>
              <a:rPr lang="en-US" noProof="0"/>
              <a:t>Click to edit Master subtitle style</a:t>
            </a:r>
          </a:p>
        </p:txBody>
      </p:sp>
      <p:sp>
        <p:nvSpPr>
          <p:cNvPr id="44040" name="Rectangle 8"/>
          <p:cNvSpPr>
            <a:spLocks noGrp="1" noChangeArrowheads="1"/>
          </p:cNvSpPr>
          <p:nvPr>
            <p:ph type="ftr" sz="quarter" idx="3"/>
          </p:nvPr>
        </p:nvSpPr>
        <p:spPr>
          <a:xfrm>
            <a:off x="1585384" y="6245225"/>
            <a:ext cx="10079567" cy="476250"/>
          </a:xfrm>
        </p:spPr>
        <p:txBody>
          <a:bodyPr/>
          <a:lstStyle>
            <a:lvl1pPr>
              <a:defRPr/>
            </a:lvl1pPr>
          </a:lstStyle>
          <a:p>
            <a:endParaRPr lang="en-US"/>
          </a:p>
        </p:txBody>
      </p:sp>
      <p:sp>
        <p:nvSpPr>
          <p:cNvPr id="44042" name="Line 10"/>
          <p:cNvSpPr>
            <a:spLocks noChangeShapeType="1"/>
          </p:cNvSpPr>
          <p:nvPr/>
        </p:nvSpPr>
        <p:spPr bwMode="auto">
          <a:xfrm>
            <a:off x="1583267" y="1801321"/>
            <a:ext cx="10079567" cy="0"/>
          </a:xfrm>
          <a:prstGeom prst="line">
            <a:avLst/>
          </a:prstGeom>
          <a:noFill/>
          <a:ln w="57150">
            <a:solidFill>
              <a:srgbClr val="EE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sz="1800">
              <a:solidFill>
                <a:prstClr val="black"/>
              </a:solidFill>
            </a:endParaRPr>
          </a:p>
        </p:txBody>
      </p:sp>
      <p:pic>
        <p:nvPicPr>
          <p:cNvPr id="44043" name="Picture 11" descr="Zambian flag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02784" cy="5540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ort of Arms">
            <a:extLst>
              <a:ext uri="{FF2B5EF4-FFF2-40B4-BE49-F238E27FC236}">
                <a16:creationId xmlns:a16="http://schemas.microsoft.com/office/drawing/2014/main" id="{36D8C8A3-38B1-4D83-88E6-0A7B13393E9F}"/>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80865" y="6835"/>
            <a:ext cx="1001965" cy="1165235"/>
          </a:xfrm>
          <a:prstGeom prst="rect">
            <a:avLst/>
          </a:prstGeom>
          <a:noFill/>
          <a:ln>
            <a:noFill/>
          </a:ln>
        </p:spPr>
      </p:pic>
    </p:spTree>
    <p:extLst>
      <p:ext uri="{BB962C8B-B14F-4D97-AF65-F5344CB8AC3E}">
        <p14:creationId xmlns:p14="http://schemas.microsoft.com/office/powerpoint/2010/main" val="423474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61751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6118" y="274639"/>
            <a:ext cx="2518833"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1583267" y="274639"/>
            <a:ext cx="735965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302722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83267" y="274638"/>
            <a:ext cx="10081684" cy="1143000"/>
          </a:xfrm>
        </p:spPr>
        <p:txBody>
          <a:bodyPr/>
          <a:lstStyle/>
          <a:p>
            <a:r>
              <a:rPr lang="en-US"/>
              <a:t>Click to edit Master title style</a:t>
            </a:r>
            <a:endParaRPr lang="en-ZA"/>
          </a:p>
        </p:txBody>
      </p:sp>
      <p:sp>
        <p:nvSpPr>
          <p:cNvPr id="3" name="Chart Placeholder 2"/>
          <p:cNvSpPr>
            <a:spLocks noGrp="1"/>
          </p:cNvSpPr>
          <p:nvPr>
            <p:ph type="chart" idx="1"/>
          </p:nvPr>
        </p:nvSpPr>
        <p:spPr>
          <a:xfrm>
            <a:off x="1583267" y="1600201"/>
            <a:ext cx="10081684" cy="4525963"/>
          </a:xfrm>
        </p:spPr>
        <p:txBody>
          <a:bodyPr/>
          <a:lstStyle/>
          <a:p>
            <a:r>
              <a:rPr lang="en-US"/>
              <a:t>Click icon to add chart</a:t>
            </a:r>
            <a:endParaRPr lang="en-ZA"/>
          </a:p>
        </p:txBody>
      </p:sp>
      <p:sp>
        <p:nvSpPr>
          <p:cNvPr id="4" name="Footer Placeholder 3"/>
          <p:cNvSpPr>
            <a:spLocks noGrp="1"/>
          </p:cNvSpPr>
          <p:nvPr>
            <p:ph type="ftr" sz="quarter" idx="10"/>
          </p:nvPr>
        </p:nvSpPr>
        <p:spPr>
          <a:xfrm>
            <a:off x="1583267" y="6245225"/>
            <a:ext cx="10081684" cy="476250"/>
          </a:xfrm>
        </p:spPr>
        <p:txBody>
          <a:bodyPr/>
          <a:lstStyle>
            <a:lvl1pPr>
              <a:defRPr/>
            </a:lvl1pPr>
          </a:lstStyle>
          <a:p>
            <a:endParaRPr lang="en-US"/>
          </a:p>
        </p:txBody>
      </p:sp>
    </p:spTree>
    <p:extLst>
      <p:ext uri="{BB962C8B-B14F-4D97-AF65-F5344CB8AC3E}">
        <p14:creationId xmlns:p14="http://schemas.microsoft.com/office/powerpoint/2010/main" val="366012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517" y="-41564"/>
            <a:ext cx="10657184" cy="1143000"/>
          </a:xfrm>
        </p:spPr>
        <p:txBody>
          <a:bodyPr/>
          <a:lstStyle/>
          <a:p>
            <a:r>
              <a:rPr lang="en-US"/>
              <a:t>Click to edit Master title style</a:t>
            </a:r>
            <a:endParaRPr lang="en-ZA"/>
          </a:p>
        </p:txBody>
      </p:sp>
      <p:sp>
        <p:nvSpPr>
          <p:cNvPr id="3" name="Content Placeholder 2"/>
          <p:cNvSpPr>
            <a:spLocks noGrp="1"/>
          </p:cNvSpPr>
          <p:nvPr>
            <p:ph idx="1"/>
          </p:nvPr>
        </p:nvSpPr>
        <p:spPr>
          <a:xfrm>
            <a:off x="1583267" y="1770611"/>
            <a:ext cx="10081684" cy="43555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69317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91477"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139147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400008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583267" y="1600201"/>
            <a:ext cx="49381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724651" y="1600201"/>
            <a:ext cx="4940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303735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Footer Placeholder 6"/>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92411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Footer Placeholder 2"/>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58050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312520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400246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56053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1295467" y="274638"/>
            <a:ext cx="1065718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nvPr>
        </p:nvSpPr>
        <p:spPr bwMode="auto">
          <a:xfrm>
            <a:off x="1583267" y="1600201"/>
            <a:ext cx="1008168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ftr" sz="quarter" idx="3"/>
          </p:nvPr>
        </p:nvSpPr>
        <p:spPr bwMode="auto">
          <a:xfrm>
            <a:off x="1583267" y="6245225"/>
            <a:ext cx="1008168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7E00"/>
                </a:solidFill>
                <a:latin typeface="+mn-lt"/>
              </a:defRPr>
            </a:lvl1pPr>
          </a:lstStyle>
          <a:p>
            <a:endParaRPr lang="en-US"/>
          </a:p>
        </p:txBody>
      </p:sp>
      <p:sp>
        <p:nvSpPr>
          <p:cNvPr id="43013" name="Rectangle 5"/>
          <p:cNvSpPr>
            <a:spLocks noChangeArrowheads="1"/>
          </p:cNvSpPr>
          <p:nvPr/>
        </p:nvSpPr>
        <p:spPr bwMode="auto">
          <a:xfrm>
            <a:off x="0" y="0"/>
            <a:ext cx="249767" cy="6858000"/>
          </a:xfrm>
          <a:prstGeom prst="rect">
            <a:avLst/>
          </a:prstGeom>
          <a:solidFill>
            <a:srgbClr val="EE0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sz="1800">
              <a:solidFill>
                <a:prstClr val="black"/>
              </a:solidFill>
            </a:endParaRPr>
          </a:p>
        </p:txBody>
      </p:sp>
      <p:sp>
        <p:nvSpPr>
          <p:cNvPr id="43014" name="Rectangle 6"/>
          <p:cNvSpPr>
            <a:spLocks noChangeArrowheads="1"/>
          </p:cNvSpPr>
          <p:nvPr/>
        </p:nvSpPr>
        <p:spPr bwMode="auto">
          <a:xfrm>
            <a:off x="239184" y="0"/>
            <a:ext cx="287867" cy="6858000"/>
          </a:xfrm>
          <a:prstGeom prst="rect">
            <a:avLst/>
          </a:prstGeom>
          <a:solidFill>
            <a:srgbClr val="000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sz="1800">
              <a:solidFill>
                <a:prstClr val="black"/>
              </a:solidFill>
            </a:endParaRPr>
          </a:p>
        </p:txBody>
      </p:sp>
      <p:sp>
        <p:nvSpPr>
          <p:cNvPr id="43015" name="Rectangle 7"/>
          <p:cNvSpPr>
            <a:spLocks noChangeArrowheads="1"/>
          </p:cNvSpPr>
          <p:nvPr/>
        </p:nvSpPr>
        <p:spPr bwMode="auto">
          <a:xfrm>
            <a:off x="527051" y="0"/>
            <a:ext cx="287867" cy="6858000"/>
          </a:xfrm>
          <a:prstGeom prst="rect">
            <a:avLst/>
          </a:prstGeom>
          <a:solidFill>
            <a:srgbClr val="FA751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sz="1800">
              <a:solidFill>
                <a:prstClr val="black"/>
              </a:solidFill>
            </a:endParaRPr>
          </a:p>
        </p:txBody>
      </p:sp>
      <p:sp>
        <p:nvSpPr>
          <p:cNvPr id="43016" name="Line 8"/>
          <p:cNvSpPr>
            <a:spLocks noChangeShapeType="1"/>
          </p:cNvSpPr>
          <p:nvPr/>
        </p:nvSpPr>
        <p:spPr bwMode="auto">
          <a:xfrm>
            <a:off x="1583267" y="1484313"/>
            <a:ext cx="10081684" cy="0"/>
          </a:xfrm>
          <a:prstGeom prst="line">
            <a:avLst/>
          </a:prstGeom>
          <a:noFill/>
          <a:ln w="57150">
            <a:solidFill>
              <a:srgbClr val="EE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sz="1800">
              <a:solidFill>
                <a:prstClr val="black"/>
              </a:solidFill>
            </a:endParaRPr>
          </a:p>
        </p:txBody>
      </p:sp>
      <p:sp>
        <p:nvSpPr>
          <p:cNvPr id="43017" name="Rectangle 9"/>
          <p:cNvSpPr>
            <a:spLocks noChangeArrowheads="1"/>
          </p:cNvSpPr>
          <p:nvPr/>
        </p:nvSpPr>
        <p:spPr bwMode="auto">
          <a:xfrm>
            <a:off x="814917" y="0"/>
            <a:ext cx="287867" cy="6858000"/>
          </a:xfrm>
          <a:prstGeom prst="rect">
            <a:avLst/>
          </a:prstGeom>
          <a:solidFill>
            <a:srgbClr val="007E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sz="1800">
              <a:solidFill>
                <a:prstClr val="black"/>
              </a:solidFill>
            </a:endParaRPr>
          </a:p>
        </p:txBody>
      </p:sp>
      <p:pic>
        <p:nvPicPr>
          <p:cNvPr id="43018" name="Picture 10" descr="Zambian flag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102784" cy="55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20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rgbClr val="007E00"/>
          </a:solidFill>
          <a:latin typeface="+mj-lt"/>
          <a:ea typeface="+mj-ea"/>
          <a:cs typeface="+mj-cs"/>
        </a:defRPr>
      </a:lvl1pPr>
      <a:lvl2pPr algn="ctr" rtl="0" eaLnBrk="1" fontAlgn="base" hangingPunct="1">
        <a:spcBef>
          <a:spcPct val="0"/>
        </a:spcBef>
        <a:spcAft>
          <a:spcPct val="0"/>
        </a:spcAft>
        <a:defRPr sz="4400">
          <a:solidFill>
            <a:srgbClr val="007E00"/>
          </a:solidFill>
          <a:latin typeface="Arial" charset="0"/>
        </a:defRPr>
      </a:lvl2pPr>
      <a:lvl3pPr algn="ctr" rtl="0" eaLnBrk="1" fontAlgn="base" hangingPunct="1">
        <a:spcBef>
          <a:spcPct val="0"/>
        </a:spcBef>
        <a:spcAft>
          <a:spcPct val="0"/>
        </a:spcAft>
        <a:defRPr sz="4400">
          <a:solidFill>
            <a:srgbClr val="007E00"/>
          </a:solidFill>
          <a:latin typeface="Arial" charset="0"/>
        </a:defRPr>
      </a:lvl3pPr>
      <a:lvl4pPr algn="ctr" rtl="0" eaLnBrk="1" fontAlgn="base" hangingPunct="1">
        <a:spcBef>
          <a:spcPct val="0"/>
        </a:spcBef>
        <a:spcAft>
          <a:spcPct val="0"/>
        </a:spcAft>
        <a:defRPr sz="4400">
          <a:solidFill>
            <a:srgbClr val="007E00"/>
          </a:solidFill>
          <a:latin typeface="Arial" charset="0"/>
        </a:defRPr>
      </a:lvl4pPr>
      <a:lvl5pPr algn="ctr" rtl="0" eaLnBrk="1" fontAlgn="base" hangingPunct="1">
        <a:spcBef>
          <a:spcPct val="0"/>
        </a:spcBef>
        <a:spcAft>
          <a:spcPct val="0"/>
        </a:spcAft>
        <a:defRPr sz="4400">
          <a:solidFill>
            <a:srgbClr val="007E00"/>
          </a:solidFill>
          <a:latin typeface="Arial" charset="0"/>
        </a:defRPr>
      </a:lvl5pPr>
      <a:lvl6pPr marL="457200" algn="ctr" rtl="0" eaLnBrk="1" fontAlgn="base" hangingPunct="1">
        <a:spcBef>
          <a:spcPct val="0"/>
        </a:spcBef>
        <a:spcAft>
          <a:spcPct val="0"/>
        </a:spcAft>
        <a:defRPr sz="4400">
          <a:solidFill>
            <a:srgbClr val="007E00"/>
          </a:solidFill>
          <a:latin typeface="Arial" charset="0"/>
        </a:defRPr>
      </a:lvl6pPr>
      <a:lvl7pPr marL="914400" algn="ctr" rtl="0" eaLnBrk="1" fontAlgn="base" hangingPunct="1">
        <a:spcBef>
          <a:spcPct val="0"/>
        </a:spcBef>
        <a:spcAft>
          <a:spcPct val="0"/>
        </a:spcAft>
        <a:defRPr sz="4400">
          <a:solidFill>
            <a:srgbClr val="007E00"/>
          </a:solidFill>
          <a:latin typeface="Arial" charset="0"/>
        </a:defRPr>
      </a:lvl7pPr>
      <a:lvl8pPr marL="1371600" algn="ctr" rtl="0" eaLnBrk="1" fontAlgn="base" hangingPunct="1">
        <a:spcBef>
          <a:spcPct val="0"/>
        </a:spcBef>
        <a:spcAft>
          <a:spcPct val="0"/>
        </a:spcAft>
        <a:defRPr sz="4400">
          <a:solidFill>
            <a:srgbClr val="007E00"/>
          </a:solidFill>
          <a:latin typeface="Arial" charset="0"/>
        </a:defRPr>
      </a:lvl8pPr>
      <a:lvl9pPr marL="1828800" algn="ctr" rtl="0" eaLnBrk="1" fontAlgn="base" hangingPunct="1">
        <a:spcBef>
          <a:spcPct val="0"/>
        </a:spcBef>
        <a:spcAft>
          <a:spcPct val="0"/>
        </a:spcAft>
        <a:defRPr sz="4400">
          <a:solidFill>
            <a:srgbClr val="007E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gh.bmj.com/content/bmjgh/10/1/e017055.full.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69264" y="2006600"/>
            <a:ext cx="6693069" cy="4358640"/>
          </a:xfrm>
        </p:spPr>
        <p:txBody>
          <a:bodyPr>
            <a:noAutofit/>
          </a:bodyPr>
          <a:lstStyle/>
          <a:p>
            <a:pPr algn="ctr"/>
            <a:endParaRPr lang="en-US" sz="2800" b="1" dirty="0">
              <a:solidFill>
                <a:srgbClr val="00B050"/>
              </a:solidFill>
              <a:latin typeface="Calibri" panose="020F0502020204030204" pitchFamily="34" charset="0"/>
            </a:endParaRPr>
          </a:p>
          <a:p>
            <a:pPr algn="ctr"/>
            <a:r>
              <a:rPr lang="en-US" sz="4000" b="1" dirty="0">
                <a:latin typeface="Calibri" pitchFamily="34" charset="0"/>
              </a:rPr>
              <a:t>Implementation of Zambia’s Integrated Community Strategy for Cholera Control</a:t>
            </a:r>
          </a:p>
          <a:p>
            <a:pPr algn="ctr"/>
            <a:r>
              <a:rPr lang="en-US" sz="2000" b="1" dirty="0">
                <a:latin typeface="Calibri" pitchFamily="34" charset="0"/>
              </a:rPr>
              <a:t>Wilson Kapenda</a:t>
            </a:r>
          </a:p>
          <a:p>
            <a:pPr algn="ctr"/>
            <a:r>
              <a:rPr lang="en-US" sz="2000" b="1" dirty="0">
                <a:latin typeface="Calibri" pitchFamily="34" charset="0"/>
              </a:rPr>
              <a:t>WHO EPI WIN Webinar</a:t>
            </a:r>
          </a:p>
          <a:p>
            <a:pPr algn="ctr"/>
            <a:r>
              <a:rPr lang="en-US" sz="2000" b="1" dirty="0">
                <a:latin typeface="Calibri" pitchFamily="34" charset="0"/>
              </a:rPr>
              <a:t>December 11</a:t>
            </a:r>
            <a:r>
              <a:rPr lang="en-US" sz="2000" b="1" baseline="30000" dirty="0">
                <a:latin typeface="Calibri" pitchFamily="34" charset="0"/>
              </a:rPr>
              <a:t>th</a:t>
            </a:r>
            <a:r>
              <a:rPr lang="en-US" sz="2000" b="1" dirty="0">
                <a:latin typeface="Calibri" pitchFamily="34" charset="0"/>
              </a:rPr>
              <a:t> 2025</a:t>
            </a:r>
          </a:p>
        </p:txBody>
      </p:sp>
      <p:sp>
        <p:nvSpPr>
          <p:cNvPr id="4" name="Subtitle 2"/>
          <p:cNvSpPr txBox="1">
            <a:spLocks/>
          </p:cNvSpPr>
          <p:nvPr/>
        </p:nvSpPr>
        <p:spPr bwMode="auto">
          <a:xfrm>
            <a:off x="9311682" y="5424237"/>
            <a:ext cx="3627502" cy="94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514350">
              <a:buNone/>
            </a:pPr>
            <a:r>
              <a:rPr lang="en-US" altLang="en-US" sz="1400" dirty="0">
                <a:solidFill>
                  <a:prstClr val="black"/>
                </a:solidFill>
                <a:latin typeface="+mj-lt"/>
              </a:rPr>
              <a:t>Community Health Engine</a:t>
            </a:r>
          </a:p>
        </p:txBody>
      </p:sp>
      <p:pic>
        <p:nvPicPr>
          <p:cNvPr id="6" name="Picture 5">
            <a:extLst>
              <a:ext uri="{FF2B5EF4-FFF2-40B4-BE49-F238E27FC236}">
                <a16:creationId xmlns:a16="http://schemas.microsoft.com/office/drawing/2014/main" id="{8DA34E3F-C26B-882F-5799-C5370E400A35}"/>
              </a:ext>
            </a:extLst>
          </p:cNvPr>
          <p:cNvPicPr>
            <a:picLocks noChangeAspect="1"/>
          </p:cNvPicPr>
          <p:nvPr/>
        </p:nvPicPr>
        <p:blipFill>
          <a:blip r:embed="rId3"/>
          <a:stretch>
            <a:fillRect/>
          </a:stretch>
        </p:blipFill>
        <p:spPr>
          <a:xfrm>
            <a:off x="8354949" y="2659592"/>
            <a:ext cx="3694277" cy="2628900"/>
          </a:xfrm>
          <a:prstGeom prst="rect">
            <a:avLst/>
          </a:prstGeom>
        </p:spPr>
      </p:pic>
    </p:spTree>
    <p:extLst>
      <p:ext uri="{BB962C8B-B14F-4D97-AF65-F5344CB8AC3E}">
        <p14:creationId xmlns:p14="http://schemas.microsoft.com/office/powerpoint/2010/main" val="142518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9BD63-B311-5365-6000-8E9A6241E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0DC04-E09B-E3F3-15E9-33249A8EB0EE}"/>
              </a:ext>
            </a:extLst>
          </p:cNvPr>
          <p:cNvSpPr>
            <a:spLocks noGrp="1"/>
          </p:cNvSpPr>
          <p:nvPr>
            <p:ph type="title"/>
          </p:nvPr>
        </p:nvSpPr>
        <p:spPr>
          <a:xfrm>
            <a:off x="1295466" y="310128"/>
            <a:ext cx="10657184" cy="756672"/>
          </a:xfrm>
        </p:spPr>
        <p:txBody>
          <a:bodyPr/>
          <a:lstStyle/>
          <a:p>
            <a:r>
              <a:rPr lang="en-US" sz="4800" b="1" dirty="0"/>
              <a:t>Conclusion</a:t>
            </a:r>
          </a:p>
        </p:txBody>
      </p:sp>
      <p:sp>
        <p:nvSpPr>
          <p:cNvPr id="4" name="Content Placeholder 2">
            <a:extLst>
              <a:ext uri="{FF2B5EF4-FFF2-40B4-BE49-F238E27FC236}">
                <a16:creationId xmlns:a16="http://schemas.microsoft.com/office/drawing/2014/main" id="{FF2D054D-16A3-64DE-9458-BE4DED5CD6B3}"/>
              </a:ext>
            </a:extLst>
          </p:cNvPr>
          <p:cNvSpPr txBox="1">
            <a:spLocks/>
          </p:cNvSpPr>
          <p:nvPr/>
        </p:nvSpPr>
        <p:spPr>
          <a:xfrm>
            <a:off x="1152144" y="1618488"/>
            <a:ext cx="11039856" cy="5175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ysClr val="windowText" lastClr="000000"/>
                </a:solidFill>
                <a:latin typeface="Calibri" panose="020F0502020204030204"/>
              </a:rPr>
              <a:t>The ISCC offers a scalable model for regions facing similar public health challenges, underscoring the potential of integrated community-based approaches in building long term resilience</a:t>
            </a:r>
            <a:endParaRPr lang="en-US" dirty="0">
              <a:solidFill>
                <a:sysClr val="windowText" lastClr="000000"/>
              </a:solidFill>
            </a:endParaRPr>
          </a:p>
          <a:p>
            <a:pPr>
              <a:defRPr/>
            </a:pPr>
            <a:endParaRPr lang="en-US" dirty="0">
              <a:solidFill>
                <a:sysClr val="windowText" lastClr="000000"/>
              </a:solidFill>
              <a:latin typeface="Calibri" panose="020F0502020204030204"/>
            </a:endParaRPr>
          </a:p>
          <a:p>
            <a:pPr>
              <a:defRPr/>
            </a:pPr>
            <a:r>
              <a:rPr lang="en-US" dirty="0">
                <a:solidFill>
                  <a:sysClr val="windowText" lastClr="000000"/>
                </a:solidFill>
                <a:latin typeface="Calibri" panose="020F0502020204030204"/>
              </a:rPr>
              <a:t>Moving forward, Zambia aims to institutionalize these community structures through the polyvalent CBVs, integrating WASH and Emergency preparedness into long term response strategies</a:t>
            </a:r>
          </a:p>
        </p:txBody>
      </p:sp>
    </p:spTree>
    <p:extLst>
      <p:ext uri="{BB962C8B-B14F-4D97-AF65-F5344CB8AC3E}">
        <p14:creationId xmlns:p14="http://schemas.microsoft.com/office/powerpoint/2010/main" val="32390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sinessman look out corner thank you paper broadsheet poster in hand cartoon character design isolated vector illustration - 114084774">
            <a:extLst>
              <a:ext uri="{FF2B5EF4-FFF2-40B4-BE49-F238E27FC236}">
                <a16:creationId xmlns:a16="http://schemas.microsoft.com/office/drawing/2014/main" id="{2578B276-9E07-459F-B936-E7D41237B3B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77530" y="363330"/>
            <a:ext cx="5469146" cy="4731027"/>
          </a:xfrm>
          <a:prstGeom prst="rect">
            <a:avLst/>
          </a:prstGeom>
          <a:noFill/>
          <a:ln>
            <a:noFill/>
          </a:ln>
        </p:spPr>
      </p:pic>
      <p:sp>
        <p:nvSpPr>
          <p:cNvPr id="6" name="TextBox 5">
            <a:extLst>
              <a:ext uri="{FF2B5EF4-FFF2-40B4-BE49-F238E27FC236}">
                <a16:creationId xmlns:a16="http://schemas.microsoft.com/office/drawing/2014/main" id="{83A44A2E-5890-467A-ACDB-3198BC3EC20A}"/>
              </a:ext>
            </a:extLst>
          </p:cNvPr>
          <p:cNvSpPr txBox="1"/>
          <p:nvPr/>
        </p:nvSpPr>
        <p:spPr>
          <a:xfrm>
            <a:off x="1176867" y="5842337"/>
            <a:ext cx="6096000" cy="646331"/>
          </a:xfrm>
          <a:prstGeom prst="rect">
            <a:avLst/>
          </a:prstGeom>
          <a:noFill/>
        </p:spPr>
        <p:txBody>
          <a:bodyPr wrap="square">
            <a:spAutoFit/>
          </a:bodyPr>
          <a:lstStyle/>
          <a:p>
            <a:r>
              <a:rPr lang="en-GB" dirty="0"/>
              <a:t>Full article available at </a:t>
            </a:r>
            <a:r>
              <a:rPr lang="en-GB" dirty="0">
                <a:hlinkClick r:id="rId4"/>
              </a:rPr>
              <a:t>https://gh.bmj.com/content/bmjgh/10/1/e017055.full.pdf</a:t>
            </a:r>
            <a:r>
              <a:rPr lang="en-GB" dirty="0"/>
              <a:t> </a:t>
            </a:r>
          </a:p>
        </p:txBody>
      </p:sp>
    </p:spTree>
    <p:extLst>
      <p:ext uri="{BB962C8B-B14F-4D97-AF65-F5344CB8AC3E}">
        <p14:creationId xmlns:p14="http://schemas.microsoft.com/office/powerpoint/2010/main" val="4139620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82"/>
        <p:cNvGrpSpPr/>
        <p:nvPr/>
      </p:nvGrpSpPr>
      <p:grpSpPr>
        <a:xfrm>
          <a:off x="0" y="0"/>
          <a:ext cx="0" cy="0"/>
          <a:chOff x="0" y="0"/>
          <a:chExt cx="0" cy="0"/>
        </a:xfrm>
      </p:grpSpPr>
      <p:sp>
        <p:nvSpPr>
          <p:cNvPr id="13583" name="Google Shape;13583;p19"/>
          <p:cNvSpPr txBox="1">
            <a:spLocks noGrp="1"/>
          </p:cNvSpPr>
          <p:nvPr>
            <p:ph type="title"/>
          </p:nvPr>
        </p:nvSpPr>
        <p:spPr>
          <a:xfrm>
            <a:off x="1332807" y="784069"/>
            <a:ext cx="10972800" cy="369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US" sz="2800" dirty="0"/>
              <a:t>Public Health and Health Service Delivery Functions between Health Facilities and Communities </a:t>
            </a:r>
            <a:endParaRPr dirty="0"/>
          </a:p>
        </p:txBody>
      </p:sp>
      <p:pic>
        <p:nvPicPr>
          <p:cNvPr id="13584" name="Google Shape;13584;p19" descr="A diagram of a health care system&#10;&#10;AI-generated content may be incorrect."/>
          <p:cNvPicPr preferRelativeResize="0"/>
          <p:nvPr/>
        </p:nvPicPr>
        <p:blipFill rotWithShape="1">
          <a:blip r:embed="rId3">
            <a:alphaModFix/>
          </a:blip>
          <a:srcRect/>
          <a:stretch/>
        </p:blipFill>
        <p:spPr>
          <a:xfrm>
            <a:off x="464949" y="1195162"/>
            <a:ext cx="11120032" cy="4790557"/>
          </a:xfrm>
          <a:prstGeom prst="rect">
            <a:avLst/>
          </a:prstGeom>
          <a:noFill/>
          <a:ln>
            <a:noFill/>
          </a:ln>
        </p:spPr>
      </p:pic>
      <p:sp>
        <p:nvSpPr>
          <p:cNvPr id="13585" name="Google Shape;13585;p19"/>
          <p:cNvSpPr txBox="1"/>
          <p:nvPr/>
        </p:nvSpPr>
        <p:spPr>
          <a:xfrm>
            <a:off x="9546000" y="6036000"/>
            <a:ext cx="21720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FF0000"/>
                </a:solidFill>
                <a:latin typeface="Calibri"/>
                <a:ea typeface="Calibri"/>
                <a:cs typeface="Calibri"/>
                <a:sym typeface="Calibri"/>
              </a:rPr>
              <a:t>Core content</a:t>
            </a: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FDF013A5-1F65-716D-0B26-1386DA22ED91}"/>
              </a:ext>
            </a:extLst>
          </p:cNvPr>
          <p:cNvPicPr>
            <a:picLocks noChangeAspect="1"/>
          </p:cNvPicPr>
          <p:nvPr/>
        </p:nvPicPr>
        <p:blipFill>
          <a:blip r:embed="rId4"/>
          <a:stretch>
            <a:fillRect/>
          </a:stretch>
        </p:blipFill>
        <p:spPr>
          <a:xfrm>
            <a:off x="0" y="0"/>
            <a:ext cx="1174044" cy="12863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15939-012B-63C6-FCD2-BA1205E973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4544C1-678C-014E-54BF-FF87D1D82BE5}"/>
              </a:ext>
            </a:extLst>
          </p:cNvPr>
          <p:cNvSpPr>
            <a:spLocks noGrp="1"/>
          </p:cNvSpPr>
          <p:nvPr>
            <p:ph type="title"/>
          </p:nvPr>
        </p:nvSpPr>
        <p:spPr/>
        <p:txBody>
          <a:bodyPr wrap="square" anchor="ctr">
            <a:normAutofit/>
          </a:bodyPr>
          <a:lstStyle/>
          <a:p>
            <a:r>
              <a:rPr lang="en-US" b="1" dirty="0"/>
              <a:t>Geographic Impact of the 2024 Outbreak</a:t>
            </a:r>
          </a:p>
        </p:txBody>
      </p:sp>
      <p:sp>
        <p:nvSpPr>
          <p:cNvPr id="8" name="Content Placeholder 7">
            <a:extLst>
              <a:ext uri="{FF2B5EF4-FFF2-40B4-BE49-F238E27FC236}">
                <a16:creationId xmlns:a16="http://schemas.microsoft.com/office/drawing/2014/main" id="{93238957-EA55-8345-D49F-D335125EC778}"/>
              </a:ext>
            </a:extLst>
          </p:cNvPr>
          <p:cNvSpPr>
            <a:spLocks noGrp="1"/>
          </p:cNvSpPr>
          <p:nvPr>
            <p:ph sz="half" idx="1"/>
          </p:nvPr>
        </p:nvSpPr>
        <p:spPr>
          <a:xfrm>
            <a:off x="1055158" y="5708201"/>
            <a:ext cx="10081684" cy="1828799"/>
          </a:xfrm>
        </p:spPr>
        <p:txBody>
          <a:bodyPr/>
          <a:lstStyle/>
          <a:p>
            <a:r>
              <a:rPr lang="en-US" sz="2000" dirty="0"/>
              <a:t>Hotspots were identified  during the outbreak – Copperbelt and Lusaka</a:t>
            </a:r>
          </a:p>
          <a:p>
            <a:r>
              <a:rPr lang="en-US" sz="2000" dirty="0"/>
              <a:t>Focus of pilot was Ndola, Kitwe and Chililabombwe</a:t>
            </a:r>
          </a:p>
          <a:p>
            <a:r>
              <a:rPr lang="en-US" sz="2000" dirty="0"/>
              <a:t>Map highlighting highest cases</a:t>
            </a:r>
            <a:endParaRPr lang="en-GB" sz="2000" dirty="0"/>
          </a:p>
        </p:txBody>
      </p:sp>
      <p:sp>
        <p:nvSpPr>
          <p:cNvPr id="3" name="Content Placeholder 2">
            <a:extLst>
              <a:ext uri="{FF2B5EF4-FFF2-40B4-BE49-F238E27FC236}">
                <a16:creationId xmlns:a16="http://schemas.microsoft.com/office/drawing/2014/main" id="{59190D31-3875-CB8F-00F6-E9D715ED5DE6}"/>
              </a:ext>
            </a:extLst>
          </p:cNvPr>
          <p:cNvSpPr>
            <a:spLocks noGrp="1"/>
          </p:cNvSpPr>
          <p:nvPr>
            <p:ph sz="half" idx="2"/>
          </p:nvPr>
        </p:nvSpPr>
        <p:spPr/>
        <p:txBody>
          <a:bodyPr wrap="square" anchor="t">
            <a:normAutofit/>
          </a:bodyPr>
          <a:lstStyle/>
          <a:p>
            <a:pPr marL="742950" lvl="2" indent="-342900">
              <a:spcBef>
                <a:spcPts val="600"/>
              </a:spcBef>
            </a:pPr>
            <a:endParaRPr lang="en-US" sz="2800"/>
          </a:p>
          <a:p>
            <a:pPr marL="742950" lvl="2" indent="-342900">
              <a:spcBef>
                <a:spcPts val="600"/>
              </a:spcBef>
            </a:pPr>
            <a:endParaRPr lang="en-US" sz="2800"/>
          </a:p>
          <a:p>
            <a:pPr marL="457200" lvl="1" indent="-457200">
              <a:spcBef>
                <a:spcPts val="600"/>
              </a:spcBef>
              <a:buFont typeface="+mj-lt"/>
              <a:buAutoNum type="arabicPeriod"/>
            </a:pPr>
            <a:endParaRPr lang="en-US" sz="2800"/>
          </a:p>
          <a:p>
            <a:pPr marL="457200" lvl="1" indent="-457200">
              <a:spcBef>
                <a:spcPts val="600"/>
              </a:spcBef>
              <a:buFont typeface="+mj-lt"/>
              <a:buAutoNum type="arabicPeriod"/>
            </a:pPr>
            <a:endParaRPr lang="en-US" sz="2800"/>
          </a:p>
        </p:txBody>
      </p:sp>
      <p:pic>
        <p:nvPicPr>
          <p:cNvPr id="10" name="Picture 9">
            <a:extLst>
              <a:ext uri="{FF2B5EF4-FFF2-40B4-BE49-F238E27FC236}">
                <a16:creationId xmlns:a16="http://schemas.microsoft.com/office/drawing/2014/main" id="{6099EF42-1B4B-419F-6205-1525410BE3AD}"/>
              </a:ext>
            </a:extLst>
          </p:cNvPr>
          <p:cNvPicPr>
            <a:picLocks noChangeAspect="1"/>
          </p:cNvPicPr>
          <p:nvPr/>
        </p:nvPicPr>
        <p:blipFill>
          <a:blip r:embed="rId2"/>
          <a:stretch>
            <a:fillRect/>
          </a:stretch>
        </p:blipFill>
        <p:spPr>
          <a:xfrm>
            <a:off x="730547" y="1676400"/>
            <a:ext cx="10934404" cy="4165600"/>
          </a:xfrm>
          <a:prstGeom prst="rect">
            <a:avLst/>
          </a:prstGeom>
        </p:spPr>
      </p:pic>
    </p:spTree>
    <p:extLst>
      <p:ext uri="{BB962C8B-B14F-4D97-AF65-F5344CB8AC3E}">
        <p14:creationId xmlns:p14="http://schemas.microsoft.com/office/powerpoint/2010/main" val="27603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Zambia’s Integrated Community Strategy for Cholera Control</a:t>
            </a:r>
          </a:p>
        </p:txBody>
      </p:sp>
      <p:sp>
        <p:nvSpPr>
          <p:cNvPr id="9" name="Content Placeholder 8">
            <a:extLst>
              <a:ext uri="{FF2B5EF4-FFF2-40B4-BE49-F238E27FC236}">
                <a16:creationId xmlns:a16="http://schemas.microsoft.com/office/drawing/2014/main" id="{C7D077F1-84F1-D0FD-CE11-48F049ABEAD0}"/>
              </a:ext>
            </a:extLst>
          </p:cNvPr>
          <p:cNvSpPr>
            <a:spLocks noGrp="1"/>
          </p:cNvSpPr>
          <p:nvPr>
            <p:ph sz="half" idx="1"/>
          </p:nvPr>
        </p:nvSpPr>
        <p:spPr/>
        <p:txBody>
          <a:bodyPr/>
          <a:lstStyle/>
          <a:p>
            <a:r>
              <a:rPr lang="en-US" sz="2400" b="1" dirty="0"/>
              <a:t>Multidisciplinary Teams </a:t>
            </a:r>
            <a:r>
              <a:rPr lang="en-US" sz="2400" dirty="0"/>
              <a:t>– technical teams were deployed to Ndola, Kitwe, Chililabombwe</a:t>
            </a:r>
          </a:p>
          <a:p>
            <a:r>
              <a:rPr lang="en-US" sz="2400" b="1" dirty="0"/>
              <a:t>Capacity Building</a:t>
            </a:r>
          </a:p>
          <a:p>
            <a:pPr lvl="1">
              <a:buFont typeface="Courier New" panose="02070309020205020404" pitchFamily="49" charset="0"/>
              <a:buChar char="o"/>
            </a:pPr>
            <a:r>
              <a:rPr lang="en-US" sz="2000" dirty="0"/>
              <a:t>80 community-based volunteers (CBVs) trained</a:t>
            </a:r>
          </a:p>
          <a:p>
            <a:pPr lvl="1">
              <a:buFont typeface="Courier New" panose="02070309020205020404" pitchFamily="49" charset="0"/>
              <a:buChar char="o"/>
            </a:pPr>
            <a:r>
              <a:rPr lang="en-US" sz="2000" dirty="0"/>
              <a:t>85 Health care workers trained</a:t>
            </a:r>
          </a:p>
          <a:p>
            <a:r>
              <a:rPr lang="en-US" sz="2400" b="1" dirty="0"/>
              <a:t>Tools and logistics: </a:t>
            </a:r>
            <a:r>
              <a:rPr lang="en-US" sz="2400" dirty="0"/>
              <a:t>Teams were equipped with digital reporting tools, cholera test kits and transportation support to reach hotspots rapidly</a:t>
            </a:r>
            <a:endParaRPr lang="en-GB" sz="2400" dirty="0"/>
          </a:p>
        </p:txBody>
      </p:sp>
      <p:sp>
        <p:nvSpPr>
          <p:cNvPr id="10" name="Content Placeholder 9">
            <a:extLst>
              <a:ext uri="{FF2B5EF4-FFF2-40B4-BE49-F238E27FC236}">
                <a16:creationId xmlns:a16="http://schemas.microsoft.com/office/drawing/2014/main" id="{2D69AE03-4A60-7284-BA69-56D900FCDDB5}"/>
              </a:ext>
            </a:extLst>
          </p:cNvPr>
          <p:cNvSpPr>
            <a:spLocks noGrp="1"/>
          </p:cNvSpPr>
          <p:nvPr>
            <p:ph sz="half" idx="2"/>
          </p:nvPr>
        </p:nvSpPr>
        <p:spPr/>
        <p:txBody>
          <a:bodyPr/>
          <a:lstStyle/>
          <a:p>
            <a:endParaRPr lang="en-GB"/>
          </a:p>
        </p:txBody>
      </p:sp>
      <p:pic>
        <p:nvPicPr>
          <p:cNvPr id="6" name="Picture 5" descr="A group of women sitting on a mat holding cell phones&#10;&#10;AI-generated content may be incorrect.">
            <a:extLst>
              <a:ext uri="{FF2B5EF4-FFF2-40B4-BE49-F238E27FC236}">
                <a16:creationId xmlns:a16="http://schemas.microsoft.com/office/drawing/2014/main" id="{68F4993B-7627-B818-6C5D-23FD6972C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911" y="1869200"/>
            <a:ext cx="3970952" cy="4392592"/>
          </a:xfrm>
          <a:prstGeom prst="rect">
            <a:avLst/>
          </a:prstGeom>
        </p:spPr>
      </p:pic>
    </p:spTree>
    <p:extLst>
      <p:ext uri="{BB962C8B-B14F-4D97-AF65-F5344CB8AC3E}">
        <p14:creationId xmlns:p14="http://schemas.microsoft.com/office/powerpoint/2010/main" val="273540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C6FE3AD-E5E9-B0EA-77FC-E9A5E10AA682}"/>
              </a:ext>
            </a:extLst>
          </p:cNvPr>
          <p:cNvSpPr>
            <a:spLocks noGrp="1"/>
          </p:cNvSpPr>
          <p:nvPr>
            <p:ph type="title"/>
          </p:nvPr>
        </p:nvSpPr>
        <p:spPr>
          <a:xfrm>
            <a:off x="1295517" y="-41564"/>
            <a:ext cx="10657184" cy="1143000"/>
          </a:xfrm>
        </p:spPr>
        <p:txBody>
          <a:bodyPr/>
          <a:lstStyle/>
          <a:p>
            <a:r>
              <a:rPr lang="en-US" dirty="0"/>
              <a:t>Components of the Integrated Strategy</a:t>
            </a:r>
          </a:p>
        </p:txBody>
      </p:sp>
      <p:pic>
        <p:nvPicPr>
          <p:cNvPr id="5" name="Image 3">
            <a:extLst>
              <a:ext uri="{FF2B5EF4-FFF2-40B4-BE49-F238E27FC236}">
                <a16:creationId xmlns:a16="http://schemas.microsoft.com/office/drawing/2014/main" id="{0C1C8051-F058-6B8B-ED41-A4F0B8B1DFFF}"/>
              </a:ext>
            </a:extLst>
          </p:cNvPr>
          <p:cNvPicPr>
            <a:picLocks/>
          </p:cNvPicPr>
          <p:nvPr/>
        </p:nvPicPr>
        <p:blipFill>
          <a:blip r:embed="rId2" cstate="print">
            <a:extLst>
              <a:ext uri="{BEBA8EAE-BF5A-486C-A8C5-ECC9F3942E4B}">
                <a14:imgProps xmlns:a14="http://schemas.microsoft.com/office/drawing/2010/main">
                  <a14:imgLayer r:embed="rId3">
                    <a14:imgEffect>
                      <a14:colorTemperature colorTemp="7200"/>
                    </a14:imgEffect>
                  </a14:imgLayer>
                </a14:imgProps>
              </a:ext>
            </a:extLst>
          </a:blip>
          <a:srcRect t="30302"/>
          <a:stretch/>
        </p:blipFill>
        <p:spPr>
          <a:xfrm>
            <a:off x="1075612" y="2387599"/>
            <a:ext cx="11116388" cy="4470401"/>
          </a:xfrm>
          <a:prstGeom prst="rect">
            <a:avLst/>
          </a:prstGeom>
          <a:noFill/>
        </p:spPr>
      </p:pic>
      <p:sp>
        <p:nvSpPr>
          <p:cNvPr id="6" name="Content Placeholder 2"/>
          <p:cNvSpPr>
            <a:spLocks noGrp="1"/>
          </p:cNvSpPr>
          <p:nvPr>
            <p:ph idx="1"/>
          </p:nvPr>
        </p:nvSpPr>
        <p:spPr>
          <a:xfrm>
            <a:off x="1075611" y="1508761"/>
            <a:ext cx="10913184" cy="1143000"/>
          </a:xfrm>
        </p:spPr>
        <p:txBody>
          <a:bodyPr/>
          <a:lstStyle/>
          <a:p>
            <a:pPr marL="342900" lvl="1" indent="-342900">
              <a:spcBef>
                <a:spcPts val="600"/>
              </a:spcBef>
              <a:buFont typeface="Wingdings" panose="05000000000000000000" pitchFamily="2" charset="2"/>
              <a:buChar char="v"/>
            </a:pPr>
            <a:r>
              <a:rPr lang="en-US" sz="2200" dirty="0"/>
              <a:t>CHWs were strengthened during the largest outbreak, delivering a combined package of  services  tailored to reduce mortality and limit spread.</a:t>
            </a:r>
          </a:p>
          <a:p>
            <a:pPr marL="742950" lvl="2" indent="-342900">
              <a:spcBef>
                <a:spcPts val="600"/>
              </a:spcBef>
            </a:pPr>
            <a:endParaRPr lang="en-US" sz="2200" dirty="0"/>
          </a:p>
          <a:p>
            <a:pPr marL="742950" lvl="2" indent="-342900">
              <a:spcBef>
                <a:spcPts val="600"/>
              </a:spcBef>
            </a:pPr>
            <a:endParaRPr lang="en-US" sz="2200" dirty="0"/>
          </a:p>
          <a:p>
            <a:pPr marL="457200" lvl="1" indent="-457200">
              <a:spcBef>
                <a:spcPts val="600"/>
              </a:spcBef>
              <a:buFont typeface="+mj-lt"/>
              <a:buAutoNum type="arabicPeriod"/>
            </a:pPr>
            <a:endParaRPr lang="en-US" sz="2200" dirty="0"/>
          </a:p>
          <a:p>
            <a:pPr marL="457200" lvl="1" indent="-457200">
              <a:spcBef>
                <a:spcPts val="600"/>
              </a:spcBef>
              <a:buFont typeface="+mj-lt"/>
              <a:buAutoNum type="arabicPeriod"/>
            </a:pPr>
            <a:endParaRPr lang="en-US" sz="2200" dirty="0"/>
          </a:p>
        </p:txBody>
      </p:sp>
    </p:spTree>
    <p:extLst>
      <p:ext uri="{BB962C8B-B14F-4D97-AF65-F5344CB8AC3E}">
        <p14:creationId xmlns:p14="http://schemas.microsoft.com/office/powerpoint/2010/main" val="37986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5A3F-A10D-DCDC-6CF5-397BA461C828}"/>
              </a:ext>
            </a:extLst>
          </p:cNvPr>
          <p:cNvSpPr>
            <a:spLocks noGrp="1"/>
          </p:cNvSpPr>
          <p:nvPr>
            <p:ph type="title"/>
          </p:nvPr>
        </p:nvSpPr>
        <p:spPr/>
        <p:txBody>
          <a:bodyPr/>
          <a:lstStyle/>
          <a:p>
            <a:r>
              <a:rPr lang="en-US" dirty="0"/>
              <a:t>WASH as the First Line of Defense</a:t>
            </a:r>
            <a:endParaRPr lang="en-GB" dirty="0"/>
          </a:p>
        </p:txBody>
      </p:sp>
      <p:pic>
        <p:nvPicPr>
          <p:cNvPr id="11" name="Content Placeholder 10">
            <a:extLst>
              <a:ext uri="{FF2B5EF4-FFF2-40B4-BE49-F238E27FC236}">
                <a16:creationId xmlns:a16="http://schemas.microsoft.com/office/drawing/2014/main" id="{381F26E9-E269-5055-E23E-7E78D3055C64}"/>
              </a:ext>
            </a:extLst>
          </p:cNvPr>
          <p:cNvPicPr>
            <a:picLocks noGrp="1" noChangeAspect="1"/>
          </p:cNvPicPr>
          <p:nvPr>
            <p:ph sz="half" idx="1"/>
          </p:nvPr>
        </p:nvPicPr>
        <p:blipFill>
          <a:blip r:embed="rId2"/>
          <a:stretch>
            <a:fillRect/>
          </a:stretch>
        </p:blipFill>
        <p:spPr>
          <a:xfrm>
            <a:off x="1803880" y="2243705"/>
            <a:ext cx="4496427" cy="3238952"/>
          </a:xfrm>
        </p:spPr>
      </p:pic>
      <p:sp>
        <p:nvSpPr>
          <p:cNvPr id="12" name="Content Placeholder 11">
            <a:extLst>
              <a:ext uri="{FF2B5EF4-FFF2-40B4-BE49-F238E27FC236}">
                <a16:creationId xmlns:a16="http://schemas.microsoft.com/office/drawing/2014/main" id="{2A2DE94C-1F3B-2786-E6DB-63F63EA8C661}"/>
              </a:ext>
            </a:extLst>
          </p:cNvPr>
          <p:cNvSpPr>
            <a:spLocks noGrp="1"/>
          </p:cNvSpPr>
          <p:nvPr>
            <p:ph sz="half" idx="2"/>
          </p:nvPr>
        </p:nvSpPr>
        <p:spPr>
          <a:xfrm>
            <a:off x="6375400" y="1600201"/>
            <a:ext cx="5289551" cy="4525963"/>
          </a:xfrm>
        </p:spPr>
        <p:txBody>
          <a:bodyPr/>
          <a:lstStyle/>
          <a:p>
            <a:pPr marL="0" indent="0">
              <a:buNone/>
            </a:pPr>
            <a:r>
              <a:rPr lang="en-US" b="1" dirty="0"/>
              <a:t>Targeted Actions</a:t>
            </a:r>
            <a:endParaRPr lang="en-GB" b="1" dirty="0"/>
          </a:p>
          <a:p>
            <a:r>
              <a:rPr lang="en-GB" sz="2000" b="1" dirty="0"/>
              <a:t>Water Treatment: </a:t>
            </a:r>
            <a:r>
              <a:rPr lang="en-GB" sz="2000" dirty="0"/>
              <a:t>Distribution of liquid and granular chlorine to households for point of use disinfection </a:t>
            </a:r>
          </a:p>
          <a:p>
            <a:r>
              <a:rPr lang="en-GB" sz="2000" b="1" dirty="0"/>
              <a:t>Hygiene Promotion: </a:t>
            </a:r>
            <a:r>
              <a:rPr lang="en-GB" sz="2000" dirty="0"/>
              <a:t> Intense campaigns promoting handwashing with soap at critical times</a:t>
            </a:r>
          </a:p>
          <a:p>
            <a:r>
              <a:rPr lang="en-GB" sz="2000" b="1" dirty="0"/>
              <a:t>Sanitation: </a:t>
            </a:r>
            <a:r>
              <a:rPr lang="en-GB" sz="2000" dirty="0"/>
              <a:t>Liming of latrines and distribution of sanitation items to high-risk areas</a:t>
            </a:r>
          </a:p>
          <a:p>
            <a:r>
              <a:rPr lang="en-GB" sz="2000" b="1" dirty="0"/>
              <a:t>Outcomes: </a:t>
            </a:r>
            <a:r>
              <a:rPr lang="en-GB" sz="2000" dirty="0"/>
              <a:t>Visible improvement in household water treatment and reduced transmission in pilot zones</a:t>
            </a:r>
            <a:endParaRPr lang="en-US" sz="2000" dirty="0"/>
          </a:p>
        </p:txBody>
      </p:sp>
    </p:spTree>
    <p:extLst>
      <p:ext uri="{BB962C8B-B14F-4D97-AF65-F5344CB8AC3E}">
        <p14:creationId xmlns:p14="http://schemas.microsoft.com/office/powerpoint/2010/main" val="4146066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53EF-21E3-5A3C-8631-7AD39C574D27}"/>
              </a:ext>
            </a:extLst>
          </p:cNvPr>
          <p:cNvSpPr>
            <a:spLocks noGrp="1"/>
          </p:cNvSpPr>
          <p:nvPr>
            <p:ph type="title"/>
          </p:nvPr>
        </p:nvSpPr>
        <p:spPr/>
        <p:txBody>
          <a:bodyPr wrap="square" anchor="ctr">
            <a:normAutofit/>
          </a:bodyPr>
          <a:lstStyle/>
          <a:p>
            <a:r>
              <a:rPr lang="en-US" dirty="0"/>
              <a:t>Impact of ICCSS on Daily Cases</a:t>
            </a:r>
            <a:endParaRPr lang="en-GB" dirty="0"/>
          </a:p>
        </p:txBody>
      </p:sp>
      <p:pic>
        <p:nvPicPr>
          <p:cNvPr id="6" name="Content Placeholder 5" descr="A graph showing the number of cases&#10;&#10;AI-generated content may be incorrect.">
            <a:extLst>
              <a:ext uri="{FF2B5EF4-FFF2-40B4-BE49-F238E27FC236}">
                <a16:creationId xmlns:a16="http://schemas.microsoft.com/office/drawing/2014/main" id="{3BB7CAC0-80EC-330E-9A1A-A89CF6EBFEEF}"/>
              </a:ext>
            </a:extLst>
          </p:cNvPr>
          <p:cNvPicPr>
            <a:picLocks noGrp="1" noChangeAspect="1"/>
          </p:cNvPicPr>
          <p:nvPr>
            <p:ph sz="half" idx="1"/>
          </p:nvPr>
        </p:nvPicPr>
        <p:blipFill rotWithShape="1">
          <a:blip r:embed="rId3"/>
          <a:srcRect t="10767"/>
          <a:stretch/>
        </p:blipFill>
        <p:spPr>
          <a:xfrm>
            <a:off x="1481667" y="2633133"/>
            <a:ext cx="9576329" cy="3786803"/>
          </a:xfrm>
          <a:noFill/>
        </p:spPr>
      </p:pic>
      <p:sp>
        <p:nvSpPr>
          <p:cNvPr id="7" name="Content Placeholder 6">
            <a:extLst>
              <a:ext uri="{FF2B5EF4-FFF2-40B4-BE49-F238E27FC236}">
                <a16:creationId xmlns:a16="http://schemas.microsoft.com/office/drawing/2014/main" id="{44B60A97-6840-D036-EF63-583206AB9F9C}"/>
              </a:ext>
            </a:extLst>
          </p:cNvPr>
          <p:cNvSpPr>
            <a:spLocks noGrp="1"/>
          </p:cNvSpPr>
          <p:nvPr>
            <p:ph sz="half" idx="2"/>
          </p:nvPr>
        </p:nvSpPr>
        <p:spPr>
          <a:xfrm>
            <a:off x="1481667" y="1600201"/>
            <a:ext cx="10183284" cy="965199"/>
          </a:xfrm>
        </p:spPr>
        <p:txBody>
          <a:bodyPr/>
          <a:lstStyle/>
          <a:p>
            <a:pPr marL="0" indent="0">
              <a:buNone/>
            </a:pPr>
            <a:r>
              <a:rPr lang="en-US" sz="2000" dirty="0"/>
              <a:t>Following implementation of the integrated strategy on the Copperbelt, daily cases dropped significantly, stabilizing to zero</a:t>
            </a:r>
            <a:endParaRPr lang="en-GB" sz="2000" dirty="0"/>
          </a:p>
        </p:txBody>
      </p:sp>
    </p:spTree>
    <p:extLst>
      <p:ext uri="{BB962C8B-B14F-4D97-AF65-F5344CB8AC3E}">
        <p14:creationId xmlns:p14="http://schemas.microsoft.com/office/powerpoint/2010/main" val="3698019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0E27A-B8C1-1D37-F693-AB47F2A8819F}"/>
              </a:ext>
            </a:extLst>
          </p:cNvPr>
          <p:cNvSpPr>
            <a:spLocks noGrp="1"/>
          </p:cNvSpPr>
          <p:nvPr>
            <p:ph type="title"/>
          </p:nvPr>
        </p:nvSpPr>
        <p:spPr/>
        <p:txBody>
          <a:bodyPr/>
          <a:lstStyle/>
          <a:p>
            <a:r>
              <a:rPr lang="en-US" dirty="0"/>
              <a:t>Key Drivers of Success</a:t>
            </a:r>
            <a:endParaRPr lang="en-GB" dirty="0"/>
          </a:p>
        </p:txBody>
      </p:sp>
      <p:pic>
        <p:nvPicPr>
          <p:cNvPr id="5" name="Content Placeholder 4">
            <a:extLst>
              <a:ext uri="{FF2B5EF4-FFF2-40B4-BE49-F238E27FC236}">
                <a16:creationId xmlns:a16="http://schemas.microsoft.com/office/drawing/2014/main" id="{A8212CF8-FDD3-CA0C-9D59-7CFE5AFBDF91}"/>
              </a:ext>
            </a:extLst>
          </p:cNvPr>
          <p:cNvPicPr>
            <a:picLocks noGrp="1" noChangeAspect="1"/>
          </p:cNvPicPr>
          <p:nvPr>
            <p:ph sz="half" idx="1"/>
          </p:nvPr>
        </p:nvPicPr>
        <p:blipFill rotWithShape="1">
          <a:blip r:embed="rId2"/>
          <a:srcRect l="66527" b="32545"/>
          <a:stretch/>
        </p:blipFill>
        <p:spPr>
          <a:xfrm>
            <a:off x="1295467" y="1600202"/>
            <a:ext cx="5319186" cy="3141132"/>
          </a:xfrm>
        </p:spPr>
      </p:pic>
      <p:sp>
        <p:nvSpPr>
          <p:cNvPr id="6" name="Content Placeholder 5">
            <a:extLst>
              <a:ext uri="{FF2B5EF4-FFF2-40B4-BE49-F238E27FC236}">
                <a16:creationId xmlns:a16="http://schemas.microsoft.com/office/drawing/2014/main" id="{A8F702CD-53D3-9A66-CF3C-9A373A4391D9}"/>
              </a:ext>
            </a:extLst>
          </p:cNvPr>
          <p:cNvSpPr>
            <a:spLocks noGrp="1"/>
          </p:cNvSpPr>
          <p:nvPr>
            <p:ph sz="half" idx="2"/>
          </p:nvPr>
        </p:nvSpPr>
        <p:spPr/>
        <p:txBody>
          <a:bodyPr/>
          <a:lstStyle/>
          <a:p>
            <a:r>
              <a:rPr lang="en-US" dirty="0"/>
              <a:t>Community resilience depends on trust built between the health systems and the community</a:t>
            </a:r>
          </a:p>
          <a:p>
            <a:r>
              <a:rPr lang="en-US" dirty="0"/>
              <a:t>Early engagement with local leadership in emergency preparedness can help prevent deaths</a:t>
            </a:r>
          </a:p>
          <a:p>
            <a:r>
              <a:rPr lang="en-US" dirty="0"/>
              <a:t>Resource distribution such as ORS and hygiene kits ensured early rehydration</a:t>
            </a:r>
            <a:endParaRPr lang="en-GB" dirty="0"/>
          </a:p>
        </p:txBody>
      </p:sp>
      <p:sp>
        <p:nvSpPr>
          <p:cNvPr id="7" name="AutoShape 2" descr="Community meeting">
            <a:extLst>
              <a:ext uri="{FF2B5EF4-FFF2-40B4-BE49-F238E27FC236}">
                <a16:creationId xmlns:a16="http://schemas.microsoft.com/office/drawing/2014/main" id="{9162E1A7-94D0-9928-A827-CB861E84EF2E}"/>
              </a:ext>
            </a:extLst>
          </p:cNvPr>
          <p:cNvSpPr>
            <a:spLocks noChangeAspect="1" noChangeArrowheads="1"/>
          </p:cNvSpPr>
          <p:nvPr/>
        </p:nvSpPr>
        <p:spPr bwMode="auto">
          <a:xfrm>
            <a:off x="5833602" y="2125419"/>
            <a:ext cx="304800" cy="239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Subtitle 2">
            <a:extLst>
              <a:ext uri="{FF2B5EF4-FFF2-40B4-BE49-F238E27FC236}">
                <a16:creationId xmlns:a16="http://schemas.microsoft.com/office/drawing/2014/main" id="{ABCB9300-410B-AE0A-5531-C794ADAD5799}"/>
              </a:ext>
            </a:extLst>
          </p:cNvPr>
          <p:cNvSpPr txBox="1">
            <a:spLocks/>
          </p:cNvSpPr>
          <p:nvPr/>
        </p:nvSpPr>
        <p:spPr bwMode="auto">
          <a:xfrm>
            <a:off x="1839848" y="4787296"/>
            <a:ext cx="3627502" cy="94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514350">
              <a:buNone/>
            </a:pPr>
            <a:r>
              <a:rPr lang="en-US" altLang="en-US" sz="1400" b="1" dirty="0">
                <a:solidFill>
                  <a:prstClr val="black"/>
                </a:solidFill>
                <a:latin typeface="+mj-lt"/>
              </a:rPr>
              <a:t>Trust Building</a:t>
            </a:r>
          </a:p>
          <a:p>
            <a:pPr algn="ctr" defTabSz="514350">
              <a:buNone/>
            </a:pPr>
            <a:r>
              <a:rPr lang="en-US" altLang="en-US" sz="1400" dirty="0">
                <a:solidFill>
                  <a:prstClr val="black"/>
                </a:solidFill>
                <a:latin typeface="+mj-lt"/>
              </a:rPr>
              <a:t>Engaging local leaders reduced mistrust and opened doors </a:t>
            </a:r>
          </a:p>
        </p:txBody>
      </p:sp>
    </p:spTree>
    <p:extLst>
      <p:ext uri="{BB962C8B-B14F-4D97-AF65-F5344CB8AC3E}">
        <p14:creationId xmlns:p14="http://schemas.microsoft.com/office/powerpoint/2010/main" val="228009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88469-D861-2896-D322-FC5803FB6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EA4FE-EE68-F355-A276-0B52FA76B07A}"/>
              </a:ext>
            </a:extLst>
          </p:cNvPr>
          <p:cNvSpPr>
            <a:spLocks noGrp="1"/>
          </p:cNvSpPr>
          <p:nvPr>
            <p:ph type="title"/>
          </p:nvPr>
        </p:nvSpPr>
        <p:spPr/>
        <p:txBody>
          <a:bodyPr wrap="square" anchor="ctr">
            <a:normAutofit/>
          </a:bodyPr>
          <a:lstStyle/>
          <a:p>
            <a:r>
              <a:rPr lang="en-US" b="1" dirty="0"/>
              <a:t>Challenges and Lessons Learned</a:t>
            </a:r>
          </a:p>
        </p:txBody>
      </p:sp>
      <p:sp>
        <p:nvSpPr>
          <p:cNvPr id="7" name="Content Placeholder 6">
            <a:extLst>
              <a:ext uri="{FF2B5EF4-FFF2-40B4-BE49-F238E27FC236}">
                <a16:creationId xmlns:a16="http://schemas.microsoft.com/office/drawing/2014/main" id="{EE1548AB-9C33-1D1A-0AD3-CE6F3807B520}"/>
              </a:ext>
            </a:extLst>
          </p:cNvPr>
          <p:cNvSpPr>
            <a:spLocks noGrp="1"/>
          </p:cNvSpPr>
          <p:nvPr>
            <p:ph sz="half" idx="1"/>
          </p:nvPr>
        </p:nvSpPr>
        <p:spPr/>
        <p:txBody>
          <a:bodyPr/>
          <a:lstStyle/>
          <a:p>
            <a:pPr marL="0" indent="0">
              <a:buNone/>
            </a:pPr>
            <a:r>
              <a:rPr lang="en-US" b="1" dirty="0"/>
              <a:t>Key Challenges</a:t>
            </a:r>
          </a:p>
          <a:p>
            <a:pPr lvl="1">
              <a:buFont typeface="Arial" panose="020B0604020202020204" pitchFamily="34" charset="0"/>
              <a:buChar char="•"/>
            </a:pPr>
            <a:r>
              <a:rPr lang="en-US" dirty="0"/>
              <a:t>Resource constraints – shortages of ORS, chlorine, lab reagents</a:t>
            </a:r>
          </a:p>
          <a:p>
            <a:pPr lvl="1">
              <a:buFont typeface="Arial" panose="020B0604020202020204" pitchFamily="34" charset="0"/>
              <a:buChar char="•"/>
            </a:pPr>
            <a:r>
              <a:rPr lang="en-US" dirty="0"/>
              <a:t>Community mistrust- initial resistance and lack of access to households</a:t>
            </a:r>
          </a:p>
          <a:p>
            <a:pPr lvl="1">
              <a:buFont typeface="Arial" panose="020B0604020202020204" pitchFamily="34" charset="0"/>
              <a:buChar char="•"/>
            </a:pPr>
            <a:r>
              <a:rPr lang="en-US" dirty="0"/>
              <a:t>Data gaps – manual data collection caused delays in response times</a:t>
            </a:r>
            <a:endParaRPr lang="en-GB" dirty="0"/>
          </a:p>
        </p:txBody>
      </p:sp>
      <p:sp>
        <p:nvSpPr>
          <p:cNvPr id="8" name="Content Placeholder 7">
            <a:extLst>
              <a:ext uri="{FF2B5EF4-FFF2-40B4-BE49-F238E27FC236}">
                <a16:creationId xmlns:a16="http://schemas.microsoft.com/office/drawing/2014/main" id="{07EFCC8E-3283-C7F9-DF57-58D2C2894929}"/>
              </a:ext>
            </a:extLst>
          </p:cNvPr>
          <p:cNvSpPr>
            <a:spLocks noGrp="1"/>
          </p:cNvSpPr>
          <p:nvPr>
            <p:ph sz="half" idx="2"/>
          </p:nvPr>
        </p:nvSpPr>
        <p:spPr>
          <a:xfrm>
            <a:off x="6724651" y="1600201"/>
            <a:ext cx="5145616" cy="4525963"/>
          </a:xfrm>
        </p:spPr>
        <p:txBody>
          <a:bodyPr/>
          <a:lstStyle/>
          <a:p>
            <a:pPr marL="0" indent="0">
              <a:buNone/>
            </a:pPr>
            <a:r>
              <a:rPr lang="en-US" dirty="0"/>
              <a:t>Lessons learned</a:t>
            </a:r>
          </a:p>
          <a:p>
            <a:pPr lvl="1">
              <a:buFont typeface="Arial" panose="020B0604020202020204" pitchFamily="34" charset="0"/>
              <a:buChar char="•"/>
            </a:pPr>
            <a:r>
              <a:rPr lang="en-US" dirty="0"/>
              <a:t>Coordination is critical – multisectoral approach works better than isolated health interventions</a:t>
            </a:r>
          </a:p>
          <a:p>
            <a:pPr lvl="1">
              <a:buFont typeface="Arial" panose="020B0604020202020204" pitchFamily="34" charset="0"/>
              <a:buChar char="•"/>
            </a:pPr>
            <a:r>
              <a:rPr lang="en-US" dirty="0"/>
              <a:t>Early engagement of community leaders </a:t>
            </a:r>
            <a:r>
              <a:rPr lang="en-US" b="1" dirty="0"/>
              <a:t>before</a:t>
            </a:r>
            <a:r>
              <a:rPr lang="en-US" dirty="0"/>
              <a:t> deployment builds necessary trust</a:t>
            </a:r>
          </a:p>
          <a:p>
            <a:pPr lvl="1">
              <a:buFont typeface="Arial" panose="020B0604020202020204" pitchFamily="34" charset="0"/>
              <a:buChar char="•"/>
            </a:pPr>
            <a:r>
              <a:rPr lang="en-US" dirty="0"/>
              <a:t>Strategies must be adaptable and tailored to local socio-cultural dynamics</a:t>
            </a:r>
            <a:endParaRPr lang="en-GB" dirty="0"/>
          </a:p>
        </p:txBody>
      </p:sp>
    </p:spTree>
    <p:extLst>
      <p:ext uri="{BB962C8B-B14F-4D97-AF65-F5344CB8AC3E}">
        <p14:creationId xmlns:p14="http://schemas.microsoft.com/office/powerpoint/2010/main" val="2827856077"/>
      </p:ext>
    </p:extLst>
  </p:cSld>
  <p:clrMapOvr>
    <a:masterClrMapping/>
  </p:clrMapOvr>
</p:sld>
</file>

<file path=ppt/theme/theme1.xml><?xml version="1.0" encoding="utf-8"?>
<a:theme xmlns:a="http://schemas.openxmlformats.org/drawingml/2006/main" name="Zambian sidebar with fla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Zambian sidebar with fla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Zambian sidebar with fla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Zambian sidebar with fla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Zambian sidebar with fla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Zambian sidebar with fla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Zambian sidebar with fla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Zambian sidebar with fla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Zambian sidebar with fla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Zambian sidebar with fla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Zambian sidebar with fla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Zambian sidebar with fla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Zambian sidebar with fla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389C59ADE53C49B45E3B489436BC07" ma:contentTypeVersion="18" ma:contentTypeDescription="Create a new document." ma:contentTypeScope="" ma:versionID="8f6cabcb63619f8d8e4ee0f842025c92">
  <xsd:schema xmlns:xsd="http://www.w3.org/2001/XMLSchema" xmlns:xs="http://www.w3.org/2001/XMLSchema" xmlns:p="http://schemas.microsoft.com/office/2006/metadata/properties" xmlns:ns2="f94a4242-da51-4b1d-bad4-07d006b730d3" xmlns:ns3="bd879b36-96f5-4c4e-979a-9eb1cd712529" targetNamespace="http://schemas.microsoft.com/office/2006/metadata/properties" ma:root="true" ma:fieldsID="df3a975df5b56474e8ccbb44a88dc77b" ns2:_="" ns3:_="">
    <xsd:import namespace="f94a4242-da51-4b1d-bad4-07d006b730d3"/>
    <xsd:import namespace="bd879b36-96f5-4c4e-979a-9eb1cd7125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a4242-da51-4b1d-bad4-07d006b73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79b36-96f5-4c4e-979a-9eb1cd7125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52edfb5-6ab5-4a67-b8c8-74eaf5c36299}" ma:internalName="TaxCatchAll" ma:showField="CatchAllData" ma:web="bd879b36-96f5-4c4e-979a-9eb1cd7125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d879b36-96f5-4c4e-979a-9eb1cd712529" xsi:nil="true"/>
    <lcf76f155ced4ddcb4097134ff3c332f xmlns="f94a4242-da51-4b1d-bad4-07d006b730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A9035A-0453-4130-886B-ECC49B6856F5}"/>
</file>

<file path=customXml/itemProps2.xml><?xml version="1.0" encoding="utf-8"?>
<ds:datastoreItem xmlns:ds="http://schemas.openxmlformats.org/officeDocument/2006/customXml" ds:itemID="{32B02982-ED20-4CE6-8814-6429B64D3CEA}">
  <ds:schemaRefs>
    <ds:schemaRef ds:uri="http://schemas.microsoft.com/sharepoint/v3/contenttype/forms"/>
  </ds:schemaRefs>
</ds:datastoreItem>
</file>

<file path=customXml/itemProps3.xml><?xml version="1.0" encoding="utf-8"?>
<ds:datastoreItem xmlns:ds="http://schemas.openxmlformats.org/officeDocument/2006/customXml" ds:itemID="{41B32202-E7F3-477B-B4C5-4FE6A915377A}">
  <ds:schemaRefs>
    <ds:schemaRef ds:uri="http://schemas.microsoft.com/office/infopath/2007/PartnerControls"/>
    <ds:schemaRef ds:uri="f20672bf-7cba-4c80-8b07-d98646ff26c1"/>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a935c48e-c78a-4ccb-8078-55aaad22842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33044</TotalTime>
  <Words>687</Words>
  <Application>Microsoft Office PowerPoint</Application>
  <PresentationFormat>Widescreen</PresentationFormat>
  <Paragraphs>65</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Wingdings</vt:lpstr>
      <vt:lpstr>Zambian sidebar with flag</vt:lpstr>
      <vt:lpstr>PowerPoint Presentation</vt:lpstr>
      <vt:lpstr>Public Health and Health Service Delivery Functions between Health Facilities and Communities </vt:lpstr>
      <vt:lpstr>Geographic Impact of the 2024 Outbreak</vt:lpstr>
      <vt:lpstr>Zambia’s Integrated Community Strategy for Cholera Control</vt:lpstr>
      <vt:lpstr>Components of the Integrated Strategy</vt:lpstr>
      <vt:lpstr>WASH as the First Line of Defense</vt:lpstr>
      <vt:lpstr>Impact of ICCSS on Daily Cases</vt:lpstr>
      <vt:lpstr>Key Drivers of Success</vt:lpstr>
      <vt:lpstr>Challenges and Lessons Learned</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MINISTRY OF HEALTH</dc:title>
  <dc:creator>Matilda Kakungu</dc:creator>
  <cp:lastModifiedBy>MBEWE, Nyuma</cp:lastModifiedBy>
  <cp:revision>11</cp:revision>
  <dcterms:created xsi:type="dcterms:W3CDTF">2022-01-11T14:01:40Z</dcterms:created>
  <dcterms:modified xsi:type="dcterms:W3CDTF">2025-12-04T13:48:43Z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0x010100C4389C59ADE53C49B45E3B489436BC07</vt:lpwstr>
  </property>
</Properties>
</file>