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69" r:id="rId13"/>
    <p:sldId id="271" r:id="rId14"/>
    <p:sldId id="272" r:id="rId15"/>
    <p:sldId id="260" r:id="rId1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A004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77428C-C396-4032-98D1-A0F6370ECC06}" v="6" dt="2025-10-22T07:27:49.383"/>
    <p1510:client id="{F2A440E3-5812-46A4-A90A-965156503414}" v="1" dt="2025-10-22T09:41:40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689" autoAdjust="0"/>
  </p:normalViewPr>
  <p:slideViewPr>
    <p:cSldViewPr snapToGrid="0">
      <p:cViewPr varScale="1">
        <p:scale>
          <a:sx n="61" d="100"/>
          <a:sy n="61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ZBARUAH, Supriya" userId="10801185-32ed-429a-8263-2e379148482e" providerId="ADAL" clId="{F2A440E3-5812-46A4-A90A-965156503414}"/>
    <pc:docChg chg="custSel modSld">
      <pc:chgData name="BEZBARUAH, Supriya" userId="10801185-32ed-429a-8263-2e379148482e" providerId="ADAL" clId="{F2A440E3-5812-46A4-A90A-965156503414}" dt="2025-10-22T09:41:42.418" v="9" actId="403"/>
      <pc:docMkLst>
        <pc:docMk/>
      </pc:docMkLst>
      <pc:sldChg chg="modSp mod">
        <pc:chgData name="BEZBARUAH, Supriya" userId="10801185-32ed-429a-8263-2e379148482e" providerId="ADAL" clId="{F2A440E3-5812-46A4-A90A-965156503414}" dt="2025-10-22T09:40:32.663" v="6" actId="27636"/>
        <pc:sldMkLst>
          <pc:docMk/>
          <pc:sldMk cId="1999706981" sldId="261"/>
        </pc:sldMkLst>
        <pc:spChg chg="mod">
          <ac:chgData name="BEZBARUAH, Supriya" userId="10801185-32ed-429a-8263-2e379148482e" providerId="ADAL" clId="{F2A440E3-5812-46A4-A90A-965156503414}" dt="2025-10-22T09:40:32.663" v="6" actId="27636"/>
          <ac:spMkLst>
            <pc:docMk/>
            <pc:sldMk cId="1999706981" sldId="261"/>
            <ac:spMk id="3" creationId="{92BC7B60-AC7F-ADDE-25C9-E31FE1B23190}"/>
          </ac:spMkLst>
        </pc:spChg>
      </pc:sldChg>
      <pc:sldChg chg="modSp mod">
        <pc:chgData name="BEZBARUAH, Supriya" userId="10801185-32ed-429a-8263-2e379148482e" providerId="ADAL" clId="{F2A440E3-5812-46A4-A90A-965156503414}" dt="2025-10-22T09:41:42.418" v="9" actId="403"/>
        <pc:sldMkLst>
          <pc:docMk/>
          <pc:sldMk cId="952871384" sldId="262"/>
        </pc:sldMkLst>
        <pc:spChg chg="mod">
          <ac:chgData name="BEZBARUAH, Supriya" userId="10801185-32ed-429a-8263-2e379148482e" providerId="ADAL" clId="{F2A440E3-5812-46A4-A90A-965156503414}" dt="2025-10-22T09:41:42.418" v="9" actId="403"/>
          <ac:spMkLst>
            <pc:docMk/>
            <pc:sldMk cId="952871384" sldId="262"/>
            <ac:spMk id="3" creationId="{C9875C48-0B70-37F6-7DAE-3BDB3BA13A00}"/>
          </ac:spMkLst>
        </pc:spChg>
      </pc:sldChg>
    </pc:docChg>
  </pc:docChgLst>
  <pc:docChgLst>
    <pc:chgData name="BEZBARUAH, Supriya" userId="10801185-32ed-429a-8263-2e379148482e" providerId="ADAL" clId="{8977428C-C396-4032-98D1-A0F6370ECC06}"/>
    <pc:docChg chg="custSel modSld">
      <pc:chgData name="BEZBARUAH, Supriya" userId="10801185-32ed-429a-8263-2e379148482e" providerId="ADAL" clId="{8977428C-C396-4032-98D1-A0F6370ECC06}" dt="2025-10-22T07:27:52.221" v="14" actId="478"/>
      <pc:docMkLst>
        <pc:docMk/>
      </pc:docMkLst>
      <pc:sldChg chg="modSp mod">
        <pc:chgData name="BEZBARUAH, Supriya" userId="10801185-32ed-429a-8263-2e379148482e" providerId="ADAL" clId="{8977428C-C396-4032-98D1-A0F6370ECC06}" dt="2025-10-22T07:27:04.271" v="0" actId="1076"/>
        <pc:sldMkLst>
          <pc:docMk/>
          <pc:sldMk cId="3878908985" sldId="265"/>
        </pc:sldMkLst>
        <pc:picChg chg="mod">
          <ac:chgData name="BEZBARUAH, Supriya" userId="10801185-32ed-429a-8263-2e379148482e" providerId="ADAL" clId="{8977428C-C396-4032-98D1-A0F6370ECC06}" dt="2025-10-22T07:27:04.271" v="0" actId="1076"/>
          <ac:picMkLst>
            <pc:docMk/>
            <pc:sldMk cId="3878908985" sldId="265"/>
            <ac:picMk id="4" creationId="{D6E3CD81-F232-6FEE-1B4E-764690214CFB}"/>
          </ac:picMkLst>
        </pc:picChg>
      </pc:sldChg>
      <pc:sldChg chg="addSp modSp mod">
        <pc:chgData name="BEZBARUAH, Supriya" userId="10801185-32ed-429a-8263-2e379148482e" providerId="ADAL" clId="{8977428C-C396-4032-98D1-A0F6370ECC06}" dt="2025-10-22T07:27:13.260" v="3" actId="1076"/>
        <pc:sldMkLst>
          <pc:docMk/>
          <pc:sldMk cId="3402477472" sldId="266"/>
        </pc:sldMkLst>
        <pc:picChg chg="add mod">
          <ac:chgData name="BEZBARUAH, Supriya" userId="10801185-32ed-429a-8263-2e379148482e" providerId="ADAL" clId="{8977428C-C396-4032-98D1-A0F6370ECC06}" dt="2025-10-22T07:27:13.260" v="3" actId="1076"/>
          <ac:picMkLst>
            <pc:docMk/>
            <pc:sldMk cId="3402477472" sldId="266"/>
            <ac:picMk id="4" creationId="{3C6F8DF0-9C4F-588E-D538-C663C689CB25}"/>
          </ac:picMkLst>
        </pc:picChg>
      </pc:sldChg>
      <pc:sldChg chg="addSp modSp mod">
        <pc:chgData name="BEZBARUAH, Supriya" userId="10801185-32ed-429a-8263-2e379148482e" providerId="ADAL" clId="{8977428C-C396-4032-98D1-A0F6370ECC06}" dt="2025-10-22T07:27:20.847" v="5" actId="1076"/>
        <pc:sldMkLst>
          <pc:docMk/>
          <pc:sldMk cId="2070843078" sldId="267"/>
        </pc:sldMkLst>
        <pc:picChg chg="add mod">
          <ac:chgData name="BEZBARUAH, Supriya" userId="10801185-32ed-429a-8263-2e379148482e" providerId="ADAL" clId="{8977428C-C396-4032-98D1-A0F6370ECC06}" dt="2025-10-22T07:27:20.847" v="5" actId="1076"/>
          <ac:picMkLst>
            <pc:docMk/>
            <pc:sldMk cId="2070843078" sldId="267"/>
            <ac:picMk id="5" creationId="{D46EAB53-1110-228C-E054-81883B2BBAAD}"/>
          </ac:picMkLst>
        </pc:picChg>
      </pc:sldChg>
      <pc:sldChg chg="addSp modSp mod">
        <pc:chgData name="BEZBARUAH, Supriya" userId="10801185-32ed-429a-8263-2e379148482e" providerId="ADAL" clId="{8977428C-C396-4032-98D1-A0F6370ECC06}" dt="2025-10-22T07:27:32.957" v="9" actId="1076"/>
        <pc:sldMkLst>
          <pc:docMk/>
          <pc:sldMk cId="1822509119" sldId="269"/>
        </pc:sldMkLst>
        <pc:picChg chg="add mod">
          <ac:chgData name="BEZBARUAH, Supriya" userId="10801185-32ed-429a-8263-2e379148482e" providerId="ADAL" clId="{8977428C-C396-4032-98D1-A0F6370ECC06}" dt="2025-10-22T07:27:32.957" v="9" actId="1076"/>
          <ac:picMkLst>
            <pc:docMk/>
            <pc:sldMk cId="1822509119" sldId="269"/>
            <ac:picMk id="4" creationId="{EA10626B-3137-D1F6-B401-B109CDD31886}"/>
          </ac:picMkLst>
        </pc:picChg>
      </pc:sldChg>
      <pc:sldChg chg="addSp modSp mod">
        <pc:chgData name="BEZBARUAH, Supriya" userId="10801185-32ed-429a-8263-2e379148482e" providerId="ADAL" clId="{8977428C-C396-4032-98D1-A0F6370ECC06}" dt="2025-10-22T07:27:27.633" v="7" actId="1076"/>
        <pc:sldMkLst>
          <pc:docMk/>
          <pc:sldMk cId="3915453288" sldId="270"/>
        </pc:sldMkLst>
        <pc:picChg chg="add mod">
          <ac:chgData name="BEZBARUAH, Supriya" userId="10801185-32ed-429a-8263-2e379148482e" providerId="ADAL" clId="{8977428C-C396-4032-98D1-A0F6370ECC06}" dt="2025-10-22T07:27:27.633" v="7" actId="1076"/>
          <ac:picMkLst>
            <pc:docMk/>
            <pc:sldMk cId="3915453288" sldId="270"/>
            <ac:picMk id="4" creationId="{583929B2-0839-7D4C-5800-13EA5FF064FA}"/>
          </ac:picMkLst>
        </pc:picChg>
      </pc:sldChg>
      <pc:sldChg chg="addSp modSp mod">
        <pc:chgData name="BEZBARUAH, Supriya" userId="10801185-32ed-429a-8263-2e379148482e" providerId="ADAL" clId="{8977428C-C396-4032-98D1-A0F6370ECC06}" dt="2025-10-22T07:27:44.450" v="12" actId="1076"/>
        <pc:sldMkLst>
          <pc:docMk/>
          <pc:sldMk cId="3901099036" sldId="271"/>
        </pc:sldMkLst>
        <pc:spChg chg="mod">
          <ac:chgData name="BEZBARUAH, Supriya" userId="10801185-32ed-429a-8263-2e379148482e" providerId="ADAL" clId="{8977428C-C396-4032-98D1-A0F6370ECC06}" dt="2025-10-22T07:27:44.450" v="12" actId="1076"/>
          <ac:spMkLst>
            <pc:docMk/>
            <pc:sldMk cId="3901099036" sldId="271"/>
            <ac:spMk id="6" creationId="{40DC2700-7B81-92EB-4CD8-5AEBF3C8B552}"/>
          </ac:spMkLst>
        </pc:spChg>
        <pc:picChg chg="add mod">
          <ac:chgData name="BEZBARUAH, Supriya" userId="10801185-32ed-429a-8263-2e379148482e" providerId="ADAL" clId="{8977428C-C396-4032-98D1-A0F6370ECC06}" dt="2025-10-22T07:27:39.459" v="11" actId="1076"/>
          <ac:picMkLst>
            <pc:docMk/>
            <pc:sldMk cId="3901099036" sldId="271"/>
            <ac:picMk id="4" creationId="{ADACA523-CF4F-BF27-CE12-A3488BC48106}"/>
          </ac:picMkLst>
        </pc:picChg>
      </pc:sldChg>
      <pc:sldChg chg="addSp delSp mod">
        <pc:chgData name="BEZBARUAH, Supriya" userId="10801185-32ed-429a-8263-2e379148482e" providerId="ADAL" clId="{8977428C-C396-4032-98D1-A0F6370ECC06}" dt="2025-10-22T07:27:52.221" v="14" actId="478"/>
        <pc:sldMkLst>
          <pc:docMk/>
          <pc:sldMk cId="1197731452" sldId="272"/>
        </pc:sldMkLst>
        <pc:picChg chg="add del">
          <ac:chgData name="BEZBARUAH, Supriya" userId="10801185-32ed-429a-8263-2e379148482e" providerId="ADAL" clId="{8977428C-C396-4032-98D1-A0F6370ECC06}" dt="2025-10-22T07:27:52.221" v="14" actId="478"/>
          <ac:picMkLst>
            <pc:docMk/>
            <pc:sldMk cId="1197731452" sldId="272"/>
            <ac:picMk id="4" creationId="{F5BA0DA8-07E8-29C7-EF56-226C28A56C2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4553E6-D2A6-4A8A-95BC-B6F5666A4E3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BD96AE6-40DF-4803-99C5-1982534F4F68}">
      <dgm:prSet/>
      <dgm:spPr/>
      <dgm:t>
        <a:bodyPr/>
        <a:lstStyle/>
        <a:p>
          <a:r>
            <a:rPr lang="en-US" b="1"/>
            <a:t>Aims at </a:t>
          </a:r>
          <a:r>
            <a:rPr lang="en-US"/>
            <a:t>enhancing inclusive community-centred decision-making, planning and implementation along with shared, all-partner accountability for health emergency resilience at the community level.</a:t>
          </a:r>
        </a:p>
      </dgm:t>
    </dgm:pt>
    <dgm:pt modelId="{2D0E9037-F83E-4BD6-8332-03A5EF83B897}" type="parTrans" cxnId="{B419AA51-4856-40AB-AF30-C6104B6617B4}">
      <dgm:prSet/>
      <dgm:spPr/>
      <dgm:t>
        <a:bodyPr/>
        <a:lstStyle/>
        <a:p>
          <a:endParaRPr lang="en-US"/>
        </a:p>
      </dgm:t>
    </dgm:pt>
    <dgm:pt modelId="{0142190D-C44A-46FE-B2EF-D185F4022C31}" type="sibTrans" cxnId="{B419AA51-4856-40AB-AF30-C6104B6617B4}">
      <dgm:prSet/>
      <dgm:spPr/>
      <dgm:t>
        <a:bodyPr/>
        <a:lstStyle/>
        <a:p>
          <a:endParaRPr lang="en-US"/>
        </a:p>
      </dgm:t>
    </dgm:pt>
    <dgm:pt modelId="{7FDA399B-F44F-412E-BFFB-AB1F7BC42BA4}">
      <dgm:prSet/>
      <dgm:spPr/>
      <dgm:t>
        <a:bodyPr/>
        <a:lstStyle/>
        <a:p>
          <a:r>
            <a:rPr lang="en-US" b="1"/>
            <a:t>What: </a:t>
          </a:r>
          <a:r>
            <a:rPr lang="en-US"/>
            <a:t>Practical steps to support a harmonized, multistakeholder approach to strengthening community resilience to emergencies.</a:t>
          </a:r>
        </a:p>
      </dgm:t>
    </dgm:pt>
    <dgm:pt modelId="{E68926C6-A399-4205-85DF-776D63877343}" type="parTrans" cxnId="{8A6DB1B4-4FA0-4690-A8DE-8D16BF248ACA}">
      <dgm:prSet/>
      <dgm:spPr/>
      <dgm:t>
        <a:bodyPr/>
        <a:lstStyle/>
        <a:p>
          <a:endParaRPr lang="en-US"/>
        </a:p>
      </dgm:t>
    </dgm:pt>
    <dgm:pt modelId="{511B714C-918D-4294-8C46-DDBEE50F92DD}" type="sibTrans" cxnId="{8A6DB1B4-4FA0-4690-A8DE-8D16BF248ACA}">
      <dgm:prSet/>
      <dgm:spPr/>
      <dgm:t>
        <a:bodyPr/>
        <a:lstStyle/>
        <a:p>
          <a:endParaRPr lang="en-US"/>
        </a:p>
      </dgm:t>
    </dgm:pt>
    <dgm:pt modelId="{B335312C-CEF9-4406-9A50-2573590F01A1}">
      <dgm:prSet/>
      <dgm:spPr/>
      <dgm:t>
        <a:bodyPr/>
        <a:lstStyle/>
        <a:p>
          <a:r>
            <a:rPr lang="en-US" b="1"/>
            <a:t>Audience: </a:t>
          </a:r>
          <a:r>
            <a:rPr lang="en-US"/>
            <a:t>WHO staff at all three levels, partners and national counterparts</a:t>
          </a:r>
        </a:p>
      </dgm:t>
    </dgm:pt>
    <dgm:pt modelId="{BDC279A8-F93A-4C46-B4F4-EBE40CE86618}" type="parTrans" cxnId="{9736CAF1-F063-4E7D-9D87-2BAD5DB9B48E}">
      <dgm:prSet/>
      <dgm:spPr/>
      <dgm:t>
        <a:bodyPr/>
        <a:lstStyle/>
        <a:p>
          <a:endParaRPr lang="en-US"/>
        </a:p>
      </dgm:t>
    </dgm:pt>
    <dgm:pt modelId="{0DBE1064-BF58-42C9-A309-2D8FC72BDEAC}" type="sibTrans" cxnId="{9736CAF1-F063-4E7D-9D87-2BAD5DB9B48E}">
      <dgm:prSet/>
      <dgm:spPr/>
      <dgm:t>
        <a:bodyPr/>
        <a:lstStyle/>
        <a:p>
          <a:endParaRPr lang="en-US"/>
        </a:p>
      </dgm:t>
    </dgm:pt>
    <dgm:pt modelId="{16D26548-4014-4519-A530-25A76080E8C1}">
      <dgm:prSet/>
      <dgm:spPr/>
      <dgm:t>
        <a:bodyPr/>
        <a:lstStyle/>
        <a:p>
          <a:r>
            <a:rPr lang="en-US" b="1"/>
            <a:t>Aligned with: WHO localization strategy, </a:t>
          </a:r>
          <a:r>
            <a:rPr lang="en-US"/>
            <a:t>empowering local actors to take ownership of health emergency management</a:t>
          </a:r>
        </a:p>
      </dgm:t>
    </dgm:pt>
    <dgm:pt modelId="{BA387E71-E570-44A6-9693-E02952B3F140}" type="parTrans" cxnId="{7A081B35-2357-4F47-844C-624181FA383A}">
      <dgm:prSet/>
      <dgm:spPr/>
      <dgm:t>
        <a:bodyPr/>
        <a:lstStyle/>
        <a:p>
          <a:endParaRPr lang="en-US"/>
        </a:p>
      </dgm:t>
    </dgm:pt>
    <dgm:pt modelId="{D3B38958-3D22-4BFA-B033-4FF5503E2D87}" type="sibTrans" cxnId="{7A081B35-2357-4F47-844C-624181FA383A}">
      <dgm:prSet/>
      <dgm:spPr/>
      <dgm:t>
        <a:bodyPr/>
        <a:lstStyle/>
        <a:p>
          <a:endParaRPr lang="en-US"/>
        </a:p>
      </dgm:t>
    </dgm:pt>
    <dgm:pt modelId="{573730D4-0E56-454C-AC42-30158B777B6F}" type="pres">
      <dgm:prSet presAssocID="{C44553E6-D2A6-4A8A-95BC-B6F5666A4E32}" presName="root" presStyleCnt="0">
        <dgm:presLayoutVars>
          <dgm:dir/>
          <dgm:resizeHandles val="exact"/>
        </dgm:presLayoutVars>
      </dgm:prSet>
      <dgm:spPr/>
    </dgm:pt>
    <dgm:pt modelId="{80FF2CE1-8147-461F-BABD-8A1A0EEE2D46}" type="pres">
      <dgm:prSet presAssocID="{2BD96AE6-40DF-4803-99C5-1982534F4F68}" presName="compNode" presStyleCnt="0"/>
      <dgm:spPr/>
    </dgm:pt>
    <dgm:pt modelId="{0061ECBE-AAA9-4BFB-808A-2320657774D2}" type="pres">
      <dgm:prSet presAssocID="{2BD96AE6-40DF-4803-99C5-1982534F4F68}" presName="bgRect" presStyleLbl="bgShp" presStyleIdx="0" presStyleCnt="4"/>
      <dgm:spPr/>
    </dgm:pt>
    <dgm:pt modelId="{A7362B50-E655-45DB-97D4-A58B4F7C9C9D}" type="pres">
      <dgm:prSet presAssocID="{2BD96AE6-40DF-4803-99C5-1982534F4F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1150A70-C825-432A-A04A-388FD40F3890}" type="pres">
      <dgm:prSet presAssocID="{2BD96AE6-40DF-4803-99C5-1982534F4F68}" presName="spaceRect" presStyleCnt="0"/>
      <dgm:spPr/>
    </dgm:pt>
    <dgm:pt modelId="{80A2DFBA-9A70-4066-9540-3873436A4EA3}" type="pres">
      <dgm:prSet presAssocID="{2BD96AE6-40DF-4803-99C5-1982534F4F68}" presName="parTx" presStyleLbl="revTx" presStyleIdx="0" presStyleCnt="4">
        <dgm:presLayoutVars>
          <dgm:chMax val="0"/>
          <dgm:chPref val="0"/>
        </dgm:presLayoutVars>
      </dgm:prSet>
      <dgm:spPr/>
    </dgm:pt>
    <dgm:pt modelId="{95793A68-FFA8-41D4-BC3E-CE9064BDD32C}" type="pres">
      <dgm:prSet presAssocID="{0142190D-C44A-46FE-B2EF-D185F4022C31}" presName="sibTrans" presStyleCnt="0"/>
      <dgm:spPr/>
    </dgm:pt>
    <dgm:pt modelId="{736349FF-01DE-49F4-9789-F56D5C5F5A94}" type="pres">
      <dgm:prSet presAssocID="{7FDA399B-F44F-412E-BFFB-AB1F7BC42BA4}" presName="compNode" presStyleCnt="0"/>
      <dgm:spPr/>
    </dgm:pt>
    <dgm:pt modelId="{70D4EDBC-CDDB-46AD-BA32-4DF871A6DD4F}" type="pres">
      <dgm:prSet presAssocID="{7FDA399B-F44F-412E-BFFB-AB1F7BC42BA4}" presName="bgRect" presStyleLbl="bgShp" presStyleIdx="1" presStyleCnt="4"/>
      <dgm:spPr/>
    </dgm:pt>
    <dgm:pt modelId="{C27CFE4C-605A-46CB-B673-138D80B7E382}" type="pres">
      <dgm:prSet presAssocID="{7FDA399B-F44F-412E-BFFB-AB1F7BC42BA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520CB488-290F-4EB9-99EC-EBB3F551578D}" type="pres">
      <dgm:prSet presAssocID="{7FDA399B-F44F-412E-BFFB-AB1F7BC42BA4}" presName="spaceRect" presStyleCnt="0"/>
      <dgm:spPr/>
    </dgm:pt>
    <dgm:pt modelId="{337FF30A-86B9-4EF1-A972-5380C8330896}" type="pres">
      <dgm:prSet presAssocID="{7FDA399B-F44F-412E-BFFB-AB1F7BC42BA4}" presName="parTx" presStyleLbl="revTx" presStyleIdx="1" presStyleCnt="4">
        <dgm:presLayoutVars>
          <dgm:chMax val="0"/>
          <dgm:chPref val="0"/>
        </dgm:presLayoutVars>
      </dgm:prSet>
      <dgm:spPr/>
    </dgm:pt>
    <dgm:pt modelId="{66E05CBC-78DE-48F9-933A-911DC937FBD4}" type="pres">
      <dgm:prSet presAssocID="{511B714C-918D-4294-8C46-DDBEE50F92DD}" presName="sibTrans" presStyleCnt="0"/>
      <dgm:spPr/>
    </dgm:pt>
    <dgm:pt modelId="{E774DCF5-B477-48D8-8245-501205A4545D}" type="pres">
      <dgm:prSet presAssocID="{B335312C-CEF9-4406-9A50-2573590F01A1}" presName="compNode" presStyleCnt="0"/>
      <dgm:spPr/>
    </dgm:pt>
    <dgm:pt modelId="{268283C0-6C6F-4460-A53D-7AF870107F0B}" type="pres">
      <dgm:prSet presAssocID="{B335312C-CEF9-4406-9A50-2573590F01A1}" presName="bgRect" presStyleLbl="bgShp" presStyleIdx="2" presStyleCnt="4"/>
      <dgm:spPr/>
    </dgm:pt>
    <dgm:pt modelId="{1DF3D926-C014-4A63-B732-287D4A665B85}" type="pres">
      <dgm:prSet presAssocID="{B335312C-CEF9-4406-9A50-2573590F01A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5E7C7A6-8143-4BF1-9431-CAA64BBA2B2B}" type="pres">
      <dgm:prSet presAssocID="{B335312C-CEF9-4406-9A50-2573590F01A1}" presName="spaceRect" presStyleCnt="0"/>
      <dgm:spPr/>
    </dgm:pt>
    <dgm:pt modelId="{443B8923-47AB-4AF7-AE9F-43E219B891DD}" type="pres">
      <dgm:prSet presAssocID="{B335312C-CEF9-4406-9A50-2573590F01A1}" presName="parTx" presStyleLbl="revTx" presStyleIdx="2" presStyleCnt="4">
        <dgm:presLayoutVars>
          <dgm:chMax val="0"/>
          <dgm:chPref val="0"/>
        </dgm:presLayoutVars>
      </dgm:prSet>
      <dgm:spPr/>
    </dgm:pt>
    <dgm:pt modelId="{9AB746E9-995A-4EB2-A32B-C4BBD0E7861F}" type="pres">
      <dgm:prSet presAssocID="{0DBE1064-BF58-42C9-A309-2D8FC72BDEAC}" presName="sibTrans" presStyleCnt="0"/>
      <dgm:spPr/>
    </dgm:pt>
    <dgm:pt modelId="{9A9FC932-FEE5-4525-9C40-7F566A26F6F4}" type="pres">
      <dgm:prSet presAssocID="{16D26548-4014-4519-A530-25A76080E8C1}" presName="compNode" presStyleCnt="0"/>
      <dgm:spPr/>
    </dgm:pt>
    <dgm:pt modelId="{A2411DC1-89D1-4C22-8E38-8C411FD1A468}" type="pres">
      <dgm:prSet presAssocID="{16D26548-4014-4519-A530-25A76080E8C1}" presName="bgRect" presStyleLbl="bgShp" presStyleIdx="3" presStyleCnt="4"/>
      <dgm:spPr/>
    </dgm:pt>
    <dgm:pt modelId="{0D2EA36A-CDB6-42CA-9EF0-9B0142A3D40E}" type="pres">
      <dgm:prSet presAssocID="{16D26548-4014-4519-A530-25A76080E8C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90E1EAB5-6C34-498F-B9C7-1275C5AC4819}" type="pres">
      <dgm:prSet presAssocID="{16D26548-4014-4519-A530-25A76080E8C1}" presName="spaceRect" presStyleCnt="0"/>
      <dgm:spPr/>
    </dgm:pt>
    <dgm:pt modelId="{6538AB74-01CE-4F53-A00A-84E9AE550840}" type="pres">
      <dgm:prSet presAssocID="{16D26548-4014-4519-A530-25A76080E8C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737F10C-29F5-41B1-B2B2-7F462D851AF0}" type="presOf" srcId="{B335312C-CEF9-4406-9A50-2573590F01A1}" destId="{443B8923-47AB-4AF7-AE9F-43E219B891DD}" srcOrd="0" destOrd="0" presId="urn:microsoft.com/office/officeart/2018/2/layout/IconVerticalSolidList"/>
    <dgm:cxn modelId="{7A081B35-2357-4F47-844C-624181FA383A}" srcId="{C44553E6-D2A6-4A8A-95BC-B6F5666A4E32}" destId="{16D26548-4014-4519-A530-25A76080E8C1}" srcOrd="3" destOrd="0" parTransId="{BA387E71-E570-44A6-9693-E02952B3F140}" sibTransId="{D3B38958-3D22-4BFA-B033-4FF5503E2D87}"/>
    <dgm:cxn modelId="{117BE56B-1A63-439D-8A73-5A6372FB1BE6}" type="presOf" srcId="{2BD96AE6-40DF-4803-99C5-1982534F4F68}" destId="{80A2DFBA-9A70-4066-9540-3873436A4EA3}" srcOrd="0" destOrd="0" presId="urn:microsoft.com/office/officeart/2018/2/layout/IconVerticalSolidList"/>
    <dgm:cxn modelId="{B419AA51-4856-40AB-AF30-C6104B6617B4}" srcId="{C44553E6-D2A6-4A8A-95BC-B6F5666A4E32}" destId="{2BD96AE6-40DF-4803-99C5-1982534F4F68}" srcOrd="0" destOrd="0" parTransId="{2D0E9037-F83E-4BD6-8332-03A5EF83B897}" sibTransId="{0142190D-C44A-46FE-B2EF-D185F4022C31}"/>
    <dgm:cxn modelId="{C100EE93-8ADF-4D14-B3C1-AF303E08AAF6}" type="presOf" srcId="{C44553E6-D2A6-4A8A-95BC-B6F5666A4E32}" destId="{573730D4-0E56-454C-AC42-30158B777B6F}" srcOrd="0" destOrd="0" presId="urn:microsoft.com/office/officeart/2018/2/layout/IconVerticalSolidList"/>
    <dgm:cxn modelId="{70FC0AA6-0EC0-48B6-935C-AF6F8B4FA5DF}" type="presOf" srcId="{16D26548-4014-4519-A530-25A76080E8C1}" destId="{6538AB74-01CE-4F53-A00A-84E9AE550840}" srcOrd="0" destOrd="0" presId="urn:microsoft.com/office/officeart/2018/2/layout/IconVerticalSolidList"/>
    <dgm:cxn modelId="{94EEECB3-E58F-41F7-B8D3-229D875DD707}" type="presOf" srcId="{7FDA399B-F44F-412E-BFFB-AB1F7BC42BA4}" destId="{337FF30A-86B9-4EF1-A972-5380C8330896}" srcOrd="0" destOrd="0" presId="urn:microsoft.com/office/officeart/2018/2/layout/IconVerticalSolidList"/>
    <dgm:cxn modelId="{8A6DB1B4-4FA0-4690-A8DE-8D16BF248ACA}" srcId="{C44553E6-D2A6-4A8A-95BC-B6F5666A4E32}" destId="{7FDA399B-F44F-412E-BFFB-AB1F7BC42BA4}" srcOrd="1" destOrd="0" parTransId="{E68926C6-A399-4205-85DF-776D63877343}" sibTransId="{511B714C-918D-4294-8C46-DDBEE50F92DD}"/>
    <dgm:cxn modelId="{9736CAF1-F063-4E7D-9D87-2BAD5DB9B48E}" srcId="{C44553E6-D2A6-4A8A-95BC-B6F5666A4E32}" destId="{B335312C-CEF9-4406-9A50-2573590F01A1}" srcOrd="2" destOrd="0" parTransId="{BDC279A8-F93A-4C46-B4F4-EBE40CE86618}" sibTransId="{0DBE1064-BF58-42C9-A309-2D8FC72BDEAC}"/>
    <dgm:cxn modelId="{1918EB0C-90F4-4A92-B2E6-ECC86E69D007}" type="presParOf" srcId="{573730D4-0E56-454C-AC42-30158B777B6F}" destId="{80FF2CE1-8147-461F-BABD-8A1A0EEE2D46}" srcOrd="0" destOrd="0" presId="urn:microsoft.com/office/officeart/2018/2/layout/IconVerticalSolidList"/>
    <dgm:cxn modelId="{2A23A70A-D0B0-44FA-8235-525D1DD1C4F3}" type="presParOf" srcId="{80FF2CE1-8147-461F-BABD-8A1A0EEE2D46}" destId="{0061ECBE-AAA9-4BFB-808A-2320657774D2}" srcOrd="0" destOrd="0" presId="urn:microsoft.com/office/officeart/2018/2/layout/IconVerticalSolidList"/>
    <dgm:cxn modelId="{17339740-3A2E-4EC7-924C-C5619E7F4A0C}" type="presParOf" srcId="{80FF2CE1-8147-461F-BABD-8A1A0EEE2D46}" destId="{A7362B50-E655-45DB-97D4-A58B4F7C9C9D}" srcOrd="1" destOrd="0" presId="urn:microsoft.com/office/officeart/2018/2/layout/IconVerticalSolidList"/>
    <dgm:cxn modelId="{976D09D8-88C9-4C2D-A1A9-4CF78B27928E}" type="presParOf" srcId="{80FF2CE1-8147-461F-BABD-8A1A0EEE2D46}" destId="{21150A70-C825-432A-A04A-388FD40F3890}" srcOrd="2" destOrd="0" presId="urn:microsoft.com/office/officeart/2018/2/layout/IconVerticalSolidList"/>
    <dgm:cxn modelId="{F05668D0-F445-4AB7-9A6F-DFFA7F719690}" type="presParOf" srcId="{80FF2CE1-8147-461F-BABD-8A1A0EEE2D46}" destId="{80A2DFBA-9A70-4066-9540-3873436A4EA3}" srcOrd="3" destOrd="0" presId="urn:microsoft.com/office/officeart/2018/2/layout/IconVerticalSolidList"/>
    <dgm:cxn modelId="{5B9BFBD9-45AC-45DF-8925-9E60FADC917C}" type="presParOf" srcId="{573730D4-0E56-454C-AC42-30158B777B6F}" destId="{95793A68-FFA8-41D4-BC3E-CE9064BDD32C}" srcOrd="1" destOrd="0" presId="urn:microsoft.com/office/officeart/2018/2/layout/IconVerticalSolidList"/>
    <dgm:cxn modelId="{9F2FF87C-BDF6-4097-B51C-590B5B1741C2}" type="presParOf" srcId="{573730D4-0E56-454C-AC42-30158B777B6F}" destId="{736349FF-01DE-49F4-9789-F56D5C5F5A94}" srcOrd="2" destOrd="0" presId="urn:microsoft.com/office/officeart/2018/2/layout/IconVerticalSolidList"/>
    <dgm:cxn modelId="{1C97C880-F744-4D42-A01D-5AC798C7E9E6}" type="presParOf" srcId="{736349FF-01DE-49F4-9789-F56D5C5F5A94}" destId="{70D4EDBC-CDDB-46AD-BA32-4DF871A6DD4F}" srcOrd="0" destOrd="0" presId="urn:microsoft.com/office/officeart/2018/2/layout/IconVerticalSolidList"/>
    <dgm:cxn modelId="{2848A257-C744-49FB-A15C-F3B10F833795}" type="presParOf" srcId="{736349FF-01DE-49F4-9789-F56D5C5F5A94}" destId="{C27CFE4C-605A-46CB-B673-138D80B7E382}" srcOrd="1" destOrd="0" presId="urn:microsoft.com/office/officeart/2018/2/layout/IconVerticalSolidList"/>
    <dgm:cxn modelId="{4CC220C4-9324-465E-8E2E-6B3818FAC223}" type="presParOf" srcId="{736349FF-01DE-49F4-9789-F56D5C5F5A94}" destId="{520CB488-290F-4EB9-99EC-EBB3F551578D}" srcOrd="2" destOrd="0" presId="urn:microsoft.com/office/officeart/2018/2/layout/IconVerticalSolidList"/>
    <dgm:cxn modelId="{B86FF03A-07C9-492F-8C20-621009D67088}" type="presParOf" srcId="{736349FF-01DE-49F4-9789-F56D5C5F5A94}" destId="{337FF30A-86B9-4EF1-A972-5380C8330896}" srcOrd="3" destOrd="0" presId="urn:microsoft.com/office/officeart/2018/2/layout/IconVerticalSolidList"/>
    <dgm:cxn modelId="{5C8E20D4-CE05-478A-ABF7-A2B54CB20259}" type="presParOf" srcId="{573730D4-0E56-454C-AC42-30158B777B6F}" destId="{66E05CBC-78DE-48F9-933A-911DC937FBD4}" srcOrd="3" destOrd="0" presId="urn:microsoft.com/office/officeart/2018/2/layout/IconVerticalSolidList"/>
    <dgm:cxn modelId="{78938271-F15A-4E3D-BA08-ADD24FE85F00}" type="presParOf" srcId="{573730D4-0E56-454C-AC42-30158B777B6F}" destId="{E774DCF5-B477-48D8-8245-501205A4545D}" srcOrd="4" destOrd="0" presId="urn:microsoft.com/office/officeart/2018/2/layout/IconVerticalSolidList"/>
    <dgm:cxn modelId="{FE881BDA-9737-483D-9216-96CF3B306103}" type="presParOf" srcId="{E774DCF5-B477-48D8-8245-501205A4545D}" destId="{268283C0-6C6F-4460-A53D-7AF870107F0B}" srcOrd="0" destOrd="0" presId="urn:microsoft.com/office/officeart/2018/2/layout/IconVerticalSolidList"/>
    <dgm:cxn modelId="{026D5574-DD0E-4370-88B0-B5642E48D160}" type="presParOf" srcId="{E774DCF5-B477-48D8-8245-501205A4545D}" destId="{1DF3D926-C014-4A63-B732-287D4A665B85}" srcOrd="1" destOrd="0" presId="urn:microsoft.com/office/officeart/2018/2/layout/IconVerticalSolidList"/>
    <dgm:cxn modelId="{636FF570-9021-4189-86C9-700D15DAC552}" type="presParOf" srcId="{E774DCF5-B477-48D8-8245-501205A4545D}" destId="{A5E7C7A6-8143-4BF1-9431-CAA64BBA2B2B}" srcOrd="2" destOrd="0" presId="urn:microsoft.com/office/officeart/2018/2/layout/IconVerticalSolidList"/>
    <dgm:cxn modelId="{3F779722-4EB4-4BD2-8667-0D8C1A52F53F}" type="presParOf" srcId="{E774DCF5-B477-48D8-8245-501205A4545D}" destId="{443B8923-47AB-4AF7-AE9F-43E219B891DD}" srcOrd="3" destOrd="0" presId="urn:microsoft.com/office/officeart/2018/2/layout/IconVerticalSolidList"/>
    <dgm:cxn modelId="{4C8E3961-B5C5-4394-85C0-A034647E6C2A}" type="presParOf" srcId="{573730D4-0E56-454C-AC42-30158B777B6F}" destId="{9AB746E9-995A-4EB2-A32B-C4BBD0E7861F}" srcOrd="5" destOrd="0" presId="urn:microsoft.com/office/officeart/2018/2/layout/IconVerticalSolidList"/>
    <dgm:cxn modelId="{84E13D78-E6A8-490F-A46C-F391E5E7D6E3}" type="presParOf" srcId="{573730D4-0E56-454C-AC42-30158B777B6F}" destId="{9A9FC932-FEE5-4525-9C40-7F566A26F6F4}" srcOrd="6" destOrd="0" presId="urn:microsoft.com/office/officeart/2018/2/layout/IconVerticalSolidList"/>
    <dgm:cxn modelId="{1C56145F-60D2-4381-9E2B-1A9595C7D47C}" type="presParOf" srcId="{9A9FC932-FEE5-4525-9C40-7F566A26F6F4}" destId="{A2411DC1-89D1-4C22-8E38-8C411FD1A468}" srcOrd="0" destOrd="0" presId="urn:microsoft.com/office/officeart/2018/2/layout/IconVerticalSolidList"/>
    <dgm:cxn modelId="{F00BA66A-D8CA-4183-8F89-A6FC436E5586}" type="presParOf" srcId="{9A9FC932-FEE5-4525-9C40-7F566A26F6F4}" destId="{0D2EA36A-CDB6-42CA-9EF0-9B0142A3D40E}" srcOrd="1" destOrd="0" presId="urn:microsoft.com/office/officeart/2018/2/layout/IconVerticalSolidList"/>
    <dgm:cxn modelId="{3E819A22-242A-407E-A9F5-46DAD6C2742F}" type="presParOf" srcId="{9A9FC932-FEE5-4525-9C40-7F566A26F6F4}" destId="{90E1EAB5-6C34-498F-B9C7-1275C5AC4819}" srcOrd="2" destOrd="0" presId="urn:microsoft.com/office/officeart/2018/2/layout/IconVerticalSolidList"/>
    <dgm:cxn modelId="{3A27D54D-A5E1-40AA-B585-2CF775D9C622}" type="presParOf" srcId="{9A9FC932-FEE5-4525-9C40-7F566A26F6F4}" destId="{6538AB74-01CE-4F53-A00A-84E9AE5508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4AA9C-535F-4006-A8E1-B29CE749228C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8DC757D-B0A6-4291-AF7B-DFA15DA4EFE7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 dirty="0"/>
            <a:t>Step 1:  Mapping CSOs</a:t>
          </a:r>
          <a:endParaRPr lang="en-US" b="1" dirty="0"/>
        </a:p>
      </dgm:t>
    </dgm:pt>
    <dgm:pt modelId="{7C07C34E-8ABF-4724-A67A-FE7F35A5E16A}" type="parTrans" cxnId="{F05EEE22-E2DD-448F-808E-53E43C3D810B}">
      <dgm:prSet/>
      <dgm:spPr/>
      <dgm:t>
        <a:bodyPr/>
        <a:lstStyle/>
        <a:p>
          <a:endParaRPr lang="en-US"/>
        </a:p>
      </dgm:t>
    </dgm:pt>
    <dgm:pt modelId="{DFC4C7A9-3A44-4FA9-B2AF-A68B54AA3A3E}" type="sibTrans" cxnId="{F05EEE22-E2DD-448F-808E-53E43C3D810B}">
      <dgm:prSet phldrT="1" phldr="0"/>
      <dgm:spPr/>
      <dgm:t>
        <a:bodyPr/>
        <a:lstStyle/>
        <a:p>
          <a:endParaRPr lang="en-US" dirty="0"/>
        </a:p>
      </dgm:t>
    </dgm:pt>
    <dgm:pt modelId="{43037D3B-23B9-4C7E-ACBD-94EA15C35105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 dirty="0"/>
            <a:t>Step 2: Defining roles and responsibilities to ensure shared accountability</a:t>
          </a:r>
          <a:endParaRPr lang="en-US" b="1" dirty="0"/>
        </a:p>
      </dgm:t>
    </dgm:pt>
    <dgm:pt modelId="{C0DAC12C-F3B0-424B-89E1-B0704A7CB42B}" type="parTrans" cxnId="{6A24FC29-1ABD-42EA-ADA6-8CABD3DBFFD1}">
      <dgm:prSet/>
      <dgm:spPr/>
      <dgm:t>
        <a:bodyPr/>
        <a:lstStyle/>
        <a:p>
          <a:endParaRPr lang="en-US"/>
        </a:p>
      </dgm:t>
    </dgm:pt>
    <dgm:pt modelId="{11F7F71B-C5C8-4F6D-9DEF-F75380DCC8A1}" type="sibTrans" cxnId="{6A24FC29-1ABD-42EA-ADA6-8CABD3DBFFD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414698B-89EA-455C-BD77-88EFB4571A7E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 dirty="0"/>
            <a:t>Step 3: Establishing communication, feedback, and information sharing channels</a:t>
          </a:r>
          <a:endParaRPr lang="en-US" b="1" dirty="0"/>
        </a:p>
      </dgm:t>
    </dgm:pt>
    <dgm:pt modelId="{17F2141A-C16E-465B-AEEE-DFE7EDD2E36D}" type="parTrans" cxnId="{7D731D45-4B87-4474-9BD8-FAB623C3AF2E}">
      <dgm:prSet/>
      <dgm:spPr/>
      <dgm:t>
        <a:bodyPr/>
        <a:lstStyle/>
        <a:p>
          <a:endParaRPr lang="en-US"/>
        </a:p>
      </dgm:t>
    </dgm:pt>
    <dgm:pt modelId="{F4536CED-2523-4008-BA16-D55D52F79D9D}" type="sibTrans" cxnId="{7D731D45-4B87-4474-9BD8-FAB623C3AF2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1BC0657-3027-46C5-9655-87E3DD7279E8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 dirty="0"/>
            <a:t>Step 4: Organizing joint needs assessment for preparedness and response – the importance of inclusivity</a:t>
          </a:r>
          <a:endParaRPr lang="en-US" b="1" dirty="0"/>
        </a:p>
      </dgm:t>
    </dgm:pt>
    <dgm:pt modelId="{9E226DEA-1204-435D-935F-77A9F764362F}" type="parTrans" cxnId="{4A849F6E-5C21-4973-A163-6A03A40196DD}">
      <dgm:prSet/>
      <dgm:spPr/>
      <dgm:t>
        <a:bodyPr/>
        <a:lstStyle/>
        <a:p>
          <a:endParaRPr lang="en-US"/>
        </a:p>
      </dgm:t>
    </dgm:pt>
    <dgm:pt modelId="{3E4C42F3-1CB5-4A91-AB99-A2652E19E730}" type="sibTrans" cxnId="{4A849F6E-5C21-4973-A163-6A03A40196D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24FDD71-6BB8-47AB-8F2A-3819E921E768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 dirty="0"/>
            <a:t>Step 5: CSO Planning in alignment with the national and local strategies, monitoring and evaluation</a:t>
          </a:r>
          <a:endParaRPr lang="en-US" b="1" dirty="0"/>
        </a:p>
      </dgm:t>
    </dgm:pt>
    <dgm:pt modelId="{B98B87F2-BBB4-4AE7-AF3E-4D984B1F9E88}" type="parTrans" cxnId="{2D833257-5A1C-4DA2-ADB8-62BB3A823B99}">
      <dgm:prSet/>
      <dgm:spPr/>
      <dgm:t>
        <a:bodyPr/>
        <a:lstStyle/>
        <a:p>
          <a:endParaRPr lang="en-US"/>
        </a:p>
      </dgm:t>
    </dgm:pt>
    <dgm:pt modelId="{F2493EC5-56D8-49D4-BF13-73E1B866AEB1}" type="sibTrans" cxnId="{2D833257-5A1C-4DA2-ADB8-62BB3A823B99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BFAA7962-A12F-4B81-A304-B962001E55FF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 dirty="0"/>
            <a:t>Step 6: Engaging CSOs in coordination and reporting mechanisms for health emergencies</a:t>
          </a:r>
          <a:endParaRPr lang="en-US" b="1" dirty="0"/>
        </a:p>
      </dgm:t>
    </dgm:pt>
    <dgm:pt modelId="{25D563B4-3AF8-448A-B70B-03761788493A}" type="parTrans" cxnId="{5883E5FB-A834-42BD-84A9-3D940083D5B4}">
      <dgm:prSet/>
      <dgm:spPr/>
      <dgm:t>
        <a:bodyPr/>
        <a:lstStyle/>
        <a:p>
          <a:endParaRPr lang="en-US"/>
        </a:p>
      </dgm:t>
    </dgm:pt>
    <dgm:pt modelId="{60FE3188-7884-4472-8B93-0FB091DC5C3E}" type="sibTrans" cxnId="{5883E5FB-A834-42BD-84A9-3D940083D5B4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0FB23976-B87A-4F99-8FA3-55AC3CE3E059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 dirty="0"/>
            <a:t>Step 7: Collecting data – the importance of data analysis and visualization</a:t>
          </a:r>
          <a:endParaRPr lang="en-US" b="1" dirty="0"/>
        </a:p>
      </dgm:t>
    </dgm:pt>
    <dgm:pt modelId="{D6E95FCF-4A5A-4489-87AE-D57F9D56695F}" type="parTrans" cxnId="{FE45A3F0-DF25-4027-BCA1-233C32A8E99D}">
      <dgm:prSet/>
      <dgm:spPr/>
      <dgm:t>
        <a:bodyPr/>
        <a:lstStyle/>
        <a:p>
          <a:endParaRPr lang="en-US"/>
        </a:p>
      </dgm:t>
    </dgm:pt>
    <dgm:pt modelId="{B837CB8F-9623-4D7E-9856-806ED38AAE00}" type="sibTrans" cxnId="{FE45A3F0-DF25-4027-BCA1-233C32A8E99D}">
      <dgm:prSet phldrT="7" phldr="0"/>
      <dgm:spPr/>
      <dgm:t>
        <a:bodyPr/>
        <a:lstStyle/>
        <a:p>
          <a:r>
            <a:rPr lang="en-US"/>
            <a:t>7</a:t>
          </a:r>
        </a:p>
      </dgm:t>
    </dgm:pt>
    <dgm:pt modelId="{E1EA8288-19B5-40E9-9B86-F7A29718950C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 dirty="0"/>
            <a:t>Step 8: Enhancing and strengthening capacities – collaborative construction of knowledge</a:t>
          </a:r>
          <a:endParaRPr lang="en-US" b="1" dirty="0"/>
        </a:p>
      </dgm:t>
    </dgm:pt>
    <dgm:pt modelId="{EFAD84D7-A6C4-4A43-BA32-3FDC13AF453F}" type="parTrans" cxnId="{64F12597-E354-4699-8411-EB3D9FAF1F4C}">
      <dgm:prSet/>
      <dgm:spPr/>
      <dgm:t>
        <a:bodyPr/>
        <a:lstStyle/>
        <a:p>
          <a:endParaRPr lang="en-US"/>
        </a:p>
      </dgm:t>
    </dgm:pt>
    <dgm:pt modelId="{852891DD-3293-42F0-99D3-B0A6B43679D2}" type="sibTrans" cxnId="{64F12597-E354-4699-8411-EB3D9FAF1F4C}">
      <dgm:prSet phldrT="8" phldr="0"/>
      <dgm:spPr/>
      <dgm:t>
        <a:bodyPr/>
        <a:lstStyle/>
        <a:p>
          <a:r>
            <a:rPr lang="en-US"/>
            <a:t>8</a:t>
          </a:r>
        </a:p>
      </dgm:t>
    </dgm:pt>
    <dgm:pt modelId="{A6F1DFEA-F685-4F55-9C6B-3734B5AC646D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/>
            <a:t>Step 9:  Advocacy and resource mobilization</a:t>
          </a:r>
          <a:endParaRPr lang="en-US" b="1"/>
        </a:p>
      </dgm:t>
    </dgm:pt>
    <dgm:pt modelId="{9AF2722C-1A6D-49ED-B54C-0EBA23F76AEC}" type="parTrans" cxnId="{D18DAC47-9090-445E-B3D2-7C3931C161DB}">
      <dgm:prSet/>
      <dgm:spPr/>
      <dgm:t>
        <a:bodyPr/>
        <a:lstStyle/>
        <a:p>
          <a:endParaRPr lang="en-US"/>
        </a:p>
      </dgm:t>
    </dgm:pt>
    <dgm:pt modelId="{9F63E9A1-6E55-40CB-B668-307140E41BD8}" type="sibTrans" cxnId="{D18DAC47-9090-445E-B3D2-7C3931C161DB}">
      <dgm:prSet phldrT="9" phldr="0"/>
      <dgm:spPr/>
      <dgm:t>
        <a:bodyPr/>
        <a:lstStyle/>
        <a:p>
          <a:r>
            <a:rPr lang="en-US"/>
            <a:t>9</a:t>
          </a:r>
        </a:p>
      </dgm:t>
    </dgm:pt>
    <dgm:pt modelId="{1988D45F-DBE3-44C4-9C89-89262B4E56E3}">
      <dgm:prSet/>
      <dgm:spPr>
        <a:solidFill>
          <a:srgbClr val="00B050"/>
        </a:solidFill>
      </dgm:spPr>
      <dgm:t>
        <a:bodyPr/>
        <a:lstStyle/>
        <a:p>
          <a:r>
            <a:rPr lang="en-US" b="1" i="0" baseline="0" dirty="0"/>
            <a:t>Step 10: Piloting new approaches for good practice, dissemination / influencing policies</a:t>
          </a:r>
          <a:endParaRPr lang="en-US" b="1" dirty="0"/>
        </a:p>
      </dgm:t>
    </dgm:pt>
    <dgm:pt modelId="{90715495-9E21-4478-BC49-A683E7486DA6}" type="parTrans" cxnId="{665DACF2-996D-4E66-BE05-AC6224D9412A}">
      <dgm:prSet/>
      <dgm:spPr/>
      <dgm:t>
        <a:bodyPr/>
        <a:lstStyle/>
        <a:p>
          <a:endParaRPr lang="en-US"/>
        </a:p>
      </dgm:t>
    </dgm:pt>
    <dgm:pt modelId="{9F419A0C-38AB-43B1-A758-D935AB8CF97E}" type="sibTrans" cxnId="{665DACF2-996D-4E66-BE05-AC6224D9412A}">
      <dgm:prSet phldrT="10" phldr="0"/>
      <dgm:spPr/>
      <dgm:t>
        <a:bodyPr/>
        <a:lstStyle/>
        <a:p>
          <a:endParaRPr lang="en-US"/>
        </a:p>
      </dgm:t>
    </dgm:pt>
    <dgm:pt modelId="{B1CE1E4F-06CE-491D-8A5A-82E3201F75C4}" type="pres">
      <dgm:prSet presAssocID="{C474AA9C-535F-4006-A8E1-B29CE749228C}" presName="Name0" presStyleCnt="0">
        <dgm:presLayoutVars>
          <dgm:dir/>
          <dgm:resizeHandles val="exact"/>
        </dgm:presLayoutVars>
      </dgm:prSet>
      <dgm:spPr/>
    </dgm:pt>
    <dgm:pt modelId="{B932BF7F-C3A7-435B-AAB6-AFB73A947E78}" type="pres">
      <dgm:prSet presAssocID="{28DC757D-B0A6-4291-AF7B-DFA15DA4EFE7}" presName="node" presStyleLbl="node1" presStyleIdx="0" presStyleCnt="10">
        <dgm:presLayoutVars>
          <dgm:bulletEnabled val="1"/>
        </dgm:presLayoutVars>
      </dgm:prSet>
      <dgm:spPr/>
    </dgm:pt>
    <dgm:pt modelId="{D8DEB2FE-77AC-481F-9E18-E2E1F5EB8C11}" type="pres">
      <dgm:prSet presAssocID="{DFC4C7A9-3A44-4FA9-B2AF-A68B54AA3A3E}" presName="sibTrans" presStyleLbl="sibTrans1D1" presStyleIdx="0" presStyleCnt="9"/>
      <dgm:spPr/>
    </dgm:pt>
    <dgm:pt modelId="{DDCE92E7-5D15-45C7-BA64-652C3519FD04}" type="pres">
      <dgm:prSet presAssocID="{DFC4C7A9-3A44-4FA9-B2AF-A68B54AA3A3E}" presName="connectorText" presStyleLbl="sibTrans1D1" presStyleIdx="0" presStyleCnt="9"/>
      <dgm:spPr/>
    </dgm:pt>
    <dgm:pt modelId="{11DC3875-A09E-4213-A575-AA669912E022}" type="pres">
      <dgm:prSet presAssocID="{43037D3B-23B9-4C7E-ACBD-94EA15C35105}" presName="node" presStyleLbl="node1" presStyleIdx="1" presStyleCnt="10">
        <dgm:presLayoutVars>
          <dgm:bulletEnabled val="1"/>
        </dgm:presLayoutVars>
      </dgm:prSet>
      <dgm:spPr/>
    </dgm:pt>
    <dgm:pt modelId="{B6982B30-274C-4F37-A0DC-3BD0A332C62A}" type="pres">
      <dgm:prSet presAssocID="{11F7F71B-C5C8-4F6D-9DEF-F75380DCC8A1}" presName="sibTrans" presStyleLbl="sibTrans1D1" presStyleIdx="1" presStyleCnt="9"/>
      <dgm:spPr/>
    </dgm:pt>
    <dgm:pt modelId="{407FF634-8369-4E06-8D82-E18F74BAD035}" type="pres">
      <dgm:prSet presAssocID="{11F7F71B-C5C8-4F6D-9DEF-F75380DCC8A1}" presName="connectorText" presStyleLbl="sibTrans1D1" presStyleIdx="1" presStyleCnt="9"/>
      <dgm:spPr/>
    </dgm:pt>
    <dgm:pt modelId="{6CF483D7-C9B2-4DD8-9327-7443786F2C8F}" type="pres">
      <dgm:prSet presAssocID="{B414698B-89EA-455C-BD77-88EFB4571A7E}" presName="node" presStyleLbl="node1" presStyleIdx="2" presStyleCnt="10">
        <dgm:presLayoutVars>
          <dgm:bulletEnabled val="1"/>
        </dgm:presLayoutVars>
      </dgm:prSet>
      <dgm:spPr/>
    </dgm:pt>
    <dgm:pt modelId="{E3A4FB77-CBBD-4E24-9014-4C63EAA85683}" type="pres">
      <dgm:prSet presAssocID="{F4536CED-2523-4008-BA16-D55D52F79D9D}" presName="sibTrans" presStyleLbl="sibTrans1D1" presStyleIdx="2" presStyleCnt="9"/>
      <dgm:spPr/>
    </dgm:pt>
    <dgm:pt modelId="{B8321432-B29D-4C1B-A037-FA638A5C2D31}" type="pres">
      <dgm:prSet presAssocID="{F4536CED-2523-4008-BA16-D55D52F79D9D}" presName="connectorText" presStyleLbl="sibTrans1D1" presStyleIdx="2" presStyleCnt="9"/>
      <dgm:spPr/>
    </dgm:pt>
    <dgm:pt modelId="{3BA3004B-3EAE-41C9-A8EE-BEA34E197F9C}" type="pres">
      <dgm:prSet presAssocID="{91BC0657-3027-46C5-9655-87E3DD7279E8}" presName="node" presStyleLbl="node1" presStyleIdx="3" presStyleCnt="10">
        <dgm:presLayoutVars>
          <dgm:bulletEnabled val="1"/>
        </dgm:presLayoutVars>
      </dgm:prSet>
      <dgm:spPr/>
    </dgm:pt>
    <dgm:pt modelId="{4AABA4E7-D085-4F28-BD81-EAE549CC5A48}" type="pres">
      <dgm:prSet presAssocID="{3E4C42F3-1CB5-4A91-AB99-A2652E19E730}" presName="sibTrans" presStyleLbl="sibTrans1D1" presStyleIdx="3" presStyleCnt="9"/>
      <dgm:spPr/>
    </dgm:pt>
    <dgm:pt modelId="{F555F008-89F4-4047-B4BF-EAFB68AD9E05}" type="pres">
      <dgm:prSet presAssocID="{3E4C42F3-1CB5-4A91-AB99-A2652E19E730}" presName="connectorText" presStyleLbl="sibTrans1D1" presStyleIdx="3" presStyleCnt="9"/>
      <dgm:spPr/>
    </dgm:pt>
    <dgm:pt modelId="{700D5E2E-6E55-4D71-983F-406FE1864D3E}" type="pres">
      <dgm:prSet presAssocID="{724FDD71-6BB8-47AB-8F2A-3819E921E768}" presName="node" presStyleLbl="node1" presStyleIdx="4" presStyleCnt="10">
        <dgm:presLayoutVars>
          <dgm:bulletEnabled val="1"/>
        </dgm:presLayoutVars>
      </dgm:prSet>
      <dgm:spPr/>
    </dgm:pt>
    <dgm:pt modelId="{B1A47D6A-C945-4FE9-9E3D-891B21966D5A}" type="pres">
      <dgm:prSet presAssocID="{F2493EC5-56D8-49D4-BF13-73E1B866AEB1}" presName="sibTrans" presStyleLbl="sibTrans1D1" presStyleIdx="4" presStyleCnt="9"/>
      <dgm:spPr/>
    </dgm:pt>
    <dgm:pt modelId="{C036275B-F552-4A2B-88B5-630D90D87E25}" type="pres">
      <dgm:prSet presAssocID="{F2493EC5-56D8-49D4-BF13-73E1B866AEB1}" presName="connectorText" presStyleLbl="sibTrans1D1" presStyleIdx="4" presStyleCnt="9"/>
      <dgm:spPr/>
    </dgm:pt>
    <dgm:pt modelId="{1D302B57-FFA6-4C22-AAD8-E398D98A6C7F}" type="pres">
      <dgm:prSet presAssocID="{BFAA7962-A12F-4B81-A304-B962001E55FF}" presName="node" presStyleLbl="node1" presStyleIdx="5" presStyleCnt="10">
        <dgm:presLayoutVars>
          <dgm:bulletEnabled val="1"/>
        </dgm:presLayoutVars>
      </dgm:prSet>
      <dgm:spPr/>
    </dgm:pt>
    <dgm:pt modelId="{90ED563A-6584-49C1-A8DA-45DEAD0EFD4A}" type="pres">
      <dgm:prSet presAssocID="{60FE3188-7884-4472-8B93-0FB091DC5C3E}" presName="sibTrans" presStyleLbl="sibTrans1D1" presStyleIdx="5" presStyleCnt="9"/>
      <dgm:spPr/>
    </dgm:pt>
    <dgm:pt modelId="{BD53E20B-6668-4573-AF19-8781317DEBCB}" type="pres">
      <dgm:prSet presAssocID="{60FE3188-7884-4472-8B93-0FB091DC5C3E}" presName="connectorText" presStyleLbl="sibTrans1D1" presStyleIdx="5" presStyleCnt="9"/>
      <dgm:spPr/>
    </dgm:pt>
    <dgm:pt modelId="{160CA4B7-E584-4602-8AD6-BECA25D3238E}" type="pres">
      <dgm:prSet presAssocID="{0FB23976-B87A-4F99-8FA3-55AC3CE3E059}" presName="node" presStyleLbl="node1" presStyleIdx="6" presStyleCnt="10">
        <dgm:presLayoutVars>
          <dgm:bulletEnabled val="1"/>
        </dgm:presLayoutVars>
      </dgm:prSet>
      <dgm:spPr/>
    </dgm:pt>
    <dgm:pt modelId="{E4EE62BD-1F93-4142-ACF2-DB023F523A87}" type="pres">
      <dgm:prSet presAssocID="{B837CB8F-9623-4D7E-9856-806ED38AAE00}" presName="sibTrans" presStyleLbl="sibTrans1D1" presStyleIdx="6" presStyleCnt="9"/>
      <dgm:spPr/>
    </dgm:pt>
    <dgm:pt modelId="{12F8204B-D9E5-4DD8-88E4-814FD1FD9ACE}" type="pres">
      <dgm:prSet presAssocID="{B837CB8F-9623-4D7E-9856-806ED38AAE00}" presName="connectorText" presStyleLbl="sibTrans1D1" presStyleIdx="6" presStyleCnt="9"/>
      <dgm:spPr/>
    </dgm:pt>
    <dgm:pt modelId="{0CED40DC-A280-4774-82CD-9EF04D447858}" type="pres">
      <dgm:prSet presAssocID="{E1EA8288-19B5-40E9-9B86-F7A29718950C}" presName="node" presStyleLbl="node1" presStyleIdx="7" presStyleCnt="10">
        <dgm:presLayoutVars>
          <dgm:bulletEnabled val="1"/>
        </dgm:presLayoutVars>
      </dgm:prSet>
      <dgm:spPr/>
    </dgm:pt>
    <dgm:pt modelId="{7758B0BC-2AC9-4E7C-BA73-172FE4B787E2}" type="pres">
      <dgm:prSet presAssocID="{852891DD-3293-42F0-99D3-B0A6B43679D2}" presName="sibTrans" presStyleLbl="sibTrans1D1" presStyleIdx="7" presStyleCnt="9"/>
      <dgm:spPr/>
    </dgm:pt>
    <dgm:pt modelId="{381A33EE-3618-45FB-9BF9-29EA27ABA0EF}" type="pres">
      <dgm:prSet presAssocID="{852891DD-3293-42F0-99D3-B0A6B43679D2}" presName="connectorText" presStyleLbl="sibTrans1D1" presStyleIdx="7" presStyleCnt="9"/>
      <dgm:spPr/>
    </dgm:pt>
    <dgm:pt modelId="{E29470C5-3336-4075-B3E5-7F801C2017D3}" type="pres">
      <dgm:prSet presAssocID="{A6F1DFEA-F685-4F55-9C6B-3734B5AC646D}" presName="node" presStyleLbl="node1" presStyleIdx="8" presStyleCnt="10">
        <dgm:presLayoutVars>
          <dgm:bulletEnabled val="1"/>
        </dgm:presLayoutVars>
      </dgm:prSet>
      <dgm:spPr/>
    </dgm:pt>
    <dgm:pt modelId="{9FA6A4BA-6FAE-4CAB-95A0-D8BCE2C1B2A9}" type="pres">
      <dgm:prSet presAssocID="{9F63E9A1-6E55-40CB-B668-307140E41BD8}" presName="sibTrans" presStyleLbl="sibTrans1D1" presStyleIdx="8" presStyleCnt="9"/>
      <dgm:spPr/>
    </dgm:pt>
    <dgm:pt modelId="{1D1BF9CE-174F-4D4A-8EC0-53B63993C19B}" type="pres">
      <dgm:prSet presAssocID="{9F63E9A1-6E55-40CB-B668-307140E41BD8}" presName="connectorText" presStyleLbl="sibTrans1D1" presStyleIdx="8" presStyleCnt="9"/>
      <dgm:spPr/>
    </dgm:pt>
    <dgm:pt modelId="{C6C3879C-03F7-4FFD-9DE1-61E5D4BE0903}" type="pres">
      <dgm:prSet presAssocID="{1988D45F-DBE3-44C4-9C89-89262B4E56E3}" presName="node" presStyleLbl="node1" presStyleIdx="9" presStyleCnt="10">
        <dgm:presLayoutVars>
          <dgm:bulletEnabled val="1"/>
        </dgm:presLayoutVars>
      </dgm:prSet>
      <dgm:spPr/>
    </dgm:pt>
  </dgm:ptLst>
  <dgm:cxnLst>
    <dgm:cxn modelId="{F5CCA706-E279-428D-8DB6-C39EE333249F}" type="presOf" srcId="{11F7F71B-C5C8-4F6D-9DEF-F75380DCC8A1}" destId="{B6982B30-274C-4F37-A0DC-3BD0A332C62A}" srcOrd="0" destOrd="0" presId="urn:microsoft.com/office/officeart/2016/7/layout/RepeatingBendingProcessNew"/>
    <dgm:cxn modelId="{15F99C0C-8E2D-4371-A6BA-3C9EC2D8D00A}" type="presOf" srcId="{852891DD-3293-42F0-99D3-B0A6B43679D2}" destId="{381A33EE-3618-45FB-9BF9-29EA27ABA0EF}" srcOrd="1" destOrd="0" presId="urn:microsoft.com/office/officeart/2016/7/layout/RepeatingBendingProcessNew"/>
    <dgm:cxn modelId="{0B16F80F-EB54-40EB-A412-466F52618E90}" type="presOf" srcId="{F2493EC5-56D8-49D4-BF13-73E1B866AEB1}" destId="{B1A47D6A-C945-4FE9-9E3D-891B21966D5A}" srcOrd="0" destOrd="0" presId="urn:microsoft.com/office/officeart/2016/7/layout/RepeatingBendingProcessNew"/>
    <dgm:cxn modelId="{3B3D5711-C606-4C26-A607-BCC6628240BA}" type="presOf" srcId="{BFAA7962-A12F-4B81-A304-B962001E55FF}" destId="{1D302B57-FFA6-4C22-AAD8-E398D98A6C7F}" srcOrd="0" destOrd="0" presId="urn:microsoft.com/office/officeart/2016/7/layout/RepeatingBendingProcessNew"/>
    <dgm:cxn modelId="{51DCF913-17EC-43B7-9B20-B1FFB73F5125}" type="presOf" srcId="{3E4C42F3-1CB5-4A91-AB99-A2652E19E730}" destId="{4AABA4E7-D085-4F28-BD81-EAE549CC5A48}" srcOrd="0" destOrd="0" presId="urn:microsoft.com/office/officeart/2016/7/layout/RepeatingBendingProcessNew"/>
    <dgm:cxn modelId="{C921401A-76C4-4897-A60E-F1745F976422}" type="presOf" srcId="{F2493EC5-56D8-49D4-BF13-73E1B866AEB1}" destId="{C036275B-F552-4A2B-88B5-630D90D87E25}" srcOrd="1" destOrd="0" presId="urn:microsoft.com/office/officeart/2016/7/layout/RepeatingBendingProcessNew"/>
    <dgm:cxn modelId="{23B6721C-2C80-4C40-A695-36C6EBFC1B6F}" type="presOf" srcId="{3E4C42F3-1CB5-4A91-AB99-A2652E19E730}" destId="{F555F008-89F4-4047-B4BF-EAFB68AD9E05}" srcOrd="1" destOrd="0" presId="urn:microsoft.com/office/officeart/2016/7/layout/RepeatingBendingProcessNew"/>
    <dgm:cxn modelId="{F63B041E-9FBE-4284-90D2-9855E5B07D82}" type="presOf" srcId="{B837CB8F-9623-4D7E-9856-806ED38AAE00}" destId="{12F8204B-D9E5-4DD8-88E4-814FD1FD9ACE}" srcOrd="1" destOrd="0" presId="urn:microsoft.com/office/officeart/2016/7/layout/RepeatingBendingProcessNew"/>
    <dgm:cxn modelId="{6078D020-DCD1-4F8D-8399-E5655A6A37F4}" type="presOf" srcId="{724FDD71-6BB8-47AB-8F2A-3819E921E768}" destId="{700D5E2E-6E55-4D71-983F-406FE1864D3E}" srcOrd="0" destOrd="0" presId="urn:microsoft.com/office/officeart/2016/7/layout/RepeatingBendingProcessNew"/>
    <dgm:cxn modelId="{F05EEE22-E2DD-448F-808E-53E43C3D810B}" srcId="{C474AA9C-535F-4006-A8E1-B29CE749228C}" destId="{28DC757D-B0A6-4291-AF7B-DFA15DA4EFE7}" srcOrd="0" destOrd="0" parTransId="{7C07C34E-8ABF-4724-A67A-FE7F35A5E16A}" sibTransId="{DFC4C7A9-3A44-4FA9-B2AF-A68B54AA3A3E}"/>
    <dgm:cxn modelId="{5DFCD729-8485-47D0-BFA9-38D2DDDD80ED}" type="presOf" srcId="{F4536CED-2523-4008-BA16-D55D52F79D9D}" destId="{B8321432-B29D-4C1B-A037-FA638A5C2D31}" srcOrd="1" destOrd="0" presId="urn:microsoft.com/office/officeart/2016/7/layout/RepeatingBendingProcessNew"/>
    <dgm:cxn modelId="{6A24FC29-1ABD-42EA-ADA6-8CABD3DBFFD1}" srcId="{C474AA9C-535F-4006-A8E1-B29CE749228C}" destId="{43037D3B-23B9-4C7E-ACBD-94EA15C35105}" srcOrd="1" destOrd="0" parTransId="{C0DAC12C-F3B0-424B-89E1-B0704A7CB42B}" sibTransId="{11F7F71B-C5C8-4F6D-9DEF-F75380DCC8A1}"/>
    <dgm:cxn modelId="{908EA22A-93E2-4FE4-B45C-53E8634AC873}" type="presOf" srcId="{F4536CED-2523-4008-BA16-D55D52F79D9D}" destId="{E3A4FB77-CBBD-4E24-9014-4C63EAA85683}" srcOrd="0" destOrd="0" presId="urn:microsoft.com/office/officeart/2016/7/layout/RepeatingBendingProcessNew"/>
    <dgm:cxn modelId="{66EB932D-4D61-4932-8000-D784CF7A646C}" type="presOf" srcId="{B837CB8F-9623-4D7E-9856-806ED38AAE00}" destId="{E4EE62BD-1F93-4142-ACF2-DB023F523A87}" srcOrd="0" destOrd="0" presId="urn:microsoft.com/office/officeart/2016/7/layout/RepeatingBendingProcessNew"/>
    <dgm:cxn modelId="{9C5EC963-74BC-4AC9-A7C5-DCDB53827E00}" type="presOf" srcId="{DFC4C7A9-3A44-4FA9-B2AF-A68B54AA3A3E}" destId="{DDCE92E7-5D15-45C7-BA64-652C3519FD04}" srcOrd="1" destOrd="0" presId="urn:microsoft.com/office/officeart/2016/7/layout/RepeatingBendingProcessNew"/>
    <dgm:cxn modelId="{7D731D45-4B87-4474-9BD8-FAB623C3AF2E}" srcId="{C474AA9C-535F-4006-A8E1-B29CE749228C}" destId="{B414698B-89EA-455C-BD77-88EFB4571A7E}" srcOrd="2" destOrd="0" parTransId="{17F2141A-C16E-465B-AEEE-DFE7EDD2E36D}" sibTransId="{F4536CED-2523-4008-BA16-D55D52F79D9D}"/>
    <dgm:cxn modelId="{D18DAC47-9090-445E-B3D2-7C3931C161DB}" srcId="{C474AA9C-535F-4006-A8E1-B29CE749228C}" destId="{A6F1DFEA-F685-4F55-9C6B-3734B5AC646D}" srcOrd="8" destOrd="0" parTransId="{9AF2722C-1A6D-49ED-B54C-0EBA23F76AEC}" sibTransId="{9F63E9A1-6E55-40CB-B668-307140E41BD8}"/>
    <dgm:cxn modelId="{4AF03F4B-971D-469D-B90E-D973194239F3}" type="presOf" srcId="{A6F1DFEA-F685-4F55-9C6B-3734B5AC646D}" destId="{E29470C5-3336-4075-B3E5-7F801C2017D3}" srcOrd="0" destOrd="0" presId="urn:microsoft.com/office/officeart/2016/7/layout/RepeatingBendingProcessNew"/>
    <dgm:cxn modelId="{4A849F6E-5C21-4973-A163-6A03A40196DD}" srcId="{C474AA9C-535F-4006-A8E1-B29CE749228C}" destId="{91BC0657-3027-46C5-9655-87E3DD7279E8}" srcOrd="3" destOrd="0" parTransId="{9E226DEA-1204-435D-935F-77A9F764362F}" sibTransId="{3E4C42F3-1CB5-4A91-AB99-A2652E19E730}"/>
    <dgm:cxn modelId="{2D833257-5A1C-4DA2-ADB8-62BB3A823B99}" srcId="{C474AA9C-535F-4006-A8E1-B29CE749228C}" destId="{724FDD71-6BB8-47AB-8F2A-3819E921E768}" srcOrd="4" destOrd="0" parTransId="{B98B87F2-BBB4-4AE7-AF3E-4D984B1F9E88}" sibTransId="{F2493EC5-56D8-49D4-BF13-73E1B866AEB1}"/>
    <dgm:cxn modelId="{25ACA38B-D62D-453D-88CF-836247BEDCF3}" type="presOf" srcId="{9F63E9A1-6E55-40CB-B668-307140E41BD8}" destId="{9FA6A4BA-6FAE-4CAB-95A0-D8BCE2C1B2A9}" srcOrd="0" destOrd="0" presId="urn:microsoft.com/office/officeart/2016/7/layout/RepeatingBendingProcessNew"/>
    <dgm:cxn modelId="{1BCF818E-D81B-4A45-8367-75D9ED19FF5A}" type="presOf" srcId="{1988D45F-DBE3-44C4-9C89-89262B4E56E3}" destId="{C6C3879C-03F7-4FFD-9DE1-61E5D4BE0903}" srcOrd="0" destOrd="0" presId="urn:microsoft.com/office/officeart/2016/7/layout/RepeatingBendingProcessNew"/>
    <dgm:cxn modelId="{64F12597-E354-4699-8411-EB3D9FAF1F4C}" srcId="{C474AA9C-535F-4006-A8E1-B29CE749228C}" destId="{E1EA8288-19B5-40E9-9B86-F7A29718950C}" srcOrd="7" destOrd="0" parTransId="{EFAD84D7-A6C4-4A43-BA32-3FDC13AF453F}" sibTransId="{852891DD-3293-42F0-99D3-B0A6B43679D2}"/>
    <dgm:cxn modelId="{887617A3-8DBD-40A0-BB33-26F92B85EAB4}" type="presOf" srcId="{852891DD-3293-42F0-99D3-B0A6B43679D2}" destId="{7758B0BC-2AC9-4E7C-BA73-172FE4B787E2}" srcOrd="0" destOrd="0" presId="urn:microsoft.com/office/officeart/2016/7/layout/RepeatingBendingProcessNew"/>
    <dgm:cxn modelId="{E70D8CAC-4F7F-4C8C-BC8C-49F4A6B12D81}" type="presOf" srcId="{91BC0657-3027-46C5-9655-87E3DD7279E8}" destId="{3BA3004B-3EAE-41C9-A8EE-BEA34E197F9C}" srcOrd="0" destOrd="0" presId="urn:microsoft.com/office/officeart/2016/7/layout/RepeatingBendingProcessNew"/>
    <dgm:cxn modelId="{490DB1AE-0E54-48A6-A1A1-577B705F31B1}" type="presOf" srcId="{28DC757D-B0A6-4291-AF7B-DFA15DA4EFE7}" destId="{B932BF7F-C3A7-435B-AAB6-AFB73A947E78}" srcOrd="0" destOrd="0" presId="urn:microsoft.com/office/officeart/2016/7/layout/RepeatingBendingProcessNew"/>
    <dgm:cxn modelId="{8E9A9DB0-95D6-40D3-A018-B2377B5EF615}" type="presOf" srcId="{60FE3188-7884-4472-8B93-0FB091DC5C3E}" destId="{90ED563A-6584-49C1-A8DA-45DEAD0EFD4A}" srcOrd="0" destOrd="0" presId="urn:microsoft.com/office/officeart/2016/7/layout/RepeatingBendingProcessNew"/>
    <dgm:cxn modelId="{A20D8EBD-9435-4D02-9046-BCC09A7B40E2}" type="presOf" srcId="{60FE3188-7884-4472-8B93-0FB091DC5C3E}" destId="{BD53E20B-6668-4573-AF19-8781317DEBCB}" srcOrd="1" destOrd="0" presId="urn:microsoft.com/office/officeart/2016/7/layout/RepeatingBendingProcessNew"/>
    <dgm:cxn modelId="{EC8CEAC9-90FD-452D-B2C3-E6D2D15D594E}" type="presOf" srcId="{E1EA8288-19B5-40E9-9B86-F7A29718950C}" destId="{0CED40DC-A280-4774-82CD-9EF04D447858}" srcOrd="0" destOrd="0" presId="urn:microsoft.com/office/officeart/2016/7/layout/RepeatingBendingProcessNew"/>
    <dgm:cxn modelId="{5B49FAD0-749D-4FEC-96FF-7A56EEB76473}" type="presOf" srcId="{C474AA9C-535F-4006-A8E1-B29CE749228C}" destId="{B1CE1E4F-06CE-491D-8A5A-82E3201F75C4}" srcOrd="0" destOrd="0" presId="urn:microsoft.com/office/officeart/2016/7/layout/RepeatingBendingProcessNew"/>
    <dgm:cxn modelId="{D0DE0DD4-FDE8-44E2-BBE4-DD6D3D01E869}" type="presOf" srcId="{0FB23976-B87A-4F99-8FA3-55AC3CE3E059}" destId="{160CA4B7-E584-4602-8AD6-BECA25D3238E}" srcOrd="0" destOrd="0" presId="urn:microsoft.com/office/officeart/2016/7/layout/RepeatingBendingProcessNew"/>
    <dgm:cxn modelId="{0E4B83DC-2CFB-4350-95F8-0637206D9327}" type="presOf" srcId="{B414698B-89EA-455C-BD77-88EFB4571A7E}" destId="{6CF483D7-C9B2-4DD8-9327-7443786F2C8F}" srcOrd="0" destOrd="0" presId="urn:microsoft.com/office/officeart/2016/7/layout/RepeatingBendingProcessNew"/>
    <dgm:cxn modelId="{3DD42EDD-1930-41D9-91F4-A77AD6BC5580}" type="presOf" srcId="{DFC4C7A9-3A44-4FA9-B2AF-A68B54AA3A3E}" destId="{D8DEB2FE-77AC-481F-9E18-E2E1F5EB8C11}" srcOrd="0" destOrd="0" presId="urn:microsoft.com/office/officeart/2016/7/layout/RepeatingBendingProcessNew"/>
    <dgm:cxn modelId="{6320C6E7-1522-4BC1-B567-AB7B2106D65C}" type="presOf" srcId="{11F7F71B-C5C8-4F6D-9DEF-F75380DCC8A1}" destId="{407FF634-8369-4E06-8D82-E18F74BAD035}" srcOrd="1" destOrd="0" presId="urn:microsoft.com/office/officeart/2016/7/layout/RepeatingBendingProcessNew"/>
    <dgm:cxn modelId="{02E2E7EF-1B0F-4294-8717-F4D8A46E236E}" type="presOf" srcId="{9F63E9A1-6E55-40CB-B668-307140E41BD8}" destId="{1D1BF9CE-174F-4D4A-8EC0-53B63993C19B}" srcOrd="1" destOrd="0" presId="urn:microsoft.com/office/officeart/2016/7/layout/RepeatingBendingProcessNew"/>
    <dgm:cxn modelId="{FE45A3F0-DF25-4027-BCA1-233C32A8E99D}" srcId="{C474AA9C-535F-4006-A8E1-B29CE749228C}" destId="{0FB23976-B87A-4F99-8FA3-55AC3CE3E059}" srcOrd="6" destOrd="0" parTransId="{D6E95FCF-4A5A-4489-87AE-D57F9D56695F}" sibTransId="{B837CB8F-9623-4D7E-9856-806ED38AAE00}"/>
    <dgm:cxn modelId="{665DACF2-996D-4E66-BE05-AC6224D9412A}" srcId="{C474AA9C-535F-4006-A8E1-B29CE749228C}" destId="{1988D45F-DBE3-44C4-9C89-89262B4E56E3}" srcOrd="9" destOrd="0" parTransId="{90715495-9E21-4478-BC49-A683E7486DA6}" sibTransId="{9F419A0C-38AB-43B1-A758-D935AB8CF97E}"/>
    <dgm:cxn modelId="{DE2B3DF6-F75F-4CC2-8762-78E2B5B4D18F}" type="presOf" srcId="{43037D3B-23B9-4C7E-ACBD-94EA15C35105}" destId="{11DC3875-A09E-4213-A575-AA669912E022}" srcOrd="0" destOrd="0" presId="urn:microsoft.com/office/officeart/2016/7/layout/RepeatingBendingProcessNew"/>
    <dgm:cxn modelId="{5883E5FB-A834-42BD-84A9-3D940083D5B4}" srcId="{C474AA9C-535F-4006-A8E1-B29CE749228C}" destId="{BFAA7962-A12F-4B81-A304-B962001E55FF}" srcOrd="5" destOrd="0" parTransId="{25D563B4-3AF8-448A-B70B-03761788493A}" sibTransId="{60FE3188-7884-4472-8B93-0FB091DC5C3E}"/>
    <dgm:cxn modelId="{DD4B99E2-9F1B-4F70-87C1-C6163AF29881}" type="presParOf" srcId="{B1CE1E4F-06CE-491D-8A5A-82E3201F75C4}" destId="{B932BF7F-C3A7-435B-AAB6-AFB73A947E78}" srcOrd="0" destOrd="0" presId="urn:microsoft.com/office/officeart/2016/7/layout/RepeatingBendingProcessNew"/>
    <dgm:cxn modelId="{5C6AAE25-75F2-4573-B9B3-FCB95734F8C1}" type="presParOf" srcId="{B1CE1E4F-06CE-491D-8A5A-82E3201F75C4}" destId="{D8DEB2FE-77AC-481F-9E18-E2E1F5EB8C11}" srcOrd="1" destOrd="0" presId="urn:microsoft.com/office/officeart/2016/7/layout/RepeatingBendingProcessNew"/>
    <dgm:cxn modelId="{6C013D64-D904-4087-9816-511E38B2B7FF}" type="presParOf" srcId="{D8DEB2FE-77AC-481F-9E18-E2E1F5EB8C11}" destId="{DDCE92E7-5D15-45C7-BA64-652C3519FD04}" srcOrd="0" destOrd="0" presId="urn:microsoft.com/office/officeart/2016/7/layout/RepeatingBendingProcessNew"/>
    <dgm:cxn modelId="{14429883-8F43-4575-8545-EF36DAEB6B6F}" type="presParOf" srcId="{B1CE1E4F-06CE-491D-8A5A-82E3201F75C4}" destId="{11DC3875-A09E-4213-A575-AA669912E022}" srcOrd="2" destOrd="0" presId="urn:microsoft.com/office/officeart/2016/7/layout/RepeatingBendingProcessNew"/>
    <dgm:cxn modelId="{A68CA1F7-185B-4BC2-9297-8DCD61B51DB5}" type="presParOf" srcId="{B1CE1E4F-06CE-491D-8A5A-82E3201F75C4}" destId="{B6982B30-274C-4F37-A0DC-3BD0A332C62A}" srcOrd="3" destOrd="0" presId="urn:microsoft.com/office/officeart/2016/7/layout/RepeatingBendingProcessNew"/>
    <dgm:cxn modelId="{F16E4517-ECB1-490B-87E5-06F6C8D697B4}" type="presParOf" srcId="{B6982B30-274C-4F37-A0DC-3BD0A332C62A}" destId="{407FF634-8369-4E06-8D82-E18F74BAD035}" srcOrd="0" destOrd="0" presId="urn:microsoft.com/office/officeart/2016/7/layout/RepeatingBendingProcessNew"/>
    <dgm:cxn modelId="{E62E0D51-26A6-4DD0-86F8-E489868602D7}" type="presParOf" srcId="{B1CE1E4F-06CE-491D-8A5A-82E3201F75C4}" destId="{6CF483D7-C9B2-4DD8-9327-7443786F2C8F}" srcOrd="4" destOrd="0" presId="urn:microsoft.com/office/officeart/2016/7/layout/RepeatingBendingProcessNew"/>
    <dgm:cxn modelId="{EBEF19F7-6C0F-45DF-A0B9-079A01532033}" type="presParOf" srcId="{B1CE1E4F-06CE-491D-8A5A-82E3201F75C4}" destId="{E3A4FB77-CBBD-4E24-9014-4C63EAA85683}" srcOrd="5" destOrd="0" presId="urn:microsoft.com/office/officeart/2016/7/layout/RepeatingBendingProcessNew"/>
    <dgm:cxn modelId="{D82117DA-F3FD-4B44-9F97-9763516F37A4}" type="presParOf" srcId="{E3A4FB77-CBBD-4E24-9014-4C63EAA85683}" destId="{B8321432-B29D-4C1B-A037-FA638A5C2D31}" srcOrd="0" destOrd="0" presId="urn:microsoft.com/office/officeart/2016/7/layout/RepeatingBendingProcessNew"/>
    <dgm:cxn modelId="{6D56F191-1403-4427-82DD-754C624D4014}" type="presParOf" srcId="{B1CE1E4F-06CE-491D-8A5A-82E3201F75C4}" destId="{3BA3004B-3EAE-41C9-A8EE-BEA34E197F9C}" srcOrd="6" destOrd="0" presId="urn:microsoft.com/office/officeart/2016/7/layout/RepeatingBendingProcessNew"/>
    <dgm:cxn modelId="{A4A29720-3B39-4E8A-858F-922E39BF5D10}" type="presParOf" srcId="{B1CE1E4F-06CE-491D-8A5A-82E3201F75C4}" destId="{4AABA4E7-D085-4F28-BD81-EAE549CC5A48}" srcOrd="7" destOrd="0" presId="urn:microsoft.com/office/officeart/2016/7/layout/RepeatingBendingProcessNew"/>
    <dgm:cxn modelId="{FD246A58-693F-4459-AD34-CCF8D71C86E8}" type="presParOf" srcId="{4AABA4E7-D085-4F28-BD81-EAE549CC5A48}" destId="{F555F008-89F4-4047-B4BF-EAFB68AD9E05}" srcOrd="0" destOrd="0" presId="urn:microsoft.com/office/officeart/2016/7/layout/RepeatingBendingProcessNew"/>
    <dgm:cxn modelId="{B07E2EF8-02D3-4C39-88D0-D60E668A070D}" type="presParOf" srcId="{B1CE1E4F-06CE-491D-8A5A-82E3201F75C4}" destId="{700D5E2E-6E55-4D71-983F-406FE1864D3E}" srcOrd="8" destOrd="0" presId="urn:microsoft.com/office/officeart/2016/7/layout/RepeatingBendingProcessNew"/>
    <dgm:cxn modelId="{BC47FFA4-D0DE-4289-AD77-FF4BFA63C64D}" type="presParOf" srcId="{B1CE1E4F-06CE-491D-8A5A-82E3201F75C4}" destId="{B1A47D6A-C945-4FE9-9E3D-891B21966D5A}" srcOrd="9" destOrd="0" presId="urn:microsoft.com/office/officeart/2016/7/layout/RepeatingBendingProcessNew"/>
    <dgm:cxn modelId="{9C8F1337-74E4-4A68-B631-A58E322F6348}" type="presParOf" srcId="{B1A47D6A-C945-4FE9-9E3D-891B21966D5A}" destId="{C036275B-F552-4A2B-88B5-630D90D87E25}" srcOrd="0" destOrd="0" presId="urn:microsoft.com/office/officeart/2016/7/layout/RepeatingBendingProcessNew"/>
    <dgm:cxn modelId="{CEA87E3E-8E9E-4000-A841-F8CA24BFAC1A}" type="presParOf" srcId="{B1CE1E4F-06CE-491D-8A5A-82E3201F75C4}" destId="{1D302B57-FFA6-4C22-AAD8-E398D98A6C7F}" srcOrd="10" destOrd="0" presId="urn:microsoft.com/office/officeart/2016/7/layout/RepeatingBendingProcessNew"/>
    <dgm:cxn modelId="{C4AC678C-3925-400C-817A-FBFA61574913}" type="presParOf" srcId="{B1CE1E4F-06CE-491D-8A5A-82E3201F75C4}" destId="{90ED563A-6584-49C1-A8DA-45DEAD0EFD4A}" srcOrd="11" destOrd="0" presId="urn:microsoft.com/office/officeart/2016/7/layout/RepeatingBendingProcessNew"/>
    <dgm:cxn modelId="{42A6F845-CBA9-41EC-8221-2F5F13020B8E}" type="presParOf" srcId="{90ED563A-6584-49C1-A8DA-45DEAD0EFD4A}" destId="{BD53E20B-6668-4573-AF19-8781317DEBCB}" srcOrd="0" destOrd="0" presId="urn:microsoft.com/office/officeart/2016/7/layout/RepeatingBendingProcessNew"/>
    <dgm:cxn modelId="{32685C8E-4D7E-425E-8D0E-9DA45C6A8196}" type="presParOf" srcId="{B1CE1E4F-06CE-491D-8A5A-82E3201F75C4}" destId="{160CA4B7-E584-4602-8AD6-BECA25D3238E}" srcOrd="12" destOrd="0" presId="urn:microsoft.com/office/officeart/2016/7/layout/RepeatingBendingProcessNew"/>
    <dgm:cxn modelId="{01C60390-25E3-459E-824D-539CA3EF61A4}" type="presParOf" srcId="{B1CE1E4F-06CE-491D-8A5A-82E3201F75C4}" destId="{E4EE62BD-1F93-4142-ACF2-DB023F523A87}" srcOrd="13" destOrd="0" presId="urn:microsoft.com/office/officeart/2016/7/layout/RepeatingBendingProcessNew"/>
    <dgm:cxn modelId="{52329F0F-E0F2-4F41-8B5E-5F0BD959A43C}" type="presParOf" srcId="{E4EE62BD-1F93-4142-ACF2-DB023F523A87}" destId="{12F8204B-D9E5-4DD8-88E4-814FD1FD9ACE}" srcOrd="0" destOrd="0" presId="urn:microsoft.com/office/officeart/2016/7/layout/RepeatingBendingProcessNew"/>
    <dgm:cxn modelId="{F6FAF8BC-6881-472A-8177-18DDF11DAD0D}" type="presParOf" srcId="{B1CE1E4F-06CE-491D-8A5A-82E3201F75C4}" destId="{0CED40DC-A280-4774-82CD-9EF04D447858}" srcOrd="14" destOrd="0" presId="urn:microsoft.com/office/officeart/2016/7/layout/RepeatingBendingProcessNew"/>
    <dgm:cxn modelId="{1C1222DB-424F-4610-9718-8A965B93B0B1}" type="presParOf" srcId="{B1CE1E4F-06CE-491D-8A5A-82E3201F75C4}" destId="{7758B0BC-2AC9-4E7C-BA73-172FE4B787E2}" srcOrd="15" destOrd="0" presId="urn:microsoft.com/office/officeart/2016/7/layout/RepeatingBendingProcessNew"/>
    <dgm:cxn modelId="{F6FDF507-4059-415F-B38F-6E7FE128724B}" type="presParOf" srcId="{7758B0BC-2AC9-4E7C-BA73-172FE4B787E2}" destId="{381A33EE-3618-45FB-9BF9-29EA27ABA0EF}" srcOrd="0" destOrd="0" presId="urn:microsoft.com/office/officeart/2016/7/layout/RepeatingBendingProcessNew"/>
    <dgm:cxn modelId="{1BE47BCA-5543-4EF3-9335-66577E6524BB}" type="presParOf" srcId="{B1CE1E4F-06CE-491D-8A5A-82E3201F75C4}" destId="{E29470C5-3336-4075-B3E5-7F801C2017D3}" srcOrd="16" destOrd="0" presId="urn:microsoft.com/office/officeart/2016/7/layout/RepeatingBendingProcessNew"/>
    <dgm:cxn modelId="{0629965C-7777-4410-9069-7EB6F3AE290A}" type="presParOf" srcId="{B1CE1E4F-06CE-491D-8A5A-82E3201F75C4}" destId="{9FA6A4BA-6FAE-4CAB-95A0-D8BCE2C1B2A9}" srcOrd="17" destOrd="0" presId="urn:microsoft.com/office/officeart/2016/7/layout/RepeatingBendingProcessNew"/>
    <dgm:cxn modelId="{715D126C-74F4-4A91-951B-002BD5020A14}" type="presParOf" srcId="{9FA6A4BA-6FAE-4CAB-95A0-D8BCE2C1B2A9}" destId="{1D1BF9CE-174F-4D4A-8EC0-53B63993C19B}" srcOrd="0" destOrd="0" presId="urn:microsoft.com/office/officeart/2016/7/layout/RepeatingBendingProcessNew"/>
    <dgm:cxn modelId="{518D3DBB-B9B7-4F1C-B9C6-4399B912A35D}" type="presParOf" srcId="{B1CE1E4F-06CE-491D-8A5A-82E3201F75C4}" destId="{C6C3879C-03F7-4FFD-9DE1-61E5D4BE0903}" srcOrd="18" destOrd="0" presId="urn:microsoft.com/office/officeart/2016/7/layout/RepeatingBendingProcessNew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1ECBE-AAA9-4BFB-808A-2320657774D2}">
      <dsp:nvSpPr>
        <dsp:cNvPr id="0" name=""/>
        <dsp:cNvSpPr/>
      </dsp:nvSpPr>
      <dsp:spPr>
        <a:xfrm>
          <a:off x="0" y="1943"/>
          <a:ext cx="7895894" cy="9848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62B50-E655-45DB-97D4-A58B4F7C9C9D}">
      <dsp:nvSpPr>
        <dsp:cNvPr id="0" name=""/>
        <dsp:cNvSpPr/>
      </dsp:nvSpPr>
      <dsp:spPr>
        <a:xfrm>
          <a:off x="297905" y="223525"/>
          <a:ext cx="541647" cy="5416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2DFBA-9A70-4066-9540-3873436A4EA3}">
      <dsp:nvSpPr>
        <dsp:cNvPr id="0" name=""/>
        <dsp:cNvSpPr/>
      </dsp:nvSpPr>
      <dsp:spPr>
        <a:xfrm>
          <a:off x="1137458" y="1943"/>
          <a:ext cx="6758435" cy="984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26" tIns="104226" rIns="104226" bIns="1042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Aims at </a:t>
          </a:r>
          <a:r>
            <a:rPr lang="en-US" sz="1800" kern="1200"/>
            <a:t>enhancing inclusive community-centred decision-making, planning and implementation along with shared, all-partner accountability for health emergency resilience at the community level.</a:t>
          </a:r>
        </a:p>
      </dsp:txBody>
      <dsp:txXfrm>
        <a:off x="1137458" y="1943"/>
        <a:ext cx="6758435" cy="984812"/>
      </dsp:txXfrm>
    </dsp:sp>
    <dsp:sp modelId="{70D4EDBC-CDDB-46AD-BA32-4DF871A6DD4F}">
      <dsp:nvSpPr>
        <dsp:cNvPr id="0" name=""/>
        <dsp:cNvSpPr/>
      </dsp:nvSpPr>
      <dsp:spPr>
        <a:xfrm>
          <a:off x="0" y="1232959"/>
          <a:ext cx="7895894" cy="9848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CFE4C-605A-46CB-B673-138D80B7E382}">
      <dsp:nvSpPr>
        <dsp:cNvPr id="0" name=""/>
        <dsp:cNvSpPr/>
      </dsp:nvSpPr>
      <dsp:spPr>
        <a:xfrm>
          <a:off x="297905" y="1454541"/>
          <a:ext cx="541647" cy="5416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FF30A-86B9-4EF1-A972-5380C8330896}">
      <dsp:nvSpPr>
        <dsp:cNvPr id="0" name=""/>
        <dsp:cNvSpPr/>
      </dsp:nvSpPr>
      <dsp:spPr>
        <a:xfrm>
          <a:off x="1137458" y="1232959"/>
          <a:ext cx="6758435" cy="984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26" tIns="104226" rIns="104226" bIns="1042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What: </a:t>
          </a:r>
          <a:r>
            <a:rPr lang="en-US" sz="1800" kern="1200"/>
            <a:t>Practical steps to support a harmonized, multistakeholder approach to strengthening community resilience to emergencies.</a:t>
          </a:r>
        </a:p>
      </dsp:txBody>
      <dsp:txXfrm>
        <a:off x="1137458" y="1232959"/>
        <a:ext cx="6758435" cy="984812"/>
      </dsp:txXfrm>
    </dsp:sp>
    <dsp:sp modelId="{268283C0-6C6F-4460-A53D-7AF870107F0B}">
      <dsp:nvSpPr>
        <dsp:cNvPr id="0" name=""/>
        <dsp:cNvSpPr/>
      </dsp:nvSpPr>
      <dsp:spPr>
        <a:xfrm>
          <a:off x="0" y="2463975"/>
          <a:ext cx="7895894" cy="9848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3D926-C014-4A63-B732-287D4A665B85}">
      <dsp:nvSpPr>
        <dsp:cNvPr id="0" name=""/>
        <dsp:cNvSpPr/>
      </dsp:nvSpPr>
      <dsp:spPr>
        <a:xfrm>
          <a:off x="297905" y="2685557"/>
          <a:ext cx="541647" cy="5416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B8923-47AB-4AF7-AE9F-43E219B891DD}">
      <dsp:nvSpPr>
        <dsp:cNvPr id="0" name=""/>
        <dsp:cNvSpPr/>
      </dsp:nvSpPr>
      <dsp:spPr>
        <a:xfrm>
          <a:off x="1137458" y="2463975"/>
          <a:ext cx="6758435" cy="984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26" tIns="104226" rIns="104226" bIns="1042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Audience: </a:t>
          </a:r>
          <a:r>
            <a:rPr lang="en-US" sz="1800" kern="1200"/>
            <a:t>WHO staff at all three levels, partners and national counterparts</a:t>
          </a:r>
        </a:p>
      </dsp:txBody>
      <dsp:txXfrm>
        <a:off x="1137458" y="2463975"/>
        <a:ext cx="6758435" cy="984812"/>
      </dsp:txXfrm>
    </dsp:sp>
    <dsp:sp modelId="{A2411DC1-89D1-4C22-8E38-8C411FD1A468}">
      <dsp:nvSpPr>
        <dsp:cNvPr id="0" name=""/>
        <dsp:cNvSpPr/>
      </dsp:nvSpPr>
      <dsp:spPr>
        <a:xfrm>
          <a:off x="0" y="3694991"/>
          <a:ext cx="7895894" cy="98481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EA36A-CDB6-42CA-9EF0-9B0142A3D40E}">
      <dsp:nvSpPr>
        <dsp:cNvPr id="0" name=""/>
        <dsp:cNvSpPr/>
      </dsp:nvSpPr>
      <dsp:spPr>
        <a:xfrm>
          <a:off x="297905" y="3916573"/>
          <a:ext cx="541647" cy="5416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8AB74-01CE-4F53-A00A-84E9AE550840}">
      <dsp:nvSpPr>
        <dsp:cNvPr id="0" name=""/>
        <dsp:cNvSpPr/>
      </dsp:nvSpPr>
      <dsp:spPr>
        <a:xfrm>
          <a:off x="1137458" y="3694991"/>
          <a:ext cx="6758435" cy="984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226" tIns="104226" rIns="104226" bIns="10422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Aligned with: WHO localization strategy, </a:t>
          </a:r>
          <a:r>
            <a:rPr lang="en-US" sz="1800" kern="1200"/>
            <a:t>empowering local actors to take ownership of health emergency management</a:t>
          </a:r>
        </a:p>
      </dsp:txBody>
      <dsp:txXfrm>
        <a:off x="1137458" y="3694991"/>
        <a:ext cx="6758435" cy="984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EB2FE-77AC-481F-9E18-E2E1F5EB8C11}">
      <dsp:nvSpPr>
        <dsp:cNvPr id="0" name=""/>
        <dsp:cNvSpPr/>
      </dsp:nvSpPr>
      <dsp:spPr>
        <a:xfrm>
          <a:off x="2381288" y="655626"/>
          <a:ext cx="5068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681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21261" y="698659"/>
        <a:ext cx="26870" cy="5374"/>
      </dsp:txXfrm>
    </dsp:sp>
    <dsp:sp modelId="{B932BF7F-C3A7-435B-AAB6-AFB73A947E78}">
      <dsp:nvSpPr>
        <dsp:cNvPr id="0" name=""/>
        <dsp:cNvSpPr/>
      </dsp:nvSpPr>
      <dsp:spPr>
        <a:xfrm>
          <a:off x="46489" y="367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Step 1:  Mapping CSOs</a:t>
          </a:r>
          <a:endParaRPr lang="en-US" sz="1600" b="1" kern="1200" dirty="0"/>
        </a:p>
      </dsp:txBody>
      <dsp:txXfrm>
        <a:off x="46489" y="367"/>
        <a:ext cx="2336599" cy="1401959"/>
      </dsp:txXfrm>
    </dsp:sp>
    <dsp:sp modelId="{B6982B30-274C-4F37-A0DC-3BD0A332C62A}">
      <dsp:nvSpPr>
        <dsp:cNvPr id="0" name=""/>
        <dsp:cNvSpPr/>
      </dsp:nvSpPr>
      <dsp:spPr>
        <a:xfrm>
          <a:off x="5255305" y="655626"/>
          <a:ext cx="5068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8407" y="45719"/>
              </a:lnTo>
            </a:path>
            <a:path>
              <a:moveTo>
                <a:pt x="308410" y="45719"/>
              </a:moveTo>
              <a:lnTo>
                <a:pt x="50681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2</a:t>
          </a:r>
        </a:p>
      </dsp:txBody>
      <dsp:txXfrm>
        <a:off x="5453712" y="609481"/>
        <a:ext cx="110002" cy="183729"/>
      </dsp:txXfrm>
    </dsp:sp>
    <dsp:sp modelId="{11DC3875-A09E-4213-A575-AA669912E022}">
      <dsp:nvSpPr>
        <dsp:cNvPr id="0" name=""/>
        <dsp:cNvSpPr/>
      </dsp:nvSpPr>
      <dsp:spPr>
        <a:xfrm>
          <a:off x="2920506" y="367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Step 2: Defining roles and responsibilities to ensure shared accountability</a:t>
          </a:r>
          <a:endParaRPr lang="en-US" sz="1600" b="1" kern="1200" dirty="0"/>
        </a:p>
      </dsp:txBody>
      <dsp:txXfrm>
        <a:off x="2920506" y="367"/>
        <a:ext cx="2336599" cy="1401959"/>
      </dsp:txXfrm>
    </dsp:sp>
    <dsp:sp modelId="{E3A4FB77-CBBD-4E24-9014-4C63EAA85683}">
      <dsp:nvSpPr>
        <dsp:cNvPr id="0" name=""/>
        <dsp:cNvSpPr/>
      </dsp:nvSpPr>
      <dsp:spPr>
        <a:xfrm>
          <a:off x="8129321" y="655626"/>
          <a:ext cx="5068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8407" y="45719"/>
              </a:lnTo>
            </a:path>
            <a:path>
              <a:moveTo>
                <a:pt x="308410" y="45719"/>
              </a:moveTo>
              <a:lnTo>
                <a:pt x="50681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3</a:t>
          </a:r>
        </a:p>
      </dsp:txBody>
      <dsp:txXfrm>
        <a:off x="8327729" y="609481"/>
        <a:ext cx="110002" cy="183729"/>
      </dsp:txXfrm>
    </dsp:sp>
    <dsp:sp modelId="{6CF483D7-C9B2-4DD8-9327-7443786F2C8F}">
      <dsp:nvSpPr>
        <dsp:cNvPr id="0" name=""/>
        <dsp:cNvSpPr/>
      </dsp:nvSpPr>
      <dsp:spPr>
        <a:xfrm>
          <a:off x="5794522" y="367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Step 3: Establishing communication, feedback, and information sharing channels</a:t>
          </a:r>
          <a:endParaRPr lang="en-US" sz="1600" b="1" kern="1200" dirty="0"/>
        </a:p>
      </dsp:txBody>
      <dsp:txXfrm>
        <a:off x="5794522" y="367"/>
        <a:ext cx="2336599" cy="1401959"/>
      </dsp:txXfrm>
    </dsp:sp>
    <dsp:sp modelId="{4AABA4E7-D085-4F28-BD81-EAE549CC5A48}">
      <dsp:nvSpPr>
        <dsp:cNvPr id="0" name=""/>
        <dsp:cNvSpPr/>
      </dsp:nvSpPr>
      <dsp:spPr>
        <a:xfrm>
          <a:off x="1214788" y="1400526"/>
          <a:ext cx="8622050" cy="506817"/>
        </a:xfrm>
        <a:custGeom>
          <a:avLst/>
          <a:gdLst/>
          <a:ahLst/>
          <a:cxnLst/>
          <a:rect l="0" t="0" r="0" b="0"/>
          <a:pathLst>
            <a:path>
              <a:moveTo>
                <a:pt x="8622050" y="0"/>
              </a:moveTo>
              <a:lnTo>
                <a:pt x="8622050" y="270508"/>
              </a:lnTo>
              <a:lnTo>
                <a:pt x="0" y="270508"/>
              </a:lnTo>
              <a:lnTo>
                <a:pt x="0" y="50681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4</a:t>
          </a:r>
        </a:p>
      </dsp:txBody>
      <dsp:txXfrm>
        <a:off x="5309844" y="1562070"/>
        <a:ext cx="431939" cy="183729"/>
      </dsp:txXfrm>
    </dsp:sp>
    <dsp:sp modelId="{3BA3004B-3EAE-41C9-A8EE-BEA34E197F9C}">
      <dsp:nvSpPr>
        <dsp:cNvPr id="0" name=""/>
        <dsp:cNvSpPr/>
      </dsp:nvSpPr>
      <dsp:spPr>
        <a:xfrm>
          <a:off x="8668539" y="367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Step 4: Organizing joint needs assessment for preparedness and response – the importance of inclusivity</a:t>
          </a:r>
          <a:endParaRPr lang="en-US" sz="1600" b="1" kern="1200" dirty="0"/>
        </a:p>
      </dsp:txBody>
      <dsp:txXfrm>
        <a:off x="8668539" y="367"/>
        <a:ext cx="2336599" cy="1401959"/>
      </dsp:txXfrm>
    </dsp:sp>
    <dsp:sp modelId="{B1A47D6A-C945-4FE9-9E3D-891B21966D5A}">
      <dsp:nvSpPr>
        <dsp:cNvPr id="0" name=""/>
        <dsp:cNvSpPr/>
      </dsp:nvSpPr>
      <dsp:spPr>
        <a:xfrm>
          <a:off x="2381288" y="2595004"/>
          <a:ext cx="5068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8407" y="45719"/>
              </a:lnTo>
            </a:path>
            <a:path>
              <a:moveTo>
                <a:pt x="308410" y="45719"/>
              </a:moveTo>
              <a:lnTo>
                <a:pt x="50681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5</a:t>
          </a:r>
        </a:p>
      </dsp:txBody>
      <dsp:txXfrm>
        <a:off x="2579695" y="2548859"/>
        <a:ext cx="110002" cy="183729"/>
      </dsp:txXfrm>
    </dsp:sp>
    <dsp:sp modelId="{700D5E2E-6E55-4D71-983F-406FE1864D3E}">
      <dsp:nvSpPr>
        <dsp:cNvPr id="0" name=""/>
        <dsp:cNvSpPr/>
      </dsp:nvSpPr>
      <dsp:spPr>
        <a:xfrm>
          <a:off x="46489" y="1939744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Step 5: CSO Planning in alignment with the national and local strategies, monitoring and evaluation</a:t>
          </a:r>
          <a:endParaRPr lang="en-US" sz="1600" b="1" kern="1200" dirty="0"/>
        </a:p>
      </dsp:txBody>
      <dsp:txXfrm>
        <a:off x="46489" y="1939744"/>
        <a:ext cx="2336599" cy="1401959"/>
      </dsp:txXfrm>
    </dsp:sp>
    <dsp:sp modelId="{90ED563A-6584-49C1-A8DA-45DEAD0EFD4A}">
      <dsp:nvSpPr>
        <dsp:cNvPr id="0" name=""/>
        <dsp:cNvSpPr/>
      </dsp:nvSpPr>
      <dsp:spPr>
        <a:xfrm>
          <a:off x="5255305" y="2595004"/>
          <a:ext cx="5068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8407" y="45719"/>
              </a:lnTo>
            </a:path>
            <a:path>
              <a:moveTo>
                <a:pt x="308410" y="45719"/>
              </a:moveTo>
              <a:lnTo>
                <a:pt x="50681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6</a:t>
          </a:r>
        </a:p>
      </dsp:txBody>
      <dsp:txXfrm>
        <a:off x="5453712" y="2548859"/>
        <a:ext cx="110002" cy="183729"/>
      </dsp:txXfrm>
    </dsp:sp>
    <dsp:sp modelId="{1D302B57-FFA6-4C22-AAD8-E398D98A6C7F}">
      <dsp:nvSpPr>
        <dsp:cNvPr id="0" name=""/>
        <dsp:cNvSpPr/>
      </dsp:nvSpPr>
      <dsp:spPr>
        <a:xfrm>
          <a:off x="2920506" y="1939744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Step 6: Engaging CSOs in coordination and reporting mechanisms for health emergencies</a:t>
          </a:r>
          <a:endParaRPr lang="en-US" sz="1600" b="1" kern="1200" dirty="0"/>
        </a:p>
      </dsp:txBody>
      <dsp:txXfrm>
        <a:off x="2920506" y="1939744"/>
        <a:ext cx="2336599" cy="1401959"/>
      </dsp:txXfrm>
    </dsp:sp>
    <dsp:sp modelId="{E4EE62BD-1F93-4142-ACF2-DB023F523A87}">
      <dsp:nvSpPr>
        <dsp:cNvPr id="0" name=""/>
        <dsp:cNvSpPr/>
      </dsp:nvSpPr>
      <dsp:spPr>
        <a:xfrm>
          <a:off x="8129321" y="2595004"/>
          <a:ext cx="5068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8407" y="45719"/>
              </a:lnTo>
            </a:path>
            <a:path>
              <a:moveTo>
                <a:pt x="308410" y="45719"/>
              </a:moveTo>
              <a:lnTo>
                <a:pt x="50681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7</a:t>
          </a:r>
        </a:p>
      </dsp:txBody>
      <dsp:txXfrm>
        <a:off x="8327729" y="2548859"/>
        <a:ext cx="110002" cy="183729"/>
      </dsp:txXfrm>
    </dsp:sp>
    <dsp:sp modelId="{160CA4B7-E584-4602-8AD6-BECA25D3238E}">
      <dsp:nvSpPr>
        <dsp:cNvPr id="0" name=""/>
        <dsp:cNvSpPr/>
      </dsp:nvSpPr>
      <dsp:spPr>
        <a:xfrm>
          <a:off x="5794522" y="1939744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Step 7: Collecting data – the importance of data analysis and visualization</a:t>
          </a:r>
          <a:endParaRPr lang="en-US" sz="1600" b="1" kern="1200" dirty="0"/>
        </a:p>
      </dsp:txBody>
      <dsp:txXfrm>
        <a:off x="5794522" y="1939744"/>
        <a:ext cx="2336599" cy="1401959"/>
      </dsp:txXfrm>
    </dsp:sp>
    <dsp:sp modelId="{7758B0BC-2AC9-4E7C-BA73-172FE4B787E2}">
      <dsp:nvSpPr>
        <dsp:cNvPr id="0" name=""/>
        <dsp:cNvSpPr/>
      </dsp:nvSpPr>
      <dsp:spPr>
        <a:xfrm>
          <a:off x="1214788" y="3339903"/>
          <a:ext cx="8622050" cy="506817"/>
        </a:xfrm>
        <a:custGeom>
          <a:avLst/>
          <a:gdLst/>
          <a:ahLst/>
          <a:cxnLst/>
          <a:rect l="0" t="0" r="0" b="0"/>
          <a:pathLst>
            <a:path>
              <a:moveTo>
                <a:pt x="8622050" y="0"/>
              </a:moveTo>
              <a:lnTo>
                <a:pt x="8622050" y="270508"/>
              </a:lnTo>
              <a:lnTo>
                <a:pt x="0" y="270508"/>
              </a:lnTo>
              <a:lnTo>
                <a:pt x="0" y="50681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8</a:t>
          </a:r>
        </a:p>
      </dsp:txBody>
      <dsp:txXfrm>
        <a:off x="5309844" y="3501447"/>
        <a:ext cx="431939" cy="183729"/>
      </dsp:txXfrm>
    </dsp:sp>
    <dsp:sp modelId="{0CED40DC-A280-4774-82CD-9EF04D447858}">
      <dsp:nvSpPr>
        <dsp:cNvPr id="0" name=""/>
        <dsp:cNvSpPr/>
      </dsp:nvSpPr>
      <dsp:spPr>
        <a:xfrm>
          <a:off x="8668539" y="1939744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Step 8: Enhancing and strengthening capacities – collaborative construction of knowledge</a:t>
          </a:r>
          <a:endParaRPr lang="en-US" sz="1600" b="1" kern="1200" dirty="0"/>
        </a:p>
      </dsp:txBody>
      <dsp:txXfrm>
        <a:off x="8668539" y="1939744"/>
        <a:ext cx="2336599" cy="1401959"/>
      </dsp:txXfrm>
    </dsp:sp>
    <dsp:sp modelId="{9FA6A4BA-6FAE-4CAB-95A0-D8BCE2C1B2A9}">
      <dsp:nvSpPr>
        <dsp:cNvPr id="0" name=""/>
        <dsp:cNvSpPr/>
      </dsp:nvSpPr>
      <dsp:spPr>
        <a:xfrm>
          <a:off x="2381288" y="4534381"/>
          <a:ext cx="50681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98407" y="45719"/>
              </a:lnTo>
            </a:path>
            <a:path>
              <a:moveTo>
                <a:pt x="308410" y="45719"/>
              </a:moveTo>
              <a:lnTo>
                <a:pt x="50681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9</a:t>
          </a:r>
        </a:p>
      </dsp:txBody>
      <dsp:txXfrm>
        <a:off x="2579695" y="4488236"/>
        <a:ext cx="110002" cy="183729"/>
      </dsp:txXfrm>
    </dsp:sp>
    <dsp:sp modelId="{E29470C5-3336-4075-B3E5-7F801C2017D3}">
      <dsp:nvSpPr>
        <dsp:cNvPr id="0" name=""/>
        <dsp:cNvSpPr/>
      </dsp:nvSpPr>
      <dsp:spPr>
        <a:xfrm>
          <a:off x="46489" y="3879121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/>
            <a:t>Step 9:  Advocacy and resource mobilization</a:t>
          </a:r>
          <a:endParaRPr lang="en-US" sz="1600" b="1" kern="1200"/>
        </a:p>
      </dsp:txBody>
      <dsp:txXfrm>
        <a:off x="46489" y="3879121"/>
        <a:ext cx="2336599" cy="1401959"/>
      </dsp:txXfrm>
    </dsp:sp>
    <dsp:sp modelId="{C6C3879C-03F7-4FFD-9DE1-61E5D4BE0903}">
      <dsp:nvSpPr>
        <dsp:cNvPr id="0" name=""/>
        <dsp:cNvSpPr/>
      </dsp:nvSpPr>
      <dsp:spPr>
        <a:xfrm>
          <a:off x="2920506" y="3879121"/>
          <a:ext cx="2336599" cy="140195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495" tIns="120183" rIns="114495" bIns="120183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Step 10: Piloting new approaches for good practice, dissemination / influencing policies</a:t>
          </a:r>
          <a:endParaRPr lang="en-US" sz="1600" b="1" kern="1200" dirty="0"/>
        </a:p>
      </dsp:txBody>
      <dsp:txXfrm>
        <a:off x="2920506" y="3879121"/>
        <a:ext cx="2336599" cy="1401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7005D1-D94B-D783-E3F4-33B63D8FD41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43342" cy="46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1C8C6D-B6BB-B9EC-3D07-5C4FCD56125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978133" y="0"/>
            <a:ext cx="3043342" cy="46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E7F35DC1-6E46-4A88-9955-4C58CF4DC81B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6FBEC80-DE4D-2EC1-FA56-CF3B17A199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9139" y="1163638"/>
            <a:ext cx="5584826" cy="3141658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4243BA6-E817-6751-AD21-0FC0F5DE294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02314" y="4480002"/>
            <a:ext cx="5618475" cy="3665454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BB82B-2944-3192-9693-1C6884A21F1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842028"/>
            <a:ext cx="3043342" cy="46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A77ED-B44C-D5D1-627C-65C961D2C9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978133" y="8842028"/>
            <a:ext cx="3043342" cy="467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3323" tIns="46661" rIns="93323" bIns="46661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5BD2902F-D765-4AAF-AB98-1FCB04AA26F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24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6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228600" marR="0" lvl="1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6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457200" marR="0" lvl="2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6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685800" marR="0" lvl="3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6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914400" marR="0" lvl="4" indent="0" algn="l" defTabSz="4572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6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9CB9-EB81-2E7E-464E-CDD0665666B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39F65-8171-1D06-5306-180C932D9D6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F8E8A-20B9-54B6-97F6-EDEBCBC3E5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62F2DEAF-5004-42C9-B253-1FC87EE28C5D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394F9-30D2-EF55-71DF-E7DF7392DC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55855-AE0F-3266-9BB2-EB97DB9C48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F52C2D-8D8B-41F3-B777-A0B63E6F37A2}" type="slidenum"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D3D215-068D-B2A9-F0F4-9501D389D030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1F2758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6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8" name="Picture 7" descr="A blue and orange logo&#10;&#10;Description automatically generated">
            <a:extLst>
              <a:ext uri="{FF2B5EF4-FFF2-40B4-BE49-F238E27FC236}">
                <a16:creationId xmlns:a16="http://schemas.microsoft.com/office/drawing/2014/main" id="{05C4493F-6F8B-7D8B-FB20-F3568B55E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14160" y="0"/>
            <a:ext cx="357783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FDB2DDA6-17AB-8E85-436A-0C956B870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48" y="5666993"/>
            <a:ext cx="1877903" cy="57477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9647468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3DC6-162D-7940-EB05-CD30AF1C1E8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53D1C-7A91-82E1-F6CB-50EA7E546BF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098FA-AD7C-F9AF-BF2F-5E4A2067DB3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C4916F3F-518C-4E3E-8602-409F8D9E8118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1F438-28DA-20AB-E9CD-F16729C798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7BA7-9965-D40D-C8C7-309D94A762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A73EE2-D0DE-4B99-A0A9-0CECF66A0FD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39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17C50-32CA-6A0A-6EF3-D9C979B9894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7D358-4EAC-68F5-6E46-0860CDFF037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B7A58-1A5B-AE48-BF37-5B091C7B8D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A9E8C646-B52F-4177-973E-8569CBE8216B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7342C-A9A2-A7EF-6363-BA5A37BEB5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D3254-19F2-1BBA-44B9-7BAE5619D2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04B8EA-FA58-4FC2-8C47-09A0303A14F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37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dark)">
    <p:bg>
      <p:bgPr>
        <a:solidFill>
          <a:srgbClr val="1D2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4A022F8A-7562-3B8F-B4E6-682D06A43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76191F8-8D07-66B8-40CC-729656566A6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366AF8-5B40-4114-B045-2AC13AFBCAAC}" type="datetime1">
              <a:rPr lang="en-US"/>
              <a:pPr lvl="0"/>
              <a:t>10/22/2025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7523CCE-2D92-ADEF-EA92-140E16CD889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Community Protection Partners Meeting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4F87C9-5503-7B24-0DA9-B4E9E66B04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AED6C426-F478-4CC6-B62F-A6D046EF70E0}" type="slidenum"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40BF00-5ECD-CCF4-D5F9-9EBB818A90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3" y="1551005"/>
            <a:ext cx="9144000" cy="2940353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194A7D6-73C4-FC2B-AB88-3A4C26C78E1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524003" y="4618670"/>
            <a:ext cx="9144000" cy="1067763"/>
          </a:xfrm>
        </p:spPr>
        <p:txBody>
          <a:bodyPr/>
          <a:lstStyle>
            <a:lvl1pPr marL="0" indent="0">
              <a:buNone/>
              <a:defRPr sz="2400">
                <a:solidFill>
                  <a:srgbClr val="1398D5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8" name="Picture 10" descr="A rainbow in a black background&#10;&#10;AI-generated content may be incorrect.">
            <a:extLst>
              <a:ext uri="{FF2B5EF4-FFF2-40B4-BE49-F238E27FC236}">
                <a16:creationId xmlns:a16="http://schemas.microsoft.com/office/drawing/2014/main" id="{40819517-A17A-DFCD-2EC1-72B5455DE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" y="5472684"/>
            <a:ext cx="1344168" cy="138531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941B77D6-CE21-7AE2-E96C-5BE926A5CEC1}"/>
              </a:ext>
            </a:extLst>
          </p:cNvPr>
          <p:cNvSpPr/>
          <p:nvPr/>
        </p:nvSpPr>
        <p:spPr>
          <a:xfrm flipH="1">
            <a:off x="0" y="365129"/>
            <a:ext cx="266218" cy="792163"/>
          </a:xfrm>
          <a:prstGeom prst="rect">
            <a:avLst/>
          </a:prstGeom>
          <a:solidFill>
            <a:srgbClr val="1398D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6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063527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DC4B-38EA-A85B-35A9-6C8866736F5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AEEBF-F33B-E4A5-CF81-F6F9107DDE6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EDF15-739B-F934-2791-E7ECF922FC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E2949ECA-634C-4990-8378-3FCDCA4A564C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C5AC-0CD7-0576-8250-CED03E72B0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A6FC0-ABFA-7750-E9FF-B4A4E783A7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F9AE73-6595-4CA4-AE27-AB847AD0DFC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47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C158-E07F-8AC4-5EF3-8FE6B79628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2EF1A-253C-E031-820F-AC775352EE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CE3CB-DC28-5157-EFDB-60CAD3FE1E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285249CD-F203-40AA-BF3D-A76A57651A66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6D539-6EFB-01F1-8E6C-EBFE641F9AE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0C01A-29F8-6170-3F02-926F30EC0F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981128-C387-45F4-B1BE-21E489C61B9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62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2FA6A-8195-9767-EAB0-299B284A716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9464B-566B-25F0-CCEB-DE8324A1E60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217D5-63B8-3C41-C5F0-5D52304DB30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00ABC-CFDD-DA0A-B490-5AD84587BC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48CEF561-2B3A-4703-A1C2-6C8F273715F3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8D298-EA53-E228-E3F0-7791C29B92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B3679-370D-E942-ABE2-7F8919ACD4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08A6BA-282A-4178-BA07-039F078FAE0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66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22CB1-215F-1FD9-42F3-AF828BEC72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D85A1-5519-FCD8-1268-0872A11841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2121E-C194-71F4-F3CF-B705BB08764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50A27-0720-1CD4-2457-34C84F313D9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F7461-3C3E-4D4A-5E67-2187F66235B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4CF033-1506-BC6B-2B38-9D04F93E78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BBECBDEA-18D0-47A3-A308-9FE4CC8A65D7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910DD9-DE94-CFB7-C2F2-887475AB47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050272-5E05-F48A-9B14-D6D5701A5A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9A9A7D-9EA7-4F11-A1BD-7298A470E00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13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A90BF-A16A-0F10-AF9C-A24F8A03682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535F6-D304-CC69-7B33-6F36B4A205D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39191D6F-DF71-43B7-A833-BB13E6C63D0A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C9936-9508-94F5-87F1-BAC9ECF0C7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07B90-38B8-2195-A735-B787FE3C399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48EF9E-517E-4512-B0F1-F42BA701447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63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698F92-0297-EB6A-C892-5030A73E4E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CE96C713-D8AB-4198-B140-6B08324E24CC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3B8FEF-741D-77EC-87BB-89C9F05189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E2FC-270E-A673-067C-7B19D4A6AC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86CC63-B808-4509-832A-79DA85B5100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94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E63F-99C5-1301-1A3A-3C50802712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DDD42-85D7-CD20-D823-A2278014065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256FD-8AAF-F9FE-F379-F1160DA00F1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12E2A-89A7-B2D7-2031-2BE63466CEB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49DC64E3-48B4-4775-AD38-5CE27FE1AD76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A87F6-F18E-4F8A-DBF9-5A15C9E1332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F795D-4954-8D9A-F41B-3B7B47E5E0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493D96-D267-4711-97EE-DC755DACF7E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3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DF4BE-5562-34D6-B614-FEF9FD64FB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0AD202-76F2-CEA1-191A-F0D5AF75CDB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66C6A-B23C-78E3-1324-229AB6DBD20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0A4E9-3247-8021-FC9D-D47BCBE0E0F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3FEE096D-EEE9-4A26-A116-3544CA249FE6}" type="datetime1">
              <a:rPr lang="en-GB"/>
              <a:pPr lvl="0"/>
              <a:t>22/10/2025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53F85-EA5E-64D8-A3F9-24010677B78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F9865-775D-0602-EDB4-13E0B1A716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994A46-66B9-4D51-9286-098F09DE149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80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88D862-CBEF-0F67-ECCD-4C36C4D8F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A5A0-8DB3-CEA4-862A-69899B417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CBE35-58CF-D25D-4F19-22D8F3A29B4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419B1ED7-5817-4779-A241-EF5A30478C06}" type="datetime1">
              <a:rPr lang="en-US"/>
              <a:pPr lvl="0"/>
              <a:t>10/22/2025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0A4EF-ED47-E626-7797-D69AC3D6A11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Community Protection Partners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D0109-72FE-1418-179C-C0CBC28F82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76393CF-2834-451C-91F1-CB64CD59561E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marR="0" lvl="0" indent="0" algn="l" defTabSz="914400" rtl="0" eaLnBrk="1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eaLnBrk="1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-action-portal.com/en/content/community-assets-and-civil-society-outreach-critical-times-initiative-engage-civil-societ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FD6F-0F61-1C34-E352-4BF61FB1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Framework for Civil Society Organization engagement in Health Emergencies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C7B60-AC7F-ADDE-25C9-E31FE1B2319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3" y="4618670"/>
            <a:ext cx="9144000" cy="106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Dr Supriya Bezbaruah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Technical Officer, Community Protection and Resilience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48414-FBCF-61F5-9E0C-7B53DBB99D7F}"/>
              </a:ext>
            </a:extLst>
          </p:cNvPr>
          <p:cNvSpPr txBox="1"/>
          <p:nvPr/>
        </p:nvSpPr>
        <p:spPr>
          <a:xfrm>
            <a:off x="1327728" y="6337737"/>
            <a:ext cx="6208189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WHO Information Network for Epidemics (EPI-WIN)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43990-321A-B4FA-2F0E-7B8C13358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783" y="6002428"/>
            <a:ext cx="2188654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0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FF31-83D2-C39A-107E-277B77D38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 wrap="square" anchor="ctr">
            <a:normAutofit/>
          </a:bodyPr>
          <a:lstStyle/>
          <a:p>
            <a:r>
              <a:rPr lang="en-US" b="1"/>
              <a:t>Collecting data – the importance of</a:t>
            </a:r>
            <a:br>
              <a:rPr lang="en-US" b="1"/>
            </a:br>
            <a:r>
              <a:rPr lang="en-US" b="1"/>
              <a:t>data analysis and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B811B-BC35-81BE-636F-F11F4EE57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 wrap="square" anchor="t">
            <a:normAutofit/>
          </a:bodyPr>
          <a:lstStyle/>
          <a:p>
            <a:r>
              <a:rPr lang="en-US" sz="1800" b="0" i="0" u="none" strike="noStrike" baseline="0"/>
              <a:t>CSOs contribute by collecting, analyzing and sharing actionable data in various critical areas for emergency preparedness and response. These include </a:t>
            </a:r>
          </a:p>
          <a:p>
            <a:pPr lvl="1"/>
            <a:r>
              <a:rPr lang="en-US" sz="1800" b="0" i="0" u="none" strike="noStrike" baseline="0"/>
              <a:t>community based surveillance, </a:t>
            </a:r>
          </a:p>
          <a:p>
            <a:pPr lvl="1"/>
            <a:r>
              <a:rPr lang="en-US" sz="1800" b="0" i="0" u="none" strike="noStrike" baseline="0"/>
              <a:t>mortality surveillance, </a:t>
            </a:r>
          </a:p>
          <a:p>
            <a:pPr lvl="1"/>
            <a:r>
              <a:rPr lang="en-US" sz="1800" b="0" i="0" u="none" strike="noStrike" baseline="0"/>
              <a:t>population movements, </a:t>
            </a:r>
          </a:p>
          <a:p>
            <a:pPr lvl="1"/>
            <a:r>
              <a:rPr lang="en-US" sz="1800" b="0" i="0" u="none" strike="noStrike" baseline="0"/>
              <a:t>health service utilization, </a:t>
            </a:r>
          </a:p>
          <a:p>
            <a:pPr lvl="1"/>
            <a:r>
              <a:rPr lang="en-US" sz="1800" b="0" i="0" u="none" strike="noStrike" baseline="0"/>
              <a:t>barriers to access of specific services, and others.</a:t>
            </a:r>
          </a:p>
          <a:p>
            <a:pPr lvl="1"/>
            <a:endParaRPr lang="en-US" sz="1800"/>
          </a:p>
          <a:p>
            <a:r>
              <a:rPr lang="en-US" sz="1800" b="0" i="0" u="none" strike="noStrike" baseline="0"/>
              <a:t>Mechanisms for CSOs to formally and informally offer a wealth of data that should inform efficient decision making for emergency prevention, preparedness, readiness, response, and recovery.</a:t>
            </a:r>
            <a:endParaRPr lang="en-US" sz="1800"/>
          </a:p>
        </p:txBody>
      </p:sp>
      <p:pic>
        <p:nvPicPr>
          <p:cNvPr id="5" name="Picture 4" descr="A group of people sitting on the floor&#10;&#10;AI-generated content may be incorrect.">
            <a:extLst>
              <a:ext uri="{FF2B5EF4-FFF2-40B4-BE49-F238E27FC236}">
                <a16:creationId xmlns:a16="http://schemas.microsoft.com/office/drawing/2014/main" id="{9A51184A-0059-FE91-F63D-6A0645BAD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35434"/>
            <a:ext cx="5181603" cy="233172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DC2700-7B81-92EB-4CD8-5AEBF3C8B552}"/>
              </a:ext>
            </a:extLst>
          </p:cNvPr>
          <p:cNvSpPr txBox="1"/>
          <p:nvPr/>
        </p:nvSpPr>
        <p:spPr>
          <a:xfrm>
            <a:off x="7062952" y="530272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DISHA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CA523-CF4F-BF27-CE12-A3488BC48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465" y="6176963"/>
            <a:ext cx="181066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9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5B72-18BD-AAD3-D9F3-C55AC3BE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6E5D9-5DCC-7C91-B111-C663BF7AF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European Union Civil Protection and Humanitarian Aid (ECHO)</a:t>
            </a:r>
          </a:p>
          <a:p>
            <a:r>
              <a:rPr lang="en-US" dirty="0"/>
              <a:t> Nellie Kartoglu for initiating this work</a:t>
            </a:r>
          </a:p>
          <a:p>
            <a:r>
              <a:rPr lang="en-US" dirty="0"/>
              <a:t>Everyone who has contributed and reviewed </a:t>
            </a:r>
            <a:r>
              <a:rPr lang="en-US"/>
              <a:t>this document</a:t>
            </a:r>
          </a:p>
        </p:txBody>
      </p:sp>
    </p:spTree>
    <p:extLst>
      <p:ext uri="{BB962C8B-B14F-4D97-AF65-F5344CB8AC3E}">
        <p14:creationId xmlns:p14="http://schemas.microsoft.com/office/powerpoint/2010/main" val="1197731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258BA87B-86D9-1B9B-C2AF-C308BCF3A44C}"/>
              </a:ext>
            </a:extLst>
          </p:cNvPr>
          <p:cNvSpPr txBox="1"/>
          <p:nvPr/>
        </p:nvSpPr>
        <p:spPr>
          <a:xfrm>
            <a:off x="1082896" y="2102946"/>
            <a:ext cx="8100614" cy="22929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>
                <a:solidFill>
                  <a:srgbClr val="EF5F22"/>
                </a:solidFill>
                <a:uFillTx/>
                <a:latin typeface="Source Sans Pro" pitchFamily="34"/>
                <a:ea typeface="Calibri" pitchFamily="34"/>
                <a:cs typeface="Calibri" pitchFamily="34"/>
              </a:rPr>
              <a:t>{Team}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Source Sans Pro" pitchFamily="34"/>
                <a:ea typeface="Calibri" pitchFamily="34"/>
                <a:cs typeface="Calibri" pitchFamily="34"/>
              </a:rPr>
              <a:t>Community Protection and Resilience Unit (CPR)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Source Sans Pro" pitchFamily="34"/>
                <a:ea typeface="Calibri" pitchFamily="34"/>
                <a:cs typeface="Calibri" pitchFamily="34"/>
              </a:rPr>
              <a:t>Department of Health Emergency Core Capabilities (ECC)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Source Sans Pro" pitchFamily="34"/>
                <a:ea typeface="Calibri" pitchFamily="34"/>
                <a:cs typeface="Calibri" pitchFamily="34"/>
              </a:rPr>
              <a:t>Health Emergency Preparedness &amp; Response Programme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Source Sans Pro" pitchFamily="34"/>
                <a:ea typeface="Calibri" pitchFamily="34"/>
                <a:cs typeface="Calibri" pitchFamily="34"/>
              </a:rPr>
              <a:t>World Health Organization, Geneva HQ, Switzerland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900" b="0" i="0" u="none" strike="noStrike" kern="1200" cap="none" spc="0" baseline="0">
              <a:solidFill>
                <a:srgbClr val="FFFFFF"/>
              </a:solidFill>
              <a:uFillTx/>
              <a:latin typeface="Source Sans Pro" pitchFamily="34"/>
              <a:ea typeface="Calibri" pitchFamily="34"/>
              <a:cs typeface="Calibri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FBAE14"/>
                </a:solidFill>
                <a:uFillTx/>
                <a:latin typeface="Source Sans Pro" pitchFamily="34"/>
                <a:ea typeface="Calibri" pitchFamily="34"/>
                <a:cs typeface="Calibri" pitchFamily="34"/>
              </a:rPr>
              <a:t>communities@who.int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FFFFFF"/>
                </a:solidFill>
                <a:uFillTx/>
                <a:latin typeface="Source Sans Pro" pitchFamily="34"/>
                <a:ea typeface="Calibri" pitchFamily="34"/>
                <a:cs typeface="Calibri" pitchFamily="34"/>
              </a:rPr>
              <a:t>https://www.who.int/activities/strengthening-community-readiness-for-health-emergencies</a:t>
            </a:r>
            <a:endParaRPr lang="en-GB" sz="1600" b="0" i="0" u="none" strike="noStrike" kern="1200" cap="none" spc="0" baseline="0">
              <a:solidFill>
                <a:srgbClr val="FFFFFF"/>
              </a:solidFill>
              <a:uFillTx/>
              <a:latin typeface="Source Sans Pro" pitchFamily="34"/>
              <a:ea typeface="Calibri" pitchFamily="34"/>
              <a:cs typeface="Calibri" pitchFamily="34"/>
            </a:endParaRPr>
          </a:p>
        </p:txBody>
      </p:sp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52BFC4C9-F642-0A92-6D49-2D26370FBCCA}"/>
              </a:ext>
            </a:extLst>
          </p:cNvPr>
          <p:cNvCxnSpPr/>
          <p:nvPr/>
        </p:nvCxnSpPr>
        <p:spPr>
          <a:xfrm>
            <a:off x="773253" y="2202871"/>
            <a:ext cx="0" cy="2064332"/>
          </a:xfrm>
          <a:prstGeom prst="straightConnector1">
            <a:avLst/>
          </a:prstGeom>
          <a:noFill/>
          <a:ln w="57150" cap="flat">
            <a:solidFill>
              <a:srgbClr val="EF5F22"/>
            </a:solidFill>
            <a:prstDash val="solid"/>
            <a:miter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4273-D5FD-730E-C136-BB112329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76" y="232968"/>
            <a:ext cx="11225048" cy="132555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ptos" panose="020B0004020202020204" pitchFamily="34" charset="0"/>
              </a:rPr>
              <a:t>Enable, Empower, Engage (3Es): engaging CSOs during the COVID-19  pandemic (2020-21)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75C48-0B70-37F6-7DAE-3BDB3BA13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558527"/>
            <a:ext cx="6540059" cy="488957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0" i="0" dirty="0">
                <a:solidFill>
                  <a:srgbClr val="5D6368"/>
                </a:solidFill>
                <a:effectLst/>
                <a:latin typeface="Galvji"/>
              </a:rPr>
              <a:t>WHO provided direct financial and technical support to </a:t>
            </a:r>
            <a:r>
              <a:rPr lang="en-US" sz="2400" b="1" i="0" dirty="0">
                <a:solidFill>
                  <a:srgbClr val="5D6368"/>
                </a:solidFill>
                <a:effectLst/>
                <a:latin typeface="Galvji"/>
              </a:rPr>
              <a:t>54 grassroots civil society organizations (CSO),</a:t>
            </a:r>
          </a:p>
          <a:p>
            <a:r>
              <a:rPr lang="en-US" sz="2400" dirty="0">
                <a:solidFill>
                  <a:srgbClr val="5D6368"/>
                </a:solidFill>
                <a:latin typeface="Galvji"/>
              </a:rPr>
              <a:t>Covered </a:t>
            </a:r>
            <a:r>
              <a:rPr lang="en-US" sz="2400" b="0" i="0" dirty="0">
                <a:solidFill>
                  <a:srgbClr val="5D6368"/>
                </a:solidFill>
                <a:effectLst/>
                <a:latin typeface="Galvji"/>
              </a:rPr>
              <a:t> </a:t>
            </a:r>
            <a:r>
              <a:rPr lang="en-US" sz="2400" b="1" i="0" dirty="0">
                <a:solidFill>
                  <a:srgbClr val="5D6368"/>
                </a:solidFill>
                <a:effectLst/>
                <a:latin typeface="Galvji"/>
              </a:rPr>
              <a:t>40 countries </a:t>
            </a:r>
          </a:p>
          <a:p>
            <a:r>
              <a:rPr lang="en-US" sz="2400" dirty="0">
                <a:solidFill>
                  <a:srgbClr val="5D6368"/>
                </a:solidFill>
                <a:latin typeface="Galvji"/>
              </a:rPr>
              <a:t>S</a:t>
            </a:r>
            <a:r>
              <a:rPr lang="en-US" sz="2400" b="0" i="0" dirty="0">
                <a:solidFill>
                  <a:srgbClr val="5D6368"/>
                </a:solidFill>
                <a:effectLst/>
                <a:latin typeface="Galvji"/>
              </a:rPr>
              <a:t>erved over </a:t>
            </a:r>
            <a:r>
              <a:rPr lang="en-US" sz="2400" b="1" i="0" dirty="0">
                <a:solidFill>
                  <a:srgbClr val="5D6368"/>
                </a:solidFill>
                <a:effectLst/>
                <a:latin typeface="Galvji"/>
              </a:rPr>
              <a:t>80 million vulnerable people</a:t>
            </a:r>
            <a:r>
              <a:rPr lang="en-US" sz="2400" b="0" i="0" dirty="0">
                <a:solidFill>
                  <a:srgbClr val="5D6368"/>
                </a:solidFill>
                <a:effectLst/>
                <a:latin typeface="Galvji"/>
              </a:rPr>
              <a:t> including </a:t>
            </a:r>
          </a:p>
          <a:p>
            <a:pPr lvl="1"/>
            <a:r>
              <a:rPr lang="en-US" sz="2000" b="0" i="0" dirty="0">
                <a:solidFill>
                  <a:srgbClr val="5D6368"/>
                </a:solidFill>
                <a:effectLst/>
                <a:latin typeface="Galvji"/>
              </a:rPr>
              <a:t>migrants, refugees, IDPs</a:t>
            </a:r>
          </a:p>
          <a:p>
            <a:pPr lvl="1"/>
            <a:r>
              <a:rPr lang="en-US" sz="2000" b="0" i="0" dirty="0">
                <a:solidFill>
                  <a:srgbClr val="5D6368"/>
                </a:solidFill>
                <a:effectLst/>
                <a:latin typeface="Galvji"/>
              </a:rPr>
              <a:t>persons with disabilities, </a:t>
            </a:r>
          </a:p>
          <a:p>
            <a:pPr lvl="1"/>
            <a:r>
              <a:rPr lang="en-US" sz="2000" b="0" i="0" dirty="0">
                <a:solidFill>
                  <a:srgbClr val="5D6368"/>
                </a:solidFill>
                <a:effectLst/>
                <a:latin typeface="Galvji"/>
              </a:rPr>
              <a:t>older persons, youth groups, women and children in distress, </a:t>
            </a:r>
          </a:p>
          <a:p>
            <a:pPr lvl="1"/>
            <a:r>
              <a:rPr lang="en-US" sz="2000" b="0" i="0" dirty="0">
                <a:solidFill>
                  <a:srgbClr val="5D6368"/>
                </a:solidFill>
                <a:effectLst/>
                <a:latin typeface="Galvji"/>
              </a:rPr>
              <a:t>hard-to-reach indigenous communities, hidden social and ethnic minorities,</a:t>
            </a:r>
          </a:p>
          <a:p>
            <a:pPr lvl="1"/>
            <a:r>
              <a:rPr lang="en-US" sz="2000" b="0" i="0" dirty="0">
                <a:solidFill>
                  <a:srgbClr val="5D6368"/>
                </a:solidFill>
                <a:effectLst/>
                <a:latin typeface="Galvji"/>
              </a:rPr>
              <a:t>informal workers and front-line care providers.</a:t>
            </a:r>
            <a:endParaRPr lang="en-US" sz="2000" dirty="0">
              <a:solidFill>
                <a:srgbClr val="5D6368"/>
              </a:solidFill>
              <a:latin typeface="Galvji"/>
            </a:endParaRPr>
          </a:p>
          <a:p>
            <a:r>
              <a:rPr lang="en-US" sz="2400" dirty="0">
                <a:solidFill>
                  <a:srgbClr val="5D6368"/>
                </a:solidFill>
                <a:latin typeface="Galvji"/>
              </a:rPr>
              <a:t>Highlighted need for </a:t>
            </a:r>
            <a:r>
              <a:rPr lang="en-US" sz="3000" b="1" dirty="0">
                <a:solidFill>
                  <a:srgbClr val="5D63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lvji"/>
              </a:rPr>
              <a:t>systematic</a:t>
            </a:r>
            <a:r>
              <a:rPr lang="en-US" sz="2400" dirty="0">
                <a:solidFill>
                  <a:srgbClr val="5D6368"/>
                </a:solidFill>
                <a:latin typeface="Galvji"/>
              </a:rPr>
              <a:t> inclusion of CSOs in health emergencies, beyond participation, in decision making, planning, implementation and shared accountability</a:t>
            </a:r>
          </a:p>
          <a:p>
            <a:endParaRPr lang="en-US" sz="2400" dirty="0">
              <a:solidFill>
                <a:srgbClr val="5D6368"/>
              </a:solidFill>
              <a:latin typeface="Galvj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11366-8502-D04C-1174-805D4255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830" y="1558527"/>
            <a:ext cx="3833967" cy="38017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32F197-6A47-3C42-3A77-57CE111675C0}"/>
              </a:ext>
            </a:extLst>
          </p:cNvPr>
          <p:cNvSpPr/>
          <p:nvPr/>
        </p:nvSpPr>
        <p:spPr>
          <a:xfrm>
            <a:off x="7519830" y="5360276"/>
            <a:ext cx="4459013" cy="875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hlinkClick r:id="rId3"/>
              </a:rPr>
              <a:t>https://knowledge-action-portal.com/en/content/community-assets-and-civil-society-outreach-critical-times-initiative-engage-civil-society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FB136-3510-DA9B-1847-74EEC32B5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855" y="6246249"/>
            <a:ext cx="181066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71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5F1C-5870-8E15-3BF8-F7D4C70F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13" y="250993"/>
            <a:ext cx="10515600" cy="1325559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ptos" panose="020B0004020202020204" pitchFamily="34" charset="0"/>
              </a:rPr>
              <a:t>A Framework for CSO engagement in Health Emergencies in 10 steps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D7826F-841B-EA40-C5F1-35D8D3F6B7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018125"/>
              </p:ext>
            </p:extLst>
          </p:nvPr>
        </p:nvGraphicFramePr>
        <p:xfrm>
          <a:off x="696313" y="1576552"/>
          <a:ext cx="7895894" cy="4681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3771ACE-E648-4AF3-7688-833ADD140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49" y="6258299"/>
            <a:ext cx="1808511" cy="553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3219F-6E5E-99A3-0CA3-0DF7D53C1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2010" y="1576551"/>
            <a:ext cx="3391384" cy="4730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D5912-C28F-7E6E-A734-836C96B00F6E}"/>
              </a:ext>
            </a:extLst>
          </p:cNvPr>
          <p:cNvSpPr txBox="1"/>
          <p:nvPr/>
        </p:nvSpPr>
        <p:spPr>
          <a:xfrm>
            <a:off x="1199494" y="6369912"/>
            <a:ext cx="688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https://www.who.int/publications/i/item/9789240109520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22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65746-3861-84DF-FE35-4CFD208F7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173421"/>
            <a:ext cx="7722473" cy="1517267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ptos" panose="020B0004020202020204" pitchFamily="34" charset="0"/>
              </a:rPr>
              <a:t>The 10 Steps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83945B92-1D73-7B45-8775-001671F9C3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637366"/>
              </p:ext>
            </p:extLst>
          </p:nvPr>
        </p:nvGraphicFramePr>
        <p:xfrm>
          <a:off x="677917" y="1403131"/>
          <a:ext cx="11051628" cy="5281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E72DA70-DF60-2296-76D3-6D8B0B638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8334" y="239588"/>
            <a:ext cx="181066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0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6A06-C0DE-EE59-61DA-57B237782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Mapping CSOs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88525-31F1-E3E0-ABA9-394E6860F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1" y="1825627"/>
            <a:ext cx="5389185" cy="4351336"/>
          </a:xfrm>
        </p:spPr>
        <p:txBody>
          <a:bodyPr wrap="square" anchor="t">
            <a:normAutofit lnSpcReduction="10000"/>
          </a:bodyPr>
          <a:lstStyle/>
          <a:p>
            <a:r>
              <a:rPr lang="en-US" sz="1600" b="1" i="1" u="none" strike="noStrike" baseline="0" dirty="0"/>
              <a:t>Identify key stakeholders to support mapping:</a:t>
            </a:r>
          </a:p>
          <a:p>
            <a:r>
              <a:rPr lang="en-US" sz="1600" b="1" i="1" u="none" strike="noStrike" baseline="0" dirty="0"/>
              <a:t>Define objectives and target populations/ communities</a:t>
            </a:r>
          </a:p>
          <a:p>
            <a:r>
              <a:rPr lang="en-US" sz="1600" b="1" i="1" u="none" strike="noStrike" baseline="0" dirty="0"/>
              <a:t>Review laws and regulations defining the scope of CSO participation in emergencies along with their action in non-emergency periods</a:t>
            </a:r>
          </a:p>
          <a:p>
            <a:r>
              <a:rPr lang="en-US" sz="1600" b="1" i="1" u="none" strike="noStrike" baseline="0" dirty="0"/>
              <a:t>Compile a list of CSOs</a:t>
            </a:r>
            <a:endParaRPr lang="en-US" sz="1600" b="1" i="1" dirty="0"/>
          </a:p>
          <a:p>
            <a:r>
              <a:rPr lang="en-US" sz="1600" b="1" i="1" u="none" strike="noStrike" baseline="0" dirty="0"/>
              <a:t>Categorize CSOs and obtain more information</a:t>
            </a:r>
          </a:p>
          <a:p>
            <a:r>
              <a:rPr lang="en-US" sz="1600" b="1" i="1" u="none" strike="noStrike" baseline="0" dirty="0"/>
              <a:t>Create a database or roster</a:t>
            </a:r>
            <a:endParaRPr lang="en-US" sz="1600" b="1" i="1" dirty="0"/>
          </a:p>
          <a:p>
            <a:r>
              <a:rPr lang="en-US" sz="1600" b="1" i="1" u="none" strike="noStrike" baseline="0" dirty="0"/>
              <a:t>Validate data:</a:t>
            </a:r>
          </a:p>
          <a:p>
            <a:r>
              <a:rPr lang="en-US" sz="1600" b="1" i="1" u="none" strike="noStrike" baseline="0" dirty="0"/>
              <a:t>Assess CSO capacities and resources</a:t>
            </a:r>
            <a:endParaRPr lang="en-US" sz="1600" b="1" i="1" dirty="0"/>
          </a:p>
          <a:p>
            <a:r>
              <a:rPr lang="en-US" sz="1600" b="1" i="1" u="none" strike="noStrike" baseline="0" dirty="0"/>
              <a:t>Define priorities and match needs</a:t>
            </a:r>
          </a:p>
          <a:p>
            <a:r>
              <a:rPr lang="en-US" sz="1600" b="1" i="1" u="none" strike="noStrike" baseline="0" dirty="0"/>
              <a:t>Select CSOs for specific actions</a:t>
            </a:r>
            <a:endParaRPr lang="en-US" sz="1600" b="1" i="1" dirty="0"/>
          </a:p>
          <a:p>
            <a:r>
              <a:rPr lang="en-US" sz="1600" b="1" i="1" u="none" strike="noStrike" baseline="0" dirty="0"/>
              <a:t>Collaborate and coordinate</a:t>
            </a:r>
          </a:p>
          <a:p>
            <a:r>
              <a:rPr lang="en-US" sz="1600" b="1" i="1" u="none" strike="noStrike" baseline="0" dirty="0"/>
              <a:t>Collect and disseminate best practice experiences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3CD81-F232-6FEE-1B4E-7646902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34" r="-2" b="20694"/>
          <a:stretch>
            <a:fillRect/>
          </a:stretch>
        </p:blipFill>
        <p:spPr>
          <a:xfrm>
            <a:off x="6172200" y="1761978"/>
            <a:ext cx="5181603" cy="435133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D4E294-7277-F430-FA68-2C90F4512A82}"/>
              </a:ext>
            </a:extLst>
          </p:cNvPr>
          <p:cNvSpPr txBox="1"/>
          <p:nvPr/>
        </p:nvSpPr>
        <p:spPr>
          <a:xfrm>
            <a:off x="7930055" y="6358024"/>
            <a:ext cx="368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Credit: Disha</a:t>
            </a:r>
          </a:p>
        </p:txBody>
      </p:sp>
    </p:spTree>
    <p:extLst>
      <p:ext uri="{BB962C8B-B14F-4D97-AF65-F5344CB8AC3E}">
        <p14:creationId xmlns:p14="http://schemas.microsoft.com/office/powerpoint/2010/main" val="3878908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9BC7A-A9FC-26E9-ABD4-E55BDEFF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 wrap="square" anchor="ctr">
            <a:normAutofit/>
          </a:bodyPr>
          <a:lstStyle/>
          <a:p>
            <a:r>
              <a:rPr lang="en-US" b="1"/>
              <a:t>Defining Roles and responsibilities and shared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6E6EB-9D9F-FB91-A754-D387578FB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 wrap="square" anchor="t">
            <a:normAutofit/>
          </a:bodyPr>
          <a:lstStyle/>
          <a:p>
            <a:r>
              <a:rPr lang="en-US" sz="1500" b="0" i="0" u="none" strike="noStrike" baseline="0"/>
              <a:t>Roles could be identified in the process of mapping,  </a:t>
            </a:r>
          </a:p>
          <a:p>
            <a:r>
              <a:rPr lang="en-US" sz="1500" b="0" i="0" u="none" strike="noStrike" baseline="0"/>
              <a:t>includes reviewing the CSOs’ best practice experiences, challenges and lessons learned in previous and ongoing emergencies, and case studies.</a:t>
            </a:r>
          </a:p>
          <a:p>
            <a:r>
              <a:rPr lang="en-US" sz="1500" b="0" i="0" u="none" strike="noStrike" baseline="0"/>
              <a:t>facilitates the effective alignment of CSO strengths to address community-level capacity needs.</a:t>
            </a:r>
          </a:p>
          <a:p>
            <a:r>
              <a:rPr lang="en-US" sz="1500" b="0" i="0" u="none" strike="noStrike" baseline="0"/>
              <a:t>WHO engagements with a CSO or a group of CSOs are typically formalized in a </a:t>
            </a:r>
            <a:r>
              <a:rPr lang="en-US" sz="1500" b="1" i="0" u="none" strike="noStrike" baseline="0"/>
              <a:t>memorandum of understanding (MoU) or by a letter of agreement, both of which are directed by the Framework of Agreement with Non-state Actors (FENSA</a:t>
            </a:r>
            <a:r>
              <a:rPr lang="en-US" sz="1500" b="0" i="0" u="none" strike="noStrike" baseline="0"/>
              <a:t>) , as well as the WHO policies on Prevention and Response to Sexual Exploitation, Abuse and Harassment</a:t>
            </a:r>
          </a:p>
          <a:p>
            <a:r>
              <a:rPr lang="en-US" sz="1500" b="0" i="0" u="none" strike="noStrike" baseline="0"/>
              <a:t>It is also important to conduct </a:t>
            </a:r>
            <a:r>
              <a:rPr lang="en-US" sz="1500" b="1" i="0" u="none" strike="noStrike" baseline="0"/>
              <a:t>due diligence and background checks </a:t>
            </a:r>
            <a:r>
              <a:rPr lang="en-US" sz="1500" b="0" i="0" u="none" strike="noStrike" baseline="0"/>
              <a:t>for each potential influencer.</a:t>
            </a:r>
          </a:p>
          <a:p>
            <a:r>
              <a:rPr lang="en-US" sz="1500" b="0" i="0" u="none" strike="noStrike" baseline="0"/>
              <a:t>It is also important that the CSO is aware of its duty to report any conflict with the ethics and values stated in WHO policies, and to train staff on these issues.</a:t>
            </a:r>
            <a:endParaRPr lang="en-US" sz="15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868DE-1365-8CE3-BA9B-189F7E625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569877"/>
            <a:ext cx="5181603" cy="286283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6F8DF0-9C4F-588E-D538-C663C689C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665" y="6037557"/>
            <a:ext cx="181066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E81D-8953-58CC-1C2C-D3A5A0AE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ptos" panose="020B0004020202020204" pitchFamily="34" charset="0"/>
              </a:rPr>
              <a:t>Establishing communication, feedback,</a:t>
            </a:r>
            <a:br>
              <a:rPr lang="en-US" b="1" dirty="0">
                <a:solidFill>
                  <a:srgbClr val="002060"/>
                </a:solidFill>
                <a:latin typeface="Aptos" panose="020B0004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Aptos" panose="020B0004020202020204" pitchFamily="34" charset="0"/>
              </a:rPr>
              <a:t>and information sharing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B4CD2-3A24-1B90-A9CD-3C8ACFED7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 wrap="square" anchor="t">
            <a:normAutofit/>
          </a:bodyPr>
          <a:lstStyle/>
          <a:p>
            <a:r>
              <a:rPr lang="en-US" b="0" i="0" u="none" strike="noStrike" baseline="0"/>
              <a:t>Regular consultative and stakeholder meetings</a:t>
            </a:r>
          </a:p>
          <a:p>
            <a:r>
              <a:rPr lang="en-US" b="0" i="0" u="none" strike="noStrike" baseline="0"/>
              <a:t>It could also be a digital platform (email lists, WhatsApp/Signal/ Telegram groups, and other collaboration tools, including informal knowledge sharing platforms such as WHO’s HIVE)</a:t>
            </a:r>
          </a:p>
          <a:p>
            <a:r>
              <a:rPr lang="en-US"/>
              <a:t>Emphasize </a:t>
            </a:r>
            <a:r>
              <a:rPr lang="en-US" b="0" i="0" u="none" strike="noStrike" baseline="0"/>
              <a:t>CSOs representation</a:t>
            </a:r>
            <a:r>
              <a:rPr lang="en-US"/>
              <a:t> in health councils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8EA2D-F479-C9CB-2222-15DC236E4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3" cy="291465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6EAB53-1110-228C-E054-81883B2BB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665" y="5902619"/>
            <a:ext cx="181066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43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C451-D666-0CFC-1687-AFAB10C6B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 wrap="square" anchor="ctr">
            <a:normAutofit/>
          </a:bodyPr>
          <a:lstStyle/>
          <a:p>
            <a:r>
              <a:rPr lang="en-US" b="1"/>
              <a:t>Engaging CSOs in coordination and reporting</a:t>
            </a:r>
            <a:br>
              <a:rPr lang="en-US" b="1"/>
            </a:br>
            <a:r>
              <a:rPr lang="en-US" b="1"/>
              <a:t>mechanisms for health emergencies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06541-DA66-EC68-C5D6-2CF4287F5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 wrap="square" anchor="t">
            <a:normAutofit/>
          </a:bodyPr>
          <a:lstStyle/>
          <a:p>
            <a:r>
              <a:rPr lang="en-US" sz="2200" b="0" i="0" u="none" strike="noStrike" baseline="0"/>
              <a:t>CSOs with pertinent roles and community outreach should be included in formal emergency coordination mechanisms that bring together government agencies, humanitarian organizations, and other stakeholders.</a:t>
            </a:r>
          </a:p>
          <a:p>
            <a:r>
              <a:rPr lang="en-US" sz="2200"/>
              <a:t>T</a:t>
            </a:r>
            <a:r>
              <a:rPr lang="en-US" sz="2200" b="0" i="0" u="none" strike="noStrike" baseline="0"/>
              <a:t>his requires an environment that enables CSO participation, including national legislation and resource allocation along with mechanisms for sharing resources, expertise, and knowledge.</a:t>
            </a:r>
            <a:endParaRPr lang="en-US" sz="22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28369F-EBBE-003E-A104-95712CF12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2582831"/>
            <a:ext cx="5181603" cy="283692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3929B2-0839-7D4C-5800-13EA5FF0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3128" y="5902619"/>
            <a:ext cx="181066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3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328AE-05F6-2CED-F274-B4A08E9F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</p:spPr>
        <p:txBody>
          <a:bodyPr wrap="square" anchor="ctr">
            <a:normAutofit/>
          </a:bodyPr>
          <a:lstStyle/>
          <a:p>
            <a:r>
              <a:rPr lang="en-US" b="1"/>
              <a:t>CSO Planning in alignment with the national &amp; local strategies, monitoring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D7753-46E4-2AE3-E05D-9C26C2FA3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 wrap="square" anchor="t">
            <a:normAutofit/>
          </a:bodyPr>
          <a:lstStyle/>
          <a:p>
            <a:r>
              <a:rPr lang="en-US" sz="2600"/>
              <a:t>H</a:t>
            </a:r>
            <a:r>
              <a:rPr lang="en-US" sz="2600" b="0" i="0" u="none" strike="noStrike" baseline="0"/>
              <a:t>ealth is not always central for many CSOs , and especially during humanitarian emergencies. Building health awareness is key for CSOs’ involvement.</a:t>
            </a:r>
          </a:p>
          <a:p>
            <a:r>
              <a:rPr lang="en-US" sz="2600" b="0" i="0" u="none" strike="noStrike" baseline="0"/>
              <a:t>Inclusive planning, with the CSOs’ informed and empowered voice at the decision making</a:t>
            </a:r>
            <a:r>
              <a:rPr lang="en-US" sz="2600"/>
              <a:t> </a:t>
            </a:r>
            <a:r>
              <a:rPr lang="en-US" sz="2600" b="0" i="0" u="none" strike="noStrike" baseline="0"/>
              <a:t>table, ensures resources are distributed equitably and aligned with community needs and national plans.</a:t>
            </a:r>
            <a:endParaRPr lang="en-US" sz="2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C861F-3549-AE97-D464-32B036B1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01"/>
          <a:stretch>
            <a:fillRect/>
          </a:stretch>
        </p:blipFill>
        <p:spPr>
          <a:xfrm>
            <a:off x="6172200" y="1825627"/>
            <a:ext cx="5181603" cy="4351336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0626B-3137-D1F6-B401-B109CDD31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4196" y="6218527"/>
            <a:ext cx="181066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09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2022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R TEMPLATE 2025.potx" id="{622094CD-3EE9-4357-80AB-F8779B8C3041}" vid="{73AFF024-EB58-4A8F-97CB-EFC992B2DD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879b36-96f5-4c4e-979a-9eb1cd712529" xsi:nil="true"/>
    <lcf76f155ced4ddcb4097134ff3c332f xmlns="f94a4242-da51-4b1d-bad4-07d006b730d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89C59ADE53C49B45E3B489436BC07" ma:contentTypeVersion="18" ma:contentTypeDescription="Create a new document." ma:contentTypeScope="" ma:versionID="382e376d3ad2ebe9b60d661cacafeaa7">
  <xsd:schema xmlns:xsd="http://www.w3.org/2001/XMLSchema" xmlns:xs="http://www.w3.org/2001/XMLSchema" xmlns:p="http://schemas.microsoft.com/office/2006/metadata/properties" xmlns:ns2="f94a4242-da51-4b1d-bad4-07d006b730d3" xmlns:ns3="bd879b36-96f5-4c4e-979a-9eb1cd712529" targetNamespace="http://schemas.microsoft.com/office/2006/metadata/properties" ma:root="true" ma:fieldsID="c1ea21926a0006b5083e04c32c0cebda" ns2:_="" ns3:_="">
    <xsd:import namespace="f94a4242-da51-4b1d-bad4-07d006b730d3"/>
    <xsd:import namespace="bd879b36-96f5-4c4e-979a-9eb1cd7125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a4242-da51-4b1d-bad4-07d006b730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79b36-96f5-4c4e-979a-9eb1cd7125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2edfb5-6ab5-4a67-b8c8-74eaf5c36299}" ma:internalName="TaxCatchAll" ma:showField="CatchAllData" ma:web="bd879b36-96f5-4c4e-979a-9eb1cd7125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FE8E02-4E56-40D2-A928-5BCDFD2EF331}">
  <ds:schemaRefs>
    <ds:schemaRef ds:uri="http://schemas.microsoft.com/office/2006/metadata/properties"/>
    <ds:schemaRef ds:uri="http://schemas.microsoft.com/office/infopath/2007/PartnerControls"/>
    <ds:schemaRef ds:uri="bd879b36-96f5-4c4e-979a-9eb1cd712529"/>
    <ds:schemaRef ds:uri="f94a4242-da51-4b1d-bad4-07d006b730d3"/>
  </ds:schemaRefs>
</ds:datastoreItem>
</file>

<file path=customXml/itemProps2.xml><?xml version="1.0" encoding="utf-8"?>
<ds:datastoreItem xmlns:ds="http://schemas.openxmlformats.org/officeDocument/2006/customXml" ds:itemID="{4153A8CA-A369-4708-BA22-ACE0618FE7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18E1B1-635D-4141-99EB-E94927EAF9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a4242-da51-4b1d-bad4-07d006b730d3"/>
    <ds:schemaRef ds:uri="bd879b36-96f5-4c4e-979a-9eb1cd7125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CPR TEMPLATE 2025</Template>
  <TotalTime>197</TotalTime>
  <Words>974</Words>
  <Application>Microsoft Office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Avenir Black</vt:lpstr>
      <vt:lpstr>Calibri</vt:lpstr>
      <vt:lpstr>Calibri Light</vt:lpstr>
      <vt:lpstr>Galvji</vt:lpstr>
      <vt:lpstr>Source Sans Pro</vt:lpstr>
      <vt:lpstr>Office 2013 2022 Theme</vt:lpstr>
      <vt:lpstr>A Framework for Civil Society Organization engagement in Health Emergencies</vt:lpstr>
      <vt:lpstr>Enable, Empower, Engage (3Es): engaging CSOs during the COVID-19  pandemic (2020-21)</vt:lpstr>
      <vt:lpstr>A Framework for CSO engagement in Health Emergencies in 10 steps</vt:lpstr>
      <vt:lpstr>The 10 Steps</vt:lpstr>
      <vt:lpstr>Mapping CSOs</vt:lpstr>
      <vt:lpstr>Defining Roles and responsibilities and shared accountability</vt:lpstr>
      <vt:lpstr>Establishing communication, feedback, and information sharing channels</vt:lpstr>
      <vt:lpstr>Engaging CSOs in coordination and reporting mechanisms for health emergencies</vt:lpstr>
      <vt:lpstr>CSO Planning in alignment with the national &amp; local strategies, monitoring and evaluation</vt:lpstr>
      <vt:lpstr>Collecting data – the importance of data analysis and visualization</vt:lpstr>
      <vt:lpstr>Thank you!</vt:lpstr>
      <vt:lpstr>PowerPoint Presentation</vt:lpstr>
    </vt:vector>
  </TitlesOfParts>
  <Company>World Health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BEZBARUAH, Supriya</dc:creator>
  <cp:lastModifiedBy>BEZBARUAH, Supriya</cp:lastModifiedBy>
  <cp:revision>2</cp:revision>
  <cp:lastPrinted>2025-03-19T09:18:00Z</cp:lastPrinted>
  <dcterms:created xsi:type="dcterms:W3CDTF">2025-10-22T02:00:28Z</dcterms:created>
  <dcterms:modified xsi:type="dcterms:W3CDTF">2025-10-22T09:41:49Z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0x010100C4389C59ADE53C49B45E3B489436BC07</vt:lpwstr>
  </property>
</Properties>
</file>