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147375358" r:id="rId4"/>
    <p:sldId id="2147375353" r:id="rId5"/>
    <p:sldId id="2147375354" r:id="rId6"/>
    <p:sldId id="2147375355" r:id="rId7"/>
    <p:sldId id="2147375357" r:id="rId8"/>
    <p:sldId id="262" r:id="rId9"/>
    <p:sldId id="261" r:id="rId10"/>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abriela Ochoa Sierra" initials="AO" lastIdx="1" clrIdx="0">
    <p:extLst>
      <p:ext uri="{19B8F6BF-5375-455C-9EA6-DF929625EA0E}">
        <p15:presenceInfo xmlns:p15="http://schemas.microsoft.com/office/powerpoint/2012/main" userId="S::aochoa@mspas.gob.gt::ef7deb5b-326f-4aa3-a602-094a04dee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8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7BE68B-237F-49B3-9440-DF43B12107A6}" v="40" dt="2025-10-22T04:23:10.179"/>
    <p1510:client id="{C4AE64D2-2B0F-4101-9C09-05D6397B5091}" v="37" dt="2025-10-21T20:25:16.9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754" autoAdjust="0"/>
  </p:normalViewPr>
  <p:slideViewPr>
    <p:cSldViewPr snapToGrid="0">
      <p:cViewPr varScale="1">
        <p:scale>
          <a:sx n="46" d="100"/>
          <a:sy n="46" d="100"/>
        </p:scale>
        <p:origin x="684"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rginia Vanessa Herzig Arriaza" userId="844c0c4f-8758-4331-a775-93aec019c195" providerId="ADAL" clId="{7984B1B9-0FDE-46E5-9EEA-3342565461BC}"/>
    <pc:docChg chg="undo custSel addSld delSld modSld sldOrd">
      <pc:chgData name="Virginia Vanessa Herzig Arriaza" userId="844c0c4f-8758-4331-a775-93aec019c195" providerId="ADAL" clId="{7984B1B9-0FDE-46E5-9EEA-3342565461BC}" dt="2025-10-22T05:07:16.938" v="4588" actId="20577"/>
      <pc:docMkLst>
        <pc:docMk/>
      </pc:docMkLst>
      <pc:sldChg chg="modNotesTx">
        <pc:chgData name="Virginia Vanessa Herzig Arriaza" userId="844c0c4f-8758-4331-a775-93aec019c195" providerId="ADAL" clId="{7984B1B9-0FDE-46E5-9EEA-3342565461BC}" dt="2025-10-22T05:07:16.938" v="4588" actId="20577"/>
        <pc:sldMkLst>
          <pc:docMk/>
          <pc:sldMk cId="777624763" sldId="261"/>
        </pc:sldMkLst>
      </pc:sldChg>
      <pc:sldChg chg="addSp delSp modSp mod modNotesTx">
        <pc:chgData name="Virginia Vanessa Herzig Arriaza" userId="844c0c4f-8758-4331-a775-93aec019c195" providerId="ADAL" clId="{7984B1B9-0FDE-46E5-9EEA-3342565461BC}" dt="2025-10-22T04:51:21.443" v="4129" actId="20577"/>
        <pc:sldMkLst>
          <pc:docMk/>
          <pc:sldMk cId="838492616" sldId="262"/>
        </pc:sldMkLst>
        <pc:spChg chg="mod">
          <ac:chgData name="Virginia Vanessa Herzig Arriaza" userId="844c0c4f-8758-4331-a775-93aec019c195" providerId="ADAL" clId="{7984B1B9-0FDE-46E5-9EEA-3342565461BC}" dt="2025-10-22T04:04:21.298" v="1389"/>
          <ac:spMkLst>
            <pc:docMk/>
            <pc:sldMk cId="838492616" sldId="262"/>
            <ac:spMk id="8" creationId="{BD9ECD1E-AEEB-F6D5-1474-F584B6AC3F76}"/>
          </ac:spMkLst>
        </pc:spChg>
        <pc:spChg chg="mod">
          <ac:chgData name="Virginia Vanessa Herzig Arriaza" userId="844c0c4f-8758-4331-a775-93aec019c195" providerId="ADAL" clId="{7984B1B9-0FDE-46E5-9EEA-3342565461BC}" dt="2025-10-22T04:04:21.298" v="1389"/>
          <ac:spMkLst>
            <pc:docMk/>
            <pc:sldMk cId="838492616" sldId="262"/>
            <ac:spMk id="17" creationId="{2B5F2F34-2A56-5866-4D9D-B179F2268AAF}"/>
          </ac:spMkLst>
        </pc:spChg>
        <pc:spChg chg="mod">
          <ac:chgData name="Virginia Vanessa Herzig Arriaza" userId="844c0c4f-8758-4331-a775-93aec019c195" providerId="ADAL" clId="{7984B1B9-0FDE-46E5-9EEA-3342565461BC}" dt="2025-10-22T04:04:21.298" v="1389"/>
          <ac:spMkLst>
            <pc:docMk/>
            <pc:sldMk cId="838492616" sldId="262"/>
            <ac:spMk id="18" creationId="{3C50ACD1-200F-B095-EEA7-B2D3A528F9E7}"/>
          </ac:spMkLst>
        </pc:spChg>
        <pc:spChg chg="mod">
          <ac:chgData name="Virginia Vanessa Herzig Arriaza" userId="844c0c4f-8758-4331-a775-93aec019c195" providerId="ADAL" clId="{7984B1B9-0FDE-46E5-9EEA-3342565461BC}" dt="2025-10-22T04:04:21.298" v="1389"/>
          <ac:spMkLst>
            <pc:docMk/>
            <pc:sldMk cId="838492616" sldId="262"/>
            <ac:spMk id="24" creationId="{F532E60A-CABD-8836-F1FF-63D1AE7078B7}"/>
          </ac:spMkLst>
        </pc:spChg>
        <pc:spChg chg="mod">
          <ac:chgData name="Virginia Vanessa Herzig Arriaza" userId="844c0c4f-8758-4331-a775-93aec019c195" providerId="ADAL" clId="{7984B1B9-0FDE-46E5-9EEA-3342565461BC}" dt="2025-10-22T04:04:21.298" v="1389"/>
          <ac:spMkLst>
            <pc:docMk/>
            <pc:sldMk cId="838492616" sldId="262"/>
            <ac:spMk id="26" creationId="{37E90BA7-1062-F9D1-CF5D-871386F48493}"/>
          </ac:spMkLst>
        </pc:spChg>
        <pc:spChg chg="mod">
          <ac:chgData name="Virginia Vanessa Herzig Arriaza" userId="844c0c4f-8758-4331-a775-93aec019c195" providerId="ADAL" clId="{7984B1B9-0FDE-46E5-9EEA-3342565461BC}" dt="2025-10-22T04:04:21.298" v="1389"/>
          <ac:spMkLst>
            <pc:docMk/>
            <pc:sldMk cId="838492616" sldId="262"/>
            <ac:spMk id="27" creationId="{A29D09AD-330F-B133-7237-DF772FE4C060}"/>
          </ac:spMkLst>
        </pc:spChg>
        <pc:spChg chg="mod">
          <ac:chgData name="Virginia Vanessa Herzig Arriaza" userId="844c0c4f-8758-4331-a775-93aec019c195" providerId="ADAL" clId="{7984B1B9-0FDE-46E5-9EEA-3342565461BC}" dt="2025-10-22T04:04:21.298" v="1389"/>
          <ac:spMkLst>
            <pc:docMk/>
            <pc:sldMk cId="838492616" sldId="262"/>
            <ac:spMk id="28" creationId="{D428E092-C756-6958-DD8C-D97C3DB6C67D}"/>
          </ac:spMkLst>
        </pc:spChg>
        <pc:spChg chg="mod">
          <ac:chgData name="Virginia Vanessa Herzig Arriaza" userId="844c0c4f-8758-4331-a775-93aec019c195" providerId="ADAL" clId="{7984B1B9-0FDE-46E5-9EEA-3342565461BC}" dt="2025-10-22T04:04:21.298" v="1389"/>
          <ac:spMkLst>
            <pc:docMk/>
            <pc:sldMk cId="838492616" sldId="262"/>
            <ac:spMk id="29" creationId="{3E91CA6D-7C01-2BE7-72EB-62E1CDAD82BF}"/>
          </ac:spMkLst>
        </pc:spChg>
        <pc:spChg chg="mod">
          <ac:chgData name="Virginia Vanessa Herzig Arriaza" userId="844c0c4f-8758-4331-a775-93aec019c195" providerId="ADAL" clId="{7984B1B9-0FDE-46E5-9EEA-3342565461BC}" dt="2025-10-22T04:04:21.298" v="1389"/>
          <ac:spMkLst>
            <pc:docMk/>
            <pc:sldMk cId="838492616" sldId="262"/>
            <ac:spMk id="32" creationId="{5B2D6498-9758-01DB-C304-0764D96B90A6}"/>
          </ac:spMkLst>
        </pc:spChg>
        <pc:spChg chg="mod">
          <ac:chgData name="Virginia Vanessa Herzig Arriaza" userId="844c0c4f-8758-4331-a775-93aec019c195" providerId="ADAL" clId="{7984B1B9-0FDE-46E5-9EEA-3342565461BC}" dt="2025-10-22T04:04:21.298" v="1389"/>
          <ac:spMkLst>
            <pc:docMk/>
            <pc:sldMk cId="838492616" sldId="262"/>
            <ac:spMk id="38" creationId="{0F859AD1-19CA-3CDA-7717-FACEB4F59511}"/>
          </ac:spMkLst>
        </pc:spChg>
        <pc:spChg chg="add mod">
          <ac:chgData name="Virginia Vanessa Herzig Arriaza" userId="844c0c4f-8758-4331-a775-93aec019c195" providerId="ADAL" clId="{7984B1B9-0FDE-46E5-9EEA-3342565461BC}" dt="2025-10-22T04:28:39.912" v="3129" actId="2711"/>
          <ac:spMkLst>
            <pc:docMk/>
            <pc:sldMk cId="838492616" sldId="262"/>
            <ac:spMk id="43" creationId="{DB146319-CE03-9EA1-68B0-EE61C1D4C01F}"/>
          </ac:spMkLst>
        </pc:spChg>
        <pc:grpChg chg="mod">
          <ac:chgData name="Virginia Vanessa Herzig Arriaza" userId="844c0c4f-8758-4331-a775-93aec019c195" providerId="ADAL" clId="{7984B1B9-0FDE-46E5-9EEA-3342565461BC}" dt="2025-10-22T04:04:45.201" v="1396" actId="1076"/>
          <ac:grpSpMkLst>
            <pc:docMk/>
            <pc:sldMk cId="838492616" sldId="262"/>
            <ac:grpSpMk id="6" creationId="{D379474B-0B09-75C0-DAB3-81FD7DEFE205}"/>
          </ac:grpSpMkLst>
        </pc:grpChg>
        <pc:graphicFrameChg chg="add mod">
          <ac:chgData name="Virginia Vanessa Herzig Arriaza" userId="844c0c4f-8758-4331-a775-93aec019c195" providerId="ADAL" clId="{7984B1B9-0FDE-46E5-9EEA-3342565461BC}" dt="2025-10-22T03:54:05.749" v="73"/>
          <ac:graphicFrameMkLst>
            <pc:docMk/>
            <pc:sldMk cId="838492616" sldId="262"/>
            <ac:graphicFrameMk id="3" creationId="{D5DF335C-0074-C890-F2EA-B587B366CD2D}"/>
          </ac:graphicFrameMkLst>
        </pc:graphicFrameChg>
        <pc:picChg chg="add del mod">
          <ac:chgData name="Virginia Vanessa Herzig Arriaza" userId="844c0c4f-8758-4331-a775-93aec019c195" providerId="ADAL" clId="{7984B1B9-0FDE-46E5-9EEA-3342565461BC}" dt="2025-10-22T03:53:57.994" v="71" actId="478"/>
          <ac:picMkLst>
            <pc:docMk/>
            <pc:sldMk cId="838492616" sldId="262"/>
            <ac:picMk id="2" creationId="{06E55300-445B-9753-0A60-2B91DED9CC26}"/>
          </ac:picMkLst>
        </pc:picChg>
        <pc:picChg chg="add del mod">
          <ac:chgData name="Virginia Vanessa Herzig Arriaza" userId="844c0c4f-8758-4331-a775-93aec019c195" providerId="ADAL" clId="{7984B1B9-0FDE-46E5-9EEA-3342565461BC}" dt="2025-10-22T03:54:25.028" v="78" actId="478"/>
          <ac:picMkLst>
            <pc:docMk/>
            <pc:sldMk cId="838492616" sldId="262"/>
            <ac:picMk id="4" creationId="{1D80374A-7A60-47EE-E1C8-BF161AA1D21B}"/>
          </ac:picMkLst>
        </pc:picChg>
        <pc:picChg chg="add mod modCrop">
          <ac:chgData name="Virginia Vanessa Herzig Arriaza" userId="844c0c4f-8758-4331-a775-93aec019c195" providerId="ADAL" clId="{7984B1B9-0FDE-46E5-9EEA-3342565461BC}" dt="2025-10-22T04:07:20.277" v="1431" actId="1076"/>
          <ac:picMkLst>
            <pc:docMk/>
            <pc:sldMk cId="838492616" sldId="262"/>
            <ac:picMk id="5" creationId="{BF555791-E642-B340-0D35-4A313053CD37}"/>
          </ac:picMkLst>
        </pc:picChg>
      </pc:sldChg>
      <pc:sldChg chg="delSp add del mod">
        <pc:chgData name="Virginia Vanessa Herzig Arriaza" userId="844c0c4f-8758-4331-a775-93aec019c195" providerId="ADAL" clId="{7984B1B9-0FDE-46E5-9EEA-3342565461BC}" dt="2025-10-22T03:48:42.820" v="66" actId="47"/>
        <pc:sldMkLst>
          <pc:docMk/>
          <pc:sldMk cId="688432087" sldId="4702"/>
        </pc:sldMkLst>
        <pc:graphicFrameChg chg="del">
          <ac:chgData name="Virginia Vanessa Herzig Arriaza" userId="844c0c4f-8758-4331-a775-93aec019c195" providerId="ADAL" clId="{7984B1B9-0FDE-46E5-9EEA-3342565461BC}" dt="2025-10-22T03:41:18.466" v="41" actId="21"/>
          <ac:graphicFrameMkLst>
            <pc:docMk/>
            <pc:sldMk cId="688432087" sldId="4702"/>
            <ac:graphicFrameMk id="13" creationId="{B3233395-71D2-715C-A850-9066CF8AC98B}"/>
          </ac:graphicFrameMkLst>
        </pc:graphicFrameChg>
      </pc:sldChg>
      <pc:sldChg chg="delSp del mod delAnim">
        <pc:chgData name="Virginia Vanessa Herzig Arriaza" userId="844c0c4f-8758-4331-a775-93aec019c195" providerId="ADAL" clId="{7984B1B9-0FDE-46E5-9EEA-3342565461BC}" dt="2025-10-22T04:33:05.717" v="3801" actId="47"/>
        <pc:sldMkLst>
          <pc:docMk/>
          <pc:sldMk cId="2131048100" sldId="4734"/>
        </pc:sldMkLst>
        <pc:spChg chg="del">
          <ac:chgData name="Virginia Vanessa Herzig Arriaza" userId="844c0c4f-8758-4331-a775-93aec019c195" providerId="ADAL" clId="{7984B1B9-0FDE-46E5-9EEA-3342565461BC}" dt="2025-10-22T03:28:44.483" v="1" actId="478"/>
          <ac:spMkLst>
            <pc:docMk/>
            <pc:sldMk cId="2131048100" sldId="4734"/>
            <ac:spMk id="2" creationId="{286D12B9-D441-1586-4C5D-7B67BBFB5788}"/>
          </ac:spMkLst>
        </pc:spChg>
        <pc:spChg chg="del">
          <ac:chgData name="Virginia Vanessa Herzig Arriaza" userId="844c0c4f-8758-4331-a775-93aec019c195" providerId="ADAL" clId="{7984B1B9-0FDE-46E5-9EEA-3342565461BC}" dt="2025-10-22T03:28:44.483" v="1" actId="478"/>
          <ac:spMkLst>
            <pc:docMk/>
            <pc:sldMk cId="2131048100" sldId="4734"/>
            <ac:spMk id="3" creationId="{FDCB5E94-D288-8AC1-D504-23A514C6935A}"/>
          </ac:spMkLst>
        </pc:spChg>
        <pc:spChg chg="del">
          <ac:chgData name="Virginia Vanessa Herzig Arriaza" userId="844c0c4f-8758-4331-a775-93aec019c195" providerId="ADAL" clId="{7984B1B9-0FDE-46E5-9EEA-3342565461BC}" dt="2025-10-22T03:28:44.483" v="1" actId="478"/>
          <ac:spMkLst>
            <pc:docMk/>
            <pc:sldMk cId="2131048100" sldId="4734"/>
            <ac:spMk id="4" creationId="{18A5A953-50A7-0905-1B8B-BFC72B889FD7}"/>
          </ac:spMkLst>
        </pc:spChg>
        <pc:spChg chg="del">
          <ac:chgData name="Virginia Vanessa Herzig Arriaza" userId="844c0c4f-8758-4331-a775-93aec019c195" providerId="ADAL" clId="{7984B1B9-0FDE-46E5-9EEA-3342565461BC}" dt="2025-10-22T03:28:44.483" v="1" actId="478"/>
          <ac:spMkLst>
            <pc:docMk/>
            <pc:sldMk cId="2131048100" sldId="4734"/>
            <ac:spMk id="5" creationId="{8DA1865C-7D01-652E-0C1E-0B07EDF129A9}"/>
          </ac:spMkLst>
        </pc:spChg>
        <pc:spChg chg="del">
          <ac:chgData name="Virginia Vanessa Herzig Arriaza" userId="844c0c4f-8758-4331-a775-93aec019c195" providerId="ADAL" clId="{7984B1B9-0FDE-46E5-9EEA-3342565461BC}" dt="2025-10-22T03:28:44.483" v="1" actId="478"/>
          <ac:spMkLst>
            <pc:docMk/>
            <pc:sldMk cId="2131048100" sldId="4734"/>
            <ac:spMk id="7" creationId="{44CA29DC-6D0C-C53A-9C81-39E6F9CC5405}"/>
          </ac:spMkLst>
        </pc:spChg>
        <pc:spChg chg="del">
          <ac:chgData name="Virginia Vanessa Herzig Arriaza" userId="844c0c4f-8758-4331-a775-93aec019c195" providerId="ADAL" clId="{7984B1B9-0FDE-46E5-9EEA-3342565461BC}" dt="2025-10-22T03:28:44.483" v="1" actId="478"/>
          <ac:spMkLst>
            <pc:docMk/>
            <pc:sldMk cId="2131048100" sldId="4734"/>
            <ac:spMk id="8" creationId="{3B10C3E3-1BFA-6958-EC1D-613E728B49DC}"/>
          </ac:spMkLst>
        </pc:spChg>
        <pc:spChg chg="del">
          <ac:chgData name="Virginia Vanessa Herzig Arriaza" userId="844c0c4f-8758-4331-a775-93aec019c195" providerId="ADAL" clId="{7984B1B9-0FDE-46E5-9EEA-3342565461BC}" dt="2025-10-22T03:28:44.483" v="1" actId="478"/>
          <ac:spMkLst>
            <pc:docMk/>
            <pc:sldMk cId="2131048100" sldId="4734"/>
            <ac:spMk id="9" creationId="{5B2B8F95-6719-5DE3-B62A-00D6DE6AB057}"/>
          </ac:spMkLst>
        </pc:spChg>
        <pc:spChg chg="del">
          <ac:chgData name="Virginia Vanessa Herzig Arriaza" userId="844c0c4f-8758-4331-a775-93aec019c195" providerId="ADAL" clId="{7984B1B9-0FDE-46E5-9EEA-3342565461BC}" dt="2025-10-22T03:28:44.483" v="1" actId="478"/>
          <ac:spMkLst>
            <pc:docMk/>
            <pc:sldMk cId="2131048100" sldId="4734"/>
            <ac:spMk id="13" creationId="{02E6FD16-8770-DD51-4EB5-29BFEE8080B6}"/>
          </ac:spMkLst>
        </pc:spChg>
        <pc:spChg chg="del">
          <ac:chgData name="Virginia Vanessa Herzig Arriaza" userId="844c0c4f-8758-4331-a775-93aec019c195" providerId="ADAL" clId="{7984B1B9-0FDE-46E5-9EEA-3342565461BC}" dt="2025-10-22T03:28:44.483" v="1" actId="478"/>
          <ac:spMkLst>
            <pc:docMk/>
            <pc:sldMk cId="2131048100" sldId="4734"/>
            <ac:spMk id="21" creationId="{5E6575C9-A09C-CC3D-E0E4-22FBD050C7DB}"/>
          </ac:spMkLst>
        </pc:spChg>
        <pc:picChg chg="del">
          <ac:chgData name="Virginia Vanessa Herzig Arriaza" userId="844c0c4f-8758-4331-a775-93aec019c195" providerId="ADAL" clId="{7984B1B9-0FDE-46E5-9EEA-3342565461BC}" dt="2025-10-22T03:28:34.754" v="0" actId="478"/>
          <ac:picMkLst>
            <pc:docMk/>
            <pc:sldMk cId="2131048100" sldId="4734"/>
            <ac:picMk id="18" creationId="{97F412C9-A952-61B4-BD99-8BC76BEB7B38}"/>
          </ac:picMkLst>
        </pc:picChg>
      </pc:sldChg>
      <pc:sldChg chg="modSp mod modNotesTx">
        <pc:chgData name="Virginia Vanessa Herzig Arriaza" userId="844c0c4f-8758-4331-a775-93aec019c195" providerId="ADAL" clId="{7984B1B9-0FDE-46E5-9EEA-3342565461BC}" dt="2025-10-22T04:48:49.646" v="3880" actId="20577"/>
        <pc:sldMkLst>
          <pc:docMk/>
          <pc:sldMk cId="3233913020" sldId="2147375353"/>
        </pc:sldMkLst>
        <pc:spChg chg="mod">
          <ac:chgData name="Virginia Vanessa Herzig Arriaza" userId="844c0c4f-8758-4331-a775-93aec019c195" providerId="ADAL" clId="{7984B1B9-0FDE-46E5-9EEA-3342565461BC}" dt="2025-10-22T04:27:39.624" v="3120" actId="2711"/>
          <ac:spMkLst>
            <pc:docMk/>
            <pc:sldMk cId="3233913020" sldId="2147375353"/>
            <ac:spMk id="5" creationId="{D4D76A6E-72F9-1084-8918-306DD6B50F9D}"/>
          </ac:spMkLst>
        </pc:spChg>
        <pc:spChg chg="mod">
          <ac:chgData name="Virginia Vanessa Herzig Arriaza" userId="844c0c4f-8758-4331-a775-93aec019c195" providerId="ADAL" clId="{7984B1B9-0FDE-46E5-9EEA-3342565461BC}" dt="2025-10-22T04:27:33.702" v="3119" actId="2711"/>
          <ac:spMkLst>
            <pc:docMk/>
            <pc:sldMk cId="3233913020" sldId="2147375353"/>
            <ac:spMk id="14" creationId="{26262D83-47AF-9CA8-EC76-5A7F0E0E765D}"/>
          </ac:spMkLst>
        </pc:spChg>
      </pc:sldChg>
      <pc:sldChg chg="addSp modSp mod">
        <pc:chgData name="Virginia Vanessa Herzig Arriaza" userId="844c0c4f-8758-4331-a775-93aec019c195" providerId="ADAL" clId="{7984B1B9-0FDE-46E5-9EEA-3342565461BC}" dt="2025-10-22T04:50:09.139" v="4023" actId="20577"/>
        <pc:sldMkLst>
          <pc:docMk/>
          <pc:sldMk cId="659060871" sldId="2147375354"/>
        </pc:sldMkLst>
        <pc:spChg chg="mod">
          <ac:chgData name="Virginia Vanessa Herzig Arriaza" userId="844c0c4f-8758-4331-a775-93aec019c195" providerId="ADAL" clId="{7984B1B9-0FDE-46E5-9EEA-3342565461BC}" dt="2025-10-22T04:50:09.139" v="4023" actId="20577"/>
          <ac:spMkLst>
            <pc:docMk/>
            <pc:sldMk cId="659060871" sldId="2147375354"/>
            <ac:spMk id="2" creationId="{0F1A4546-B965-7C4E-3009-A65A3C8198A9}"/>
          </ac:spMkLst>
        </pc:spChg>
        <pc:spChg chg="mod">
          <ac:chgData name="Virginia Vanessa Herzig Arriaza" userId="844c0c4f-8758-4331-a775-93aec019c195" providerId="ADAL" clId="{7984B1B9-0FDE-46E5-9EEA-3342565461BC}" dt="2025-10-22T04:28:06.467" v="3124" actId="14100"/>
          <ac:spMkLst>
            <pc:docMk/>
            <pc:sldMk cId="659060871" sldId="2147375354"/>
            <ac:spMk id="4" creationId="{00000000-0000-0000-0000-000000000000}"/>
          </ac:spMkLst>
        </pc:spChg>
        <pc:graphicFrameChg chg="add mod">
          <ac:chgData name="Virginia Vanessa Herzig Arriaza" userId="844c0c4f-8758-4331-a775-93aec019c195" providerId="ADAL" clId="{7984B1B9-0FDE-46E5-9EEA-3342565461BC}" dt="2025-10-22T03:37:09.681" v="3"/>
          <ac:graphicFrameMkLst>
            <pc:docMk/>
            <pc:sldMk cId="659060871" sldId="2147375354"/>
            <ac:graphicFrameMk id="41" creationId="{D5DF335C-0074-C890-F2EA-B587B366CD2D}"/>
          </ac:graphicFrameMkLst>
        </pc:graphicFrameChg>
      </pc:sldChg>
      <pc:sldChg chg="addSp delSp modSp add mod ord modNotesTx">
        <pc:chgData name="Virginia Vanessa Herzig Arriaza" userId="844c0c4f-8758-4331-a775-93aec019c195" providerId="ADAL" clId="{7984B1B9-0FDE-46E5-9EEA-3342565461BC}" dt="2025-10-22T04:50:28.990" v="4047" actId="20577"/>
        <pc:sldMkLst>
          <pc:docMk/>
          <pc:sldMk cId="2051431637" sldId="2147375355"/>
        </pc:sldMkLst>
        <pc:spChg chg="del">
          <ac:chgData name="Virginia Vanessa Herzig Arriaza" userId="844c0c4f-8758-4331-a775-93aec019c195" providerId="ADAL" clId="{7984B1B9-0FDE-46E5-9EEA-3342565461BC}" dt="2025-10-22T03:38:35.909" v="14" actId="478"/>
          <ac:spMkLst>
            <pc:docMk/>
            <pc:sldMk cId="2051431637" sldId="2147375355"/>
            <ac:spMk id="2" creationId="{937085E8-6DDD-FB4A-4DD9-78340669DB85}"/>
          </ac:spMkLst>
        </pc:spChg>
        <pc:spChg chg="mod">
          <ac:chgData name="Virginia Vanessa Herzig Arriaza" userId="844c0c4f-8758-4331-a775-93aec019c195" providerId="ADAL" clId="{7984B1B9-0FDE-46E5-9EEA-3342565461BC}" dt="2025-10-22T04:28:13.365" v="3125" actId="2711"/>
          <ac:spMkLst>
            <pc:docMk/>
            <pc:sldMk cId="2051431637" sldId="2147375355"/>
            <ac:spMk id="4" creationId="{43469452-1928-FCF5-EBC4-4670E14173CB}"/>
          </ac:spMkLst>
        </pc:spChg>
        <pc:grpChg chg="del">
          <ac:chgData name="Virginia Vanessa Herzig Arriaza" userId="844c0c4f-8758-4331-a775-93aec019c195" providerId="ADAL" clId="{7984B1B9-0FDE-46E5-9EEA-3342565461BC}" dt="2025-10-22T03:38:31.769" v="13" actId="478"/>
          <ac:grpSpMkLst>
            <pc:docMk/>
            <pc:sldMk cId="2051431637" sldId="2147375355"/>
            <ac:grpSpMk id="5" creationId="{A10A7EDC-DEA8-B831-6F14-3EC32C6C1048}"/>
          </ac:grpSpMkLst>
        </pc:grpChg>
        <pc:grpChg chg="add mod">
          <ac:chgData name="Virginia Vanessa Herzig Arriaza" userId="844c0c4f-8758-4331-a775-93aec019c195" providerId="ADAL" clId="{7984B1B9-0FDE-46E5-9EEA-3342565461BC}" dt="2025-10-22T03:46:54.262" v="57" actId="1076"/>
          <ac:grpSpMkLst>
            <pc:docMk/>
            <pc:sldMk cId="2051431637" sldId="2147375355"/>
            <ac:grpSpMk id="46" creationId="{97E61071-713F-8DD0-E4A4-E04141C6A539}"/>
          </ac:grpSpMkLst>
        </pc:grpChg>
        <pc:graphicFrameChg chg="add del mod">
          <ac:chgData name="Virginia Vanessa Herzig Arriaza" userId="844c0c4f-8758-4331-a775-93aec019c195" providerId="ADAL" clId="{7984B1B9-0FDE-46E5-9EEA-3342565461BC}" dt="2025-10-22T03:42:57.278" v="49" actId="478"/>
          <ac:graphicFrameMkLst>
            <pc:docMk/>
            <pc:sldMk cId="2051431637" sldId="2147375355"/>
            <ac:graphicFrameMk id="45" creationId="{B3233395-71D2-715C-A850-9066CF8AC98B}"/>
          </ac:graphicFrameMkLst>
        </pc:graphicFrameChg>
        <pc:picChg chg="add del mod">
          <ac:chgData name="Virginia Vanessa Herzig Arriaza" userId="844c0c4f-8758-4331-a775-93aec019c195" providerId="ADAL" clId="{7984B1B9-0FDE-46E5-9EEA-3342565461BC}" dt="2025-10-22T03:39:18.415" v="26" actId="478"/>
          <ac:picMkLst>
            <pc:docMk/>
            <pc:sldMk cId="2051431637" sldId="2147375355"/>
            <ac:picMk id="41" creationId="{66D7D2B9-BC87-CB1D-661F-AC246B35F447}"/>
          </ac:picMkLst>
        </pc:picChg>
        <pc:picChg chg="mod">
          <ac:chgData name="Virginia Vanessa Herzig Arriaza" userId="844c0c4f-8758-4331-a775-93aec019c195" providerId="ADAL" clId="{7984B1B9-0FDE-46E5-9EEA-3342565461BC}" dt="2025-10-22T03:41:49.468" v="46"/>
          <ac:picMkLst>
            <pc:docMk/>
            <pc:sldMk cId="2051431637" sldId="2147375355"/>
            <ac:picMk id="47" creationId="{681FD111-953A-36AE-3F99-A759BCB69A6C}"/>
          </ac:picMkLst>
        </pc:picChg>
        <pc:picChg chg="mod">
          <ac:chgData name="Virginia Vanessa Herzig Arriaza" userId="844c0c4f-8758-4331-a775-93aec019c195" providerId="ADAL" clId="{7984B1B9-0FDE-46E5-9EEA-3342565461BC}" dt="2025-10-22T03:41:49.468" v="46"/>
          <ac:picMkLst>
            <pc:docMk/>
            <pc:sldMk cId="2051431637" sldId="2147375355"/>
            <ac:picMk id="48" creationId="{964EC850-409A-0C8B-02B4-465D32502B1C}"/>
          </ac:picMkLst>
        </pc:picChg>
        <pc:picChg chg="add mod">
          <ac:chgData name="Virginia Vanessa Herzig Arriaza" userId="844c0c4f-8758-4331-a775-93aec019c195" providerId="ADAL" clId="{7984B1B9-0FDE-46E5-9EEA-3342565461BC}" dt="2025-10-22T03:46:57.894" v="58" actId="1076"/>
          <ac:picMkLst>
            <pc:docMk/>
            <pc:sldMk cId="2051431637" sldId="2147375355"/>
            <ac:picMk id="49" creationId="{488FE9D7-AAD1-20AA-DD07-FB5DD3134189}"/>
          </ac:picMkLst>
        </pc:picChg>
        <pc:cxnChg chg="mod">
          <ac:chgData name="Virginia Vanessa Herzig Arriaza" userId="844c0c4f-8758-4331-a775-93aec019c195" providerId="ADAL" clId="{7984B1B9-0FDE-46E5-9EEA-3342565461BC}" dt="2025-10-22T03:38:31.769" v="13" actId="478"/>
          <ac:cxnSpMkLst>
            <pc:docMk/>
            <pc:sldMk cId="2051431637" sldId="2147375355"/>
            <ac:cxnSpMk id="9" creationId="{D58FAF83-F963-BF83-8504-400DD9483C59}"/>
          </ac:cxnSpMkLst>
        </pc:cxnChg>
        <pc:cxnChg chg="mod">
          <ac:chgData name="Virginia Vanessa Herzig Arriaza" userId="844c0c4f-8758-4331-a775-93aec019c195" providerId="ADAL" clId="{7984B1B9-0FDE-46E5-9EEA-3342565461BC}" dt="2025-10-22T03:38:31.769" v="13" actId="478"/>
          <ac:cxnSpMkLst>
            <pc:docMk/>
            <pc:sldMk cId="2051431637" sldId="2147375355"/>
            <ac:cxnSpMk id="10" creationId="{47095C61-6CAC-5379-0B8E-18A1D089FFAC}"/>
          </ac:cxnSpMkLst>
        </pc:cxnChg>
        <pc:cxnChg chg="mod">
          <ac:chgData name="Virginia Vanessa Herzig Arriaza" userId="844c0c4f-8758-4331-a775-93aec019c195" providerId="ADAL" clId="{7984B1B9-0FDE-46E5-9EEA-3342565461BC}" dt="2025-10-22T03:38:31.769" v="13" actId="478"/>
          <ac:cxnSpMkLst>
            <pc:docMk/>
            <pc:sldMk cId="2051431637" sldId="2147375355"/>
            <ac:cxnSpMk id="11" creationId="{C4707FE1-24A1-6871-DF31-40937B7AFEF8}"/>
          </ac:cxnSpMkLst>
        </pc:cxnChg>
        <pc:cxnChg chg="mod">
          <ac:chgData name="Virginia Vanessa Herzig Arriaza" userId="844c0c4f-8758-4331-a775-93aec019c195" providerId="ADAL" clId="{7984B1B9-0FDE-46E5-9EEA-3342565461BC}" dt="2025-10-22T03:38:31.769" v="13" actId="478"/>
          <ac:cxnSpMkLst>
            <pc:docMk/>
            <pc:sldMk cId="2051431637" sldId="2147375355"/>
            <ac:cxnSpMk id="12" creationId="{641B7E4C-189F-DE64-98E0-3C6545CF363D}"/>
          </ac:cxnSpMkLst>
        </pc:cxnChg>
        <pc:cxnChg chg="mod">
          <ac:chgData name="Virginia Vanessa Herzig Arriaza" userId="844c0c4f-8758-4331-a775-93aec019c195" providerId="ADAL" clId="{7984B1B9-0FDE-46E5-9EEA-3342565461BC}" dt="2025-10-22T03:38:31.769" v="13" actId="478"/>
          <ac:cxnSpMkLst>
            <pc:docMk/>
            <pc:sldMk cId="2051431637" sldId="2147375355"/>
            <ac:cxnSpMk id="13" creationId="{C096528A-C352-C6C3-4938-B3E8847A6BF8}"/>
          </ac:cxnSpMkLst>
        </pc:cxnChg>
        <pc:cxnChg chg="mod">
          <ac:chgData name="Virginia Vanessa Herzig Arriaza" userId="844c0c4f-8758-4331-a775-93aec019c195" providerId="ADAL" clId="{7984B1B9-0FDE-46E5-9EEA-3342565461BC}" dt="2025-10-22T03:38:31.769" v="13" actId="478"/>
          <ac:cxnSpMkLst>
            <pc:docMk/>
            <pc:sldMk cId="2051431637" sldId="2147375355"/>
            <ac:cxnSpMk id="14" creationId="{B5598927-6590-A744-AB4A-54DF1A73D745}"/>
          </ac:cxnSpMkLst>
        </pc:cxnChg>
        <pc:cxnChg chg="mod">
          <ac:chgData name="Virginia Vanessa Herzig Arriaza" userId="844c0c4f-8758-4331-a775-93aec019c195" providerId="ADAL" clId="{7984B1B9-0FDE-46E5-9EEA-3342565461BC}" dt="2025-10-22T03:38:31.769" v="13" actId="478"/>
          <ac:cxnSpMkLst>
            <pc:docMk/>
            <pc:sldMk cId="2051431637" sldId="2147375355"/>
            <ac:cxnSpMk id="15" creationId="{965D8C9E-C539-635C-78C1-4E946BC8EF2F}"/>
          </ac:cxnSpMkLst>
        </pc:cxnChg>
      </pc:sldChg>
      <pc:sldChg chg="modSp new del mod">
        <pc:chgData name="Virginia Vanessa Herzig Arriaza" userId="844c0c4f-8758-4331-a775-93aec019c195" providerId="ADAL" clId="{7984B1B9-0FDE-46E5-9EEA-3342565461BC}" dt="2025-10-22T04:33:05.196" v="3800" actId="47"/>
        <pc:sldMkLst>
          <pc:docMk/>
          <pc:sldMk cId="2906159712" sldId="2147375356"/>
        </pc:sldMkLst>
        <pc:spChg chg="mod">
          <ac:chgData name="Virginia Vanessa Herzig Arriaza" userId="844c0c4f-8758-4331-a775-93aec019c195" providerId="ADAL" clId="{7984B1B9-0FDE-46E5-9EEA-3342565461BC}" dt="2025-10-22T03:38:55.273" v="22" actId="27636"/>
          <ac:spMkLst>
            <pc:docMk/>
            <pc:sldMk cId="2906159712" sldId="2147375356"/>
            <ac:spMk id="2" creationId="{FABC8B1B-FF11-8929-3BBD-7560C89689BF}"/>
          </ac:spMkLst>
        </pc:spChg>
      </pc:sldChg>
      <pc:sldChg chg="addSp delSp modSp add mod ord modNotesTx">
        <pc:chgData name="Virginia Vanessa Herzig Arriaza" userId="844c0c4f-8758-4331-a775-93aec019c195" providerId="ADAL" clId="{7984B1B9-0FDE-46E5-9EEA-3342565461BC}" dt="2025-10-22T04:50:40.215" v="4048" actId="20577"/>
        <pc:sldMkLst>
          <pc:docMk/>
          <pc:sldMk cId="3119753421" sldId="2147375357"/>
        </pc:sldMkLst>
        <pc:spChg chg="mod">
          <ac:chgData name="Virginia Vanessa Herzig Arriaza" userId="844c0c4f-8758-4331-a775-93aec019c195" providerId="ADAL" clId="{7984B1B9-0FDE-46E5-9EEA-3342565461BC}" dt="2025-10-22T04:28:31.909" v="3128" actId="2711"/>
          <ac:spMkLst>
            <pc:docMk/>
            <pc:sldMk cId="3119753421" sldId="2147375357"/>
            <ac:spMk id="4" creationId="{5DFB4DF6-0B44-D0DF-5A6A-07E1278EBC98}"/>
          </ac:spMkLst>
        </pc:spChg>
        <pc:spChg chg="add mod">
          <ac:chgData name="Virginia Vanessa Herzig Arriaza" userId="844c0c4f-8758-4331-a775-93aec019c195" providerId="ADAL" clId="{7984B1B9-0FDE-46E5-9EEA-3342565461BC}" dt="2025-10-22T03:48:22.656" v="64" actId="1076"/>
          <ac:spMkLst>
            <pc:docMk/>
            <pc:sldMk cId="3119753421" sldId="2147375357"/>
            <ac:spMk id="5" creationId="{2B58B077-AA5E-227B-EB51-BDCB16D86BC1}"/>
          </ac:spMkLst>
        </pc:spChg>
        <pc:spChg chg="add mod">
          <ac:chgData name="Virginia Vanessa Herzig Arriaza" userId="844c0c4f-8758-4331-a775-93aec019c195" providerId="ADAL" clId="{7984B1B9-0FDE-46E5-9EEA-3342565461BC}" dt="2025-10-22T03:48:26.772" v="65" actId="1076"/>
          <ac:spMkLst>
            <pc:docMk/>
            <pc:sldMk cId="3119753421" sldId="2147375357"/>
            <ac:spMk id="6" creationId="{77EB3B06-AD7F-ACC7-A7D0-632AA7FF50B2}"/>
          </ac:spMkLst>
        </pc:spChg>
        <pc:spChg chg="add mod">
          <ac:chgData name="Virginia Vanessa Herzig Arriaza" userId="844c0c4f-8758-4331-a775-93aec019c195" providerId="ADAL" clId="{7984B1B9-0FDE-46E5-9EEA-3342565461BC}" dt="2025-10-22T03:48:19.344" v="63" actId="1076"/>
          <ac:spMkLst>
            <pc:docMk/>
            <pc:sldMk cId="3119753421" sldId="2147375357"/>
            <ac:spMk id="7" creationId="{20A9CCA0-99A1-1F86-997C-9FE98EAFF43A}"/>
          </ac:spMkLst>
        </pc:spChg>
        <pc:grpChg chg="del">
          <ac:chgData name="Virginia Vanessa Herzig Arriaza" userId="844c0c4f-8758-4331-a775-93aec019c195" providerId="ADAL" clId="{7984B1B9-0FDE-46E5-9EEA-3342565461BC}" dt="2025-10-22T03:47:53.530" v="59" actId="478"/>
          <ac:grpSpMkLst>
            <pc:docMk/>
            <pc:sldMk cId="3119753421" sldId="2147375357"/>
            <ac:grpSpMk id="46" creationId="{82D130DB-4B16-5FB5-8539-E99DAF89F9D3}"/>
          </ac:grpSpMkLst>
        </pc:grpChg>
        <pc:graphicFrameChg chg="modGraphic">
          <ac:chgData name="Virginia Vanessa Herzig Arriaza" userId="844c0c4f-8758-4331-a775-93aec019c195" providerId="ADAL" clId="{7984B1B9-0FDE-46E5-9EEA-3342565461BC}" dt="2025-10-22T04:00:56.425" v="1038" actId="20577"/>
          <ac:graphicFrameMkLst>
            <pc:docMk/>
            <pc:sldMk cId="3119753421" sldId="2147375357"/>
            <ac:graphicFrameMk id="45" creationId="{FB93187E-A38C-3A33-0B5D-2827668CDD6B}"/>
          </ac:graphicFrameMkLst>
        </pc:graphicFrameChg>
        <pc:picChg chg="add mod">
          <ac:chgData name="Virginia Vanessa Herzig Arriaza" userId="844c0c4f-8758-4331-a775-93aec019c195" providerId="ADAL" clId="{7984B1B9-0FDE-46E5-9EEA-3342565461BC}" dt="2025-10-22T04:03:10.705" v="1326" actId="1036"/>
          <ac:picMkLst>
            <pc:docMk/>
            <pc:sldMk cId="3119753421" sldId="2147375357"/>
            <ac:picMk id="2" creationId="{3603460B-3E1D-7424-CFCD-F333B4139B02}"/>
          </ac:picMkLst>
        </pc:picChg>
      </pc:sldChg>
      <pc:sldChg chg="addSp modSp new mod ord modNotesTx">
        <pc:chgData name="Virginia Vanessa Herzig Arriaza" userId="844c0c4f-8758-4331-a775-93aec019c195" providerId="ADAL" clId="{7984B1B9-0FDE-46E5-9EEA-3342565461BC}" dt="2025-10-22T04:52:01.348" v="4146" actId="20577"/>
        <pc:sldMkLst>
          <pc:docMk/>
          <pc:sldMk cId="533981078" sldId="2147375358"/>
        </pc:sldMkLst>
        <pc:spChg chg="mod">
          <ac:chgData name="Virginia Vanessa Herzig Arriaza" userId="844c0c4f-8758-4331-a775-93aec019c195" providerId="ADAL" clId="{7984B1B9-0FDE-46E5-9EEA-3342565461BC}" dt="2025-10-22T04:27:24.488" v="3118" actId="403"/>
          <ac:spMkLst>
            <pc:docMk/>
            <pc:sldMk cId="533981078" sldId="2147375358"/>
            <ac:spMk id="2" creationId="{940FE21F-3EC8-5DE1-E18C-9B5DD26D3618}"/>
          </ac:spMkLst>
        </pc:spChg>
        <pc:grpChg chg="add mod">
          <ac:chgData name="Virginia Vanessa Herzig Arriaza" userId="844c0c4f-8758-4331-a775-93aec019c195" providerId="ADAL" clId="{7984B1B9-0FDE-46E5-9EEA-3342565461BC}" dt="2025-10-22T04:13:57.054" v="2311" actId="27636"/>
          <ac:grpSpMkLst>
            <pc:docMk/>
            <pc:sldMk cId="533981078" sldId="2147375358"/>
            <ac:grpSpMk id="3" creationId="{2FCC4E4D-EEAC-8F1B-F03C-EBEC2629A04A}"/>
          </ac:grpSpMkLst>
        </pc:grpChg>
        <pc:grpChg chg="add mod">
          <ac:chgData name="Virginia Vanessa Herzig Arriaza" userId="844c0c4f-8758-4331-a775-93aec019c195" providerId="ADAL" clId="{7984B1B9-0FDE-46E5-9EEA-3342565461BC}" dt="2025-10-22T04:14:23.400" v="2336"/>
          <ac:grpSpMkLst>
            <pc:docMk/>
            <pc:sldMk cId="533981078" sldId="2147375358"/>
            <ac:grpSpMk id="7" creationId="{2F2C545A-B653-72AF-DB56-81FC4F936AA0}"/>
          </ac:grpSpMkLst>
        </pc:grpChg>
        <pc:picChg chg="mod">
          <ac:chgData name="Virginia Vanessa Herzig Arriaza" userId="844c0c4f-8758-4331-a775-93aec019c195" providerId="ADAL" clId="{7984B1B9-0FDE-46E5-9EEA-3342565461BC}" dt="2025-10-22T04:13:56.827" v="2310"/>
          <ac:picMkLst>
            <pc:docMk/>
            <pc:sldMk cId="533981078" sldId="2147375358"/>
            <ac:picMk id="4" creationId="{927CB2AB-C984-9067-7B94-0427932F4849}"/>
          </ac:picMkLst>
        </pc:picChg>
        <pc:picChg chg="mod">
          <ac:chgData name="Virginia Vanessa Herzig Arriaza" userId="844c0c4f-8758-4331-a775-93aec019c195" providerId="ADAL" clId="{7984B1B9-0FDE-46E5-9EEA-3342565461BC}" dt="2025-10-22T04:13:56.827" v="2310"/>
          <ac:picMkLst>
            <pc:docMk/>
            <pc:sldMk cId="533981078" sldId="2147375358"/>
            <ac:picMk id="5" creationId="{8C5E35A4-B382-4183-0F3A-8B10848658AE}"/>
          </ac:picMkLst>
        </pc:picChg>
        <pc:picChg chg="add mod">
          <ac:chgData name="Virginia Vanessa Herzig Arriaza" userId="844c0c4f-8758-4331-a775-93aec019c195" providerId="ADAL" clId="{7984B1B9-0FDE-46E5-9EEA-3342565461BC}" dt="2025-10-22T04:13:57.054" v="2311" actId="27636"/>
          <ac:picMkLst>
            <pc:docMk/>
            <pc:sldMk cId="533981078" sldId="2147375358"/>
            <ac:picMk id="6" creationId="{D7127640-50DC-D5AE-1DDF-182895776A2E}"/>
          </ac:picMkLst>
        </pc:picChg>
        <pc:picChg chg="mod">
          <ac:chgData name="Virginia Vanessa Herzig Arriaza" userId="844c0c4f-8758-4331-a775-93aec019c195" providerId="ADAL" clId="{7984B1B9-0FDE-46E5-9EEA-3342565461BC}" dt="2025-10-22T04:14:23.400" v="2336"/>
          <ac:picMkLst>
            <pc:docMk/>
            <pc:sldMk cId="533981078" sldId="2147375358"/>
            <ac:picMk id="8" creationId="{7BFF4181-E7EA-A399-8F70-CE54E7F1378B}"/>
          </ac:picMkLst>
        </pc:picChg>
        <pc:picChg chg="mod">
          <ac:chgData name="Virginia Vanessa Herzig Arriaza" userId="844c0c4f-8758-4331-a775-93aec019c195" providerId="ADAL" clId="{7984B1B9-0FDE-46E5-9EEA-3342565461BC}" dt="2025-10-22T04:14:23.400" v="2336"/>
          <ac:picMkLst>
            <pc:docMk/>
            <pc:sldMk cId="533981078" sldId="2147375358"/>
            <ac:picMk id="9" creationId="{37EAE533-D8F5-BD6F-C042-89A191B6DA18}"/>
          </ac:picMkLst>
        </pc:picChg>
        <pc:picChg chg="add mod">
          <ac:chgData name="Virginia Vanessa Herzig Arriaza" userId="844c0c4f-8758-4331-a775-93aec019c195" providerId="ADAL" clId="{7984B1B9-0FDE-46E5-9EEA-3342565461BC}" dt="2025-10-22T04:14:23.400" v="2336"/>
          <ac:picMkLst>
            <pc:docMk/>
            <pc:sldMk cId="533981078" sldId="2147375358"/>
            <ac:picMk id="10" creationId="{6E4A50BF-10B1-D342-91A4-5DD62247A6C6}"/>
          </ac:picMkLst>
        </pc:picChg>
        <pc:picChg chg="add mod">
          <ac:chgData name="Virginia Vanessa Herzig Arriaza" userId="844c0c4f-8758-4331-a775-93aec019c195" providerId="ADAL" clId="{7984B1B9-0FDE-46E5-9EEA-3342565461BC}" dt="2025-10-22T04:16:10.516" v="2352" actId="1076"/>
          <ac:picMkLst>
            <pc:docMk/>
            <pc:sldMk cId="533981078" sldId="2147375358"/>
            <ac:picMk id="11" creationId="{939DB68C-E94E-D320-A167-58125B662B31}"/>
          </ac:picMkLst>
        </pc:picChg>
        <pc:picChg chg="add mod">
          <ac:chgData name="Virginia Vanessa Herzig Arriaza" userId="844c0c4f-8758-4331-a775-93aec019c195" providerId="ADAL" clId="{7984B1B9-0FDE-46E5-9EEA-3342565461BC}" dt="2025-10-22T04:16:07.821" v="2351" actId="14100"/>
          <ac:picMkLst>
            <pc:docMk/>
            <pc:sldMk cId="533981078" sldId="2147375358"/>
            <ac:picMk id="12" creationId="{3A8ED2A0-91F3-B317-1F91-8A0DC26564DC}"/>
          </ac:picMkLst>
        </pc:picChg>
      </pc:sldChg>
      <pc:sldChg chg="new del">
        <pc:chgData name="Virginia Vanessa Herzig Arriaza" userId="844c0c4f-8758-4331-a775-93aec019c195" providerId="ADAL" clId="{7984B1B9-0FDE-46E5-9EEA-3342565461BC}" dt="2025-10-22T04:13:46.927" v="2306" actId="680"/>
        <pc:sldMkLst>
          <pc:docMk/>
          <pc:sldMk cId="615507197" sldId="2147375358"/>
        </pc:sldMkLst>
      </pc:sldChg>
      <pc:sldMasterChg chg="delSldLayout">
        <pc:chgData name="Virginia Vanessa Herzig Arriaza" userId="844c0c4f-8758-4331-a775-93aec019c195" providerId="ADAL" clId="{7984B1B9-0FDE-46E5-9EEA-3342565461BC}" dt="2025-10-22T03:48:42.820" v="66" actId="47"/>
        <pc:sldMasterMkLst>
          <pc:docMk/>
          <pc:sldMasterMk cId="306014774" sldId="2147483648"/>
        </pc:sldMasterMkLst>
        <pc:sldLayoutChg chg="del">
          <pc:chgData name="Virginia Vanessa Herzig Arriaza" userId="844c0c4f-8758-4331-a775-93aec019c195" providerId="ADAL" clId="{7984B1B9-0FDE-46E5-9EEA-3342565461BC}" dt="2025-10-22T03:48:42.820" v="66" actId="47"/>
          <pc:sldLayoutMkLst>
            <pc:docMk/>
            <pc:sldMasterMk cId="306014774" sldId="2147483648"/>
            <pc:sldLayoutMk cId="4019516999" sldId="2147483659"/>
          </pc:sldLayoutMkLst>
        </pc:sldLayoutChg>
      </pc:sldMasterChg>
    </pc:docChg>
  </pc:docChgLst>
  <pc:docChgLst>
    <pc:chgData name="Virginia Vanessa Herzig Arriaza" userId="844c0c4f-8758-4331-a775-93aec019c195" providerId="ADAL" clId="{B5C69D59-70A3-4C20-B597-452743E68DC6}"/>
    <pc:docChg chg="undo custSel addSld delSld modSld sldOrd modMainMaster">
      <pc:chgData name="Virginia Vanessa Herzig Arriaza" userId="844c0c4f-8758-4331-a775-93aec019c195" providerId="ADAL" clId="{B5C69D59-70A3-4C20-B597-452743E68DC6}" dt="2025-10-21T20:26:11.900" v="375" actId="478"/>
      <pc:docMkLst>
        <pc:docMk/>
      </pc:docMkLst>
      <pc:sldChg chg="addSp modSp mod">
        <pc:chgData name="Virginia Vanessa Herzig Arriaza" userId="844c0c4f-8758-4331-a775-93aec019c195" providerId="ADAL" clId="{B5C69D59-70A3-4C20-B597-452743E68DC6}" dt="2025-10-21T20:08:55.333" v="310" actId="122"/>
        <pc:sldMkLst>
          <pc:docMk/>
          <pc:sldMk cId="913396335" sldId="257"/>
        </pc:sldMkLst>
        <pc:spChg chg="add mod">
          <ac:chgData name="Virginia Vanessa Herzig Arriaza" userId="844c0c4f-8758-4331-a775-93aec019c195" providerId="ADAL" clId="{B5C69D59-70A3-4C20-B597-452743E68DC6}" dt="2025-10-21T20:08:55.333" v="310" actId="122"/>
          <ac:spMkLst>
            <pc:docMk/>
            <pc:sldMk cId="913396335" sldId="257"/>
            <ac:spMk id="2" creationId="{93F66CAD-9FA2-8023-EBCE-25F66D4CD26B}"/>
          </ac:spMkLst>
        </pc:spChg>
        <pc:spChg chg="mod">
          <ac:chgData name="Virginia Vanessa Herzig Arriaza" userId="844c0c4f-8758-4331-a775-93aec019c195" providerId="ADAL" clId="{B5C69D59-70A3-4C20-B597-452743E68DC6}" dt="2025-10-21T20:07:59.183" v="165" actId="20577"/>
          <ac:spMkLst>
            <pc:docMk/>
            <pc:sldMk cId="913396335" sldId="257"/>
            <ac:spMk id="4" creationId="{4E5FC526-00FA-E69E-F580-2AC3CC5BF822}"/>
          </ac:spMkLst>
        </pc:spChg>
      </pc:sldChg>
      <pc:sldChg chg="delSp modSp add del mod">
        <pc:chgData name="Virginia Vanessa Herzig Arriaza" userId="844c0c4f-8758-4331-a775-93aec019c195" providerId="ADAL" clId="{B5C69D59-70A3-4C20-B597-452743E68DC6}" dt="2025-10-21T20:17:55.985" v="319" actId="478"/>
        <pc:sldMkLst>
          <pc:docMk/>
          <pc:sldMk cId="838492616" sldId="262"/>
        </pc:sldMkLst>
        <pc:spChg chg="del mod">
          <ac:chgData name="Virginia Vanessa Herzig Arriaza" userId="844c0c4f-8758-4331-a775-93aec019c195" providerId="ADAL" clId="{B5C69D59-70A3-4C20-B597-452743E68DC6}" dt="2025-10-21T20:17:55.985" v="319" actId="478"/>
          <ac:spMkLst>
            <pc:docMk/>
            <pc:sldMk cId="838492616" sldId="262"/>
            <ac:spMk id="12" creationId="{659534C4-B387-B9F8-AA78-297E64E80B19}"/>
          </ac:spMkLst>
        </pc:spChg>
        <pc:picChg chg="del">
          <ac:chgData name="Virginia Vanessa Herzig Arriaza" userId="844c0c4f-8758-4331-a775-93aec019c195" providerId="ADAL" clId="{B5C69D59-70A3-4C20-B597-452743E68DC6}" dt="2025-10-21T20:11:16.579" v="317" actId="478"/>
          <ac:picMkLst>
            <pc:docMk/>
            <pc:sldMk cId="838492616" sldId="262"/>
            <ac:picMk id="1026" creationId="{7EA8D30F-DFC3-B252-7535-D939FB6ECFB1}"/>
          </ac:picMkLst>
        </pc:picChg>
      </pc:sldChg>
      <pc:sldChg chg="del">
        <pc:chgData name="Virginia Vanessa Herzig Arriaza" userId="844c0c4f-8758-4331-a775-93aec019c195" providerId="ADAL" clId="{B5C69D59-70A3-4C20-B597-452743E68DC6}" dt="2025-10-21T20:11:10.849" v="314" actId="47"/>
        <pc:sldMkLst>
          <pc:docMk/>
          <pc:sldMk cId="2387119370" sldId="4692"/>
        </pc:sldMkLst>
      </pc:sldChg>
      <pc:sldChg chg="del">
        <pc:chgData name="Virginia Vanessa Herzig Arriaza" userId="844c0c4f-8758-4331-a775-93aec019c195" providerId="ADAL" clId="{B5C69D59-70A3-4C20-B597-452743E68DC6}" dt="2025-10-21T20:11:09.832" v="313" actId="47"/>
        <pc:sldMkLst>
          <pc:docMk/>
          <pc:sldMk cId="2113049618" sldId="4704"/>
        </pc:sldMkLst>
      </pc:sldChg>
      <pc:sldChg chg="del">
        <pc:chgData name="Virginia Vanessa Herzig Arriaza" userId="844c0c4f-8758-4331-a775-93aec019c195" providerId="ADAL" clId="{B5C69D59-70A3-4C20-B597-452743E68DC6}" dt="2025-10-21T20:11:11.942" v="315" actId="47"/>
        <pc:sldMkLst>
          <pc:docMk/>
          <pc:sldMk cId="2824586717" sldId="4732"/>
        </pc:sldMkLst>
      </pc:sldChg>
      <pc:sldChg chg="del">
        <pc:chgData name="Virginia Vanessa Herzig Arriaza" userId="844c0c4f-8758-4331-a775-93aec019c195" providerId="ADAL" clId="{B5C69D59-70A3-4C20-B597-452743E68DC6}" dt="2025-10-21T20:11:12.648" v="316" actId="47"/>
        <pc:sldMkLst>
          <pc:docMk/>
          <pc:sldMk cId="2279276156" sldId="4733"/>
        </pc:sldMkLst>
      </pc:sldChg>
      <pc:sldChg chg="addSp modSp add mod ord modNotesTx">
        <pc:chgData name="Virginia Vanessa Herzig Arriaza" userId="844c0c4f-8758-4331-a775-93aec019c195" providerId="ADAL" clId="{B5C69D59-70A3-4C20-B597-452743E68DC6}" dt="2025-10-21T20:25:54.319" v="374" actId="1076"/>
        <pc:sldMkLst>
          <pc:docMk/>
          <pc:sldMk cId="3233913020" sldId="2147375353"/>
        </pc:sldMkLst>
        <pc:spChg chg="mod">
          <ac:chgData name="Virginia Vanessa Herzig Arriaza" userId="844c0c4f-8758-4331-a775-93aec019c195" providerId="ADAL" clId="{B5C69D59-70A3-4C20-B597-452743E68DC6}" dt="2025-10-21T20:25:49.741" v="373" actId="313"/>
          <ac:spMkLst>
            <pc:docMk/>
            <pc:sldMk cId="3233913020" sldId="2147375353"/>
            <ac:spMk id="14" creationId="{26262D83-47AF-9CA8-EC76-5A7F0E0E765D}"/>
          </ac:spMkLst>
        </pc:spChg>
        <pc:grpChg chg="add mod">
          <ac:chgData name="Virginia Vanessa Herzig Arriaza" userId="844c0c4f-8758-4331-a775-93aec019c195" providerId="ADAL" clId="{B5C69D59-70A3-4C20-B597-452743E68DC6}" dt="2025-10-21T20:18:59.933" v="323" actId="1076"/>
          <ac:grpSpMkLst>
            <pc:docMk/>
            <pc:sldMk cId="3233913020" sldId="2147375353"/>
            <ac:grpSpMk id="2" creationId="{12954B49-378A-636D-59D5-6571AA9EC357}"/>
          </ac:grpSpMkLst>
        </pc:grpChg>
        <pc:picChg chg="mod">
          <ac:chgData name="Virginia Vanessa Herzig Arriaza" userId="844c0c4f-8758-4331-a775-93aec019c195" providerId="ADAL" clId="{B5C69D59-70A3-4C20-B597-452743E68DC6}" dt="2025-10-21T20:18:59.933" v="323" actId="1076"/>
          <ac:picMkLst>
            <pc:docMk/>
            <pc:sldMk cId="3233913020" sldId="2147375353"/>
            <ac:picMk id="3" creationId="{05C755DB-AA02-8563-0AB0-A9344B41E830}"/>
          </ac:picMkLst>
        </pc:picChg>
        <pc:picChg chg="mod">
          <ac:chgData name="Virginia Vanessa Herzig Arriaza" userId="844c0c4f-8758-4331-a775-93aec019c195" providerId="ADAL" clId="{B5C69D59-70A3-4C20-B597-452743E68DC6}" dt="2025-10-21T20:25:54.319" v="374" actId="1076"/>
          <ac:picMkLst>
            <pc:docMk/>
            <pc:sldMk cId="3233913020" sldId="2147375353"/>
            <ac:picMk id="6" creationId="{29339AE9-4B0F-8DA0-EFA2-D5B2B602BA20}"/>
          </ac:picMkLst>
        </pc:picChg>
        <pc:picChg chg="mod">
          <ac:chgData name="Virginia Vanessa Herzig Arriaza" userId="844c0c4f-8758-4331-a775-93aec019c195" providerId="ADAL" clId="{B5C69D59-70A3-4C20-B597-452743E68DC6}" dt="2025-10-21T20:18:59.933" v="323" actId="1076"/>
          <ac:picMkLst>
            <pc:docMk/>
            <pc:sldMk cId="3233913020" sldId="2147375353"/>
            <ac:picMk id="8" creationId="{D4D7EEDB-C8CB-4E44-60AD-FAE0C58D6B25}"/>
          </ac:picMkLst>
        </pc:picChg>
        <pc:picChg chg="add mod">
          <ac:chgData name="Virginia Vanessa Herzig Arriaza" userId="844c0c4f-8758-4331-a775-93aec019c195" providerId="ADAL" clId="{B5C69D59-70A3-4C20-B597-452743E68DC6}" dt="2025-10-21T20:18:58.036" v="322" actId="1076"/>
          <ac:picMkLst>
            <pc:docMk/>
            <pc:sldMk cId="3233913020" sldId="2147375353"/>
            <ac:picMk id="11" creationId="{619ABA2E-1658-CF91-28A4-812F979C888B}"/>
          </ac:picMkLst>
        </pc:picChg>
      </pc:sldChg>
      <pc:sldChg chg="addSp delSp modSp add mod">
        <pc:chgData name="Virginia Vanessa Herzig Arriaza" userId="844c0c4f-8758-4331-a775-93aec019c195" providerId="ADAL" clId="{B5C69D59-70A3-4C20-B597-452743E68DC6}" dt="2025-10-21T20:26:11.900" v="375" actId="478"/>
        <pc:sldMkLst>
          <pc:docMk/>
          <pc:sldMk cId="659060871" sldId="2147375354"/>
        </pc:sldMkLst>
        <pc:spChg chg="del">
          <ac:chgData name="Virginia Vanessa Herzig Arriaza" userId="844c0c4f-8758-4331-a775-93aec019c195" providerId="ADAL" clId="{B5C69D59-70A3-4C20-B597-452743E68DC6}" dt="2025-10-21T20:26:11.900" v="375" actId="478"/>
          <ac:spMkLst>
            <pc:docMk/>
            <pc:sldMk cId="659060871" sldId="2147375354"/>
            <ac:spMk id="41" creationId="{00000000-0000-0000-0000-000000000000}"/>
          </ac:spMkLst>
        </pc:spChg>
        <pc:grpChg chg="add mod">
          <ac:chgData name="Virginia Vanessa Herzig Arriaza" userId="844c0c4f-8758-4331-a775-93aec019c195" providerId="ADAL" clId="{B5C69D59-70A3-4C20-B597-452743E68DC6}" dt="2025-10-21T20:25:16.978" v="372" actId="1076"/>
          <ac:grpSpMkLst>
            <pc:docMk/>
            <pc:sldMk cId="659060871" sldId="2147375354"/>
            <ac:grpSpMk id="3" creationId="{BE1CD4B8-E282-0995-FA05-F195E3B00D2E}"/>
          </ac:grpSpMkLst>
        </pc:grpChg>
        <pc:picChg chg="mod">
          <ac:chgData name="Virginia Vanessa Herzig Arriaza" userId="844c0c4f-8758-4331-a775-93aec019c195" providerId="ADAL" clId="{B5C69D59-70A3-4C20-B597-452743E68DC6}" dt="2025-10-21T20:25:16.978" v="372" actId="1076"/>
          <ac:picMkLst>
            <pc:docMk/>
            <pc:sldMk cId="659060871" sldId="2147375354"/>
            <ac:picMk id="42" creationId="{C0D4DEF2-B5BE-BF66-2D98-1D80FE59D862}"/>
          </ac:picMkLst>
        </pc:picChg>
        <pc:picChg chg="mod">
          <ac:chgData name="Virginia Vanessa Herzig Arriaza" userId="844c0c4f-8758-4331-a775-93aec019c195" providerId="ADAL" clId="{B5C69D59-70A3-4C20-B597-452743E68DC6}" dt="2025-10-21T20:25:16.978" v="372" actId="1076"/>
          <ac:picMkLst>
            <pc:docMk/>
            <pc:sldMk cId="659060871" sldId="2147375354"/>
            <ac:picMk id="43" creationId="{99EF00BA-4D85-037D-2224-98C3927DAA7A}"/>
          </ac:picMkLst>
        </pc:picChg>
        <pc:picChg chg="add mod">
          <ac:chgData name="Virginia Vanessa Herzig Arriaza" userId="844c0c4f-8758-4331-a775-93aec019c195" providerId="ADAL" clId="{B5C69D59-70A3-4C20-B597-452743E68DC6}" dt="2025-10-21T20:25:14.681" v="371" actId="1076"/>
          <ac:picMkLst>
            <pc:docMk/>
            <pc:sldMk cId="659060871" sldId="2147375354"/>
            <ac:picMk id="44" creationId="{AFFD6944-C3C1-3B1B-D75C-5E943D3C8B97}"/>
          </ac:picMkLst>
        </pc:picChg>
      </pc:sldChg>
      <pc:sldMasterChg chg="modSldLayout">
        <pc:chgData name="Virginia Vanessa Herzig Arriaza" userId="844c0c4f-8758-4331-a775-93aec019c195" providerId="ADAL" clId="{B5C69D59-70A3-4C20-B597-452743E68DC6}" dt="2025-10-21T20:07:06.555" v="155"/>
        <pc:sldMasterMkLst>
          <pc:docMk/>
          <pc:sldMasterMk cId="306014774" sldId="2147483648"/>
        </pc:sldMasterMkLst>
        <pc:sldLayoutChg chg="addSp delSp modSp mod">
          <pc:chgData name="Virginia Vanessa Herzig Arriaza" userId="844c0c4f-8758-4331-a775-93aec019c195" providerId="ADAL" clId="{B5C69D59-70A3-4C20-B597-452743E68DC6}" dt="2025-10-21T20:00:27.891" v="117" actId="14100"/>
          <pc:sldLayoutMkLst>
            <pc:docMk/>
            <pc:sldMasterMk cId="306014774" sldId="2147483648"/>
            <pc:sldLayoutMk cId="3988741155" sldId="2147483650"/>
          </pc:sldLayoutMkLst>
          <pc:spChg chg="del">
            <ac:chgData name="Virginia Vanessa Herzig Arriaza" userId="844c0c4f-8758-4331-a775-93aec019c195" providerId="ADAL" clId="{B5C69D59-70A3-4C20-B597-452743E68DC6}" dt="2025-10-21T19:59:37.305" v="104" actId="478"/>
            <ac:spMkLst>
              <pc:docMk/>
              <pc:sldMasterMk cId="306014774" sldId="2147483648"/>
              <pc:sldLayoutMk cId="3988741155" sldId="2147483650"/>
              <ac:spMk id="21" creationId="{00000000-0000-0000-0000-000000000000}"/>
            </ac:spMkLst>
          </pc:spChg>
          <pc:grpChg chg="del mod">
            <ac:chgData name="Virginia Vanessa Herzig Arriaza" userId="844c0c4f-8758-4331-a775-93aec019c195" providerId="ADAL" clId="{B5C69D59-70A3-4C20-B597-452743E68DC6}" dt="2025-10-21T19:59:37.305" v="104" actId="478"/>
            <ac:grpSpMkLst>
              <pc:docMk/>
              <pc:sldMasterMk cId="306014774" sldId="2147483648"/>
              <pc:sldLayoutMk cId="3988741155" sldId="2147483650"/>
              <ac:grpSpMk id="3" creationId="{00000000-0000-0000-0000-000000000000}"/>
            </ac:grpSpMkLst>
          </pc:grpChg>
          <pc:grpChg chg="mod">
            <ac:chgData name="Virginia Vanessa Herzig Arriaza" userId="844c0c4f-8758-4331-a775-93aec019c195" providerId="ADAL" clId="{B5C69D59-70A3-4C20-B597-452743E68DC6}" dt="2025-10-21T20:00:23.936" v="115" actId="1076"/>
            <ac:grpSpMkLst>
              <pc:docMk/>
              <pc:sldMasterMk cId="306014774" sldId="2147483648"/>
              <pc:sldLayoutMk cId="3988741155" sldId="2147483650"/>
              <ac:grpSpMk id="18" creationId="{00000000-0000-0000-0000-000000000000}"/>
            </ac:grpSpMkLst>
          </pc:grpChg>
          <pc:picChg chg="del">
            <ac:chgData name="Virginia Vanessa Herzig Arriaza" userId="844c0c4f-8758-4331-a775-93aec019c195" providerId="ADAL" clId="{B5C69D59-70A3-4C20-B597-452743E68DC6}" dt="2025-10-21T20:00:18.269" v="114" actId="478"/>
            <ac:picMkLst>
              <pc:docMk/>
              <pc:sldMasterMk cId="306014774" sldId="2147483648"/>
              <pc:sldLayoutMk cId="3988741155" sldId="2147483650"/>
              <ac:picMk id="12" creationId="{4E09CEC4-C62D-874C-857E-3E2EA6C3853B}"/>
            </ac:picMkLst>
          </pc:picChg>
          <pc:picChg chg="add mod">
            <ac:chgData name="Virginia Vanessa Herzig Arriaza" userId="844c0c4f-8758-4331-a775-93aec019c195" providerId="ADAL" clId="{B5C69D59-70A3-4C20-B597-452743E68DC6}" dt="2025-10-21T20:00:27.891" v="117" actId="14100"/>
            <ac:picMkLst>
              <pc:docMk/>
              <pc:sldMasterMk cId="306014774" sldId="2147483648"/>
              <pc:sldLayoutMk cId="3988741155" sldId="2147483650"/>
              <ac:picMk id="14" creationId="{B01D7BC1-E1E8-727B-68B8-2887366949E6}"/>
            </ac:picMkLst>
          </pc:picChg>
          <pc:picChg chg="mod">
            <ac:chgData name="Virginia Vanessa Herzig Arriaza" userId="844c0c4f-8758-4331-a775-93aec019c195" providerId="ADAL" clId="{B5C69D59-70A3-4C20-B597-452743E68DC6}" dt="2025-10-21T20:00:23.936" v="115" actId="1076"/>
            <ac:picMkLst>
              <pc:docMk/>
              <pc:sldMasterMk cId="306014774" sldId="2147483648"/>
              <pc:sldLayoutMk cId="3988741155" sldId="2147483650"/>
              <ac:picMk id="22" creationId="{00000000-0000-0000-0000-000000000000}"/>
            </ac:picMkLst>
          </pc:picChg>
          <pc:picChg chg="mod">
            <ac:chgData name="Virginia Vanessa Herzig Arriaza" userId="844c0c4f-8758-4331-a775-93aec019c195" providerId="ADAL" clId="{B5C69D59-70A3-4C20-B597-452743E68DC6}" dt="2025-10-21T20:00:23.936" v="115" actId="1076"/>
            <ac:picMkLst>
              <pc:docMk/>
              <pc:sldMasterMk cId="306014774" sldId="2147483648"/>
              <pc:sldLayoutMk cId="3988741155" sldId="2147483650"/>
              <ac:picMk id="23" creationId="{00000000-0000-0000-0000-000000000000}"/>
            </ac:picMkLst>
          </pc:picChg>
        </pc:sldLayoutChg>
        <pc:sldLayoutChg chg="delSp modSp mod">
          <pc:chgData name="Virginia Vanessa Herzig Arriaza" userId="844c0c4f-8758-4331-a775-93aec019c195" providerId="ADAL" clId="{B5C69D59-70A3-4C20-B597-452743E68DC6}" dt="2025-10-21T20:01:33.865" v="137" actId="1076"/>
          <pc:sldLayoutMkLst>
            <pc:docMk/>
            <pc:sldMasterMk cId="306014774" sldId="2147483648"/>
            <pc:sldLayoutMk cId="2874291412" sldId="2147483651"/>
          </pc:sldLayoutMkLst>
          <pc:spChg chg="del">
            <ac:chgData name="Virginia Vanessa Herzig Arriaza" userId="844c0c4f-8758-4331-a775-93aec019c195" providerId="ADAL" clId="{B5C69D59-70A3-4C20-B597-452743E68DC6}" dt="2025-10-21T20:00:39.435" v="118" actId="478"/>
            <ac:spMkLst>
              <pc:docMk/>
              <pc:sldMasterMk cId="306014774" sldId="2147483648"/>
              <pc:sldLayoutMk cId="2874291412" sldId="2147483651"/>
              <ac:spMk id="18" creationId="{00000000-0000-0000-0000-000000000000}"/>
            </ac:spMkLst>
          </pc:spChg>
          <pc:grpChg chg="del mod">
            <ac:chgData name="Virginia Vanessa Herzig Arriaza" userId="844c0c4f-8758-4331-a775-93aec019c195" providerId="ADAL" clId="{B5C69D59-70A3-4C20-B597-452743E68DC6}" dt="2025-10-21T20:00:39.435" v="118" actId="478"/>
            <ac:grpSpMkLst>
              <pc:docMk/>
              <pc:sldMasterMk cId="306014774" sldId="2147483648"/>
              <pc:sldLayoutMk cId="2874291412" sldId="2147483651"/>
              <ac:grpSpMk id="16" creationId="{00000000-0000-0000-0000-000000000000}"/>
            </ac:grpSpMkLst>
          </pc:grpChg>
          <pc:grpChg chg="mod">
            <ac:chgData name="Virginia Vanessa Herzig Arriaza" userId="844c0c4f-8758-4331-a775-93aec019c195" providerId="ADAL" clId="{B5C69D59-70A3-4C20-B597-452743E68DC6}" dt="2025-10-21T20:01:33.865" v="137" actId="1076"/>
            <ac:grpSpMkLst>
              <pc:docMk/>
              <pc:sldMasterMk cId="306014774" sldId="2147483648"/>
              <pc:sldLayoutMk cId="2874291412" sldId="2147483651"/>
              <ac:grpSpMk id="17" creationId="{00000000-0000-0000-0000-000000000000}"/>
            </ac:grpSpMkLst>
          </pc:grpChg>
          <pc:picChg chg="mod">
            <ac:chgData name="Virginia Vanessa Herzig Arriaza" userId="844c0c4f-8758-4331-a775-93aec019c195" providerId="ADAL" clId="{B5C69D59-70A3-4C20-B597-452743E68DC6}" dt="2025-10-21T20:01:29.610" v="136" actId="1076"/>
            <ac:picMkLst>
              <pc:docMk/>
              <pc:sldMasterMk cId="306014774" sldId="2147483648"/>
              <pc:sldLayoutMk cId="2874291412" sldId="2147483651"/>
              <ac:picMk id="7" creationId="{F95CA12F-C94B-F844-B06F-10C146791EE0}"/>
            </ac:picMkLst>
          </pc:picChg>
          <pc:picChg chg="mod">
            <ac:chgData name="Virginia Vanessa Herzig Arriaza" userId="844c0c4f-8758-4331-a775-93aec019c195" providerId="ADAL" clId="{B5C69D59-70A3-4C20-B597-452743E68DC6}" dt="2025-10-21T20:01:33.865" v="137" actId="1076"/>
            <ac:picMkLst>
              <pc:docMk/>
              <pc:sldMasterMk cId="306014774" sldId="2147483648"/>
              <pc:sldLayoutMk cId="2874291412" sldId="2147483651"/>
              <ac:picMk id="19" creationId="{00000000-0000-0000-0000-000000000000}"/>
            </ac:picMkLst>
          </pc:picChg>
          <pc:picChg chg="mod">
            <ac:chgData name="Virginia Vanessa Herzig Arriaza" userId="844c0c4f-8758-4331-a775-93aec019c195" providerId="ADAL" clId="{B5C69D59-70A3-4C20-B597-452743E68DC6}" dt="2025-10-21T20:01:33.865" v="137" actId="1076"/>
            <ac:picMkLst>
              <pc:docMk/>
              <pc:sldMasterMk cId="306014774" sldId="2147483648"/>
              <pc:sldLayoutMk cId="2874291412" sldId="2147483651"/>
              <ac:picMk id="20" creationId="{00000000-0000-0000-0000-000000000000}"/>
            </ac:picMkLst>
          </pc:picChg>
        </pc:sldLayoutChg>
        <pc:sldLayoutChg chg="addSp delSp modSp mod">
          <pc:chgData name="Virginia Vanessa Herzig Arriaza" userId="844c0c4f-8758-4331-a775-93aec019c195" providerId="ADAL" clId="{B5C69D59-70A3-4C20-B597-452743E68DC6}" dt="2025-10-21T20:06:28.510" v="140" actId="1076"/>
          <pc:sldLayoutMkLst>
            <pc:docMk/>
            <pc:sldMasterMk cId="306014774" sldId="2147483648"/>
            <pc:sldLayoutMk cId="2349076352" sldId="2147483652"/>
          </pc:sldLayoutMkLst>
          <pc:spChg chg="del">
            <ac:chgData name="Virginia Vanessa Herzig Arriaza" userId="844c0c4f-8758-4331-a775-93aec019c195" providerId="ADAL" clId="{B5C69D59-70A3-4C20-B597-452743E68DC6}" dt="2025-10-21T20:00:54.572" v="120" actId="478"/>
            <ac:spMkLst>
              <pc:docMk/>
              <pc:sldMasterMk cId="306014774" sldId="2147483648"/>
              <pc:sldLayoutMk cId="2349076352" sldId="2147483652"/>
              <ac:spMk id="18" creationId="{00000000-0000-0000-0000-000000000000}"/>
            </ac:spMkLst>
          </pc:spChg>
          <pc:grpChg chg="del mod">
            <ac:chgData name="Virginia Vanessa Herzig Arriaza" userId="844c0c4f-8758-4331-a775-93aec019c195" providerId="ADAL" clId="{B5C69D59-70A3-4C20-B597-452743E68DC6}" dt="2025-10-21T20:00:54.572" v="120" actId="478"/>
            <ac:grpSpMkLst>
              <pc:docMk/>
              <pc:sldMasterMk cId="306014774" sldId="2147483648"/>
              <pc:sldLayoutMk cId="2349076352" sldId="2147483652"/>
              <ac:grpSpMk id="16" creationId="{00000000-0000-0000-0000-000000000000}"/>
            </ac:grpSpMkLst>
          </pc:grpChg>
          <pc:grpChg chg="mod">
            <ac:chgData name="Virginia Vanessa Herzig Arriaza" userId="844c0c4f-8758-4331-a775-93aec019c195" providerId="ADAL" clId="{B5C69D59-70A3-4C20-B597-452743E68DC6}" dt="2025-10-21T20:06:28.510" v="140" actId="1076"/>
            <ac:grpSpMkLst>
              <pc:docMk/>
              <pc:sldMasterMk cId="306014774" sldId="2147483648"/>
              <pc:sldLayoutMk cId="2349076352" sldId="2147483652"/>
              <ac:grpSpMk id="17" creationId="{00000000-0000-0000-0000-000000000000}"/>
            </ac:grpSpMkLst>
          </pc:grpChg>
          <pc:picChg chg="add mod">
            <ac:chgData name="Virginia Vanessa Herzig Arriaza" userId="844c0c4f-8758-4331-a775-93aec019c195" providerId="ADAL" clId="{B5C69D59-70A3-4C20-B597-452743E68DC6}" dt="2025-10-21T20:06:25.607" v="139" actId="1076"/>
            <ac:picMkLst>
              <pc:docMk/>
              <pc:sldMasterMk cId="306014774" sldId="2147483648"/>
              <pc:sldLayoutMk cId="2349076352" sldId="2147483652"/>
              <ac:picMk id="4" creationId="{95E8EB2F-089A-6F30-EDA3-B8F06E11A2EE}"/>
            </ac:picMkLst>
          </pc:picChg>
          <pc:picChg chg="del">
            <ac:chgData name="Virginia Vanessa Herzig Arriaza" userId="844c0c4f-8758-4331-a775-93aec019c195" providerId="ADAL" clId="{B5C69D59-70A3-4C20-B597-452743E68DC6}" dt="2025-10-21T20:01:01.094" v="121" actId="478"/>
            <ac:picMkLst>
              <pc:docMk/>
              <pc:sldMasterMk cId="306014774" sldId="2147483648"/>
              <pc:sldLayoutMk cId="2349076352" sldId="2147483652"/>
              <ac:picMk id="8" creationId="{F95CA12F-C94B-F844-B06F-10C146791EE0}"/>
            </ac:picMkLst>
          </pc:picChg>
          <pc:picChg chg="mod">
            <ac:chgData name="Virginia Vanessa Herzig Arriaza" userId="844c0c4f-8758-4331-a775-93aec019c195" providerId="ADAL" clId="{B5C69D59-70A3-4C20-B597-452743E68DC6}" dt="2025-10-21T20:06:28.510" v="140" actId="1076"/>
            <ac:picMkLst>
              <pc:docMk/>
              <pc:sldMasterMk cId="306014774" sldId="2147483648"/>
              <pc:sldLayoutMk cId="2349076352" sldId="2147483652"/>
              <ac:picMk id="19" creationId="{00000000-0000-0000-0000-000000000000}"/>
            </ac:picMkLst>
          </pc:picChg>
          <pc:picChg chg="mod">
            <ac:chgData name="Virginia Vanessa Herzig Arriaza" userId="844c0c4f-8758-4331-a775-93aec019c195" providerId="ADAL" clId="{B5C69D59-70A3-4C20-B597-452743E68DC6}" dt="2025-10-21T20:06:28.510" v="140" actId="1076"/>
            <ac:picMkLst>
              <pc:docMk/>
              <pc:sldMasterMk cId="306014774" sldId="2147483648"/>
              <pc:sldLayoutMk cId="2349076352" sldId="2147483652"/>
              <ac:picMk id="20" creationId="{00000000-0000-0000-0000-000000000000}"/>
            </ac:picMkLst>
          </pc:picChg>
        </pc:sldLayoutChg>
        <pc:sldLayoutChg chg="addSp delSp modSp mod">
          <pc:chgData name="Virginia Vanessa Herzig Arriaza" userId="844c0c4f-8758-4331-a775-93aec019c195" providerId="ADAL" clId="{B5C69D59-70A3-4C20-B597-452743E68DC6}" dt="2025-10-21T20:01:23.430" v="134" actId="1076"/>
          <pc:sldLayoutMkLst>
            <pc:docMk/>
            <pc:sldMasterMk cId="306014774" sldId="2147483648"/>
            <pc:sldLayoutMk cId="1813553521" sldId="2147483653"/>
          </pc:sldLayoutMkLst>
          <pc:spChg chg="del">
            <ac:chgData name="Virginia Vanessa Herzig Arriaza" userId="844c0c4f-8758-4331-a775-93aec019c195" providerId="ADAL" clId="{B5C69D59-70A3-4C20-B597-452743E68DC6}" dt="2025-10-21T20:01:13.737" v="131" actId="478"/>
            <ac:spMkLst>
              <pc:docMk/>
              <pc:sldMasterMk cId="306014774" sldId="2147483648"/>
              <pc:sldLayoutMk cId="1813553521" sldId="2147483653"/>
              <ac:spMk id="21" creationId="{00000000-0000-0000-0000-000000000000}"/>
            </ac:spMkLst>
          </pc:spChg>
          <pc:grpChg chg="del mod">
            <ac:chgData name="Virginia Vanessa Herzig Arriaza" userId="844c0c4f-8758-4331-a775-93aec019c195" providerId="ADAL" clId="{B5C69D59-70A3-4C20-B597-452743E68DC6}" dt="2025-10-21T20:01:13.737" v="131" actId="478"/>
            <ac:grpSpMkLst>
              <pc:docMk/>
              <pc:sldMasterMk cId="306014774" sldId="2147483648"/>
              <pc:sldLayoutMk cId="1813553521" sldId="2147483653"/>
              <ac:grpSpMk id="19" creationId="{00000000-0000-0000-0000-000000000000}"/>
            </ac:grpSpMkLst>
          </pc:grpChg>
          <pc:grpChg chg="mod">
            <ac:chgData name="Virginia Vanessa Herzig Arriaza" userId="844c0c4f-8758-4331-a775-93aec019c195" providerId="ADAL" clId="{B5C69D59-70A3-4C20-B597-452743E68DC6}" dt="2025-10-21T20:01:20.504" v="133" actId="1076"/>
            <ac:grpSpMkLst>
              <pc:docMk/>
              <pc:sldMasterMk cId="306014774" sldId="2147483648"/>
              <pc:sldLayoutMk cId="1813553521" sldId="2147483653"/>
              <ac:grpSpMk id="20" creationId="{00000000-0000-0000-0000-000000000000}"/>
            </ac:grpSpMkLst>
          </pc:grpChg>
          <pc:picChg chg="del">
            <ac:chgData name="Virginia Vanessa Herzig Arriaza" userId="844c0c4f-8758-4331-a775-93aec019c195" providerId="ADAL" clId="{B5C69D59-70A3-4C20-B597-452743E68DC6}" dt="2025-10-21T20:01:06.469" v="123" actId="478"/>
            <ac:picMkLst>
              <pc:docMk/>
              <pc:sldMasterMk cId="306014774" sldId="2147483648"/>
              <pc:sldLayoutMk cId="1813553521" sldId="2147483653"/>
              <ac:picMk id="10" creationId="{F95CA12F-C94B-F844-B06F-10C146791EE0}"/>
            </ac:picMkLst>
          </pc:picChg>
          <pc:picChg chg="add mod">
            <ac:chgData name="Virginia Vanessa Herzig Arriaza" userId="844c0c4f-8758-4331-a775-93aec019c195" providerId="ADAL" clId="{B5C69D59-70A3-4C20-B597-452743E68DC6}" dt="2025-10-21T20:01:23.430" v="134" actId="1076"/>
            <ac:picMkLst>
              <pc:docMk/>
              <pc:sldMasterMk cId="306014774" sldId="2147483648"/>
              <pc:sldLayoutMk cId="1813553521" sldId="2147483653"/>
              <ac:picMk id="15" creationId="{7F242496-2867-3C11-4D85-EE90E22A36C1}"/>
            </ac:picMkLst>
          </pc:picChg>
          <pc:picChg chg="mod">
            <ac:chgData name="Virginia Vanessa Herzig Arriaza" userId="844c0c4f-8758-4331-a775-93aec019c195" providerId="ADAL" clId="{B5C69D59-70A3-4C20-B597-452743E68DC6}" dt="2025-10-21T20:01:20.504" v="133" actId="1076"/>
            <ac:picMkLst>
              <pc:docMk/>
              <pc:sldMasterMk cId="306014774" sldId="2147483648"/>
              <pc:sldLayoutMk cId="1813553521" sldId="2147483653"/>
              <ac:picMk id="22" creationId="{00000000-0000-0000-0000-000000000000}"/>
            </ac:picMkLst>
          </pc:picChg>
          <pc:picChg chg="mod">
            <ac:chgData name="Virginia Vanessa Herzig Arriaza" userId="844c0c4f-8758-4331-a775-93aec019c195" providerId="ADAL" clId="{B5C69D59-70A3-4C20-B597-452743E68DC6}" dt="2025-10-21T20:01:20.504" v="133" actId="1076"/>
            <ac:picMkLst>
              <pc:docMk/>
              <pc:sldMasterMk cId="306014774" sldId="2147483648"/>
              <pc:sldLayoutMk cId="1813553521" sldId="2147483653"/>
              <ac:picMk id="27" creationId="{00000000-0000-0000-0000-000000000000}"/>
            </ac:picMkLst>
          </pc:picChg>
        </pc:sldLayoutChg>
        <pc:sldLayoutChg chg="addSp delSp modSp mod">
          <pc:chgData name="Virginia Vanessa Herzig Arriaza" userId="844c0c4f-8758-4331-a775-93aec019c195" providerId="ADAL" clId="{B5C69D59-70A3-4C20-B597-452743E68DC6}" dt="2025-10-21T20:06:46.217" v="147"/>
          <pc:sldLayoutMkLst>
            <pc:docMk/>
            <pc:sldMasterMk cId="306014774" sldId="2147483648"/>
            <pc:sldLayoutMk cId="1288449532" sldId="2147483654"/>
          </pc:sldLayoutMkLst>
          <pc:grpChg chg="add mod">
            <ac:chgData name="Virginia Vanessa Herzig Arriaza" userId="844c0c4f-8758-4331-a775-93aec019c195" providerId="ADAL" clId="{B5C69D59-70A3-4C20-B597-452743E68DC6}" dt="2025-10-21T20:06:46.217" v="147"/>
            <ac:grpSpMkLst>
              <pc:docMk/>
              <pc:sldMasterMk cId="306014774" sldId="2147483648"/>
              <pc:sldLayoutMk cId="1288449532" sldId="2147483654"/>
              <ac:grpSpMk id="11" creationId="{0841F97C-AF76-4F8E-7E72-7A0499FCB3B0}"/>
            </ac:grpSpMkLst>
          </pc:grpChg>
          <pc:grpChg chg="del">
            <ac:chgData name="Virginia Vanessa Herzig Arriaza" userId="844c0c4f-8758-4331-a775-93aec019c195" providerId="ADAL" clId="{B5C69D59-70A3-4C20-B597-452743E68DC6}" dt="2025-10-21T20:06:34.535" v="141" actId="478"/>
            <ac:grpSpMkLst>
              <pc:docMk/>
              <pc:sldMasterMk cId="306014774" sldId="2147483648"/>
              <pc:sldLayoutMk cId="1288449532" sldId="2147483654"/>
              <ac:grpSpMk id="15" creationId="{00000000-0000-0000-0000-000000000000}"/>
            </ac:grpSpMkLst>
          </pc:grpChg>
          <pc:picChg chg="del">
            <ac:chgData name="Virginia Vanessa Herzig Arriaza" userId="844c0c4f-8758-4331-a775-93aec019c195" providerId="ADAL" clId="{B5C69D59-70A3-4C20-B597-452743E68DC6}" dt="2025-10-21T20:06:35.561" v="142" actId="478"/>
            <ac:picMkLst>
              <pc:docMk/>
              <pc:sldMasterMk cId="306014774" sldId="2147483648"/>
              <pc:sldLayoutMk cId="1288449532" sldId="2147483654"/>
              <ac:picMk id="6" creationId="{F95CA12F-C94B-F844-B06F-10C146791EE0}"/>
            </ac:picMkLst>
          </pc:picChg>
          <pc:picChg chg="mod">
            <ac:chgData name="Virginia Vanessa Herzig Arriaza" userId="844c0c4f-8758-4331-a775-93aec019c195" providerId="ADAL" clId="{B5C69D59-70A3-4C20-B597-452743E68DC6}" dt="2025-10-21T20:06:46.217" v="147"/>
            <ac:picMkLst>
              <pc:docMk/>
              <pc:sldMasterMk cId="306014774" sldId="2147483648"/>
              <pc:sldLayoutMk cId="1288449532" sldId="2147483654"/>
              <ac:picMk id="12" creationId="{91C12CBE-A70D-6642-2988-FA1EBEDA94CA}"/>
            </ac:picMkLst>
          </pc:picChg>
          <pc:picChg chg="mod">
            <ac:chgData name="Virginia Vanessa Herzig Arriaza" userId="844c0c4f-8758-4331-a775-93aec019c195" providerId="ADAL" clId="{B5C69D59-70A3-4C20-B597-452743E68DC6}" dt="2025-10-21T20:06:46.217" v="147"/>
            <ac:picMkLst>
              <pc:docMk/>
              <pc:sldMasterMk cId="306014774" sldId="2147483648"/>
              <pc:sldLayoutMk cId="1288449532" sldId="2147483654"/>
              <ac:picMk id="13" creationId="{0896FFDB-230B-BAD5-6396-4E2A864BFC2D}"/>
            </ac:picMkLst>
          </pc:picChg>
          <pc:picChg chg="add mod">
            <ac:chgData name="Virginia Vanessa Herzig Arriaza" userId="844c0c4f-8758-4331-a775-93aec019c195" providerId="ADAL" clId="{B5C69D59-70A3-4C20-B597-452743E68DC6}" dt="2025-10-21T20:06:46.217" v="147"/>
            <ac:picMkLst>
              <pc:docMk/>
              <pc:sldMasterMk cId="306014774" sldId="2147483648"/>
              <pc:sldLayoutMk cId="1288449532" sldId="2147483654"/>
              <ac:picMk id="14" creationId="{C1EA0694-F74C-B68A-AD52-242A1390E57F}"/>
            </ac:picMkLst>
          </pc:picChg>
        </pc:sldLayoutChg>
        <pc:sldLayoutChg chg="addSp delSp modSp mod">
          <pc:chgData name="Virginia Vanessa Herzig Arriaza" userId="844c0c4f-8758-4331-a775-93aec019c195" providerId="ADAL" clId="{B5C69D59-70A3-4C20-B597-452743E68DC6}" dt="2025-10-21T20:06:47.988" v="148"/>
          <pc:sldLayoutMkLst>
            <pc:docMk/>
            <pc:sldMasterMk cId="306014774" sldId="2147483648"/>
            <pc:sldLayoutMk cId="3181800571" sldId="2147483655"/>
          </pc:sldLayoutMkLst>
          <pc:spChg chg="mod">
            <ac:chgData name="Virginia Vanessa Herzig Arriaza" userId="844c0c4f-8758-4331-a775-93aec019c195" providerId="ADAL" clId="{B5C69D59-70A3-4C20-B597-452743E68DC6}" dt="2025-10-21T20:06:39.108" v="145" actId="6549"/>
            <ac:spMkLst>
              <pc:docMk/>
              <pc:sldMasterMk cId="306014774" sldId="2147483648"/>
              <pc:sldLayoutMk cId="3181800571" sldId="2147483655"/>
              <ac:spMk id="16" creationId="{00000000-0000-0000-0000-000000000000}"/>
            </ac:spMkLst>
          </pc:spChg>
          <pc:grpChg chg="add mod">
            <ac:chgData name="Virginia Vanessa Herzig Arriaza" userId="844c0c4f-8758-4331-a775-93aec019c195" providerId="ADAL" clId="{B5C69D59-70A3-4C20-B597-452743E68DC6}" dt="2025-10-21T20:06:47.988" v="148"/>
            <ac:grpSpMkLst>
              <pc:docMk/>
              <pc:sldMasterMk cId="306014774" sldId="2147483648"/>
              <pc:sldLayoutMk cId="3181800571" sldId="2147483655"/>
              <ac:grpSpMk id="10" creationId="{B6970C72-73DD-CC56-46EC-A055AC2CDBD7}"/>
            </ac:grpSpMkLst>
          </pc:grpChg>
          <pc:grpChg chg="del">
            <ac:chgData name="Virginia Vanessa Herzig Arriaza" userId="844c0c4f-8758-4331-a775-93aec019c195" providerId="ADAL" clId="{B5C69D59-70A3-4C20-B597-452743E68DC6}" dt="2025-10-21T20:06:40.088" v="146" actId="478"/>
            <ac:grpSpMkLst>
              <pc:docMk/>
              <pc:sldMasterMk cId="306014774" sldId="2147483648"/>
              <pc:sldLayoutMk cId="3181800571" sldId="2147483655"/>
              <ac:grpSpMk id="14" creationId="{00000000-0000-0000-0000-000000000000}"/>
            </ac:grpSpMkLst>
          </pc:grpChg>
          <pc:picChg chg="del">
            <ac:chgData name="Virginia Vanessa Herzig Arriaza" userId="844c0c4f-8758-4331-a775-93aec019c195" providerId="ADAL" clId="{B5C69D59-70A3-4C20-B597-452743E68DC6}" dt="2025-10-21T20:06:38.414" v="144" actId="478"/>
            <ac:picMkLst>
              <pc:docMk/>
              <pc:sldMasterMk cId="306014774" sldId="2147483648"/>
              <pc:sldLayoutMk cId="3181800571" sldId="2147483655"/>
              <ac:picMk id="5" creationId="{F95CA12F-C94B-F844-B06F-10C146791EE0}"/>
            </ac:picMkLst>
          </pc:picChg>
          <pc:picChg chg="mod">
            <ac:chgData name="Virginia Vanessa Herzig Arriaza" userId="844c0c4f-8758-4331-a775-93aec019c195" providerId="ADAL" clId="{B5C69D59-70A3-4C20-B597-452743E68DC6}" dt="2025-10-21T20:06:47.988" v="148"/>
            <ac:picMkLst>
              <pc:docMk/>
              <pc:sldMasterMk cId="306014774" sldId="2147483648"/>
              <pc:sldLayoutMk cId="3181800571" sldId="2147483655"/>
              <ac:picMk id="11" creationId="{AF0ECE00-8912-E1C2-4D55-D54A535F0C8C}"/>
            </ac:picMkLst>
          </pc:picChg>
          <pc:picChg chg="mod">
            <ac:chgData name="Virginia Vanessa Herzig Arriaza" userId="844c0c4f-8758-4331-a775-93aec019c195" providerId="ADAL" clId="{B5C69D59-70A3-4C20-B597-452743E68DC6}" dt="2025-10-21T20:06:47.988" v="148"/>
            <ac:picMkLst>
              <pc:docMk/>
              <pc:sldMasterMk cId="306014774" sldId="2147483648"/>
              <pc:sldLayoutMk cId="3181800571" sldId="2147483655"/>
              <ac:picMk id="12" creationId="{A3AA74E5-2C54-C28B-6A6B-B78FE5CAC77A}"/>
            </ac:picMkLst>
          </pc:picChg>
          <pc:picChg chg="add mod">
            <ac:chgData name="Virginia Vanessa Herzig Arriaza" userId="844c0c4f-8758-4331-a775-93aec019c195" providerId="ADAL" clId="{B5C69D59-70A3-4C20-B597-452743E68DC6}" dt="2025-10-21T20:06:47.988" v="148"/>
            <ac:picMkLst>
              <pc:docMk/>
              <pc:sldMasterMk cId="306014774" sldId="2147483648"/>
              <pc:sldLayoutMk cId="3181800571" sldId="2147483655"/>
              <ac:picMk id="13" creationId="{ADE57E91-D63E-75AE-1F4B-162F5CE55A7C}"/>
            </ac:picMkLst>
          </pc:picChg>
        </pc:sldLayoutChg>
        <pc:sldLayoutChg chg="addSp delSp modSp mod">
          <pc:chgData name="Virginia Vanessa Herzig Arriaza" userId="844c0c4f-8758-4331-a775-93aec019c195" providerId="ADAL" clId="{B5C69D59-70A3-4C20-B597-452743E68DC6}" dt="2025-10-21T20:06:55.368" v="152"/>
          <pc:sldLayoutMkLst>
            <pc:docMk/>
            <pc:sldMasterMk cId="306014774" sldId="2147483648"/>
            <pc:sldLayoutMk cId="558491752" sldId="2147483656"/>
          </pc:sldLayoutMkLst>
          <pc:spChg chg="del">
            <ac:chgData name="Virginia Vanessa Herzig Arriaza" userId="844c0c4f-8758-4331-a775-93aec019c195" providerId="ADAL" clId="{B5C69D59-70A3-4C20-B597-452743E68DC6}" dt="2025-10-21T20:06:52.155" v="149" actId="478"/>
            <ac:spMkLst>
              <pc:docMk/>
              <pc:sldMasterMk cId="306014774" sldId="2147483648"/>
              <pc:sldLayoutMk cId="558491752" sldId="2147483656"/>
              <ac:spMk id="19" creationId="{00000000-0000-0000-0000-000000000000}"/>
            </ac:spMkLst>
          </pc:spChg>
          <pc:grpChg chg="add mod">
            <ac:chgData name="Virginia Vanessa Herzig Arriaza" userId="844c0c4f-8758-4331-a775-93aec019c195" providerId="ADAL" clId="{B5C69D59-70A3-4C20-B597-452743E68DC6}" dt="2025-10-21T20:06:55.368" v="152"/>
            <ac:grpSpMkLst>
              <pc:docMk/>
              <pc:sldMasterMk cId="306014774" sldId="2147483648"/>
              <pc:sldLayoutMk cId="558491752" sldId="2147483656"/>
              <ac:grpSpMk id="13" creationId="{06623AAE-806A-D36F-E5ED-6EFF28DC0B41}"/>
            </ac:grpSpMkLst>
          </pc:grpChg>
          <pc:grpChg chg="del mod">
            <ac:chgData name="Virginia Vanessa Herzig Arriaza" userId="844c0c4f-8758-4331-a775-93aec019c195" providerId="ADAL" clId="{B5C69D59-70A3-4C20-B597-452743E68DC6}" dt="2025-10-21T20:06:52.155" v="149" actId="478"/>
            <ac:grpSpMkLst>
              <pc:docMk/>
              <pc:sldMasterMk cId="306014774" sldId="2147483648"/>
              <pc:sldLayoutMk cId="558491752" sldId="2147483656"/>
              <ac:grpSpMk id="17" creationId="{00000000-0000-0000-0000-000000000000}"/>
            </ac:grpSpMkLst>
          </pc:grpChg>
          <pc:grpChg chg="del mod">
            <ac:chgData name="Virginia Vanessa Herzig Arriaza" userId="844c0c4f-8758-4331-a775-93aec019c195" providerId="ADAL" clId="{B5C69D59-70A3-4C20-B597-452743E68DC6}" dt="2025-10-21T20:06:53.194" v="150" actId="478"/>
            <ac:grpSpMkLst>
              <pc:docMk/>
              <pc:sldMasterMk cId="306014774" sldId="2147483648"/>
              <pc:sldLayoutMk cId="558491752" sldId="2147483656"/>
              <ac:grpSpMk id="18" creationId="{00000000-0000-0000-0000-000000000000}"/>
            </ac:grpSpMkLst>
          </pc:grpChg>
          <pc:picChg chg="del">
            <ac:chgData name="Virginia Vanessa Herzig Arriaza" userId="844c0c4f-8758-4331-a775-93aec019c195" providerId="ADAL" clId="{B5C69D59-70A3-4C20-B597-452743E68DC6}" dt="2025-10-21T20:06:54.177" v="151" actId="478"/>
            <ac:picMkLst>
              <pc:docMk/>
              <pc:sldMasterMk cId="306014774" sldId="2147483648"/>
              <pc:sldLayoutMk cId="558491752" sldId="2147483656"/>
              <ac:picMk id="8" creationId="{F95CA12F-C94B-F844-B06F-10C146791EE0}"/>
            </ac:picMkLst>
          </pc:picChg>
          <pc:picChg chg="mod">
            <ac:chgData name="Virginia Vanessa Herzig Arriaza" userId="844c0c4f-8758-4331-a775-93aec019c195" providerId="ADAL" clId="{B5C69D59-70A3-4C20-B597-452743E68DC6}" dt="2025-10-21T20:06:55.368" v="152"/>
            <ac:picMkLst>
              <pc:docMk/>
              <pc:sldMasterMk cId="306014774" sldId="2147483648"/>
              <pc:sldLayoutMk cId="558491752" sldId="2147483656"/>
              <ac:picMk id="14" creationId="{B95CFE87-B047-95B3-B437-895CA0669607}"/>
            </ac:picMkLst>
          </pc:picChg>
          <pc:picChg chg="mod">
            <ac:chgData name="Virginia Vanessa Herzig Arriaza" userId="844c0c4f-8758-4331-a775-93aec019c195" providerId="ADAL" clId="{B5C69D59-70A3-4C20-B597-452743E68DC6}" dt="2025-10-21T20:06:55.368" v="152"/>
            <ac:picMkLst>
              <pc:docMk/>
              <pc:sldMasterMk cId="306014774" sldId="2147483648"/>
              <pc:sldLayoutMk cId="558491752" sldId="2147483656"/>
              <ac:picMk id="15" creationId="{944EB05E-CF5A-0AB0-5E13-7F9886E3B11E}"/>
            </ac:picMkLst>
          </pc:picChg>
          <pc:picChg chg="add mod">
            <ac:chgData name="Virginia Vanessa Herzig Arriaza" userId="844c0c4f-8758-4331-a775-93aec019c195" providerId="ADAL" clId="{B5C69D59-70A3-4C20-B597-452743E68DC6}" dt="2025-10-21T20:06:55.368" v="152"/>
            <ac:picMkLst>
              <pc:docMk/>
              <pc:sldMasterMk cId="306014774" sldId="2147483648"/>
              <pc:sldLayoutMk cId="558491752" sldId="2147483656"/>
              <ac:picMk id="16" creationId="{2FA741F7-66A1-B755-1792-77F55DA25B9D}"/>
            </ac:picMkLst>
          </pc:picChg>
          <pc:picChg chg="mod">
            <ac:chgData name="Virginia Vanessa Herzig Arriaza" userId="844c0c4f-8758-4331-a775-93aec019c195" providerId="ADAL" clId="{B5C69D59-70A3-4C20-B597-452743E68DC6}" dt="2025-10-21T20:06:52.155" v="149" actId="478"/>
            <ac:picMkLst>
              <pc:docMk/>
              <pc:sldMasterMk cId="306014774" sldId="2147483648"/>
              <pc:sldLayoutMk cId="558491752" sldId="2147483656"/>
              <ac:picMk id="24" creationId="{00000000-0000-0000-0000-000000000000}"/>
            </ac:picMkLst>
          </pc:picChg>
          <pc:picChg chg="mod">
            <ac:chgData name="Virginia Vanessa Herzig Arriaza" userId="844c0c4f-8758-4331-a775-93aec019c195" providerId="ADAL" clId="{B5C69D59-70A3-4C20-B597-452743E68DC6}" dt="2025-10-21T20:06:52.155" v="149" actId="478"/>
            <ac:picMkLst>
              <pc:docMk/>
              <pc:sldMasterMk cId="306014774" sldId="2147483648"/>
              <pc:sldLayoutMk cId="558491752" sldId="2147483656"/>
              <ac:picMk id="25" creationId="{00000000-0000-0000-0000-000000000000}"/>
            </ac:picMkLst>
          </pc:picChg>
        </pc:sldLayoutChg>
        <pc:sldLayoutChg chg="addSp delSp modSp mod">
          <pc:chgData name="Virginia Vanessa Herzig Arriaza" userId="844c0c4f-8758-4331-a775-93aec019c195" providerId="ADAL" clId="{B5C69D59-70A3-4C20-B597-452743E68DC6}" dt="2025-10-21T20:07:06.555" v="155"/>
          <pc:sldLayoutMkLst>
            <pc:docMk/>
            <pc:sldMasterMk cId="306014774" sldId="2147483648"/>
            <pc:sldLayoutMk cId="1343598275" sldId="2147483657"/>
          </pc:sldLayoutMkLst>
          <pc:grpChg chg="add mod">
            <ac:chgData name="Virginia Vanessa Herzig Arriaza" userId="844c0c4f-8758-4331-a775-93aec019c195" providerId="ADAL" clId="{B5C69D59-70A3-4C20-B597-452743E68DC6}" dt="2025-10-21T20:07:06.555" v="155"/>
            <ac:grpSpMkLst>
              <pc:docMk/>
              <pc:sldMasterMk cId="306014774" sldId="2147483648"/>
              <pc:sldLayoutMk cId="1343598275" sldId="2147483657"/>
              <ac:grpSpMk id="13" creationId="{C994906C-40A9-0D42-6475-B8B9723B1D51}"/>
            </ac:grpSpMkLst>
          </pc:grpChg>
          <pc:grpChg chg="del">
            <ac:chgData name="Virginia Vanessa Herzig Arriaza" userId="844c0c4f-8758-4331-a775-93aec019c195" providerId="ADAL" clId="{B5C69D59-70A3-4C20-B597-452743E68DC6}" dt="2025-10-21T20:07:01.118" v="153" actId="478"/>
            <ac:grpSpMkLst>
              <pc:docMk/>
              <pc:sldMasterMk cId="306014774" sldId="2147483648"/>
              <pc:sldLayoutMk cId="1343598275" sldId="2147483657"/>
              <ac:grpSpMk id="17" creationId="{00000000-0000-0000-0000-000000000000}"/>
            </ac:grpSpMkLst>
          </pc:grpChg>
          <pc:picChg chg="del">
            <ac:chgData name="Virginia Vanessa Herzig Arriaza" userId="844c0c4f-8758-4331-a775-93aec019c195" providerId="ADAL" clId="{B5C69D59-70A3-4C20-B597-452743E68DC6}" dt="2025-10-21T20:07:05.689" v="154" actId="478"/>
            <ac:picMkLst>
              <pc:docMk/>
              <pc:sldMasterMk cId="306014774" sldId="2147483648"/>
              <pc:sldLayoutMk cId="1343598275" sldId="2147483657"/>
              <ac:picMk id="8" creationId="{F95CA12F-C94B-F844-B06F-10C146791EE0}"/>
            </ac:picMkLst>
          </pc:picChg>
          <pc:picChg chg="mod">
            <ac:chgData name="Virginia Vanessa Herzig Arriaza" userId="844c0c4f-8758-4331-a775-93aec019c195" providerId="ADAL" clId="{B5C69D59-70A3-4C20-B597-452743E68DC6}" dt="2025-10-21T20:07:06.555" v="155"/>
            <ac:picMkLst>
              <pc:docMk/>
              <pc:sldMasterMk cId="306014774" sldId="2147483648"/>
              <pc:sldLayoutMk cId="1343598275" sldId="2147483657"/>
              <ac:picMk id="14" creationId="{4F6007F7-3F10-7998-570F-CD3351FB7DDD}"/>
            </ac:picMkLst>
          </pc:picChg>
          <pc:picChg chg="mod">
            <ac:chgData name="Virginia Vanessa Herzig Arriaza" userId="844c0c4f-8758-4331-a775-93aec019c195" providerId="ADAL" clId="{B5C69D59-70A3-4C20-B597-452743E68DC6}" dt="2025-10-21T20:07:06.555" v="155"/>
            <ac:picMkLst>
              <pc:docMk/>
              <pc:sldMasterMk cId="306014774" sldId="2147483648"/>
              <pc:sldLayoutMk cId="1343598275" sldId="2147483657"/>
              <ac:picMk id="15" creationId="{420535F7-D044-3D3F-6C81-C749285D1A88}"/>
            </ac:picMkLst>
          </pc:picChg>
          <pc:picChg chg="add mod">
            <ac:chgData name="Virginia Vanessa Herzig Arriaza" userId="844c0c4f-8758-4331-a775-93aec019c195" providerId="ADAL" clId="{B5C69D59-70A3-4C20-B597-452743E68DC6}" dt="2025-10-21T20:07:06.555" v="155"/>
            <ac:picMkLst>
              <pc:docMk/>
              <pc:sldMasterMk cId="306014774" sldId="2147483648"/>
              <pc:sldLayoutMk cId="1343598275" sldId="2147483657"/>
              <ac:picMk id="16" creationId="{A51EA957-4FFF-83BF-FA9F-D13515ADCD4B}"/>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D4AFBA-DBEF-4230-A9A4-5FF7F991DEA9}" type="doc">
      <dgm:prSet loTypeId="urn:microsoft.com/office/officeart/2005/8/layout/radial6" loCatId="cycle" qsTypeId="urn:microsoft.com/office/officeart/2005/8/quickstyle/simple5" qsCatId="simple" csTypeId="urn:microsoft.com/office/officeart/2005/8/colors/colorful1" csCatId="colorful" phldr="1"/>
      <dgm:spPr/>
      <dgm:t>
        <a:bodyPr/>
        <a:lstStyle/>
        <a:p>
          <a:endParaRPr lang="es-GT"/>
        </a:p>
      </dgm:t>
    </dgm:pt>
    <dgm:pt modelId="{B31527D1-E774-470C-90C7-86A3C744F70A}">
      <dgm:prSet phldrT="[Texto]"/>
      <dgm:spPr/>
      <dgm:t>
        <a:bodyPr/>
        <a:lstStyle/>
        <a:p>
          <a:r>
            <a:rPr lang="es-GT" dirty="0"/>
            <a:t>Mesa Nacional </a:t>
          </a:r>
        </a:p>
        <a:p>
          <a:r>
            <a:rPr lang="es-GT" dirty="0"/>
            <a:t>INGRID-H</a:t>
          </a:r>
        </a:p>
      </dgm:t>
    </dgm:pt>
    <dgm:pt modelId="{C0AAD9ED-7405-441E-A9C2-C4A1F89A33F0}" type="parTrans" cxnId="{BE4BDFEF-97F0-4CAB-AD29-84F57F2F80F6}">
      <dgm:prSet/>
      <dgm:spPr/>
      <dgm:t>
        <a:bodyPr/>
        <a:lstStyle/>
        <a:p>
          <a:endParaRPr lang="es-GT"/>
        </a:p>
      </dgm:t>
    </dgm:pt>
    <dgm:pt modelId="{361A5686-5C29-4C9D-BEEF-75C2B556EA98}" type="sibTrans" cxnId="{BE4BDFEF-97F0-4CAB-AD29-84F57F2F80F6}">
      <dgm:prSet/>
      <dgm:spPr/>
      <dgm:t>
        <a:bodyPr/>
        <a:lstStyle/>
        <a:p>
          <a:endParaRPr lang="es-GT"/>
        </a:p>
      </dgm:t>
    </dgm:pt>
    <dgm:pt modelId="{AE059C4B-A41E-4903-B8B3-52CDE268ACFB}">
      <dgm:prSet phldrT="[Texto]"/>
      <dgm:spPr/>
      <dgm:t>
        <a:bodyPr/>
        <a:lstStyle/>
        <a:p>
          <a:r>
            <a:rPr lang="es-GT" dirty="0"/>
            <a:t>1. Promoción del acceso </a:t>
          </a:r>
        </a:p>
      </dgm:t>
    </dgm:pt>
    <dgm:pt modelId="{E95C010C-7866-41FB-A011-6E966698C95D}" type="parTrans" cxnId="{87C70165-00FE-4B26-B7DF-690865576F0C}">
      <dgm:prSet/>
      <dgm:spPr/>
      <dgm:t>
        <a:bodyPr/>
        <a:lstStyle/>
        <a:p>
          <a:endParaRPr lang="es-GT"/>
        </a:p>
      </dgm:t>
    </dgm:pt>
    <dgm:pt modelId="{0C7929D3-1295-41A3-93BE-91357B381888}" type="sibTrans" cxnId="{87C70165-00FE-4B26-B7DF-690865576F0C}">
      <dgm:prSet/>
      <dgm:spPr/>
      <dgm:t>
        <a:bodyPr/>
        <a:lstStyle/>
        <a:p>
          <a:endParaRPr lang="es-GT"/>
        </a:p>
      </dgm:t>
    </dgm:pt>
    <dgm:pt modelId="{16020F4E-BF2D-4FDD-807B-C6EEC87AD70A}">
      <dgm:prSet phldrT="[Texto]"/>
      <dgm:spPr/>
      <dgm:t>
        <a:bodyPr/>
        <a:lstStyle/>
        <a:p>
          <a:r>
            <a:rPr lang="es-GT" dirty="0"/>
            <a:t>5. Mecanismos y espacios de participación de la sociedad civil </a:t>
          </a:r>
        </a:p>
      </dgm:t>
    </dgm:pt>
    <dgm:pt modelId="{6CE2A5FB-0B87-4D40-B685-D456B4447761}" type="parTrans" cxnId="{5DF93DE1-DD52-4C70-99BB-C9E43C59D8E9}">
      <dgm:prSet/>
      <dgm:spPr/>
      <dgm:t>
        <a:bodyPr/>
        <a:lstStyle/>
        <a:p>
          <a:endParaRPr lang="es-GT"/>
        </a:p>
      </dgm:t>
    </dgm:pt>
    <dgm:pt modelId="{9E6CB8BA-F30F-4C4B-94C4-433852322049}" type="sibTrans" cxnId="{5DF93DE1-DD52-4C70-99BB-C9E43C59D8E9}">
      <dgm:prSet/>
      <dgm:spPr/>
      <dgm:t>
        <a:bodyPr/>
        <a:lstStyle/>
        <a:p>
          <a:endParaRPr lang="es-GT"/>
        </a:p>
      </dgm:t>
    </dgm:pt>
    <dgm:pt modelId="{AD3B778A-20EE-48B2-820A-280457F00730}">
      <dgm:prSet phldrT="[Texto]"/>
      <dgm:spPr/>
      <dgm:t>
        <a:bodyPr/>
        <a:lstStyle/>
        <a:p>
          <a:r>
            <a:rPr lang="es-GT" dirty="0"/>
            <a:t>3. Alianzas estratégicas </a:t>
          </a:r>
        </a:p>
      </dgm:t>
    </dgm:pt>
    <dgm:pt modelId="{8381DAF6-C1F1-4690-A4D6-29CAB39830E0}" type="parTrans" cxnId="{DA3C266C-4700-4EEC-920A-EE4C35B53462}">
      <dgm:prSet/>
      <dgm:spPr/>
      <dgm:t>
        <a:bodyPr/>
        <a:lstStyle/>
        <a:p>
          <a:endParaRPr lang="es-GT"/>
        </a:p>
      </dgm:t>
    </dgm:pt>
    <dgm:pt modelId="{78EA6642-2E59-425B-AF9A-E04C5FF39E0C}" type="sibTrans" cxnId="{DA3C266C-4700-4EEC-920A-EE4C35B53462}">
      <dgm:prSet/>
      <dgm:spPr/>
      <dgm:t>
        <a:bodyPr/>
        <a:lstStyle/>
        <a:p>
          <a:endParaRPr lang="es-GT"/>
        </a:p>
      </dgm:t>
    </dgm:pt>
    <dgm:pt modelId="{302E1C97-0005-4C69-BD71-0FE10C992A77}">
      <dgm:prSet phldrT="[Texto]"/>
      <dgm:spPr/>
      <dgm:t>
        <a:bodyPr/>
        <a:lstStyle/>
        <a:p>
          <a:r>
            <a:rPr lang="es-GT" dirty="0"/>
            <a:t>2. Promoción para la inclusión</a:t>
          </a:r>
        </a:p>
      </dgm:t>
    </dgm:pt>
    <dgm:pt modelId="{94F5F52E-EA31-4C1E-90F4-230618D59DAB}" type="parTrans" cxnId="{C7F9BCBA-1F3E-4E27-8782-3DA7BC7BF8E6}">
      <dgm:prSet/>
      <dgm:spPr/>
      <dgm:t>
        <a:bodyPr/>
        <a:lstStyle/>
        <a:p>
          <a:endParaRPr lang="es-GT"/>
        </a:p>
      </dgm:t>
    </dgm:pt>
    <dgm:pt modelId="{1DF93716-DA9B-4878-A3C1-7938F6F9CDE3}" type="sibTrans" cxnId="{C7F9BCBA-1F3E-4E27-8782-3DA7BC7BF8E6}">
      <dgm:prSet/>
      <dgm:spPr/>
      <dgm:t>
        <a:bodyPr/>
        <a:lstStyle/>
        <a:p>
          <a:endParaRPr lang="es-GT"/>
        </a:p>
      </dgm:t>
    </dgm:pt>
    <dgm:pt modelId="{5B84EAF6-FBEC-4ADD-9E82-DE0B925CDA57}">
      <dgm:prSet/>
      <dgm:spPr/>
      <dgm:t>
        <a:bodyPr/>
        <a:lstStyle/>
        <a:p>
          <a:r>
            <a:rPr lang="es-GT" dirty="0"/>
            <a:t>4. Armonizar políticas nacionales y del sector salud </a:t>
          </a:r>
        </a:p>
      </dgm:t>
    </dgm:pt>
    <dgm:pt modelId="{1F835C6B-2B40-4CF2-AC49-904798462DCD}" type="parTrans" cxnId="{C6A8A1E4-4F6C-4FBA-B0B9-952B0F75DEE8}">
      <dgm:prSet/>
      <dgm:spPr/>
      <dgm:t>
        <a:bodyPr/>
        <a:lstStyle/>
        <a:p>
          <a:endParaRPr lang="es-GT"/>
        </a:p>
      </dgm:t>
    </dgm:pt>
    <dgm:pt modelId="{294A186E-EFB3-48CD-829D-09BA7C04E727}" type="sibTrans" cxnId="{C6A8A1E4-4F6C-4FBA-B0B9-952B0F75DEE8}">
      <dgm:prSet/>
      <dgm:spPr/>
      <dgm:t>
        <a:bodyPr/>
        <a:lstStyle/>
        <a:p>
          <a:endParaRPr lang="es-GT"/>
        </a:p>
      </dgm:t>
    </dgm:pt>
    <dgm:pt modelId="{D33C687B-A602-42DF-BC76-F1E6D8D17957}" type="pres">
      <dgm:prSet presAssocID="{30D4AFBA-DBEF-4230-A9A4-5FF7F991DEA9}" presName="Name0" presStyleCnt="0">
        <dgm:presLayoutVars>
          <dgm:chMax val="1"/>
          <dgm:dir/>
          <dgm:animLvl val="ctr"/>
          <dgm:resizeHandles val="exact"/>
        </dgm:presLayoutVars>
      </dgm:prSet>
      <dgm:spPr/>
    </dgm:pt>
    <dgm:pt modelId="{9EF36BBE-CBD5-4DDF-A635-F7AC3ADF3C30}" type="pres">
      <dgm:prSet presAssocID="{B31527D1-E774-470C-90C7-86A3C744F70A}" presName="centerShape" presStyleLbl="node0" presStyleIdx="0" presStyleCnt="1"/>
      <dgm:spPr/>
    </dgm:pt>
    <dgm:pt modelId="{19384F7F-1217-45F8-A510-5859B74B18BA}" type="pres">
      <dgm:prSet presAssocID="{AE059C4B-A41E-4903-B8B3-52CDE268ACFB}" presName="node" presStyleLbl="node1" presStyleIdx="0" presStyleCnt="5">
        <dgm:presLayoutVars>
          <dgm:bulletEnabled val="1"/>
        </dgm:presLayoutVars>
      </dgm:prSet>
      <dgm:spPr/>
    </dgm:pt>
    <dgm:pt modelId="{6C7A811F-477A-4D11-B182-CC81098246A6}" type="pres">
      <dgm:prSet presAssocID="{AE059C4B-A41E-4903-B8B3-52CDE268ACFB}" presName="dummy" presStyleCnt="0"/>
      <dgm:spPr/>
    </dgm:pt>
    <dgm:pt modelId="{B48256A3-6EFC-445F-BDE5-BA3792C8039B}" type="pres">
      <dgm:prSet presAssocID="{0C7929D3-1295-41A3-93BE-91357B381888}" presName="sibTrans" presStyleLbl="sibTrans2D1" presStyleIdx="0" presStyleCnt="5"/>
      <dgm:spPr/>
    </dgm:pt>
    <dgm:pt modelId="{E32395D5-5EDB-4E3A-91A2-3EEBE4B5206F}" type="pres">
      <dgm:prSet presAssocID="{16020F4E-BF2D-4FDD-807B-C6EEC87AD70A}" presName="node" presStyleLbl="node1" presStyleIdx="1" presStyleCnt="5">
        <dgm:presLayoutVars>
          <dgm:bulletEnabled val="1"/>
        </dgm:presLayoutVars>
      </dgm:prSet>
      <dgm:spPr/>
    </dgm:pt>
    <dgm:pt modelId="{641BABDE-B6C5-4945-8290-3B310093B53F}" type="pres">
      <dgm:prSet presAssocID="{16020F4E-BF2D-4FDD-807B-C6EEC87AD70A}" presName="dummy" presStyleCnt="0"/>
      <dgm:spPr/>
    </dgm:pt>
    <dgm:pt modelId="{F64DDF6D-A561-44AA-8F91-FBE9984C1029}" type="pres">
      <dgm:prSet presAssocID="{9E6CB8BA-F30F-4C4B-94C4-433852322049}" presName="sibTrans" presStyleLbl="sibTrans2D1" presStyleIdx="1" presStyleCnt="5"/>
      <dgm:spPr/>
    </dgm:pt>
    <dgm:pt modelId="{4F39ECAF-5C7A-4C55-9DEC-DF035649C840}" type="pres">
      <dgm:prSet presAssocID="{5B84EAF6-FBEC-4ADD-9E82-DE0B925CDA57}" presName="node" presStyleLbl="node1" presStyleIdx="2" presStyleCnt="5">
        <dgm:presLayoutVars>
          <dgm:bulletEnabled val="1"/>
        </dgm:presLayoutVars>
      </dgm:prSet>
      <dgm:spPr/>
    </dgm:pt>
    <dgm:pt modelId="{BFB7C29D-0D0C-4DAC-B82F-09451A615AF7}" type="pres">
      <dgm:prSet presAssocID="{5B84EAF6-FBEC-4ADD-9E82-DE0B925CDA57}" presName="dummy" presStyleCnt="0"/>
      <dgm:spPr/>
    </dgm:pt>
    <dgm:pt modelId="{37F8E545-3F56-456D-8570-4835FEB16192}" type="pres">
      <dgm:prSet presAssocID="{294A186E-EFB3-48CD-829D-09BA7C04E727}" presName="sibTrans" presStyleLbl="sibTrans2D1" presStyleIdx="2" presStyleCnt="5"/>
      <dgm:spPr/>
    </dgm:pt>
    <dgm:pt modelId="{EAD1461A-D51F-4646-BC32-7104CF3F0897}" type="pres">
      <dgm:prSet presAssocID="{AD3B778A-20EE-48B2-820A-280457F00730}" presName="node" presStyleLbl="node1" presStyleIdx="3" presStyleCnt="5">
        <dgm:presLayoutVars>
          <dgm:bulletEnabled val="1"/>
        </dgm:presLayoutVars>
      </dgm:prSet>
      <dgm:spPr/>
    </dgm:pt>
    <dgm:pt modelId="{3DB968DC-2B22-4C3C-B84A-B939D8935EE1}" type="pres">
      <dgm:prSet presAssocID="{AD3B778A-20EE-48B2-820A-280457F00730}" presName="dummy" presStyleCnt="0"/>
      <dgm:spPr/>
    </dgm:pt>
    <dgm:pt modelId="{58A83DF6-7016-473E-A438-DEDE1B2164E6}" type="pres">
      <dgm:prSet presAssocID="{78EA6642-2E59-425B-AF9A-E04C5FF39E0C}" presName="sibTrans" presStyleLbl="sibTrans2D1" presStyleIdx="3" presStyleCnt="5"/>
      <dgm:spPr/>
    </dgm:pt>
    <dgm:pt modelId="{A44077A7-F531-4E67-810B-D093EF015DF0}" type="pres">
      <dgm:prSet presAssocID="{302E1C97-0005-4C69-BD71-0FE10C992A77}" presName="node" presStyleLbl="node1" presStyleIdx="4" presStyleCnt="5">
        <dgm:presLayoutVars>
          <dgm:bulletEnabled val="1"/>
        </dgm:presLayoutVars>
      </dgm:prSet>
      <dgm:spPr/>
    </dgm:pt>
    <dgm:pt modelId="{017AAB41-1449-45BA-913A-92C1A88EEE9B}" type="pres">
      <dgm:prSet presAssocID="{302E1C97-0005-4C69-BD71-0FE10C992A77}" presName="dummy" presStyleCnt="0"/>
      <dgm:spPr/>
    </dgm:pt>
    <dgm:pt modelId="{C2958EA6-CE02-4F57-B78E-13DC0AA38141}" type="pres">
      <dgm:prSet presAssocID="{1DF93716-DA9B-4878-A3C1-7938F6F9CDE3}" presName="sibTrans" presStyleLbl="sibTrans2D1" presStyleIdx="4" presStyleCnt="5"/>
      <dgm:spPr/>
    </dgm:pt>
  </dgm:ptLst>
  <dgm:cxnLst>
    <dgm:cxn modelId="{46DFF90A-A9BB-4E1E-B5CC-B7EB791FAA24}" type="presOf" srcId="{302E1C97-0005-4C69-BD71-0FE10C992A77}" destId="{A44077A7-F531-4E67-810B-D093EF015DF0}" srcOrd="0" destOrd="0" presId="urn:microsoft.com/office/officeart/2005/8/layout/radial6"/>
    <dgm:cxn modelId="{CBED7411-86CC-4D58-8D67-177965A0BF1C}" type="presOf" srcId="{294A186E-EFB3-48CD-829D-09BA7C04E727}" destId="{37F8E545-3F56-456D-8570-4835FEB16192}" srcOrd="0" destOrd="0" presId="urn:microsoft.com/office/officeart/2005/8/layout/radial6"/>
    <dgm:cxn modelId="{14DB7B34-F70B-4A56-9652-B706DBCBFAFB}" type="presOf" srcId="{5B84EAF6-FBEC-4ADD-9E82-DE0B925CDA57}" destId="{4F39ECAF-5C7A-4C55-9DEC-DF035649C840}" srcOrd="0" destOrd="0" presId="urn:microsoft.com/office/officeart/2005/8/layout/radial6"/>
    <dgm:cxn modelId="{4A362560-6F73-4759-84CA-00E37916C220}" type="presOf" srcId="{16020F4E-BF2D-4FDD-807B-C6EEC87AD70A}" destId="{E32395D5-5EDB-4E3A-91A2-3EEBE4B5206F}" srcOrd="0" destOrd="0" presId="urn:microsoft.com/office/officeart/2005/8/layout/radial6"/>
    <dgm:cxn modelId="{8F7E5963-676F-4F22-854B-7E2B6B355477}" type="presOf" srcId="{1DF93716-DA9B-4878-A3C1-7938F6F9CDE3}" destId="{C2958EA6-CE02-4F57-B78E-13DC0AA38141}" srcOrd="0" destOrd="0" presId="urn:microsoft.com/office/officeart/2005/8/layout/radial6"/>
    <dgm:cxn modelId="{87C70165-00FE-4B26-B7DF-690865576F0C}" srcId="{B31527D1-E774-470C-90C7-86A3C744F70A}" destId="{AE059C4B-A41E-4903-B8B3-52CDE268ACFB}" srcOrd="0" destOrd="0" parTransId="{E95C010C-7866-41FB-A011-6E966698C95D}" sibTransId="{0C7929D3-1295-41A3-93BE-91357B381888}"/>
    <dgm:cxn modelId="{A1556D45-91CC-4E69-AD84-F24DB9F66CD7}" type="presOf" srcId="{B31527D1-E774-470C-90C7-86A3C744F70A}" destId="{9EF36BBE-CBD5-4DDF-A635-F7AC3ADF3C30}" srcOrd="0" destOrd="0" presId="urn:microsoft.com/office/officeart/2005/8/layout/radial6"/>
    <dgm:cxn modelId="{2C48226B-96BF-4DDC-8458-D61F12C8E59D}" type="presOf" srcId="{78EA6642-2E59-425B-AF9A-E04C5FF39E0C}" destId="{58A83DF6-7016-473E-A438-DEDE1B2164E6}" srcOrd="0" destOrd="0" presId="urn:microsoft.com/office/officeart/2005/8/layout/radial6"/>
    <dgm:cxn modelId="{DA3C266C-4700-4EEC-920A-EE4C35B53462}" srcId="{B31527D1-E774-470C-90C7-86A3C744F70A}" destId="{AD3B778A-20EE-48B2-820A-280457F00730}" srcOrd="3" destOrd="0" parTransId="{8381DAF6-C1F1-4690-A4D6-29CAB39830E0}" sibTransId="{78EA6642-2E59-425B-AF9A-E04C5FF39E0C}"/>
    <dgm:cxn modelId="{CDF4D97D-BC06-4CBE-83FA-D01C75951CB8}" type="presOf" srcId="{9E6CB8BA-F30F-4C4B-94C4-433852322049}" destId="{F64DDF6D-A561-44AA-8F91-FBE9984C1029}" srcOrd="0" destOrd="0" presId="urn:microsoft.com/office/officeart/2005/8/layout/radial6"/>
    <dgm:cxn modelId="{66394E82-0DAD-40AB-AF88-D40A3C8F0881}" type="presOf" srcId="{AE059C4B-A41E-4903-B8B3-52CDE268ACFB}" destId="{19384F7F-1217-45F8-A510-5859B74B18BA}" srcOrd="0" destOrd="0" presId="urn:microsoft.com/office/officeart/2005/8/layout/radial6"/>
    <dgm:cxn modelId="{0DF09F88-2E13-4FAE-97AC-B417D7E33D70}" type="presOf" srcId="{0C7929D3-1295-41A3-93BE-91357B381888}" destId="{B48256A3-6EFC-445F-BDE5-BA3792C8039B}" srcOrd="0" destOrd="0" presId="urn:microsoft.com/office/officeart/2005/8/layout/radial6"/>
    <dgm:cxn modelId="{C7F9BCBA-1F3E-4E27-8782-3DA7BC7BF8E6}" srcId="{B31527D1-E774-470C-90C7-86A3C744F70A}" destId="{302E1C97-0005-4C69-BD71-0FE10C992A77}" srcOrd="4" destOrd="0" parTransId="{94F5F52E-EA31-4C1E-90F4-230618D59DAB}" sibTransId="{1DF93716-DA9B-4878-A3C1-7938F6F9CDE3}"/>
    <dgm:cxn modelId="{6F99B5C7-14A1-49CE-BA4F-E2D675D5CE25}" type="presOf" srcId="{AD3B778A-20EE-48B2-820A-280457F00730}" destId="{EAD1461A-D51F-4646-BC32-7104CF3F0897}" srcOrd="0" destOrd="0" presId="urn:microsoft.com/office/officeart/2005/8/layout/radial6"/>
    <dgm:cxn modelId="{5DF93DE1-DD52-4C70-99BB-C9E43C59D8E9}" srcId="{B31527D1-E774-470C-90C7-86A3C744F70A}" destId="{16020F4E-BF2D-4FDD-807B-C6EEC87AD70A}" srcOrd="1" destOrd="0" parTransId="{6CE2A5FB-0B87-4D40-B685-D456B4447761}" sibTransId="{9E6CB8BA-F30F-4C4B-94C4-433852322049}"/>
    <dgm:cxn modelId="{C6A8A1E4-4F6C-4FBA-B0B9-952B0F75DEE8}" srcId="{B31527D1-E774-470C-90C7-86A3C744F70A}" destId="{5B84EAF6-FBEC-4ADD-9E82-DE0B925CDA57}" srcOrd="2" destOrd="0" parTransId="{1F835C6B-2B40-4CF2-AC49-904798462DCD}" sibTransId="{294A186E-EFB3-48CD-829D-09BA7C04E727}"/>
    <dgm:cxn modelId="{BE4BDFEF-97F0-4CAB-AD29-84F57F2F80F6}" srcId="{30D4AFBA-DBEF-4230-A9A4-5FF7F991DEA9}" destId="{B31527D1-E774-470C-90C7-86A3C744F70A}" srcOrd="0" destOrd="0" parTransId="{C0AAD9ED-7405-441E-A9C2-C4A1F89A33F0}" sibTransId="{361A5686-5C29-4C9D-BEEF-75C2B556EA98}"/>
    <dgm:cxn modelId="{6238AFF9-A298-4DA3-894E-66FC10473496}" type="presOf" srcId="{30D4AFBA-DBEF-4230-A9A4-5FF7F991DEA9}" destId="{D33C687B-A602-42DF-BC76-F1E6D8D17957}" srcOrd="0" destOrd="0" presId="urn:microsoft.com/office/officeart/2005/8/layout/radial6"/>
    <dgm:cxn modelId="{E3536574-5D4C-4721-B9DA-E4A14112C71A}" type="presParOf" srcId="{D33C687B-A602-42DF-BC76-F1E6D8D17957}" destId="{9EF36BBE-CBD5-4DDF-A635-F7AC3ADF3C30}" srcOrd="0" destOrd="0" presId="urn:microsoft.com/office/officeart/2005/8/layout/radial6"/>
    <dgm:cxn modelId="{14DE011D-29C2-4CA4-8B9C-65D836E0EB9E}" type="presParOf" srcId="{D33C687B-A602-42DF-BC76-F1E6D8D17957}" destId="{19384F7F-1217-45F8-A510-5859B74B18BA}" srcOrd="1" destOrd="0" presId="urn:microsoft.com/office/officeart/2005/8/layout/radial6"/>
    <dgm:cxn modelId="{161C3F0D-00DE-4C50-B82D-720131438BB1}" type="presParOf" srcId="{D33C687B-A602-42DF-BC76-F1E6D8D17957}" destId="{6C7A811F-477A-4D11-B182-CC81098246A6}" srcOrd="2" destOrd="0" presId="urn:microsoft.com/office/officeart/2005/8/layout/radial6"/>
    <dgm:cxn modelId="{0DE4C99B-D490-4C76-AC3E-BD0D2F3164A6}" type="presParOf" srcId="{D33C687B-A602-42DF-BC76-F1E6D8D17957}" destId="{B48256A3-6EFC-445F-BDE5-BA3792C8039B}" srcOrd="3" destOrd="0" presId="urn:microsoft.com/office/officeart/2005/8/layout/radial6"/>
    <dgm:cxn modelId="{92D9EC44-9E56-4630-98E5-A68B5C6C222F}" type="presParOf" srcId="{D33C687B-A602-42DF-BC76-F1E6D8D17957}" destId="{E32395D5-5EDB-4E3A-91A2-3EEBE4B5206F}" srcOrd="4" destOrd="0" presId="urn:microsoft.com/office/officeart/2005/8/layout/radial6"/>
    <dgm:cxn modelId="{47FF2F98-0F14-4BC8-A97F-A6A0F16C4AE1}" type="presParOf" srcId="{D33C687B-A602-42DF-BC76-F1E6D8D17957}" destId="{641BABDE-B6C5-4945-8290-3B310093B53F}" srcOrd="5" destOrd="0" presId="urn:microsoft.com/office/officeart/2005/8/layout/radial6"/>
    <dgm:cxn modelId="{E45E1D5D-8228-425F-A475-425BBE2B2DFA}" type="presParOf" srcId="{D33C687B-A602-42DF-BC76-F1E6D8D17957}" destId="{F64DDF6D-A561-44AA-8F91-FBE9984C1029}" srcOrd="6" destOrd="0" presId="urn:microsoft.com/office/officeart/2005/8/layout/radial6"/>
    <dgm:cxn modelId="{4FC9FC91-157B-4E69-8151-17B91BBC894B}" type="presParOf" srcId="{D33C687B-A602-42DF-BC76-F1E6D8D17957}" destId="{4F39ECAF-5C7A-4C55-9DEC-DF035649C840}" srcOrd="7" destOrd="0" presId="urn:microsoft.com/office/officeart/2005/8/layout/radial6"/>
    <dgm:cxn modelId="{F8A2CAAC-84E0-4CD4-B657-652830F715BE}" type="presParOf" srcId="{D33C687B-A602-42DF-BC76-F1E6D8D17957}" destId="{BFB7C29D-0D0C-4DAC-B82F-09451A615AF7}" srcOrd="8" destOrd="0" presId="urn:microsoft.com/office/officeart/2005/8/layout/radial6"/>
    <dgm:cxn modelId="{55E1AD88-2754-41EE-A215-B4C62E5F9931}" type="presParOf" srcId="{D33C687B-A602-42DF-BC76-F1E6D8D17957}" destId="{37F8E545-3F56-456D-8570-4835FEB16192}" srcOrd="9" destOrd="0" presId="urn:microsoft.com/office/officeart/2005/8/layout/radial6"/>
    <dgm:cxn modelId="{0C5EB12E-7ECD-4307-ACF6-1B129B3CB585}" type="presParOf" srcId="{D33C687B-A602-42DF-BC76-F1E6D8D17957}" destId="{EAD1461A-D51F-4646-BC32-7104CF3F0897}" srcOrd="10" destOrd="0" presId="urn:microsoft.com/office/officeart/2005/8/layout/radial6"/>
    <dgm:cxn modelId="{7C0BB8DE-D789-4D0B-BBF6-79D524D2D108}" type="presParOf" srcId="{D33C687B-A602-42DF-BC76-F1E6D8D17957}" destId="{3DB968DC-2B22-4C3C-B84A-B939D8935EE1}" srcOrd="11" destOrd="0" presId="urn:microsoft.com/office/officeart/2005/8/layout/radial6"/>
    <dgm:cxn modelId="{653346CB-105F-482A-95AE-B1F8C15AAF3C}" type="presParOf" srcId="{D33C687B-A602-42DF-BC76-F1E6D8D17957}" destId="{58A83DF6-7016-473E-A438-DEDE1B2164E6}" srcOrd="12" destOrd="0" presId="urn:microsoft.com/office/officeart/2005/8/layout/radial6"/>
    <dgm:cxn modelId="{9D57E5AC-5342-4A21-AA59-6281068A418C}" type="presParOf" srcId="{D33C687B-A602-42DF-BC76-F1E6D8D17957}" destId="{A44077A7-F531-4E67-810B-D093EF015DF0}" srcOrd="13" destOrd="0" presId="urn:microsoft.com/office/officeart/2005/8/layout/radial6"/>
    <dgm:cxn modelId="{459CF80E-1BD9-4C09-A069-152C3971B151}" type="presParOf" srcId="{D33C687B-A602-42DF-BC76-F1E6D8D17957}" destId="{017AAB41-1449-45BA-913A-92C1A88EEE9B}" srcOrd="14" destOrd="0" presId="urn:microsoft.com/office/officeart/2005/8/layout/radial6"/>
    <dgm:cxn modelId="{A15E8E84-818E-4022-B770-BFB39884EAA1}" type="presParOf" srcId="{D33C687B-A602-42DF-BC76-F1E6D8D17957}" destId="{C2958EA6-CE02-4F57-B78E-13DC0AA38141}" srcOrd="15"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58EA6-CE02-4F57-B78E-13DC0AA38141}">
      <dsp:nvSpPr>
        <dsp:cNvPr id="0" name=""/>
        <dsp:cNvSpPr/>
      </dsp:nvSpPr>
      <dsp:spPr>
        <a:xfrm>
          <a:off x="1895522" y="596024"/>
          <a:ext cx="3975982" cy="3975982"/>
        </a:xfrm>
        <a:prstGeom prst="blockArc">
          <a:avLst>
            <a:gd name="adj1" fmla="val 11880000"/>
            <a:gd name="adj2" fmla="val 16200000"/>
            <a:gd name="adj3" fmla="val 4644"/>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8A83DF6-7016-473E-A438-DEDE1B2164E6}">
      <dsp:nvSpPr>
        <dsp:cNvPr id="0" name=""/>
        <dsp:cNvSpPr/>
      </dsp:nvSpPr>
      <dsp:spPr>
        <a:xfrm>
          <a:off x="1895522" y="596024"/>
          <a:ext cx="3975982" cy="3975982"/>
        </a:xfrm>
        <a:prstGeom prst="blockArc">
          <a:avLst>
            <a:gd name="adj1" fmla="val 7560000"/>
            <a:gd name="adj2" fmla="val 11880000"/>
            <a:gd name="adj3" fmla="val 4644"/>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7F8E545-3F56-456D-8570-4835FEB16192}">
      <dsp:nvSpPr>
        <dsp:cNvPr id="0" name=""/>
        <dsp:cNvSpPr/>
      </dsp:nvSpPr>
      <dsp:spPr>
        <a:xfrm>
          <a:off x="1895522" y="596024"/>
          <a:ext cx="3975982" cy="3975982"/>
        </a:xfrm>
        <a:prstGeom prst="blockArc">
          <a:avLst>
            <a:gd name="adj1" fmla="val 3240000"/>
            <a:gd name="adj2" fmla="val 7560000"/>
            <a:gd name="adj3" fmla="val 4644"/>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4DDF6D-A561-44AA-8F91-FBE9984C1029}">
      <dsp:nvSpPr>
        <dsp:cNvPr id="0" name=""/>
        <dsp:cNvSpPr/>
      </dsp:nvSpPr>
      <dsp:spPr>
        <a:xfrm>
          <a:off x="1895522" y="596024"/>
          <a:ext cx="3975982" cy="3975982"/>
        </a:xfrm>
        <a:prstGeom prst="blockArc">
          <a:avLst>
            <a:gd name="adj1" fmla="val 20520000"/>
            <a:gd name="adj2" fmla="val 3240000"/>
            <a:gd name="adj3" fmla="val 4644"/>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48256A3-6EFC-445F-BDE5-BA3792C8039B}">
      <dsp:nvSpPr>
        <dsp:cNvPr id="0" name=""/>
        <dsp:cNvSpPr/>
      </dsp:nvSpPr>
      <dsp:spPr>
        <a:xfrm>
          <a:off x="1895522" y="596024"/>
          <a:ext cx="3975982" cy="3975982"/>
        </a:xfrm>
        <a:prstGeom prst="blockArc">
          <a:avLst>
            <a:gd name="adj1" fmla="val 16200000"/>
            <a:gd name="adj2" fmla="val 20520000"/>
            <a:gd name="adj3" fmla="val 4644"/>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EF36BBE-CBD5-4DDF-A635-F7AC3ADF3C30}">
      <dsp:nvSpPr>
        <dsp:cNvPr id="0" name=""/>
        <dsp:cNvSpPr/>
      </dsp:nvSpPr>
      <dsp:spPr>
        <a:xfrm>
          <a:off x="2967626" y="1668128"/>
          <a:ext cx="1831774" cy="183177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s-GT" sz="2500" kern="1200" dirty="0"/>
            <a:t>Mesa Nacional </a:t>
          </a:r>
        </a:p>
        <a:p>
          <a:pPr marL="0" lvl="0" indent="0" algn="ctr" defTabSz="1111250">
            <a:lnSpc>
              <a:spcPct val="90000"/>
            </a:lnSpc>
            <a:spcBef>
              <a:spcPct val="0"/>
            </a:spcBef>
            <a:spcAft>
              <a:spcPct val="35000"/>
            </a:spcAft>
            <a:buNone/>
          </a:pPr>
          <a:r>
            <a:rPr lang="es-GT" sz="2500" kern="1200" dirty="0"/>
            <a:t>INGRID-H</a:t>
          </a:r>
        </a:p>
      </dsp:txBody>
      <dsp:txXfrm>
        <a:off x="3235883" y="1936385"/>
        <a:ext cx="1295260" cy="1295260"/>
      </dsp:txXfrm>
    </dsp:sp>
    <dsp:sp modelId="{19384F7F-1217-45F8-A510-5859B74B18BA}">
      <dsp:nvSpPr>
        <dsp:cNvPr id="0" name=""/>
        <dsp:cNvSpPr/>
      </dsp:nvSpPr>
      <dsp:spPr>
        <a:xfrm>
          <a:off x="3242392" y="1063"/>
          <a:ext cx="1282242" cy="128224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dirty="0"/>
            <a:t>1. Promoción del acceso </a:t>
          </a:r>
        </a:p>
      </dsp:txBody>
      <dsp:txXfrm>
        <a:off x="3430172" y="188843"/>
        <a:ext cx="906682" cy="906682"/>
      </dsp:txXfrm>
    </dsp:sp>
    <dsp:sp modelId="{E32395D5-5EDB-4E3A-91A2-3EEBE4B5206F}">
      <dsp:nvSpPr>
        <dsp:cNvPr id="0" name=""/>
        <dsp:cNvSpPr/>
      </dsp:nvSpPr>
      <dsp:spPr>
        <a:xfrm>
          <a:off x="5089183" y="1342835"/>
          <a:ext cx="1282242" cy="1282242"/>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dirty="0"/>
            <a:t>5. Mecanismos y espacios de participación de la sociedad civil </a:t>
          </a:r>
        </a:p>
      </dsp:txBody>
      <dsp:txXfrm>
        <a:off x="5276963" y="1530615"/>
        <a:ext cx="906682" cy="906682"/>
      </dsp:txXfrm>
    </dsp:sp>
    <dsp:sp modelId="{4F39ECAF-5C7A-4C55-9DEC-DF035649C840}">
      <dsp:nvSpPr>
        <dsp:cNvPr id="0" name=""/>
        <dsp:cNvSpPr/>
      </dsp:nvSpPr>
      <dsp:spPr>
        <a:xfrm>
          <a:off x="4383771" y="3513868"/>
          <a:ext cx="1282242" cy="1282242"/>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dirty="0"/>
            <a:t>4. Armonizar políticas nacionales y del sector salud </a:t>
          </a:r>
        </a:p>
      </dsp:txBody>
      <dsp:txXfrm>
        <a:off x="4571551" y="3701648"/>
        <a:ext cx="906682" cy="906682"/>
      </dsp:txXfrm>
    </dsp:sp>
    <dsp:sp modelId="{EAD1461A-D51F-4646-BC32-7104CF3F0897}">
      <dsp:nvSpPr>
        <dsp:cNvPr id="0" name=""/>
        <dsp:cNvSpPr/>
      </dsp:nvSpPr>
      <dsp:spPr>
        <a:xfrm>
          <a:off x="2101013" y="3513868"/>
          <a:ext cx="1282242" cy="128224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dirty="0"/>
            <a:t>3. Alianzas estratégicas </a:t>
          </a:r>
        </a:p>
      </dsp:txBody>
      <dsp:txXfrm>
        <a:off x="2288793" y="3701648"/>
        <a:ext cx="906682" cy="906682"/>
      </dsp:txXfrm>
    </dsp:sp>
    <dsp:sp modelId="{A44077A7-F531-4E67-810B-D093EF015DF0}">
      <dsp:nvSpPr>
        <dsp:cNvPr id="0" name=""/>
        <dsp:cNvSpPr/>
      </dsp:nvSpPr>
      <dsp:spPr>
        <a:xfrm>
          <a:off x="1395601" y="1342835"/>
          <a:ext cx="1282242" cy="1282242"/>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GT" sz="1100" kern="1200" dirty="0"/>
            <a:t>2. Promoción para la inclusión</a:t>
          </a:r>
        </a:p>
      </dsp:txBody>
      <dsp:txXfrm>
        <a:off x="1583381" y="1530615"/>
        <a:ext cx="906682" cy="9066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45B23-AF9D-4FEF-9B4E-0EC0B716CBD8}" type="datetimeFigureOut">
              <a:rPr lang="es-GT" smtClean="0"/>
              <a:pPr/>
              <a:t>21/10/2025</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C892AE-E84F-4D7D-8887-808411871DDA}" type="slidenum">
              <a:rPr lang="es-GT" smtClean="0"/>
              <a:pPr/>
              <a:t>‹Nº›</a:t>
            </a:fld>
            <a:endParaRPr lang="es-GT"/>
          </a:p>
        </p:txBody>
      </p:sp>
    </p:spTree>
    <p:extLst>
      <p:ext uri="{BB962C8B-B14F-4D97-AF65-F5344CB8AC3E}">
        <p14:creationId xmlns:p14="http://schemas.microsoft.com/office/powerpoint/2010/main" val="3766697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Nuestra Constitución Política de la República establece que los deberes del Estado incluye la protección de la persona, el derecho a la vida, la salud además de la obligación del Estado sobre la salud y la asistencia Social.</a:t>
            </a:r>
          </a:p>
          <a:p>
            <a:endParaRPr lang="es-GT" dirty="0"/>
          </a:p>
          <a:p>
            <a:r>
              <a:rPr lang="es-GT" dirty="0"/>
              <a:t>Nuestra ley específica en materia de salud ratifica el derecho a la salud como resultado </a:t>
            </a:r>
            <a:r>
              <a:rPr lang="es-ES" sz="1200" b="0" kern="150" dirty="0">
                <a:effectLst/>
                <a:latin typeface="Arial" panose="020B0604020202020204" pitchFamily="34" charset="0"/>
                <a:ea typeface="Times New Roman" panose="02020603050405020304" pitchFamily="18" charset="0"/>
                <a:cs typeface="Times New Roman" panose="02020603050405020304" pitchFamily="18" charset="0"/>
              </a:rPr>
              <a:t>de la interacción entre el nivel de desarrollo del país, las condiciones de vida de las poblaciones y la participación social, a nivel individual y colectivo.</a:t>
            </a:r>
          </a:p>
          <a:p>
            <a:endParaRPr lang="es-ES" sz="1200" b="0" kern="15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s-ES" sz="1200" b="0" kern="15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Entre otras cosas también establece que el Estado garantizará el ejercicio del derecho y el cumplimiento del deber de la comunidad de participar en la administración parcial o total de los programas y, servicios de salud.</a:t>
            </a:r>
            <a:endParaRPr lang="es-GT" b="0" dirty="0"/>
          </a:p>
          <a:p>
            <a:endParaRPr lang="es-GT" dirty="0"/>
          </a:p>
        </p:txBody>
      </p:sp>
      <p:sp>
        <p:nvSpPr>
          <p:cNvPr id="4" name="Marcador de número de diapositiva 3"/>
          <p:cNvSpPr>
            <a:spLocks noGrp="1"/>
          </p:cNvSpPr>
          <p:nvPr>
            <p:ph type="sldNum" sz="quarter" idx="5"/>
          </p:nvPr>
        </p:nvSpPr>
        <p:spPr/>
        <p:txBody>
          <a:bodyPr/>
          <a:lstStyle/>
          <a:p>
            <a:fld id="{F7C892AE-E84F-4D7D-8887-808411871DDA}" type="slidenum">
              <a:rPr lang="es-GT" smtClean="0"/>
              <a:pPr/>
              <a:t>3</a:t>
            </a:fld>
            <a:endParaRPr lang="es-GT"/>
          </a:p>
        </p:txBody>
      </p:sp>
    </p:spTree>
    <p:extLst>
      <p:ext uri="{BB962C8B-B14F-4D97-AF65-F5344CB8AC3E}">
        <p14:creationId xmlns:p14="http://schemas.microsoft.com/office/powerpoint/2010/main" val="202774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dirty="0"/>
              <a:t>A través su adopción buscamos alcanzar los objetivos específicos de la INGRID-H:</a:t>
            </a:r>
          </a:p>
          <a:p>
            <a:endParaRPr lang="es-MX" sz="1200" dirty="0"/>
          </a:p>
          <a:p>
            <a:pPr algn="just">
              <a:lnSpc>
                <a:spcPct val="100000"/>
              </a:lnSpc>
              <a:buFont typeface="Wingdings" panose="05000000000000000000" pitchFamily="2" charset="2"/>
              <a:buChar char="ü"/>
            </a:pPr>
            <a:r>
              <a:rPr lang="es-EC" sz="1200" dirty="0">
                <a:solidFill>
                  <a:srgbClr val="002060"/>
                </a:solidFill>
                <a:latin typeface="Aptos Display" panose="020B0004020202020204" pitchFamily="34" charset="0"/>
                <a:cs typeface="Arial" panose="020B0604020202020204" pitchFamily="34" charset="0"/>
              </a:rPr>
              <a:t>Facilitar que las Personas con Discapacidad </a:t>
            </a:r>
            <a:r>
              <a:rPr lang="es-EC" sz="1200" b="1" dirty="0">
                <a:solidFill>
                  <a:srgbClr val="002060"/>
                </a:solidFill>
                <a:latin typeface="Aptos Display" panose="020B0004020202020204" pitchFamily="34" charset="0"/>
                <a:cs typeface="Arial" panose="020B0604020202020204" pitchFamily="34" charset="0"/>
              </a:rPr>
              <a:t>reciban información, se movilicen o evacuen de manera independiente y segura</a:t>
            </a:r>
            <a:r>
              <a:rPr lang="es-EC" sz="1200" dirty="0">
                <a:solidFill>
                  <a:srgbClr val="002060"/>
                </a:solidFill>
                <a:latin typeface="Aptos Display" panose="020B0004020202020204" pitchFamily="34" charset="0"/>
                <a:cs typeface="Arial" panose="020B0604020202020204" pitchFamily="34" charset="0"/>
              </a:rPr>
              <a:t>. </a:t>
            </a:r>
          </a:p>
          <a:p>
            <a:pPr algn="just">
              <a:lnSpc>
                <a:spcPct val="100000"/>
              </a:lnSpc>
              <a:buFont typeface="Wingdings" panose="05000000000000000000" pitchFamily="2" charset="2"/>
              <a:buChar char="ü"/>
            </a:pPr>
            <a:endParaRPr lang="es-EC" sz="1200" dirty="0">
              <a:solidFill>
                <a:srgbClr val="002060"/>
              </a:solidFill>
              <a:latin typeface="Aptos Display" panose="020B0004020202020204" pitchFamily="34" charset="0"/>
              <a:cs typeface="Arial" panose="020B0604020202020204" pitchFamily="34" charset="0"/>
            </a:endParaRPr>
          </a:p>
          <a:p>
            <a:pPr algn="just">
              <a:lnSpc>
                <a:spcPct val="100000"/>
              </a:lnSpc>
              <a:buFont typeface="Wingdings" panose="05000000000000000000" pitchFamily="2" charset="2"/>
              <a:buChar char="ü"/>
            </a:pPr>
            <a:r>
              <a:rPr lang="es-EC" sz="1200" dirty="0">
                <a:solidFill>
                  <a:srgbClr val="002060"/>
                </a:solidFill>
                <a:latin typeface="Aptos Display" panose="020B0004020202020204" pitchFamily="34" charset="0"/>
                <a:cs typeface="Arial" panose="020B0604020202020204" pitchFamily="34" charset="0"/>
              </a:rPr>
              <a:t>Promover el </a:t>
            </a:r>
            <a:r>
              <a:rPr lang="es-EC" sz="1200" b="1" dirty="0">
                <a:solidFill>
                  <a:srgbClr val="002060"/>
                </a:solidFill>
                <a:latin typeface="Aptos Display" panose="020B0004020202020204" pitchFamily="34" charset="0"/>
                <a:cs typeface="Arial" panose="020B0604020202020204" pitchFamily="34" charset="0"/>
              </a:rPr>
              <a:t>desarrollo de capacidades </a:t>
            </a:r>
            <a:r>
              <a:rPr lang="es-EC" sz="1200" dirty="0">
                <a:solidFill>
                  <a:srgbClr val="002060"/>
                </a:solidFill>
                <a:latin typeface="Aptos Display" panose="020B0004020202020204" pitchFamily="34" charset="0"/>
                <a:cs typeface="Arial" panose="020B0604020202020204" pitchFamily="34" charset="0"/>
              </a:rPr>
              <a:t>en el Hospital. </a:t>
            </a:r>
          </a:p>
          <a:p>
            <a:pPr algn="just">
              <a:lnSpc>
                <a:spcPct val="100000"/>
              </a:lnSpc>
              <a:buFont typeface="Wingdings" panose="05000000000000000000" pitchFamily="2" charset="2"/>
              <a:buChar char="ü"/>
            </a:pPr>
            <a:endParaRPr lang="es-EC" sz="1200" dirty="0">
              <a:solidFill>
                <a:srgbClr val="002060"/>
              </a:solidFill>
              <a:latin typeface="Aptos Display" panose="020B0004020202020204" pitchFamily="34" charset="0"/>
              <a:cs typeface="Arial" panose="020B0604020202020204" pitchFamily="34" charset="0"/>
            </a:endParaRPr>
          </a:p>
          <a:p>
            <a:pPr algn="just">
              <a:lnSpc>
                <a:spcPct val="100000"/>
              </a:lnSpc>
              <a:buFont typeface="Wingdings" panose="05000000000000000000" pitchFamily="2" charset="2"/>
              <a:buChar char="ü"/>
            </a:pPr>
            <a:r>
              <a:rPr lang="es-EC" sz="1200" dirty="0">
                <a:solidFill>
                  <a:srgbClr val="002060"/>
                </a:solidFill>
                <a:latin typeface="Aptos Display" panose="020B0004020202020204" pitchFamily="34" charset="0"/>
                <a:cs typeface="Arial" panose="020B0604020202020204" pitchFamily="34" charset="0"/>
              </a:rPr>
              <a:t>Favorece la </a:t>
            </a:r>
            <a:r>
              <a:rPr lang="es-EC" sz="1200" b="1" dirty="0">
                <a:solidFill>
                  <a:srgbClr val="002060"/>
                </a:solidFill>
                <a:latin typeface="Aptos Display" panose="020B0004020202020204" pitchFamily="34" charset="0"/>
                <a:cs typeface="Arial" panose="020B0604020202020204" pitchFamily="34" charset="0"/>
              </a:rPr>
              <a:t>identificación de puntos críticos </a:t>
            </a:r>
            <a:r>
              <a:rPr lang="es-EC" sz="1200" dirty="0">
                <a:solidFill>
                  <a:srgbClr val="002060"/>
                </a:solidFill>
                <a:latin typeface="Aptos Display" panose="020B0004020202020204" pitchFamily="34" charset="0"/>
                <a:cs typeface="Arial" panose="020B0604020202020204" pitchFamily="34" charset="0"/>
              </a:rPr>
              <a:t>y la toma de decisiones mediante un </a:t>
            </a:r>
            <a:r>
              <a:rPr lang="es-EC" sz="1200" b="1" dirty="0">
                <a:solidFill>
                  <a:srgbClr val="002060"/>
                </a:solidFill>
                <a:latin typeface="Aptos Display" panose="020B0004020202020204" pitchFamily="34" charset="0"/>
                <a:cs typeface="Arial" panose="020B0604020202020204" pitchFamily="34" charset="0"/>
              </a:rPr>
              <a:t>índice</a:t>
            </a:r>
            <a:r>
              <a:rPr lang="es-EC" sz="1200" dirty="0">
                <a:solidFill>
                  <a:srgbClr val="002060"/>
                </a:solidFill>
                <a:latin typeface="Aptos Display" panose="020B0004020202020204" pitchFamily="34" charset="0"/>
                <a:cs typeface="Arial" panose="020B0604020202020204" pitchFamily="34" charset="0"/>
              </a:rPr>
              <a:t> que permite realizar intervenciones clave</a:t>
            </a:r>
            <a:endParaRPr lang="en-US" sz="1200" dirty="0">
              <a:solidFill>
                <a:srgbClr val="002060"/>
              </a:solidFill>
              <a:latin typeface="Aptos Display" panose="020B0004020202020204" pitchFamily="34" charset="0"/>
              <a:cs typeface="Arial" panose="020B0604020202020204" pitchFamily="34" charset="0"/>
            </a:endParaRPr>
          </a:p>
          <a:p>
            <a:endParaRPr lang="es-GT" dirty="0"/>
          </a:p>
        </p:txBody>
      </p:sp>
      <p:sp>
        <p:nvSpPr>
          <p:cNvPr id="4" name="Marcador de número de diapositiva 3"/>
          <p:cNvSpPr>
            <a:spLocks noGrp="1"/>
          </p:cNvSpPr>
          <p:nvPr>
            <p:ph type="sldNum" sz="quarter" idx="5"/>
          </p:nvPr>
        </p:nvSpPr>
        <p:spPr/>
        <p:txBody>
          <a:bodyPr/>
          <a:lstStyle/>
          <a:p>
            <a:fld id="{F7C892AE-E84F-4D7D-8887-808411871DDA}" type="slidenum">
              <a:rPr lang="es-GT" smtClean="0"/>
              <a:pPr/>
              <a:t>4</a:t>
            </a:fld>
            <a:endParaRPr lang="es-GT"/>
          </a:p>
        </p:txBody>
      </p:sp>
    </p:spTree>
    <p:extLst>
      <p:ext uri="{BB962C8B-B14F-4D97-AF65-F5344CB8AC3E}">
        <p14:creationId xmlns:p14="http://schemas.microsoft.com/office/powerpoint/2010/main" val="337158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Un componente importante de la iniciativa INGRID-H en Guatemala es la creación de la Mesa para el fortalecimiento de la inclusión de las personas con discapacidad en la gestión de riesgos, donde participantes representantes de la Sociedad Civil con discapacidad visual, formaron parte de la construcción de la iniciativa aprobada mediante acuerdo ministerial.</a:t>
            </a:r>
          </a:p>
          <a:p>
            <a:endParaRPr lang="es-GT" dirty="0"/>
          </a:p>
          <a:p>
            <a:r>
              <a:rPr lang="es-GT" dirty="0"/>
              <a:t>Esta mesa sigue activa actualmente con la participación de distintas instancias del sector salud, sector de protección civil, organizaciones no gubernamentales que trabajan por los derechos de las personas con discapacidad y representantes de la Sociedad Civil.</a:t>
            </a:r>
          </a:p>
        </p:txBody>
      </p:sp>
      <p:sp>
        <p:nvSpPr>
          <p:cNvPr id="4" name="Marcador de número de diapositiva 3"/>
          <p:cNvSpPr>
            <a:spLocks noGrp="1"/>
          </p:cNvSpPr>
          <p:nvPr>
            <p:ph type="sldNum" sz="quarter" idx="5"/>
          </p:nvPr>
        </p:nvSpPr>
        <p:spPr/>
        <p:txBody>
          <a:bodyPr/>
          <a:lstStyle/>
          <a:p>
            <a:fld id="{F7C892AE-E84F-4D7D-8887-808411871DDA}" type="slidenum">
              <a:rPr lang="es-GT" smtClean="0"/>
              <a:pPr/>
              <a:t>6</a:t>
            </a:fld>
            <a:endParaRPr lang="es-GT"/>
          </a:p>
        </p:txBody>
      </p:sp>
    </p:spTree>
    <p:extLst>
      <p:ext uri="{BB962C8B-B14F-4D97-AF65-F5344CB8AC3E}">
        <p14:creationId xmlns:p14="http://schemas.microsoft.com/office/powerpoint/2010/main" val="791697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33A76-7AB0-044B-8150-DB0FA150FCB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F97208A-8D34-EF47-A993-679B5850FC2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7DCA7A4-DEFC-FD0B-7111-7958F18A3C54}"/>
              </a:ext>
            </a:extLst>
          </p:cNvPr>
          <p:cNvSpPr>
            <a:spLocks noGrp="1"/>
          </p:cNvSpPr>
          <p:nvPr>
            <p:ph type="body" idx="1"/>
          </p:nvPr>
        </p:nvSpPr>
        <p:spPr/>
        <p:txBody>
          <a:bodyPr/>
          <a:lstStyle/>
          <a:p>
            <a:r>
              <a:rPr lang="es-GT" dirty="0"/>
              <a:t>La mesa incluye dentro de sus ejes de trabajo, los mecanismos y espacios de participación de la sociedad civil.</a:t>
            </a:r>
          </a:p>
          <a:p>
            <a:endParaRPr lang="es-GT" dirty="0"/>
          </a:p>
          <a:p>
            <a:r>
              <a:rPr lang="es-GT" dirty="0"/>
              <a:t>Adicionalmente la Mesa a trabajado su plan estratégico mediante el cual se busca operativizar el propósito de cada uno de los ejes de trabajo.</a:t>
            </a:r>
          </a:p>
          <a:p>
            <a:endParaRPr lang="es-GT" dirty="0"/>
          </a:p>
          <a:p>
            <a:r>
              <a:rPr lang="es-GT" dirty="0"/>
              <a:t>Este plan estratégico fue presentado a la Mesa de Coalición de Personas con discapacidad integrada por organizaciones de la sociedad civil, para validar que lo planificado en este plan, respondiera en parte a las necesidades de inclusión en la acciones de preparación y respuesta a emergencias y desastres en las instalaciones de salud de la red nacional.</a:t>
            </a:r>
          </a:p>
          <a:p>
            <a:endParaRPr lang="es-GT" dirty="0"/>
          </a:p>
        </p:txBody>
      </p:sp>
      <p:sp>
        <p:nvSpPr>
          <p:cNvPr id="4" name="Marcador de número de diapositiva 3">
            <a:extLst>
              <a:ext uri="{FF2B5EF4-FFF2-40B4-BE49-F238E27FC236}">
                <a16:creationId xmlns:a16="http://schemas.microsoft.com/office/drawing/2014/main" id="{18CDFB89-484F-1296-3B65-E4C3C98C192A}"/>
              </a:ext>
            </a:extLst>
          </p:cNvPr>
          <p:cNvSpPr>
            <a:spLocks noGrp="1"/>
          </p:cNvSpPr>
          <p:nvPr>
            <p:ph type="sldNum" sz="quarter" idx="5"/>
          </p:nvPr>
        </p:nvSpPr>
        <p:spPr/>
        <p:txBody>
          <a:bodyPr/>
          <a:lstStyle/>
          <a:p>
            <a:fld id="{F7C892AE-E84F-4D7D-8887-808411871DDA}" type="slidenum">
              <a:rPr lang="es-GT" smtClean="0"/>
              <a:pPr/>
              <a:t>7</a:t>
            </a:fld>
            <a:endParaRPr lang="es-GT"/>
          </a:p>
        </p:txBody>
      </p:sp>
    </p:spTree>
    <p:extLst>
      <p:ext uri="{BB962C8B-B14F-4D97-AF65-F5344CB8AC3E}">
        <p14:creationId xmlns:p14="http://schemas.microsoft.com/office/powerpoint/2010/main" val="4257066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La implementación de la metodología de INGRID-H inició como un plan piloto en 6 de los 48 hospitales de la red nacional.</a:t>
            </a:r>
          </a:p>
          <a:p>
            <a:endParaRPr lang="es-GT" dirty="0"/>
          </a:p>
          <a:p>
            <a:r>
              <a:rPr lang="es-GT" dirty="0"/>
              <a:t>En este proceso también se contó con la participación de representantes de la Sociedad Civil que se formaron y participaron en las primeras evaluaciones, en donde al determinar el impacto que este componente tendrá en contribuir al aumento del acceso a la salud de las personas con discapacidad, incidieron que esta iniciativa fuera adoptada en el país, quedando plasmado en el Plan Estratégico de la Mesa </a:t>
            </a:r>
            <a:r>
              <a:rPr lang="es-ES" sz="1200" dirty="0">
                <a:solidFill>
                  <a:schemeClr val="accent5"/>
                </a:solidFill>
                <a:latin typeface="Arial" panose="020B0604020202020204" pitchFamily="34" charset="0"/>
                <a:cs typeface="Arial" panose="020B0604020202020204" pitchFamily="34" charset="0"/>
              </a:rPr>
              <a:t>para el fortalecimiento de la inclusión de las personas con discapacidad en la gestión del riesgo en salud.</a:t>
            </a:r>
          </a:p>
          <a:p>
            <a:endParaRPr lang="es-GT" dirty="0"/>
          </a:p>
          <a:p>
            <a:r>
              <a:rPr lang="es-GT" dirty="0"/>
              <a:t>En la actualidad se  ha aplicado la herramienta INGRID-H 88% de los hospitales y este año se ha iniciado a través de la iniciativa de hospitales resilientes, la evaluación de 5 instalaciones del Seguro Social.</a:t>
            </a:r>
          </a:p>
          <a:p>
            <a:endParaRPr lang="es-GT" dirty="0"/>
          </a:p>
        </p:txBody>
      </p:sp>
      <p:sp>
        <p:nvSpPr>
          <p:cNvPr id="4" name="Marcador de número de diapositiva 3"/>
          <p:cNvSpPr>
            <a:spLocks noGrp="1"/>
          </p:cNvSpPr>
          <p:nvPr>
            <p:ph type="sldNum" sz="quarter" idx="5"/>
          </p:nvPr>
        </p:nvSpPr>
        <p:spPr/>
        <p:txBody>
          <a:bodyPr/>
          <a:lstStyle/>
          <a:p>
            <a:fld id="{F7C892AE-E84F-4D7D-8887-808411871DDA}" type="slidenum">
              <a:rPr lang="es-GT" smtClean="0"/>
              <a:pPr/>
              <a:t>8</a:t>
            </a:fld>
            <a:endParaRPr lang="es-GT"/>
          </a:p>
        </p:txBody>
      </p:sp>
    </p:spTree>
    <p:extLst>
      <p:ext uri="{BB962C8B-B14F-4D97-AF65-F5344CB8AC3E}">
        <p14:creationId xmlns:p14="http://schemas.microsoft.com/office/powerpoint/2010/main" val="2450536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Agradezco este espacio otorgado por la OMS y OPS para poder compartir nuestra experiencia de país y extiendo nuestro agradecimiento al equipo del Dr. Ciro Ugarte: Dr. Alex Camacho, Dra. Liz Parra, Dr. </a:t>
            </a:r>
            <a:r>
              <a:rPr lang="es-GT"/>
              <a:t>Pablo Galindo </a:t>
            </a:r>
            <a:r>
              <a:rPr lang="es-GT" dirty="0"/>
              <a:t>y todo el equipo de la Región que trabajan junto con nosotros de forma constante para fortalecer nuestra capacidades como país.</a:t>
            </a:r>
          </a:p>
        </p:txBody>
      </p:sp>
      <p:sp>
        <p:nvSpPr>
          <p:cNvPr id="4" name="Marcador de número de diapositiva 3"/>
          <p:cNvSpPr>
            <a:spLocks noGrp="1"/>
          </p:cNvSpPr>
          <p:nvPr>
            <p:ph type="sldNum" sz="quarter" idx="5"/>
          </p:nvPr>
        </p:nvSpPr>
        <p:spPr/>
        <p:txBody>
          <a:bodyPr/>
          <a:lstStyle/>
          <a:p>
            <a:fld id="{F7C892AE-E84F-4D7D-8887-808411871DDA}" type="slidenum">
              <a:rPr lang="es-GT" smtClean="0"/>
              <a:pPr/>
              <a:t>9</a:t>
            </a:fld>
            <a:endParaRPr lang="es-GT"/>
          </a:p>
        </p:txBody>
      </p:sp>
    </p:spTree>
    <p:extLst>
      <p:ext uri="{BB962C8B-B14F-4D97-AF65-F5344CB8AC3E}">
        <p14:creationId xmlns:p14="http://schemas.microsoft.com/office/powerpoint/2010/main" val="302156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69519C6-B3F3-1F22-17F9-FB4B869EB98C}"/>
              </a:ext>
            </a:extLst>
          </p:cNvPr>
          <p:cNvSpPr/>
          <p:nvPr userDrawn="1"/>
        </p:nvSpPr>
        <p:spPr>
          <a:xfrm>
            <a:off x="0" y="0"/>
            <a:ext cx="12192000" cy="6858000"/>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Marcador de fecha 3"/>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66F4E2DB-716A-477A-BEA8-5C60156CE41B}" type="slidenum">
              <a:rPr lang="es-GT" smtClean="0"/>
              <a:pPr/>
              <a:t>‹Nº›</a:t>
            </a:fld>
            <a:endParaRPr lang="es-GT"/>
          </a:p>
        </p:txBody>
      </p:sp>
      <p:pic>
        <p:nvPicPr>
          <p:cNvPr id="8" name="Picture 3" descr="A black and white sign with white text&#10;&#10;Description automatically generated">
            <a:extLst>
              <a:ext uri="{FF2B5EF4-FFF2-40B4-BE49-F238E27FC236}">
                <a16:creationId xmlns:a16="http://schemas.microsoft.com/office/drawing/2014/main" id="{3F3880FD-6FA4-EF48-9D11-D8162510B489}"/>
              </a:ext>
            </a:extLst>
          </p:cNvPr>
          <p:cNvPicPr>
            <a:picLocks noChangeAspect="1"/>
          </p:cNvPicPr>
          <p:nvPr userDrawn="1"/>
        </p:nvPicPr>
        <p:blipFill>
          <a:blip r:embed="rId2"/>
          <a:stretch>
            <a:fillRect/>
          </a:stretch>
        </p:blipFill>
        <p:spPr>
          <a:xfrm>
            <a:off x="3029098" y="2142591"/>
            <a:ext cx="6763478" cy="2572818"/>
          </a:xfrm>
          <a:prstGeom prst="rect">
            <a:avLst/>
          </a:prstGeom>
        </p:spPr>
      </p:pic>
    </p:spTree>
    <p:extLst>
      <p:ext uri="{BB962C8B-B14F-4D97-AF65-F5344CB8AC3E}">
        <p14:creationId xmlns:p14="http://schemas.microsoft.com/office/powerpoint/2010/main" val="183589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os objetos">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9E2AE81-DD3E-EF19-C3DE-AF3FB4A89219}"/>
              </a:ext>
            </a:extLst>
          </p:cNvPr>
          <p:cNvSpPr>
            <a:spLocks noGrp="1"/>
          </p:cNvSpPr>
          <p:nvPr>
            <p:ph type="title"/>
          </p:nvPr>
        </p:nvSpPr>
        <p:spPr>
          <a:xfrm>
            <a:off x="838200" y="220857"/>
            <a:ext cx="10515600" cy="656968"/>
          </a:xfrm>
        </p:spPr>
        <p:txBody>
          <a:bodyPr/>
          <a:lstStyle>
            <a:lvl1pPr algn="ctr">
              <a:defRPr sz="4800" b="1">
                <a:solidFill>
                  <a:srgbClr val="009596"/>
                </a:solidFill>
                <a:effectLst>
                  <a:outerShdw blurRad="38100" dist="38100" dir="2700000" algn="tl">
                    <a:srgbClr val="000000">
                      <a:alpha val="43137"/>
                    </a:srgbClr>
                  </a:outerShdw>
                </a:effectLst>
                <a:latin typeface="Segoe UI" panose="020B0502040204020203" pitchFamily="34" charset="0"/>
                <a:ea typeface="Open Sans" panose="020B0606030504020204" pitchFamily="34" charset="0"/>
                <a:cs typeface="Segoe UI" panose="020B0502040204020203" pitchFamily="34" charset="0"/>
              </a:defRPr>
            </a:lvl1pPr>
          </a:lstStyle>
          <a:p>
            <a:r>
              <a:rPr lang="es-ES" dirty="0"/>
              <a:t>Haga clic para modificar el estilo</a:t>
            </a:r>
            <a:endParaRPr lang="en-US" dirty="0"/>
          </a:p>
        </p:txBody>
      </p:sp>
      <p:pic>
        <p:nvPicPr>
          <p:cNvPr id="11" name="Imagen 7">
            <a:extLst>
              <a:ext uri="{FF2B5EF4-FFF2-40B4-BE49-F238E27FC236}">
                <a16:creationId xmlns:a16="http://schemas.microsoft.com/office/drawing/2014/main" id="{3AA89AE1-4C57-BEA7-2A9A-3535C21B52C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5897807"/>
            <a:ext cx="12401007" cy="954892"/>
          </a:xfrm>
          <a:prstGeom prst="rect">
            <a:avLst/>
          </a:prstGeom>
        </p:spPr>
      </p:pic>
      <p:pic>
        <p:nvPicPr>
          <p:cNvPr id="4" name="Imagen 3">
            <a:extLst>
              <a:ext uri="{FF2B5EF4-FFF2-40B4-BE49-F238E27FC236}">
                <a16:creationId xmlns:a16="http://schemas.microsoft.com/office/drawing/2014/main" id="{632C8E1A-BA18-E1D8-33D9-FC4103A7EF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7859" y="5954190"/>
            <a:ext cx="2153930" cy="919868"/>
          </a:xfrm>
          <a:prstGeom prst="rect">
            <a:avLst/>
          </a:prstGeom>
        </p:spPr>
      </p:pic>
      <p:pic>
        <p:nvPicPr>
          <p:cNvPr id="5" name="Imagen 4" descr="Texto&#10;&#10;Descripción generada automáticamente con confianza media">
            <a:extLst>
              <a:ext uri="{FF2B5EF4-FFF2-40B4-BE49-F238E27FC236}">
                <a16:creationId xmlns:a16="http://schemas.microsoft.com/office/drawing/2014/main" id="{3EA5F7F5-9E1C-4371-DE56-CE5C61C6814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31950" y="5997170"/>
            <a:ext cx="2603218" cy="859612"/>
          </a:xfrm>
          <a:prstGeom prst="rect">
            <a:avLst/>
          </a:prstGeom>
        </p:spPr>
      </p:pic>
    </p:spTree>
    <p:extLst>
      <p:ext uri="{BB962C8B-B14F-4D97-AF65-F5344CB8AC3E}">
        <p14:creationId xmlns:p14="http://schemas.microsoft.com/office/powerpoint/2010/main" val="261433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269519C6-B3F3-1F22-17F9-FB4B869EB98C}"/>
              </a:ext>
            </a:extLst>
          </p:cNvPr>
          <p:cNvSpPr/>
          <p:nvPr userDrawn="1"/>
        </p:nvSpPr>
        <p:spPr>
          <a:xfrm>
            <a:off x="-1" y="1"/>
            <a:ext cx="12192001" cy="6858000"/>
          </a:xfrm>
          <a:prstGeom prst="rect">
            <a:avLst/>
          </a:prstGeom>
          <a:solidFill>
            <a:srgbClr val="1928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p:cNvSpPr>
            <a:spLocks noGrp="1"/>
          </p:cNvSpPr>
          <p:nvPr>
            <p:ph type="title" hasCustomPrompt="1"/>
          </p:nvPr>
        </p:nvSpPr>
        <p:spPr>
          <a:xfrm>
            <a:off x="838200" y="2568807"/>
            <a:ext cx="10515600" cy="1325563"/>
          </a:xfrm>
        </p:spPr>
        <p:txBody>
          <a:bodyPr/>
          <a:lstStyle>
            <a:lvl1pPr algn="ctr">
              <a:defRPr b="1">
                <a:solidFill>
                  <a:schemeClr val="bg1"/>
                </a:solidFill>
              </a:defRPr>
            </a:lvl1pPr>
          </a:lstStyle>
          <a:p>
            <a:r>
              <a:rPr lang="es-ES" dirty="0"/>
              <a:t>HAGA CLIC PARA MODIFICAR EL ESTILO DE TÍTULO DEL PATRÓN</a:t>
            </a:r>
            <a:endParaRPr lang="es-GT" dirty="0"/>
          </a:p>
        </p:txBody>
      </p:sp>
      <p:sp>
        <p:nvSpPr>
          <p:cNvPr id="4" name="Marcador de fecha 3"/>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66F4E2DB-716A-477A-BEA8-5C60156CE41B}" type="slidenum">
              <a:rPr lang="es-GT" smtClean="0"/>
              <a:pPr/>
              <a:t>‹Nº›</a:t>
            </a:fld>
            <a:endParaRPr lang="es-GT"/>
          </a:p>
        </p:txBody>
      </p:sp>
      <p:grpSp>
        <p:nvGrpSpPr>
          <p:cNvPr id="8" name="Grupo 7">
            <a:extLst>
              <a:ext uri="{FF2B5EF4-FFF2-40B4-BE49-F238E27FC236}">
                <a16:creationId xmlns:a16="http://schemas.microsoft.com/office/drawing/2014/main" id="{04E6BA7F-AD96-8A6F-CDC9-0BEDD17FE946}"/>
              </a:ext>
            </a:extLst>
          </p:cNvPr>
          <p:cNvGrpSpPr/>
          <p:nvPr userDrawn="1"/>
        </p:nvGrpSpPr>
        <p:grpSpPr>
          <a:xfrm rot="16200000">
            <a:off x="-3348038" y="3348038"/>
            <a:ext cx="6857999" cy="161926"/>
            <a:chOff x="-114000" y="6750000"/>
            <a:chExt cx="12420000" cy="108000"/>
          </a:xfrm>
        </p:grpSpPr>
        <p:sp>
          <p:nvSpPr>
            <p:cNvPr id="9" name="Rectángulo 8">
              <a:extLst>
                <a:ext uri="{FF2B5EF4-FFF2-40B4-BE49-F238E27FC236}">
                  <a16:creationId xmlns:a16="http://schemas.microsoft.com/office/drawing/2014/main" id="{38A7F18D-3925-C454-BA4A-665907AEC1D2}"/>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Rectángulo 9">
              <a:extLst>
                <a:ext uri="{FF2B5EF4-FFF2-40B4-BE49-F238E27FC236}">
                  <a16:creationId xmlns:a16="http://schemas.microsoft.com/office/drawing/2014/main" id="{3B397E3F-66E2-4079-0E4C-946DEF87A250}"/>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Rectángulo 10">
              <a:extLst>
                <a:ext uri="{FF2B5EF4-FFF2-40B4-BE49-F238E27FC236}">
                  <a16:creationId xmlns:a16="http://schemas.microsoft.com/office/drawing/2014/main" id="{DD0E3011-4D31-B008-3DFE-4AB38627DBE7}"/>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8" name="Group 2"/>
          <p:cNvGrpSpPr>
            <a:grpSpLocks/>
          </p:cNvGrpSpPr>
          <p:nvPr userDrawn="1"/>
        </p:nvGrpSpPr>
        <p:grpSpPr bwMode="auto">
          <a:xfrm>
            <a:off x="10787219" y="115691"/>
            <a:ext cx="1133162" cy="987437"/>
            <a:chOff x="3381" y="298"/>
            <a:chExt cx="1297" cy="1082"/>
          </a:xfrm>
        </p:grpSpPr>
        <p:pic>
          <p:nvPicPr>
            <p:cNvPr id="22" name="Imagen 2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A black and white sign with white text&#10;&#10;Description automatically generated"/>
            <p:cNvPicPr>
              <a:picLocks noChangeAspect="1"/>
            </p:cNvPicPr>
            <p:nvPr userDrawn="1"/>
          </p:nvPicPr>
          <p:blipFill>
            <a:blip r:embed="rId3"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Marcador de texto 2"/>
          <p:cNvSpPr>
            <a:spLocks noGrp="1"/>
          </p:cNvSpPr>
          <p:nvPr>
            <p:ph type="body" idx="1"/>
          </p:nvPr>
        </p:nvSpPr>
        <p:spPr>
          <a:xfrm>
            <a:off x="838200" y="425212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estilo de texto del patrón</a:t>
            </a:r>
          </a:p>
        </p:txBody>
      </p:sp>
      <p:pic>
        <p:nvPicPr>
          <p:cNvPr id="14" name="Imagen 13" descr="Texto&#10;&#10;El contenido generado por IA puede ser incorrecto.">
            <a:extLst>
              <a:ext uri="{FF2B5EF4-FFF2-40B4-BE49-F238E27FC236}">
                <a16:creationId xmlns:a16="http://schemas.microsoft.com/office/drawing/2014/main" id="{B01D7BC1-E1E8-727B-68B8-2887366949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3052" y="155562"/>
            <a:ext cx="2993668" cy="1083577"/>
          </a:xfrm>
          <a:prstGeom prst="rect">
            <a:avLst/>
          </a:prstGeom>
        </p:spPr>
      </p:pic>
    </p:spTree>
    <p:extLst>
      <p:ext uri="{BB962C8B-B14F-4D97-AF65-F5344CB8AC3E}">
        <p14:creationId xmlns:p14="http://schemas.microsoft.com/office/powerpoint/2010/main" val="398874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8200" y="1222842"/>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8200" y="425212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66F4E2DB-716A-477A-BEA8-5C60156CE41B}" type="slidenum">
              <a:rPr lang="es-GT" smtClean="0"/>
              <a:pPr/>
              <a:t>‹Nº›</a:t>
            </a:fld>
            <a:endParaRPr lang="es-GT"/>
          </a:p>
        </p:txBody>
      </p:sp>
      <p:pic>
        <p:nvPicPr>
          <p:cNvPr id="7" name="Picture 16">
            <a:extLst>
              <a:ext uri="{FF2B5EF4-FFF2-40B4-BE49-F238E27FC236}">
                <a16:creationId xmlns:a16="http://schemas.microsoft.com/office/drawing/2014/main" id="{F95CA12F-C94B-F844-B06F-10C146791E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38200" y="94258"/>
            <a:ext cx="1796910" cy="648543"/>
          </a:xfrm>
          <a:prstGeom prst="rect">
            <a:avLst/>
          </a:prstGeom>
        </p:spPr>
      </p:pic>
      <p:grpSp>
        <p:nvGrpSpPr>
          <p:cNvPr id="8" name="Grupo 7">
            <a:extLst>
              <a:ext uri="{FF2B5EF4-FFF2-40B4-BE49-F238E27FC236}">
                <a16:creationId xmlns:a16="http://schemas.microsoft.com/office/drawing/2014/main" id="{EBAF4E52-ACD4-5923-DBE0-FA83EF22F05E}"/>
              </a:ext>
            </a:extLst>
          </p:cNvPr>
          <p:cNvGrpSpPr/>
          <p:nvPr userDrawn="1"/>
        </p:nvGrpSpPr>
        <p:grpSpPr>
          <a:xfrm>
            <a:off x="0" y="6648451"/>
            <a:ext cx="12192000" cy="209549"/>
            <a:chOff x="-114000" y="6750000"/>
            <a:chExt cx="12420000" cy="108000"/>
          </a:xfrm>
        </p:grpSpPr>
        <p:sp>
          <p:nvSpPr>
            <p:cNvPr id="9" name="Rectángulo 8">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Rectángulo 9">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Rectángulo 10">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7" name="Group 2"/>
          <p:cNvGrpSpPr>
            <a:grpSpLocks/>
          </p:cNvGrpSpPr>
          <p:nvPr userDrawn="1"/>
        </p:nvGrpSpPr>
        <p:grpSpPr bwMode="auto">
          <a:xfrm>
            <a:off x="10564475" y="94258"/>
            <a:ext cx="789325" cy="658292"/>
            <a:chOff x="3381" y="298"/>
            <a:chExt cx="1297" cy="1082"/>
          </a:xfrm>
        </p:grpSpPr>
        <p:pic>
          <p:nvPicPr>
            <p:cNvPr id="19" name="Imagen 1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A black and white sign with white text&#10;&#10;Description automatically generated"/>
            <p:cNvPicPr>
              <a:picLocks noChangeAspect="1"/>
            </p:cNvPicPr>
            <p:nvPr userDrawn="1"/>
          </p:nvPicPr>
          <p:blipFill>
            <a:blip r:embed="rId4"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4291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7706"/>
            <a:ext cx="10515600" cy="1325563"/>
          </a:xfrm>
        </p:spPr>
        <p:txBody>
          <a:bodyPr/>
          <a:lstStyle/>
          <a:p>
            <a:r>
              <a:rPr lang="es-ES" dirty="0"/>
              <a:t>Haga clic para modificar el estilo de título del patrón</a:t>
            </a:r>
            <a:endParaRPr lang="es-GT" dirty="0"/>
          </a:p>
        </p:txBody>
      </p:sp>
      <p:sp>
        <p:nvSpPr>
          <p:cNvPr id="3" name="Marcador de contenido 2"/>
          <p:cNvSpPr>
            <a:spLocks noGrp="1"/>
          </p:cNvSpPr>
          <p:nvPr>
            <p:ph sz="half" idx="1"/>
          </p:nvPr>
        </p:nvSpPr>
        <p:spPr>
          <a:xfrm>
            <a:off x="838200" y="2269671"/>
            <a:ext cx="10515600" cy="3907292"/>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66F4E2DB-716A-477A-BEA8-5C60156CE41B}" type="slidenum">
              <a:rPr lang="es-GT" smtClean="0"/>
              <a:pPr/>
              <a:t>‹Nº›</a:t>
            </a:fld>
            <a:endParaRPr lang="es-GT"/>
          </a:p>
        </p:txBody>
      </p:sp>
      <p:grpSp>
        <p:nvGrpSpPr>
          <p:cNvPr id="9" name="Grupo 8">
            <a:extLst>
              <a:ext uri="{FF2B5EF4-FFF2-40B4-BE49-F238E27FC236}">
                <a16:creationId xmlns:a16="http://schemas.microsoft.com/office/drawing/2014/main" id="{EBAF4E52-ACD4-5923-DBE0-FA83EF22F05E}"/>
              </a:ext>
            </a:extLst>
          </p:cNvPr>
          <p:cNvGrpSpPr/>
          <p:nvPr userDrawn="1"/>
        </p:nvGrpSpPr>
        <p:grpSpPr>
          <a:xfrm>
            <a:off x="0" y="6648451"/>
            <a:ext cx="12192000" cy="209549"/>
            <a:chOff x="-114000" y="6750000"/>
            <a:chExt cx="12420000" cy="108000"/>
          </a:xfrm>
        </p:grpSpPr>
        <p:sp>
          <p:nvSpPr>
            <p:cNvPr id="10" name="Rectángulo 9">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Rectángulo 10">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Rectángulo 11">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7" name="Group 2"/>
          <p:cNvGrpSpPr>
            <a:grpSpLocks/>
          </p:cNvGrpSpPr>
          <p:nvPr userDrawn="1"/>
        </p:nvGrpSpPr>
        <p:grpSpPr bwMode="auto">
          <a:xfrm>
            <a:off x="10564475" y="157763"/>
            <a:ext cx="789325" cy="658292"/>
            <a:chOff x="3381" y="298"/>
            <a:chExt cx="1297" cy="1082"/>
          </a:xfrm>
        </p:grpSpPr>
        <p:pic>
          <p:nvPicPr>
            <p:cNvPr id="19" name="Imagen 18"/>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A black and white sign with white text&#10;&#10;Description automatically generated"/>
            <p:cNvPicPr>
              <a:picLocks noChangeAspect="1"/>
            </p:cNvPicPr>
            <p:nvPr userDrawn="1"/>
          </p:nvPicPr>
          <p:blipFill>
            <a:blip r:embed="rId3"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16">
            <a:extLst>
              <a:ext uri="{FF2B5EF4-FFF2-40B4-BE49-F238E27FC236}">
                <a16:creationId xmlns:a16="http://schemas.microsoft.com/office/drawing/2014/main" id="{95E8EB2F-089A-6F30-EDA3-B8F06E11A2E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8200" y="162638"/>
            <a:ext cx="1796910" cy="648543"/>
          </a:xfrm>
          <a:prstGeom prst="rect">
            <a:avLst/>
          </a:prstGeom>
        </p:spPr>
      </p:pic>
    </p:spTree>
    <p:extLst>
      <p:ext uri="{BB962C8B-B14F-4D97-AF65-F5344CB8AC3E}">
        <p14:creationId xmlns:p14="http://schemas.microsoft.com/office/powerpoint/2010/main" val="2349076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8200" y="887808"/>
            <a:ext cx="10515600" cy="1325563"/>
          </a:xfrm>
        </p:spPr>
        <p:txBody>
          <a:bodyPr/>
          <a:lstStyle/>
          <a:p>
            <a:r>
              <a:rPr lang="es-ES" dirty="0"/>
              <a:t>Haga clic para modificar el estilo de título del patrón</a:t>
            </a:r>
            <a:endParaRPr lang="es-GT" dirty="0"/>
          </a:p>
        </p:txBody>
      </p:sp>
      <p:sp>
        <p:nvSpPr>
          <p:cNvPr id="3" name="Marcador de texto 2"/>
          <p:cNvSpPr>
            <a:spLocks noGrp="1"/>
          </p:cNvSpPr>
          <p:nvPr>
            <p:ph type="body" idx="1"/>
          </p:nvPr>
        </p:nvSpPr>
        <p:spPr>
          <a:xfrm>
            <a:off x="838200" y="225504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Marcador de contenido 3"/>
          <p:cNvSpPr>
            <a:spLocks noGrp="1"/>
          </p:cNvSpPr>
          <p:nvPr>
            <p:ph sz="half" idx="2"/>
          </p:nvPr>
        </p:nvSpPr>
        <p:spPr>
          <a:xfrm>
            <a:off x="839788" y="3162299"/>
            <a:ext cx="5157787" cy="302736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p:cNvSpPr>
            <a:spLocks noGrp="1"/>
          </p:cNvSpPr>
          <p:nvPr>
            <p:ph type="body" sz="quarter" idx="3"/>
          </p:nvPr>
        </p:nvSpPr>
        <p:spPr>
          <a:xfrm>
            <a:off x="6170612" y="226333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3162299"/>
            <a:ext cx="5183188" cy="3027364"/>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66F4E2DB-716A-477A-BEA8-5C60156CE41B}" type="slidenum">
              <a:rPr lang="es-GT" smtClean="0"/>
              <a:pPr/>
              <a:t>‹Nº›</a:t>
            </a:fld>
            <a:endParaRPr lang="es-GT"/>
          </a:p>
        </p:txBody>
      </p:sp>
      <p:grpSp>
        <p:nvGrpSpPr>
          <p:cNvPr id="11" name="Grupo 10">
            <a:extLst>
              <a:ext uri="{FF2B5EF4-FFF2-40B4-BE49-F238E27FC236}">
                <a16:creationId xmlns:a16="http://schemas.microsoft.com/office/drawing/2014/main" id="{EBAF4E52-ACD4-5923-DBE0-FA83EF22F05E}"/>
              </a:ext>
            </a:extLst>
          </p:cNvPr>
          <p:cNvGrpSpPr/>
          <p:nvPr userDrawn="1"/>
        </p:nvGrpSpPr>
        <p:grpSpPr>
          <a:xfrm>
            <a:off x="0" y="6648451"/>
            <a:ext cx="12192000" cy="209549"/>
            <a:chOff x="-114000" y="6750000"/>
            <a:chExt cx="12420000" cy="108000"/>
          </a:xfrm>
        </p:grpSpPr>
        <p:sp>
          <p:nvSpPr>
            <p:cNvPr id="12" name="Rectángulo 11">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Rectángulo 12">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4" name="Rectángulo 13">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20" name="Group 2"/>
          <p:cNvGrpSpPr>
            <a:grpSpLocks/>
          </p:cNvGrpSpPr>
          <p:nvPr userDrawn="1"/>
        </p:nvGrpSpPr>
        <p:grpSpPr bwMode="auto">
          <a:xfrm>
            <a:off x="10564475" y="156903"/>
            <a:ext cx="789325" cy="658292"/>
            <a:chOff x="3381" y="298"/>
            <a:chExt cx="1297" cy="1082"/>
          </a:xfrm>
        </p:grpSpPr>
        <p:pic>
          <p:nvPicPr>
            <p:cNvPr id="22" name="Imagen 2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descr="A black and white sign with white text&#10;&#10;Description automatically generated"/>
            <p:cNvPicPr>
              <a:picLocks noChangeAspect="1"/>
            </p:cNvPicPr>
            <p:nvPr userDrawn="1"/>
          </p:nvPicPr>
          <p:blipFill>
            <a:blip r:embed="rId3"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6">
            <a:extLst>
              <a:ext uri="{FF2B5EF4-FFF2-40B4-BE49-F238E27FC236}">
                <a16:creationId xmlns:a16="http://schemas.microsoft.com/office/drawing/2014/main" id="{7F242496-2867-3C11-4D85-EE90E22A36C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8200" y="162733"/>
            <a:ext cx="1796910" cy="648543"/>
          </a:xfrm>
          <a:prstGeom prst="rect">
            <a:avLst/>
          </a:prstGeom>
        </p:spPr>
      </p:pic>
    </p:spTree>
    <p:extLst>
      <p:ext uri="{BB962C8B-B14F-4D97-AF65-F5344CB8AC3E}">
        <p14:creationId xmlns:p14="http://schemas.microsoft.com/office/powerpoint/2010/main" val="1813553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947706"/>
            <a:ext cx="10515600" cy="1325563"/>
          </a:xfrm>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66F4E2DB-716A-477A-BEA8-5C60156CE41B}" type="slidenum">
              <a:rPr lang="es-GT" smtClean="0"/>
              <a:pPr/>
              <a:t>‹Nº›</a:t>
            </a:fld>
            <a:endParaRPr lang="es-GT"/>
          </a:p>
        </p:txBody>
      </p:sp>
      <p:grpSp>
        <p:nvGrpSpPr>
          <p:cNvPr id="7" name="Grupo 6">
            <a:extLst>
              <a:ext uri="{FF2B5EF4-FFF2-40B4-BE49-F238E27FC236}">
                <a16:creationId xmlns:a16="http://schemas.microsoft.com/office/drawing/2014/main" id="{EBAF4E52-ACD4-5923-DBE0-FA83EF22F05E}"/>
              </a:ext>
            </a:extLst>
          </p:cNvPr>
          <p:cNvGrpSpPr/>
          <p:nvPr userDrawn="1"/>
        </p:nvGrpSpPr>
        <p:grpSpPr>
          <a:xfrm>
            <a:off x="0" y="6648451"/>
            <a:ext cx="12192000" cy="209549"/>
            <a:chOff x="-114000" y="6750000"/>
            <a:chExt cx="12420000" cy="108000"/>
          </a:xfrm>
        </p:grpSpPr>
        <p:sp>
          <p:nvSpPr>
            <p:cNvPr id="8" name="Rectángulo 7">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Rectángulo 8">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Rectángulo 9">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1" name="Group 2">
            <a:extLst>
              <a:ext uri="{FF2B5EF4-FFF2-40B4-BE49-F238E27FC236}">
                <a16:creationId xmlns:a16="http://schemas.microsoft.com/office/drawing/2014/main" id="{0841F97C-AF76-4F8E-7E72-7A0499FCB3B0}"/>
              </a:ext>
            </a:extLst>
          </p:cNvPr>
          <p:cNvGrpSpPr>
            <a:grpSpLocks/>
          </p:cNvGrpSpPr>
          <p:nvPr userDrawn="1"/>
        </p:nvGrpSpPr>
        <p:grpSpPr bwMode="auto">
          <a:xfrm>
            <a:off x="10564475" y="156903"/>
            <a:ext cx="789325" cy="658292"/>
            <a:chOff x="3381" y="298"/>
            <a:chExt cx="1297" cy="1082"/>
          </a:xfrm>
        </p:grpSpPr>
        <p:pic>
          <p:nvPicPr>
            <p:cNvPr id="12" name="Imagen 11">
              <a:extLst>
                <a:ext uri="{FF2B5EF4-FFF2-40B4-BE49-F238E27FC236}">
                  <a16:creationId xmlns:a16="http://schemas.microsoft.com/office/drawing/2014/main" id="{91C12CBE-A70D-6642-2988-FA1EBEDA94C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A black and white sign with white text&#10;&#10;Description automatically generated">
              <a:extLst>
                <a:ext uri="{FF2B5EF4-FFF2-40B4-BE49-F238E27FC236}">
                  <a16:creationId xmlns:a16="http://schemas.microsoft.com/office/drawing/2014/main" id="{0896FFDB-230B-BAD5-6396-4E2A864BFC2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16">
            <a:extLst>
              <a:ext uri="{FF2B5EF4-FFF2-40B4-BE49-F238E27FC236}">
                <a16:creationId xmlns:a16="http://schemas.microsoft.com/office/drawing/2014/main" id="{C1EA0694-F74C-B68A-AD52-242A1390E5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8200" y="162733"/>
            <a:ext cx="1796910" cy="648543"/>
          </a:xfrm>
          <a:prstGeom prst="rect">
            <a:avLst/>
          </a:prstGeom>
        </p:spPr>
      </p:pic>
    </p:spTree>
    <p:extLst>
      <p:ext uri="{BB962C8B-B14F-4D97-AF65-F5344CB8AC3E}">
        <p14:creationId xmlns:p14="http://schemas.microsoft.com/office/powerpoint/2010/main" val="128844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66F4E2DB-716A-477A-BEA8-5C60156CE41B}" type="slidenum">
              <a:rPr lang="es-GT" smtClean="0"/>
              <a:pPr/>
              <a:t>‹Nº›</a:t>
            </a:fld>
            <a:endParaRPr lang="es-GT"/>
          </a:p>
        </p:txBody>
      </p:sp>
      <p:grpSp>
        <p:nvGrpSpPr>
          <p:cNvPr id="6" name="Grupo 5">
            <a:extLst>
              <a:ext uri="{FF2B5EF4-FFF2-40B4-BE49-F238E27FC236}">
                <a16:creationId xmlns:a16="http://schemas.microsoft.com/office/drawing/2014/main" id="{EBAF4E52-ACD4-5923-DBE0-FA83EF22F05E}"/>
              </a:ext>
            </a:extLst>
          </p:cNvPr>
          <p:cNvGrpSpPr/>
          <p:nvPr userDrawn="1"/>
        </p:nvGrpSpPr>
        <p:grpSpPr>
          <a:xfrm>
            <a:off x="0" y="6648451"/>
            <a:ext cx="12192000" cy="209549"/>
            <a:chOff x="-114000" y="6750000"/>
            <a:chExt cx="12420000" cy="108000"/>
          </a:xfrm>
        </p:grpSpPr>
        <p:sp>
          <p:nvSpPr>
            <p:cNvPr id="7" name="Rectángulo 6">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Rectángulo 7">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Rectángulo 8">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0" name="Group 2">
            <a:extLst>
              <a:ext uri="{FF2B5EF4-FFF2-40B4-BE49-F238E27FC236}">
                <a16:creationId xmlns:a16="http://schemas.microsoft.com/office/drawing/2014/main" id="{B6970C72-73DD-CC56-46EC-A055AC2CDBD7}"/>
              </a:ext>
            </a:extLst>
          </p:cNvPr>
          <p:cNvGrpSpPr>
            <a:grpSpLocks/>
          </p:cNvGrpSpPr>
          <p:nvPr userDrawn="1"/>
        </p:nvGrpSpPr>
        <p:grpSpPr bwMode="auto">
          <a:xfrm>
            <a:off x="10564475" y="156903"/>
            <a:ext cx="789325" cy="658292"/>
            <a:chOff x="3381" y="298"/>
            <a:chExt cx="1297" cy="1082"/>
          </a:xfrm>
        </p:grpSpPr>
        <p:pic>
          <p:nvPicPr>
            <p:cNvPr id="11" name="Imagen 10">
              <a:extLst>
                <a:ext uri="{FF2B5EF4-FFF2-40B4-BE49-F238E27FC236}">
                  <a16:creationId xmlns:a16="http://schemas.microsoft.com/office/drawing/2014/main" id="{AF0ECE00-8912-E1C2-4D55-D54A535F0C8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A black and white sign with white text&#10;&#10;Description automatically generated">
              <a:extLst>
                <a:ext uri="{FF2B5EF4-FFF2-40B4-BE49-F238E27FC236}">
                  <a16:creationId xmlns:a16="http://schemas.microsoft.com/office/drawing/2014/main" id="{A3AA74E5-2C54-C28B-6A6B-B78FE5CAC7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6">
            <a:extLst>
              <a:ext uri="{FF2B5EF4-FFF2-40B4-BE49-F238E27FC236}">
                <a16:creationId xmlns:a16="http://schemas.microsoft.com/office/drawing/2014/main" id="{ADE57E91-D63E-75AE-1F4B-162F5CE55A7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8200" y="162733"/>
            <a:ext cx="1796910" cy="648543"/>
          </a:xfrm>
          <a:prstGeom prst="rect">
            <a:avLst/>
          </a:prstGeom>
        </p:spPr>
      </p:pic>
    </p:spTree>
    <p:extLst>
      <p:ext uri="{BB962C8B-B14F-4D97-AF65-F5344CB8AC3E}">
        <p14:creationId xmlns:p14="http://schemas.microsoft.com/office/powerpoint/2010/main" val="318180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987425"/>
            <a:ext cx="3932237" cy="1265269"/>
          </a:xfrm>
        </p:spPr>
        <p:txBody>
          <a:bodyPr anchor="b"/>
          <a:lstStyle>
            <a:lvl1pPr>
              <a:defRPr sz="3200"/>
            </a:lvl1pPr>
          </a:lstStyle>
          <a:p>
            <a:r>
              <a:rPr lang="es-ES" dirty="0"/>
              <a:t>Haga clic para modificar el estilo de título del patrón</a:t>
            </a:r>
            <a:endParaRPr lang="es-GT" dirty="0"/>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349500"/>
            <a:ext cx="3932237" cy="35194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Marcador de fecha 4"/>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66F4E2DB-716A-477A-BEA8-5C60156CE41B}" type="slidenum">
              <a:rPr lang="es-GT" smtClean="0"/>
              <a:pPr/>
              <a:t>‹Nº›</a:t>
            </a:fld>
            <a:endParaRPr lang="es-GT"/>
          </a:p>
        </p:txBody>
      </p:sp>
      <p:grpSp>
        <p:nvGrpSpPr>
          <p:cNvPr id="9" name="Grupo 8">
            <a:extLst>
              <a:ext uri="{FF2B5EF4-FFF2-40B4-BE49-F238E27FC236}">
                <a16:creationId xmlns:a16="http://schemas.microsoft.com/office/drawing/2014/main" id="{EBAF4E52-ACD4-5923-DBE0-FA83EF22F05E}"/>
              </a:ext>
            </a:extLst>
          </p:cNvPr>
          <p:cNvGrpSpPr/>
          <p:nvPr userDrawn="1"/>
        </p:nvGrpSpPr>
        <p:grpSpPr>
          <a:xfrm>
            <a:off x="0" y="6648451"/>
            <a:ext cx="12192000" cy="209549"/>
            <a:chOff x="-114000" y="6750000"/>
            <a:chExt cx="12420000" cy="108000"/>
          </a:xfrm>
        </p:grpSpPr>
        <p:sp>
          <p:nvSpPr>
            <p:cNvPr id="10" name="Rectángulo 9">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Rectángulo 10">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Rectángulo 11">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3" name="Group 2">
            <a:extLst>
              <a:ext uri="{FF2B5EF4-FFF2-40B4-BE49-F238E27FC236}">
                <a16:creationId xmlns:a16="http://schemas.microsoft.com/office/drawing/2014/main" id="{06623AAE-806A-D36F-E5ED-6EFF28DC0B41}"/>
              </a:ext>
            </a:extLst>
          </p:cNvPr>
          <p:cNvGrpSpPr>
            <a:grpSpLocks/>
          </p:cNvGrpSpPr>
          <p:nvPr userDrawn="1"/>
        </p:nvGrpSpPr>
        <p:grpSpPr bwMode="auto">
          <a:xfrm>
            <a:off x="10564475" y="156903"/>
            <a:ext cx="789325" cy="658292"/>
            <a:chOff x="3381" y="298"/>
            <a:chExt cx="1297" cy="1082"/>
          </a:xfrm>
        </p:grpSpPr>
        <p:pic>
          <p:nvPicPr>
            <p:cNvPr id="14" name="Imagen 13">
              <a:extLst>
                <a:ext uri="{FF2B5EF4-FFF2-40B4-BE49-F238E27FC236}">
                  <a16:creationId xmlns:a16="http://schemas.microsoft.com/office/drawing/2014/main" id="{B95CFE87-B047-95B3-B437-895CA066960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A black and white sign with white text&#10;&#10;Description automatically generated">
              <a:extLst>
                <a:ext uri="{FF2B5EF4-FFF2-40B4-BE49-F238E27FC236}">
                  <a16:creationId xmlns:a16="http://schemas.microsoft.com/office/drawing/2014/main" id="{944EB05E-CF5A-0AB0-5E13-7F9886E3B11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6">
            <a:extLst>
              <a:ext uri="{FF2B5EF4-FFF2-40B4-BE49-F238E27FC236}">
                <a16:creationId xmlns:a16="http://schemas.microsoft.com/office/drawing/2014/main" id="{2FA741F7-66A1-B755-1792-77F55DA25B9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8200" y="162733"/>
            <a:ext cx="1796910" cy="648543"/>
          </a:xfrm>
          <a:prstGeom prst="rect">
            <a:avLst/>
          </a:prstGeom>
        </p:spPr>
      </p:pic>
    </p:spTree>
    <p:extLst>
      <p:ext uri="{BB962C8B-B14F-4D97-AF65-F5344CB8AC3E}">
        <p14:creationId xmlns:p14="http://schemas.microsoft.com/office/powerpoint/2010/main" val="558491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987425"/>
            <a:ext cx="3932237" cy="1600200"/>
          </a:xfrm>
        </p:spPr>
        <p:txBody>
          <a:bodyPr anchor="b"/>
          <a:lstStyle>
            <a:lvl1pPr>
              <a:defRPr sz="3200"/>
            </a:lvl1pPr>
          </a:lstStyle>
          <a:p>
            <a:r>
              <a:rPr lang="es-ES" dirty="0"/>
              <a:t>Haga clic para modificar el estilo de título del patrón</a:t>
            </a:r>
            <a:endParaRPr lang="es-GT" dirty="0"/>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644308"/>
            <a:ext cx="3932237" cy="322467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estilo de texto del patrón</a:t>
            </a:r>
          </a:p>
        </p:txBody>
      </p:sp>
      <p:sp>
        <p:nvSpPr>
          <p:cNvPr id="5" name="Marcador de fecha 4"/>
          <p:cNvSpPr>
            <a:spLocks noGrp="1"/>
          </p:cNvSpPr>
          <p:nvPr>
            <p:ph type="dt" sz="half" idx="10"/>
          </p:nvPr>
        </p:nvSpPr>
        <p:spPr/>
        <p:txBody>
          <a:bodyPr/>
          <a:lstStyle/>
          <a:p>
            <a:fld id="{B159BE81-CB4A-4269-B79C-338DB6D4EDA0}" type="datetimeFigureOut">
              <a:rPr lang="es-GT" smtClean="0"/>
              <a:pPr/>
              <a:t>21/10/2025</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66F4E2DB-716A-477A-BEA8-5C60156CE41B}" type="slidenum">
              <a:rPr lang="es-GT" smtClean="0"/>
              <a:pPr/>
              <a:t>‹Nº›</a:t>
            </a:fld>
            <a:endParaRPr lang="es-GT"/>
          </a:p>
        </p:txBody>
      </p:sp>
      <p:grpSp>
        <p:nvGrpSpPr>
          <p:cNvPr id="9" name="Grupo 8">
            <a:extLst>
              <a:ext uri="{FF2B5EF4-FFF2-40B4-BE49-F238E27FC236}">
                <a16:creationId xmlns:a16="http://schemas.microsoft.com/office/drawing/2014/main" id="{EBAF4E52-ACD4-5923-DBE0-FA83EF22F05E}"/>
              </a:ext>
            </a:extLst>
          </p:cNvPr>
          <p:cNvGrpSpPr/>
          <p:nvPr userDrawn="1"/>
        </p:nvGrpSpPr>
        <p:grpSpPr>
          <a:xfrm>
            <a:off x="0" y="6648451"/>
            <a:ext cx="12192000" cy="209549"/>
            <a:chOff x="-114000" y="6750000"/>
            <a:chExt cx="12420000" cy="108000"/>
          </a:xfrm>
        </p:grpSpPr>
        <p:sp>
          <p:nvSpPr>
            <p:cNvPr id="10" name="Rectángulo 9">
              <a:extLst>
                <a:ext uri="{FF2B5EF4-FFF2-40B4-BE49-F238E27FC236}">
                  <a16:creationId xmlns:a16="http://schemas.microsoft.com/office/drawing/2014/main" id="{DF56E328-58CE-5966-9085-1942A13EC31E}"/>
                </a:ext>
              </a:extLst>
            </p:cNvPr>
            <p:cNvSpPr/>
            <p:nvPr/>
          </p:nvSpPr>
          <p:spPr>
            <a:xfrm>
              <a:off x="-114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1" name="Rectángulo 10">
              <a:extLst>
                <a:ext uri="{FF2B5EF4-FFF2-40B4-BE49-F238E27FC236}">
                  <a16:creationId xmlns:a16="http://schemas.microsoft.com/office/drawing/2014/main" id="{187A2C3D-0916-29EF-4B33-44E8A8370D14}"/>
                </a:ext>
              </a:extLst>
            </p:cNvPr>
            <p:cNvSpPr/>
            <p:nvPr/>
          </p:nvSpPr>
          <p:spPr>
            <a:xfrm>
              <a:off x="4026000" y="6750000"/>
              <a:ext cx="4140000" cy="10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Rectángulo 11">
              <a:extLst>
                <a:ext uri="{FF2B5EF4-FFF2-40B4-BE49-F238E27FC236}">
                  <a16:creationId xmlns:a16="http://schemas.microsoft.com/office/drawing/2014/main" id="{A16ACC58-829E-78E8-CEE7-F0B4574EAA89}"/>
                </a:ext>
              </a:extLst>
            </p:cNvPr>
            <p:cNvSpPr/>
            <p:nvPr/>
          </p:nvSpPr>
          <p:spPr>
            <a:xfrm>
              <a:off x="8166000" y="6750000"/>
              <a:ext cx="4140000" cy="108000"/>
            </a:xfrm>
            <a:prstGeom prst="rect">
              <a:avLst/>
            </a:prstGeom>
            <a:solidFill>
              <a:srgbClr val="23B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GT"/>
            </a:p>
          </p:txBody>
        </p:sp>
      </p:grpSp>
      <p:grpSp>
        <p:nvGrpSpPr>
          <p:cNvPr id="13" name="Group 2">
            <a:extLst>
              <a:ext uri="{FF2B5EF4-FFF2-40B4-BE49-F238E27FC236}">
                <a16:creationId xmlns:a16="http://schemas.microsoft.com/office/drawing/2014/main" id="{C994906C-40A9-0D42-6475-B8B9723B1D51}"/>
              </a:ext>
            </a:extLst>
          </p:cNvPr>
          <p:cNvGrpSpPr>
            <a:grpSpLocks/>
          </p:cNvGrpSpPr>
          <p:nvPr userDrawn="1"/>
        </p:nvGrpSpPr>
        <p:grpSpPr bwMode="auto">
          <a:xfrm>
            <a:off x="10564475" y="156903"/>
            <a:ext cx="789325" cy="658292"/>
            <a:chOff x="3381" y="298"/>
            <a:chExt cx="1297" cy="1082"/>
          </a:xfrm>
        </p:grpSpPr>
        <p:pic>
          <p:nvPicPr>
            <p:cNvPr id="14" name="Imagen 13">
              <a:extLst>
                <a:ext uri="{FF2B5EF4-FFF2-40B4-BE49-F238E27FC236}">
                  <a16:creationId xmlns:a16="http://schemas.microsoft.com/office/drawing/2014/main" id="{4F6007F7-3F10-7998-570F-CD3351FB7DD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A black and white sign with white text&#10;&#10;Description automatically generated">
              <a:extLst>
                <a:ext uri="{FF2B5EF4-FFF2-40B4-BE49-F238E27FC236}">
                  <a16:creationId xmlns:a16="http://schemas.microsoft.com/office/drawing/2014/main" id="{420535F7-D044-3D3F-6C81-C749285D1A8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6">
            <a:extLst>
              <a:ext uri="{FF2B5EF4-FFF2-40B4-BE49-F238E27FC236}">
                <a16:creationId xmlns:a16="http://schemas.microsoft.com/office/drawing/2014/main" id="{A51EA957-4FFF-83BF-FA9F-D13515ADCD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8200" y="162733"/>
            <a:ext cx="1796910" cy="648543"/>
          </a:xfrm>
          <a:prstGeom prst="rect">
            <a:avLst/>
          </a:prstGeom>
        </p:spPr>
      </p:pic>
    </p:spTree>
    <p:extLst>
      <p:ext uri="{BB962C8B-B14F-4D97-AF65-F5344CB8AC3E}">
        <p14:creationId xmlns:p14="http://schemas.microsoft.com/office/powerpoint/2010/main" val="1343598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9BE81-CB4A-4269-B79C-338DB6D4EDA0}" type="datetimeFigureOut">
              <a:rPr lang="es-GT" smtClean="0"/>
              <a:pPr/>
              <a:t>21/10/2025</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F4E2DB-716A-477A-BEA8-5C60156CE41B}" type="slidenum">
              <a:rPr lang="es-GT" smtClean="0"/>
              <a:pPr/>
              <a:t>‹Nº›</a:t>
            </a:fld>
            <a:endParaRPr lang="es-GT"/>
          </a:p>
        </p:txBody>
      </p:sp>
    </p:spTree>
    <p:extLst>
      <p:ext uri="{BB962C8B-B14F-4D97-AF65-F5344CB8AC3E}">
        <p14:creationId xmlns:p14="http://schemas.microsoft.com/office/powerpoint/2010/main" val="306014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Data" Target="../diagrams/data1.xml"/><Relationship Id="rId11" Type="http://schemas.openxmlformats.org/officeDocument/2006/relationships/image" Target="../media/image20.png"/><Relationship Id="rId5" Type="http://schemas.openxmlformats.org/officeDocument/2006/relationships/image" Target="../media/image16.png"/><Relationship Id="rId10" Type="http://schemas.microsoft.com/office/2007/relationships/diagramDrawing" Target="../diagrams/drawing1.xml"/><Relationship Id="rId4" Type="http://schemas.openxmlformats.org/officeDocument/2006/relationships/image" Target="../media/image15.pn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1B80EFC-B4E0-78A9-1D16-C8A713406F92}"/>
              </a:ext>
            </a:extLst>
          </p:cNvPr>
          <p:cNvSpPr txBox="1"/>
          <p:nvPr/>
        </p:nvSpPr>
        <p:spPr>
          <a:xfrm>
            <a:off x="3046997" y="2828836"/>
            <a:ext cx="6093994" cy="1200329"/>
          </a:xfrm>
          <a:prstGeom prst="rect">
            <a:avLst/>
          </a:prstGeom>
          <a:noFill/>
        </p:spPr>
        <p:txBody>
          <a:bodyPr wrap="square">
            <a:spAutoFit/>
          </a:bodyPr>
          <a:lstStyle/>
          <a:p>
            <a:pPr algn="l"/>
            <a:br>
              <a:rPr lang="es-GT" b="0" i="0" dirty="0">
                <a:solidFill>
                  <a:srgbClr val="252423"/>
                </a:solidFill>
                <a:effectLst/>
                <a:latin typeface="-apple-system"/>
              </a:rPr>
            </a:br>
            <a:endParaRPr lang="es-GT" b="0" i="0" dirty="0">
              <a:solidFill>
                <a:srgbClr val="252423"/>
              </a:solidFill>
              <a:effectLst/>
              <a:latin typeface="-apple-system"/>
            </a:endParaRPr>
          </a:p>
          <a:p>
            <a:br>
              <a:rPr lang="es-GT" dirty="0"/>
            </a:br>
            <a:endParaRPr lang="es-GT" dirty="0"/>
          </a:p>
        </p:txBody>
      </p:sp>
      <p:sp>
        <p:nvSpPr>
          <p:cNvPr id="5" name="CuadroTexto 4">
            <a:extLst>
              <a:ext uri="{FF2B5EF4-FFF2-40B4-BE49-F238E27FC236}">
                <a16:creationId xmlns:a16="http://schemas.microsoft.com/office/drawing/2014/main" id="{86124DAC-E1A6-FCE0-996C-3EBF9431A486}"/>
              </a:ext>
            </a:extLst>
          </p:cNvPr>
          <p:cNvSpPr txBox="1"/>
          <p:nvPr/>
        </p:nvSpPr>
        <p:spPr>
          <a:xfrm>
            <a:off x="3046997" y="2828836"/>
            <a:ext cx="6093994" cy="1200329"/>
          </a:xfrm>
          <a:prstGeom prst="rect">
            <a:avLst/>
          </a:prstGeom>
          <a:noFill/>
        </p:spPr>
        <p:txBody>
          <a:bodyPr wrap="square">
            <a:spAutoFit/>
          </a:bodyPr>
          <a:lstStyle/>
          <a:p>
            <a:pPr algn="l"/>
            <a:br>
              <a:rPr lang="es-GT" b="0" i="0">
                <a:solidFill>
                  <a:srgbClr val="252423"/>
                </a:solidFill>
                <a:effectLst/>
                <a:latin typeface="-apple-system"/>
              </a:rPr>
            </a:br>
            <a:endParaRPr lang="es-GT" b="0" i="0">
              <a:solidFill>
                <a:srgbClr val="252423"/>
              </a:solidFill>
              <a:effectLst/>
              <a:latin typeface="-apple-system"/>
            </a:endParaRPr>
          </a:p>
          <a:p>
            <a:br>
              <a:rPr lang="es-GT" dirty="0"/>
            </a:br>
            <a:endParaRPr lang="es-GT" dirty="0"/>
          </a:p>
        </p:txBody>
      </p:sp>
    </p:spTree>
    <p:extLst>
      <p:ext uri="{BB962C8B-B14F-4D97-AF65-F5344CB8AC3E}">
        <p14:creationId xmlns:p14="http://schemas.microsoft.com/office/powerpoint/2010/main" val="274912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id="{4E5FC526-00FA-E69E-F580-2AC3CC5BF822}"/>
              </a:ext>
            </a:extLst>
          </p:cNvPr>
          <p:cNvSpPr txBox="1"/>
          <p:nvPr/>
        </p:nvSpPr>
        <p:spPr>
          <a:xfrm>
            <a:off x="1058254" y="1810469"/>
            <a:ext cx="10075492" cy="2585323"/>
          </a:xfrm>
          <a:prstGeom prst="rect">
            <a:avLst/>
          </a:prstGeom>
          <a:noFill/>
        </p:spPr>
        <p:txBody>
          <a:bodyPr wrap="square" rtlCol="0">
            <a:spAutoFit/>
          </a:bodyPr>
          <a:lstStyle/>
          <a:p>
            <a:pPr algn="ctr"/>
            <a:r>
              <a:rPr lang="es-ES" sz="5400" b="1" dirty="0">
                <a:solidFill>
                  <a:schemeClr val="bg1"/>
                </a:solidFill>
                <a:latin typeface="Times New Roman" panose="02020603050405020304" pitchFamily="18" charset="0"/>
                <a:cs typeface="Times New Roman" panose="02020603050405020304" pitchFamily="18" charset="0"/>
              </a:rPr>
              <a:t>Participación de la Sociedad Civil en los procesos de Gestión de Riesgos en Salud</a:t>
            </a:r>
          </a:p>
        </p:txBody>
      </p:sp>
      <p:sp>
        <p:nvSpPr>
          <p:cNvPr id="2" name="CuadroTexto 1">
            <a:extLst>
              <a:ext uri="{FF2B5EF4-FFF2-40B4-BE49-F238E27FC236}">
                <a16:creationId xmlns:a16="http://schemas.microsoft.com/office/drawing/2014/main" id="{93F66CAD-9FA2-8023-EBCE-25F66D4CD26B}"/>
              </a:ext>
            </a:extLst>
          </p:cNvPr>
          <p:cNvSpPr txBox="1"/>
          <p:nvPr/>
        </p:nvSpPr>
        <p:spPr>
          <a:xfrm>
            <a:off x="2671483" y="4742330"/>
            <a:ext cx="7888941" cy="646331"/>
          </a:xfrm>
          <a:prstGeom prst="rect">
            <a:avLst/>
          </a:prstGeom>
          <a:noFill/>
        </p:spPr>
        <p:txBody>
          <a:bodyPr wrap="square" rtlCol="0">
            <a:spAutoFit/>
          </a:bodyPr>
          <a:lstStyle/>
          <a:p>
            <a:pPr algn="ctr"/>
            <a:r>
              <a:rPr lang="es-MX" dirty="0">
                <a:solidFill>
                  <a:schemeClr val="bg1"/>
                </a:solidFill>
                <a:latin typeface="Times New Roman" panose="02020603050405020304" pitchFamily="18" charset="0"/>
                <a:cs typeface="Times New Roman" panose="02020603050405020304" pitchFamily="18" charset="0"/>
              </a:rPr>
              <a:t>Experiencia de Guatemala: Inclusión de Personas con Discapacidad para la preparación a emergencia y desastres en salud.</a:t>
            </a:r>
            <a:endParaRPr lang="es-GT"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339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FE21F-3EC8-5DE1-E18C-9B5DD26D3618}"/>
              </a:ext>
            </a:extLst>
          </p:cNvPr>
          <p:cNvSpPr>
            <a:spLocks noGrp="1"/>
          </p:cNvSpPr>
          <p:nvPr>
            <p:ph type="title"/>
          </p:nvPr>
        </p:nvSpPr>
        <p:spPr>
          <a:xfrm>
            <a:off x="960675" y="189094"/>
            <a:ext cx="10515600" cy="656968"/>
          </a:xfrm>
        </p:spPr>
        <p:txBody>
          <a:bodyPr>
            <a:noAutofit/>
          </a:bodyPr>
          <a:lstStyle/>
          <a:p>
            <a:r>
              <a:rPr lang="es-GT" dirty="0">
                <a:solidFill>
                  <a:schemeClr val="accent5">
                    <a:lumMod val="75000"/>
                  </a:schemeClr>
                </a:solidFill>
                <a:latin typeface="Times New Roman" panose="02020603050405020304" pitchFamily="18" charset="0"/>
                <a:cs typeface="Times New Roman" panose="02020603050405020304" pitchFamily="18" charset="0"/>
              </a:rPr>
              <a:t>Mandato constitucional</a:t>
            </a:r>
          </a:p>
        </p:txBody>
      </p:sp>
      <p:grpSp>
        <p:nvGrpSpPr>
          <p:cNvPr id="3" name="Group 2">
            <a:extLst>
              <a:ext uri="{FF2B5EF4-FFF2-40B4-BE49-F238E27FC236}">
                <a16:creationId xmlns:a16="http://schemas.microsoft.com/office/drawing/2014/main" id="{2FCC4E4D-EEAC-8F1B-F03C-EBEC2629A04A}"/>
              </a:ext>
            </a:extLst>
          </p:cNvPr>
          <p:cNvGrpSpPr>
            <a:grpSpLocks/>
          </p:cNvGrpSpPr>
          <p:nvPr/>
        </p:nvGrpSpPr>
        <p:grpSpPr bwMode="auto">
          <a:xfrm>
            <a:off x="11084960" y="139526"/>
            <a:ext cx="789325" cy="658292"/>
            <a:chOff x="3381" y="298"/>
            <a:chExt cx="1297" cy="1082"/>
          </a:xfrm>
        </p:grpSpPr>
        <p:pic>
          <p:nvPicPr>
            <p:cNvPr id="4" name="Imagen 3">
              <a:extLst>
                <a:ext uri="{FF2B5EF4-FFF2-40B4-BE49-F238E27FC236}">
                  <a16:creationId xmlns:a16="http://schemas.microsoft.com/office/drawing/2014/main" id="{927CB2AB-C984-9067-7B94-0427932F484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black and white sign with white text&#10;&#10;Description automatically generated">
              <a:extLst>
                <a:ext uri="{FF2B5EF4-FFF2-40B4-BE49-F238E27FC236}">
                  <a16:creationId xmlns:a16="http://schemas.microsoft.com/office/drawing/2014/main" id="{8C5E35A4-B382-4183-0F3A-8B10848658A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Picture 16">
            <a:extLst>
              <a:ext uri="{FF2B5EF4-FFF2-40B4-BE49-F238E27FC236}">
                <a16:creationId xmlns:a16="http://schemas.microsoft.com/office/drawing/2014/main" id="{D7127640-50DC-D5AE-1DDF-182895776A2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5702" y="197519"/>
            <a:ext cx="1796910" cy="648543"/>
          </a:xfrm>
          <a:prstGeom prst="rect">
            <a:avLst/>
          </a:prstGeom>
        </p:spPr>
      </p:pic>
      <p:pic>
        <p:nvPicPr>
          <p:cNvPr id="11" name="Picture 2" descr="Constitución Política de la República de Guatemala ilustrada para niños |  Aprende Guatemala.com">
            <a:extLst>
              <a:ext uri="{FF2B5EF4-FFF2-40B4-BE49-F238E27FC236}">
                <a16:creationId xmlns:a16="http://schemas.microsoft.com/office/drawing/2014/main" id="{939DB68C-E94E-D320-A167-58125B662B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378" r="12688"/>
          <a:stretch>
            <a:fillRect/>
          </a:stretch>
        </p:blipFill>
        <p:spPr bwMode="auto">
          <a:xfrm>
            <a:off x="2400300" y="1049767"/>
            <a:ext cx="2743200" cy="41605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2" name="Picture 4" descr="CODIGO DE SALUD">
            <a:extLst>
              <a:ext uri="{FF2B5EF4-FFF2-40B4-BE49-F238E27FC236}">
                <a16:creationId xmlns:a16="http://schemas.microsoft.com/office/drawing/2014/main" id="{3A8ED2A0-91F3-B317-1F91-8A0DC26564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39" r="16700"/>
          <a:stretch>
            <a:fillRect/>
          </a:stretch>
        </p:blipFill>
        <p:spPr bwMode="auto">
          <a:xfrm>
            <a:off x="6912428" y="1049767"/>
            <a:ext cx="3026237" cy="445948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981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C65B7B8-A84A-77AD-55A8-B38F07AE1584}"/>
              </a:ext>
            </a:extLst>
          </p:cNvPr>
          <p:cNvSpPr txBox="1"/>
          <p:nvPr/>
        </p:nvSpPr>
        <p:spPr>
          <a:xfrm>
            <a:off x="861722" y="5378616"/>
            <a:ext cx="3520764" cy="276999"/>
          </a:xfrm>
          <a:prstGeom prst="rect">
            <a:avLst/>
          </a:prstGeom>
          <a:noFill/>
        </p:spPr>
        <p:txBody>
          <a:bodyPr wrap="square" rtlCol="0">
            <a:spAutoFit/>
          </a:bodyPr>
          <a:lstStyle/>
          <a:p>
            <a:r>
              <a:rPr lang="es-MX" sz="1200" b="1" dirty="0">
                <a:solidFill>
                  <a:schemeClr val="bg1"/>
                </a:solidFill>
              </a:rPr>
              <a:t>Fuente: Sesión de Asamblea General  NNUU</a:t>
            </a:r>
          </a:p>
        </p:txBody>
      </p:sp>
      <p:pic>
        <p:nvPicPr>
          <p:cNvPr id="7" name="Picture 6">
            <a:extLst>
              <a:ext uri="{FF2B5EF4-FFF2-40B4-BE49-F238E27FC236}">
                <a16:creationId xmlns:a16="http://schemas.microsoft.com/office/drawing/2014/main" id="{44A738C5-1ACC-9425-457B-D25EA1304B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5702" y="6112144"/>
            <a:ext cx="1719315" cy="493603"/>
          </a:xfrm>
          <a:prstGeom prst="rect">
            <a:avLst/>
          </a:prstGeom>
        </p:spPr>
      </p:pic>
      <p:sp>
        <p:nvSpPr>
          <p:cNvPr id="5" name="CuadroTexto 4">
            <a:extLst>
              <a:ext uri="{FF2B5EF4-FFF2-40B4-BE49-F238E27FC236}">
                <a16:creationId xmlns:a16="http://schemas.microsoft.com/office/drawing/2014/main" id="{D4D76A6E-72F9-1084-8918-306DD6B50F9D}"/>
              </a:ext>
            </a:extLst>
          </p:cNvPr>
          <p:cNvSpPr txBox="1"/>
          <p:nvPr/>
        </p:nvSpPr>
        <p:spPr>
          <a:xfrm>
            <a:off x="317715" y="2568613"/>
            <a:ext cx="9142263" cy="2862322"/>
          </a:xfrm>
          <a:prstGeom prst="rect">
            <a:avLst/>
          </a:prstGeom>
          <a:noFill/>
        </p:spPr>
        <p:txBody>
          <a:bodyPr wrap="square" rtlCol="0">
            <a:spAutoFit/>
          </a:bodyPr>
          <a:lstStyle/>
          <a:p>
            <a:pPr algn="just"/>
            <a:r>
              <a:rPr lang="es-ES" sz="2800" dirty="0">
                <a:solidFill>
                  <a:srgbClr val="002060"/>
                </a:solidFill>
                <a:latin typeface="Times New Roman" panose="02020603050405020304" pitchFamily="18" charset="0"/>
                <a:cs typeface="Times New Roman" panose="02020603050405020304" pitchFamily="18" charset="0"/>
              </a:rPr>
              <a:t>Aplicación de políticas y estrategias de reducción del riesgo de desastres en los hospitales:</a:t>
            </a:r>
          </a:p>
          <a:p>
            <a:pPr algn="just"/>
            <a:endParaRPr lang="es-ES" sz="1200" dirty="0">
              <a:solidFill>
                <a:srgbClr val="002060"/>
              </a:solidFill>
              <a:latin typeface="Times New Roman" panose="02020603050405020304" pitchFamily="18" charset="0"/>
              <a:cs typeface="Times New Roman" panose="02020603050405020304" pitchFamily="18" charset="0"/>
            </a:endParaRPr>
          </a:p>
          <a:p>
            <a:pPr algn="just"/>
            <a:endParaRPr lang="es-ES" sz="1000" dirty="0">
              <a:solidFill>
                <a:srgbClr val="002060"/>
              </a:solidFill>
              <a:latin typeface="Times New Roman" panose="02020603050405020304" pitchFamily="18" charset="0"/>
              <a:cs typeface="Times New Roman" panose="02020603050405020304" pitchFamily="18" charset="0"/>
            </a:endParaRPr>
          </a:p>
          <a:p>
            <a:pPr marL="914400" lvl="1" indent="-457200" algn="just">
              <a:buFont typeface="Wingdings" panose="05000000000000000000" pitchFamily="2" charset="2"/>
              <a:buChar char="Ø"/>
            </a:pPr>
            <a:r>
              <a:rPr lang="es-ES" sz="2800" dirty="0">
                <a:solidFill>
                  <a:srgbClr val="002060"/>
                </a:solidFill>
                <a:latin typeface="Times New Roman" panose="02020603050405020304" pitchFamily="18" charset="0"/>
                <a:cs typeface="Times New Roman" panose="02020603050405020304" pitchFamily="18" charset="0"/>
              </a:rPr>
              <a:t>Para prevenir nuevos riesgos de desastres</a:t>
            </a:r>
          </a:p>
          <a:p>
            <a:pPr marL="914400" lvl="1" indent="-457200" algn="just">
              <a:buFont typeface="Wingdings" panose="05000000000000000000" pitchFamily="2" charset="2"/>
              <a:buChar char="Ø"/>
            </a:pPr>
            <a:r>
              <a:rPr lang="es-ES" sz="2800" dirty="0">
                <a:solidFill>
                  <a:srgbClr val="002060"/>
                </a:solidFill>
                <a:latin typeface="Times New Roman" panose="02020603050405020304" pitchFamily="18" charset="0"/>
                <a:cs typeface="Times New Roman" panose="02020603050405020304" pitchFamily="18" charset="0"/>
              </a:rPr>
              <a:t>Reducir los riesgos de desastres existentes </a:t>
            </a:r>
          </a:p>
          <a:p>
            <a:pPr marL="914400" lvl="1" indent="-457200" algn="just">
              <a:buFont typeface="Wingdings" panose="05000000000000000000" pitchFamily="2" charset="2"/>
              <a:buChar char="Ø"/>
            </a:pPr>
            <a:r>
              <a:rPr lang="es-ES" sz="2800" dirty="0">
                <a:solidFill>
                  <a:srgbClr val="002060"/>
                </a:solidFill>
                <a:latin typeface="Times New Roman" panose="02020603050405020304" pitchFamily="18" charset="0"/>
                <a:cs typeface="Times New Roman" panose="02020603050405020304" pitchFamily="18" charset="0"/>
              </a:rPr>
              <a:t>Gestionar el riesgo residual</a:t>
            </a:r>
          </a:p>
          <a:p>
            <a:endParaRPr lang="en-US" dirty="0">
              <a:latin typeface="Times New Roman" panose="02020603050405020304" pitchFamily="18" charset="0"/>
              <a:cs typeface="Times New Roman" panose="02020603050405020304" pitchFamily="18" charset="0"/>
            </a:endParaRPr>
          </a:p>
        </p:txBody>
      </p:sp>
      <p:sp>
        <p:nvSpPr>
          <p:cNvPr id="14" name="Título 1">
            <a:extLst>
              <a:ext uri="{FF2B5EF4-FFF2-40B4-BE49-F238E27FC236}">
                <a16:creationId xmlns:a16="http://schemas.microsoft.com/office/drawing/2014/main" id="{26262D83-47AF-9CA8-EC76-5A7F0E0E765D}"/>
              </a:ext>
            </a:extLst>
          </p:cNvPr>
          <p:cNvSpPr>
            <a:spLocks noGrp="1"/>
          </p:cNvSpPr>
          <p:nvPr>
            <p:ph type="title"/>
          </p:nvPr>
        </p:nvSpPr>
        <p:spPr>
          <a:xfrm>
            <a:off x="108156" y="990268"/>
            <a:ext cx="12191999" cy="1876884"/>
          </a:xfrm>
        </p:spPr>
        <p:txBody>
          <a:bodyPr/>
          <a:lstStyle/>
          <a:p>
            <a:r>
              <a:rPr lang="es-MX" sz="3000" dirty="0">
                <a:solidFill>
                  <a:schemeClr val="accent5">
                    <a:lumMod val="75000"/>
                  </a:schemeClr>
                </a:solidFill>
                <a:latin typeface="Times New Roman" panose="02020603050405020304" pitchFamily="18" charset="0"/>
                <a:cs typeface="Times New Roman" panose="02020603050405020304" pitchFamily="18" charset="0"/>
              </a:rPr>
              <a:t>Adopción de la Iniciativa</a:t>
            </a:r>
            <a:br>
              <a:rPr lang="es-MX" sz="3000" dirty="0">
                <a:solidFill>
                  <a:schemeClr val="accent5">
                    <a:lumMod val="75000"/>
                  </a:schemeClr>
                </a:solidFill>
                <a:latin typeface="Times New Roman" panose="02020603050405020304" pitchFamily="18" charset="0"/>
                <a:cs typeface="Times New Roman" panose="02020603050405020304" pitchFamily="18" charset="0"/>
              </a:rPr>
            </a:br>
            <a:r>
              <a:rPr lang="es-MX" sz="3000" dirty="0">
                <a:solidFill>
                  <a:schemeClr val="accent5">
                    <a:lumMod val="75000"/>
                  </a:schemeClr>
                </a:solidFill>
                <a:latin typeface="Times New Roman" panose="02020603050405020304" pitchFamily="18" charset="0"/>
                <a:cs typeface="Times New Roman" panose="02020603050405020304" pitchFamily="18" charset="0"/>
              </a:rPr>
              <a:t>Inclusión en la Gestión del Riesgo de Desastres en Hospitales </a:t>
            </a:r>
            <a:endParaRPr lang="en-US" sz="3000" dirty="0">
              <a:solidFill>
                <a:schemeClr val="accent5">
                  <a:lumMod val="75000"/>
                </a:schemeClr>
              </a:solidFill>
              <a:latin typeface="Times New Roman" panose="02020603050405020304" pitchFamily="18" charset="0"/>
              <a:cs typeface="Times New Roman" panose="02020603050405020304" pitchFamily="18" charset="0"/>
            </a:endParaRPr>
          </a:p>
        </p:txBody>
      </p:sp>
      <p:pic>
        <p:nvPicPr>
          <p:cNvPr id="6" name="Picture 2" descr="A close up of a sign&#10;&#10;Description automatically generated">
            <a:extLst>
              <a:ext uri="{FF2B5EF4-FFF2-40B4-BE49-F238E27FC236}">
                <a16:creationId xmlns:a16="http://schemas.microsoft.com/office/drawing/2014/main" id="{29339AE9-4B0F-8DA0-EFA2-D5B2B602BA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44737" y="12685"/>
            <a:ext cx="6315241" cy="1492132"/>
          </a:xfrm>
          <a:prstGeom prst="rect">
            <a:avLst/>
          </a:prstGeom>
        </p:spPr>
      </p:pic>
      <p:sp>
        <p:nvSpPr>
          <p:cNvPr id="9" name="CuadroTexto 8">
            <a:extLst>
              <a:ext uri="{FF2B5EF4-FFF2-40B4-BE49-F238E27FC236}">
                <a16:creationId xmlns:a16="http://schemas.microsoft.com/office/drawing/2014/main" id="{2108DB15-26DC-0F38-E42E-ECD5CE4EDC65}"/>
              </a:ext>
            </a:extLst>
          </p:cNvPr>
          <p:cNvSpPr txBox="1"/>
          <p:nvPr/>
        </p:nvSpPr>
        <p:spPr>
          <a:xfrm>
            <a:off x="627768" y="5296028"/>
            <a:ext cx="11246517" cy="494494"/>
          </a:xfrm>
          <a:prstGeom prst="rect">
            <a:avLst/>
          </a:prstGeom>
          <a:solidFill>
            <a:srgbClr val="FF4215"/>
          </a:solidFill>
        </p:spPr>
        <p:txBody>
          <a:bodyPr wrap="square">
            <a:spAutoFit/>
          </a:bodyPr>
          <a:lstStyle/>
          <a:p>
            <a:pPr algn="ctr">
              <a:lnSpc>
                <a:spcPct val="150000"/>
              </a:lnSpc>
              <a:spcBef>
                <a:spcPts val="600"/>
              </a:spcBef>
              <a:spcAft>
                <a:spcPts val="600"/>
              </a:spcAft>
            </a:pPr>
            <a:r>
              <a:rPr lang="es-ES" sz="2000" b="1" dirty="0">
                <a:solidFill>
                  <a:schemeClr val="bg1"/>
                </a:solidFill>
                <a:latin typeface="Century Gothic" panose="020B0502020202020204" pitchFamily="34" charset="0"/>
                <a:cs typeface="Arial" panose="020B0604020202020204" pitchFamily="34" charset="0"/>
              </a:rPr>
              <a:t>Considerando las necesidades y la participación de las Personas con Discapacidad</a:t>
            </a:r>
          </a:p>
        </p:txBody>
      </p:sp>
      <p:pic>
        <p:nvPicPr>
          <p:cNvPr id="10" name="Picture 2">
            <a:extLst>
              <a:ext uri="{FF2B5EF4-FFF2-40B4-BE49-F238E27FC236}">
                <a16:creationId xmlns:a16="http://schemas.microsoft.com/office/drawing/2014/main" id="{48CE8BD5-FEC4-4A26-38EC-52C16EAE7595}"/>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9435885" y="2560718"/>
            <a:ext cx="2438400" cy="264917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2">
            <a:extLst>
              <a:ext uri="{FF2B5EF4-FFF2-40B4-BE49-F238E27FC236}">
                <a16:creationId xmlns:a16="http://schemas.microsoft.com/office/drawing/2014/main" id="{12954B49-378A-636D-59D5-6571AA9EC357}"/>
              </a:ext>
            </a:extLst>
          </p:cNvPr>
          <p:cNvGrpSpPr>
            <a:grpSpLocks/>
          </p:cNvGrpSpPr>
          <p:nvPr/>
        </p:nvGrpSpPr>
        <p:grpSpPr bwMode="auto">
          <a:xfrm>
            <a:off x="11084960" y="139526"/>
            <a:ext cx="789325" cy="658292"/>
            <a:chOff x="3381" y="298"/>
            <a:chExt cx="1297" cy="1082"/>
          </a:xfrm>
        </p:grpSpPr>
        <p:pic>
          <p:nvPicPr>
            <p:cNvPr id="3" name="Imagen 2">
              <a:extLst>
                <a:ext uri="{FF2B5EF4-FFF2-40B4-BE49-F238E27FC236}">
                  <a16:creationId xmlns:a16="http://schemas.microsoft.com/office/drawing/2014/main" id="{05C755DB-AA02-8563-0AB0-A9344B41E830}"/>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black and white sign with white text&#10;&#10;Description automatically generated">
              <a:extLst>
                <a:ext uri="{FF2B5EF4-FFF2-40B4-BE49-F238E27FC236}">
                  <a16:creationId xmlns:a16="http://schemas.microsoft.com/office/drawing/2014/main" id="{D4D7EEDB-C8CB-4E44-60AD-FAE0C58D6B25}"/>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6">
            <a:extLst>
              <a:ext uri="{FF2B5EF4-FFF2-40B4-BE49-F238E27FC236}">
                <a16:creationId xmlns:a16="http://schemas.microsoft.com/office/drawing/2014/main" id="{619ABA2E-1658-CF91-28A4-812F979C888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35702" y="197519"/>
            <a:ext cx="1796910" cy="648543"/>
          </a:xfrm>
          <a:prstGeom prst="rect">
            <a:avLst/>
          </a:prstGeom>
        </p:spPr>
      </p:pic>
    </p:spTree>
    <p:extLst>
      <p:ext uri="{BB962C8B-B14F-4D97-AF65-F5344CB8AC3E}">
        <p14:creationId xmlns:p14="http://schemas.microsoft.com/office/powerpoint/2010/main" val="3233913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98690" y="33094"/>
            <a:ext cx="10515600" cy="904962"/>
          </a:xfrm>
        </p:spPr>
        <p:txBody>
          <a:bodyPr>
            <a:normAutofit/>
          </a:bodyPr>
          <a:lstStyle/>
          <a:p>
            <a:pPr algn="ctr"/>
            <a:r>
              <a:rPr lang="es-MX" sz="3600" dirty="0">
                <a:solidFill>
                  <a:schemeClr val="accent5">
                    <a:lumMod val="75000"/>
                  </a:schemeClr>
                </a:solidFill>
                <a:latin typeface="Times New Roman" panose="02020603050405020304" pitchFamily="18" charset="0"/>
                <a:cs typeface="Times New Roman" panose="02020603050405020304" pitchFamily="18" charset="0"/>
              </a:rPr>
              <a:t>Ciclo metodológico de INGRID-H</a:t>
            </a:r>
            <a:endParaRPr lang="en-US" sz="3600" dirty="0">
              <a:solidFill>
                <a:schemeClr val="accent5">
                  <a:lumMod val="75000"/>
                </a:schemeClr>
              </a:solidFill>
              <a:latin typeface="Times New Roman" panose="02020603050405020304" pitchFamily="18" charset="0"/>
              <a:cs typeface="Times New Roman" panose="02020603050405020304" pitchFamily="18" charset="0"/>
            </a:endParaRPr>
          </a:p>
        </p:txBody>
      </p:sp>
      <p:grpSp>
        <p:nvGrpSpPr>
          <p:cNvPr id="5" name="Grupo 4"/>
          <p:cNvGrpSpPr/>
          <p:nvPr/>
        </p:nvGrpSpPr>
        <p:grpSpPr>
          <a:xfrm>
            <a:off x="518158" y="845096"/>
            <a:ext cx="4578276" cy="4948866"/>
            <a:chOff x="3705130" y="714198"/>
            <a:chExt cx="5036104" cy="5443753"/>
          </a:xfrm>
        </p:grpSpPr>
        <p:sp>
          <p:nvSpPr>
            <p:cNvPr id="6" name="Freeform 7"/>
            <p:cNvSpPr>
              <a:spLocks/>
            </p:cNvSpPr>
            <p:nvPr/>
          </p:nvSpPr>
          <p:spPr bwMode="auto">
            <a:xfrm>
              <a:off x="6094412" y="2394323"/>
              <a:ext cx="2044030" cy="3078707"/>
            </a:xfrm>
            <a:custGeom>
              <a:avLst/>
              <a:gdLst>
                <a:gd name="T0" fmla="*/ 1951 w 2260"/>
                <a:gd name="T1" fmla="*/ 0 h 3404"/>
                <a:gd name="T2" fmla="*/ 2021 w 2260"/>
                <a:gd name="T3" fmla="*/ 129 h 3404"/>
                <a:gd name="T4" fmla="*/ 2082 w 2260"/>
                <a:gd name="T5" fmla="*/ 262 h 3404"/>
                <a:gd name="T6" fmla="*/ 2135 w 2260"/>
                <a:gd name="T7" fmla="*/ 400 h 3404"/>
                <a:gd name="T8" fmla="*/ 2179 w 2260"/>
                <a:gd name="T9" fmla="*/ 542 h 3404"/>
                <a:gd name="T10" fmla="*/ 2215 w 2260"/>
                <a:gd name="T11" fmla="*/ 687 h 3404"/>
                <a:gd name="T12" fmla="*/ 2241 w 2260"/>
                <a:gd name="T13" fmla="*/ 835 h 3404"/>
                <a:gd name="T14" fmla="*/ 2256 w 2260"/>
                <a:gd name="T15" fmla="*/ 990 h 3404"/>
                <a:gd name="T16" fmla="*/ 2260 w 2260"/>
                <a:gd name="T17" fmla="*/ 1144 h 3404"/>
                <a:gd name="T18" fmla="*/ 2256 w 2260"/>
                <a:gd name="T19" fmla="*/ 1313 h 3404"/>
                <a:gd name="T20" fmla="*/ 2237 w 2260"/>
                <a:gd name="T21" fmla="*/ 1478 h 3404"/>
                <a:gd name="T22" fmla="*/ 2207 w 2260"/>
                <a:gd name="T23" fmla="*/ 1639 h 3404"/>
                <a:gd name="T24" fmla="*/ 2165 w 2260"/>
                <a:gd name="T25" fmla="*/ 1797 h 3404"/>
                <a:gd name="T26" fmla="*/ 2114 w 2260"/>
                <a:gd name="T27" fmla="*/ 1949 h 3404"/>
                <a:gd name="T28" fmla="*/ 2051 w 2260"/>
                <a:gd name="T29" fmla="*/ 2095 h 3404"/>
                <a:gd name="T30" fmla="*/ 1979 w 2260"/>
                <a:gd name="T31" fmla="*/ 2239 h 3404"/>
                <a:gd name="T32" fmla="*/ 1898 w 2260"/>
                <a:gd name="T33" fmla="*/ 2374 h 3404"/>
                <a:gd name="T34" fmla="*/ 1807 w 2260"/>
                <a:gd name="T35" fmla="*/ 2503 h 3404"/>
                <a:gd name="T36" fmla="*/ 1708 w 2260"/>
                <a:gd name="T37" fmla="*/ 2626 h 3404"/>
                <a:gd name="T38" fmla="*/ 1600 w 2260"/>
                <a:gd name="T39" fmla="*/ 2742 h 3404"/>
                <a:gd name="T40" fmla="*/ 1484 w 2260"/>
                <a:gd name="T41" fmla="*/ 2848 h 3404"/>
                <a:gd name="T42" fmla="*/ 1361 w 2260"/>
                <a:gd name="T43" fmla="*/ 2949 h 3404"/>
                <a:gd name="T44" fmla="*/ 1232 w 2260"/>
                <a:gd name="T45" fmla="*/ 3040 h 3404"/>
                <a:gd name="T46" fmla="*/ 1097 w 2260"/>
                <a:gd name="T47" fmla="*/ 3121 h 3404"/>
                <a:gd name="T48" fmla="*/ 956 w 2260"/>
                <a:gd name="T49" fmla="*/ 3192 h 3404"/>
                <a:gd name="T50" fmla="*/ 808 w 2260"/>
                <a:gd name="T51" fmla="*/ 3256 h 3404"/>
                <a:gd name="T52" fmla="*/ 655 w 2260"/>
                <a:gd name="T53" fmla="*/ 3309 h 3404"/>
                <a:gd name="T54" fmla="*/ 499 w 2260"/>
                <a:gd name="T55" fmla="*/ 3349 h 3404"/>
                <a:gd name="T56" fmla="*/ 338 w 2260"/>
                <a:gd name="T57" fmla="*/ 3381 h 3404"/>
                <a:gd name="T58" fmla="*/ 173 w 2260"/>
                <a:gd name="T59" fmla="*/ 3397 h 3404"/>
                <a:gd name="T60" fmla="*/ 4 w 2260"/>
                <a:gd name="T61" fmla="*/ 3404 h 3404"/>
                <a:gd name="T62" fmla="*/ 0 w 2260"/>
                <a:gd name="T63" fmla="*/ 1144 h 3404"/>
                <a:gd name="T64" fmla="*/ 1951 w 2260"/>
                <a:gd name="T65" fmla="*/ 0 h 3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0" h="3404">
                  <a:moveTo>
                    <a:pt x="1951" y="0"/>
                  </a:moveTo>
                  <a:lnTo>
                    <a:pt x="2021" y="129"/>
                  </a:lnTo>
                  <a:lnTo>
                    <a:pt x="2082" y="262"/>
                  </a:lnTo>
                  <a:lnTo>
                    <a:pt x="2135" y="400"/>
                  </a:lnTo>
                  <a:lnTo>
                    <a:pt x="2179" y="542"/>
                  </a:lnTo>
                  <a:lnTo>
                    <a:pt x="2215" y="687"/>
                  </a:lnTo>
                  <a:lnTo>
                    <a:pt x="2241" y="835"/>
                  </a:lnTo>
                  <a:lnTo>
                    <a:pt x="2256" y="990"/>
                  </a:lnTo>
                  <a:lnTo>
                    <a:pt x="2260" y="1144"/>
                  </a:lnTo>
                  <a:lnTo>
                    <a:pt x="2256" y="1313"/>
                  </a:lnTo>
                  <a:lnTo>
                    <a:pt x="2237" y="1478"/>
                  </a:lnTo>
                  <a:lnTo>
                    <a:pt x="2207" y="1639"/>
                  </a:lnTo>
                  <a:lnTo>
                    <a:pt x="2165" y="1797"/>
                  </a:lnTo>
                  <a:lnTo>
                    <a:pt x="2114" y="1949"/>
                  </a:lnTo>
                  <a:lnTo>
                    <a:pt x="2051" y="2095"/>
                  </a:lnTo>
                  <a:lnTo>
                    <a:pt x="1979" y="2239"/>
                  </a:lnTo>
                  <a:lnTo>
                    <a:pt x="1898" y="2374"/>
                  </a:lnTo>
                  <a:lnTo>
                    <a:pt x="1807" y="2503"/>
                  </a:lnTo>
                  <a:lnTo>
                    <a:pt x="1708" y="2626"/>
                  </a:lnTo>
                  <a:lnTo>
                    <a:pt x="1600" y="2742"/>
                  </a:lnTo>
                  <a:lnTo>
                    <a:pt x="1484" y="2848"/>
                  </a:lnTo>
                  <a:lnTo>
                    <a:pt x="1361" y="2949"/>
                  </a:lnTo>
                  <a:lnTo>
                    <a:pt x="1232" y="3040"/>
                  </a:lnTo>
                  <a:lnTo>
                    <a:pt x="1097" y="3121"/>
                  </a:lnTo>
                  <a:lnTo>
                    <a:pt x="956" y="3192"/>
                  </a:lnTo>
                  <a:lnTo>
                    <a:pt x="808" y="3256"/>
                  </a:lnTo>
                  <a:lnTo>
                    <a:pt x="655" y="3309"/>
                  </a:lnTo>
                  <a:lnTo>
                    <a:pt x="499" y="3349"/>
                  </a:lnTo>
                  <a:lnTo>
                    <a:pt x="338" y="3381"/>
                  </a:lnTo>
                  <a:lnTo>
                    <a:pt x="173" y="3397"/>
                  </a:lnTo>
                  <a:lnTo>
                    <a:pt x="4" y="3404"/>
                  </a:lnTo>
                  <a:lnTo>
                    <a:pt x="0" y="1144"/>
                  </a:lnTo>
                  <a:lnTo>
                    <a:pt x="1951" y="0"/>
                  </a:lnTo>
                  <a:close/>
                </a:path>
              </a:pathLst>
            </a:custGeom>
            <a:solidFill>
              <a:srgbClr val="4F81BD">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7" name="Freeform 9"/>
            <p:cNvSpPr>
              <a:spLocks/>
            </p:cNvSpPr>
            <p:nvPr/>
          </p:nvSpPr>
          <p:spPr bwMode="auto">
            <a:xfrm>
              <a:off x="4326236" y="1384970"/>
              <a:ext cx="3532735" cy="2044030"/>
            </a:xfrm>
            <a:custGeom>
              <a:avLst/>
              <a:gdLst>
                <a:gd name="T0" fmla="*/ 1955 w 3906"/>
                <a:gd name="T1" fmla="*/ 0 h 2260"/>
                <a:gd name="T2" fmla="*/ 2120 w 3906"/>
                <a:gd name="T3" fmla="*/ 4 h 2260"/>
                <a:gd name="T4" fmla="*/ 2281 w 3906"/>
                <a:gd name="T5" fmla="*/ 23 h 2260"/>
                <a:gd name="T6" fmla="*/ 2439 w 3906"/>
                <a:gd name="T7" fmla="*/ 51 h 2260"/>
                <a:gd name="T8" fmla="*/ 2593 w 3906"/>
                <a:gd name="T9" fmla="*/ 91 h 2260"/>
                <a:gd name="T10" fmla="*/ 2743 w 3906"/>
                <a:gd name="T11" fmla="*/ 140 h 2260"/>
                <a:gd name="T12" fmla="*/ 2887 w 3906"/>
                <a:gd name="T13" fmla="*/ 199 h 2260"/>
                <a:gd name="T14" fmla="*/ 3027 w 3906"/>
                <a:gd name="T15" fmla="*/ 269 h 2260"/>
                <a:gd name="T16" fmla="*/ 3160 w 3906"/>
                <a:gd name="T17" fmla="*/ 347 h 2260"/>
                <a:gd name="T18" fmla="*/ 3289 w 3906"/>
                <a:gd name="T19" fmla="*/ 434 h 2260"/>
                <a:gd name="T20" fmla="*/ 3409 w 3906"/>
                <a:gd name="T21" fmla="*/ 529 h 2260"/>
                <a:gd name="T22" fmla="*/ 3524 w 3906"/>
                <a:gd name="T23" fmla="*/ 632 h 2260"/>
                <a:gd name="T24" fmla="*/ 3631 w 3906"/>
                <a:gd name="T25" fmla="*/ 744 h 2260"/>
                <a:gd name="T26" fmla="*/ 3731 w 3906"/>
                <a:gd name="T27" fmla="*/ 861 h 2260"/>
                <a:gd name="T28" fmla="*/ 3822 w 3906"/>
                <a:gd name="T29" fmla="*/ 985 h 2260"/>
                <a:gd name="T30" fmla="*/ 3906 w 3906"/>
                <a:gd name="T31" fmla="*/ 1116 h 2260"/>
                <a:gd name="T32" fmla="*/ 1955 w 3906"/>
                <a:gd name="T33" fmla="*/ 2260 h 2260"/>
                <a:gd name="T34" fmla="*/ 0 w 3906"/>
                <a:gd name="T35" fmla="*/ 1125 h 2260"/>
                <a:gd name="T36" fmla="*/ 82 w 3906"/>
                <a:gd name="T37" fmla="*/ 994 h 2260"/>
                <a:gd name="T38" fmla="*/ 173 w 3906"/>
                <a:gd name="T39" fmla="*/ 867 h 2260"/>
                <a:gd name="T40" fmla="*/ 272 w 3906"/>
                <a:gd name="T41" fmla="*/ 749 h 2260"/>
                <a:gd name="T42" fmla="*/ 380 w 3906"/>
                <a:gd name="T43" fmla="*/ 639 h 2260"/>
                <a:gd name="T44" fmla="*/ 494 w 3906"/>
                <a:gd name="T45" fmla="*/ 533 h 2260"/>
                <a:gd name="T46" fmla="*/ 617 w 3906"/>
                <a:gd name="T47" fmla="*/ 438 h 2260"/>
                <a:gd name="T48" fmla="*/ 746 w 3906"/>
                <a:gd name="T49" fmla="*/ 351 h 2260"/>
                <a:gd name="T50" fmla="*/ 879 w 3906"/>
                <a:gd name="T51" fmla="*/ 271 h 2260"/>
                <a:gd name="T52" fmla="*/ 1019 w 3906"/>
                <a:gd name="T53" fmla="*/ 201 h 2260"/>
                <a:gd name="T54" fmla="*/ 1164 w 3906"/>
                <a:gd name="T55" fmla="*/ 142 h 2260"/>
                <a:gd name="T56" fmla="*/ 1314 w 3906"/>
                <a:gd name="T57" fmla="*/ 91 h 2260"/>
                <a:gd name="T58" fmla="*/ 1469 w 3906"/>
                <a:gd name="T59" fmla="*/ 51 h 2260"/>
                <a:gd name="T60" fmla="*/ 1627 w 3906"/>
                <a:gd name="T61" fmla="*/ 23 h 2260"/>
                <a:gd name="T62" fmla="*/ 1790 w 3906"/>
                <a:gd name="T63" fmla="*/ 4 h 2260"/>
                <a:gd name="T64" fmla="*/ 1955 w 3906"/>
                <a:gd name="T65"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06" h="2260">
                  <a:moveTo>
                    <a:pt x="1955" y="0"/>
                  </a:moveTo>
                  <a:lnTo>
                    <a:pt x="2120" y="4"/>
                  </a:lnTo>
                  <a:lnTo>
                    <a:pt x="2281" y="23"/>
                  </a:lnTo>
                  <a:lnTo>
                    <a:pt x="2439" y="51"/>
                  </a:lnTo>
                  <a:lnTo>
                    <a:pt x="2593" y="91"/>
                  </a:lnTo>
                  <a:lnTo>
                    <a:pt x="2743" y="140"/>
                  </a:lnTo>
                  <a:lnTo>
                    <a:pt x="2887" y="199"/>
                  </a:lnTo>
                  <a:lnTo>
                    <a:pt x="3027" y="269"/>
                  </a:lnTo>
                  <a:lnTo>
                    <a:pt x="3160" y="347"/>
                  </a:lnTo>
                  <a:lnTo>
                    <a:pt x="3289" y="434"/>
                  </a:lnTo>
                  <a:lnTo>
                    <a:pt x="3409" y="529"/>
                  </a:lnTo>
                  <a:lnTo>
                    <a:pt x="3524" y="632"/>
                  </a:lnTo>
                  <a:lnTo>
                    <a:pt x="3631" y="744"/>
                  </a:lnTo>
                  <a:lnTo>
                    <a:pt x="3731" y="861"/>
                  </a:lnTo>
                  <a:lnTo>
                    <a:pt x="3822" y="985"/>
                  </a:lnTo>
                  <a:lnTo>
                    <a:pt x="3906" y="1116"/>
                  </a:lnTo>
                  <a:lnTo>
                    <a:pt x="1955" y="2260"/>
                  </a:lnTo>
                  <a:lnTo>
                    <a:pt x="0" y="1125"/>
                  </a:lnTo>
                  <a:lnTo>
                    <a:pt x="82" y="994"/>
                  </a:lnTo>
                  <a:lnTo>
                    <a:pt x="173" y="867"/>
                  </a:lnTo>
                  <a:lnTo>
                    <a:pt x="272" y="749"/>
                  </a:lnTo>
                  <a:lnTo>
                    <a:pt x="380" y="639"/>
                  </a:lnTo>
                  <a:lnTo>
                    <a:pt x="494" y="533"/>
                  </a:lnTo>
                  <a:lnTo>
                    <a:pt x="617" y="438"/>
                  </a:lnTo>
                  <a:lnTo>
                    <a:pt x="746" y="351"/>
                  </a:lnTo>
                  <a:lnTo>
                    <a:pt x="879" y="271"/>
                  </a:lnTo>
                  <a:lnTo>
                    <a:pt x="1019" y="201"/>
                  </a:lnTo>
                  <a:lnTo>
                    <a:pt x="1164" y="142"/>
                  </a:lnTo>
                  <a:lnTo>
                    <a:pt x="1314" y="91"/>
                  </a:lnTo>
                  <a:lnTo>
                    <a:pt x="1469" y="51"/>
                  </a:lnTo>
                  <a:lnTo>
                    <a:pt x="1627" y="23"/>
                  </a:lnTo>
                  <a:lnTo>
                    <a:pt x="1790" y="4"/>
                  </a:lnTo>
                  <a:lnTo>
                    <a:pt x="1955" y="0"/>
                  </a:lnTo>
                  <a:close/>
                </a:path>
              </a:pathLst>
            </a:custGeom>
            <a:solidFill>
              <a:srgbClr val="C0504D">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 name="Freeform 8"/>
            <p:cNvSpPr>
              <a:spLocks/>
            </p:cNvSpPr>
            <p:nvPr/>
          </p:nvSpPr>
          <p:spPr bwMode="auto">
            <a:xfrm>
              <a:off x="4050382" y="2402463"/>
              <a:ext cx="2047648" cy="3070567"/>
            </a:xfrm>
            <a:custGeom>
              <a:avLst/>
              <a:gdLst>
                <a:gd name="T0" fmla="*/ 305 w 2264"/>
                <a:gd name="T1" fmla="*/ 0 h 3395"/>
                <a:gd name="T2" fmla="*/ 2260 w 2264"/>
                <a:gd name="T3" fmla="*/ 1135 h 3395"/>
                <a:gd name="T4" fmla="*/ 2264 w 2264"/>
                <a:gd name="T5" fmla="*/ 3395 h 3395"/>
                <a:gd name="T6" fmla="*/ 2260 w 2264"/>
                <a:gd name="T7" fmla="*/ 3395 h 3395"/>
                <a:gd name="T8" fmla="*/ 2091 w 2264"/>
                <a:gd name="T9" fmla="*/ 3391 h 3395"/>
                <a:gd name="T10" fmla="*/ 1926 w 2264"/>
                <a:gd name="T11" fmla="*/ 3372 h 3395"/>
                <a:gd name="T12" fmla="*/ 1765 w 2264"/>
                <a:gd name="T13" fmla="*/ 3342 h 3395"/>
                <a:gd name="T14" fmla="*/ 1607 w 2264"/>
                <a:gd name="T15" fmla="*/ 3300 h 3395"/>
                <a:gd name="T16" fmla="*/ 1455 w 2264"/>
                <a:gd name="T17" fmla="*/ 3249 h 3395"/>
                <a:gd name="T18" fmla="*/ 1307 w 2264"/>
                <a:gd name="T19" fmla="*/ 3186 h 3395"/>
                <a:gd name="T20" fmla="*/ 1165 w 2264"/>
                <a:gd name="T21" fmla="*/ 3114 h 3395"/>
                <a:gd name="T22" fmla="*/ 1030 w 2264"/>
                <a:gd name="T23" fmla="*/ 3031 h 3395"/>
                <a:gd name="T24" fmla="*/ 899 w 2264"/>
                <a:gd name="T25" fmla="*/ 2940 h 3395"/>
                <a:gd name="T26" fmla="*/ 776 w 2264"/>
                <a:gd name="T27" fmla="*/ 2841 h 3395"/>
                <a:gd name="T28" fmla="*/ 662 w 2264"/>
                <a:gd name="T29" fmla="*/ 2733 h 3395"/>
                <a:gd name="T30" fmla="*/ 554 w 2264"/>
                <a:gd name="T31" fmla="*/ 2619 h 3395"/>
                <a:gd name="T32" fmla="*/ 455 w 2264"/>
                <a:gd name="T33" fmla="*/ 2496 h 3395"/>
                <a:gd name="T34" fmla="*/ 364 w 2264"/>
                <a:gd name="T35" fmla="*/ 2365 h 3395"/>
                <a:gd name="T36" fmla="*/ 281 w 2264"/>
                <a:gd name="T37" fmla="*/ 2230 h 3395"/>
                <a:gd name="T38" fmla="*/ 209 w 2264"/>
                <a:gd name="T39" fmla="*/ 2088 h 3395"/>
                <a:gd name="T40" fmla="*/ 146 w 2264"/>
                <a:gd name="T41" fmla="*/ 1940 h 3395"/>
                <a:gd name="T42" fmla="*/ 95 w 2264"/>
                <a:gd name="T43" fmla="*/ 1788 h 3395"/>
                <a:gd name="T44" fmla="*/ 53 w 2264"/>
                <a:gd name="T45" fmla="*/ 1630 h 3395"/>
                <a:gd name="T46" fmla="*/ 23 w 2264"/>
                <a:gd name="T47" fmla="*/ 1469 h 3395"/>
                <a:gd name="T48" fmla="*/ 4 w 2264"/>
                <a:gd name="T49" fmla="*/ 1304 h 3395"/>
                <a:gd name="T50" fmla="*/ 0 w 2264"/>
                <a:gd name="T51" fmla="*/ 1135 h 3395"/>
                <a:gd name="T52" fmla="*/ 7 w 2264"/>
                <a:gd name="T53" fmla="*/ 960 h 3395"/>
                <a:gd name="T54" fmla="*/ 26 w 2264"/>
                <a:gd name="T55" fmla="*/ 788 h 3395"/>
                <a:gd name="T56" fmla="*/ 59 w 2264"/>
                <a:gd name="T57" fmla="*/ 619 h 3395"/>
                <a:gd name="T58" fmla="*/ 104 w 2264"/>
                <a:gd name="T59" fmla="*/ 456 h 3395"/>
                <a:gd name="T60" fmla="*/ 159 w 2264"/>
                <a:gd name="T61" fmla="*/ 298 h 3395"/>
                <a:gd name="T62" fmla="*/ 226 w 2264"/>
                <a:gd name="T63" fmla="*/ 146 h 3395"/>
                <a:gd name="T64" fmla="*/ 305 w 2264"/>
                <a:gd name="T65" fmla="*/ 0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4" h="3395">
                  <a:moveTo>
                    <a:pt x="305" y="0"/>
                  </a:moveTo>
                  <a:lnTo>
                    <a:pt x="2260" y="1135"/>
                  </a:lnTo>
                  <a:lnTo>
                    <a:pt x="2264" y="3395"/>
                  </a:lnTo>
                  <a:lnTo>
                    <a:pt x="2260" y="3395"/>
                  </a:lnTo>
                  <a:lnTo>
                    <a:pt x="2091" y="3391"/>
                  </a:lnTo>
                  <a:lnTo>
                    <a:pt x="1926" y="3372"/>
                  </a:lnTo>
                  <a:lnTo>
                    <a:pt x="1765" y="3342"/>
                  </a:lnTo>
                  <a:lnTo>
                    <a:pt x="1607" y="3300"/>
                  </a:lnTo>
                  <a:lnTo>
                    <a:pt x="1455" y="3249"/>
                  </a:lnTo>
                  <a:lnTo>
                    <a:pt x="1307" y="3186"/>
                  </a:lnTo>
                  <a:lnTo>
                    <a:pt x="1165" y="3114"/>
                  </a:lnTo>
                  <a:lnTo>
                    <a:pt x="1030" y="3031"/>
                  </a:lnTo>
                  <a:lnTo>
                    <a:pt x="899" y="2940"/>
                  </a:lnTo>
                  <a:lnTo>
                    <a:pt x="776" y="2841"/>
                  </a:lnTo>
                  <a:lnTo>
                    <a:pt x="662" y="2733"/>
                  </a:lnTo>
                  <a:lnTo>
                    <a:pt x="554" y="2619"/>
                  </a:lnTo>
                  <a:lnTo>
                    <a:pt x="455" y="2496"/>
                  </a:lnTo>
                  <a:lnTo>
                    <a:pt x="364" y="2365"/>
                  </a:lnTo>
                  <a:lnTo>
                    <a:pt x="281" y="2230"/>
                  </a:lnTo>
                  <a:lnTo>
                    <a:pt x="209" y="2088"/>
                  </a:lnTo>
                  <a:lnTo>
                    <a:pt x="146" y="1940"/>
                  </a:lnTo>
                  <a:lnTo>
                    <a:pt x="95" y="1788"/>
                  </a:lnTo>
                  <a:lnTo>
                    <a:pt x="53" y="1630"/>
                  </a:lnTo>
                  <a:lnTo>
                    <a:pt x="23" y="1469"/>
                  </a:lnTo>
                  <a:lnTo>
                    <a:pt x="4" y="1304"/>
                  </a:lnTo>
                  <a:lnTo>
                    <a:pt x="0" y="1135"/>
                  </a:lnTo>
                  <a:lnTo>
                    <a:pt x="7" y="960"/>
                  </a:lnTo>
                  <a:lnTo>
                    <a:pt x="26" y="788"/>
                  </a:lnTo>
                  <a:lnTo>
                    <a:pt x="59" y="619"/>
                  </a:lnTo>
                  <a:lnTo>
                    <a:pt x="104" y="456"/>
                  </a:lnTo>
                  <a:lnTo>
                    <a:pt x="159" y="298"/>
                  </a:lnTo>
                  <a:lnTo>
                    <a:pt x="226" y="146"/>
                  </a:lnTo>
                  <a:lnTo>
                    <a:pt x="305" y="0"/>
                  </a:lnTo>
                  <a:close/>
                </a:path>
              </a:pathLst>
            </a:custGeom>
            <a:solidFill>
              <a:srgbClr val="F79646">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cxnSp>
          <p:nvCxnSpPr>
            <p:cNvPr id="9" name="Straight Connector 20"/>
            <p:cNvCxnSpPr>
              <a:stCxn id="7" idx="16"/>
            </p:cNvCxnSpPr>
            <p:nvPr/>
          </p:nvCxnSpPr>
          <p:spPr>
            <a:xfrm flipH="1" flipV="1">
              <a:off x="4034732" y="2231835"/>
              <a:ext cx="2059680" cy="1197165"/>
            </a:xfrm>
            <a:prstGeom prst="line">
              <a:avLst/>
            </a:prstGeom>
            <a:noFill/>
            <a:ln w="6350" cap="flat" cmpd="sng" algn="ctr">
              <a:solidFill>
                <a:sysClr val="window" lastClr="FFFFFF">
                  <a:lumMod val="85000"/>
                </a:sysClr>
              </a:solidFill>
              <a:prstDash val="dash"/>
              <a:tailEnd type="oval"/>
            </a:ln>
            <a:effectLst/>
          </p:spPr>
        </p:cxnSp>
        <p:cxnSp>
          <p:nvCxnSpPr>
            <p:cNvPr id="10" name="Straight Connector 20"/>
            <p:cNvCxnSpPr>
              <a:stCxn id="8" idx="1"/>
              <a:endCxn id="25" idx="35"/>
            </p:cNvCxnSpPr>
            <p:nvPr/>
          </p:nvCxnSpPr>
          <p:spPr>
            <a:xfrm flipH="1">
              <a:off x="4119055" y="3429000"/>
              <a:ext cx="1975357" cy="1311470"/>
            </a:xfrm>
            <a:prstGeom prst="line">
              <a:avLst/>
            </a:prstGeom>
            <a:noFill/>
            <a:ln w="6350" cap="flat" cmpd="sng" algn="ctr">
              <a:solidFill>
                <a:sysClr val="window" lastClr="FFFFFF">
                  <a:lumMod val="85000"/>
                </a:sysClr>
              </a:solidFill>
              <a:prstDash val="dash"/>
              <a:tailEnd type="oval"/>
            </a:ln>
            <a:effectLst/>
          </p:spPr>
        </p:cxnSp>
        <p:cxnSp>
          <p:nvCxnSpPr>
            <p:cNvPr id="11" name="Straight Connector 20"/>
            <p:cNvCxnSpPr>
              <a:stCxn id="6" idx="31"/>
            </p:cNvCxnSpPr>
            <p:nvPr/>
          </p:nvCxnSpPr>
          <p:spPr>
            <a:xfrm>
              <a:off x="6094412" y="3429000"/>
              <a:ext cx="5973" cy="2370158"/>
            </a:xfrm>
            <a:prstGeom prst="line">
              <a:avLst/>
            </a:prstGeom>
            <a:noFill/>
            <a:ln w="6350" cap="flat" cmpd="sng" algn="ctr">
              <a:solidFill>
                <a:sysClr val="window" lastClr="FFFFFF">
                  <a:lumMod val="85000"/>
                </a:sysClr>
              </a:solidFill>
              <a:prstDash val="dash"/>
              <a:tailEnd type="oval"/>
            </a:ln>
            <a:effectLst/>
          </p:spPr>
        </p:cxnSp>
        <p:cxnSp>
          <p:nvCxnSpPr>
            <p:cNvPr id="12" name="Straight Connector 20"/>
            <p:cNvCxnSpPr>
              <a:stCxn id="6" idx="31"/>
              <a:endCxn id="25" idx="20"/>
            </p:cNvCxnSpPr>
            <p:nvPr/>
          </p:nvCxnSpPr>
          <p:spPr>
            <a:xfrm>
              <a:off x="6094412" y="3429000"/>
              <a:ext cx="1627445" cy="1722578"/>
            </a:xfrm>
            <a:prstGeom prst="line">
              <a:avLst/>
            </a:prstGeom>
            <a:noFill/>
            <a:ln w="6350" cap="flat" cmpd="sng" algn="ctr">
              <a:solidFill>
                <a:sysClr val="window" lastClr="FFFFFF">
                  <a:lumMod val="85000"/>
                </a:sysClr>
              </a:solidFill>
              <a:prstDash val="dash"/>
              <a:tailEnd type="oval"/>
            </a:ln>
            <a:effectLst/>
          </p:spPr>
        </p:cxnSp>
        <p:cxnSp>
          <p:nvCxnSpPr>
            <p:cNvPr id="13" name="Straight Connector 20"/>
            <p:cNvCxnSpPr>
              <a:stCxn id="7" idx="16"/>
              <a:endCxn id="25" idx="0"/>
            </p:cNvCxnSpPr>
            <p:nvPr/>
          </p:nvCxnSpPr>
          <p:spPr>
            <a:xfrm flipV="1">
              <a:off x="6094412" y="1062920"/>
              <a:ext cx="145417" cy="2366080"/>
            </a:xfrm>
            <a:prstGeom prst="line">
              <a:avLst/>
            </a:prstGeom>
            <a:noFill/>
            <a:ln w="6350" cap="flat" cmpd="sng" algn="ctr">
              <a:solidFill>
                <a:sysClr val="window" lastClr="FFFFFF">
                  <a:lumMod val="85000"/>
                </a:sysClr>
              </a:solidFill>
              <a:prstDash val="dash"/>
              <a:tailEnd type="oval"/>
            </a:ln>
            <a:effectLst/>
          </p:spPr>
        </p:cxnSp>
        <p:cxnSp>
          <p:nvCxnSpPr>
            <p:cNvPr id="14" name="Straight Connector 20"/>
            <p:cNvCxnSpPr>
              <a:stCxn id="8" idx="1"/>
            </p:cNvCxnSpPr>
            <p:nvPr/>
          </p:nvCxnSpPr>
          <p:spPr>
            <a:xfrm flipV="1">
              <a:off x="6094412" y="2222601"/>
              <a:ext cx="2044030" cy="1206399"/>
            </a:xfrm>
            <a:prstGeom prst="line">
              <a:avLst/>
            </a:prstGeom>
            <a:noFill/>
            <a:ln w="6350" cap="flat" cmpd="sng" algn="ctr">
              <a:solidFill>
                <a:sysClr val="window" lastClr="FFFFFF">
                  <a:lumMod val="85000"/>
                </a:sysClr>
              </a:solidFill>
              <a:prstDash val="dash"/>
              <a:tailEnd type="oval"/>
            </a:ln>
            <a:effectLst/>
          </p:spPr>
        </p:cxnSp>
        <p:cxnSp>
          <p:nvCxnSpPr>
            <p:cNvPr id="15" name="Straight Connector 20"/>
            <p:cNvCxnSpPr>
              <a:stCxn id="8" idx="1"/>
              <a:endCxn id="25" idx="15"/>
            </p:cNvCxnSpPr>
            <p:nvPr/>
          </p:nvCxnSpPr>
          <p:spPr>
            <a:xfrm>
              <a:off x="6094412" y="3429000"/>
              <a:ext cx="2302886" cy="563321"/>
            </a:xfrm>
            <a:prstGeom prst="line">
              <a:avLst/>
            </a:prstGeom>
            <a:noFill/>
            <a:ln w="6350" cap="flat" cmpd="sng" algn="ctr">
              <a:solidFill>
                <a:sysClr val="window" lastClr="FFFFFF">
                  <a:lumMod val="85000"/>
                </a:sysClr>
              </a:solidFill>
              <a:prstDash val="dash"/>
              <a:tailEnd type="oval"/>
            </a:ln>
            <a:effectLst/>
          </p:spPr>
        </p:cxnSp>
        <p:sp>
          <p:nvSpPr>
            <p:cNvPr id="16" name="Freeform 12"/>
            <p:cNvSpPr>
              <a:spLocks/>
            </p:cNvSpPr>
            <p:nvPr/>
          </p:nvSpPr>
          <p:spPr bwMode="auto">
            <a:xfrm>
              <a:off x="5059735" y="3671390"/>
              <a:ext cx="558943" cy="401570"/>
            </a:xfrm>
            <a:custGeom>
              <a:avLst/>
              <a:gdLst>
                <a:gd name="T0" fmla="*/ 550 w 618"/>
                <a:gd name="T1" fmla="*/ 0 h 444"/>
                <a:gd name="T2" fmla="*/ 618 w 618"/>
                <a:gd name="T3" fmla="*/ 113 h 444"/>
                <a:gd name="T4" fmla="*/ 66 w 618"/>
                <a:gd name="T5" fmla="*/ 444 h 444"/>
                <a:gd name="T6" fmla="*/ 0 w 618"/>
                <a:gd name="T7" fmla="*/ 334 h 444"/>
                <a:gd name="T8" fmla="*/ 550 w 618"/>
                <a:gd name="T9" fmla="*/ 0 h 444"/>
              </a:gdLst>
              <a:ahLst/>
              <a:cxnLst>
                <a:cxn ang="0">
                  <a:pos x="T0" y="T1"/>
                </a:cxn>
                <a:cxn ang="0">
                  <a:pos x="T2" y="T3"/>
                </a:cxn>
                <a:cxn ang="0">
                  <a:pos x="T4" y="T5"/>
                </a:cxn>
                <a:cxn ang="0">
                  <a:pos x="T6" y="T7"/>
                </a:cxn>
                <a:cxn ang="0">
                  <a:pos x="T8" y="T9"/>
                </a:cxn>
              </a:cxnLst>
              <a:rect l="0" t="0" r="r" b="b"/>
              <a:pathLst>
                <a:path w="618" h="444">
                  <a:moveTo>
                    <a:pt x="550" y="0"/>
                  </a:moveTo>
                  <a:lnTo>
                    <a:pt x="618" y="113"/>
                  </a:lnTo>
                  <a:lnTo>
                    <a:pt x="66" y="444"/>
                  </a:lnTo>
                  <a:lnTo>
                    <a:pt x="0" y="334"/>
                  </a:lnTo>
                  <a:lnTo>
                    <a:pt x="550" y="0"/>
                  </a:lnTo>
                  <a:close/>
                </a:path>
              </a:pathLst>
            </a:custGeom>
            <a:solidFill>
              <a:srgbClr val="4BACC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7" name="Freeform 13"/>
            <p:cNvSpPr>
              <a:spLocks/>
            </p:cNvSpPr>
            <p:nvPr/>
          </p:nvSpPr>
          <p:spPr bwMode="auto">
            <a:xfrm>
              <a:off x="6032910" y="2260466"/>
              <a:ext cx="124812" cy="583363"/>
            </a:xfrm>
            <a:custGeom>
              <a:avLst/>
              <a:gdLst>
                <a:gd name="T0" fmla="*/ 129 w 138"/>
                <a:gd name="T1" fmla="*/ 0 h 645"/>
                <a:gd name="T2" fmla="*/ 138 w 138"/>
                <a:gd name="T3" fmla="*/ 643 h 645"/>
                <a:gd name="T4" fmla="*/ 9 w 138"/>
                <a:gd name="T5" fmla="*/ 645 h 645"/>
                <a:gd name="T6" fmla="*/ 0 w 138"/>
                <a:gd name="T7" fmla="*/ 2 h 645"/>
                <a:gd name="T8" fmla="*/ 129 w 138"/>
                <a:gd name="T9" fmla="*/ 0 h 645"/>
              </a:gdLst>
              <a:ahLst/>
              <a:cxnLst>
                <a:cxn ang="0">
                  <a:pos x="T0" y="T1"/>
                </a:cxn>
                <a:cxn ang="0">
                  <a:pos x="T2" y="T3"/>
                </a:cxn>
                <a:cxn ang="0">
                  <a:pos x="T4" y="T5"/>
                </a:cxn>
                <a:cxn ang="0">
                  <a:pos x="T6" y="T7"/>
                </a:cxn>
                <a:cxn ang="0">
                  <a:pos x="T8" y="T9"/>
                </a:cxn>
              </a:cxnLst>
              <a:rect l="0" t="0" r="r" b="b"/>
              <a:pathLst>
                <a:path w="138" h="645">
                  <a:moveTo>
                    <a:pt x="129" y="0"/>
                  </a:moveTo>
                  <a:lnTo>
                    <a:pt x="138" y="643"/>
                  </a:lnTo>
                  <a:lnTo>
                    <a:pt x="9" y="645"/>
                  </a:lnTo>
                  <a:lnTo>
                    <a:pt x="0" y="2"/>
                  </a:lnTo>
                  <a:lnTo>
                    <a:pt x="129" y="0"/>
                  </a:lnTo>
                  <a:close/>
                </a:path>
              </a:pathLst>
            </a:custGeom>
            <a:solidFill>
              <a:srgbClr val="4BACC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 name="Freeform 14"/>
            <p:cNvSpPr>
              <a:spLocks/>
            </p:cNvSpPr>
            <p:nvPr/>
          </p:nvSpPr>
          <p:spPr bwMode="auto">
            <a:xfrm>
              <a:off x="6568338" y="3679529"/>
              <a:ext cx="562560" cy="389813"/>
            </a:xfrm>
            <a:custGeom>
              <a:avLst/>
              <a:gdLst>
                <a:gd name="T0" fmla="*/ 64 w 622"/>
                <a:gd name="T1" fmla="*/ 0 h 431"/>
                <a:gd name="T2" fmla="*/ 622 w 622"/>
                <a:gd name="T3" fmla="*/ 319 h 431"/>
                <a:gd name="T4" fmla="*/ 556 w 622"/>
                <a:gd name="T5" fmla="*/ 431 h 431"/>
                <a:gd name="T6" fmla="*/ 0 w 622"/>
                <a:gd name="T7" fmla="*/ 112 h 431"/>
                <a:gd name="T8" fmla="*/ 64 w 622"/>
                <a:gd name="T9" fmla="*/ 0 h 431"/>
              </a:gdLst>
              <a:ahLst/>
              <a:cxnLst>
                <a:cxn ang="0">
                  <a:pos x="T0" y="T1"/>
                </a:cxn>
                <a:cxn ang="0">
                  <a:pos x="T2" y="T3"/>
                </a:cxn>
                <a:cxn ang="0">
                  <a:pos x="T4" y="T5"/>
                </a:cxn>
                <a:cxn ang="0">
                  <a:pos x="T6" y="T7"/>
                </a:cxn>
                <a:cxn ang="0">
                  <a:pos x="T8" y="T9"/>
                </a:cxn>
              </a:cxnLst>
              <a:rect l="0" t="0" r="r" b="b"/>
              <a:pathLst>
                <a:path w="622" h="431">
                  <a:moveTo>
                    <a:pt x="64" y="0"/>
                  </a:moveTo>
                  <a:lnTo>
                    <a:pt x="622" y="319"/>
                  </a:lnTo>
                  <a:lnTo>
                    <a:pt x="556" y="431"/>
                  </a:lnTo>
                  <a:lnTo>
                    <a:pt x="0" y="112"/>
                  </a:lnTo>
                  <a:lnTo>
                    <a:pt x="64" y="0"/>
                  </a:lnTo>
                  <a:close/>
                </a:path>
              </a:pathLst>
            </a:custGeom>
            <a:solidFill>
              <a:srgbClr val="4BACC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 name="Freeform 11"/>
            <p:cNvSpPr>
              <a:spLocks noEditPoints="1"/>
            </p:cNvSpPr>
            <p:nvPr/>
          </p:nvSpPr>
          <p:spPr bwMode="auto">
            <a:xfrm>
              <a:off x="5241527" y="2576115"/>
              <a:ext cx="1705770" cy="1705770"/>
            </a:xfrm>
            <a:custGeom>
              <a:avLst/>
              <a:gdLst>
                <a:gd name="T0" fmla="*/ 867 w 1886"/>
                <a:gd name="T1" fmla="*/ 427 h 1886"/>
                <a:gd name="T2" fmla="*/ 723 w 1886"/>
                <a:gd name="T3" fmla="*/ 469 h 1886"/>
                <a:gd name="T4" fmla="*/ 601 w 1886"/>
                <a:gd name="T5" fmla="*/ 550 h 1886"/>
                <a:gd name="T6" fmla="*/ 505 w 1886"/>
                <a:gd name="T7" fmla="*/ 660 h 1886"/>
                <a:gd name="T8" fmla="*/ 444 w 1886"/>
                <a:gd name="T9" fmla="*/ 793 h 1886"/>
                <a:gd name="T10" fmla="*/ 423 w 1886"/>
                <a:gd name="T11" fmla="*/ 943 h 1886"/>
                <a:gd name="T12" fmla="*/ 444 w 1886"/>
                <a:gd name="T13" fmla="*/ 1093 h 1886"/>
                <a:gd name="T14" fmla="*/ 505 w 1886"/>
                <a:gd name="T15" fmla="*/ 1226 h 1886"/>
                <a:gd name="T16" fmla="*/ 601 w 1886"/>
                <a:gd name="T17" fmla="*/ 1336 h 1886"/>
                <a:gd name="T18" fmla="*/ 723 w 1886"/>
                <a:gd name="T19" fmla="*/ 1417 h 1886"/>
                <a:gd name="T20" fmla="*/ 867 w 1886"/>
                <a:gd name="T21" fmla="*/ 1459 h 1886"/>
                <a:gd name="T22" fmla="*/ 1019 w 1886"/>
                <a:gd name="T23" fmla="*/ 1459 h 1886"/>
                <a:gd name="T24" fmla="*/ 1163 w 1886"/>
                <a:gd name="T25" fmla="*/ 1417 h 1886"/>
                <a:gd name="T26" fmla="*/ 1285 w 1886"/>
                <a:gd name="T27" fmla="*/ 1336 h 1886"/>
                <a:gd name="T28" fmla="*/ 1381 w 1886"/>
                <a:gd name="T29" fmla="*/ 1226 h 1886"/>
                <a:gd name="T30" fmla="*/ 1442 w 1886"/>
                <a:gd name="T31" fmla="*/ 1093 h 1886"/>
                <a:gd name="T32" fmla="*/ 1463 w 1886"/>
                <a:gd name="T33" fmla="*/ 943 h 1886"/>
                <a:gd name="T34" fmla="*/ 1442 w 1886"/>
                <a:gd name="T35" fmla="*/ 793 h 1886"/>
                <a:gd name="T36" fmla="*/ 1381 w 1886"/>
                <a:gd name="T37" fmla="*/ 660 h 1886"/>
                <a:gd name="T38" fmla="*/ 1285 w 1886"/>
                <a:gd name="T39" fmla="*/ 550 h 1886"/>
                <a:gd name="T40" fmla="*/ 1163 w 1886"/>
                <a:gd name="T41" fmla="*/ 469 h 1886"/>
                <a:gd name="T42" fmla="*/ 1019 w 1886"/>
                <a:gd name="T43" fmla="*/ 427 h 1886"/>
                <a:gd name="T44" fmla="*/ 943 w 1886"/>
                <a:gd name="T45" fmla="*/ 0 h 1886"/>
                <a:gd name="T46" fmla="*/ 1159 w 1886"/>
                <a:gd name="T47" fmla="*/ 26 h 1886"/>
                <a:gd name="T48" fmla="*/ 1357 w 1886"/>
                <a:gd name="T49" fmla="*/ 95 h 1886"/>
                <a:gd name="T50" fmla="*/ 1533 w 1886"/>
                <a:gd name="T51" fmla="*/ 207 h 1886"/>
                <a:gd name="T52" fmla="*/ 1679 w 1886"/>
                <a:gd name="T53" fmla="*/ 353 h 1886"/>
                <a:gd name="T54" fmla="*/ 1791 w 1886"/>
                <a:gd name="T55" fmla="*/ 529 h 1886"/>
                <a:gd name="T56" fmla="*/ 1860 w 1886"/>
                <a:gd name="T57" fmla="*/ 727 h 1886"/>
                <a:gd name="T58" fmla="*/ 1886 w 1886"/>
                <a:gd name="T59" fmla="*/ 943 h 1886"/>
                <a:gd name="T60" fmla="*/ 1860 w 1886"/>
                <a:gd name="T61" fmla="*/ 1159 h 1886"/>
                <a:gd name="T62" fmla="*/ 1791 w 1886"/>
                <a:gd name="T63" fmla="*/ 1357 h 1886"/>
                <a:gd name="T64" fmla="*/ 1679 w 1886"/>
                <a:gd name="T65" fmla="*/ 1533 h 1886"/>
                <a:gd name="T66" fmla="*/ 1533 w 1886"/>
                <a:gd name="T67" fmla="*/ 1679 h 1886"/>
                <a:gd name="T68" fmla="*/ 1357 w 1886"/>
                <a:gd name="T69" fmla="*/ 1791 h 1886"/>
                <a:gd name="T70" fmla="*/ 1159 w 1886"/>
                <a:gd name="T71" fmla="*/ 1860 h 1886"/>
                <a:gd name="T72" fmla="*/ 943 w 1886"/>
                <a:gd name="T73" fmla="*/ 1886 h 1886"/>
                <a:gd name="T74" fmla="*/ 727 w 1886"/>
                <a:gd name="T75" fmla="*/ 1860 h 1886"/>
                <a:gd name="T76" fmla="*/ 529 w 1886"/>
                <a:gd name="T77" fmla="*/ 1791 h 1886"/>
                <a:gd name="T78" fmla="*/ 353 w 1886"/>
                <a:gd name="T79" fmla="*/ 1679 h 1886"/>
                <a:gd name="T80" fmla="*/ 207 w 1886"/>
                <a:gd name="T81" fmla="*/ 1533 h 1886"/>
                <a:gd name="T82" fmla="*/ 95 w 1886"/>
                <a:gd name="T83" fmla="*/ 1357 h 1886"/>
                <a:gd name="T84" fmla="*/ 26 w 1886"/>
                <a:gd name="T85" fmla="*/ 1159 h 1886"/>
                <a:gd name="T86" fmla="*/ 0 w 1886"/>
                <a:gd name="T87" fmla="*/ 943 h 1886"/>
                <a:gd name="T88" fmla="*/ 26 w 1886"/>
                <a:gd name="T89" fmla="*/ 727 h 1886"/>
                <a:gd name="T90" fmla="*/ 95 w 1886"/>
                <a:gd name="T91" fmla="*/ 529 h 1886"/>
                <a:gd name="T92" fmla="*/ 207 w 1886"/>
                <a:gd name="T93" fmla="*/ 353 h 1886"/>
                <a:gd name="T94" fmla="*/ 353 w 1886"/>
                <a:gd name="T95" fmla="*/ 207 h 1886"/>
                <a:gd name="T96" fmla="*/ 529 w 1886"/>
                <a:gd name="T97" fmla="*/ 95 h 1886"/>
                <a:gd name="T98" fmla="*/ 727 w 1886"/>
                <a:gd name="T99" fmla="*/ 26 h 1886"/>
                <a:gd name="T100" fmla="*/ 943 w 1886"/>
                <a:gd name="T101" fmla="*/ 0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6" h="1886">
                  <a:moveTo>
                    <a:pt x="943" y="423"/>
                  </a:moveTo>
                  <a:lnTo>
                    <a:pt x="867" y="427"/>
                  </a:lnTo>
                  <a:lnTo>
                    <a:pt x="793" y="444"/>
                  </a:lnTo>
                  <a:lnTo>
                    <a:pt x="723" y="469"/>
                  </a:lnTo>
                  <a:lnTo>
                    <a:pt x="660" y="505"/>
                  </a:lnTo>
                  <a:lnTo>
                    <a:pt x="601" y="550"/>
                  </a:lnTo>
                  <a:lnTo>
                    <a:pt x="550" y="601"/>
                  </a:lnTo>
                  <a:lnTo>
                    <a:pt x="505" y="660"/>
                  </a:lnTo>
                  <a:lnTo>
                    <a:pt x="469" y="723"/>
                  </a:lnTo>
                  <a:lnTo>
                    <a:pt x="444" y="793"/>
                  </a:lnTo>
                  <a:lnTo>
                    <a:pt x="427" y="867"/>
                  </a:lnTo>
                  <a:lnTo>
                    <a:pt x="423" y="943"/>
                  </a:lnTo>
                  <a:lnTo>
                    <a:pt x="427" y="1019"/>
                  </a:lnTo>
                  <a:lnTo>
                    <a:pt x="444" y="1093"/>
                  </a:lnTo>
                  <a:lnTo>
                    <a:pt x="469" y="1163"/>
                  </a:lnTo>
                  <a:lnTo>
                    <a:pt x="505" y="1226"/>
                  </a:lnTo>
                  <a:lnTo>
                    <a:pt x="550" y="1285"/>
                  </a:lnTo>
                  <a:lnTo>
                    <a:pt x="601" y="1336"/>
                  </a:lnTo>
                  <a:lnTo>
                    <a:pt x="660" y="1381"/>
                  </a:lnTo>
                  <a:lnTo>
                    <a:pt x="723" y="1417"/>
                  </a:lnTo>
                  <a:lnTo>
                    <a:pt x="793" y="1442"/>
                  </a:lnTo>
                  <a:lnTo>
                    <a:pt x="867" y="1459"/>
                  </a:lnTo>
                  <a:lnTo>
                    <a:pt x="943" y="1463"/>
                  </a:lnTo>
                  <a:lnTo>
                    <a:pt x="1019" y="1459"/>
                  </a:lnTo>
                  <a:lnTo>
                    <a:pt x="1093" y="1442"/>
                  </a:lnTo>
                  <a:lnTo>
                    <a:pt x="1163" y="1417"/>
                  </a:lnTo>
                  <a:lnTo>
                    <a:pt x="1226" y="1381"/>
                  </a:lnTo>
                  <a:lnTo>
                    <a:pt x="1285" y="1336"/>
                  </a:lnTo>
                  <a:lnTo>
                    <a:pt x="1336" y="1285"/>
                  </a:lnTo>
                  <a:lnTo>
                    <a:pt x="1381" y="1226"/>
                  </a:lnTo>
                  <a:lnTo>
                    <a:pt x="1417" y="1163"/>
                  </a:lnTo>
                  <a:lnTo>
                    <a:pt x="1442" y="1093"/>
                  </a:lnTo>
                  <a:lnTo>
                    <a:pt x="1459" y="1019"/>
                  </a:lnTo>
                  <a:lnTo>
                    <a:pt x="1463" y="943"/>
                  </a:lnTo>
                  <a:lnTo>
                    <a:pt x="1459" y="867"/>
                  </a:lnTo>
                  <a:lnTo>
                    <a:pt x="1442" y="793"/>
                  </a:lnTo>
                  <a:lnTo>
                    <a:pt x="1417" y="723"/>
                  </a:lnTo>
                  <a:lnTo>
                    <a:pt x="1381" y="660"/>
                  </a:lnTo>
                  <a:lnTo>
                    <a:pt x="1336" y="601"/>
                  </a:lnTo>
                  <a:lnTo>
                    <a:pt x="1285" y="550"/>
                  </a:lnTo>
                  <a:lnTo>
                    <a:pt x="1226" y="505"/>
                  </a:lnTo>
                  <a:lnTo>
                    <a:pt x="1163" y="469"/>
                  </a:lnTo>
                  <a:lnTo>
                    <a:pt x="1093" y="444"/>
                  </a:lnTo>
                  <a:lnTo>
                    <a:pt x="1019" y="427"/>
                  </a:lnTo>
                  <a:lnTo>
                    <a:pt x="943" y="423"/>
                  </a:lnTo>
                  <a:close/>
                  <a:moveTo>
                    <a:pt x="943" y="0"/>
                  </a:moveTo>
                  <a:lnTo>
                    <a:pt x="1053" y="7"/>
                  </a:lnTo>
                  <a:lnTo>
                    <a:pt x="1159" y="26"/>
                  </a:lnTo>
                  <a:lnTo>
                    <a:pt x="1260" y="55"/>
                  </a:lnTo>
                  <a:lnTo>
                    <a:pt x="1357" y="95"/>
                  </a:lnTo>
                  <a:lnTo>
                    <a:pt x="1448" y="146"/>
                  </a:lnTo>
                  <a:lnTo>
                    <a:pt x="1533" y="207"/>
                  </a:lnTo>
                  <a:lnTo>
                    <a:pt x="1609" y="277"/>
                  </a:lnTo>
                  <a:lnTo>
                    <a:pt x="1679" y="353"/>
                  </a:lnTo>
                  <a:lnTo>
                    <a:pt x="1740" y="438"/>
                  </a:lnTo>
                  <a:lnTo>
                    <a:pt x="1791" y="529"/>
                  </a:lnTo>
                  <a:lnTo>
                    <a:pt x="1831" y="626"/>
                  </a:lnTo>
                  <a:lnTo>
                    <a:pt x="1860" y="727"/>
                  </a:lnTo>
                  <a:lnTo>
                    <a:pt x="1879" y="833"/>
                  </a:lnTo>
                  <a:lnTo>
                    <a:pt x="1886" y="943"/>
                  </a:lnTo>
                  <a:lnTo>
                    <a:pt x="1879" y="1053"/>
                  </a:lnTo>
                  <a:lnTo>
                    <a:pt x="1860" y="1159"/>
                  </a:lnTo>
                  <a:lnTo>
                    <a:pt x="1831" y="1260"/>
                  </a:lnTo>
                  <a:lnTo>
                    <a:pt x="1791" y="1357"/>
                  </a:lnTo>
                  <a:lnTo>
                    <a:pt x="1740" y="1448"/>
                  </a:lnTo>
                  <a:lnTo>
                    <a:pt x="1679" y="1533"/>
                  </a:lnTo>
                  <a:lnTo>
                    <a:pt x="1609" y="1609"/>
                  </a:lnTo>
                  <a:lnTo>
                    <a:pt x="1533" y="1679"/>
                  </a:lnTo>
                  <a:lnTo>
                    <a:pt x="1448" y="1740"/>
                  </a:lnTo>
                  <a:lnTo>
                    <a:pt x="1357" y="1791"/>
                  </a:lnTo>
                  <a:lnTo>
                    <a:pt x="1260" y="1831"/>
                  </a:lnTo>
                  <a:lnTo>
                    <a:pt x="1159" y="1860"/>
                  </a:lnTo>
                  <a:lnTo>
                    <a:pt x="1053" y="1879"/>
                  </a:lnTo>
                  <a:lnTo>
                    <a:pt x="943" y="1886"/>
                  </a:lnTo>
                  <a:lnTo>
                    <a:pt x="833" y="1879"/>
                  </a:lnTo>
                  <a:lnTo>
                    <a:pt x="727" y="1860"/>
                  </a:lnTo>
                  <a:lnTo>
                    <a:pt x="626" y="1831"/>
                  </a:lnTo>
                  <a:lnTo>
                    <a:pt x="529" y="1791"/>
                  </a:lnTo>
                  <a:lnTo>
                    <a:pt x="438" y="1740"/>
                  </a:lnTo>
                  <a:lnTo>
                    <a:pt x="353" y="1679"/>
                  </a:lnTo>
                  <a:lnTo>
                    <a:pt x="277" y="1609"/>
                  </a:lnTo>
                  <a:lnTo>
                    <a:pt x="207" y="1533"/>
                  </a:lnTo>
                  <a:lnTo>
                    <a:pt x="146" y="1448"/>
                  </a:lnTo>
                  <a:lnTo>
                    <a:pt x="95" y="1357"/>
                  </a:lnTo>
                  <a:lnTo>
                    <a:pt x="55" y="1260"/>
                  </a:lnTo>
                  <a:lnTo>
                    <a:pt x="26" y="1159"/>
                  </a:lnTo>
                  <a:lnTo>
                    <a:pt x="7" y="1053"/>
                  </a:lnTo>
                  <a:lnTo>
                    <a:pt x="0" y="943"/>
                  </a:lnTo>
                  <a:lnTo>
                    <a:pt x="7" y="833"/>
                  </a:lnTo>
                  <a:lnTo>
                    <a:pt x="26" y="727"/>
                  </a:lnTo>
                  <a:lnTo>
                    <a:pt x="55" y="626"/>
                  </a:lnTo>
                  <a:lnTo>
                    <a:pt x="95" y="529"/>
                  </a:lnTo>
                  <a:lnTo>
                    <a:pt x="146" y="438"/>
                  </a:lnTo>
                  <a:lnTo>
                    <a:pt x="207" y="353"/>
                  </a:lnTo>
                  <a:lnTo>
                    <a:pt x="277" y="277"/>
                  </a:lnTo>
                  <a:lnTo>
                    <a:pt x="353" y="207"/>
                  </a:lnTo>
                  <a:lnTo>
                    <a:pt x="438" y="146"/>
                  </a:lnTo>
                  <a:lnTo>
                    <a:pt x="529" y="95"/>
                  </a:lnTo>
                  <a:lnTo>
                    <a:pt x="626" y="55"/>
                  </a:lnTo>
                  <a:lnTo>
                    <a:pt x="727" y="26"/>
                  </a:lnTo>
                  <a:lnTo>
                    <a:pt x="833" y="7"/>
                  </a:lnTo>
                  <a:lnTo>
                    <a:pt x="943" y="0"/>
                  </a:lnTo>
                  <a:close/>
                </a:path>
              </a:pathLst>
            </a:custGeom>
            <a:solidFill>
              <a:srgbClr val="4BACC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0" name="Freeform 16"/>
            <p:cNvSpPr>
              <a:spLocks/>
            </p:cNvSpPr>
            <p:nvPr/>
          </p:nvSpPr>
          <p:spPr bwMode="auto">
            <a:xfrm>
              <a:off x="5761579" y="2671985"/>
              <a:ext cx="2074781" cy="2701557"/>
            </a:xfrm>
            <a:custGeom>
              <a:avLst/>
              <a:gdLst>
                <a:gd name="T0" fmla="*/ 2101 w 2294"/>
                <a:gd name="T1" fmla="*/ 0 h 2987"/>
                <a:gd name="T2" fmla="*/ 2159 w 2294"/>
                <a:gd name="T3" fmla="*/ 129 h 2987"/>
                <a:gd name="T4" fmla="*/ 2205 w 2294"/>
                <a:gd name="T5" fmla="*/ 262 h 2987"/>
                <a:gd name="T6" fmla="*/ 2243 w 2294"/>
                <a:gd name="T7" fmla="*/ 402 h 2987"/>
                <a:gd name="T8" fmla="*/ 2271 w 2294"/>
                <a:gd name="T9" fmla="*/ 543 h 2987"/>
                <a:gd name="T10" fmla="*/ 2287 w 2294"/>
                <a:gd name="T11" fmla="*/ 689 h 2987"/>
                <a:gd name="T12" fmla="*/ 2294 w 2294"/>
                <a:gd name="T13" fmla="*/ 837 h 2987"/>
                <a:gd name="T14" fmla="*/ 2285 w 2294"/>
                <a:gd name="T15" fmla="*/ 998 h 2987"/>
                <a:gd name="T16" fmla="*/ 2266 w 2294"/>
                <a:gd name="T17" fmla="*/ 1156 h 2987"/>
                <a:gd name="T18" fmla="*/ 2235 w 2294"/>
                <a:gd name="T19" fmla="*/ 1311 h 2987"/>
                <a:gd name="T20" fmla="*/ 2190 w 2294"/>
                <a:gd name="T21" fmla="*/ 1458 h 2987"/>
                <a:gd name="T22" fmla="*/ 2135 w 2294"/>
                <a:gd name="T23" fmla="*/ 1602 h 2987"/>
                <a:gd name="T24" fmla="*/ 2070 w 2294"/>
                <a:gd name="T25" fmla="*/ 1740 h 2987"/>
                <a:gd name="T26" fmla="*/ 1992 w 2294"/>
                <a:gd name="T27" fmla="*/ 1871 h 2987"/>
                <a:gd name="T28" fmla="*/ 1905 w 2294"/>
                <a:gd name="T29" fmla="*/ 1995 h 2987"/>
                <a:gd name="T30" fmla="*/ 1810 w 2294"/>
                <a:gd name="T31" fmla="*/ 2112 h 2987"/>
                <a:gd name="T32" fmla="*/ 1706 w 2294"/>
                <a:gd name="T33" fmla="*/ 2222 h 2987"/>
                <a:gd name="T34" fmla="*/ 1592 w 2294"/>
                <a:gd name="T35" fmla="*/ 2321 h 2987"/>
                <a:gd name="T36" fmla="*/ 1471 w 2294"/>
                <a:gd name="T37" fmla="*/ 2414 h 2987"/>
                <a:gd name="T38" fmla="*/ 1345 w 2294"/>
                <a:gd name="T39" fmla="*/ 2496 h 2987"/>
                <a:gd name="T40" fmla="*/ 1211 w 2294"/>
                <a:gd name="T41" fmla="*/ 2568 h 2987"/>
                <a:gd name="T42" fmla="*/ 1070 w 2294"/>
                <a:gd name="T43" fmla="*/ 2630 h 2987"/>
                <a:gd name="T44" fmla="*/ 924 w 2294"/>
                <a:gd name="T45" fmla="*/ 2680 h 2987"/>
                <a:gd name="T46" fmla="*/ 774 w 2294"/>
                <a:gd name="T47" fmla="*/ 2718 h 2987"/>
                <a:gd name="T48" fmla="*/ 617 w 2294"/>
                <a:gd name="T49" fmla="*/ 2746 h 2987"/>
                <a:gd name="T50" fmla="*/ 459 w 2294"/>
                <a:gd name="T51" fmla="*/ 2761 h 2987"/>
                <a:gd name="T52" fmla="*/ 469 w 2294"/>
                <a:gd name="T53" fmla="*/ 2987 h 2987"/>
                <a:gd name="T54" fmla="*/ 9 w 2294"/>
                <a:gd name="T55" fmla="*/ 2344 h 2987"/>
                <a:gd name="T56" fmla="*/ 0 w 2294"/>
                <a:gd name="T57" fmla="*/ 2336 h 2987"/>
                <a:gd name="T58" fmla="*/ 42 w 2294"/>
                <a:gd name="T59" fmla="*/ 2268 h 2987"/>
                <a:gd name="T60" fmla="*/ 412 w 2294"/>
                <a:gd name="T61" fmla="*/ 1651 h 2987"/>
                <a:gd name="T62" fmla="*/ 425 w 2294"/>
                <a:gd name="T63" fmla="*/ 1917 h 2987"/>
                <a:gd name="T64" fmla="*/ 537 w 2294"/>
                <a:gd name="T65" fmla="*/ 1905 h 2987"/>
                <a:gd name="T66" fmla="*/ 645 w 2294"/>
                <a:gd name="T67" fmla="*/ 1881 h 2987"/>
                <a:gd name="T68" fmla="*/ 751 w 2294"/>
                <a:gd name="T69" fmla="*/ 1847 h 2987"/>
                <a:gd name="T70" fmla="*/ 850 w 2294"/>
                <a:gd name="T71" fmla="*/ 1805 h 2987"/>
                <a:gd name="T72" fmla="*/ 943 w 2294"/>
                <a:gd name="T73" fmla="*/ 1752 h 2987"/>
                <a:gd name="T74" fmla="*/ 1032 w 2294"/>
                <a:gd name="T75" fmla="*/ 1691 h 2987"/>
                <a:gd name="T76" fmla="*/ 1112 w 2294"/>
                <a:gd name="T77" fmla="*/ 1621 h 2987"/>
                <a:gd name="T78" fmla="*/ 1186 w 2294"/>
                <a:gd name="T79" fmla="*/ 1543 h 2987"/>
                <a:gd name="T80" fmla="*/ 1252 w 2294"/>
                <a:gd name="T81" fmla="*/ 1458 h 2987"/>
                <a:gd name="T82" fmla="*/ 1311 w 2294"/>
                <a:gd name="T83" fmla="*/ 1368 h 2987"/>
                <a:gd name="T84" fmla="*/ 1359 w 2294"/>
                <a:gd name="T85" fmla="*/ 1270 h 2987"/>
                <a:gd name="T86" fmla="*/ 1397 w 2294"/>
                <a:gd name="T87" fmla="*/ 1169 h 2987"/>
                <a:gd name="T88" fmla="*/ 1425 w 2294"/>
                <a:gd name="T89" fmla="*/ 1061 h 2987"/>
                <a:gd name="T90" fmla="*/ 1442 w 2294"/>
                <a:gd name="T91" fmla="*/ 951 h 2987"/>
                <a:gd name="T92" fmla="*/ 1448 w 2294"/>
                <a:gd name="T93" fmla="*/ 837 h 2987"/>
                <a:gd name="T94" fmla="*/ 1444 w 2294"/>
                <a:gd name="T95" fmla="*/ 727 h 2987"/>
                <a:gd name="T96" fmla="*/ 1427 w 2294"/>
                <a:gd name="T97" fmla="*/ 621 h 2987"/>
                <a:gd name="T98" fmla="*/ 1402 w 2294"/>
                <a:gd name="T99" fmla="*/ 520 h 2987"/>
                <a:gd name="T100" fmla="*/ 1960 w 2294"/>
                <a:gd name="T101" fmla="*/ 539 h 2987"/>
                <a:gd name="T102" fmla="*/ 2101 w 2294"/>
                <a:gd name="T103"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4" h="2987">
                  <a:moveTo>
                    <a:pt x="2101" y="0"/>
                  </a:moveTo>
                  <a:lnTo>
                    <a:pt x="2159" y="129"/>
                  </a:lnTo>
                  <a:lnTo>
                    <a:pt x="2205" y="262"/>
                  </a:lnTo>
                  <a:lnTo>
                    <a:pt x="2243" y="402"/>
                  </a:lnTo>
                  <a:lnTo>
                    <a:pt x="2271" y="543"/>
                  </a:lnTo>
                  <a:lnTo>
                    <a:pt x="2287" y="689"/>
                  </a:lnTo>
                  <a:lnTo>
                    <a:pt x="2294" y="837"/>
                  </a:lnTo>
                  <a:lnTo>
                    <a:pt x="2285" y="998"/>
                  </a:lnTo>
                  <a:lnTo>
                    <a:pt x="2266" y="1156"/>
                  </a:lnTo>
                  <a:lnTo>
                    <a:pt x="2235" y="1311"/>
                  </a:lnTo>
                  <a:lnTo>
                    <a:pt x="2190" y="1458"/>
                  </a:lnTo>
                  <a:lnTo>
                    <a:pt x="2135" y="1602"/>
                  </a:lnTo>
                  <a:lnTo>
                    <a:pt x="2070" y="1740"/>
                  </a:lnTo>
                  <a:lnTo>
                    <a:pt x="1992" y="1871"/>
                  </a:lnTo>
                  <a:lnTo>
                    <a:pt x="1905" y="1995"/>
                  </a:lnTo>
                  <a:lnTo>
                    <a:pt x="1810" y="2112"/>
                  </a:lnTo>
                  <a:lnTo>
                    <a:pt x="1706" y="2222"/>
                  </a:lnTo>
                  <a:lnTo>
                    <a:pt x="1592" y="2321"/>
                  </a:lnTo>
                  <a:lnTo>
                    <a:pt x="1471" y="2414"/>
                  </a:lnTo>
                  <a:lnTo>
                    <a:pt x="1345" y="2496"/>
                  </a:lnTo>
                  <a:lnTo>
                    <a:pt x="1211" y="2568"/>
                  </a:lnTo>
                  <a:lnTo>
                    <a:pt x="1070" y="2630"/>
                  </a:lnTo>
                  <a:lnTo>
                    <a:pt x="924" y="2680"/>
                  </a:lnTo>
                  <a:lnTo>
                    <a:pt x="774" y="2718"/>
                  </a:lnTo>
                  <a:lnTo>
                    <a:pt x="617" y="2746"/>
                  </a:lnTo>
                  <a:lnTo>
                    <a:pt x="459" y="2761"/>
                  </a:lnTo>
                  <a:lnTo>
                    <a:pt x="469" y="2987"/>
                  </a:lnTo>
                  <a:lnTo>
                    <a:pt x="9" y="2344"/>
                  </a:lnTo>
                  <a:lnTo>
                    <a:pt x="0" y="2336"/>
                  </a:lnTo>
                  <a:lnTo>
                    <a:pt x="42" y="2268"/>
                  </a:lnTo>
                  <a:lnTo>
                    <a:pt x="412" y="1651"/>
                  </a:lnTo>
                  <a:lnTo>
                    <a:pt x="425" y="1917"/>
                  </a:lnTo>
                  <a:lnTo>
                    <a:pt x="537" y="1905"/>
                  </a:lnTo>
                  <a:lnTo>
                    <a:pt x="645" y="1881"/>
                  </a:lnTo>
                  <a:lnTo>
                    <a:pt x="751" y="1847"/>
                  </a:lnTo>
                  <a:lnTo>
                    <a:pt x="850" y="1805"/>
                  </a:lnTo>
                  <a:lnTo>
                    <a:pt x="943" y="1752"/>
                  </a:lnTo>
                  <a:lnTo>
                    <a:pt x="1032" y="1691"/>
                  </a:lnTo>
                  <a:lnTo>
                    <a:pt x="1112" y="1621"/>
                  </a:lnTo>
                  <a:lnTo>
                    <a:pt x="1186" y="1543"/>
                  </a:lnTo>
                  <a:lnTo>
                    <a:pt x="1252" y="1458"/>
                  </a:lnTo>
                  <a:lnTo>
                    <a:pt x="1311" y="1368"/>
                  </a:lnTo>
                  <a:lnTo>
                    <a:pt x="1359" y="1270"/>
                  </a:lnTo>
                  <a:lnTo>
                    <a:pt x="1397" y="1169"/>
                  </a:lnTo>
                  <a:lnTo>
                    <a:pt x="1425" y="1061"/>
                  </a:lnTo>
                  <a:lnTo>
                    <a:pt x="1442" y="951"/>
                  </a:lnTo>
                  <a:lnTo>
                    <a:pt x="1448" y="837"/>
                  </a:lnTo>
                  <a:lnTo>
                    <a:pt x="1444" y="727"/>
                  </a:lnTo>
                  <a:lnTo>
                    <a:pt x="1427" y="621"/>
                  </a:lnTo>
                  <a:lnTo>
                    <a:pt x="1402" y="520"/>
                  </a:lnTo>
                  <a:lnTo>
                    <a:pt x="1960" y="539"/>
                  </a:lnTo>
                  <a:lnTo>
                    <a:pt x="2101"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1" name="Freeform 17"/>
            <p:cNvSpPr>
              <a:spLocks/>
            </p:cNvSpPr>
            <p:nvPr/>
          </p:nvSpPr>
          <p:spPr bwMode="auto">
            <a:xfrm>
              <a:off x="4352464" y="2452207"/>
              <a:ext cx="1580958" cy="2710601"/>
            </a:xfrm>
            <a:custGeom>
              <a:avLst/>
              <a:gdLst>
                <a:gd name="T0" fmla="*/ 825 w 1748"/>
                <a:gd name="T1" fmla="*/ 0 h 2997"/>
                <a:gd name="T2" fmla="*/ 1203 w 1748"/>
                <a:gd name="T3" fmla="*/ 704 h 2997"/>
                <a:gd name="T4" fmla="*/ 970 w 1748"/>
                <a:gd name="T5" fmla="*/ 577 h 2997"/>
                <a:gd name="T6" fmla="*/ 926 w 1748"/>
                <a:gd name="T7" fmla="*/ 670 h 2997"/>
                <a:gd name="T8" fmla="*/ 892 w 1748"/>
                <a:gd name="T9" fmla="*/ 767 h 2997"/>
                <a:gd name="T10" fmla="*/ 867 w 1748"/>
                <a:gd name="T11" fmla="*/ 869 h 2997"/>
                <a:gd name="T12" fmla="*/ 850 w 1748"/>
                <a:gd name="T13" fmla="*/ 972 h 2997"/>
                <a:gd name="T14" fmla="*/ 846 w 1748"/>
                <a:gd name="T15" fmla="*/ 1080 h 2997"/>
                <a:gd name="T16" fmla="*/ 852 w 1748"/>
                <a:gd name="T17" fmla="*/ 1196 h 2997"/>
                <a:gd name="T18" fmla="*/ 869 w 1748"/>
                <a:gd name="T19" fmla="*/ 1308 h 2997"/>
                <a:gd name="T20" fmla="*/ 899 w 1748"/>
                <a:gd name="T21" fmla="*/ 1416 h 2997"/>
                <a:gd name="T22" fmla="*/ 937 w 1748"/>
                <a:gd name="T23" fmla="*/ 1518 h 2997"/>
                <a:gd name="T24" fmla="*/ 987 w 1748"/>
                <a:gd name="T25" fmla="*/ 1615 h 2997"/>
                <a:gd name="T26" fmla="*/ 1047 w 1748"/>
                <a:gd name="T27" fmla="*/ 1708 h 2997"/>
                <a:gd name="T28" fmla="*/ 1114 w 1748"/>
                <a:gd name="T29" fmla="*/ 1792 h 2997"/>
                <a:gd name="T30" fmla="*/ 1188 w 1748"/>
                <a:gd name="T31" fmla="*/ 1871 h 2997"/>
                <a:gd name="T32" fmla="*/ 1271 w 1748"/>
                <a:gd name="T33" fmla="*/ 1940 h 2997"/>
                <a:gd name="T34" fmla="*/ 1362 w 1748"/>
                <a:gd name="T35" fmla="*/ 2002 h 2997"/>
                <a:gd name="T36" fmla="*/ 1457 w 1748"/>
                <a:gd name="T37" fmla="*/ 2055 h 2997"/>
                <a:gd name="T38" fmla="*/ 1558 w 1748"/>
                <a:gd name="T39" fmla="*/ 2097 h 2997"/>
                <a:gd name="T40" fmla="*/ 1666 w 1748"/>
                <a:gd name="T41" fmla="*/ 2129 h 2997"/>
                <a:gd name="T42" fmla="*/ 1359 w 1748"/>
                <a:gd name="T43" fmla="*/ 2598 h 2997"/>
                <a:gd name="T44" fmla="*/ 1748 w 1748"/>
                <a:gd name="T45" fmla="*/ 2997 h 2997"/>
                <a:gd name="T46" fmla="*/ 1596 w 1748"/>
                <a:gd name="T47" fmla="*/ 2976 h 2997"/>
                <a:gd name="T48" fmla="*/ 1446 w 1748"/>
                <a:gd name="T49" fmla="*/ 2944 h 2997"/>
                <a:gd name="T50" fmla="*/ 1302 w 1748"/>
                <a:gd name="T51" fmla="*/ 2902 h 2997"/>
                <a:gd name="T52" fmla="*/ 1163 w 1748"/>
                <a:gd name="T53" fmla="*/ 2847 h 2997"/>
                <a:gd name="T54" fmla="*/ 1030 w 1748"/>
                <a:gd name="T55" fmla="*/ 2784 h 2997"/>
                <a:gd name="T56" fmla="*/ 901 w 1748"/>
                <a:gd name="T57" fmla="*/ 2710 h 2997"/>
                <a:gd name="T58" fmla="*/ 780 w 1748"/>
                <a:gd name="T59" fmla="*/ 2627 h 2997"/>
                <a:gd name="T60" fmla="*/ 666 w 1748"/>
                <a:gd name="T61" fmla="*/ 2534 h 2997"/>
                <a:gd name="T62" fmla="*/ 558 w 1748"/>
                <a:gd name="T63" fmla="*/ 2435 h 2997"/>
                <a:gd name="T64" fmla="*/ 459 w 1748"/>
                <a:gd name="T65" fmla="*/ 2325 h 2997"/>
                <a:gd name="T66" fmla="*/ 368 w 1748"/>
                <a:gd name="T67" fmla="*/ 2211 h 2997"/>
                <a:gd name="T68" fmla="*/ 286 w 1748"/>
                <a:gd name="T69" fmla="*/ 2088 h 2997"/>
                <a:gd name="T70" fmla="*/ 214 w 1748"/>
                <a:gd name="T71" fmla="*/ 1959 h 2997"/>
                <a:gd name="T72" fmla="*/ 150 w 1748"/>
                <a:gd name="T73" fmla="*/ 1824 h 2997"/>
                <a:gd name="T74" fmla="*/ 97 w 1748"/>
                <a:gd name="T75" fmla="*/ 1685 h 2997"/>
                <a:gd name="T76" fmla="*/ 57 w 1748"/>
                <a:gd name="T77" fmla="*/ 1539 h 2997"/>
                <a:gd name="T78" fmla="*/ 26 w 1748"/>
                <a:gd name="T79" fmla="*/ 1391 h 2997"/>
                <a:gd name="T80" fmla="*/ 7 w 1748"/>
                <a:gd name="T81" fmla="*/ 1236 h 2997"/>
                <a:gd name="T82" fmla="*/ 0 w 1748"/>
                <a:gd name="T83" fmla="*/ 1080 h 2997"/>
                <a:gd name="T84" fmla="*/ 9 w 1748"/>
                <a:gd name="T85" fmla="*/ 919 h 2997"/>
                <a:gd name="T86" fmla="*/ 28 w 1748"/>
                <a:gd name="T87" fmla="*/ 761 h 2997"/>
                <a:gd name="T88" fmla="*/ 59 w 1748"/>
                <a:gd name="T89" fmla="*/ 606 h 2997"/>
                <a:gd name="T90" fmla="*/ 104 w 1748"/>
                <a:gd name="T91" fmla="*/ 459 h 2997"/>
                <a:gd name="T92" fmla="*/ 161 w 1748"/>
                <a:gd name="T93" fmla="*/ 315 h 2997"/>
                <a:gd name="T94" fmla="*/ 226 w 1748"/>
                <a:gd name="T95" fmla="*/ 175 h 2997"/>
                <a:gd name="T96" fmla="*/ 28 w 1748"/>
                <a:gd name="T97" fmla="*/ 67 h 2997"/>
                <a:gd name="T98" fmla="*/ 825 w 1748"/>
                <a:gd name="T99" fmla="*/ 0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8" h="2997">
                  <a:moveTo>
                    <a:pt x="825" y="0"/>
                  </a:moveTo>
                  <a:lnTo>
                    <a:pt x="1203" y="704"/>
                  </a:lnTo>
                  <a:lnTo>
                    <a:pt x="970" y="577"/>
                  </a:lnTo>
                  <a:lnTo>
                    <a:pt x="926" y="670"/>
                  </a:lnTo>
                  <a:lnTo>
                    <a:pt x="892" y="767"/>
                  </a:lnTo>
                  <a:lnTo>
                    <a:pt x="867" y="869"/>
                  </a:lnTo>
                  <a:lnTo>
                    <a:pt x="850" y="972"/>
                  </a:lnTo>
                  <a:lnTo>
                    <a:pt x="846" y="1080"/>
                  </a:lnTo>
                  <a:lnTo>
                    <a:pt x="852" y="1196"/>
                  </a:lnTo>
                  <a:lnTo>
                    <a:pt x="869" y="1308"/>
                  </a:lnTo>
                  <a:lnTo>
                    <a:pt x="899" y="1416"/>
                  </a:lnTo>
                  <a:lnTo>
                    <a:pt x="937" y="1518"/>
                  </a:lnTo>
                  <a:lnTo>
                    <a:pt x="987" y="1615"/>
                  </a:lnTo>
                  <a:lnTo>
                    <a:pt x="1047" y="1708"/>
                  </a:lnTo>
                  <a:lnTo>
                    <a:pt x="1114" y="1792"/>
                  </a:lnTo>
                  <a:lnTo>
                    <a:pt x="1188" y="1871"/>
                  </a:lnTo>
                  <a:lnTo>
                    <a:pt x="1271" y="1940"/>
                  </a:lnTo>
                  <a:lnTo>
                    <a:pt x="1362" y="2002"/>
                  </a:lnTo>
                  <a:lnTo>
                    <a:pt x="1457" y="2055"/>
                  </a:lnTo>
                  <a:lnTo>
                    <a:pt x="1558" y="2097"/>
                  </a:lnTo>
                  <a:lnTo>
                    <a:pt x="1666" y="2129"/>
                  </a:lnTo>
                  <a:lnTo>
                    <a:pt x="1359" y="2598"/>
                  </a:lnTo>
                  <a:lnTo>
                    <a:pt x="1748" y="2997"/>
                  </a:lnTo>
                  <a:lnTo>
                    <a:pt x="1596" y="2976"/>
                  </a:lnTo>
                  <a:lnTo>
                    <a:pt x="1446" y="2944"/>
                  </a:lnTo>
                  <a:lnTo>
                    <a:pt x="1302" y="2902"/>
                  </a:lnTo>
                  <a:lnTo>
                    <a:pt x="1163" y="2847"/>
                  </a:lnTo>
                  <a:lnTo>
                    <a:pt x="1030" y="2784"/>
                  </a:lnTo>
                  <a:lnTo>
                    <a:pt x="901" y="2710"/>
                  </a:lnTo>
                  <a:lnTo>
                    <a:pt x="780" y="2627"/>
                  </a:lnTo>
                  <a:lnTo>
                    <a:pt x="666" y="2534"/>
                  </a:lnTo>
                  <a:lnTo>
                    <a:pt x="558" y="2435"/>
                  </a:lnTo>
                  <a:lnTo>
                    <a:pt x="459" y="2325"/>
                  </a:lnTo>
                  <a:lnTo>
                    <a:pt x="368" y="2211"/>
                  </a:lnTo>
                  <a:lnTo>
                    <a:pt x="286" y="2088"/>
                  </a:lnTo>
                  <a:lnTo>
                    <a:pt x="214" y="1959"/>
                  </a:lnTo>
                  <a:lnTo>
                    <a:pt x="150" y="1824"/>
                  </a:lnTo>
                  <a:lnTo>
                    <a:pt x="97" y="1685"/>
                  </a:lnTo>
                  <a:lnTo>
                    <a:pt x="57" y="1539"/>
                  </a:lnTo>
                  <a:lnTo>
                    <a:pt x="26" y="1391"/>
                  </a:lnTo>
                  <a:lnTo>
                    <a:pt x="7" y="1236"/>
                  </a:lnTo>
                  <a:lnTo>
                    <a:pt x="0" y="1080"/>
                  </a:lnTo>
                  <a:lnTo>
                    <a:pt x="9" y="919"/>
                  </a:lnTo>
                  <a:lnTo>
                    <a:pt x="28" y="761"/>
                  </a:lnTo>
                  <a:lnTo>
                    <a:pt x="59" y="606"/>
                  </a:lnTo>
                  <a:lnTo>
                    <a:pt x="104" y="459"/>
                  </a:lnTo>
                  <a:lnTo>
                    <a:pt x="161" y="315"/>
                  </a:lnTo>
                  <a:lnTo>
                    <a:pt x="226" y="175"/>
                  </a:lnTo>
                  <a:lnTo>
                    <a:pt x="28" y="67"/>
                  </a:lnTo>
                  <a:lnTo>
                    <a:pt x="825" y="0"/>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2" name="TextBox 45"/>
            <p:cNvSpPr txBox="1"/>
            <p:nvPr/>
          </p:nvSpPr>
          <p:spPr>
            <a:xfrm>
              <a:off x="5390603" y="2640130"/>
              <a:ext cx="1371440" cy="1453680"/>
            </a:xfrm>
            <a:prstGeom prst="rect">
              <a:avLst/>
            </a:prstGeom>
            <a:noFill/>
          </p:spPr>
          <p:txBody>
            <a:bodyPr wrap="none" rtlCol="0">
              <a:prstTxWarp prst="textArchDown">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solidFill>
                    <a:prstClr val="black"/>
                  </a:solidFill>
                  <a:effectLst/>
                  <a:uLnTx/>
                  <a:uFillTx/>
                  <a:latin typeface="Arial" pitchFamily="34" charset="0"/>
                  <a:cs typeface="Arial" pitchFamily="34" charset="0"/>
                </a:rPr>
                <a:t>Ciclo </a:t>
              </a:r>
              <a:r>
                <a:rPr kumimoji="0" lang="es-MX" sz="1600" b="1" i="0" u="none" strike="noStrike" kern="0" cap="none" spc="0" normalizeH="0" baseline="0" noProof="0" dirty="0">
                  <a:ln>
                    <a:noFill/>
                  </a:ln>
                  <a:solidFill>
                    <a:prstClr val="black"/>
                  </a:solidFill>
                  <a:effectLst/>
                  <a:uLnTx/>
                  <a:uFillTx/>
                  <a:latin typeface="Arial" pitchFamily="34" charset="0"/>
                  <a:cs typeface="Arial" pitchFamily="34" charset="0"/>
                </a:rPr>
                <a:t>metodológico INGRID-H</a:t>
              </a:r>
            </a:p>
          </p:txBody>
        </p:sp>
        <p:sp>
          <p:nvSpPr>
            <p:cNvPr id="23" name="TextBox 42"/>
            <p:cNvSpPr txBox="1"/>
            <p:nvPr/>
          </p:nvSpPr>
          <p:spPr>
            <a:xfrm rot="18641182">
              <a:off x="5804189" y="3522533"/>
              <a:ext cx="1874900" cy="963571"/>
            </a:xfrm>
            <a:prstGeom prst="rect">
              <a:avLst/>
            </a:prstGeom>
            <a:noFill/>
          </p:spPr>
          <p:txBody>
            <a:bodyPr wrap="none" rtlCol="0">
              <a:prstTxWarp prst="textArchDown">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prstClr val="white"/>
                  </a:solidFill>
                  <a:effectLst/>
                  <a:uLnTx/>
                  <a:uFillTx/>
                  <a:latin typeface="Arial" pitchFamily="34" charset="0"/>
                  <a:cs typeface="Arial" pitchFamily="34" charset="0"/>
                </a:rPr>
                <a:t>Implementación</a:t>
              </a:r>
            </a:p>
          </p:txBody>
        </p:sp>
        <p:sp>
          <p:nvSpPr>
            <p:cNvPr id="24" name="TextBox 43"/>
            <p:cNvSpPr txBox="1"/>
            <p:nvPr/>
          </p:nvSpPr>
          <p:spPr>
            <a:xfrm rot="4316635">
              <a:off x="4405202" y="3129147"/>
              <a:ext cx="1874900" cy="1100763"/>
            </a:xfrm>
            <a:prstGeom prst="rect">
              <a:avLst/>
            </a:prstGeom>
            <a:noFill/>
          </p:spPr>
          <p:txBody>
            <a:bodyPr wrap="none" rtlCol="0">
              <a:prstTxWarp prst="textArchDown">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prstClr val="white"/>
                  </a:solidFill>
                  <a:effectLst/>
                  <a:uLnTx/>
                  <a:uFillTx/>
                  <a:latin typeface="Arial" pitchFamily="34" charset="0"/>
                  <a:cs typeface="Arial" pitchFamily="34" charset="0"/>
                </a:rPr>
                <a:t>Verificación</a:t>
              </a:r>
            </a:p>
          </p:txBody>
        </p:sp>
        <p:sp>
          <p:nvSpPr>
            <p:cNvPr id="25" name="Freeform 6"/>
            <p:cNvSpPr>
              <a:spLocks/>
            </p:cNvSpPr>
            <p:nvPr/>
          </p:nvSpPr>
          <p:spPr bwMode="auto">
            <a:xfrm>
              <a:off x="3724255" y="1058843"/>
              <a:ext cx="4740315" cy="4740315"/>
            </a:xfrm>
            <a:custGeom>
              <a:avLst/>
              <a:gdLst>
                <a:gd name="T0" fmla="*/ 3702 w 6976"/>
                <a:gd name="T1" fmla="*/ 6 h 6976"/>
                <a:gd name="T2" fmla="*/ 4116 w 6976"/>
                <a:gd name="T3" fmla="*/ 57 h 6976"/>
                <a:gd name="T4" fmla="*/ 4513 w 6976"/>
                <a:gd name="T5" fmla="*/ 152 h 6976"/>
                <a:gd name="T6" fmla="*/ 4892 w 6976"/>
                <a:gd name="T7" fmla="*/ 294 h 6976"/>
                <a:gd name="T8" fmla="*/ 5249 w 6976"/>
                <a:gd name="T9" fmla="*/ 476 h 6976"/>
                <a:gd name="T10" fmla="*/ 5581 w 6976"/>
                <a:gd name="T11" fmla="*/ 698 h 6976"/>
                <a:gd name="T12" fmla="*/ 5883 w 6976"/>
                <a:gd name="T13" fmla="*/ 953 h 6976"/>
                <a:gd name="T14" fmla="*/ 6156 w 6976"/>
                <a:gd name="T15" fmla="*/ 1241 h 6976"/>
                <a:gd name="T16" fmla="*/ 6395 w 6976"/>
                <a:gd name="T17" fmla="*/ 1558 h 6976"/>
                <a:gd name="T18" fmla="*/ 6595 w 6976"/>
                <a:gd name="T19" fmla="*/ 1903 h 6976"/>
                <a:gd name="T20" fmla="*/ 6758 w 6976"/>
                <a:gd name="T21" fmla="*/ 2270 h 6976"/>
                <a:gd name="T22" fmla="*/ 6877 w 6976"/>
                <a:gd name="T23" fmla="*/ 2659 h 6976"/>
                <a:gd name="T24" fmla="*/ 6951 w 6976"/>
                <a:gd name="T25" fmla="*/ 3067 h 6976"/>
                <a:gd name="T26" fmla="*/ 6976 w 6976"/>
                <a:gd name="T27" fmla="*/ 3488 h 6976"/>
                <a:gd name="T28" fmla="*/ 6951 w 6976"/>
                <a:gd name="T29" fmla="*/ 3909 h 6976"/>
                <a:gd name="T30" fmla="*/ 6877 w 6976"/>
                <a:gd name="T31" fmla="*/ 4317 h 6976"/>
                <a:gd name="T32" fmla="*/ 6758 w 6976"/>
                <a:gd name="T33" fmla="*/ 4706 h 6976"/>
                <a:gd name="T34" fmla="*/ 6595 w 6976"/>
                <a:gd name="T35" fmla="*/ 5073 h 6976"/>
                <a:gd name="T36" fmla="*/ 6395 w 6976"/>
                <a:gd name="T37" fmla="*/ 5418 h 6976"/>
                <a:gd name="T38" fmla="*/ 6156 w 6976"/>
                <a:gd name="T39" fmla="*/ 5735 h 6976"/>
                <a:gd name="T40" fmla="*/ 5883 w 6976"/>
                <a:gd name="T41" fmla="*/ 6023 h 6976"/>
                <a:gd name="T42" fmla="*/ 5581 w 6976"/>
                <a:gd name="T43" fmla="*/ 6278 h 6976"/>
                <a:gd name="T44" fmla="*/ 5249 w 6976"/>
                <a:gd name="T45" fmla="*/ 6500 h 6976"/>
                <a:gd name="T46" fmla="*/ 4892 w 6976"/>
                <a:gd name="T47" fmla="*/ 6682 h 6976"/>
                <a:gd name="T48" fmla="*/ 4513 w 6976"/>
                <a:gd name="T49" fmla="*/ 6824 h 6976"/>
                <a:gd name="T50" fmla="*/ 4116 w 6976"/>
                <a:gd name="T51" fmla="*/ 6919 h 6976"/>
                <a:gd name="T52" fmla="*/ 3702 w 6976"/>
                <a:gd name="T53" fmla="*/ 6970 h 6976"/>
                <a:gd name="T54" fmla="*/ 3274 w 6976"/>
                <a:gd name="T55" fmla="*/ 6970 h 6976"/>
                <a:gd name="T56" fmla="*/ 2860 w 6976"/>
                <a:gd name="T57" fmla="*/ 6919 h 6976"/>
                <a:gd name="T58" fmla="*/ 2463 w 6976"/>
                <a:gd name="T59" fmla="*/ 6824 h 6976"/>
                <a:gd name="T60" fmla="*/ 2084 w 6976"/>
                <a:gd name="T61" fmla="*/ 6682 h 6976"/>
                <a:gd name="T62" fmla="*/ 1727 w 6976"/>
                <a:gd name="T63" fmla="*/ 6500 h 6976"/>
                <a:gd name="T64" fmla="*/ 1395 w 6976"/>
                <a:gd name="T65" fmla="*/ 6278 h 6976"/>
                <a:gd name="T66" fmla="*/ 1093 w 6976"/>
                <a:gd name="T67" fmla="*/ 6023 h 6976"/>
                <a:gd name="T68" fmla="*/ 820 w 6976"/>
                <a:gd name="T69" fmla="*/ 5735 h 6976"/>
                <a:gd name="T70" fmla="*/ 581 w 6976"/>
                <a:gd name="T71" fmla="*/ 5418 h 6976"/>
                <a:gd name="T72" fmla="*/ 381 w 6976"/>
                <a:gd name="T73" fmla="*/ 5073 h 6976"/>
                <a:gd name="T74" fmla="*/ 218 w 6976"/>
                <a:gd name="T75" fmla="*/ 4706 h 6976"/>
                <a:gd name="T76" fmla="*/ 99 w 6976"/>
                <a:gd name="T77" fmla="*/ 4317 h 6976"/>
                <a:gd name="T78" fmla="*/ 25 w 6976"/>
                <a:gd name="T79" fmla="*/ 3909 h 6976"/>
                <a:gd name="T80" fmla="*/ 0 w 6976"/>
                <a:gd name="T81" fmla="*/ 3488 h 6976"/>
                <a:gd name="T82" fmla="*/ 25 w 6976"/>
                <a:gd name="T83" fmla="*/ 3067 h 6976"/>
                <a:gd name="T84" fmla="*/ 99 w 6976"/>
                <a:gd name="T85" fmla="*/ 2659 h 6976"/>
                <a:gd name="T86" fmla="*/ 218 w 6976"/>
                <a:gd name="T87" fmla="*/ 2270 h 6976"/>
                <a:gd name="T88" fmla="*/ 381 w 6976"/>
                <a:gd name="T89" fmla="*/ 1903 h 6976"/>
                <a:gd name="T90" fmla="*/ 581 w 6976"/>
                <a:gd name="T91" fmla="*/ 1558 h 6976"/>
                <a:gd name="T92" fmla="*/ 820 w 6976"/>
                <a:gd name="T93" fmla="*/ 1241 h 6976"/>
                <a:gd name="T94" fmla="*/ 1093 w 6976"/>
                <a:gd name="T95" fmla="*/ 953 h 6976"/>
                <a:gd name="T96" fmla="*/ 1395 w 6976"/>
                <a:gd name="T97" fmla="*/ 698 h 6976"/>
                <a:gd name="T98" fmla="*/ 1727 w 6976"/>
                <a:gd name="T99" fmla="*/ 476 h 6976"/>
                <a:gd name="T100" fmla="*/ 2084 w 6976"/>
                <a:gd name="T101" fmla="*/ 294 h 6976"/>
                <a:gd name="T102" fmla="*/ 2463 w 6976"/>
                <a:gd name="T103" fmla="*/ 152 h 6976"/>
                <a:gd name="T104" fmla="*/ 2860 w 6976"/>
                <a:gd name="T105" fmla="*/ 57 h 6976"/>
                <a:gd name="T106" fmla="*/ 3274 w 6976"/>
                <a:gd name="T107" fmla="*/ 6 h 6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76" h="6976">
                  <a:moveTo>
                    <a:pt x="3488" y="0"/>
                  </a:moveTo>
                  <a:lnTo>
                    <a:pt x="3702" y="6"/>
                  </a:lnTo>
                  <a:lnTo>
                    <a:pt x="3909" y="25"/>
                  </a:lnTo>
                  <a:lnTo>
                    <a:pt x="4116" y="57"/>
                  </a:lnTo>
                  <a:lnTo>
                    <a:pt x="4317" y="99"/>
                  </a:lnTo>
                  <a:lnTo>
                    <a:pt x="4513" y="152"/>
                  </a:lnTo>
                  <a:lnTo>
                    <a:pt x="4706" y="218"/>
                  </a:lnTo>
                  <a:lnTo>
                    <a:pt x="4892" y="294"/>
                  </a:lnTo>
                  <a:lnTo>
                    <a:pt x="5073" y="381"/>
                  </a:lnTo>
                  <a:lnTo>
                    <a:pt x="5249" y="476"/>
                  </a:lnTo>
                  <a:lnTo>
                    <a:pt x="5418" y="581"/>
                  </a:lnTo>
                  <a:lnTo>
                    <a:pt x="5581" y="698"/>
                  </a:lnTo>
                  <a:lnTo>
                    <a:pt x="5735" y="820"/>
                  </a:lnTo>
                  <a:lnTo>
                    <a:pt x="5883" y="953"/>
                  </a:lnTo>
                  <a:lnTo>
                    <a:pt x="6023" y="1093"/>
                  </a:lnTo>
                  <a:lnTo>
                    <a:pt x="6156" y="1241"/>
                  </a:lnTo>
                  <a:lnTo>
                    <a:pt x="6278" y="1395"/>
                  </a:lnTo>
                  <a:lnTo>
                    <a:pt x="6395" y="1558"/>
                  </a:lnTo>
                  <a:lnTo>
                    <a:pt x="6500" y="1727"/>
                  </a:lnTo>
                  <a:lnTo>
                    <a:pt x="6595" y="1903"/>
                  </a:lnTo>
                  <a:lnTo>
                    <a:pt x="6682" y="2084"/>
                  </a:lnTo>
                  <a:lnTo>
                    <a:pt x="6758" y="2270"/>
                  </a:lnTo>
                  <a:lnTo>
                    <a:pt x="6824" y="2463"/>
                  </a:lnTo>
                  <a:lnTo>
                    <a:pt x="6877" y="2659"/>
                  </a:lnTo>
                  <a:lnTo>
                    <a:pt x="6919" y="2860"/>
                  </a:lnTo>
                  <a:lnTo>
                    <a:pt x="6951" y="3067"/>
                  </a:lnTo>
                  <a:lnTo>
                    <a:pt x="6970" y="3274"/>
                  </a:lnTo>
                  <a:lnTo>
                    <a:pt x="6976" y="3488"/>
                  </a:lnTo>
                  <a:lnTo>
                    <a:pt x="6970" y="3702"/>
                  </a:lnTo>
                  <a:lnTo>
                    <a:pt x="6951" y="3909"/>
                  </a:lnTo>
                  <a:lnTo>
                    <a:pt x="6919" y="4116"/>
                  </a:lnTo>
                  <a:lnTo>
                    <a:pt x="6877" y="4317"/>
                  </a:lnTo>
                  <a:lnTo>
                    <a:pt x="6824" y="4513"/>
                  </a:lnTo>
                  <a:lnTo>
                    <a:pt x="6758" y="4706"/>
                  </a:lnTo>
                  <a:lnTo>
                    <a:pt x="6682" y="4892"/>
                  </a:lnTo>
                  <a:lnTo>
                    <a:pt x="6595" y="5073"/>
                  </a:lnTo>
                  <a:lnTo>
                    <a:pt x="6500" y="5249"/>
                  </a:lnTo>
                  <a:lnTo>
                    <a:pt x="6395" y="5418"/>
                  </a:lnTo>
                  <a:lnTo>
                    <a:pt x="6278" y="5581"/>
                  </a:lnTo>
                  <a:lnTo>
                    <a:pt x="6156" y="5735"/>
                  </a:lnTo>
                  <a:lnTo>
                    <a:pt x="6023" y="5883"/>
                  </a:lnTo>
                  <a:lnTo>
                    <a:pt x="5883" y="6023"/>
                  </a:lnTo>
                  <a:lnTo>
                    <a:pt x="5735" y="6156"/>
                  </a:lnTo>
                  <a:lnTo>
                    <a:pt x="5581" y="6278"/>
                  </a:lnTo>
                  <a:lnTo>
                    <a:pt x="5418" y="6395"/>
                  </a:lnTo>
                  <a:lnTo>
                    <a:pt x="5249" y="6500"/>
                  </a:lnTo>
                  <a:lnTo>
                    <a:pt x="5073" y="6595"/>
                  </a:lnTo>
                  <a:lnTo>
                    <a:pt x="4892" y="6682"/>
                  </a:lnTo>
                  <a:lnTo>
                    <a:pt x="4706" y="6758"/>
                  </a:lnTo>
                  <a:lnTo>
                    <a:pt x="4513" y="6824"/>
                  </a:lnTo>
                  <a:lnTo>
                    <a:pt x="4317" y="6877"/>
                  </a:lnTo>
                  <a:lnTo>
                    <a:pt x="4116" y="6919"/>
                  </a:lnTo>
                  <a:lnTo>
                    <a:pt x="3909" y="6951"/>
                  </a:lnTo>
                  <a:lnTo>
                    <a:pt x="3702" y="6970"/>
                  </a:lnTo>
                  <a:lnTo>
                    <a:pt x="3488" y="6976"/>
                  </a:lnTo>
                  <a:lnTo>
                    <a:pt x="3274" y="6970"/>
                  </a:lnTo>
                  <a:lnTo>
                    <a:pt x="3067" y="6951"/>
                  </a:lnTo>
                  <a:lnTo>
                    <a:pt x="2860" y="6919"/>
                  </a:lnTo>
                  <a:lnTo>
                    <a:pt x="2659" y="6877"/>
                  </a:lnTo>
                  <a:lnTo>
                    <a:pt x="2463" y="6824"/>
                  </a:lnTo>
                  <a:lnTo>
                    <a:pt x="2270" y="6758"/>
                  </a:lnTo>
                  <a:lnTo>
                    <a:pt x="2084" y="6682"/>
                  </a:lnTo>
                  <a:lnTo>
                    <a:pt x="1903" y="6595"/>
                  </a:lnTo>
                  <a:lnTo>
                    <a:pt x="1727" y="6500"/>
                  </a:lnTo>
                  <a:lnTo>
                    <a:pt x="1558" y="6395"/>
                  </a:lnTo>
                  <a:lnTo>
                    <a:pt x="1395" y="6278"/>
                  </a:lnTo>
                  <a:lnTo>
                    <a:pt x="1241" y="6156"/>
                  </a:lnTo>
                  <a:lnTo>
                    <a:pt x="1093" y="6023"/>
                  </a:lnTo>
                  <a:lnTo>
                    <a:pt x="953" y="5883"/>
                  </a:lnTo>
                  <a:lnTo>
                    <a:pt x="820" y="5735"/>
                  </a:lnTo>
                  <a:lnTo>
                    <a:pt x="698" y="5581"/>
                  </a:lnTo>
                  <a:lnTo>
                    <a:pt x="581" y="5418"/>
                  </a:lnTo>
                  <a:lnTo>
                    <a:pt x="476" y="5249"/>
                  </a:lnTo>
                  <a:lnTo>
                    <a:pt x="381" y="5073"/>
                  </a:lnTo>
                  <a:lnTo>
                    <a:pt x="294" y="4892"/>
                  </a:lnTo>
                  <a:lnTo>
                    <a:pt x="218" y="4706"/>
                  </a:lnTo>
                  <a:lnTo>
                    <a:pt x="152" y="4513"/>
                  </a:lnTo>
                  <a:lnTo>
                    <a:pt x="99" y="4317"/>
                  </a:lnTo>
                  <a:lnTo>
                    <a:pt x="57" y="4116"/>
                  </a:lnTo>
                  <a:lnTo>
                    <a:pt x="25" y="3909"/>
                  </a:lnTo>
                  <a:lnTo>
                    <a:pt x="6" y="3702"/>
                  </a:lnTo>
                  <a:lnTo>
                    <a:pt x="0" y="3488"/>
                  </a:lnTo>
                  <a:lnTo>
                    <a:pt x="6" y="3274"/>
                  </a:lnTo>
                  <a:lnTo>
                    <a:pt x="25" y="3067"/>
                  </a:lnTo>
                  <a:lnTo>
                    <a:pt x="57" y="2860"/>
                  </a:lnTo>
                  <a:lnTo>
                    <a:pt x="99" y="2659"/>
                  </a:lnTo>
                  <a:lnTo>
                    <a:pt x="152" y="2463"/>
                  </a:lnTo>
                  <a:lnTo>
                    <a:pt x="218" y="2270"/>
                  </a:lnTo>
                  <a:lnTo>
                    <a:pt x="294" y="2084"/>
                  </a:lnTo>
                  <a:lnTo>
                    <a:pt x="381" y="1903"/>
                  </a:lnTo>
                  <a:lnTo>
                    <a:pt x="476" y="1727"/>
                  </a:lnTo>
                  <a:lnTo>
                    <a:pt x="581" y="1558"/>
                  </a:lnTo>
                  <a:lnTo>
                    <a:pt x="698" y="1395"/>
                  </a:lnTo>
                  <a:lnTo>
                    <a:pt x="820" y="1241"/>
                  </a:lnTo>
                  <a:lnTo>
                    <a:pt x="953" y="1093"/>
                  </a:lnTo>
                  <a:lnTo>
                    <a:pt x="1093" y="953"/>
                  </a:lnTo>
                  <a:lnTo>
                    <a:pt x="1241" y="820"/>
                  </a:lnTo>
                  <a:lnTo>
                    <a:pt x="1395" y="698"/>
                  </a:lnTo>
                  <a:lnTo>
                    <a:pt x="1558" y="581"/>
                  </a:lnTo>
                  <a:lnTo>
                    <a:pt x="1727" y="476"/>
                  </a:lnTo>
                  <a:lnTo>
                    <a:pt x="1903" y="381"/>
                  </a:lnTo>
                  <a:lnTo>
                    <a:pt x="2084" y="294"/>
                  </a:lnTo>
                  <a:lnTo>
                    <a:pt x="2270" y="218"/>
                  </a:lnTo>
                  <a:lnTo>
                    <a:pt x="2463" y="152"/>
                  </a:lnTo>
                  <a:lnTo>
                    <a:pt x="2659" y="99"/>
                  </a:lnTo>
                  <a:lnTo>
                    <a:pt x="2860" y="57"/>
                  </a:lnTo>
                  <a:lnTo>
                    <a:pt x="3067" y="25"/>
                  </a:lnTo>
                  <a:lnTo>
                    <a:pt x="3274" y="6"/>
                  </a:lnTo>
                  <a:lnTo>
                    <a:pt x="3488" y="0"/>
                  </a:lnTo>
                  <a:close/>
                </a:path>
              </a:pathLst>
            </a:custGeom>
            <a:noFill/>
            <a:ln w="3175">
              <a:solidFill>
                <a:sysClr val="window" lastClr="FFFFFF">
                  <a:lumMod val="65000"/>
                </a:sysClr>
              </a:solidFill>
              <a:prstDash val="sysDash"/>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6" name="CuadroTexto 25"/>
            <p:cNvSpPr txBox="1"/>
            <p:nvPr/>
          </p:nvSpPr>
          <p:spPr>
            <a:xfrm rot="165522">
              <a:off x="5956712" y="714198"/>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1</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27" name="CuadroTexto 26"/>
            <p:cNvSpPr txBox="1"/>
            <p:nvPr/>
          </p:nvSpPr>
          <p:spPr>
            <a:xfrm rot="3542931">
              <a:off x="8015571" y="2025558"/>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2</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28" name="CuadroTexto 27"/>
            <p:cNvSpPr txBox="1"/>
            <p:nvPr/>
          </p:nvSpPr>
          <p:spPr>
            <a:xfrm>
              <a:off x="5779205" y="5880952"/>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90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29" name="TextBox 51"/>
            <p:cNvSpPr txBox="1"/>
            <p:nvPr/>
          </p:nvSpPr>
          <p:spPr>
            <a:xfrm rot="19202650">
              <a:off x="5586945" y="3651581"/>
              <a:ext cx="2562308" cy="1344784"/>
            </a:xfrm>
            <a:prstGeom prst="rect">
              <a:avLst/>
            </a:prstGeom>
            <a:noFill/>
          </p:spPr>
          <p:txBody>
            <a:bodyPr wrap="none" rtlCol="0">
              <a:prstTxWarp prst="textArchDown">
                <a:avLst>
                  <a:gd name="adj" fmla="val 18192871"/>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Fortalecimiento de capacidades</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 para la respuesta y autonomía</a:t>
              </a:r>
            </a:p>
          </p:txBody>
        </p:sp>
        <p:sp>
          <p:nvSpPr>
            <p:cNvPr id="30" name="TextBox 53"/>
            <p:cNvSpPr txBox="1"/>
            <p:nvPr/>
          </p:nvSpPr>
          <p:spPr>
            <a:xfrm rot="16016156">
              <a:off x="7111458" y="3156629"/>
              <a:ext cx="1303262" cy="448871"/>
            </a:xfrm>
            <a:prstGeom prst="rect">
              <a:avLst/>
            </a:prstGeom>
            <a:noFill/>
          </p:spPr>
          <p:txBody>
            <a:bodyPr wrap="none" rtlCol="0">
              <a:prstTxWarp prst="textArchDown">
                <a:avLst>
                  <a:gd name="adj" fmla="val 20987059"/>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Estrategia</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 VP/30</a:t>
              </a:r>
            </a:p>
          </p:txBody>
        </p:sp>
        <p:sp>
          <p:nvSpPr>
            <p:cNvPr id="31" name="CuadroTexto 30"/>
            <p:cNvSpPr txBox="1"/>
            <p:nvPr/>
          </p:nvSpPr>
          <p:spPr>
            <a:xfrm rot="17201020">
              <a:off x="8281555" y="3930842"/>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30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2" name="CuadroTexto 31"/>
            <p:cNvSpPr txBox="1"/>
            <p:nvPr/>
          </p:nvSpPr>
          <p:spPr>
            <a:xfrm rot="19040008">
              <a:off x="7548569" y="5180706"/>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60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3" name="Freeform 15"/>
            <p:cNvSpPr>
              <a:spLocks/>
            </p:cNvSpPr>
            <p:nvPr/>
          </p:nvSpPr>
          <p:spPr bwMode="auto">
            <a:xfrm>
              <a:off x="4681680" y="1687052"/>
              <a:ext cx="3034390" cy="1328620"/>
            </a:xfrm>
            <a:custGeom>
              <a:avLst/>
              <a:gdLst>
                <a:gd name="T0" fmla="*/ 1562 w 3355"/>
                <a:gd name="T1" fmla="*/ 0 h 1469"/>
                <a:gd name="T2" fmla="*/ 1714 w 3355"/>
                <a:gd name="T3" fmla="*/ 7 h 1469"/>
                <a:gd name="T4" fmla="*/ 1864 w 3355"/>
                <a:gd name="T5" fmla="*/ 26 h 1469"/>
                <a:gd name="T6" fmla="*/ 2010 w 3355"/>
                <a:gd name="T7" fmla="*/ 53 h 1469"/>
                <a:gd name="T8" fmla="*/ 2152 w 3355"/>
                <a:gd name="T9" fmla="*/ 93 h 1469"/>
                <a:gd name="T10" fmla="*/ 2289 w 3355"/>
                <a:gd name="T11" fmla="*/ 144 h 1469"/>
                <a:gd name="T12" fmla="*/ 2420 w 3355"/>
                <a:gd name="T13" fmla="*/ 203 h 1469"/>
                <a:gd name="T14" fmla="*/ 2547 w 3355"/>
                <a:gd name="T15" fmla="*/ 273 h 1469"/>
                <a:gd name="T16" fmla="*/ 2668 w 3355"/>
                <a:gd name="T17" fmla="*/ 351 h 1469"/>
                <a:gd name="T18" fmla="*/ 2782 w 3355"/>
                <a:gd name="T19" fmla="*/ 438 h 1469"/>
                <a:gd name="T20" fmla="*/ 2890 w 3355"/>
                <a:gd name="T21" fmla="*/ 531 h 1469"/>
                <a:gd name="T22" fmla="*/ 2989 w 3355"/>
                <a:gd name="T23" fmla="*/ 634 h 1469"/>
                <a:gd name="T24" fmla="*/ 3080 w 3355"/>
                <a:gd name="T25" fmla="*/ 744 h 1469"/>
                <a:gd name="T26" fmla="*/ 3164 w 3355"/>
                <a:gd name="T27" fmla="*/ 861 h 1469"/>
                <a:gd name="T28" fmla="*/ 3355 w 3355"/>
                <a:gd name="T29" fmla="*/ 736 h 1469"/>
                <a:gd name="T30" fmla="*/ 3035 w 3355"/>
                <a:gd name="T31" fmla="*/ 1469 h 1469"/>
                <a:gd name="T32" fmla="*/ 2236 w 3355"/>
                <a:gd name="T33" fmla="*/ 1469 h 1469"/>
                <a:gd name="T34" fmla="*/ 2458 w 3355"/>
                <a:gd name="T35" fmla="*/ 1324 h 1469"/>
                <a:gd name="T36" fmla="*/ 2397 w 3355"/>
                <a:gd name="T37" fmla="*/ 1239 h 1469"/>
                <a:gd name="T38" fmla="*/ 2327 w 3355"/>
                <a:gd name="T39" fmla="*/ 1163 h 1469"/>
                <a:gd name="T40" fmla="*/ 2251 w 3355"/>
                <a:gd name="T41" fmla="*/ 1093 h 1469"/>
                <a:gd name="T42" fmla="*/ 2167 w 3355"/>
                <a:gd name="T43" fmla="*/ 1030 h 1469"/>
                <a:gd name="T44" fmla="*/ 2078 w 3355"/>
                <a:gd name="T45" fmla="*/ 977 h 1469"/>
                <a:gd name="T46" fmla="*/ 1983 w 3355"/>
                <a:gd name="T47" fmla="*/ 930 h 1469"/>
                <a:gd name="T48" fmla="*/ 1883 w 3355"/>
                <a:gd name="T49" fmla="*/ 894 h 1469"/>
                <a:gd name="T50" fmla="*/ 1780 w 3355"/>
                <a:gd name="T51" fmla="*/ 867 h 1469"/>
                <a:gd name="T52" fmla="*/ 1672 w 3355"/>
                <a:gd name="T53" fmla="*/ 850 h 1469"/>
                <a:gd name="T54" fmla="*/ 1562 w 3355"/>
                <a:gd name="T55" fmla="*/ 846 h 1469"/>
                <a:gd name="T56" fmla="*/ 1450 w 3355"/>
                <a:gd name="T57" fmla="*/ 850 h 1469"/>
                <a:gd name="T58" fmla="*/ 1342 w 3355"/>
                <a:gd name="T59" fmla="*/ 867 h 1469"/>
                <a:gd name="T60" fmla="*/ 1236 w 3355"/>
                <a:gd name="T61" fmla="*/ 894 h 1469"/>
                <a:gd name="T62" fmla="*/ 1137 w 3355"/>
                <a:gd name="T63" fmla="*/ 932 h 1469"/>
                <a:gd name="T64" fmla="*/ 1042 w 3355"/>
                <a:gd name="T65" fmla="*/ 979 h 1469"/>
                <a:gd name="T66" fmla="*/ 951 w 3355"/>
                <a:gd name="T67" fmla="*/ 1034 h 1469"/>
                <a:gd name="T68" fmla="*/ 867 w 3355"/>
                <a:gd name="T69" fmla="*/ 1097 h 1469"/>
                <a:gd name="T70" fmla="*/ 790 w 3355"/>
                <a:gd name="T71" fmla="*/ 1169 h 1469"/>
                <a:gd name="T72" fmla="*/ 541 w 3355"/>
                <a:gd name="T73" fmla="*/ 668 h 1469"/>
                <a:gd name="T74" fmla="*/ 0 w 3355"/>
                <a:gd name="T75" fmla="*/ 801 h 1469"/>
                <a:gd name="T76" fmla="*/ 91 w 3355"/>
                <a:gd name="T77" fmla="*/ 683 h 1469"/>
                <a:gd name="T78" fmla="*/ 192 w 3355"/>
                <a:gd name="T79" fmla="*/ 573 h 1469"/>
                <a:gd name="T80" fmla="*/ 300 w 3355"/>
                <a:gd name="T81" fmla="*/ 472 h 1469"/>
                <a:gd name="T82" fmla="*/ 416 w 3355"/>
                <a:gd name="T83" fmla="*/ 379 h 1469"/>
                <a:gd name="T84" fmla="*/ 541 w 3355"/>
                <a:gd name="T85" fmla="*/ 294 h 1469"/>
                <a:gd name="T86" fmla="*/ 670 w 3355"/>
                <a:gd name="T87" fmla="*/ 220 h 1469"/>
                <a:gd name="T88" fmla="*/ 807 w 3355"/>
                <a:gd name="T89" fmla="*/ 155 h 1469"/>
                <a:gd name="T90" fmla="*/ 949 w 3355"/>
                <a:gd name="T91" fmla="*/ 102 h 1469"/>
                <a:gd name="T92" fmla="*/ 1095 w 3355"/>
                <a:gd name="T93" fmla="*/ 57 h 1469"/>
                <a:gd name="T94" fmla="*/ 1247 w 3355"/>
                <a:gd name="T95" fmla="*/ 28 h 1469"/>
                <a:gd name="T96" fmla="*/ 1403 w 3355"/>
                <a:gd name="T97" fmla="*/ 9 h 1469"/>
                <a:gd name="T98" fmla="*/ 1562 w 3355"/>
                <a:gd name="T9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5" h="1469">
                  <a:moveTo>
                    <a:pt x="1562" y="0"/>
                  </a:moveTo>
                  <a:lnTo>
                    <a:pt x="1714" y="7"/>
                  </a:lnTo>
                  <a:lnTo>
                    <a:pt x="1864" y="26"/>
                  </a:lnTo>
                  <a:lnTo>
                    <a:pt x="2010" y="53"/>
                  </a:lnTo>
                  <a:lnTo>
                    <a:pt x="2152" y="93"/>
                  </a:lnTo>
                  <a:lnTo>
                    <a:pt x="2289" y="144"/>
                  </a:lnTo>
                  <a:lnTo>
                    <a:pt x="2420" y="203"/>
                  </a:lnTo>
                  <a:lnTo>
                    <a:pt x="2547" y="273"/>
                  </a:lnTo>
                  <a:lnTo>
                    <a:pt x="2668" y="351"/>
                  </a:lnTo>
                  <a:lnTo>
                    <a:pt x="2782" y="438"/>
                  </a:lnTo>
                  <a:lnTo>
                    <a:pt x="2890" y="531"/>
                  </a:lnTo>
                  <a:lnTo>
                    <a:pt x="2989" y="634"/>
                  </a:lnTo>
                  <a:lnTo>
                    <a:pt x="3080" y="744"/>
                  </a:lnTo>
                  <a:lnTo>
                    <a:pt x="3164" y="861"/>
                  </a:lnTo>
                  <a:lnTo>
                    <a:pt x="3355" y="736"/>
                  </a:lnTo>
                  <a:lnTo>
                    <a:pt x="3035" y="1469"/>
                  </a:lnTo>
                  <a:lnTo>
                    <a:pt x="2236" y="1469"/>
                  </a:lnTo>
                  <a:lnTo>
                    <a:pt x="2458" y="1324"/>
                  </a:lnTo>
                  <a:lnTo>
                    <a:pt x="2397" y="1239"/>
                  </a:lnTo>
                  <a:lnTo>
                    <a:pt x="2327" y="1163"/>
                  </a:lnTo>
                  <a:lnTo>
                    <a:pt x="2251" y="1093"/>
                  </a:lnTo>
                  <a:lnTo>
                    <a:pt x="2167" y="1030"/>
                  </a:lnTo>
                  <a:lnTo>
                    <a:pt x="2078" y="977"/>
                  </a:lnTo>
                  <a:lnTo>
                    <a:pt x="1983" y="930"/>
                  </a:lnTo>
                  <a:lnTo>
                    <a:pt x="1883" y="894"/>
                  </a:lnTo>
                  <a:lnTo>
                    <a:pt x="1780" y="867"/>
                  </a:lnTo>
                  <a:lnTo>
                    <a:pt x="1672" y="850"/>
                  </a:lnTo>
                  <a:lnTo>
                    <a:pt x="1562" y="846"/>
                  </a:lnTo>
                  <a:lnTo>
                    <a:pt x="1450" y="850"/>
                  </a:lnTo>
                  <a:lnTo>
                    <a:pt x="1342" y="867"/>
                  </a:lnTo>
                  <a:lnTo>
                    <a:pt x="1236" y="894"/>
                  </a:lnTo>
                  <a:lnTo>
                    <a:pt x="1137" y="932"/>
                  </a:lnTo>
                  <a:lnTo>
                    <a:pt x="1042" y="979"/>
                  </a:lnTo>
                  <a:lnTo>
                    <a:pt x="951" y="1034"/>
                  </a:lnTo>
                  <a:lnTo>
                    <a:pt x="867" y="1097"/>
                  </a:lnTo>
                  <a:lnTo>
                    <a:pt x="790" y="1169"/>
                  </a:lnTo>
                  <a:lnTo>
                    <a:pt x="541" y="668"/>
                  </a:lnTo>
                  <a:lnTo>
                    <a:pt x="0" y="801"/>
                  </a:lnTo>
                  <a:lnTo>
                    <a:pt x="91" y="683"/>
                  </a:lnTo>
                  <a:lnTo>
                    <a:pt x="192" y="573"/>
                  </a:lnTo>
                  <a:lnTo>
                    <a:pt x="300" y="472"/>
                  </a:lnTo>
                  <a:lnTo>
                    <a:pt x="416" y="379"/>
                  </a:lnTo>
                  <a:lnTo>
                    <a:pt x="541" y="294"/>
                  </a:lnTo>
                  <a:lnTo>
                    <a:pt x="670" y="220"/>
                  </a:lnTo>
                  <a:lnTo>
                    <a:pt x="807" y="155"/>
                  </a:lnTo>
                  <a:lnTo>
                    <a:pt x="949" y="102"/>
                  </a:lnTo>
                  <a:lnTo>
                    <a:pt x="1095" y="57"/>
                  </a:lnTo>
                  <a:lnTo>
                    <a:pt x="1247" y="28"/>
                  </a:lnTo>
                  <a:lnTo>
                    <a:pt x="1403" y="9"/>
                  </a:lnTo>
                  <a:lnTo>
                    <a:pt x="1562" y="0"/>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4" name="TextBox 25"/>
            <p:cNvSpPr txBox="1"/>
            <p:nvPr/>
          </p:nvSpPr>
          <p:spPr>
            <a:xfrm rot="535829">
              <a:off x="5283925" y="2139183"/>
              <a:ext cx="1874900" cy="1066330"/>
            </a:xfrm>
            <a:prstGeom prst="rect">
              <a:avLst/>
            </a:prstGeom>
            <a:noFill/>
          </p:spPr>
          <p:txBody>
            <a:bodyPr wrap="none" rtlCol="0">
              <a:prstTxWarp prst="textArchUp">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prstClr val="white"/>
                  </a:solidFill>
                  <a:effectLst/>
                  <a:uLnTx/>
                  <a:uFillTx/>
                  <a:latin typeface="Arial" pitchFamily="34" charset="0"/>
                  <a:cs typeface="Arial" pitchFamily="34" charset="0"/>
                </a:rPr>
                <a:t>Evaluación</a:t>
              </a:r>
            </a:p>
          </p:txBody>
        </p:sp>
        <p:sp>
          <p:nvSpPr>
            <p:cNvPr id="35" name="TextBox 51"/>
            <p:cNvSpPr txBox="1"/>
            <p:nvPr/>
          </p:nvSpPr>
          <p:spPr>
            <a:xfrm rot="5032746">
              <a:off x="3782838" y="3198286"/>
              <a:ext cx="1629247" cy="734456"/>
            </a:xfrm>
            <a:prstGeom prst="rect">
              <a:avLst/>
            </a:prstGeom>
            <a:noFill/>
          </p:spPr>
          <p:txBody>
            <a:bodyPr wrap="none" rtlCol="0">
              <a:prstTxWarp prst="textArchDown">
                <a:avLst>
                  <a:gd name="adj" fmla="val 18192871"/>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Simulación y </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Simulacros inclusivos</a:t>
              </a:r>
            </a:p>
          </p:txBody>
        </p:sp>
        <p:sp>
          <p:nvSpPr>
            <p:cNvPr id="36" name="CuadroTexto 35"/>
            <p:cNvSpPr txBox="1"/>
            <p:nvPr/>
          </p:nvSpPr>
          <p:spPr>
            <a:xfrm rot="3392272">
              <a:off x="3533471" y="4731428"/>
              <a:ext cx="778611"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120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7" name="CuadroTexto 36"/>
            <p:cNvSpPr txBox="1"/>
            <p:nvPr/>
          </p:nvSpPr>
          <p:spPr>
            <a:xfrm rot="18116389">
              <a:off x="3420449" y="1985969"/>
              <a:ext cx="846362"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180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8" name="TextBox 63"/>
            <p:cNvSpPr txBox="1"/>
            <p:nvPr/>
          </p:nvSpPr>
          <p:spPr>
            <a:xfrm rot="20367307">
              <a:off x="4782998" y="1700887"/>
              <a:ext cx="1442756" cy="517324"/>
            </a:xfrm>
            <a:prstGeom prst="rect">
              <a:avLst/>
            </a:prstGeom>
            <a:noFill/>
          </p:spPr>
          <p:txBody>
            <a:bodyPr wrap="none" rtlCol="0">
              <a:prstTxWarp prst="textArchUp">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Programa</a:t>
              </a:r>
              <a:r>
                <a:rPr kumimoji="0" lang="en-IN" sz="1200" b="0" i="0" u="none" strike="noStrike" kern="0" cap="none" spc="0" normalizeH="0" baseline="0" noProof="0" dirty="0">
                  <a:ln>
                    <a:noFill/>
                  </a:ln>
                  <a:solidFill>
                    <a:prstClr val="black"/>
                  </a:solidFill>
                  <a:effectLst/>
                  <a:uLnTx/>
                  <a:uFillTx/>
                  <a:latin typeface="Arial" pitchFamily="34" charset="0"/>
                  <a:cs typeface="Arial" pitchFamily="34" charset="0"/>
                </a:rPr>
                <a:t> de </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capacitación</a:t>
              </a:r>
            </a:p>
          </p:txBody>
        </p:sp>
        <p:sp>
          <p:nvSpPr>
            <p:cNvPr id="39" name="TextBox 63"/>
            <p:cNvSpPr txBox="1"/>
            <p:nvPr/>
          </p:nvSpPr>
          <p:spPr>
            <a:xfrm rot="1982584">
              <a:off x="6203730" y="1809449"/>
              <a:ext cx="1442756" cy="517324"/>
            </a:xfrm>
            <a:prstGeom prst="rect">
              <a:avLst/>
            </a:prstGeom>
            <a:noFill/>
          </p:spPr>
          <p:txBody>
            <a:bodyPr wrap="none" rtlCol="0">
              <a:prstTxWarp prst="textArchUp">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Evaluación documental</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y de la instalación</a:t>
              </a:r>
              <a:endParaRPr kumimoji="0" lang="en-IN" sz="12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sp>
          <p:nvSpPr>
            <p:cNvPr id="40" name="TextBox 51"/>
            <p:cNvSpPr txBox="1"/>
            <p:nvPr/>
          </p:nvSpPr>
          <p:spPr>
            <a:xfrm rot="1897019">
              <a:off x="4495629" y="4360902"/>
              <a:ext cx="1629247" cy="734456"/>
            </a:xfrm>
            <a:prstGeom prst="rect">
              <a:avLst/>
            </a:prstGeom>
            <a:noFill/>
          </p:spPr>
          <p:txBody>
            <a:bodyPr wrap="none" rtlCol="0">
              <a:prstTxWarp prst="textArchDown">
                <a:avLst>
                  <a:gd name="adj" fmla="val 18192871"/>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Documentación de</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resultados</a:t>
              </a:r>
            </a:p>
          </p:txBody>
        </p:sp>
      </p:grpSp>
      <p:sp>
        <p:nvSpPr>
          <p:cNvPr id="2" name="Marcador de contenido 2">
            <a:extLst>
              <a:ext uri="{FF2B5EF4-FFF2-40B4-BE49-F238E27FC236}">
                <a16:creationId xmlns:a16="http://schemas.microsoft.com/office/drawing/2014/main" id="{0F1A4546-B965-7C4E-3009-A65A3C8198A9}"/>
              </a:ext>
            </a:extLst>
          </p:cNvPr>
          <p:cNvSpPr txBox="1">
            <a:spLocks/>
          </p:cNvSpPr>
          <p:nvPr/>
        </p:nvSpPr>
        <p:spPr>
          <a:xfrm>
            <a:off x="5551410" y="1110821"/>
            <a:ext cx="6255041" cy="4556035"/>
          </a:xfrm>
          <a:prstGeom prst="rect">
            <a:avLst/>
          </a:prstGeom>
        </p:spPr>
        <p:txBody>
          <a:bodyPr>
            <a:noAutofit/>
          </a:bodyPr>
          <a:lst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s-MX" sz="2400" dirty="0">
                <a:latin typeface="Times New Roman" panose="02020603050405020304" pitchFamily="18" charset="0"/>
                <a:cs typeface="Times New Roman" panose="02020603050405020304" pitchFamily="18" charset="0"/>
              </a:rPr>
              <a:t>El </a:t>
            </a:r>
            <a:r>
              <a:rPr lang="es-MX" sz="2400" b="1" dirty="0">
                <a:solidFill>
                  <a:srgbClr val="00B0F0"/>
                </a:solidFill>
                <a:latin typeface="Times New Roman" panose="02020603050405020304" pitchFamily="18" charset="0"/>
                <a:cs typeface="Times New Roman" panose="02020603050405020304" pitchFamily="18" charset="0"/>
              </a:rPr>
              <a:t>ciclo metodológico de INGRID-H </a:t>
            </a:r>
            <a:r>
              <a:rPr lang="es-MX" sz="2400" dirty="0">
                <a:latin typeface="Times New Roman" panose="02020603050405020304" pitchFamily="18" charset="0"/>
                <a:cs typeface="Times New Roman" panose="02020603050405020304" pitchFamily="18" charset="0"/>
              </a:rPr>
              <a:t>contempla y asegura que l</a:t>
            </a:r>
            <a:r>
              <a:rPr lang="es-ES" sz="2400" dirty="0">
                <a:latin typeface="Times New Roman" panose="02020603050405020304" pitchFamily="18" charset="0"/>
                <a:cs typeface="Times New Roman" panose="02020603050405020304" pitchFamily="18" charset="0"/>
              </a:rPr>
              <a:t>as personas con discapacidad son consideradas de forma transversal y efectiva en todo el planeamiento hospitalario para desastres.</a:t>
            </a:r>
            <a:endParaRPr lang="es-MX" sz="2400" dirty="0">
              <a:latin typeface="Times New Roman" panose="02020603050405020304" pitchFamily="18" charset="0"/>
              <a:cs typeface="Times New Roman" panose="02020603050405020304" pitchFamily="18" charset="0"/>
            </a:endParaRPr>
          </a:p>
          <a:p>
            <a:pPr>
              <a:lnSpc>
                <a:spcPct val="100000"/>
              </a:lnSpc>
            </a:pPr>
            <a:r>
              <a:rPr lang="es-ES" sz="2400" dirty="0">
                <a:latin typeface="Times New Roman" panose="02020603050405020304" pitchFamily="18" charset="0"/>
                <a:cs typeface="Times New Roman" panose="02020603050405020304" pitchFamily="18" charset="0"/>
              </a:rPr>
              <a:t>A través del plan de acción que genera automáticamente se han incorporado acciones puntuales para garantizar su inclusión, </a:t>
            </a:r>
            <a:r>
              <a:rPr lang="es-EC" sz="2400" dirty="0">
                <a:latin typeface="Times New Roman" panose="02020603050405020304" pitchFamily="18" charset="0"/>
                <a:cs typeface="Times New Roman" panose="02020603050405020304" pitchFamily="18" charset="0"/>
              </a:rPr>
              <a:t>coherentes con el ciclo de preparación desastres.</a:t>
            </a:r>
          </a:p>
        </p:txBody>
      </p:sp>
      <p:grpSp>
        <p:nvGrpSpPr>
          <p:cNvPr id="3" name="Group 2">
            <a:extLst>
              <a:ext uri="{FF2B5EF4-FFF2-40B4-BE49-F238E27FC236}">
                <a16:creationId xmlns:a16="http://schemas.microsoft.com/office/drawing/2014/main" id="{BE1CD4B8-E282-0995-FA05-F195E3B00D2E}"/>
              </a:ext>
            </a:extLst>
          </p:cNvPr>
          <p:cNvGrpSpPr>
            <a:grpSpLocks/>
          </p:cNvGrpSpPr>
          <p:nvPr/>
        </p:nvGrpSpPr>
        <p:grpSpPr bwMode="auto">
          <a:xfrm>
            <a:off x="11193265" y="100969"/>
            <a:ext cx="789325" cy="658292"/>
            <a:chOff x="3381" y="298"/>
            <a:chExt cx="1297" cy="1082"/>
          </a:xfrm>
        </p:grpSpPr>
        <p:pic>
          <p:nvPicPr>
            <p:cNvPr id="42" name="Imagen 41">
              <a:extLst>
                <a:ext uri="{FF2B5EF4-FFF2-40B4-BE49-F238E27FC236}">
                  <a16:creationId xmlns:a16="http://schemas.microsoft.com/office/drawing/2014/main" id="{C0D4DEF2-B5BE-BF66-2D98-1D80FE59D8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 descr="A black and white sign with white text&#10;&#10;Description automatically generated">
              <a:extLst>
                <a:ext uri="{FF2B5EF4-FFF2-40B4-BE49-F238E27FC236}">
                  <a16:creationId xmlns:a16="http://schemas.microsoft.com/office/drawing/2014/main" id="{99EF00BA-4D85-037D-2224-98C3927DAA7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Picture 16">
            <a:extLst>
              <a:ext uri="{FF2B5EF4-FFF2-40B4-BE49-F238E27FC236}">
                <a16:creationId xmlns:a16="http://schemas.microsoft.com/office/drawing/2014/main" id="{AFFD6944-C3C1-3B1B-D75C-5E943D3C8B9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0450" y="118268"/>
            <a:ext cx="1796910" cy="648543"/>
          </a:xfrm>
          <a:prstGeom prst="rect">
            <a:avLst/>
          </a:prstGeom>
        </p:spPr>
      </p:pic>
    </p:spTree>
    <p:extLst>
      <p:ext uri="{BB962C8B-B14F-4D97-AF65-F5344CB8AC3E}">
        <p14:creationId xmlns:p14="http://schemas.microsoft.com/office/powerpoint/2010/main" val="65906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05665-022D-D397-CE88-199D51D5BC62}"/>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43469452-1928-FCF5-EBC4-4670E14173CB}"/>
              </a:ext>
            </a:extLst>
          </p:cNvPr>
          <p:cNvSpPr>
            <a:spLocks noGrp="1"/>
          </p:cNvSpPr>
          <p:nvPr>
            <p:ph type="title"/>
          </p:nvPr>
        </p:nvSpPr>
        <p:spPr>
          <a:xfrm>
            <a:off x="2046738" y="0"/>
            <a:ext cx="8877076" cy="1767747"/>
          </a:xfrm>
        </p:spPr>
        <p:txBody>
          <a:bodyPr>
            <a:noAutofit/>
          </a:bodyPr>
          <a:lstStyle/>
          <a:p>
            <a:r>
              <a:rPr lang="es-ES" sz="3600" dirty="0">
                <a:solidFill>
                  <a:schemeClr val="accent5"/>
                </a:solidFill>
                <a:latin typeface="Times New Roman" panose="02020603050405020304" pitchFamily="18" charset="0"/>
                <a:cs typeface="Times New Roman" panose="02020603050405020304" pitchFamily="18" charset="0"/>
              </a:rPr>
              <a:t>Mesa para el fortalecimiento de la inclusión de las personas con discapacidad en la gestión del riesgo en salud</a:t>
            </a:r>
            <a:endParaRPr lang="en-US" sz="3600" dirty="0">
              <a:solidFill>
                <a:schemeClr val="accent5"/>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8AACD03E-1367-9A01-FEA5-909EB9121F50}"/>
              </a:ext>
            </a:extLst>
          </p:cNvPr>
          <p:cNvGrpSpPr>
            <a:grpSpLocks/>
          </p:cNvGrpSpPr>
          <p:nvPr/>
        </p:nvGrpSpPr>
        <p:grpSpPr bwMode="auto">
          <a:xfrm>
            <a:off x="11193265" y="100969"/>
            <a:ext cx="789325" cy="658292"/>
            <a:chOff x="3381" y="298"/>
            <a:chExt cx="1297" cy="1082"/>
          </a:xfrm>
        </p:grpSpPr>
        <p:pic>
          <p:nvPicPr>
            <p:cNvPr id="42" name="Imagen 41">
              <a:extLst>
                <a:ext uri="{FF2B5EF4-FFF2-40B4-BE49-F238E27FC236}">
                  <a16:creationId xmlns:a16="http://schemas.microsoft.com/office/drawing/2014/main" id="{C9D89082-4BEE-71FA-031C-FA813E9973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 descr="A black and white sign with white text&#10;&#10;Description automatically generated">
              <a:extLst>
                <a:ext uri="{FF2B5EF4-FFF2-40B4-BE49-F238E27FC236}">
                  <a16:creationId xmlns:a16="http://schemas.microsoft.com/office/drawing/2014/main" id="{C8952C4A-EF72-2D74-F78A-C62EA7D110A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Picture 16">
            <a:extLst>
              <a:ext uri="{FF2B5EF4-FFF2-40B4-BE49-F238E27FC236}">
                <a16:creationId xmlns:a16="http://schemas.microsoft.com/office/drawing/2014/main" id="{1F3BAD57-B8A7-F503-BA51-1584E36711A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0450" y="118268"/>
            <a:ext cx="1796910" cy="648543"/>
          </a:xfrm>
          <a:prstGeom prst="rect">
            <a:avLst/>
          </a:prstGeom>
        </p:spPr>
      </p:pic>
      <p:grpSp>
        <p:nvGrpSpPr>
          <p:cNvPr id="46" name="Grupo 45">
            <a:extLst>
              <a:ext uri="{FF2B5EF4-FFF2-40B4-BE49-F238E27FC236}">
                <a16:creationId xmlns:a16="http://schemas.microsoft.com/office/drawing/2014/main" id="{97E61071-713F-8DD0-E4A4-E04141C6A539}"/>
              </a:ext>
            </a:extLst>
          </p:cNvPr>
          <p:cNvGrpSpPr/>
          <p:nvPr/>
        </p:nvGrpSpPr>
        <p:grpSpPr>
          <a:xfrm>
            <a:off x="6568314" y="1767747"/>
            <a:ext cx="5414276" cy="4471891"/>
            <a:chOff x="566355" y="365839"/>
            <a:chExt cx="4017020" cy="3541395"/>
          </a:xfrm>
        </p:grpSpPr>
        <p:pic>
          <p:nvPicPr>
            <p:cNvPr id="47" name="Imagen 46" descr="Interfaz de usuario gráfica, Texto, Aplicación, Correo electrónico&#10;&#10;Descripción generada automáticamente">
              <a:extLst>
                <a:ext uri="{FF2B5EF4-FFF2-40B4-BE49-F238E27FC236}">
                  <a16:creationId xmlns:a16="http://schemas.microsoft.com/office/drawing/2014/main" id="{681FD111-953A-36AE-3F99-A759BCB69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350" y="2221607"/>
              <a:ext cx="4010025" cy="1685627"/>
            </a:xfrm>
            <a:prstGeom prst="rect">
              <a:avLst/>
            </a:prstGeom>
          </p:spPr>
        </p:pic>
        <p:pic>
          <p:nvPicPr>
            <p:cNvPr id="48" name="Imagen 47" descr="Texto, Carta&#10;&#10;Descripción generada automáticamente">
              <a:extLst>
                <a:ext uri="{FF2B5EF4-FFF2-40B4-BE49-F238E27FC236}">
                  <a16:creationId xmlns:a16="http://schemas.microsoft.com/office/drawing/2014/main" id="{964EC850-409A-0C8B-02B4-465D32502B1C}"/>
                </a:ext>
              </a:extLst>
            </p:cNvPr>
            <p:cNvPicPr>
              <a:picLocks noChangeAspect="1"/>
            </p:cNvPicPr>
            <p:nvPr/>
          </p:nvPicPr>
          <p:blipFill rotWithShape="1">
            <a:blip r:embed="rId7">
              <a:extLst>
                <a:ext uri="{28A0092B-C50C-407E-A947-70E740481C1C}">
                  <a14:useLocalDpi xmlns:a14="http://schemas.microsoft.com/office/drawing/2010/main" val="0"/>
                </a:ext>
              </a:extLst>
            </a:blip>
            <a:srcRect b="24643"/>
            <a:stretch/>
          </p:blipFill>
          <p:spPr bwMode="auto">
            <a:xfrm>
              <a:off x="566355" y="365839"/>
              <a:ext cx="4005589" cy="1937043"/>
            </a:xfrm>
            <a:prstGeom prst="rect">
              <a:avLst/>
            </a:prstGeom>
            <a:ln>
              <a:noFill/>
            </a:ln>
            <a:extLst>
              <a:ext uri="{53640926-AAD7-44D8-BBD7-CCE9431645EC}">
                <a14:shadowObscured xmlns:a14="http://schemas.microsoft.com/office/drawing/2010/main"/>
              </a:ext>
            </a:extLst>
          </p:spPr>
        </p:pic>
      </p:grpSp>
      <p:pic>
        <p:nvPicPr>
          <p:cNvPr id="49" name="Imagen 48">
            <a:extLst>
              <a:ext uri="{FF2B5EF4-FFF2-40B4-BE49-F238E27FC236}">
                <a16:creationId xmlns:a16="http://schemas.microsoft.com/office/drawing/2014/main" id="{488FE9D7-AAD1-20AA-DD07-FB5DD3134189}"/>
              </a:ext>
            </a:extLst>
          </p:cNvPr>
          <p:cNvPicPr>
            <a:picLocks noChangeAspect="1"/>
          </p:cNvPicPr>
          <p:nvPr/>
        </p:nvPicPr>
        <p:blipFill>
          <a:blip r:embed="rId8"/>
          <a:stretch>
            <a:fillRect/>
          </a:stretch>
        </p:blipFill>
        <p:spPr>
          <a:xfrm>
            <a:off x="224817" y="1816733"/>
            <a:ext cx="5524261" cy="4143196"/>
          </a:xfrm>
          <a:prstGeom prst="rect">
            <a:avLst/>
          </a:prstGeom>
        </p:spPr>
      </p:pic>
    </p:spTree>
    <p:extLst>
      <p:ext uri="{BB962C8B-B14F-4D97-AF65-F5344CB8AC3E}">
        <p14:creationId xmlns:p14="http://schemas.microsoft.com/office/powerpoint/2010/main" val="2051431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51C13-C5AE-53A7-E1B3-5C192E0E69A0}"/>
            </a:ext>
          </a:extLst>
        </p:cNvPr>
        <p:cNvGrpSpPr/>
        <p:nvPr/>
      </p:nvGrpSpPr>
      <p:grpSpPr>
        <a:xfrm>
          <a:off x="0" y="0"/>
          <a:ext cx="0" cy="0"/>
          <a:chOff x="0" y="0"/>
          <a:chExt cx="0" cy="0"/>
        </a:xfrm>
      </p:grpSpPr>
      <p:sp>
        <p:nvSpPr>
          <p:cNvPr id="4" name="Título 3">
            <a:extLst>
              <a:ext uri="{FF2B5EF4-FFF2-40B4-BE49-F238E27FC236}">
                <a16:creationId xmlns:a16="http://schemas.microsoft.com/office/drawing/2014/main" id="{5DFB4DF6-0B44-D0DF-5A6A-07E1278EBC98}"/>
              </a:ext>
            </a:extLst>
          </p:cNvPr>
          <p:cNvSpPr>
            <a:spLocks noGrp="1"/>
          </p:cNvSpPr>
          <p:nvPr>
            <p:ph type="title"/>
          </p:nvPr>
        </p:nvSpPr>
        <p:spPr>
          <a:xfrm>
            <a:off x="1951226" y="0"/>
            <a:ext cx="9295096" cy="1767747"/>
          </a:xfrm>
        </p:spPr>
        <p:txBody>
          <a:bodyPr>
            <a:noAutofit/>
          </a:bodyPr>
          <a:lstStyle/>
          <a:p>
            <a:r>
              <a:rPr lang="es-ES" sz="3600" dirty="0">
                <a:solidFill>
                  <a:schemeClr val="accent5"/>
                </a:solidFill>
                <a:latin typeface="Times New Roman" panose="02020603050405020304" pitchFamily="18" charset="0"/>
                <a:cs typeface="Times New Roman" panose="02020603050405020304" pitchFamily="18" charset="0"/>
              </a:rPr>
              <a:t>Mesa para el fortalecimiento de la inclusión de las personas con discapacidad en la gestión del riesgo en salud</a:t>
            </a:r>
            <a:endParaRPr lang="en-US" sz="3600" dirty="0">
              <a:solidFill>
                <a:schemeClr val="accent5"/>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1ED54C33-E04E-677B-0E3D-6833F43CCB51}"/>
              </a:ext>
            </a:extLst>
          </p:cNvPr>
          <p:cNvGrpSpPr>
            <a:grpSpLocks/>
          </p:cNvGrpSpPr>
          <p:nvPr/>
        </p:nvGrpSpPr>
        <p:grpSpPr bwMode="auto">
          <a:xfrm>
            <a:off x="11193265" y="100969"/>
            <a:ext cx="789325" cy="658292"/>
            <a:chOff x="3381" y="298"/>
            <a:chExt cx="1297" cy="1082"/>
          </a:xfrm>
        </p:grpSpPr>
        <p:pic>
          <p:nvPicPr>
            <p:cNvPr id="42" name="Imagen 41">
              <a:extLst>
                <a:ext uri="{FF2B5EF4-FFF2-40B4-BE49-F238E27FC236}">
                  <a16:creationId xmlns:a16="http://schemas.microsoft.com/office/drawing/2014/main" id="{F0E9BAB7-6969-9F7A-62E8-9C3AFAAD346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81" y="302"/>
              <a:ext cx="1286"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7" descr="A black and white sign with white text&#10;&#10;Description automatically generated">
              <a:extLst>
                <a:ext uri="{FF2B5EF4-FFF2-40B4-BE49-F238E27FC236}">
                  <a16:creationId xmlns:a16="http://schemas.microsoft.com/office/drawing/2014/main" id="{136C259F-D60E-A17D-D30C-920D42BE04D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38792" r="57156"/>
            <a:stretch>
              <a:fillRect/>
            </a:stretch>
          </p:blipFill>
          <p:spPr bwMode="auto">
            <a:xfrm>
              <a:off x="4564" y="298"/>
              <a:ext cx="114"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Picture 16">
            <a:extLst>
              <a:ext uri="{FF2B5EF4-FFF2-40B4-BE49-F238E27FC236}">
                <a16:creationId xmlns:a16="http://schemas.microsoft.com/office/drawing/2014/main" id="{DB50C512-8940-32CB-01FA-F6DB8716BF1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0450" y="118268"/>
            <a:ext cx="1796910" cy="648543"/>
          </a:xfrm>
          <a:prstGeom prst="rect">
            <a:avLst/>
          </a:prstGeom>
        </p:spPr>
      </p:pic>
      <p:graphicFrame>
        <p:nvGraphicFramePr>
          <p:cNvPr id="45" name="Diagrama 44">
            <a:extLst>
              <a:ext uri="{FF2B5EF4-FFF2-40B4-BE49-F238E27FC236}">
                <a16:creationId xmlns:a16="http://schemas.microsoft.com/office/drawing/2014/main" id="{FB93187E-A38C-3A33-0B5D-2827668CDD6B}"/>
              </a:ext>
            </a:extLst>
          </p:cNvPr>
          <p:cNvGraphicFramePr/>
          <p:nvPr>
            <p:extLst>
              <p:ext uri="{D42A27DB-BD31-4B8C-83A1-F6EECF244321}">
                <p14:modId xmlns:p14="http://schemas.microsoft.com/office/powerpoint/2010/main" val="410672976"/>
              </p:ext>
            </p:extLst>
          </p:nvPr>
        </p:nvGraphicFramePr>
        <p:xfrm>
          <a:off x="-1496855" y="1767747"/>
          <a:ext cx="7767027" cy="48304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 name="Imagen 1">
            <a:extLst>
              <a:ext uri="{FF2B5EF4-FFF2-40B4-BE49-F238E27FC236}">
                <a16:creationId xmlns:a16="http://schemas.microsoft.com/office/drawing/2014/main" id="{3603460B-3E1D-7424-CFCD-F333B4139B02}"/>
              </a:ext>
            </a:extLst>
          </p:cNvPr>
          <p:cNvPicPr>
            <a:picLocks noChangeAspect="1"/>
          </p:cNvPicPr>
          <p:nvPr/>
        </p:nvPicPr>
        <p:blipFill rotWithShape="1">
          <a:blip r:embed="rId11"/>
          <a:srcRect l="37239" t="26822" r="37296" b="14728"/>
          <a:stretch/>
        </p:blipFill>
        <p:spPr>
          <a:xfrm>
            <a:off x="5049219" y="1865721"/>
            <a:ext cx="3171480" cy="4094685"/>
          </a:xfrm>
          <a:prstGeom prst="rect">
            <a:avLst/>
          </a:prstGeom>
        </p:spPr>
      </p:pic>
      <p:sp>
        <p:nvSpPr>
          <p:cNvPr id="5" name="Flecha: a la derecha 4">
            <a:extLst>
              <a:ext uri="{FF2B5EF4-FFF2-40B4-BE49-F238E27FC236}">
                <a16:creationId xmlns:a16="http://schemas.microsoft.com/office/drawing/2014/main" id="{2B58B077-AA5E-227B-EB51-BDCB16D86BC1}"/>
              </a:ext>
            </a:extLst>
          </p:cNvPr>
          <p:cNvSpPr/>
          <p:nvPr/>
        </p:nvSpPr>
        <p:spPr>
          <a:xfrm>
            <a:off x="9421382" y="2867640"/>
            <a:ext cx="1400253" cy="1200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6" name="CuadroTexto 5">
            <a:extLst>
              <a:ext uri="{FF2B5EF4-FFF2-40B4-BE49-F238E27FC236}">
                <a16:creationId xmlns:a16="http://schemas.microsoft.com/office/drawing/2014/main" id="{77EB3B06-AD7F-ACC7-A7D0-632AA7FF50B2}"/>
              </a:ext>
            </a:extLst>
          </p:cNvPr>
          <p:cNvSpPr txBox="1"/>
          <p:nvPr/>
        </p:nvSpPr>
        <p:spPr>
          <a:xfrm>
            <a:off x="8936096" y="4362226"/>
            <a:ext cx="2977116"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GT" sz="2800" b="1" dirty="0"/>
              <a:t>Mesa de Coalición de Personas con discapacidad</a:t>
            </a:r>
          </a:p>
        </p:txBody>
      </p:sp>
      <p:sp>
        <p:nvSpPr>
          <p:cNvPr id="7" name="CuadroTexto 6">
            <a:extLst>
              <a:ext uri="{FF2B5EF4-FFF2-40B4-BE49-F238E27FC236}">
                <a16:creationId xmlns:a16="http://schemas.microsoft.com/office/drawing/2014/main" id="{20A9CCA0-99A1-1F86-997C-9FE98EAFF43A}"/>
              </a:ext>
            </a:extLst>
          </p:cNvPr>
          <p:cNvSpPr txBox="1"/>
          <p:nvPr/>
        </p:nvSpPr>
        <p:spPr>
          <a:xfrm>
            <a:off x="9204158" y="2049393"/>
            <a:ext cx="1834703"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GT" sz="2800" b="1" dirty="0"/>
              <a:t>POA 2023</a:t>
            </a:r>
          </a:p>
        </p:txBody>
      </p:sp>
    </p:spTree>
    <p:extLst>
      <p:ext uri="{BB962C8B-B14F-4D97-AF65-F5344CB8AC3E}">
        <p14:creationId xmlns:p14="http://schemas.microsoft.com/office/powerpoint/2010/main" val="3119753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F555791-E642-B340-0D35-4A313053CD37}"/>
              </a:ext>
            </a:extLst>
          </p:cNvPr>
          <p:cNvPicPr>
            <a:picLocks noChangeAspect="1"/>
          </p:cNvPicPr>
          <p:nvPr/>
        </p:nvPicPr>
        <p:blipFill>
          <a:blip r:embed="rId3"/>
          <a:srcRect t="17381"/>
          <a:stretch>
            <a:fillRect/>
          </a:stretch>
        </p:blipFill>
        <p:spPr>
          <a:xfrm>
            <a:off x="1746264" y="1842777"/>
            <a:ext cx="10522589" cy="5220783"/>
          </a:xfrm>
          <a:prstGeom prst="rect">
            <a:avLst/>
          </a:prstGeom>
        </p:spPr>
      </p:pic>
      <p:grpSp>
        <p:nvGrpSpPr>
          <p:cNvPr id="6" name="Grupo 5">
            <a:extLst>
              <a:ext uri="{FF2B5EF4-FFF2-40B4-BE49-F238E27FC236}">
                <a16:creationId xmlns:a16="http://schemas.microsoft.com/office/drawing/2014/main" id="{D379474B-0B09-75C0-DAB3-81FD7DEFE205}"/>
              </a:ext>
            </a:extLst>
          </p:cNvPr>
          <p:cNvGrpSpPr/>
          <p:nvPr/>
        </p:nvGrpSpPr>
        <p:grpSpPr>
          <a:xfrm>
            <a:off x="0" y="818998"/>
            <a:ext cx="4263677" cy="4618305"/>
            <a:chOff x="3705130" y="714198"/>
            <a:chExt cx="5036104" cy="5443753"/>
          </a:xfrm>
        </p:grpSpPr>
        <p:sp>
          <p:nvSpPr>
            <p:cNvPr id="7" name="Freeform 7">
              <a:extLst>
                <a:ext uri="{FF2B5EF4-FFF2-40B4-BE49-F238E27FC236}">
                  <a16:creationId xmlns:a16="http://schemas.microsoft.com/office/drawing/2014/main" id="{68448495-625D-7B34-5E41-93EE1534766B}"/>
                </a:ext>
              </a:extLst>
            </p:cNvPr>
            <p:cNvSpPr>
              <a:spLocks/>
            </p:cNvSpPr>
            <p:nvPr/>
          </p:nvSpPr>
          <p:spPr bwMode="auto">
            <a:xfrm>
              <a:off x="6094412" y="2394323"/>
              <a:ext cx="2044030" cy="3078707"/>
            </a:xfrm>
            <a:custGeom>
              <a:avLst/>
              <a:gdLst>
                <a:gd name="T0" fmla="*/ 1951 w 2260"/>
                <a:gd name="T1" fmla="*/ 0 h 3404"/>
                <a:gd name="T2" fmla="*/ 2021 w 2260"/>
                <a:gd name="T3" fmla="*/ 129 h 3404"/>
                <a:gd name="T4" fmla="*/ 2082 w 2260"/>
                <a:gd name="T5" fmla="*/ 262 h 3404"/>
                <a:gd name="T6" fmla="*/ 2135 w 2260"/>
                <a:gd name="T7" fmla="*/ 400 h 3404"/>
                <a:gd name="T8" fmla="*/ 2179 w 2260"/>
                <a:gd name="T9" fmla="*/ 542 h 3404"/>
                <a:gd name="T10" fmla="*/ 2215 w 2260"/>
                <a:gd name="T11" fmla="*/ 687 h 3404"/>
                <a:gd name="T12" fmla="*/ 2241 w 2260"/>
                <a:gd name="T13" fmla="*/ 835 h 3404"/>
                <a:gd name="T14" fmla="*/ 2256 w 2260"/>
                <a:gd name="T15" fmla="*/ 990 h 3404"/>
                <a:gd name="T16" fmla="*/ 2260 w 2260"/>
                <a:gd name="T17" fmla="*/ 1144 h 3404"/>
                <a:gd name="T18" fmla="*/ 2256 w 2260"/>
                <a:gd name="T19" fmla="*/ 1313 h 3404"/>
                <a:gd name="T20" fmla="*/ 2237 w 2260"/>
                <a:gd name="T21" fmla="*/ 1478 h 3404"/>
                <a:gd name="T22" fmla="*/ 2207 w 2260"/>
                <a:gd name="T23" fmla="*/ 1639 h 3404"/>
                <a:gd name="T24" fmla="*/ 2165 w 2260"/>
                <a:gd name="T25" fmla="*/ 1797 h 3404"/>
                <a:gd name="T26" fmla="*/ 2114 w 2260"/>
                <a:gd name="T27" fmla="*/ 1949 h 3404"/>
                <a:gd name="T28" fmla="*/ 2051 w 2260"/>
                <a:gd name="T29" fmla="*/ 2095 h 3404"/>
                <a:gd name="T30" fmla="*/ 1979 w 2260"/>
                <a:gd name="T31" fmla="*/ 2239 h 3404"/>
                <a:gd name="T32" fmla="*/ 1898 w 2260"/>
                <a:gd name="T33" fmla="*/ 2374 h 3404"/>
                <a:gd name="T34" fmla="*/ 1807 w 2260"/>
                <a:gd name="T35" fmla="*/ 2503 h 3404"/>
                <a:gd name="T36" fmla="*/ 1708 w 2260"/>
                <a:gd name="T37" fmla="*/ 2626 h 3404"/>
                <a:gd name="T38" fmla="*/ 1600 w 2260"/>
                <a:gd name="T39" fmla="*/ 2742 h 3404"/>
                <a:gd name="T40" fmla="*/ 1484 w 2260"/>
                <a:gd name="T41" fmla="*/ 2848 h 3404"/>
                <a:gd name="T42" fmla="*/ 1361 w 2260"/>
                <a:gd name="T43" fmla="*/ 2949 h 3404"/>
                <a:gd name="T44" fmla="*/ 1232 w 2260"/>
                <a:gd name="T45" fmla="*/ 3040 h 3404"/>
                <a:gd name="T46" fmla="*/ 1097 w 2260"/>
                <a:gd name="T47" fmla="*/ 3121 h 3404"/>
                <a:gd name="T48" fmla="*/ 956 w 2260"/>
                <a:gd name="T49" fmla="*/ 3192 h 3404"/>
                <a:gd name="T50" fmla="*/ 808 w 2260"/>
                <a:gd name="T51" fmla="*/ 3256 h 3404"/>
                <a:gd name="T52" fmla="*/ 655 w 2260"/>
                <a:gd name="T53" fmla="*/ 3309 h 3404"/>
                <a:gd name="T54" fmla="*/ 499 w 2260"/>
                <a:gd name="T55" fmla="*/ 3349 h 3404"/>
                <a:gd name="T56" fmla="*/ 338 w 2260"/>
                <a:gd name="T57" fmla="*/ 3381 h 3404"/>
                <a:gd name="T58" fmla="*/ 173 w 2260"/>
                <a:gd name="T59" fmla="*/ 3397 h 3404"/>
                <a:gd name="T60" fmla="*/ 4 w 2260"/>
                <a:gd name="T61" fmla="*/ 3404 h 3404"/>
                <a:gd name="T62" fmla="*/ 0 w 2260"/>
                <a:gd name="T63" fmla="*/ 1144 h 3404"/>
                <a:gd name="T64" fmla="*/ 1951 w 2260"/>
                <a:gd name="T65" fmla="*/ 0 h 3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0" h="3404">
                  <a:moveTo>
                    <a:pt x="1951" y="0"/>
                  </a:moveTo>
                  <a:lnTo>
                    <a:pt x="2021" y="129"/>
                  </a:lnTo>
                  <a:lnTo>
                    <a:pt x="2082" y="262"/>
                  </a:lnTo>
                  <a:lnTo>
                    <a:pt x="2135" y="400"/>
                  </a:lnTo>
                  <a:lnTo>
                    <a:pt x="2179" y="542"/>
                  </a:lnTo>
                  <a:lnTo>
                    <a:pt x="2215" y="687"/>
                  </a:lnTo>
                  <a:lnTo>
                    <a:pt x="2241" y="835"/>
                  </a:lnTo>
                  <a:lnTo>
                    <a:pt x="2256" y="990"/>
                  </a:lnTo>
                  <a:lnTo>
                    <a:pt x="2260" y="1144"/>
                  </a:lnTo>
                  <a:lnTo>
                    <a:pt x="2256" y="1313"/>
                  </a:lnTo>
                  <a:lnTo>
                    <a:pt x="2237" y="1478"/>
                  </a:lnTo>
                  <a:lnTo>
                    <a:pt x="2207" y="1639"/>
                  </a:lnTo>
                  <a:lnTo>
                    <a:pt x="2165" y="1797"/>
                  </a:lnTo>
                  <a:lnTo>
                    <a:pt x="2114" y="1949"/>
                  </a:lnTo>
                  <a:lnTo>
                    <a:pt x="2051" y="2095"/>
                  </a:lnTo>
                  <a:lnTo>
                    <a:pt x="1979" y="2239"/>
                  </a:lnTo>
                  <a:lnTo>
                    <a:pt x="1898" y="2374"/>
                  </a:lnTo>
                  <a:lnTo>
                    <a:pt x="1807" y="2503"/>
                  </a:lnTo>
                  <a:lnTo>
                    <a:pt x="1708" y="2626"/>
                  </a:lnTo>
                  <a:lnTo>
                    <a:pt x="1600" y="2742"/>
                  </a:lnTo>
                  <a:lnTo>
                    <a:pt x="1484" y="2848"/>
                  </a:lnTo>
                  <a:lnTo>
                    <a:pt x="1361" y="2949"/>
                  </a:lnTo>
                  <a:lnTo>
                    <a:pt x="1232" y="3040"/>
                  </a:lnTo>
                  <a:lnTo>
                    <a:pt x="1097" y="3121"/>
                  </a:lnTo>
                  <a:lnTo>
                    <a:pt x="956" y="3192"/>
                  </a:lnTo>
                  <a:lnTo>
                    <a:pt x="808" y="3256"/>
                  </a:lnTo>
                  <a:lnTo>
                    <a:pt x="655" y="3309"/>
                  </a:lnTo>
                  <a:lnTo>
                    <a:pt x="499" y="3349"/>
                  </a:lnTo>
                  <a:lnTo>
                    <a:pt x="338" y="3381"/>
                  </a:lnTo>
                  <a:lnTo>
                    <a:pt x="173" y="3397"/>
                  </a:lnTo>
                  <a:lnTo>
                    <a:pt x="4" y="3404"/>
                  </a:lnTo>
                  <a:lnTo>
                    <a:pt x="0" y="1144"/>
                  </a:lnTo>
                  <a:lnTo>
                    <a:pt x="1951" y="0"/>
                  </a:lnTo>
                  <a:close/>
                </a:path>
              </a:pathLst>
            </a:custGeom>
            <a:solidFill>
              <a:srgbClr val="4F81BD">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8" name="Freeform 9">
              <a:extLst>
                <a:ext uri="{FF2B5EF4-FFF2-40B4-BE49-F238E27FC236}">
                  <a16:creationId xmlns:a16="http://schemas.microsoft.com/office/drawing/2014/main" id="{BD9ECD1E-AEEB-F6D5-1474-F584B6AC3F76}"/>
                </a:ext>
              </a:extLst>
            </p:cNvPr>
            <p:cNvSpPr>
              <a:spLocks/>
            </p:cNvSpPr>
            <p:nvPr/>
          </p:nvSpPr>
          <p:spPr bwMode="auto">
            <a:xfrm>
              <a:off x="4326236" y="1384970"/>
              <a:ext cx="3532735" cy="2044030"/>
            </a:xfrm>
            <a:custGeom>
              <a:avLst/>
              <a:gdLst>
                <a:gd name="T0" fmla="*/ 1955 w 3906"/>
                <a:gd name="T1" fmla="*/ 0 h 2260"/>
                <a:gd name="T2" fmla="*/ 2120 w 3906"/>
                <a:gd name="T3" fmla="*/ 4 h 2260"/>
                <a:gd name="T4" fmla="*/ 2281 w 3906"/>
                <a:gd name="T5" fmla="*/ 23 h 2260"/>
                <a:gd name="T6" fmla="*/ 2439 w 3906"/>
                <a:gd name="T7" fmla="*/ 51 h 2260"/>
                <a:gd name="T8" fmla="*/ 2593 w 3906"/>
                <a:gd name="T9" fmla="*/ 91 h 2260"/>
                <a:gd name="T10" fmla="*/ 2743 w 3906"/>
                <a:gd name="T11" fmla="*/ 140 h 2260"/>
                <a:gd name="T12" fmla="*/ 2887 w 3906"/>
                <a:gd name="T13" fmla="*/ 199 h 2260"/>
                <a:gd name="T14" fmla="*/ 3027 w 3906"/>
                <a:gd name="T15" fmla="*/ 269 h 2260"/>
                <a:gd name="T16" fmla="*/ 3160 w 3906"/>
                <a:gd name="T17" fmla="*/ 347 h 2260"/>
                <a:gd name="T18" fmla="*/ 3289 w 3906"/>
                <a:gd name="T19" fmla="*/ 434 h 2260"/>
                <a:gd name="T20" fmla="*/ 3409 w 3906"/>
                <a:gd name="T21" fmla="*/ 529 h 2260"/>
                <a:gd name="T22" fmla="*/ 3524 w 3906"/>
                <a:gd name="T23" fmla="*/ 632 h 2260"/>
                <a:gd name="T24" fmla="*/ 3631 w 3906"/>
                <a:gd name="T25" fmla="*/ 744 h 2260"/>
                <a:gd name="T26" fmla="*/ 3731 w 3906"/>
                <a:gd name="T27" fmla="*/ 861 h 2260"/>
                <a:gd name="T28" fmla="*/ 3822 w 3906"/>
                <a:gd name="T29" fmla="*/ 985 h 2260"/>
                <a:gd name="T30" fmla="*/ 3906 w 3906"/>
                <a:gd name="T31" fmla="*/ 1116 h 2260"/>
                <a:gd name="T32" fmla="*/ 1955 w 3906"/>
                <a:gd name="T33" fmla="*/ 2260 h 2260"/>
                <a:gd name="T34" fmla="*/ 0 w 3906"/>
                <a:gd name="T35" fmla="*/ 1125 h 2260"/>
                <a:gd name="T36" fmla="*/ 82 w 3906"/>
                <a:gd name="T37" fmla="*/ 994 h 2260"/>
                <a:gd name="T38" fmla="*/ 173 w 3906"/>
                <a:gd name="T39" fmla="*/ 867 h 2260"/>
                <a:gd name="T40" fmla="*/ 272 w 3906"/>
                <a:gd name="T41" fmla="*/ 749 h 2260"/>
                <a:gd name="T42" fmla="*/ 380 w 3906"/>
                <a:gd name="T43" fmla="*/ 639 h 2260"/>
                <a:gd name="T44" fmla="*/ 494 w 3906"/>
                <a:gd name="T45" fmla="*/ 533 h 2260"/>
                <a:gd name="T46" fmla="*/ 617 w 3906"/>
                <a:gd name="T47" fmla="*/ 438 h 2260"/>
                <a:gd name="T48" fmla="*/ 746 w 3906"/>
                <a:gd name="T49" fmla="*/ 351 h 2260"/>
                <a:gd name="T50" fmla="*/ 879 w 3906"/>
                <a:gd name="T51" fmla="*/ 271 h 2260"/>
                <a:gd name="T52" fmla="*/ 1019 w 3906"/>
                <a:gd name="T53" fmla="*/ 201 h 2260"/>
                <a:gd name="T54" fmla="*/ 1164 w 3906"/>
                <a:gd name="T55" fmla="*/ 142 h 2260"/>
                <a:gd name="T56" fmla="*/ 1314 w 3906"/>
                <a:gd name="T57" fmla="*/ 91 h 2260"/>
                <a:gd name="T58" fmla="*/ 1469 w 3906"/>
                <a:gd name="T59" fmla="*/ 51 h 2260"/>
                <a:gd name="T60" fmla="*/ 1627 w 3906"/>
                <a:gd name="T61" fmla="*/ 23 h 2260"/>
                <a:gd name="T62" fmla="*/ 1790 w 3906"/>
                <a:gd name="T63" fmla="*/ 4 h 2260"/>
                <a:gd name="T64" fmla="*/ 1955 w 3906"/>
                <a:gd name="T65"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06" h="2260">
                  <a:moveTo>
                    <a:pt x="1955" y="0"/>
                  </a:moveTo>
                  <a:lnTo>
                    <a:pt x="2120" y="4"/>
                  </a:lnTo>
                  <a:lnTo>
                    <a:pt x="2281" y="23"/>
                  </a:lnTo>
                  <a:lnTo>
                    <a:pt x="2439" y="51"/>
                  </a:lnTo>
                  <a:lnTo>
                    <a:pt x="2593" y="91"/>
                  </a:lnTo>
                  <a:lnTo>
                    <a:pt x="2743" y="140"/>
                  </a:lnTo>
                  <a:lnTo>
                    <a:pt x="2887" y="199"/>
                  </a:lnTo>
                  <a:lnTo>
                    <a:pt x="3027" y="269"/>
                  </a:lnTo>
                  <a:lnTo>
                    <a:pt x="3160" y="347"/>
                  </a:lnTo>
                  <a:lnTo>
                    <a:pt x="3289" y="434"/>
                  </a:lnTo>
                  <a:lnTo>
                    <a:pt x="3409" y="529"/>
                  </a:lnTo>
                  <a:lnTo>
                    <a:pt x="3524" y="632"/>
                  </a:lnTo>
                  <a:lnTo>
                    <a:pt x="3631" y="744"/>
                  </a:lnTo>
                  <a:lnTo>
                    <a:pt x="3731" y="861"/>
                  </a:lnTo>
                  <a:lnTo>
                    <a:pt x="3822" y="985"/>
                  </a:lnTo>
                  <a:lnTo>
                    <a:pt x="3906" y="1116"/>
                  </a:lnTo>
                  <a:lnTo>
                    <a:pt x="1955" y="2260"/>
                  </a:lnTo>
                  <a:lnTo>
                    <a:pt x="0" y="1125"/>
                  </a:lnTo>
                  <a:lnTo>
                    <a:pt x="82" y="994"/>
                  </a:lnTo>
                  <a:lnTo>
                    <a:pt x="173" y="867"/>
                  </a:lnTo>
                  <a:lnTo>
                    <a:pt x="272" y="749"/>
                  </a:lnTo>
                  <a:lnTo>
                    <a:pt x="380" y="639"/>
                  </a:lnTo>
                  <a:lnTo>
                    <a:pt x="494" y="533"/>
                  </a:lnTo>
                  <a:lnTo>
                    <a:pt x="617" y="438"/>
                  </a:lnTo>
                  <a:lnTo>
                    <a:pt x="746" y="351"/>
                  </a:lnTo>
                  <a:lnTo>
                    <a:pt x="879" y="271"/>
                  </a:lnTo>
                  <a:lnTo>
                    <a:pt x="1019" y="201"/>
                  </a:lnTo>
                  <a:lnTo>
                    <a:pt x="1164" y="142"/>
                  </a:lnTo>
                  <a:lnTo>
                    <a:pt x="1314" y="91"/>
                  </a:lnTo>
                  <a:lnTo>
                    <a:pt x="1469" y="51"/>
                  </a:lnTo>
                  <a:lnTo>
                    <a:pt x="1627" y="23"/>
                  </a:lnTo>
                  <a:lnTo>
                    <a:pt x="1790" y="4"/>
                  </a:lnTo>
                  <a:lnTo>
                    <a:pt x="1955" y="0"/>
                  </a:lnTo>
                  <a:close/>
                </a:path>
              </a:pathLst>
            </a:custGeom>
            <a:solidFill>
              <a:srgbClr val="C0504D">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9" name="Freeform 8">
              <a:extLst>
                <a:ext uri="{FF2B5EF4-FFF2-40B4-BE49-F238E27FC236}">
                  <a16:creationId xmlns:a16="http://schemas.microsoft.com/office/drawing/2014/main" id="{A1950102-FFC7-66B1-AE01-43A1457352E7}"/>
                </a:ext>
              </a:extLst>
            </p:cNvPr>
            <p:cNvSpPr>
              <a:spLocks/>
            </p:cNvSpPr>
            <p:nvPr/>
          </p:nvSpPr>
          <p:spPr bwMode="auto">
            <a:xfrm>
              <a:off x="4050382" y="2402463"/>
              <a:ext cx="2047648" cy="3070567"/>
            </a:xfrm>
            <a:custGeom>
              <a:avLst/>
              <a:gdLst>
                <a:gd name="T0" fmla="*/ 305 w 2264"/>
                <a:gd name="T1" fmla="*/ 0 h 3395"/>
                <a:gd name="T2" fmla="*/ 2260 w 2264"/>
                <a:gd name="T3" fmla="*/ 1135 h 3395"/>
                <a:gd name="T4" fmla="*/ 2264 w 2264"/>
                <a:gd name="T5" fmla="*/ 3395 h 3395"/>
                <a:gd name="T6" fmla="*/ 2260 w 2264"/>
                <a:gd name="T7" fmla="*/ 3395 h 3395"/>
                <a:gd name="T8" fmla="*/ 2091 w 2264"/>
                <a:gd name="T9" fmla="*/ 3391 h 3395"/>
                <a:gd name="T10" fmla="*/ 1926 w 2264"/>
                <a:gd name="T11" fmla="*/ 3372 h 3395"/>
                <a:gd name="T12" fmla="*/ 1765 w 2264"/>
                <a:gd name="T13" fmla="*/ 3342 h 3395"/>
                <a:gd name="T14" fmla="*/ 1607 w 2264"/>
                <a:gd name="T15" fmla="*/ 3300 h 3395"/>
                <a:gd name="T16" fmla="*/ 1455 w 2264"/>
                <a:gd name="T17" fmla="*/ 3249 h 3395"/>
                <a:gd name="T18" fmla="*/ 1307 w 2264"/>
                <a:gd name="T19" fmla="*/ 3186 h 3395"/>
                <a:gd name="T20" fmla="*/ 1165 w 2264"/>
                <a:gd name="T21" fmla="*/ 3114 h 3395"/>
                <a:gd name="T22" fmla="*/ 1030 w 2264"/>
                <a:gd name="T23" fmla="*/ 3031 h 3395"/>
                <a:gd name="T24" fmla="*/ 899 w 2264"/>
                <a:gd name="T25" fmla="*/ 2940 h 3395"/>
                <a:gd name="T26" fmla="*/ 776 w 2264"/>
                <a:gd name="T27" fmla="*/ 2841 h 3395"/>
                <a:gd name="T28" fmla="*/ 662 w 2264"/>
                <a:gd name="T29" fmla="*/ 2733 h 3395"/>
                <a:gd name="T30" fmla="*/ 554 w 2264"/>
                <a:gd name="T31" fmla="*/ 2619 h 3395"/>
                <a:gd name="T32" fmla="*/ 455 w 2264"/>
                <a:gd name="T33" fmla="*/ 2496 h 3395"/>
                <a:gd name="T34" fmla="*/ 364 w 2264"/>
                <a:gd name="T35" fmla="*/ 2365 h 3395"/>
                <a:gd name="T36" fmla="*/ 281 w 2264"/>
                <a:gd name="T37" fmla="*/ 2230 h 3395"/>
                <a:gd name="T38" fmla="*/ 209 w 2264"/>
                <a:gd name="T39" fmla="*/ 2088 h 3395"/>
                <a:gd name="T40" fmla="*/ 146 w 2264"/>
                <a:gd name="T41" fmla="*/ 1940 h 3395"/>
                <a:gd name="T42" fmla="*/ 95 w 2264"/>
                <a:gd name="T43" fmla="*/ 1788 h 3395"/>
                <a:gd name="T44" fmla="*/ 53 w 2264"/>
                <a:gd name="T45" fmla="*/ 1630 h 3395"/>
                <a:gd name="T46" fmla="*/ 23 w 2264"/>
                <a:gd name="T47" fmla="*/ 1469 h 3395"/>
                <a:gd name="T48" fmla="*/ 4 w 2264"/>
                <a:gd name="T49" fmla="*/ 1304 h 3395"/>
                <a:gd name="T50" fmla="*/ 0 w 2264"/>
                <a:gd name="T51" fmla="*/ 1135 h 3395"/>
                <a:gd name="T52" fmla="*/ 7 w 2264"/>
                <a:gd name="T53" fmla="*/ 960 h 3395"/>
                <a:gd name="T54" fmla="*/ 26 w 2264"/>
                <a:gd name="T55" fmla="*/ 788 h 3395"/>
                <a:gd name="T56" fmla="*/ 59 w 2264"/>
                <a:gd name="T57" fmla="*/ 619 h 3395"/>
                <a:gd name="T58" fmla="*/ 104 w 2264"/>
                <a:gd name="T59" fmla="*/ 456 h 3395"/>
                <a:gd name="T60" fmla="*/ 159 w 2264"/>
                <a:gd name="T61" fmla="*/ 298 h 3395"/>
                <a:gd name="T62" fmla="*/ 226 w 2264"/>
                <a:gd name="T63" fmla="*/ 146 h 3395"/>
                <a:gd name="T64" fmla="*/ 305 w 2264"/>
                <a:gd name="T65" fmla="*/ 0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64" h="3395">
                  <a:moveTo>
                    <a:pt x="305" y="0"/>
                  </a:moveTo>
                  <a:lnTo>
                    <a:pt x="2260" y="1135"/>
                  </a:lnTo>
                  <a:lnTo>
                    <a:pt x="2264" y="3395"/>
                  </a:lnTo>
                  <a:lnTo>
                    <a:pt x="2260" y="3395"/>
                  </a:lnTo>
                  <a:lnTo>
                    <a:pt x="2091" y="3391"/>
                  </a:lnTo>
                  <a:lnTo>
                    <a:pt x="1926" y="3372"/>
                  </a:lnTo>
                  <a:lnTo>
                    <a:pt x="1765" y="3342"/>
                  </a:lnTo>
                  <a:lnTo>
                    <a:pt x="1607" y="3300"/>
                  </a:lnTo>
                  <a:lnTo>
                    <a:pt x="1455" y="3249"/>
                  </a:lnTo>
                  <a:lnTo>
                    <a:pt x="1307" y="3186"/>
                  </a:lnTo>
                  <a:lnTo>
                    <a:pt x="1165" y="3114"/>
                  </a:lnTo>
                  <a:lnTo>
                    <a:pt x="1030" y="3031"/>
                  </a:lnTo>
                  <a:lnTo>
                    <a:pt x="899" y="2940"/>
                  </a:lnTo>
                  <a:lnTo>
                    <a:pt x="776" y="2841"/>
                  </a:lnTo>
                  <a:lnTo>
                    <a:pt x="662" y="2733"/>
                  </a:lnTo>
                  <a:lnTo>
                    <a:pt x="554" y="2619"/>
                  </a:lnTo>
                  <a:lnTo>
                    <a:pt x="455" y="2496"/>
                  </a:lnTo>
                  <a:lnTo>
                    <a:pt x="364" y="2365"/>
                  </a:lnTo>
                  <a:lnTo>
                    <a:pt x="281" y="2230"/>
                  </a:lnTo>
                  <a:lnTo>
                    <a:pt x="209" y="2088"/>
                  </a:lnTo>
                  <a:lnTo>
                    <a:pt x="146" y="1940"/>
                  </a:lnTo>
                  <a:lnTo>
                    <a:pt x="95" y="1788"/>
                  </a:lnTo>
                  <a:lnTo>
                    <a:pt x="53" y="1630"/>
                  </a:lnTo>
                  <a:lnTo>
                    <a:pt x="23" y="1469"/>
                  </a:lnTo>
                  <a:lnTo>
                    <a:pt x="4" y="1304"/>
                  </a:lnTo>
                  <a:lnTo>
                    <a:pt x="0" y="1135"/>
                  </a:lnTo>
                  <a:lnTo>
                    <a:pt x="7" y="960"/>
                  </a:lnTo>
                  <a:lnTo>
                    <a:pt x="26" y="788"/>
                  </a:lnTo>
                  <a:lnTo>
                    <a:pt x="59" y="619"/>
                  </a:lnTo>
                  <a:lnTo>
                    <a:pt x="104" y="456"/>
                  </a:lnTo>
                  <a:lnTo>
                    <a:pt x="159" y="298"/>
                  </a:lnTo>
                  <a:lnTo>
                    <a:pt x="226" y="146"/>
                  </a:lnTo>
                  <a:lnTo>
                    <a:pt x="305" y="0"/>
                  </a:lnTo>
                  <a:close/>
                </a:path>
              </a:pathLst>
            </a:custGeom>
            <a:solidFill>
              <a:srgbClr val="F79646">
                <a:lumMod val="20000"/>
                <a:lumOff val="80000"/>
              </a:srgb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cxnSp>
          <p:nvCxnSpPr>
            <p:cNvPr id="10" name="Straight Connector 20">
              <a:extLst>
                <a:ext uri="{FF2B5EF4-FFF2-40B4-BE49-F238E27FC236}">
                  <a16:creationId xmlns:a16="http://schemas.microsoft.com/office/drawing/2014/main" id="{DC11019B-1E06-5B00-D18A-6AF47205770E}"/>
                </a:ext>
              </a:extLst>
            </p:cNvPr>
            <p:cNvCxnSpPr>
              <a:stCxn id="8" idx="16"/>
            </p:cNvCxnSpPr>
            <p:nvPr/>
          </p:nvCxnSpPr>
          <p:spPr>
            <a:xfrm flipH="1" flipV="1">
              <a:off x="4034732" y="2231835"/>
              <a:ext cx="2059680" cy="1197165"/>
            </a:xfrm>
            <a:prstGeom prst="line">
              <a:avLst/>
            </a:prstGeom>
            <a:noFill/>
            <a:ln w="6350" cap="flat" cmpd="sng" algn="ctr">
              <a:solidFill>
                <a:sysClr val="window" lastClr="FFFFFF">
                  <a:lumMod val="85000"/>
                </a:sysClr>
              </a:solidFill>
              <a:prstDash val="dash"/>
              <a:tailEnd type="oval"/>
            </a:ln>
            <a:effectLst/>
          </p:spPr>
        </p:cxnSp>
        <p:cxnSp>
          <p:nvCxnSpPr>
            <p:cNvPr id="11" name="Straight Connector 20">
              <a:extLst>
                <a:ext uri="{FF2B5EF4-FFF2-40B4-BE49-F238E27FC236}">
                  <a16:creationId xmlns:a16="http://schemas.microsoft.com/office/drawing/2014/main" id="{9FB45AD9-773A-A62C-6FDA-F45605938754}"/>
                </a:ext>
              </a:extLst>
            </p:cNvPr>
            <p:cNvCxnSpPr>
              <a:stCxn id="9" idx="1"/>
              <a:endCxn id="26" idx="35"/>
            </p:cNvCxnSpPr>
            <p:nvPr/>
          </p:nvCxnSpPr>
          <p:spPr>
            <a:xfrm flipH="1">
              <a:off x="4119055" y="3429000"/>
              <a:ext cx="1975357" cy="1311470"/>
            </a:xfrm>
            <a:prstGeom prst="line">
              <a:avLst/>
            </a:prstGeom>
            <a:noFill/>
            <a:ln w="6350" cap="flat" cmpd="sng" algn="ctr">
              <a:solidFill>
                <a:sysClr val="window" lastClr="FFFFFF">
                  <a:lumMod val="85000"/>
                </a:sysClr>
              </a:solidFill>
              <a:prstDash val="dash"/>
              <a:tailEnd type="oval"/>
            </a:ln>
            <a:effectLst/>
          </p:spPr>
        </p:cxnSp>
        <p:cxnSp>
          <p:nvCxnSpPr>
            <p:cNvPr id="12" name="Straight Connector 20">
              <a:extLst>
                <a:ext uri="{FF2B5EF4-FFF2-40B4-BE49-F238E27FC236}">
                  <a16:creationId xmlns:a16="http://schemas.microsoft.com/office/drawing/2014/main" id="{C3058248-E44C-7501-1C3B-6FC54C91934D}"/>
                </a:ext>
              </a:extLst>
            </p:cNvPr>
            <p:cNvCxnSpPr>
              <a:stCxn id="7" idx="31"/>
            </p:cNvCxnSpPr>
            <p:nvPr/>
          </p:nvCxnSpPr>
          <p:spPr>
            <a:xfrm>
              <a:off x="6094412" y="3429000"/>
              <a:ext cx="5973" cy="2370158"/>
            </a:xfrm>
            <a:prstGeom prst="line">
              <a:avLst/>
            </a:prstGeom>
            <a:noFill/>
            <a:ln w="6350" cap="flat" cmpd="sng" algn="ctr">
              <a:solidFill>
                <a:sysClr val="window" lastClr="FFFFFF">
                  <a:lumMod val="85000"/>
                </a:sysClr>
              </a:solidFill>
              <a:prstDash val="dash"/>
              <a:tailEnd type="oval"/>
            </a:ln>
            <a:effectLst/>
          </p:spPr>
        </p:cxnSp>
        <p:cxnSp>
          <p:nvCxnSpPr>
            <p:cNvPr id="13" name="Straight Connector 20">
              <a:extLst>
                <a:ext uri="{FF2B5EF4-FFF2-40B4-BE49-F238E27FC236}">
                  <a16:creationId xmlns:a16="http://schemas.microsoft.com/office/drawing/2014/main" id="{78AFF100-4C23-7007-25B0-99D2A6137D24}"/>
                </a:ext>
              </a:extLst>
            </p:cNvPr>
            <p:cNvCxnSpPr>
              <a:stCxn id="7" idx="31"/>
              <a:endCxn id="26" idx="20"/>
            </p:cNvCxnSpPr>
            <p:nvPr/>
          </p:nvCxnSpPr>
          <p:spPr>
            <a:xfrm>
              <a:off x="6094412" y="3429000"/>
              <a:ext cx="1627445" cy="1722578"/>
            </a:xfrm>
            <a:prstGeom prst="line">
              <a:avLst/>
            </a:prstGeom>
            <a:noFill/>
            <a:ln w="6350" cap="flat" cmpd="sng" algn="ctr">
              <a:solidFill>
                <a:sysClr val="window" lastClr="FFFFFF">
                  <a:lumMod val="85000"/>
                </a:sysClr>
              </a:solidFill>
              <a:prstDash val="dash"/>
              <a:tailEnd type="oval"/>
            </a:ln>
            <a:effectLst/>
          </p:spPr>
        </p:cxnSp>
        <p:cxnSp>
          <p:nvCxnSpPr>
            <p:cNvPr id="14" name="Straight Connector 20">
              <a:extLst>
                <a:ext uri="{FF2B5EF4-FFF2-40B4-BE49-F238E27FC236}">
                  <a16:creationId xmlns:a16="http://schemas.microsoft.com/office/drawing/2014/main" id="{614213F5-DECC-2138-5D3C-2460666C7BC3}"/>
                </a:ext>
              </a:extLst>
            </p:cNvPr>
            <p:cNvCxnSpPr>
              <a:stCxn id="8" idx="16"/>
              <a:endCxn id="26" idx="0"/>
            </p:cNvCxnSpPr>
            <p:nvPr/>
          </p:nvCxnSpPr>
          <p:spPr>
            <a:xfrm flipV="1">
              <a:off x="6094412" y="1062920"/>
              <a:ext cx="145417" cy="2366080"/>
            </a:xfrm>
            <a:prstGeom prst="line">
              <a:avLst/>
            </a:prstGeom>
            <a:noFill/>
            <a:ln w="6350" cap="flat" cmpd="sng" algn="ctr">
              <a:solidFill>
                <a:sysClr val="window" lastClr="FFFFFF">
                  <a:lumMod val="85000"/>
                </a:sysClr>
              </a:solidFill>
              <a:prstDash val="dash"/>
              <a:tailEnd type="oval"/>
            </a:ln>
            <a:effectLst/>
          </p:spPr>
        </p:cxnSp>
        <p:cxnSp>
          <p:nvCxnSpPr>
            <p:cNvPr id="15" name="Straight Connector 20">
              <a:extLst>
                <a:ext uri="{FF2B5EF4-FFF2-40B4-BE49-F238E27FC236}">
                  <a16:creationId xmlns:a16="http://schemas.microsoft.com/office/drawing/2014/main" id="{F7029633-E9C6-CB32-6D0B-0A58022BB888}"/>
                </a:ext>
              </a:extLst>
            </p:cNvPr>
            <p:cNvCxnSpPr>
              <a:stCxn id="9" idx="1"/>
            </p:cNvCxnSpPr>
            <p:nvPr/>
          </p:nvCxnSpPr>
          <p:spPr>
            <a:xfrm flipV="1">
              <a:off x="6094412" y="2222601"/>
              <a:ext cx="2044030" cy="1206399"/>
            </a:xfrm>
            <a:prstGeom prst="line">
              <a:avLst/>
            </a:prstGeom>
            <a:noFill/>
            <a:ln w="6350" cap="flat" cmpd="sng" algn="ctr">
              <a:solidFill>
                <a:sysClr val="window" lastClr="FFFFFF">
                  <a:lumMod val="85000"/>
                </a:sysClr>
              </a:solidFill>
              <a:prstDash val="dash"/>
              <a:tailEnd type="oval"/>
            </a:ln>
            <a:effectLst/>
          </p:spPr>
        </p:cxnSp>
        <p:cxnSp>
          <p:nvCxnSpPr>
            <p:cNvPr id="16" name="Straight Connector 20">
              <a:extLst>
                <a:ext uri="{FF2B5EF4-FFF2-40B4-BE49-F238E27FC236}">
                  <a16:creationId xmlns:a16="http://schemas.microsoft.com/office/drawing/2014/main" id="{4376A109-C50A-71BD-DD35-9FAC0327E854}"/>
                </a:ext>
              </a:extLst>
            </p:cNvPr>
            <p:cNvCxnSpPr>
              <a:stCxn id="9" idx="1"/>
              <a:endCxn id="26" idx="15"/>
            </p:cNvCxnSpPr>
            <p:nvPr/>
          </p:nvCxnSpPr>
          <p:spPr>
            <a:xfrm>
              <a:off x="6094412" y="3429000"/>
              <a:ext cx="2302886" cy="563321"/>
            </a:xfrm>
            <a:prstGeom prst="line">
              <a:avLst/>
            </a:prstGeom>
            <a:noFill/>
            <a:ln w="6350" cap="flat" cmpd="sng" algn="ctr">
              <a:solidFill>
                <a:sysClr val="window" lastClr="FFFFFF">
                  <a:lumMod val="85000"/>
                </a:sysClr>
              </a:solidFill>
              <a:prstDash val="dash"/>
              <a:tailEnd type="oval"/>
            </a:ln>
            <a:effectLst/>
          </p:spPr>
        </p:cxnSp>
        <p:sp>
          <p:nvSpPr>
            <p:cNvPr id="17" name="Freeform 12">
              <a:extLst>
                <a:ext uri="{FF2B5EF4-FFF2-40B4-BE49-F238E27FC236}">
                  <a16:creationId xmlns:a16="http://schemas.microsoft.com/office/drawing/2014/main" id="{2B5F2F34-2A56-5866-4D9D-B179F2268AAF}"/>
                </a:ext>
              </a:extLst>
            </p:cNvPr>
            <p:cNvSpPr>
              <a:spLocks/>
            </p:cNvSpPr>
            <p:nvPr/>
          </p:nvSpPr>
          <p:spPr bwMode="auto">
            <a:xfrm>
              <a:off x="5059735" y="3671390"/>
              <a:ext cx="558943" cy="401570"/>
            </a:xfrm>
            <a:custGeom>
              <a:avLst/>
              <a:gdLst>
                <a:gd name="T0" fmla="*/ 550 w 618"/>
                <a:gd name="T1" fmla="*/ 0 h 444"/>
                <a:gd name="T2" fmla="*/ 618 w 618"/>
                <a:gd name="T3" fmla="*/ 113 h 444"/>
                <a:gd name="T4" fmla="*/ 66 w 618"/>
                <a:gd name="T5" fmla="*/ 444 h 444"/>
                <a:gd name="T6" fmla="*/ 0 w 618"/>
                <a:gd name="T7" fmla="*/ 334 h 444"/>
                <a:gd name="T8" fmla="*/ 550 w 618"/>
                <a:gd name="T9" fmla="*/ 0 h 444"/>
              </a:gdLst>
              <a:ahLst/>
              <a:cxnLst>
                <a:cxn ang="0">
                  <a:pos x="T0" y="T1"/>
                </a:cxn>
                <a:cxn ang="0">
                  <a:pos x="T2" y="T3"/>
                </a:cxn>
                <a:cxn ang="0">
                  <a:pos x="T4" y="T5"/>
                </a:cxn>
                <a:cxn ang="0">
                  <a:pos x="T6" y="T7"/>
                </a:cxn>
                <a:cxn ang="0">
                  <a:pos x="T8" y="T9"/>
                </a:cxn>
              </a:cxnLst>
              <a:rect l="0" t="0" r="r" b="b"/>
              <a:pathLst>
                <a:path w="618" h="444">
                  <a:moveTo>
                    <a:pt x="550" y="0"/>
                  </a:moveTo>
                  <a:lnTo>
                    <a:pt x="618" y="113"/>
                  </a:lnTo>
                  <a:lnTo>
                    <a:pt x="66" y="444"/>
                  </a:lnTo>
                  <a:lnTo>
                    <a:pt x="0" y="334"/>
                  </a:lnTo>
                  <a:lnTo>
                    <a:pt x="550" y="0"/>
                  </a:lnTo>
                  <a:close/>
                </a:path>
              </a:pathLst>
            </a:custGeom>
            <a:solidFill>
              <a:srgbClr val="4BACC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8" name="Freeform 13">
              <a:extLst>
                <a:ext uri="{FF2B5EF4-FFF2-40B4-BE49-F238E27FC236}">
                  <a16:creationId xmlns:a16="http://schemas.microsoft.com/office/drawing/2014/main" id="{3C50ACD1-200F-B095-EEA7-B2D3A528F9E7}"/>
                </a:ext>
              </a:extLst>
            </p:cNvPr>
            <p:cNvSpPr>
              <a:spLocks/>
            </p:cNvSpPr>
            <p:nvPr/>
          </p:nvSpPr>
          <p:spPr bwMode="auto">
            <a:xfrm>
              <a:off x="6032910" y="2260466"/>
              <a:ext cx="124812" cy="583363"/>
            </a:xfrm>
            <a:custGeom>
              <a:avLst/>
              <a:gdLst>
                <a:gd name="T0" fmla="*/ 129 w 138"/>
                <a:gd name="T1" fmla="*/ 0 h 645"/>
                <a:gd name="T2" fmla="*/ 138 w 138"/>
                <a:gd name="T3" fmla="*/ 643 h 645"/>
                <a:gd name="T4" fmla="*/ 9 w 138"/>
                <a:gd name="T5" fmla="*/ 645 h 645"/>
                <a:gd name="T6" fmla="*/ 0 w 138"/>
                <a:gd name="T7" fmla="*/ 2 h 645"/>
                <a:gd name="T8" fmla="*/ 129 w 138"/>
                <a:gd name="T9" fmla="*/ 0 h 645"/>
              </a:gdLst>
              <a:ahLst/>
              <a:cxnLst>
                <a:cxn ang="0">
                  <a:pos x="T0" y="T1"/>
                </a:cxn>
                <a:cxn ang="0">
                  <a:pos x="T2" y="T3"/>
                </a:cxn>
                <a:cxn ang="0">
                  <a:pos x="T4" y="T5"/>
                </a:cxn>
                <a:cxn ang="0">
                  <a:pos x="T6" y="T7"/>
                </a:cxn>
                <a:cxn ang="0">
                  <a:pos x="T8" y="T9"/>
                </a:cxn>
              </a:cxnLst>
              <a:rect l="0" t="0" r="r" b="b"/>
              <a:pathLst>
                <a:path w="138" h="645">
                  <a:moveTo>
                    <a:pt x="129" y="0"/>
                  </a:moveTo>
                  <a:lnTo>
                    <a:pt x="138" y="643"/>
                  </a:lnTo>
                  <a:lnTo>
                    <a:pt x="9" y="645"/>
                  </a:lnTo>
                  <a:lnTo>
                    <a:pt x="0" y="2"/>
                  </a:lnTo>
                  <a:lnTo>
                    <a:pt x="129" y="0"/>
                  </a:lnTo>
                  <a:close/>
                </a:path>
              </a:pathLst>
            </a:custGeom>
            <a:solidFill>
              <a:srgbClr val="4BACC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19" name="Freeform 14">
              <a:extLst>
                <a:ext uri="{FF2B5EF4-FFF2-40B4-BE49-F238E27FC236}">
                  <a16:creationId xmlns:a16="http://schemas.microsoft.com/office/drawing/2014/main" id="{F19925B8-8200-6B12-9744-A979039C9B01}"/>
                </a:ext>
              </a:extLst>
            </p:cNvPr>
            <p:cNvSpPr>
              <a:spLocks/>
            </p:cNvSpPr>
            <p:nvPr/>
          </p:nvSpPr>
          <p:spPr bwMode="auto">
            <a:xfrm>
              <a:off x="6568338" y="3679529"/>
              <a:ext cx="562560" cy="389813"/>
            </a:xfrm>
            <a:custGeom>
              <a:avLst/>
              <a:gdLst>
                <a:gd name="T0" fmla="*/ 64 w 622"/>
                <a:gd name="T1" fmla="*/ 0 h 431"/>
                <a:gd name="T2" fmla="*/ 622 w 622"/>
                <a:gd name="T3" fmla="*/ 319 h 431"/>
                <a:gd name="T4" fmla="*/ 556 w 622"/>
                <a:gd name="T5" fmla="*/ 431 h 431"/>
                <a:gd name="T6" fmla="*/ 0 w 622"/>
                <a:gd name="T7" fmla="*/ 112 h 431"/>
                <a:gd name="T8" fmla="*/ 64 w 622"/>
                <a:gd name="T9" fmla="*/ 0 h 431"/>
              </a:gdLst>
              <a:ahLst/>
              <a:cxnLst>
                <a:cxn ang="0">
                  <a:pos x="T0" y="T1"/>
                </a:cxn>
                <a:cxn ang="0">
                  <a:pos x="T2" y="T3"/>
                </a:cxn>
                <a:cxn ang="0">
                  <a:pos x="T4" y="T5"/>
                </a:cxn>
                <a:cxn ang="0">
                  <a:pos x="T6" y="T7"/>
                </a:cxn>
                <a:cxn ang="0">
                  <a:pos x="T8" y="T9"/>
                </a:cxn>
              </a:cxnLst>
              <a:rect l="0" t="0" r="r" b="b"/>
              <a:pathLst>
                <a:path w="622" h="431">
                  <a:moveTo>
                    <a:pt x="64" y="0"/>
                  </a:moveTo>
                  <a:lnTo>
                    <a:pt x="622" y="319"/>
                  </a:lnTo>
                  <a:lnTo>
                    <a:pt x="556" y="431"/>
                  </a:lnTo>
                  <a:lnTo>
                    <a:pt x="0" y="112"/>
                  </a:lnTo>
                  <a:lnTo>
                    <a:pt x="64" y="0"/>
                  </a:lnTo>
                  <a:close/>
                </a:path>
              </a:pathLst>
            </a:custGeom>
            <a:solidFill>
              <a:srgbClr val="4BACC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0" name="Freeform 11">
              <a:extLst>
                <a:ext uri="{FF2B5EF4-FFF2-40B4-BE49-F238E27FC236}">
                  <a16:creationId xmlns:a16="http://schemas.microsoft.com/office/drawing/2014/main" id="{21386425-0475-2681-9611-B9C66725DB4D}"/>
                </a:ext>
              </a:extLst>
            </p:cNvPr>
            <p:cNvSpPr>
              <a:spLocks noEditPoints="1"/>
            </p:cNvSpPr>
            <p:nvPr/>
          </p:nvSpPr>
          <p:spPr bwMode="auto">
            <a:xfrm>
              <a:off x="5241527" y="2576115"/>
              <a:ext cx="1705770" cy="1705770"/>
            </a:xfrm>
            <a:custGeom>
              <a:avLst/>
              <a:gdLst>
                <a:gd name="T0" fmla="*/ 867 w 1886"/>
                <a:gd name="T1" fmla="*/ 427 h 1886"/>
                <a:gd name="T2" fmla="*/ 723 w 1886"/>
                <a:gd name="T3" fmla="*/ 469 h 1886"/>
                <a:gd name="T4" fmla="*/ 601 w 1886"/>
                <a:gd name="T5" fmla="*/ 550 h 1886"/>
                <a:gd name="T6" fmla="*/ 505 w 1886"/>
                <a:gd name="T7" fmla="*/ 660 h 1886"/>
                <a:gd name="T8" fmla="*/ 444 w 1886"/>
                <a:gd name="T9" fmla="*/ 793 h 1886"/>
                <a:gd name="T10" fmla="*/ 423 w 1886"/>
                <a:gd name="T11" fmla="*/ 943 h 1886"/>
                <a:gd name="T12" fmla="*/ 444 w 1886"/>
                <a:gd name="T13" fmla="*/ 1093 h 1886"/>
                <a:gd name="T14" fmla="*/ 505 w 1886"/>
                <a:gd name="T15" fmla="*/ 1226 h 1886"/>
                <a:gd name="T16" fmla="*/ 601 w 1886"/>
                <a:gd name="T17" fmla="*/ 1336 h 1886"/>
                <a:gd name="T18" fmla="*/ 723 w 1886"/>
                <a:gd name="T19" fmla="*/ 1417 h 1886"/>
                <a:gd name="T20" fmla="*/ 867 w 1886"/>
                <a:gd name="T21" fmla="*/ 1459 h 1886"/>
                <a:gd name="T22" fmla="*/ 1019 w 1886"/>
                <a:gd name="T23" fmla="*/ 1459 h 1886"/>
                <a:gd name="T24" fmla="*/ 1163 w 1886"/>
                <a:gd name="T25" fmla="*/ 1417 h 1886"/>
                <a:gd name="T26" fmla="*/ 1285 w 1886"/>
                <a:gd name="T27" fmla="*/ 1336 h 1886"/>
                <a:gd name="T28" fmla="*/ 1381 w 1886"/>
                <a:gd name="T29" fmla="*/ 1226 h 1886"/>
                <a:gd name="T30" fmla="*/ 1442 w 1886"/>
                <a:gd name="T31" fmla="*/ 1093 h 1886"/>
                <a:gd name="T32" fmla="*/ 1463 w 1886"/>
                <a:gd name="T33" fmla="*/ 943 h 1886"/>
                <a:gd name="T34" fmla="*/ 1442 w 1886"/>
                <a:gd name="T35" fmla="*/ 793 h 1886"/>
                <a:gd name="T36" fmla="*/ 1381 w 1886"/>
                <a:gd name="T37" fmla="*/ 660 h 1886"/>
                <a:gd name="T38" fmla="*/ 1285 w 1886"/>
                <a:gd name="T39" fmla="*/ 550 h 1886"/>
                <a:gd name="T40" fmla="*/ 1163 w 1886"/>
                <a:gd name="T41" fmla="*/ 469 h 1886"/>
                <a:gd name="T42" fmla="*/ 1019 w 1886"/>
                <a:gd name="T43" fmla="*/ 427 h 1886"/>
                <a:gd name="T44" fmla="*/ 943 w 1886"/>
                <a:gd name="T45" fmla="*/ 0 h 1886"/>
                <a:gd name="T46" fmla="*/ 1159 w 1886"/>
                <a:gd name="T47" fmla="*/ 26 h 1886"/>
                <a:gd name="T48" fmla="*/ 1357 w 1886"/>
                <a:gd name="T49" fmla="*/ 95 h 1886"/>
                <a:gd name="T50" fmla="*/ 1533 w 1886"/>
                <a:gd name="T51" fmla="*/ 207 h 1886"/>
                <a:gd name="T52" fmla="*/ 1679 w 1886"/>
                <a:gd name="T53" fmla="*/ 353 h 1886"/>
                <a:gd name="T54" fmla="*/ 1791 w 1886"/>
                <a:gd name="T55" fmla="*/ 529 h 1886"/>
                <a:gd name="T56" fmla="*/ 1860 w 1886"/>
                <a:gd name="T57" fmla="*/ 727 h 1886"/>
                <a:gd name="T58" fmla="*/ 1886 w 1886"/>
                <a:gd name="T59" fmla="*/ 943 h 1886"/>
                <a:gd name="T60" fmla="*/ 1860 w 1886"/>
                <a:gd name="T61" fmla="*/ 1159 h 1886"/>
                <a:gd name="T62" fmla="*/ 1791 w 1886"/>
                <a:gd name="T63" fmla="*/ 1357 h 1886"/>
                <a:gd name="T64" fmla="*/ 1679 w 1886"/>
                <a:gd name="T65" fmla="*/ 1533 h 1886"/>
                <a:gd name="T66" fmla="*/ 1533 w 1886"/>
                <a:gd name="T67" fmla="*/ 1679 h 1886"/>
                <a:gd name="T68" fmla="*/ 1357 w 1886"/>
                <a:gd name="T69" fmla="*/ 1791 h 1886"/>
                <a:gd name="T70" fmla="*/ 1159 w 1886"/>
                <a:gd name="T71" fmla="*/ 1860 h 1886"/>
                <a:gd name="T72" fmla="*/ 943 w 1886"/>
                <a:gd name="T73" fmla="*/ 1886 h 1886"/>
                <a:gd name="T74" fmla="*/ 727 w 1886"/>
                <a:gd name="T75" fmla="*/ 1860 h 1886"/>
                <a:gd name="T76" fmla="*/ 529 w 1886"/>
                <a:gd name="T77" fmla="*/ 1791 h 1886"/>
                <a:gd name="T78" fmla="*/ 353 w 1886"/>
                <a:gd name="T79" fmla="*/ 1679 h 1886"/>
                <a:gd name="T80" fmla="*/ 207 w 1886"/>
                <a:gd name="T81" fmla="*/ 1533 h 1886"/>
                <a:gd name="T82" fmla="*/ 95 w 1886"/>
                <a:gd name="T83" fmla="*/ 1357 h 1886"/>
                <a:gd name="T84" fmla="*/ 26 w 1886"/>
                <a:gd name="T85" fmla="*/ 1159 h 1886"/>
                <a:gd name="T86" fmla="*/ 0 w 1886"/>
                <a:gd name="T87" fmla="*/ 943 h 1886"/>
                <a:gd name="T88" fmla="*/ 26 w 1886"/>
                <a:gd name="T89" fmla="*/ 727 h 1886"/>
                <a:gd name="T90" fmla="*/ 95 w 1886"/>
                <a:gd name="T91" fmla="*/ 529 h 1886"/>
                <a:gd name="T92" fmla="*/ 207 w 1886"/>
                <a:gd name="T93" fmla="*/ 353 h 1886"/>
                <a:gd name="T94" fmla="*/ 353 w 1886"/>
                <a:gd name="T95" fmla="*/ 207 h 1886"/>
                <a:gd name="T96" fmla="*/ 529 w 1886"/>
                <a:gd name="T97" fmla="*/ 95 h 1886"/>
                <a:gd name="T98" fmla="*/ 727 w 1886"/>
                <a:gd name="T99" fmla="*/ 26 h 1886"/>
                <a:gd name="T100" fmla="*/ 943 w 1886"/>
                <a:gd name="T101" fmla="*/ 0 h 1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86" h="1886">
                  <a:moveTo>
                    <a:pt x="943" y="423"/>
                  </a:moveTo>
                  <a:lnTo>
                    <a:pt x="867" y="427"/>
                  </a:lnTo>
                  <a:lnTo>
                    <a:pt x="793" y="444"/>
                  </a:lnTo>
                  <a:lnTo>
                    <a:pt x="723" y="469"/>
                  </a:lnTo>
                  <a:lnTo>
                    <a:pt x="660" y="505"/>
                  </a:lnTo>
                  <a:lnTo>
                    <a:pt x="601" y="550"/>
                  </a:lnTo>
                  <a:lnTo>
                    <a:pt x="550" y="601"/>
                  </a:lnTo>
                  <a:lnTo>
                    <a:pt x="505" y="660"/>
                  </a:lnTo>
                  <a:lnTo>
                    <a:pt x="469" y="723"/>
                  </a:lnTo>
                  <a:lnTo>
                    <a:pt x="444" y="793"/>
                  </a:lnTo>
                  <a:lnTo>
                    <a:pt x="427" y="867"/>
                  </a:lnTo>
                  <a:lnTo>
                    <a:pt x="423" y="943"/>
                  </a:lnTo>
                  <a:lnTo>
                    <a:pt x="427" y="1019"/>
                  </a:lnTo>
                  <a:lnTo>
                    <a:pt x="444" y="1093"/>
                  </a:lnTo>
                  <a:lnTo>
                    <a:pt x="469" y="1163"/>
                  </a:lnTo>
                  <a:lnTo>
                    <a:pt x="505" y="1226"/>
                  </a:lnTo>
                  <a:lnTo>
                    <a:pt x="550" y="1285"/>
                  </a:lnTo>
                  <a:lnTo>
                    <a:pt x="601" y="1336"/>
                  </a:lnTo>
                  <a:lnTo>
                    <a:pt x="660" y="1381"/>
                  </a:lnTo>
                  <a:lnTo>
                    <a:pt x="723" y="1417"/>
                  </a:lnTo>
                  <a:lnTo>
                    <a:pt x="793" y="1442"/>
                  </a:lnTo>
                  <a:lnTo>
                    <a:pt x="867" y="1459"/>
                  </a:lnTo>
                  <a:lnTo>
                    <a:pt x="943" y="1463"/>
                  </a:lnTo>
                  <a:lnTo>
                    <a:pt x="1019" y="1459"/>
                  </a:lnTo>
                  <a:lnTo>
                    <a:pt x="1093" y="1442"/>
                  </a:lnTo>
                  <a:lnTo>
                    <a:pt x="1163" y="1417"/>
                  </a:lnTo>
                  <a:lnTo>
                    <a:pt x="1226" y="1381"/>
                  </a:lnTo>
                  <a:lnTo>
                    <a:pt x="1285" y="1336"/>
                  </a:lnTo>
                  <a:lnTo>
                    <a:pt x="1336" y="1285"/>
                  </a:lnTo>
                  <a:lnTo>
                    <a:pt x="1381" y="1226"/>
                  </a:lnTo>
                  <a:lnTo>
                    <a:pt x="1417" y="1163"/>
                  </a:lnTo>
                  <a:lnTo>
                    <a:pt x="1442" y="1093"/>
                  </a:lnTo>
                  <a:lnTo>
                    <a:pt x="1459" y="1019"/>
                  </a:lnTo>
                  <a:lnTo>
                    <a:pt x="1463" y="943"/>
                  </a:lnTo>
                  <a:lnTo>
                    <a:pt x="1459" y="867"/>
                  </a:lnTo>
                  <a:lnTo>
                    <a:pt x="1442" y="793"/>
                  </a:lnTo>
                  <a:lnTo>
                    <a:pt x="1417" y="723"/>
                  </a:lnTo>
                  <a:lnTo>
                    <a:pt x="1381" y="660"/>
                  </a:lnTo>
                  <a:lnTo>
                    <a:pt x="1336" y="601"/>
                  </a:lnTo>
                  <a:lnTo>
                    <a:pt x="1285" y="550"/>
                  </a:lnTo>
                  <a:lnTo>
                    <a:pt x="1226" y="505"/>
                  </a:lnTo>
                  <a:lnTo>
                    <a:pt x="1163" y="469"/>
                  </a:lnTo>
                  <a:lnTo>
                    <a:pt x="1093" y="444"/>
                  </a:lnTo>
                  <a:lnTo>
                    <a:pt x="1019" y="427"/>
                  </a:lnTo>
                  <a:lnTo>
                    <a:pt x="943" y="423"/>
                  </a:lnTo>
                  <a:close/>
                  <a:moveTo>
                    <a:pt x="943" y="0"/>
                  </a:moveTo>
                  <a:lnTo>
                    <a:pt x="1053" y="7"/>
                  </a:lnTo>
                  <a:lnTo>
                    <a:pt x="1159" y="26"/>
                  </a:lnTo>
                  <a:lnTo>
                    <a:pt x="1260" y="55"/>
                  </a:lnTo>
                  <a:lnTo>
                    <a:pt x="1357" y="95"/>
                  </a:lnTo>
                  <a:lnTo>
                    <a:pt x="1448" y="146"/>
                  </a:lnTo>
                  <a:lnTo>
                    <a:pt x="1533" y="207"/>
                  </a:lnTo>
                  <a:lnTo>
                    <a:pt x="1609" y="277"/>
                  </a:lnTo>
                  <a:lnTo>
                    <a:pt x="1679" y="353"/>
                  </a:lnTo>
                  <a:lnTo>
                    <a:pt x="1740" y="438"/>
                  </a:lnTo>
                  <a:lnTo>
                    <a:pt x="1791" y="529"/>
                  </a:lnTo>
                  <a:lnTo>
                    <a:pt x="1831" y="626"/>
                  </a:lnTo>
                  <a:lnTo>
                    <a:pt x="1860" y="727"/>
                  </a:lnTo>
                  <a:lnTo>
                    <a:pt x="1879" y="833"/>
                  </a:lnTo>
                  <a:lnTo>
                    <a:pt x="1886" y="943"/>
                  </a:lnTo>
                  <a:lnTo>
                    <a:pt x="1879" y="1053"/>
                  </a:lnTo>
                  <a:lnTo>
                    <a:pt x="1860" y="1159"/>
                  </a:lnTo>
                  <a:lnTo>
                    <a:pt x="1831" y="1260"/>
                  </a:lnTo>
                  <a:lnTo>
                    <a:pt x="1791" y="1357"/>
                  </a:lnTo>
                  <a:lnTo>
                    <a:pt x="1740" y="1448"/>
                  </a:lnTo>
                  <a:lnTo>
                    <a:pt x="1679" y="1533"/>
                  </a:lnTo>
                  <a:lnTo>
                    <a:pt x="1609" y="1609"/>
                  </a:lnTo>
                  <a:lnTo>
                    <a:pt x="1533" y="1679"/>
                  </a:lnTo>
                  <a:lnTo>
                    <a:pt x="1448" y="1740"/>
                  </a:lnTo>
                  <a:lnTo>
                    <a:pt x="1357" y="1791"/>
                  </a:lnTo>
                  <a:lnTo>
                    <a:pt x="1260" y="1831"/>
                  </a:lnTo>
                  <a:lnTo>
                    <a:pt x="1159" y="1860"/>
                  </a:lnTo>
                  <a:lnTo>
                    <a:pt x="1053" y="1879"/>
                  </a:lnTo>
                  <a:lnTo>
                    <a:pt x="943" y="1886"/>
                  </a:lnTo>
                  <a:lnTo>
                    <a:pt x="833" y="1879"/>
                  </a:lnTo>
                  <a:lnTo>
                    <a:pt x="727" y="1860"/>
                  </a:lnTo>
                  <a:lnTo>
                    <a:pt x="626" y="1831"/>
                  </a:lnTo>
                  <a:lnTo>
                    <a:pt x="529" y="1791"/>
                  </a:lnTo>
                  <a:lnTo>
                    <a:pt x="438" y="1740"/>
                  </a:lnTo>
                  <a:lnTo>
                    <a:pt x="353" y="1679"/>
                  </a:lnTo>
                  <a:lnTo>
                    <a:pt x="277" y="1609"/>
                  </a:lnTo>
                  <a:lnTo>
                    <a:pt x="207" y="1533"/>
                  </a:lnTo>
                  <a:lnTo>
                    <a:pt x="146" y="1448"/>
                  </a:lnTo>
                  <a:lnTo>
                    <a:pt x="95" y="1357"/>
                  </a:lnTo>
                  <a:lnTo>
                    <a:pt x="55" y="1260"/>
                  </a:lnTo>
                  <a:lnTo>
                    <a:pt x="26" y="1159"/>
                  </a:lnTo>
                  <a:lnTo>
                    <a:pt x="7" y="1053"/>
                  </a:lnTo>
                  <a:lnTo>
                    <a:pt x="0" y="943"/>
                  </a:lnTo>
                  <a:lnTo>
                    <a:pt x="7" y="833"/>
                  </a:lnTo>
                  <a:lnTo>
                    <a:pt x="26" y="727"/>
                  </a:lnTo>
                  <a:lnTo>
                    <a:pt x="55" y="626"/>
                  </a:lnTo>
                  <a:lnTo>
                    <a:pt x="95" y="529"/>
                  </a:lnTo>
                  <a:lnTo>
                    <a:pt x="146" y="438"/>
                  </a:lnTo>
                  <a:lnTo>
                    <a:pt x="207" y="353"/>
                  </a:lnTo>
                  <a:lnTo>
                    <a:pt x="277" y="277"/>
                  </a:lnTo>
                  <a:lnTo>
                    <a:pt x="353" y="207"/>
                  </a:lnTo>
                  <a:lnTo>
                    <a:pt x="438" y="146"/>
                  </a:lnTo>
                  <a:lnTo>
                    <a:pt x="529" y="95"/>
                  </a:lnTo>
                  <a:lnTo>
                    <a:pt x="626" y="55"/>
                  </a:lnTo>
                  <a:lnTo>
                    <a:pt x="727" y="26"/>
                  </a:lnTo>
                  <a:lnTo>
                    <a:pt x="833" y="7"/>
                  </a:lnTo>
                  <a:lnTo>
                    <a:pt x="943" y="0"/>
                  </a:lnTo>
                  <a:close/>
                </a:path>
              </a:pathLst>
            </a:custGeom>
            <a:solidFill>
              <a:srgbClr val="4BACC6"/>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1" name="Freeform 16">
              <a:extLst>
                <a:ext uri="{FF2B5EF4-FFF2-40B4-BE49-F238E27FC236}">
                  <a16:creationId xmlns:a16="http://schemas.microsoft.com/office/drawing/2014/main" id="{8F1B9910-802A-9F25-DC2D-7DBA5821C904}"/>
                </a:ext>
              </a:extLst>
            </p:cNvPr>
            <p:cNvSpPr>
              <a:spLocks/>
            </p:cNvSpPr>
            <p:nvPr/>
          </p:nvSpPr>
          <p:spPr bwMode="auto">
            <a:xfrm>
              <a:off x="5761579" y="2671985"/>
              <a:ext cx="2074781" cy="2701557"/>
            </a:xfrm>
            <a:custGeom>
              <a:avLst/>
              <a:gdLst>
                <a:gd name="T0" fmla="*/ 2101 w 2294"/>
                <a:gd name="T1" fmla="*/ 0 h 2987"/>
                <a:gd name="T2" fmla="*/ 2159 w 2294"/>
                <a:gd name="T3" fmla="*/ 129 h 2987"/>
                <a:gd name="T4" fmla="*/ 2205 w 2294"/>
                <a:gd name="T5" fmla="*/ 262 h 2987"/>
                <a:gd name="T6" fmla="*/ 2243 w 2294"/>
                <a:gd name="T7" fmla="*/ 402 h 2987"/>
                <a:gd name="T8" fmla="*/ 2271 w 2294"/>
                <a:gd name="T9" fmla="*/ 543 h 2987"/>
                <a:gd name="T10" fmla="*/ 2287 w 2294"/>
                <a:gd name="T11" fmla="*/ 689 h 2987"/>
                <a:gd name="T12" fmla="*/ 2294 w 2294"/>
                <a:gd name="T13" fmla="*/ 837 h 2987"/>
                <a:gd name="T14" fmla="*/ 2285 w 2294"/>
                <a:gd name="T15" fmla="*/ 998 h 2987"/>
                <a:gd name="T16" fmla="*/ 2266 w 2294"/>
                <a:gd name="T17" fmla="*/ 1156 h 2987"/>
                <a:gd name="T18" fmla="*/ 2235 w 2294"/>
                <a:gd name="T19" fmla="*/ 1311 h 2987"/>
                <a:gd name="T20" fmla="*/ 2190 w 2294"/>
                <a:gd name="T21" fmla="*/ 1458 h 2987"/>
                <a:gd name="T22" fmla="*/ 2135 w 2294"/>
                <a:gd name="T23" fmla="*/ 1602 h 2987"/>
                <a:gd name="T24" fmla="*/ 2070 w 2294"/>
                <a:gd name="T25" fmla="*/ 1740 h 2987"/>
                <a:gd name="T26" fmla="*/ 1992 w 2294"/>
                <a:gd name="T27" fmla="*/ 1871 h 2987"/>
                <a:gd name="T28" fmla="*/ 1905 w 2294"/>
                <a:gd name="T29" fmla="*/ 1995 h 2987"/>
                <a:gd name="T30" fmla="*/ 1810 w 2294"/>
                <a:gd name="T31" fmla="*/ 2112 h 2987"/>
                <a:gd name="T32" fmla="*/ 1706 w 2294"/>
                <a:gd name="T33" fmla="*/ 2222 h 2987"/>
                <a:gd name="T34" fmla="*/ 1592 w 2294"/>
                <a:gd name="T35" fmla="*/ 2321 h 2987"/>
                <a:gd name="T36" fmla="*/ 1471 w 2294"/>
                <a:gd name="T37" fmla="*/ 2414 h 2987"/>
                <a:gd name="T38" fmla="*/ 1345 w 2294"/>
                <a:gd name="T39" fmla="*/ 2496 h 2987"/>
                <a:gd name="T40" fmla="*/ 1211 w 2294"/>
                <a:gd name="T41" fmla="*/ 2568 h 2987"/>
                <a:gd name="T42" fmla="*/ 1070 w 2294"/>
                <a:gd name="T43" fmla="*/ 2630 h 2987"/>
                <a:gd name="T44" fmla="*/ 924 w 2294"/>
                <a:gd name="T45" fmla="*/ 2680 h 2987"/>
                <a:gd name="T46" fmla="*/ 774 w 2294"/>
                <a:gd name="T47" fmla="*/ 2718 h 2987"/>
                <a:gd name="T48" fmla="*/ 617 w 2294"/>
                <a:gd name="T49" fmla="*/ 2746 h 2987"/>
                <a:gd name="T50" fmla="*/ 459 w 2294"/>
                <a:gd name="T51" fmla="*/ 2761 h 2987"/>
                <a:gd name="T52" fmla="*/ 469 w 2294"/>
                <a:gd name="T53" fmla="*/ 2987 h 2987"/>
                <a:gd name="T54" fmla="*/ 9 w 2294"/>
                <a:gd name="T55" fmla="*/ 2344 h 2987"/>
                <a:gd name="T56" fmla="*/ 0 w 2294"/>
                <a:gd name="T57" fmla="*/ 2336 h 2987"/>
                <a:gd name="T58" fmla="*/ 42 w 2294"/>
                <a:gd name="T59" fmla="*/ 2268 h 2987"/>
                <a:gd name="T60" fmla="*/ 412 w 2294"/>
                <a:gd name="T61" fmla="*/ 1651 h 2987"/>
                <a:gd name="T62" fmla="*/ 425 w 2294"/>
                <a:gd name="T63" fmla="*/ 1917 h 2987"/>
                <a:gd name="T64" fmla="*/ 537 w 2294"/>
                <a:gd name="T65" fmla="*/ 1905 h 2987"/>
                <a:gd name="T66" fmla="*/ 645 w 2294"/>
                <a:gd name="T67" fmla="*/ 1881 h 2987"/>
                <a:gd name="T68" fmla="*/ 751 w 2294"/>
                <a:gd name="T69" fmla="*/ 1847 h 2987"/>
                <a:gd name="T70" fmla="*/ 850 w 2294"/>
                <a:gd name="T71" fmla="*/ 1805 h 2987"/>
                <a:gd name="T72" fmla="*/ 943 w 2294"/>
                <a:gd name="T73" fmla="*/ 1752 h 2987"/>
                <a:gd name="T74" fmla="*/ 1032 w 2294"/>
                <a:gd name="T75" fmla="*/ 1691 h 2987"/>
                <a:gd name="T76" fmla="*/ 1112 w 2294"/>
                <a:gd name="T77" fmla="*/ 1621 h 2987"/>
                <a:gd name="T78" fmla="*/ 1186 w 2294"/>
                <a:gd name="T79" fmla="*/ 1543 h 2987"/>
                <a:gd name="T80" fmla="*/ 1252 w 2294"/>
                <a:gd name="T81" fmla="*/ 1458 h 2987"/>
                <a:gd name="T82" fmla="*/ 1311 w 2294"/>
                <a:gd name="T83" fmla="*/ 1368 h 2987"/>
                <a:gd name="T84" fmla="*/ 1359 w 2294"/>
                <a:gd name="T85" fmla="*/ 1270 h 2987"/>
                <a:gd name="T86" fmla="*/ 1397 w 2294"/>
                <a:gd name="T87" fmla="*/ 1169 h 2987"/>
                <a:gd name="T88" fmla="*/ 1425 w 2294"/>
                <a:gd name="T89" fmla="*/ 1061 h 2987"/>
                <a:gd name="T90" fmla="*/ 1442 w 2294"/>
                <a:gd name="T91" fmla="*/ 951 h 2987"/>
                <a:gd name="T92" fmla="*/ 1448 w 2294"/>
                <a:gd name="T93" fmla="*/ 837 h 2987"/>
                <a:gd name="T94" fmla="*/ 1444 w 2294"/>
                <a:gd name="T95" fmla="*/ 727 h 2987"/>
                <a:gd name="T96" fmla="*/ 1427 w 2294"/>
                <a:gd name="T97" fmla="*/ 621 h 2987"/>
                <a:gd name="T98" fmla="*/ 1402 w 2294"/>
                <a:gd name="T99" fmla="*/ 520 h 2987"/>
                <a:gd name="T100" fmla="*/ 1960 w 2294"/>
                <a:gd name="T101" fmla="*/ 539 h 2987"/>
                <a:gd name="T102" fmla="*/ 2101 w 2294"/>
                <a:gd name="T103"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4" h="2987">
                  <a:moveTo>
                    <a:pt x="2101" y="0"/>
                  </a:moveTo>
                  <a:lnTo>
                    <a:pt x="2159" y="129"/>
                  </a:lnTo>
                  <a:lnTo>
                    <a:pt x="2205" y="262"/>
                  </a:lnTo>
                  <a:lnTo>
                    <a:pt x="2243" y="402"/>
                  </a:lnTo>
                  <a:lnTo>
                    <a:pt x="2271" y="543"/>
                  </a:lnTo>
                  <a:lnTo>
                    <a:pt x="2287" y="689"/>
                  </a:lnTo>
                  <a:lnTo>
                    <a:pt x="2294" y="837"/>
                  </a:lnTo>
                  <a:lnTo>
                    <a:pt x="2285" y="998"/>
                  </a:lnTo>
                  <a:lnTo>
                    <a:pt x="2266" y="1156"/>
                  </a:lnTo>
                  <a:lnTo>
                    <a:pt x="2235" y="1311"/>
                  </a:lnTo>
                  <a:lnTo>
                    <a:pt x="2190" y="1458"/>
                  </a:lnTo>
                  <a:lnTo>
                    <a:pt x="2135" y="1602"/>
                  </a:lnTo>
                  <a:lnTo>
                    <a:pt x="2070" y="1740"/>
                  </a:lnTo>
                  <a:lnTo>
                    <a:pt x="1992" y="1871"/>
                  </a:lnTo>
                  <a:lnTo>
                    <a:pt x="1905" y="1995"/>
                  </a:lnTo>
                  <a:lnTo>
                    <a:pt x="1810" y="2112"/>
                  </a:lnTo>
                  <a:lnTo>
                    <a:pt x="1706" y="2222"/>
                  </a:lnTo>
                  <a:lnTo>
                    <a:pt x="1592" y="2321"/>
                  </a:lnTo>
                  <a:lnTo>
                    <a:pt x="1471" y="2414"/>
                  </a:lnTo>
                  <a:lnTo>
                    <a:pt x="1345" y="2496"/>
                  </a:lnTo>
                  <a:lnTo>
                    <a:pt x="1211" y="2568"/>
                  </a:lnTo>
                  <a:lnTo>
                    <a:pt x="1070" y="2630"/>
                  </a:lnTo>
                  <a:lnTo>
                    <a:pt x="924" y="2680"/>
                  </a:lnTo>
                  <a:lnTo>
                    <a:pt x="774" y="2718"/>
                  </a:lnTo>
                  <a:lnTo>
                    <a:pt x="617" y="2746"/>
                  </a:lnTo>
                  <a:lnTo>
                    <a:pt x="459" y="2761"/>
                  </a:lnTo>
                  <a:lnTo>
                    <a:pt x="469" y="2987"/>
                  </a:lnTo>
                  <a:lnTo>
                    <a:pt x="9" y="2344"/>
                  </a:lnTo>
                  <a:lnTo>
                    <a:pt x="0" y="2336"/>
                  </a:lnTo>
                  <a:lnTo>
                    <a:pt x="42" y="2268"/>
                  </a:lnTo>
                  <a:lnTo>
                    <a:pt x="412" y="1651"/>
                  </a:lnTo>
                  <a:lnTo>
                    <a:pt x="425" y="1917"/>
                  </a:lnTo>
                  <a:lnTo>
                    <a:pt x="537" y="1905"/>
                  </a:lnTo>
                  <a:lnTo>
                    <a:pt x="645" y="1881"/>
                  </a:lnTo>
                  <a:lnTo>
                    <a:pt x="751" y="1847"/>
                  </a:lnTo>
                  <a:lnTo>
                    <a:pt x="850" y="1805"/>
                  </a:lnTo>
                  <a:lnTo>
                    <a:pt x="943" y="1752"/>
                  </a:lnTo>
                  <a:lnTo>
                    <a:pt x="1032" y="1691"/>
                  </a:lnTo>
                  <a:lnTo>
                    <a:pt x="1112" y="1621"/>
                  </a:lnTo>
                  <a:lnTo>
                    <a:pt x="1186" y="1543"/>
                  </a:lnTo>
                  <a:lnTo>
                    <a:pt x="1252" y="1458"/>
                  </a:lnTo>
                  <a:lnTo>
                    <a:pt x="1311" y="1368"/>
                  </a:lnTo>
                  <a:lnTo>
                    <a:pt x="1359" y="1270"/>
                  </a:lnTo>
                  <a:lnTo>
                    <a:pt x="1397" y="1169"/>
                  </a:lnTo>
                  <a:lnTo>
                    <a:pt x="1425" y="1061"/>
                  </a:lnTo>
                  <a:lnTo>
                    <a:pt x="1442" y="951"/>
                  </a:lnTo>
                  <a:lnTo>
                    <a:pt x="1448" y="837"/>
                  </a:lnTo>
                  <a:lnTo>
                    <a:pt x="1444" y="727"/>
                  </a:lnTo>
                  <a:lnTo>
                    <a:pt x="1427" y="621"/>
                  </a:lnTo>
                  <a:lnTo>
                    <a:pt x="1402" y="520"/>
                  </a:lnTo>
                  <a:lnTo>
                    <a:pt x="1960" y="539"/>
                  </a:lnTo>
                  <a:lnTo>
                    <a:pt x="2101" y="0"/>
                  </a:lnTo>
                  <a:close/>
                </a:path>
              </a:pathLst>
            </a:custGeom>
            <a:solidFill>
              <a:srgbClr val="0070C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2" name="Freeform 17">
              <a:extLst>
                <a:ext uri="{FF2B5EF4-FFF2-40B4-BE49-F238E27FC236}">
                  <a16:creationId xmlns:a16="http://schemas.microsoft.com/office/drawing/2014/main" id="{DF7F16C2-B2D3-A46F-E4F0-741090BA0A53}"/>
                </a:ext>
              </a:extLst>
            </p:cNvPr>
            <p:cNvSpPr>
              <a:spLocks/>
            </p:cNvSpPr>
            <p:nvPr/>
          </p:nvSpPr>
          <p:spPr bwMode="auto">
            <a:xfrm>
              <a:off x="4352464" y="2452207"/>
              <a:ext cx="1580958" cy="2710601"/>
            </a:xfrm>
            <a:custGeom>
              <a:avLst/>
              <a:gdLst>
                <a:gd name="T0" fmla="*/ 825 w 1748"/>
                <a:gd name="T1" fmla="*/ 0 h 2997"/>
                <a:gd name="T2" fmla="*/ 1203 w 1748"/>
                <a:gd name="T3" fmla="*/ 704 h 2997"/>
                <a:gd name="T4" fmla="*/ 970 w 1748"/>
                <a:gd name="T5" fmla="*/ 577 h 2997"/>
                <a:gd name="T6" fmla="*/ 926 w 1748"/>
                <a:gd name="T7" fmla="*/ 670 h 2997"/>
                <a:gd name="T8" fmla="*/ 892 w 1748"/>
                <a:gd name="T9" fmla="*/ 767 h 2997"/>
                <a:gd name="T10" fmla="*/ 867 w 1748"/>
                <a:gd name="T11" fmla="*/ 869 h 2997"/>
                <a:gd name="T12" fmla="*/ 850 w 1748"/>
                <a:gd name="T13" fmla="*/ 972 h 2997"/>
                <a:gd name="T14" fmla="*/ 846 w 1748"/>
                <a:gd name="T15" fmla="*/ 1080 h 2997"/>
                <a:gd name="T16" fmla="*/ 852 w 1748"/>
                <a:gd name="T17" fmla="*/ 1196 h 2997"/>
                <a:gd name="T18" fmla="*/ 869 w 1748"/>
                <a:gd name="T19" fmla="*/ 1308 h 2997"/>
                <a:gd name="T20" fmla="*/ 899 w 1748"/>
                <a:gd name="T21" fmla="*/ 1416 h 2997"/>
                <a:gd name="T22" fmla="*/ 937 w 1748"/>
                <a:gd name="T23" fmla="*/ 1518 h 2997"/>
                <a:gd name="T24" fmla="*/ 987 w 1748"/>
                <a:gd name="T25" fmla="*/ 1615 h 2997"/>
                <a:gd name="T26" fmla="*/ 1047 w 1748"/>
                <a:gd name="T27" fmla="*/ 1708 h 2997"/>
                <a:gd name="T28" fmla="*/ 1114 w 1748"/>
                <a:gd name="T29" fmla="*/ 1792 h 2997"/>
                <a:gd name="T30" fmla="*/ 1188 w 1748"/>
                <a:gd name="T31" fmla="*/ 1871 h 2997"/>
                <a:gd name="T32" fmla="*/ 1271 w 1748"/>
                <a:gd name="T33" fmla="*/ 1940 h 2997"/>
                <a:gd name="T34" fmla="*/ 1362 w 1748"/>
                <a:gd name="T35" fmla="*/ 2002 h 2997"/>
                <a:gd name="T36" fmla="*/ 1457 w 1748"/>
                <a:gd name="T37" fmla="*/ 2055 h 2997"/>
                <a:gd name="T38" fmla="*/ 1558 w 1748"/>
                <a:gd name="T39" fmla="*/ 2097 h 2997"/>
                <a:gd name="T40" fmla="*/ 1666 w 1748"/>
                <a:gd name="T41" fmla="*/ 2129 h 2997"/>
                <a:gd name="T42" fmla="*/ 1359 w 1748"/>
                <a:gd name="T43" fmla="*/ 2598 h 2997"/>
                <a:gd name="T44" fmla="*/ 1748 w 1748"/>
                <a:gd name="T45" fmla="*/ 2997 h 2997"/>
                <a:gd name="T46" fmla="*/ 1596 w 1748"/>
                <a:gd name="T47" fmla="*/ 2976 h 2997"/>
                <a:gd name="T48" fmla="*/ 1446 w 1748"/>
                <a:gd name="T49" fmla="*/ 2944 h 2997"/>
                <a:gd name="T50" fmla="*/ 1302 w 1748"/>
                <a:gd name="T51" fmla="*/ 2902 h 2997"/>
                <a:gd name="T52" fmla="*/ 1163 w 1748"/>
                <a:gd name="T53" fmla="*/ 2847 h 2997"/>
                <a:gd name="T54" fmla="*/ 1030 w 1748"/>
                <a:gd name="T55" fmla="*/ 2784 h 2997"/>
                <a:gd name="T56" fmla="*/ 901 w 1748"/>
                <a:gd name="T57" fmla="*/ 2710 h 2997"/>
                <a:gd name="T58" fmla="*/ 780 w 1748"/>
                <a:gd name="T59" fmla="*/ 2627 h 2997"/>
                <a:gd name="T60" fmla="*/ 666 w 1748"/>
                <a:gd name="T61" fmla="*/ 2534 h 2997"/>
                <a:gd name="T62" fmla="*/ 558 w 1748"/>
                <a:gd name="T63" fmla="*/ 2435 h 2997"/>
                <a:gd name="T64" fmla="*/ 459 w 1748"/>
                <a:gd name="T65" fmla="*/ 2325 h 2997"/>
                <a:gd name="T66" fmla="*/ 368 w 1748"/>
                <a:gd name="T67" fmla="*/ 2211 h 2997"/>
                <a:gd name="T68" fmla="*/ 286 w 1748"/>
                <a:gd name="T69" fmla="*/ 2088 h 2997"/>
                <a:gd name="T70" fmla="*/ 214 w 1748"/>
                <a:gd name="T71" fmla="*/ 1959 h 2997"/>
                <a:gd name="T72" fmla="*/ 150 w 1748"/>
                <a:gd name="T73" fmla="*/ 1824 h 2997"/>
                <a:gd name="T74" fmla="*/ 97 w 1748"/>
                <a:gd name="T75" fmla="*/ 1685 h 2997"/>
                <a:gd name="T76" fmla="*/ 57 w 1748"/>
                <a:gd name="T77" fmla="*/ 1539 h 2997"/>
                <a:gd name="T78" fmla="*/ 26 w 1748"/>
                <a:gd name="T79" fmla="*/ 1391 h 2997"/>
                <a:gd name="T80" fmla="*/ 7 w 1748"/>
                <a:gd name="T81" fmla="*/ 1236 h 2997"/>
                <a:gd name="T82" fmla="*/ 0 w 1748"/>
                <a:gd name="T83" fmla="*/ 1080 h 2997"/>
                <a:gd name="T84" fmla="*/ 9 w 1748"/>
                <a:gd name="T85" fmla="*/ 919 h 2997"/>
                <a:gd name="T86" fmla="*/ 28 w 1748"/>
                <a:gd name="T87" fmla="*/ 761 h 2997"/>
                <a:gd name="T88" fmla="*/ 59 w 1748"/>
                <a:gd name="T89" fmla="*/ 606 h 2997"/>
                <a:gd name="T90" fmla="*/ 104 w 1748"/>
                <a:gd name="T91" fmla="*/ 459 h 2997"/>
                <a:gd name="T92" fmla="*/ 161 w 1748"/>
                <a:gd name="T93" fmla="*/ 315 h 2997"/>
                <a:gd name="T94" fmla="*/ 226 w 1748"/>
                <a:gd name="T95" fmla="*/ 175 h 2997"/>
                <a:gd name="T96" fmla="*/ 28 w 1748"/>
                <a:gd name="T97" fmla="*/ 67 h 2997"/>
                <a:gd name="T98" fmla="*/ 825 w 1748"/>
                <a:gd name="T99" fmla="*/ 0 h 2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48" h="2997">
                  <a:moveTo>
                    <a:pt x="825" y="0"/>
                  </a:moveTo>
                  <a:lnTo>
                    <a:pt x="1203" y="704"/>
                  </a:lnTo>
                  <a:lnTo>
                    <a:pt x="970" y="577"/>
                  </a:lnTo>
                  <a:lnTo>
                    <a:pt x="926" y="670"/>
                  </a:lnTo>
                  <a:lnTo>
                    <a:pt x="892" y="767"/>
                  </a:lnTo>
                  <a:lnTo>
                    <a:pt x="867" y="869"/>
                  </a:lnTo>
                  <a:lnTo>
                    <a:pt x="850" y="972"/>
                  </a:lnTo>
                  <a:lnTo>
                    <a:pt x="846" y="1080"/>
                  </a:lnTo>
                  <a:lnTo>
                    <a:pt x="852" y="1196"/>
                  </a:lnTo>
                  <a:lnTo>
                    <a:pt x="869" y="1308"/>
                  </a:lnTo>
                  <a:lnTo>
                    <a:pt x="899" y="1416"/>
                  </a:lnTo>
                  <a:lnTo>
                    <a:pt x="937" y="1518"/>
                  </a:lnTo>
                  <a:lnTo>
                    <a:pt x="987" y="1615"/>
                  </a:lnTo>
                  <a:lnTo>
                    <a:pt x="1047" y="1708"/>
                  </a:lnTo>
                  <a:lnTo>
                    <a:pt x="1114" y="1792"/>
                  </a:lnTo>
                  <a:lnTo>
                    <a:pt x="1188" y="1871"/>
                  </a:lnTo>
                  <a:lnTo>
                    <a:pt x="1271" y="1940"/>
                  </a:lnTo>
                  <a:lnTo>
                    <a:pt x="1362" y="2002"/>
                  </a:lnTo>
                  <a:lnTo>
                    <a:pt x="1457" y="2055"/>
                  </a:lnTo>
                  <a:lnTo>
                    <a:pt x="1558" y="2097"/>
                  </a:lnTo>
                  <a:lnTo>
                    <a:pt x="1666" y="2129"/>
                  </a:lnTo>
                  <a:lnTo>
                    <a:pt x="1359" y="2598"/>
                  </a:lnTo>
                  <a:lnTo>
                    <a:pt x="1748" y="2997"/>
                  </a:lnTo>
                  <a:lnTo>
                    <a:pt x="1596" y="2976"/>
                  </a:lnTo>
                  <a:lnTo>
                    <a:pt x="1446" y="2944"/>
                  </a:lnTo>
                  <a:lnTo>
                    <a:pt x="1302" y="2902"/>
                  </a:lnTo>
                  <a:lnTo>
                    <a:pt x="1163" y="2847"/>
                  </a:lnTo>
                  <a:lnTo>
                    <a:pt x="1030" y="2784"/>
                  </a:lnTo>
                  <a:lnTo>
                    <a:pt x="901" y="2710"/>
                  </a:lnTo>
                  <a:lnTo>
                    <a:pt x="780" y="2627"/>
                  </a:lnTo>
                  <a:lnTo>
                    <a:pt x="666" y="2534"/>
                  </a:lnTo>
                  <a:lnTo>
                    <a:pt x="558" y="2435"/>
                  </a:lnTo>
                  <a:lnTo>
                    <a:pt x="459" y="2325"/>
                  </a:lnTo>
                  <a:lnTo>
                    <a:pt x="368" y="2211"/>
                  </a:lnTo>
                  <a:lnTo>
                    <a:pt x="286" y="2088"/>
                  </a:lnTo>
                  <a:lnTo>
                    <a:pt x="214" y="1959"/>
                  </a:lnTo>
                  <a:lnTo>
                    <a:pt x="150" y="1824"/>
                  </a:lnTo>
                  <a:lnTo>
                    <a:pt x="97" y="1685"/>
                  </a:lnTo>
                  <a:lnTo>
                    <a:pt x="57" y="1539"/>
                  </a:lnTo>
                  <a:lnTo>
                    <a:pt x="26" y="1391"/>
                  </a:lnTo>
                  <a:lnTo>
                    <a:pt x="7" y="1236"/>
                  </a:lnTo>
                  <a:lnTo>
                    <a:pt x="0" y="1080"/>
                  </a:lnTo>
                  <a:lnTo>
                    <a:pt x="9" y="919"/>
                  </a:lnTo>
                  <a:lnTo>
                    <a:pt x="28" y="761"/>
                  </a:lnTo>
                  <a:lnTo>
                    <a:pt x="59" y="606"/>
                  </a:lnTo>
                  <a:lnTo>
                    <a:pt x="104" y="459"/>
                  </a:lnTo>
                  <a:lnTo>
                    <a:pt x="161" y="315"/>
                  </a:lnTo>
                  <a:lnTo>
                    <a:pt x="226" y="175"/>
                  </a:lnTo>
                  <a:lnTo>
                    <a:pt x="28" y="67"/>
                  </a:lnTo>
                  <a:lnTo>
                    <a:pt x="825" y="0"/>
                  </a:lnTo>
                  <a:close/>
                </a:path>
              </a:pathLst>
            </a:custGeom>
            <a:solidFill>
              <a:srgbClr val="FF66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3" name="TextBox 45">
              <a:extLst>
                <a:ext uri="{FF2B5EF4-FFF2-40B4-BE49-F238E27FC236}">
                  <a16:creationId xmlns:a16="http://schemas.microsoft.com/office/drawing/2014/main" id="{E6C210F7-061F-D311-E1B7-5BD90FE17A66}"/>
                </a:ext>
              </a:extLst>
            </p:cNvPr>
            <p:cNvSpPr txBox="1"/>
            <p:nvPr/>
          </p:nvSpPr>
          <p:spPr>
            <a:xfrm>
              <a:off x="5390603" y="2640130"/>
              <a:ext cx="1371440" cy="1453680"/>
            </a:xfrm>
            <a:prstGeom prst="rect">
              <a:avLst/>
            </a:prstGeom>
            <a:noFill/>
          </p:spPr>
          <p:txBody>
            <a:bodyPr wrap="none" rtlCol="0">
              <a:prstTxWarp prst="textArchDown">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dirty="0">
                  <a:ln>
                    <a:noFill/>
                  </a:ln>
                  <a:solidFill>
                    <a:prstClr val="black"/>
                  </a:solidFill>
                  <a:effectLst/>
                  <a:uLnTx/>
                  <a:uFillTx/>
                  <a:latin typeface="Arial" pitchFamily="34" charset="0"/>
                  <a:cs typeface="Arial" pitchFamily="34" charset="0"/>
                </a:rPr>
                <a:t>Ciclo </a:t>
              </a:r>
              <a:r>
                <a:rPr kumimoji="0" lang="es-MX" sz="1600" b="1" i="0" u="none" strike="noStrike" kern="0" cap="none" spc="0" normalizeH="0" baseline="0" noProof="0" dirty="0">
                  <a:ln>
                    <a:noFill/>
                  </a:ln>
                  <a:solidFill>
                    <a:prstClr val="black"/>
                  </a:solidFill>
                  <a:effectLst/>
                  <a:uLnTx/>
                  <a:uFillTx/>
                  <a:latin typeface="Arial" pitchFamily="34" charset="0"/>
                  <a:cs typeface="Arial" pitchFamily="34" charset="0"/>
                </a:rPr>
                <a:t>metodológico INGRID-H</a:t>
              </a:r>
            </a:p>
          </p:txBody>
        </p:sp>
        <p:sp>
          <p:nvSpPr>
            <p:cNvPr id="24" name="TextBox 42">
              <a:extLst>
                <a:ext uri="{FF2B5EF4-FFF2-40B4-BE49-F238E27FC236}">
                  <a16:creationId xmlns:a16="http://schemas.microsoft.com/office/drawing/2014/main" id="{F532E60A-CABD-8836-F1FF-63D1AE7078B7}"/>
                </a:ext>
              </a:extLst>
            </p:cNvPr>
            <p:cNvSpPr txBox="1"/>
            <p:nvPr/>
          </p:nvSpPr>
          <p:spPr>
            <a:xfrm rot="18641182">
              <a:off x="5804189" y="3522533"/>
              <a:ext cx="1874900" cy="963571"/>
            </a:xfrm>
            <a:prstGeom prst="rect">
              <a:avLst/>
            </a:prstGeom>
            <a:noFill/>
          </p:spPr>
          <p:txBody>
            <a:bodyPr wrap="none" rtlCol="0">
              <a:prstTxWarp prst="textArchDown">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prstClr val="white"/>
                  </a:solidFill>
                  <a:effectLst/>
                  <a:uLnTx/>
                  <a:uFillTx/>
                  <a:latin typeface="Arial" pitchFamily="34" charset="0"/>
                  <a:cs typeface="Arial" pitchFamily="34" charset="0"/>
                </a:rPr>
                <a:t>Implementación</a:t>
              </a:r>
            </a:p>
          </p:txBody>
        </p:sp>
        <p:sp>
          <p:nvSpPr>
            <p:cNvPr id="25" name="TextBox 43">
              <a:extLst>
                <a:ext uri="{FF2B5EF4-FFF2-40B4-BE49-F238E27FC236}">
                  <a16:creationId xmlns:a16="http://schemas.microsoft.com/office/drawing/2014/main" id="{D8B12AD0-BD0C-D387-4B8A-E73DB1ADBFB6}"/>
                </a:ext>
              </a:extLst>
            </p:cNvPr>
            <p:cNvSpPr txBox="1"/>
            <p:nvPr/>
          </p:nvSpPr>
          <p:spPr>
            <a:xfrm rot="4316635">
              <a:off x="4405202" y="3129147"/>
              <a:ext cx="1874900" cy="1100763"/>
            </a:xfrm>
            <a:prstGeom prst="rect">
              <a:avLst/>
            </a:prstGeom>
            <a:noFill/>
          </p:spPr>
          <p:txBody>
            <a:bodyPr wrap="none" rtlCol="0">
              <a:prstTxWarp prst="textArchDown">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prstClr val="white"/>
                  </a:solidFill>
                  <a:effectLst/>
                  <a:uLnTx/>
                  <a:uFillTx/>
                  <a:latin typeface="Arial" pitchFamily="34" charset="0"/>
                  <a:cs typeface="Arial" pitchFamily="34" charset="0"/>
                </a:rPr>
                <a:t>Verificación</a:t>
              </a:r>
            </a:p>
          </p:txBody>
        </p:sp>
        <p:sp>
          <p:nvSpPr>
            <p:cNvPr id="26" name="Freeform 6">
              <a:extLst>
                <a:ext uri="{FF2B5EF4-FFF2-40B4-BE49-F238E27FC236}">
                  <a16:creationId xmlns:a16="http://schemas.microsoft.com/office/drawing/2014/main" id="{37E90BA7-1062-F9D1-CF5D-871386F48493}"/>
                </a:ext>
              </a:extLst>
            </p:cNvPr>
            <p:cNvSpPr>
              <a:spLocks/>
            </p:cNvSpPr>
            <p:nvPr/>
          </p:nvSpPr>
          <p:spPr bwMode="auto">
            <a:xfrm>
              <a:off x="3724255" y="1058843"/>
              <a:ext cx="4740315" cy="4740315"/>
            </a:xfrm>
            <a:custGeom>
              <a:avLst/>
              <a:gdLst>
                <a:gd name="T0" fmla="*/ 3702 w 6976"/>
                <a:gd name="T1" fmla="*/ 6 h 6976"/>
                <a:gd name="T2" fmla="*/ 4116 w 6976"/>
                <a:gd name="T3" fmla="*/ 57 h 6976"/>
                <a:gd name="T4" fmla="*/ 4513 w 6976"/>
                <a:gd name="T5" fmla="*/ 152 h 6976"/>
                <a:gd name="T6" fmla="*/ 4892 w 6976"/>
                <a:gd name="T7" fmla="*/ 294 h 6976"/>
                <a:gd name="T8" fmla="*/ 5249 w 6976"/>
                <a:gd name="T9" fmla="*/ 476 h 6976"/>
                <a:gd name="T10" fmla="*/ 5581 w 6976"/>
                <a:gd name="T11" fmla="*/ 698 h 6976"/>
                <a:gd name="T12" fmla="*/ 5883 w 6976"/>
                <a:gd name="T13" fmla="*/ 953 h 6976"/>
                <a:gd name="T14" fmla="*/ 6156 w 6976"/>
                <a:gd name="T15" fmla="*/ 1241 h 6976"/>
                <a:gd name="T16" fmla="*/ 6395 w 6976"/>
                <a:gd name="T17" fmla="*/ 1558 h 6976"/>
                <a:gd name="T18" fmla="*/ 6595 w 6976"/>
                <a:gd name="T19" fmla="*/ 1903 h 6976"/>
                <a:gd name="T20" fmla="*/ 6758 w 6976"/>
                <a:gd name="T21" fmla="*/ 2270 h 6976"/>
                <a:gd name="T22" fmla="*/ 6877 w 6976"/>
                <a:gd name="T23" fmla="*/ 2659 h 6976"/>
                <a:gd name="T24" fmla="*/ 6951 w 6976"/>
                <a:gd name="T25" fmla="*/ 3067 h 6976"/>
                <a:gd name="T26" fmla="*/ 6976 w 6976"/>
                <a:gd name="T27" fmla="*/ 3488 h 6976"/>
                <a:gd name="T28" fmla="*/ 6951 w 6976"/>
                <a:gd name="T29" fmla="*/ 3909 h 6976"/>
                <a:gd name="T30" fmla="*/ 6877 w 6976"/>
                <a:gd name="T31" fmla="*/ 4317 h 6976"/>
                <a:gd name="T32" fmla="*/ 6758 w 6976"/>
                <a:gd name="T33" fmla="*/ 4706 h 6976"/>
                <a:gd name="T34" fmla="*/ 6595 w 6976"/>
                <a:gd name="T35" fmla="*/ 5073 h 6976"/>
                <a:gd name="T36" fmla="*/ 6395 w 6976"/>
                <a:gd name="T37" fmla="*/ 5418 h 6976"/>
                <a:gd name="T38" fmla="*/ 6156 w 6976"/>
                <a:gd name="T39" fmla="*/ 5735 h 6976"/>
                <a:gd name="T40" fmla="*/ 5883 w 6976"/>
                <a:gd name="T41" fmla="*/ 6023 h 6976"/>
                <a:gd name="T42" fmla="*/ 5581 w 6976"/>
                <a:gd name="T43" fmla="*/ 6278 h 6976"/>
                <a:gd name="T44" fmla="*/ 5249 w 6976"/>
                <a:gd name="T45" fmla="*/ 6500 h 6976"/>
                <a:gd name="T46" fmla="*/ 4892 w 6976"/>
                <a:gd name="T47" fmla="*/ 6682 h 6976"/>
                <a:gd name="T48" fmla="*/ 4513 w 6976"/>
                <a:gd name="T49" fmla="*/ 6824 h 6976"/>
                <a:gd name="T50" fmla="*/ 4116 w 6976"/>
                <a:gd name="T51" fmla="*/ 6919 h 6976"/>
                <a:gd name="T52" fmla="*/ 3702 w 6976"/>
                <a:gd name="T53" fmla="*/ 6970 h 6976"/>
                <a:gd name="T54" fmla="*/ 3274 w 6976"/>
                <a:gd name="T55" fmla="*/ 6970 h 6976"/>
                <a:gd name="T56" fmla="*/ 2860 w 6976"/>
                <a:gd name="T57" fmla="*/ 6919 h 6976"/>
                <a:gd name="T58" fmla="*/ 2463 w 6976"/>
                <a:gd name="T59" fmla="*/ 6824 h 6976"/>
                <a:gd name="T60" fmla="*/ 2084 w 6976"/>
                <a:gd name="T61" fmla="*/ 6682 h 6976"/>
                <a:gd name="T62" fmla="*/ 1727 w 6976"/>
                <a:gd name="T63" fmla="*/ 6500 h 6976"/>
                <a:gd name="T64" fmla="*/ 1395 w 6976"/>
                <a:gd name="T65" fmla="*/ 6278 h 6976"/>
                <a:gd name="T66" fmla="*/ 1093 w 6976"/>
                <a:gd name="T67" fmla="*/ 6023 h 6976"/>
                <a:gd name="T68" fmla="*/ 820 w 6976"/>
                <a:gd name="T69" fmla="*/ 5735 h 6976"/>
                <a:gd name="T70" fmla="*/ 581 w 6976"/>
                <a:gd name="T71" fmla="*/ 5418 h 6976"/>
                <a:gd name="T72" fmla="*/ 381 w 6976"/>
                <a:gd name="T73" fmla="*/ 5073 h 6976"/>
                <a:gd name="T74" fmla="*/ 218 w 6976"/>
                <a:gd name="T75" fmla="*/ 4706 h 6976"/>
                <a:gd name="T76" fmla="*/ 99 w 6976"/>
                <a:gd name="T77" fmla="*/ 4317 h 6976"/>
                <a:gd name="T78" fmla="*/ 25 w 6976"/>
                <a:gd name="T79" fmla="*/ 3909 h 6976"/>
                <a:gd name="T80" fmla="*/ 0 w 6976"/>
                <a:gd name="T81" fmla="*/ 3488 h 6976"/>
                <a:gd name="T82" fmla="*/ 25 w 6976"/>
                <a:gd name="T83" fmla="*/ 3067 h 6976"/>
                <a:gd name="T84" fmla="*/ 99 w 6976"/>
                <a:gd name="T85" fmla="*/ 2659 h 6976"/>
                <a:gd name="T86" fmla="*/ 218 w 6976"/>
                <a:gd name="T87" fmla="*/ 2270 h 6976"/>
                <a:gd name="T88" fmla="*/ 381 w 6976"/>
                <a:gd name="T89" fmla="*/ 1903 h 6976"/>
                <a:gd name="T90" fmla="*/ 581 w 6976"/>
                <a:gd name="T91" fmla="*/ 1558 h 6976"/>
                <a:gd name="T92" fmla="*/ 820 w 6976"/>
                <a:gd name="T93" fmla="*/ 1241 h 6976"/>
                <a:gd name="T94" fmla="*/ 1093 w 6976"/>
                <a:gd name="T95" fmla="*/ 953 h 6976"/>
                <a:gd name="T96" fmla="*/ 1395 w 6976"/>
                <a:gd name="T97" fmla="*/ 698 h 6976"/>
                <a:gd name="T98" fmla="*/ 1727 w 6976"/>
                <a:gd name="T99" fmla="*/ 476 h 6976"/>
                <a:gd name="T100" fmla="*/ 2084 w 6976"/>
                <a:gd name="T101" fmla="*/ 294 h 6976"/>
                <a:gd name="T102" fmla="*/ 2463 w 6976"/>
                <a:gd name="T103" fmla="*/ 152 h 6976"/>
                <a:gd name="T104" fmla="*/ 2860 w 6976"/>
                <a:gd name="T105" fmla="*/ 57 h 6976"/>
                <a:gd name="T106" fmla="*/ 3274 w 6976"/>
                <a:gd name="T107" fmla="*/ 6 h 6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76" h="6976">
                  <a:moveTo>
                    <a:pt x="3488" y="0"/>
                  </a:moveTo>
                  <a:lnTo>
                    <a:pt x="3702" y="6"/>
                  </a:lnTo>
                  <a:lnTo>
                    <a:pt x="3909" y="25"/>
                  </a:lnTo>
                  <a:lnTo>
                    <a:pt x="4116" y="57"/>
                  </a:lnTo>
                  <a:lnTo>
                    <a:pt x="4317" y="99"/>
                  </a:lnTo>
                  <a:lnTo>
                    <a:pt x="4513" y="152"/>
                  </a:lnTo>
                  <a:lnTo>
                    <a:pt x="4706" y="218"/>
                  </a:lnTo>
                  <a:lnTo>
                    <a:pt x="4892" y="294"/>
                  </a:lnTo>
                  <a:lnTo>
                    <a:pt x="5073" y="381"/>
                  </a:lnTo>
                  <a:lnTo>
                    <a:pt x="5249" y="476"/>
                  </a:lnTo>
                  <a:lnTo>
                    <a:pt x="5418" y="581"/>
                  </a:lnTo>
                  <a:lnTo>
                    <a:pt x="5581" y="698"/>
                  </a:lnTo>
                  <a:lnTo>
                    <a:pt x="5735" y="820"/>
                  </a:lnTo>
                  <a:lnTo>
                    <a:pt x="5883" y="953"/>
                  </a:lnTo>
                  <a:lnTo>
                    <a:pt x="6023" y="1093"/>
                  </a:lnTo>
                  <a:lnTo>
                    <a:pt x="6156" y="1241"/>
                  </a:lnTo>
                  <a:lnTo>
                    <a:pt x="6278" y="1395"/>
                  </a:lnTo>
                  <a:lnTo>
                    <a:pt x="6395" y="1558"/>
                  </a:lnTo>
                  <a:lnTo>
                    <a:pt x="6500" y="1727"/>
                  </a:lnTo>
                  <a:lnTo>
                    <a:pt x="6595" y="1903"/>
                  </a:lnTo>
                  <a:lnTo>
                    <a:pt x="6682" y="2084"/>
                  </a:lnTo>
                  <a:lnTo>
                    <a:pt x="6758" y="2270"/>
                  </a:lnTo>
                  <a:lnTo>
                    <a:pt x="6824" y="2463"/>
                  </a:lnTo>
                  <a:lnTo>
                    <a:pt x="6877" y="2659"/>
                  </a:lnTo>
                  <a:lnTo>
                    <a:pt x="6919" y="2860"/>
                  </a:lnTo>
                  <a:lnTo>
                    <a:pt x="6951" y="3067"/>
                  </a:lnTo>
                  <a:lnTo>
                    <a:pt x="6970" y="3274"/>
                  </a:lnTo>
                  <a:lnTo>
                    <a:pt x="6976" y="3488"/>
                  </a:lnTo>
                  <a:lnTo>
                    <a:pt x="6970" y="3702"/>
                  </a:lnTo>
                  <a:lnTo>
                    <a:pt x="6951" y="3909"/>
                  </a:lnTo>
                  <a:lnTo>
                    <a:pt x="6919" y="4116"/>
                  </a:lnTo>
                  <a:lnTo>
                    <a:pt x="6877" y="4317"/>
                  </a:lnTo>
                  <a:lnTo>
                    <a:pt x="6824" y="4513"/>
                  </a:lnTo>
                  <a:lnTo>
                    <a:pt x="6758" y="4706"/>
                  </a:lnTo>
                  <a:lnTo>
                    <a:pt x="6682" y="4892"/>
                  </a:lnTo>
                  <a:lnTo>
                    <a:pt x="6595" y="5073"/>
                  </a:lnTo>
                  <a:lnTo>
                    <a:pt x="6500" y="5249"/>
                  </a:lnTo>
                  <a:lnTo>
                    <a:pt x="6395" y="5418"/>
                  </a:lnTo>
                  <a:lnTo>
                    <a:pt x="6278" y="5581"/>
                  </a:lnTo>
                  <a:lnTo>
                    <a:pt x="6156" y="5735"/>
                  </a:lnTo>
                  <a:lnTo>
                    <a:pt x="6023" y="5883"/>
                  </a:lnTo>
                  <a:lnTo>
                    <a:pt x="5883" y="6023"/>
                  </a:lnTo>
                  <a:lnTo>
                    <a:pt x="5735" y="6156"/>
                  </a:lnTo>
                  <a:lnTo>
                    <a:pt x="5581" y="6278"/>
                  </a:lnTo>
                  <a:lnTo>
                    <a:pt x="5418" y="6395"/>
                  </a:lnTo>
                  <a:lnTo>
                    <a:pt x="5249" y="6500"/>
                  </a:lnTo>
                  <a:lnTo>
                    <a:pt x="5073" y="6595"/>
                  </a:lnTo>
                  <a:lnTo>
                    <a:pt x="4892" y="6682"/>
                  </a:lnTo>
                  <a:lnTo>
                    <a:pt x="4706" y="6758"/>
                  </a:lnTo>
                  <a:lnTo>
                    <a:pt x="4513" y="6824"/>
                  </a:lnTo>
                  <a:lnTo>
                    <a:pt x="4317" y="6877"/>
                  </a:lnTo>
                  <a:lnTo>
                    <a:pt x="4116" y="6919"/>
                  </a:lnTo>
                  <a:lnTo>
                    <a:pt x="3909" y="6951"/>
                  </a:lnTo>
                  <a:lnTo>
                    <a:pt x="3702" y="6970"/>
                  </a:lnTo>
                  <a:lnTo>
                    <a:pt x="3488" y="6976"/>
                  </a:lnTo>
                  <a:lnTo>
                    <a:pt x="3274" y="6970"/>
                  </a:lnTo>
                  <a:lnTo>
                    <a:pt x="3067" y="6951"/>
                  </a:lnTo>
                  <a:lnTo>
                    <a:pt x="2860" y="6919"/>
                  </a:lnTo>
                  <a:lnTo>
                    <a:pt x="2659" y="6877"/>
                  </a:lnTo>
                  <a:lnTo>
                    <a:pt x="2463" y="6824"/>
                  </a:lnTo>
                  <a:lnTo>
                    <a:pt x="2270" y="6758"/>
                  </a:lnTo>
                  <a:lnTo>
                    <a:pt x="2084" y="6682"/>
                  </a:lnTo>
                  <a:lnTo>
                    <a:pt x="1903" y="6595"/>
                  </a:lnTo>
                  <a:lnTo>
                    <a:pt x="1727" y="6500"/>
                  </a:lnTo>
                  <a:lnTo>
                    <a:pt x="1558" y="6395"/>
                  </a:lnTo>
                  <a:lnTo>
                    <a:pt x="1395" y="6278"/>
                  </a:lnTo>
                  <a:lnTo>
                    <a:pt x="1241" y="6156"/>
                  </a:lnTo>
                  <a:lnTo>
                    <a:pt x="1093" y="6023"/>
                  </a:lnTo>
                  <a:lnTo>
                    <a:pt x="953" y="5883"/>
                  </a:lnTo>
                  <a:lnTo>
                    <a:pt x="820" y="5735"/>
                  </a:lnTo>
                  <a:lnTo>
                    <a:pt x="698" y="5581"/>
                  </a:lnTo>
                  <a:lnTo>
                    <a:pt x="581" y="5418"/>
                  </a:lnTo>
                  <a:lnTo>
                    <a:pt x="476" y="5249"/>
                  </a:lnTo>
                  <a:lnTo>
                    <a:pt x="381" y="5073"/>
                  </a:lnTo>
                  <a:lnTo>
                    <a:pt x="294" y="4892"/>
                  </a:lnTo>
                  <a:lnTo>
                    <a:pt x="218" y="4706"/>
                  </a:lnTo>
                  <a:lnTo>
                    <a:pt x="152" y="4513"/>
                  </a:lnTo>
                  <a:lnTo>
                    <a:pt x="99" y="4317"/>
                  </a:lnTo>
                  <a:lnTo>
                    <a:pt x="57" y="4116"/>
                  </a:lnTo>
                  <a:lnTo>
                    <a:pt x="25" y="3909"/>
                  </a:lnTo>
                  <a:lnTo>
                    <a:pt x="6" y="3702"/>
                  </a:lnTo>
                  <a:lnTo>
                    <a:pt x="0" y="3488"/>
                  </a:lnTo>
                  <a:lnTo>
                    <a:pt x="6" y="3274"/>
                  </a:lnTo>
                  <a:lnTo>
                    <a:pt x="25" y="3067"/>
                  </a:lnTo>
                  <a:lnTo>
                    <a:pt x="57" y="2860"/>
                  </a:lnTo>
                  <a:lnTo>
                    <a:pt x="99" y="2659"/>
                  </a:lnTo>
                  <a:lnTo>
                    <a:pt x="152" y="2463"/>
                  </a:lnTo>
                  <a:lnTo>
                    <a:pt x="218" y="2270"/>
                  </a:lnTo>
                  <a:lnTo>
                    <a:pt x="294" y="2084"/>
                  </a:lnTo>
                  <a:lnTo>
                    <a:pt x="381" y="1903"/>
                  </a:lnTo>
                  <a:lnTo>
                    <a:pt x="476" y="1727"/>
                  </a:lnTo>
                  <a:lnTo>
                    <a:pt x="581" y="1558"/>
                  </a:lnTo>
                  <a:lnTo>
                    <a:pt x="698" y="1395"/>
                  </a:lnTo>
                  <a:lnTo>
                    <a:pt x="820" y="1241"/>
                  </a:lnTo>
                  <a:lnTo>
                    <a:pt x="953" y="1093"/>
                  </a:lnTo>
                  <a:lnTo>
                    <a:pt x="1093" y="953"/>
                  </a:lnTo>
                  <a:lnTo>
                    <a:pt x="1241" y="820"/>
                  </a:lnTo>
                  <a:lnTo>
                    <a:pt x="1395" y="698"/>
                  </a:lnTo>
                  <a:lnTo>
                    <a:pt x="1558" y="581"/>
                  </a:lnTo>
                  <a:lnTo>
                    <a:pt x="1727" y="476"/>
                  </a:lnTo>
                  <a:lnTo>
                    <a:pt x="1903" y="381"/>
                  </a:lnTo>
                  <a:lnTo>
                    <a:pt x="2084" y="294"/>
                  </a:lnTo>
                  <a:lnTo>
                    <a:pt x="2270" y="218"/>
                  </a:lnTo>
                  <a:lnTo>
                    <a:pt x="2463" y="152"/>
                  </a:lnTo>
                  <a:lnTo>
                    <a:pt x="2659" y="99"/>
                  </a:lnTo>
                  <a:lnTo>
                    <a:pt x="2860" y="57"/>
                  </a:lnTo>
                  <a:lnTo>
                    <a:pt x="3067" y="25"/>
                  </a:lnTo>
                  <a:lnTo>
                    <a:pt x="3274" y="6"/>
                  </a:lnTo>
                  <a:lnTo>
                    <a:pt x="3488" y="0"/>
                  </a:lnTo>
                  <a:close/>
                </a:path>
              </a:pathLst>
            </a:custGeom>
            <a:noFill/>
            <a:ln w="3175">
              <a:solidFill>
                <a:sysClr val="window" lastClr="FFFFFF">
                  <a:lumMod val="65000"/>
                </a:sysClr>
              </a:solidFill>
              <a:prstDash val="sysDash"/>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27" name="CuadroTexto 26">
              <a:extLst>
                <a:ext uri="{FF2B5EF4-FFF2-40B4-BE49-F238E27FC236}">
                  <a16:creationId xmlns:a16="http://schemas.microsoft.com/office/drawing/2014/main" id="{A29D09AD-330F-B133-7237-DF772FE4C060}"/>
                </a:ext>
              </a:extLst>
            </p:cNvPr>
            <p:cNvSpPr txBox="1"/>
            <p:nvPr/>
          </p:nvSpPr>
          <p:spPr>
            <a:xfrm rot="165522">
              <a:off x="5956712" y="714198"/>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1</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28" name="CuadroTexto 27">
              <a:extLst>
                <a:ext uri="{FF2B5EF4-FFF2-40B4-BE49-F238E27FC236}">
                  <a16:creationId xmlns:a16="http://schemas.microsoft.com/office/drawing/2014/main" id="{D428E092-C756-6958-DD8C-D97C3DB6C67D}"/>
                </a:ext>
              </a:extLst>
            </p:cNvPr>
            <p:cNvSpPr txBox="1"/>
            <p:nvPr/>
          </p:nvSpPr>
          <p:spPr>
            <a:xfrm rot="3542931">
              <a:off x="8015571" y="2025558"/>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2</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29" name="CuadroTexto 28">
              <a:extLst>
                <a:ext uri="{FF2B5EF4-FFF2-40B4-BE49-F238E27FC236}">
                  <a16:creationId xmlns:a16="http://schemas.microsoft.com/office/drawing/2014/main" id="{3E91CA6D-7C01-2BE7-72EB-62E1CDAD82BF}"/>
                </a:ext>
              </a:extLst>
            </p:cNvPr>
            <p:cNvSpPr txBox="1"/>
            <p:nvPr/>
          </p:nvSpPr>
          <p:spPr>
            <a:xfrm>
              <a:off x="5779205" y="5880952"/>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90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0" name="TextBox 51">
              <a:extLst>
                <a:ext uri="{FF2B5EF4-FFF2-40B4-BE49-F238E27FC236}">
                  <a16:creationId xmlns:a16="http://schemas.microsoft.com/office/drawing/2014/main" id="{1647EFB7-DA14-DB74-941B-4EC771515F68}"/>
                </a:ext>
              </a:extLst>
            </p:cNvPr>
            <p:cNvSpPr txBox="1"/>
            <p:nvPr/>
          </p:nvSpPr>
          <p:spPr>
            <a:xfrm rot="19202650">
              <a:off x="5586945" y="3651581"/>
              <a:ext cx="2562308" cy="1344784"/>
            </a:xfrm>
            <a:prstGeom prst="rect">
              <a:avLst/>
            </a:prstGeom>
            <a:noFill/>
          </p:spPr>
          <p:txBody>
            <a:bodyPr wrap="none" rtlCol="0">
              <a:prstTxWarp prst="textArchDown">
                <a:avLst>
                  <a:gd name="adj" fmla="val 18192871"/>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Fortalecimiento de capacidades</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 para la respuesta y autonomía</a:t>
              </a:r>
            </a:p>
          </p:txBody>
        </p:sp>
        <p:sp>
          <p:nvSpPr>
            <p:cNvPr id="31" name="TextBox 53">
              <a:extLst>
                <a:ext uri="{FF2B5EF4-FFF2-40B4-BE49-F238E27FC236}">
                  <a16:creationId xmlns:a16="http://schemas.microsoft.com/office/drawing/2014/main" id="{8B190E7A-9AE0-69A1-5DAF-937E7E2620A5}"/>
                </a:ext>
              </a:extLst>
            </p:cNvPr>
            <p:cNvSpPr txBox="1"/>
            <p:nvPr/>
          </p:nvSpPr>
          <p:spPr>
            <a:xfrm rot="16016156">
              <a:off x="7111458" y="3156629"/>
              <a:ext cx="1303262" cy="448871"/>
            </a:xfrm>
            <a:prstGeom prst="rect">
              <a:avLst/>
            </a:prstGeom>
            <a:noFill/>
          </p:spPr>
          <p:txBody>
            <a:bodyPr wrap="none" rtlCol="0">
              <a:prstTxWarp prst="textArchDown">
                <a:avLst>
                  <a:gd name="adj" fmla="val 20987059"/>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Estrategia</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 VP/30</a:t>
              </a:r>
            </a:p>
          </p:txBody>
        </p:sp>
        <p:sp>
          <p:nvSpPr>
            <p:cNvPr id="32" name="CuadroTexto 31">
              <a:extLst>
                <a:ext uri="{FF2B5EF4-FFF2-40B4-BE49-F238E27FC236}">
                  <a16:creationId xmlns:a16="http://schemas.microsoft.com/office/drawing/2014/main" id="{5B2D6498-9758-01DB-C304-0764D96B90A6}"/>
                </a:ext>
              </a:extLst>
            </p:cNvPr>
            <p:cNvSpPr txBox="1"/>
            <p:nvPr/>
          </p:nvSpPr>
          <p:spPr>
            <a:xfrm rot="17201020">
              <a:off x="8281555" y="3930842"/>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30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3" name="CuadroTexto 32">
              <a:extLst>
                <a:ext uri="{FF2B5EF4-FFF2-40B4-BE49-F238E27FC236}">
                  <a16:creationId xmlns:a16="http://schemas.microsoft.com/office/drawing/2014/main" id="{E198D457-9553-B5D9-412E-FCD8388E44A0}"/>
                </a:ext>
              </a:extLst>
            </p:cNvPr>
            <p:cNvSpPr txBox="1"/>
            <p:nvPr/>
          </p:nvSpPr>
          <p:spPr>
            <a:xfrm rot="19040008">
              <a:off x="7548569" y="5180706"/>
              <a:ext cx="642360"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60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4" name="Freeform 15">
              <a:extLst>
                <a:ext uri="{FF2B5EF4-FFF2-40B4-BE49-F238E27FC236}">
                  <a16:creationId xmlns:a16="http://schemas.microsoft.com/office/drawing/2014/main" id="{2FB298C1-2E0B-07E3-9572-474C1D0CFD5D}"/>
                </a:ext>
              </a:extLst>
            </p:cNvPr>
            <p:cNvSpPr>
              <a:spLocks/>
            </p:cNvSpPr>
            <p:nvPr/>
          </p:nvSpPr>
          <p:spPr bwMode="auto">
            <a:xfrm>
              <a:off x="4681680" y="1687052"/>
              <a:ext cx="3034390" cy="1328620"/>
            </a:xfrm>
            <a:custGeom>
              <a:avLst/>
              <a:gdLst>
                <a:gd name="T0" fmla="*/ 1562 w 3355"/>
                <a:gd name="T1" fmla="*/ 0 h 1469"/>
                <a:gd name="T2" fmla="*/ 1714 w 3355"/>
                <a:gd name="T3" fmla="*/ 7 h 1469"/>
                <a:gd name="T4" fmla="*/ 1864 w 3355"/>
                <a:gd name="T5" fmla="*/ 26 h 1469"/>
                <a:gd name="T6" fmla="*/ 2010 w 3355"/>
                <a:gd name="T7" fmla="*/ 53 h 1469"/>
                <a:gd name="T8" fmla="*/ 2152 w 3355"/>
                <a:gd name="T9" fmla="*/ 93 h 1469"/>
                <a:gd name="T10" fmla="*/ 2289 w 3355"/>
                <a:gd name="T11" fmla="*/ 144 h 1469"/>
                <a:gd name="T12" fmla="*/ 2420 w 3355"/>
                <a:gd name="T13" fmla="*/ 203 h 1469"/>
                <a:gd name="T14" fmla="*/ 2547 w 3355"/>
                <a:gd name="T15" fmla="*/ 273 h 1469"/>
                <a:gd name="T16" fmla="*/ 2668 w 3355"/>
                <a:gd name="T17" fmla="*/ 351 h 1469"/>
                <a:gd name="T18" fmla="*/ 2782 w 3355"/>
                <a:gd name="T19" fmla="*/ 438 h 1469"/>
                <a:gd name="T20" fmla="*/ 2890 w 3355"/>
                <a:gd name="T21" fmla="*/ 531 h 1469"/>
                <a:gd name="T22" fmla="*/ 2989 w 3355"/>
                <a:gd name="T23" fmla="*/ 634 h 1469"/>
                <a:gd name="T24" fmla="*/ 3080 w 3355"/>
                <a:gd name="T25" fmla="*/ 744 h 1469"/>
                <a:gd name="T26" fmla="*/ 3164 w 3355"/>
                <a:gd name="T27" fmla="*/ 861 h 1469"/>
                <a:gd name="T28" fmla="*/ 3355 w 3355"/>
                <a:gd name="T29" fmla="*/ 736 h 1469"/>
                <a:gd name="T30" fmla="*/ 3035 w 3355"/>
                <a:gd name="T31" fmla="*/ 1469 h 1469"/>
                <a:gd name="T32" fmla="*/ 2236 w 3355"/>
                <a:gd name="T33" fmla="*/ 1469 h 1469"/>
                <a:gd name="T34" fmla="*/ 2458 w 3355"/>
                <a:gd name="T35" fmla="*/ 1324 h 1469"/>
                <a:gd name="T36" fmla="*/ 2397 w 3355"/>
                <a:gd name="T37" fmla="*/ 1239 h 1469"/>
                <a:gd name="T38" fmla="*/ 2327 w 3355"/>
                <a:gd name="T39" fmla="*/ 1163 h 1469"/>
                <a:gd name="T40" fmla="*/ 2251 w 3355"/>
                <a:gd name="T41" fmla="*/ 1093 h 1469"/>
                <a:gd name="T42" fmla="*/ 2167 w 3355"/>
                <a:gd name="T43" fmla="*/ 1030 h 1469"/>
                <a:gd name="T44" fmla="*/ 2078 w 3355"/>
                <a:gd name="T45" fmla="*/ 977 h 1469"/>
                <a:gd name="T46" fmla="*/ 1983 w 3355"/>
                <a:gd name="T47" fmla="*/ 930 h 1469"/>
                <a:gd name="T48" fmla="*/ 1883 w 3355"/>
                <a:gd name="T49" fmla="*/ 894 h 1469"/>
                <a:gd name="T50" fmla="*/ 1780 w 3355"/>
                <a:gd name="T51" fmla="*/ 867 h 1469"/>
                <a:gd name="T52" fmla="*/ 1672 w 3355"/>
                <a:gd name="T53" fmla="*/ 850 h 1469"/>
                <a:gd name="T54" fmla="*/ 1562 w 3355"/>
                <a:gd name="T55" fmla="*/ 846 h 1469"/>
                <a:gd name="T56" fmla="*/ 1450 w 3355"/>
                <a:gd name="T57" fmla="*/ 850 h 1469"/>
                <a:gd name="T58" fmla="*/ 1342 w 3355"/>
                <a:gd name="T59" fmla="*/ 867 h 1469"/>
                <a:gd name="T60" fmla="*/ 1236 w 3355"/>
                <a:gd name="T61" fmla="*/ 894 h 1469"/>
                <a:gd name="T62" fmla="*/ 1137 w 3355"/>
                <a:gd name="T63" fmla="*/ 932 h 1469"/>
                <a:gd name="T64" fmla="*/ 1042 w 3355"/>
                <a:gd name="T65" fmla="*/ 979 h 1469"/>
                <a:gd name="T66" fmla="*/ 951 w 3355"/>
                <a:gd name="T67" fmla="*/ 1034 h 1469"/>
                <a:gd name="T68" fmla="*/ 867 w 3355"/>
                <a:gd name="T69" fmla="*/ 1097 h 1469"/>
                <a:gd name="T70" fmla="*/ 790 w 3355"/>
                <a:gd name="T71" fmla="*/ 1169 h 1469"/>
                <a:gd name="T72" fmla="*/ 541 w 3355"/>
                <a:gd name="T73" fmla="*/ 668 h 1469"/>
                <a:gd name="T74" fmla="*/ 0 w 3355"/>
                <a:gd name="T75" fmla="*/ 801 h 1469"/>
                <a:gd name="T76" fmla="*/ 91 w 3355"/>
                <a:gd name="T77" fmla="*/ 683 h 1469"/>
                <a:gd name="T78" fmla="*/ 192 w 3355"/>
                <a:gd name="T79" fmla="*/ 573 h 1469"/>
                <a:gd name="T80" fmla="*/ 300 w 3355"/>
                <a:gd name="T81" fmla="*/ 472 h 1469"/>
                <a:gd name="T82" fmla="*/ 416 w 3355"/>
                <a:gd name="T83" fmla="*/ 379 h 1469"/>
                <a:gd name="T84" fmla="*/ 541 w 3355"/>
                <a:gd name="T85" fmla="*/ 294 h 1469"/>
                <a:gd name="T86" fmla="*/ 670 w 3355"/>
                <a:gd name="T87" fmla="*/ 220 h 1469"/>
                <a:gd name="T88" fmla="*/ 807 w 3355"/>
                <a:gd name="T89" fmla="*/ 155 h 1469"/>
                <a:gd name="T90" fmla="*/ 949 w 3355"/>
                <a:gd name="T91" fmla="*/ 102 h 1469"/>
                <a:gd name="T92" fmla="*/ 1095 w 3355"/>
                <a:gd name="T93" fmla="*/ 57 h 1469"/>
                <a:gd name="T94" fmla="*/ 1247 w 3355"/>
                <a:gd name="T95" fmla="*/ 28 h 1469"/>
                <a:gd name="T96" fmla="*/ 1403 w 3355"/>
                <a:gd name="T97" fmla="*/ 9 h 1469"/>
                <a:gd name="T98" fmla="*/ 1562 w 3355"/>
                <a:gd name="T99" fmla="*/ 0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55" h="1469">
                  <a:moveTo>
                    <a:pt x="1562" y="0"/>
                  </a:moveTo>
                  <a:lnTo>
                    <a:pt x="1714" y="7"/>
                  </a:lnTo>
                  <a:lnTo>
                    <a:pt x="1864" y="26"/>
                  </a:lnTo>
                  <a:lnTo>
                    <a:pt x="2010" y="53"/>
                  </a:lnTo>
                  <a:lnTo>
                    <a:pt x="2152" y="93"/>
                  </a:lnTo>
                  <a:lnTo>
                    <a:pt x="2289" y="144"/>
                  </a:lnTo>
                  <a:lnTo>
                    <a:pt x="2420" y="203"/>
                  </a:lnTo>
                  <a:lnTo>
                    <a:pt x="2547" y="273"/>
                  </a:lnTo>
                  <a:lnTo>
                    <a:pt x="2668" y="351"/>
                  </a:lnTo>
                  <a:lnTo>
                    <a:pt x="2782" y="438"/>
                  </a:lnTo>
                  <a:lnTo>
                    <a:pt x="2890" y="531"/>
                  </a:lnTo>
                  <a:lnTo>
                    <a:pt x="2989" y="634"/>
                  </a:lnTo>
                  <a:lnTo>
                    <a:pt x="3080" y="744"/>
                  </a:lnTo>
                  <a:lnTo>
                    <a:pt x="3164" y="861"/>
                  </a:lnTo>
                  <a:lnTo>
                    <a:pt x="3355" y="736"/>
                  </a:lnTo>
                  <a:lnTo>
                    <a:pt x="3035" y="1469"/>
                  </a:lnTo>
                  <a:lnTo>
                    <a:pt x="2236" y="1469"/>
                  </a:lnTo>
                  <a:lnTo>
                    <a:pt x="2458" y="1324"/>
                  </a:lnTo>
                  <a:lnTo>
                    <a:pt x="2397" y="1239"/>
                  </a:lnTo>
                  <a:lnTo>
                    <a:pt x="2327" y="1163"/>
                  </a:lnTo>
                  <a:lnTo>
                    <a:pt x="2251" y="1093"/>
                  </a:lnTo>
                  <a:lnTo>
                    <a:pt x="2167" y="1030"/>
                  </a:lnTo>
                  <a:lnTo>
                    <a:pt x="2078" y="977"/>
                  </a:lnTo>
                  <a:lnTo>
                    <a:pt x="1983" y="930"/>
                  </a:lnTo>
                  <a:lnTo>
                    <a:pt x="1883" y="894"/>
                  </a:lnTo>
                  <a:lnTo>
                    <a:pt x="1780" y="867"/>
                  </a:lnTo>
                  <a:lnTo>
                    <a:pt x="1672" y="850"/>
                  </a:lnTo>
                  <a:lnTo>
                    <a:pt x="1562" y="846"/>
                  </a:lnTo>
                  <a:lnTo>
                    <a:pt x="1450" y="850"/>
                  </a:lnTo>
                  <a:lnTo>
                    <a:pt x="1342" y="867"/>
                  </a:lnTo>
                  <a:lnTo>
                    <a:pt x="1236" y="894"/>
                  </a:lnTo>
                  <a:lnTo>
                    <a:pt x="1137" y="932"/>
                  </a:lnTo>
                  <a:lnTo>
                    <a:pt x="1042" y="979"/>
                  </a:lnTo>
                  <a:lnTo>
                    <a:pt x="951" y="1034"/>
                  </a:lnTo>
                  <a:lnTo>
                    <a:pt x="867" y="1097"/>
                  </a:lnTo>
                  <a:lnTo>
                    <a:pt x="790" y="1169"/>
                  </a:lnTo>
                  <a:lnTo>
                    <a:pt x="541" y="668"/>
                  </a:lnTo>
                  <a:lnTo>
                    <a:pt x="0" y="801"/>
                  </a:lnTo>
                  <a:lnTo>
                    <a:pt x="91" y="683"/>
                  </a:lnTo>
                  <a:lnTo>
                    <a:pt x="192" y="573"/>
                  </a:lnTo>
                  <a:lnTo>
                    <a:pt x="300" y="472"/>
                  </a:lnTo>
                  <a:lnTo>
                    <a:pt x="416" y="379"/>
                  </a:lnTo>
                  <a:lnTo>
                    <a:pt x="541" y="294"/>
                  </a:lnTo>
                  <a:lnTo>
                    <a:pt x="670" y="220"/>
                  </a:lnTo>
                  <a:lnTo>
                    <a:pt x="807" y="155"/>
                  </a:lnTo>
                  <a:lnTo>
                    <a:pt x="949" y="102"/>
                  </a:lnTo>
                  <a:lnTo>
                    <a:pt x="1095" y="57"/>
                  </a:lnTo>
                  <a:lnTo>
                    <a:pt x="1247" y="28"/>
                  </a:lnTo>
                  <a:lnTo>
                    <a:pt x="1403" y="9"/>
                  </a:lnTo>
                  <a:lnTo>
                    <a:pt x="1562" y="0"/>
                  </a:lnTo>
                  <a:close/>
                </a:path>
              </a:pathLst>
            </a:custGeom>
            <a:solidFill>
              <a:srgbClr val="C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latin typeface="Calibri"/>
              </a:endParaRPr>
            </a:p>
          </p:txBody>
        </p:sp>
        <p:sp>
          <p:nvSpPr>
            <p:cNvPr id="35" name="TextBox 25">
              <a:extLst>
                <a:ext uri="{FF2B5EF4-FFF2-40B4-BE49-F238E27FC236}">
                  <a16:creationId xmlns:a16="http://schemas.microsoft.com/office/drawing/2014/main" id="{EB2BA112-0B7E-AC30-CDA5-C6E53174153D}"/>
                </a:ext>
              </a:extLst>
            </p:cNvPr>
            <p:cNvSpPr txBox="1"/>
            <p:nvPr/>
          </p:nvSpPr>
          <p:spPr>
            <a:xfrm rot="535829">
              <a:off x="5283925" y="2139183"/>
              <a:ext cx="1874900" cy="1066330"/>
            </a:xfrm>
            <a:prstGeom prst="rect">
              <a:avLst/>
            </a:prstGeom>
            <a:noFill/>
          </p:spPr>
          <p:txBody>
            <a:bodyPr wrap="none" rtlCol="0">
              <a:prstTxWarp prst="textArchUp">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600" b="1" i="0" u="none" strike="noStrike" kern="0" cap="none" spc="0" normalizeH="0" baseline="0" noProof="0" dirty="0">
                  <a:ln>
                    <a:noFill/>
                  </a:ln>
                  <a:solidFill>
                    <a:prstClr val="white"/>
                  </a:solidFill>
                  <a:effectLst/>
                  <a:uLnTx/>
                  <a:uFillTx/>
                  <a:latin typeface="Arial" pitchFamily="34" charset="0"/>
                  <a:cs typeface="Arial" pitchFamily="34" charset="0"/>
                </a:rPr>
                <a:t>Evaluación</a:t>
              </a:r>
            </a:p>
          </p:txBody>
        </p:sp>
        <p:sp>
          <p:nvSpPr>
            <p:cNvPr id="36" name="TextBox 51">
              <a:extLst>
                <a:ext uri="{FF2B5EF4-FFF2-40B4-BE49-F238E27FC236}">
                  <a16:creationId xmlns:a16="http://schemas.microsoft.com/office/drawing/2014/main" id="{226DE040-BA28-745D-6D3F-1817CF239F78}"/>
                </a:ext>
              </a:extLst>
            </p:cNvPr>
            <p:cNvSpPr txBox="1"/>
            <p:nvPr/>
          </p:nvSpPr>
          <p:spPr>
            <a:xfrm rot="5032746">
              <a:off x="3782838" y="3198286"/>
              <a:ext cx="1629247" cy="734456"/>
            </a:xfrm>
            <a:prstGeom prst="rect">
              <a:avLst/>
            </a:prstGeom>
            <a:noFill/>
          </p:spPr>
          <p:txBody>
            <a:bodyPr wrap="none" rtlCol="0">
              <a:prstTxWarp prst="textArchDown">
                <a:avLst>
                  <a:gd name="adj" fmla="val 18192871"/>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Simulación y </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Simulacros inclusivos</a:t>
              </a:r>
            </a:p>
          </p:txBody>
        </p:sp>
        <p:sp>
          <p:nvSpPr>
            <p:cNvPr id="37" name="CuadroTexto 36">
              <a:extLst>
                <a:ext uri="{FF2B5EF4-FFF2-40B4-BE49-F238E27FC236}">
                  <a16:creationId xmlns:a16="http://schemas.microsoft.com/office/drawing/2014/main" id="{1CF0A50B-2D61-C647-7547-CDCD57DB36E3}"/>
                </a:ext>
              </a:extLst>
            </p:cNvPr>
            <p:cNvSpPr txBox="1"/>
            <p:nvPr/>
          </p:nvSpPr>
          <p:spPr>
            <a:xfrm rot="3392272">
              <a:off x="3533471" y="4731428"/>
              <a:ext cx="778611"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120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8" name="CuadroTexto 37">
              <a:extLst>
                <a:ext uri="{FF2B5EF4-FFF2-40B4-BE49-F238E27FC236}">
                  <a16:creationId xmlns:a16="http://schemas.microsoft.com/office/drawing/2014/main" id="{0F859AD1-19CA-3CDA-7717-FACEB4F59511}"/>
                </a:ext>
              </a:extLst>
            </p:cNvPr>
            <p:cNvSpPr txBox="1"/>
            <p:nvPr/>
          </p:nvSpPr>
          <p:spPr>
            <a:xfrm rot="18116389">
              <a:off x="3420449" y="1985969"/>
              <a:ext cx="846362" cy="276999"/>
            </a:xfrm>
            <a:prstGeom prst="rect">
              <a:avLst/>
            </a:prstGeom>
            <a:noFill/>
          </p:spPr>
          <p:txBody>
            <a:bodyPr wrap="square" rtlCol="0">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Calibri"/>
                </a:rPr>
                <a:t>Día 180</a:t>
              </a:r>
              <a:endParaRPr kumimoji="0" lang="en-US" sz="1200" b="0" i="0" u="none" strike="noStrike" kern="0" cap="none" spc="0" normalizeH="0" baseline="0" noProof="0" dirty="0">
                <a:ln>
                  <a:noFill/>
                </a:ln>
                <a:solidFill>
                  <a:prstClr val="black"/>
                </a:solidFill>
                <a:effectLst/>
                <a:uLnTx/>
                <a:uFillTx/>
                <a:latin typeface="Calibri"/>
              </a:endParaRPr>
            </a:p>
          </p:txBody>
        </p:sp>
        <p:sp>
          <p:nvSpPr>
            <p:cNvPr id="39" name="TextBox 63">
              <a:extLst>
                <a:ext uri="{FF2B5EF4-FFF2-40B4-BE49-F238E27FC236}">
                  <a16:creationId xmlns:a16="http://schemas.microsoft.com/office/drawing/2014/main" id="{AAE8C121-A052-D188-9B25-5D18E3E86B3F}"/>
                </a:ext>
              </a:extLst>
            </p:cNvPr>
            <p:cNvSpPr txBox="1"/>
            <p:nvPr/>
          </p:nvSpPr>
          <p:spPr>
            <a:xfrm rot="20367307">
              <a:off x="4782998" y="1700887"/>
              <a:ext cx="1442756" cy="517324"/>
            </a:xfrm>
            <a:prstGeom prst="rect">
              <a:avLst/>
            </a:prstGeom>
            <a:noFill/>
          </p:spPr>
          <p:txBody>
            <a:bodyPr wrap="none" rtlCol="0">
              <a:prstTxWarp prst="textArchUp">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Programa</a:t>
              </a:r>
              <a:r>
                <a:rPr kumimoji="0" lang="en-IN" sz="1200" b="0" i="0" u="none" strike="noStrike" kern="0" cap="none" spc="0" normalizeH="0" baseline="0" noProof="0" dirty="0">
                  <a:ln>
                    <a:noFill/>
                  </a:ln>
                  <a:solidFill>
                    <a:prstClr val="black"/>
                  </a:solidFill>
                  <a:effectLst/>
                  <a:uLnTx/>
                  <a:uFillTx/>
                  <a:latin typeface="Arial" pitchFamily="34" charset="0"/>
                  <a:cs typeface="Arial" pitchFamily="34" charset="0"/>
                </a:rPr>
                <a:t> de </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capacitación</a:t>
              </a:r>
            </a:p>
          </p:txBody>
        </p:sp>
        <p:sp>
          <p:nvSpPr>
            <p:cNvPr id="40" name="TextBox 63">
              <a:extLst>
                <a:ext uri="{FF2B5EF4-FFF2-40B4-BE49-F238E27FC236}">
                  <a16:creationId xmlns:a16="http://schemas.microsoft.com/office/drawing/2014/main" id="{2314A8C6-5D3D-3AEA-3018-B1260C9F1929}"/>
                </a:ext>
              </a:extLst>
            </p:cNvPr>
            <p:cNvSpPr txBox="1"/>
            <p:nvPr/>
          </p:nvSpPr>
          <p:spPr>
            <a:xfrm rot="1982584">
              <a:off x="6203730" y="1809449"/>
              <a:ext cx="1442756" cy="517324"/>
            </a:xfrm>
            <a:prstGeom prst="rect">
              <a:avLst/>
            </a:prstGeom>
            <a:noFill/>
          </p:spPr>
          <p:txBody>
            <a:bodyPr wrap="none" rtlCol="0">
              <a:prstTxWarp prst="textArchUp">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Evaluación documental</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y de la instalación</a:t>
              </a:r>
              <a:endParaRPr kumimoji="0" lang="en-IN" sz="12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sp>
          <p:nvSpPr>
            <p:cNvPr id="41" name="TextBox 51">
              <a:extLst>
                <a:ext uri="{FF2B5EF4-FFF2-40B4-BE49-F238E27FC236}">
                  <a16:creationId xmlns:a16="http://schemas.microsoft.com/office/drawing/2014/main" id="{C8275BA5-87BF-6D72-6C53-12C29DE1D649}"/>
                </a:ext>
              </a:extLst>
            </p:cNvPr>
            <p:cNvSpPr txBox="1"/>
            <p:nvPr/>
          </p:nvSpPr>
          <p:spPr>
            <a:xfrm rot="1897019">
              <a:off x="4495629" y="4360902"/>
              <a:ext cx="1629247" cy="734456"/>
            </a:xfrm>
            <a:prstGeom prst="rect">
              <a:avLst/>
            </a:prstGeom>
            <a:noFill/>
          </p:spPr>
          <p:txBody>
            <a:bodyPr wrap="none" rtlCol="0">
              <a:prstTxWarp prst="textArchDown">
                <a:avLst>
                  <a:gd name="adj" fmla="val 18192871"/>
                </a:avLst>
              </a:prstTxWarp>
              <a:spAutoFit/>
            </a:bodyPr>
            <a:lstStyle/>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Documentación de</a:t>
              </a:r>
            </a:p>
            <a:p>
              <a:pPr marL="0" marR="0" lvl="0" indent="0" algn="ctr" defTabSz="1218987" eaLnBrk="1" fontAlgn="auto" latinLnBrk="0" hangingPunct="1">
                <a:lnSpc>
                  <a:spcPct val="100000"/>
                </a:lnSpc>
                <a:spcBef>
                  <a:spcPts val="0"/>
                </a:spcBef>
                <a:spcAft>
                  <a:spcPts val="0"/>
                </a:spcAft>
                <a:buClrTx/>
                <a:buSzTx/>
                <a:buFontTx/>
                <a:buNone/>
                <a:tabLst/>
                <a:defRPr/>
              </a:pPr>
              <a:r>
                <a:rPr kumimoji="0" lang="es-MX" sz="1200" b="0" i="0" u="none" strike="noStrike" kern="0" cap="none" spc="0" normalizeH="0" baseline="0" noProof="0" dirty="0">
                  <a:ln>
                    <a:noFill/>
                  </a:ln>
                  <a:solidFill>
                    <a:prstClr val="black"/>
                  </a:solidFill>
                  <a:effectLst/>
                  <a:uLnTx/>
                  <a:uFillTx/>
                  <a:latin typeface="Arial" pitchFamily="34" charset="0"/>
                  <a:cs typeface="Arial" pitchFamily="34" charset="0"/>
                </a:rPr>
                <a:t>resultados</a:t>
              </a:r>
            </a:p>
          </p:txBody>
        </p:sp>
      </p:grpSp>
      <p:sp>
        <p:nvSpPr>
          <p:cNvPr id="43" name="CuadroTexto 42">
            <a:extLst>
              <a:ext uri="{FF2B5EF4-FFF2-40B4-BE49-F238E27FC236}">
                <a16:creationId xmlns:a16="http://schemas.microsoft.com/office/drawing/2014/main" id="{DB146319-CE03-9EA1-68B0-EE61C1D4C01F}"/>
              </a:ext>
            </a:extLst>
          </p:cNvPr>
          <p:cNvSpPr txBox="1"/>
          <p:nvPr/>
        </p:nvSpPr>
        <p:spPr>
          <a:xfrm>
            <a:off x="2588050" y="28962"/>
            <a:ext cx="7992864" cy="1815882"/>
          </a:xfrm>
          <a:prstGeom prst="rect">
            <a:avLst/>
          </a:prstGeom>
          <a:noFill/>
        </p:spPr>
        <p:txBody>
          <a:bodyPr wrap="square">
            <a:spAutoFit/>
          </a:bodyPr>
          <a:lstStyle/>
          <a:p>
            <a:pPr algn="ctr"/>
            <a:r>
              <a:rPr lang="es-EC" sz="2800" b="1" dirty="0">
                <a:solidFill>
                  <a:schemeClr val="accent5">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Implementación de la Metodología de Inclusión para la Gestión del Riesgo de Desastres en Hospitales </a:t>
            </a:r>
            <a:br>
              <a:rPr lang="es-EC"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s-EC" sz="2800" b="1" dirty="0">
                <a:solidFill>
                  <a:srgbClr val="FF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INGRID-H</a:t>
            </a:r>
            <a:r>
              <a:rPr lang="es-EC" sz="1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s-G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49261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5694044"/>
            <a:ext cx="12192000" cy="11639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2" name="Picture 4" descr="A white background with black dots&#10;&#10;Description automatically generated"/>
          <p:cNvPicPr/>
          <p:nvPr/>
        </p:nvPicPr>
        <p:blipFill rotWithShape="1">
          <a:blip r:embed="rId3" cstate="print">
            <a:extLst>
              <a:ext uri="{28A0092B-C50C-407E-A947-70E740481C1C}">
                <a14:useLocalDpi xmlns:a14="http://schemas.microsoft.com/office/drawing/2010/main" val="0"/>
              </a:ext>
            </a:extLst>
          </a:blip>
          <a:srcRect t="91249"/>
          <a:stretch/>
        </p:blipFill>
        <p:spPr bwMode="auto">
          <a:xfrm>
            <a:off x="1939530" y="5694045"/>
            <a:ext cx="8082280" cy="11639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776247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382e376d3ad2ebe9b60d661cacafeaa7">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c1ea21926a0006b5083e04c32c0cebda"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FBE55C-CB82-4F5E-9DFE-17C07571B0D9}"/>
</file>

<file path=customXml/itemProps2.xml><?xml version="1.0" encoding="utf-8"?>
<ds:datastoreItem xmlns:ds="http://schemas.openxmlformats.org/officeDocument/2006/customXml" ds:itemID="{C923EE01-B768-410B-9D7A-36B2A3854177}"/>
</file>

<file path=customXml/itemProps3.xml><?xml version="1.0" encoding="utf-8"?>
<ds:datastoreItem xmlns:ds="http://schemas.openxmlformats.org/officeDocument/2006/customXml" ds:itemID="{6898DE79-729E-406C-83CE-DD2DE81A48D0}"/>
</file>

<file path=docProps/app.xml><?xml version="1.0" encoding="utf-8"?>
<Properties xmlns="http://schemas.openxmlformats.org/officeDocument/2006/extended-properties" xmlns:vt="http://schemas.openxmlformats.org/officeDocument/2006/docPropsVTypes">
  <TotalTime>1146</TotalTime>
  <Words>969</Words>
  <Application>Microsoft Office PowerPoint</Application>
  <PresentationFormat>Panorámica</PresentationFormat>
  <Paragraphs>109</Paragraphs>
  <Slides>9</Slides>
  <Notes>6</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9</vt:i4>
      </vt:variant>
    </vt:vector>
  </HeadingPairs>
  <TitlesOfParts>
    <vt:vector size="19" baseType="lpstr">
      <vt:lpstr>-apple-system</vt:lpstr>
      <vt:lpstr>Aptos Display</vt:lpstr>
      <vt:lpstr>Arial</vt:lpstr>
      <vt:lpstr>Calibri</vt:lpstr>
      <vt:lpstr>Calibri Light</vt:lpstr>
      <vt:lpstr>Century Gothic</vt:lpstr>
      <vt:lpstr>Segoe UI</vt:lpstr>
      <vt:lpstr>Times New Roman</vt:lpstr>
      <vt:lpstr>Wingdings</vt:lpstr>
      <vt:lpstr>Tema de Office</vt:lpstr>
      <vt:lpstr>Presentación de PowerPoint</vt:lpstr>
      <vt:lpstr>Presentación de PowerPoint</vt:lpstr>
      <vt:lpstr>Mandato constitucional</vt:lpstr>
      <vt:lpstr>Adopción de la Iniciativa Inclusión en la Gestión del Riesgo de Desastres en Hospitales </vt:lpstr>
      <vt:lpstr>Ciclo metodológico de INGRID-H</vt:lpstr>
      <vt:lpstr>Mesa para el fortalecimiento de la inclusión de las personas con discapacidad en la gestión del riesgo en salud</vt:lpstr>
      <vt:lpstr>Mesa para el fortalecimiento de la inclusión de las personas con discapacidad en la gestión del riesgo en salud</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Javier Donis Herrarte</dc:creator>
  <cp:lastModifiedBy>Virginia Vanessa Herzig Arriaza</cp:lastModifiedBy>
  <cp:revision>19</cp:revision>
  <dcterms:created xsi:type="dcterms:W3CDTF">2024-01-16T14:31:07Z</dcterms:created>
  <dcterms:modified xsi:type="dcterms:W3CDTF">2025-10-22T05:07:25Z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0x010100C4389C59ADE53C49B45E3B489436BC07</vt:lpwstr>
  </property>
</Properties>
</file>