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6" r:id="rId3"/>
    <p:sldId id="279" r:id="rId4"/>
    <p:sldId id="275" r:id="rId5"/>
    <p:sldId id="280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280638-361F-4EBB-865B-EFD9E86114A8}" v="18" dt="2025-10-14T20:48:43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camilla, Tanya (WDC)" userId="f6e0dffe-dae2-471c-950c-2e0750af1bed" providerId="ADAL" clId="{57C89B1B-A6A4-4994-B1FA-FB031B317EAD}"/>
    <pc:docChg chg="undo custSel addSld delSld modSld modMainMaster">
      <pc:chgData name="Escamilla, Tanya (WDC)" userId="f6e0dffe-dae2-471c-950c-2e0750af1bed" providerId="ADAL" clId="{57C89B1B-A6A4-4994-B1FA-FB031B317EAD}" dt="2025-10-15T10:48:53.058" v="1740" actId="20577"/>
      <pc:docMkLst>
        <pc:docMk/>
      </pc:docMkLst>
      <pc:sldChg chg="modSp del mod">
        <pc:chgData name="Escamilla, Tanya (WDC)" userId="f6e0dffe-dae2-471c-950c-2e0750af1bed" providerId="ADAL" clId="{57C89B1B-A6A4-4994-B1FA-FB031B317EAD}" dt="2025-10-14T20:12:13.161" v="999" actId="47"/>
        <pc:sldMkLst>
          <pc:docMk/>
          <pc:sldMk cId="3856035462" sldId="270"/>
        </pc:sldMkLst>
        <pc:spChg chg="mod">
          <ac:chgData name="Escamilla, Tanya (WDC)" userId="f6e0dffe-dae2-471c-950c-2e0750af1bed" providerId="ADAL" clId="{57C89B1B-A6A4-4994-B1FA-FB031B317EAD}" dt="2025-10-14T19:39:57.421" v="449" actId="20577"/>
          <ac:spMkLst>
            <pc:docMk/>
            <pc:sldMk cId="3856035462" sldId="270"/>
            <ac:spMk id="4" creationId="{9F2025F2-A403-9BD0-B4CE-69C495B0CF16}"/>
          </ac:spMkLst>
        </pc:spChg>
      </pc:sldChg>
      <pc:sldChg chg="addSp delSp modSp mod">
        <pc:chgData name="Escamilla, Tanya (WDC)" userId="f6e0dffe-dae2-471c-950c-2e0750af1bed" providerId="ADAL" clId="{57C89B1B-A6A4-4994-B1FA-FB031B317EAD}" dt="2025-10-14T20:43:43.142" v="1485" actId="1076"/>
        <pc:sldMkLst>
          <pc:docMk/>
          <pc:sldMk cId="405193597" sldId="271"/>
        </pc:sldMkLst>
        <pc:spChg chg="del">
          <ac:chgData name="Escamilla, Tanya (WDC)" userId="f6e0dffe-dae2-471c-950c-2e0750af1bed" providerId="ADAL" clId="{57C89B1B-A6A4-4994-B1FA-FB031B317EAD}" dt="2025-10-14T19:27:46.819" v="411" actId="478"/>
          <ac:spMkLst>
            <pc:docMk/>
            <pc:sldMk cId="405193597" sldId="271"/>
            <ac:spMk id="12" creationId="{8CE7076F-39B4-035B-8439-88C72E58CC20}"/>
          </ac:spMkLst>
        </pc:spChg>
        <pc:picChg chg="add del mod">
          <ac:chgData name="Escamilla, Tanya (WDC)" userId="f6e0dffe-dae2-471c-950c-2e0750af1bed" providerId="ADAL" clId="{57C89B1B-A6A4-4994-B1FA-FB031B317EAD}" dt="2025-10-14T19:31:17.155" v="421" actId="478"/>
          <ac:picMkLst>
            <pc:docMk/>
            <pc:sldMk cId="405193597" sldId="271"/>
            <ac:picMk id="3" creationId="{5132B212-9473-255C-C7D1-BE95CDC90A90}"/>
          </ac:picMkLst>
        </pc:picChg>
        <pc:picChg chg="add mod">
          <ac:chgData name="Escamilla, Tanya (WDC)" userId="f6e0dffe-dae2-471c-950c-2e0750af1bed" providerId="ADAL" clId="{57C89B1B-A6A4-4994-B1FA-FB031B317EAD}" dt="2025-10-14T20:43:43.142" v="1485" actId="1076"/>
          <ac:picMkLst>
            <pc:docMk/>
            <pc:sldMk cId="405193597" sldId="271"/>
            <ac:picMk id="3" creationId="{E105361D-DD8A-9A02-0F61-EFA9A9A0F73D}"/>
          </ac:picMkLst>
        </pc:picChg>
        <pc:picChg chg="add mod ord">
          <ac:chgData name="Escamilla, Tanya (WDC)" userId="f6e0dffe-dae2-471c-950c-2e0750af1bed" providerId="ADAL" clId="{57C89B1B-A6A4-4994-B1FA-FB031B317EAD}" dt="2025-10-14T19:32:34.825" v="429" actId="14100"/>
          <ac:picMkLst>
            <pc:docMk/>
            <pc:sldMk cId="405193597" sldId="271"/>
            <ac:picMk id="6" creationId="{992F51E1-566A-0801-3612-E287A362BBB6}"/>
          </ac:picMkLst>
        </pc:picChg>
        <pc:picChg chg="add mod">
          <ac:chgData name="Escamilla, Tanya (WDC)" userId="f6e0dffe-dae2-471c-950c-2e0750af1bed" providerId="ADAL" clId="{57C89B1B-A6A4-4994-B1FA-FB031B317EAD}" dt="2025-10-14T19:36:14.830" v="435" actId="1076"/>
          <ac:picMkLst>
            <pc:docMk/>
            <pc:sldMk cId="405193597" sldId="271"/>
            <ac:picMk id="8" creationId="{806363A9-AEF1-E201-304B-E5753B8DBE21}"/>
          </ac:picMkLst>
        </pc:picChg>
        <pc:picChg chg="del">
          <ac:chgData name="Escamilla, Tanya (WDC)" userId="f6e0dffe-dae2-471c-950c-2e0750af1bed" providerId="ADAL" clId="{57C89B1B-A6A4-4994-B1FA-FB031B317EAD}" dt="2025-10-14T19:27:40.852" v="409" actId="478"/>
          <ac:picMkLst>
            <pc:docMk/>
            <pc:sldMk cId="405193597" sldId="271"/>
            <ac:picMk id="9" creationId="{C836F8A5-27AC-DC24-3A69-9F6F23B30D66}"/>
          </ac:picMkLst>
        </pc:picChg>
        <pc:picChg chg="del">
          <ac:chgData name="Escamilla, Tanya (WDC)" userId="f6e0dffe-dae2-471c-950c-2e0750af1bed" providerId="ADAL" clId="{57C89B1B-A6A4-4994-B1FA-FB031B317EAD}" dt="2025-10-14T19:27:44.255" v="410" actId="478"/>
          <ac:picMkLst>
            <pc:docMk/>
            <pc:sldMk cId="405193597" sldId="271"/>
            <ac:picMk id="11" creationId="{C73CAC67-FB87-452F-1F28-3C1F676FEA0E}"/>
          </ac:picMkLst>
        </pc:picChg>
      </pc:sldChg>
      <pc:sldChg chg="addSp modSp mod">
        <pc:chgData name="Escamilla, Tanya (WDC)" userId="f6e0dffe-dae2-471c-950c-2e0750af1bed" providerId="ADAL" clId="{57C89B1B-A6A4-4994-B1FA-FB031B317EAD}" dt="2025-10-14T20:44:13.565" v="1488" actId="1076"/>
        <pc:sldMkLst>
          <pc:docMk/>
          <pc:sldMk cId="2410386980" sldId="275"/>
        </pc:sldMkLst>
        <pc:spChg chg="add mod">
          <ac:chgData name="Escamilla, Tanya (WDC)" userId="f6e0dffe-dae2-471c-950c-2e0750af1bed" providerId="ADAL" clId="{57C89B1B-A6A4-4994-B1FA-FB031B317EAD}" dt="2025-10-14T19:39:29.664" v="446"/>
          <ac:spMkLst>
            <pc:docMk/>
            <pc:sldMk cId="2410386980" sldId="275"/>
            <ac:spMk id="2" creationId="{6F460914-F13E-8CF4-F172-F069F66298B1}"/>
          </ac:spMkLst>
        </pc:spChg>
        <pc:picChg chg="add mod">
          <ac:chgData name="Escamilla, Tanya (WDC)" userId="f6e0dffe-dae2-471c-950c-2e0750af1bed" providerId="ADAL" clId="{57C89B1B-A6A4-4994-B1FA-FB031B317EAD}" dt="2025-10-14T20:33:45.650" v="1426"/>
          <ac:picMkLst>
            <pc:docMk/>
            <pc:sldMk cId="2410386980" sldId="275"/>
            <ac:picMk id="3" creationId="{D6BAE25F-E28D-9D39-098F-54AB592EA89F}"/>
          </ac:picMkLst>
        </pc:picChg>
        <pc:picChg chg="mod">
          <ac:chgData name="Escamilla, Tanya (WDC)" userId="f6e0dffe-dae2-471c-950c-2e0750af1bed" providerId="ADAL" clId="{57C89B1B-A6A4-4994-B1FA-FB031B317EAD}" dt="2025-10-14T20:44:06.698" v="1487" actId="14100"/>
          <ac:picMkLst>
            <pc:docMk/>
            <pc:sldMk cId="2410386980" sldId="275"/>
            <ac:picMk id="7" creationId="{808BD504-A0B1-031B-C744-69CD0DD49804}"/>
          </ac:picMkLst>
        </pc:picChg>
        <pc:picChg chg="mod">
          <ac:chgData name="Escamilla, Tanya (WDC)" userId="f6e0dffe-dae2-471c-950c-2e0750af1bed" providerId="ADAL" clId="{57C89B1B-A6A4-4994-B1FA-FB031B317EAD}" dt="2025-10-14T20:31:06.615" v="1414" actId="14861"/>
          <ac:picMkLst>
            <pc:docMk/>
            <pc:sldMk cId="2410386980" sldId="275"/>
            <ac:picMk id="9" creationId="{682DE907-2375-7B58-0892-691CA46BDD5C}"/>
          </ac:picMkLst>
        </pc:picChg>
        <pc:picChg chg="mod">
          <ac:chgData name="Escamilla, Tanya (WDC)" userId="f6e0dffe-dae2-471c-950c-2e0750af1bed" providerId="ADAL" clId="{57C89B1B-A6A4-4994-B1FA-FB031B317EAD}" dt="2025-10-14T20:31:11.015" v="1415" actId="14861"/>
          <ac:picMkLst>
            <pc:docMk/>
            <pc:sldMk cId="2410386980" sldId="275"/>
            <ac:picMk id="11" creationId="{A3ECDDDC-554B-CFF3-14C6-36D12FD31367}"/>
          </ac:picMkLst>
        </pc:picChg>
        <pc:picChg chg="mod">
          <ac:chgData name="Escamilla, Tanya (WDC)" userId="f6e0dffe-dae2-471c-950c-2e0750af1bed" providerId="ADAL" clId="{57C89B1B-A6A4-4994-B1FA-FB031B317EAD}" dt="2025-10-14T20:44:13.565" v="1488" actId="1076"/>
          <ac:picMkLst>
            <pc:docMk/>
            <pc:sldMk cId="2410386980" sldId="275"/>
            <ac:picMk id="13" creationId="{B78A0790-F140-BA12-375B-1C19775FC585}"/>
          </ac:picMkLst>
        </pc:picChg>
        <pc:picChg chg="mod">
          <ac:chgData name="Escamilla, Tanya (WDC)" userId="f6e0dffe-dae2-471c-950c-2e0750af1bed" providerId="ADAL" clId="{57C89B1B-A6A4-4994-B1FA-FB031B317EAD}" dt="2025-10-14T20:31:16.548" v="1417" actId="14861"/>
          <ac:picMkLst>
            <pc:docMk/>
            <pc:sldMk cId="2410386980" sldId="275"/>
            <ac:picMk id="15" creationId="{350F03D4-185F-4889-BBE5-EB245DA7DC58}"/>
          </ac:picMkLst>
        </pc:picChg>
        <pc:picChg chg="mod">
          <ac:chgData name="Escamilla, Tanya (WDC)" userId="f6e0dffe-dae2-471c-950c-2e0750af1bed" providerId="ADAL" clId="{57C89B1B-A6A4-4994-B1FA-FB031B317EAD}" dt="2025-10-14T20:31:19.158" v="1418" actId="14861"/>
          <ac:picMkLst>
            <pc:docMk/>
            <pc:sldMk cId="2410386980" sldId="275"/>
            <ac:picMk id="17" creationId="{2214BCF0-4D1D-01CE-5187-9609FEC25804}"/>
          </ac:picMkLst>
        </pc:picChg>
      </pc:sldChg>
      <pc:sldChg chg="addSp modSp mod">
        <pc:chgData name="Escamilla, Tanya (WDC)" userId="f6e0dffe-dae2-471c-950c-2e0750af1bed" providerId="ADAL" clId="{57C89B1B-A6A4-4994-B1FA-FB031B317EAD}" dt="2025-10-14T20:50:00.656" v="1634" actId="20577"/>
        <pc:sldMkLst>
          <pc:docMk/>
          <pc:sldMk cId="1177047238" sldId="276"/>
        </pc:sldMkLst>
        <pc:spChg chg="mod">
          <ac:chgData name="Escamilla, Tanya (WDC)" userId="f6e0dffe-dae2-471c-950c-2e0750af1bed" providerId="ADAL" clId="{57C89B1B-A6A4-4994-B1FA-FB031B317EAD}" dt="2025-10-14T20:50:00.656" v="1634" actId="20577"/>
          <ac:spMkLst>
            <pc:docMk/>
            <pc:sldMk cId="1177047238" sldId="276"/>
            <ac:spMk id="2" creationId="{9B48E6BD-2493-FB20-F8DD-FAF88C9AA500}"/>
          </ac:spMkLst>
        </pc:spChg>
        <pc:spChg chg="add mod">
          <ac:chgData name="Escamilla, Tanya (WDC)" userId="f6e0dffe-dae2-471c-950c-2e0750af1bed" providerId="ADAL" clId="{57C89B1B-A6A4-4994-B1FA-FB031B317EAD}" dt="2025-10-14T19:39:25.609" v="445"/>
          <ac:spMkLst>
            <pc:docMk/>
            <pc:sldMk cId="1177047238" sldId="276"/>
            <ac:spMk id="3" creationId="{803E0D59-07D4-F7CC-77C7-40674AF99A29}"/>
          </ac:spMkLst>
        </pc:spChg>
        <pc:spChg chg="mod">
          <ac:chgData name="Escamilla, Tanya (WDC)" userId="f6e0dffe-dae2-471c-950c-2e0750af1bed" providerId="ADAL" clId="{57C89B1B-A6A4-4994-B1FA-FB031B317EAD}" dt="2025-10-14T20:31:41.171" v="1421" actId="20577"/>
          <ac:spMkLst>
            <pc:docMk/>
            <pc:sldMk cId="1177047238" sldId="276"/>
            <ac:spMk id="6" creationId="{5C7A4910-52E8-F8CD-ECB1-12BABBF0BA75}"/>
          </ac:spMkLst>
        </pc:spChg>
        <pc:spChg chg="add mod">
          <ac:chgData name="Escamilla, Tanya (WDC)" userId="f6e0dffe-dae2-471c-950c-2e0750af1bed" providerId="ADAL" clId="{57C89B1B-A6A4-4994-B1FA-FB031B317EAD}" dt="2025-10-14T20:49:12.431" v="1549" actId="1076"/>
          <ac:spMkLst>
            <pc:docMk/>
            <pc:sldMk cId="1177047238" sldId="276"/>
            <ac:spMk id="9" creationId="{271F9F9D-B99E-8DAB-5321-C22F3554573C}"/>
          </ac:spMkLst>
        </pc:spChg>
        <pc:picChg chg="mod ord">
          <ac:chgData name="Escamilla, Tanya (WDC)" userId="f6e0dffe-dae2-471c-950c-2e0750af1bed" providerId="ADAL" clId="{57C89B1B-A6A4-4994-B1FA-FB031B317EAD}" dt="2025-10-14T20:49:06.790" v="1548" actId="1076"/>
          <ac:picMkLst>
            <pc:docMk/>
            <pc:sldMk cId="1177047238" sldId="276"/>
            <ac:picMk id="4" creationId="{AE39A9B6-203C-3172-53E2-C6FD95DEAF16}"/>
          </ac:picMkLst>
        </pc:picChg>
        <pc:picChg chg="add mod">
          <ac:chgData name="Escamilla, Tanya (WDC)" userId="f6e0dffe-dae2-471c-950c-2e0750af1bed" providerId="ADAL" clId="{57C89B1B-A6A4-4994-B1FA-FB031B317EAD}" dt="2025-10-14T20:33:18.963" v="1422" actId="1076"/>
          <ac:picMkLst>
            <pc:docMk/>
            <pc:sldMk cId="1177047238" sldId="276"/>
            <ac:picMk id="8" creationId="{291FCB87-9855-5920-1F3B-E38D5B001869}"/>
          </ac:picMkLst>
        </pc:picChg>
      </pc:sldChg>
      <pc:sldChg chg="addSp delSp modSp del mod">
        <pc:chgData name="Escamilla, Tanya (WDC)" userId="f6e0dffe-dae2-471c-950c-2e0750af1bed" providerId="ADAL" clId="{57C89B1B-A6A4-4994-B1FA-FB031B317EAD}" dt="2025-10-14T19:26:20.512" v="395" actId="47"/>
        <pc:sldMkLst>
          <pc:docMk/>
          <pc:sldMk cId="1284721433" sldId="277"/>
        </pc:sldMkLst>
        <pc:spChg chg="del mod">
          <ac:chgData name="Escamilla, Tanya (WDC)" userId="f6e0dffe-dae2-471c-950c-2e0750af1bed" providerId="ADAL" clId="{57C89B1B-A6A4-4994-B1FA-FB031B317EAD}" dt="2025-10-14T19:16:58.599" v="381" actId="478"/>
          <ac:spMkLst>
            <pc:docMk/>
            <pc:sldMk cId="1284721433" sldId="277"/>
            <ac:spMk id="3" creationId="{C2F2910D-6B8B-98A6-63F2-F695762020A6}"/>
          </ac:spMkLst>
        </pc:spChg>
        <pc:spChg chg="add del mod">
          <ac:chgData name="Escamilla, Tanya (WDC)" userId="f6e0dffe-dae2-471c-950c-2e0750af1bed" providerId="ADAL" clId="{57C89B1B-A6A4-4994-B1FA-FB031B317EAD}" dt="2025-10-14T19:17:02.760" v="383" actId="22"/>
          <ac:spMkLst>
            <pc:docMk/>
            <pc:sldMk cId="1284721433" sldId="277"/>
            <ac:spMk id="5" creationId="{D33C2D87-713D-6C4A-124E-1B4DAFA60CEE}"/>
          </ac:spMkLst>
        </pc:spChg>
        <pc:picChg chg="add mod ord">
          <ac:chgData name="Escamilla, Tanya (WDC)" userId="f6e0dffe-dae2-471c-950c-2e0750af1bed" providerId="ADAL" clId="{57C89B1B-A6A4-4994-B1FA-FB031B317EAD}" dt="2025-10-14T19:17:06.736" v="384" actId="1076"/>
          <ac:picMkLst>
            <pc:docMk/>
            <pc:sldMk cId="1284721433" sldId="277"/>
            <ac:picMk id="7" creationId="{F1D63080-F692-32F9-05CD-B439DB8D201B}"/>
          </ac:picMkLst>
        </pc:picChg>
        <pc:picChg chg="add mod">
          <ac:chgData name="Escamilla, Tanya (WDC)" userId="f6e0dffe-dae2-471c-950c-2e0750af1bed" providerId="ADAL" clId="{57C89B1B-A6A4-4994-B1FA-FB031B317EAD}" dt="2025-10-14T19:17:43.287" v="386" actId="1076"/>
          <ac:picMkLst>
            <pc:docMk/>
            <pc:sldMk cId="1284721433" sldId="277"/>
            <ac:picMk id="9" creationId="{4ABBE183-634C-D28F-E74C-101DD0A16C46}"/>
          </ac:picMkLst>
        </pc:picChg>
        <pc:picChg chg="add del">
          <ac:chgData name="Escamilla, Tanya (WDC)" userId="f6e0dffe-dae2-471c-950c-2e0750af1bed" providerId="ADAL" clId="{57C89B1B-A6A4-4994-B1FA-FB031B317EAD}" dt="2025-10-14T19:19:50.613" v="393" actId="478"/>
          <ac:picMkLst>
            <pc:docMk/>
            <pc:sldMk cId="1284721433" sldId="277"/>
            <ac:picMk id="11" creationId="{A9DE1067-A198-71A1-155B-BABF32551523}"/>
          </ac:picMkLst>
        </pc:picChg>
        <pc:picChg chg="add mod">
          <ac:chgData name="Escamilla, Tanya (WDC)" userId="f6e0dffe-dae2-471c-950c-2e0750af1bed" providerId="ADAL" clId="{57C89B1B-A6A4-4994-B1FA-FB031B317EAD}" dt="2025-10-14T19:19:55.396" v="394" actId="1076"/>
          <ac:picMkLst>
            <pc:docMk/>
            <pc:sldMk cId="1284721433" sldId="277"/>
            <ac:picMk id="13" creationId="{D9895740-AE0B-6010-8901-612D1B7408A8}"/>
          </ac:picMkLst>
        </pc:picChg>
      </pc:sldChg>
      <pc:sldChg chg="addSp modSp mod">
        <pc:chgData name="Escamilla, Tanya (WDC)" userId="f6e0dffe-dae2-471c-950c-2e0750af1bed" providerId="ADAL" clId="{57C89B1B-A6A4-4994-B1FA-FB031B317EAD}" dt="2025-10-15T10:48:53.058" v="1740" actId="20577"/>
        <pc:sldMkLst>
          <pc:docMk/>
          <pc:sldMk cId="3311224927" sldId="278"/>
        </pc:sldMkLst>
        <pc:spChg chg="mod">
          <ac:chgData name="Escamilla, Tanya (WDC)" userId="f6e0dffe-dae2-471c-950c-2e0750af1bed" providerId="ADAL" clId="{57C89B1B-A6A4-4994-B1FA-FB031B317EAD}" dt="2025-10-15T10:48:53.058" v="1740" actId="20577"/>
          <ac:spMkLst>
            <pc:docMk/>
            <pc:sldMk cId="3311224927" sldId="278"/>
            <ac:spMk id="2" creationId="{64EFDD0E-2E21-5973-F6E2-E21C681E2F3A}"/>
          </ac:spMkLst>
        </pc:spChg>
        <pc:spChg chg="add mod">
          <ac:chgData name="Escamilla, Tanya (WDC)" userId="f6e0dffe-dae2-471c-950c-2e0750af1bed" providerId="ADAL" clId="{57C89B1B-A6A4-4994-B1FA-FB031B317EAD}" dt="2025-10-14T19:39:43.747" v="447"/>
          <ac:spMkLst>
            <pc:docMk/>
            <pc:sldMk cId="3311224927" sldId="278"/>
            <ac:spMk id="3" creationId="{7B165E05-4C4C-A768-E6DA-7040BD9F4ADB}"/>
          </ac:spMkLst>
        </pc:spChg>
        <pc:spChg chg="mod">
          <ac:chgData name="Escamilla, Tanya (WDC)" userId="f6e0dffe-dae2-471c-950c-2e0750af1bed" providerId="ADAL" clId="{57C89B1B-A6A4-4994-B1FA-FB031B317EAD}" dt="2025-10-14T20:25:45.433" v="1022" actId="20577"/>
          <ac:spMkLst>
            <pc:docMk/>
            <pc:sldMk cId="3311224927" sldId="278"/>
            <ac:spMk id="6" creationId="{3926A386-A86D-F524-34BD-880F09687634}"/>
          </ac:spMkLst>
        </pc:spChg>
        <pc:picChg chg="add mod">
          <ac:chgData name="Escamilla, Tanya (WDC)" userId="f6e0dffe-dae2-471c-950c-2e0750af1bed" providerId="ADAL" clId="{57C89B1B-A6A4-4994-B1FA-FB031B317EAD}" dt="2025-10-14T20:33:48.150" v="1427"/>
          <ac:picMkLst>
            <pc:docMk/>
            <pc:sldMk cId="3311224927" sldId="278"/>
            <ac:picMk id="4" creationId="{FCB2796A-7D51-6901-40AF-67C7E7127152}"/>
          </ac:picMkLst>
        </pc:picChg>
      </pc:sldChg>
      <pc:sldChg chg="addSp delSp modSp mod">
        <pc:chgData name="Escamilla, Tanya (WDC)" userId="f6e0dffe-dae2-471c-950c-2e0750af1bed" providerId="ADAL" clId="{57C89B1B-A6A4-4994-B1FA-FB031B317EAD}" dt="2025-10-14T20:33:38.187" v="1425" actId="14100"/>
        <pc:sldMkLst>
          <pc:docMk/>
          <pc:sldMk cId="472103676" sldId="279"/>
        </pc:sldMkLst>
        <pc:spChg chg="mod">
          <ac:chgData name="Escamilla, Tanya (WDC)" userId="f6e0dffe-dae2-471c-950c-2e0750af1bed" providerId="ADAL" clId="{57C89B1B-A6A4-4994-B1FA-FB031B317EAD}" dt="2025-10-14T19:44:32.651" v="983" actId="1076"/>
          <ac:spMkLst>
            <pc:docMk/>
            <pc:sldMk cId="472103676" sldId="279"/>
            <ac:spMk id="2" creationId="{4DFB9D72-F1B2-2C1F-DC47-A5B52921C1A6}"/>
          </ac:spMkLst>
        </pc:spChg>
        <pc:spChg chg="del mod">
          <ac:chgData name="Escamilla, Tanya (WDC)" userId="f6e0dffe-dae2-471c-950c-2e0750af1bed" providerId="ADAL" clId="{57C89B1B-A6A4-4994-B1FA-FB031B317EAD}" dt="2025-10-14T19:07:30.402" v="116" actId="478"/>
          <ac:spMkLst>
            <pc:docMk/>
            <pc:sldMk cId="472103676" sldId="279"/>
            <ac:spMk id="3" creationId="{C80F0A19-5271-10DF-81AE-A00701B5D742}"/>
          </ac:spMkLst>
        </pc:spChg>
        <pc:spChg chg="add mod">
          <ac:chgData name="Escamilla, Tanya (WDC)" userId="f6e0dffe-dae2-471c-950c-2e0750af1bed" providerId="ADAL" clId="{57C89B1B-A6A4-4994-B1FA-FB031B317EAD}" dt="2025-10-14T19:39:21.127" v="444"/>
          <ac:spMkLst>
            <pc:docMk/>
            <pc:sldMk cId="472103676" sldId="279"/>
            <ac:spMk id="3" creationId="{EA3EC060-9068-1DA6-FBBA-0A38C87C4E14}"/>
          </ac:spMkLst>
        </pc:spChg>
        <pc:spChg chg="del mod">
          <ac:chgData name="Escamilla, Tanya (WDC)" userId="f6e0dffe-dae2-471c-950c-2e0750af1bed" providerId="ADAL" clId="{57C89B1B-A6A4-4994-B1FA-FB031B317EAD}" dt="2025-10-14T19:07:26.080" v="115" actId="478"/>
          <ac:spMkLst>
            <pc:docMk/>
            <pc:sldMk cId="472103676" sldId="279"/>
            <ac:spMk id="4" creationId="{491880B9-12D7-110D-E097-E70D4BF56A88}"/>
          </ac:spMkLst>
        </pc:spChg>
        <pc:spChg chg="mod">
          <ac:chgData name="Escamilla, Tanya (WDC)" userId="f6e0dffe-dae2-471c-950c-2e0750af1bed" providerId="ADAL" clId="{57C89B1B-A6A4-4994-B1FA-FB031B317EAD}" dt="2025-10-14T19:44:37.071" v="984" actId="1076"/>
          <ac:spMkLst>
            <pc:docMk/>
            <pc:sldMk cId="472103676" sldId="279"/>
            <ac:spMk id="6" creationId="{EF918390-C800-FC1D-824A-E44E55F7724B}"/>
          </ac:spMkLst>
        </pc:spChg>
        <pc:picChg chg="del mod">
          <ac:chgData name="Escamilla, Tanya (WDC)" userId="f6e0dffe-dae2-471c-950c-2e0750af1bed" providerId="ADAL" clId="{57C89B1B-A6A4-4994-B1FA-FB031B317EAD}" dt="2025-10-14T19:08:37.663" v="117" actId="478"/>
          <ac:picMkLst>
            <pc:docMk/>
            <pc:sldMk cId="472103676" sldId="279"/>
            <ac:picMk id="7" creationId="{2AD6C527-CE4B-633C-7740-38574B47F98E}"/>
          </ac:picMkLst>
        </pc:picChg>
        <pc:picChg chg="add del mod ord">
          <ac:chgData name="Escamilla, Tanya (WDC)" userId="f6e0dffe-dae2-471c-950c-2e0750af1bed" providerId="ADAL" clId="{57C89B1B-A6A4-4994-B1FA-FB031B317EAD}" dt="2025-10-14T20:29:20.649" v="1346" actId="478"/>
          <ac:picMkLst>
            <pc:docMk/>
            <pc:sldMk cId="472103676" sldId="279"/>
            <ac:picMk id="7" creationId="{331B90A2-D908-0D5B-621A-13BCEEDABCE4}"/>
          </ac:picMkLst>
        </pc:picChg>
        <pc:picChg chg="add mod">
          <ac:chgData name="Escamilla, Tanya (WDC)" userId="f6e0dffe-dae2-471c-950c-2e0750af1bed" providerId="ADAL" clId="{57C89B1B-A6A4-4994-B1FA-FB031B317EAD}" dt="2025-10-14T20:29:46.100" v="1352" actId="1076"/>
          <ac:picMkLst>
            <pc:docMk/>
            <pc:sldMk cId="472103676" sldId="279"/>
            <ac:picMk id="9" creationId="{146A41E8-925C-91E1-5306-D39CA5642A8D}"/>
          </ac:picMkLst>
        </pc:picChg>
        <pc:picChg chg="add del mod">
          <ac:chgData name="Escamilla, Tanya (WDC)" userId="f6e0dffe-dae2-471c-950c-2e0750af1bed" providerId="ADAL" clId="{57C89B1B-A6A4-4994-B1FA-FB031B317EAD}" dt="2025-10-14T19:03:21.783" v="111" actId="478"/>
          <ac:picMkLst>
            <pc:docMk/>
            <pc:sldMk cId="472103676" sldId="279"/>
            <ac:picMk id="9" creationId="{DADF872C-F9BC-9F3B-45D1-A32DD8DA8CEF}"/>
          </ac:picMkLst>
        </pc:picChg>
        <pc:picChg chg="add mod">
          <ac:chgData name="Escamilla, Tanya (WDC)" userId="f6e0dffe-dae2-471c-950c-2e0750af1bed" providerId="ADAL" clId="{57C89B1B-A6A4-4994-B1FA-FB031B317EAD}" dt="2025-10-14T20:33:38.187" v="1425" actId="14100"/>
          <ac:picMkLst>
            <pc:docMk/>
            <pc:sldMk cId="472103676" sldId="279"/>
            <ac:picMk id="10" creationId="{95C33688-0A10-0C2F-4061-FE03950C158F}"/>
          </ac:picMkLst>
        </pc:picChg>
        <pc:picChg chg="add del mod">
          <ac:chgData name="Escamilla, Tanya (WDC)" userId="f6e0dffe-dae2-471c-950c-2e0750af1bed" providerId="ADAL" clId="{57C89B1B-A6A4-4994-B1FA-FB031B317EAD}" dt="2025-10-14T19:56:19.657" v="986" actId="478"/>
          <ac:picMkLst>
            <pc:docMk/>
            <pc:sldMk cId="472103676" sldId="279"/>
            <ac:picMk id="11" creationId="{8AEBC4F4-4639-609D-FC6F-8434D5E80A98}"/>
          </ac:picMkLst>
        </pc:picChg>
        <pc:picChg chg="add mod">
          <ac:chgData name="Escamilla, Tanya (WDC)" userId="f6e0dffe-dae2-471c-950c-2e0750af1bed" providerId="ADAL" clId="{57C89B1B-A6A4-4994-B1FA-FB031B317EAD}" dt="2025-10-14T20:22:53.332" v="1006" actId="1076"/>
          <ac:picMkLst>
            <pc:docMk/>
            <pc:sldMk cId="472103676" sldId="279"/>
            <ac:picMk id="13" creationId="{72E7046F-D082-03EC-E66F-763D17D2BA94}"/>
          </ac:picMkLst>
        </pc:picChg>
      </pc:sldChg>
      <pc:sldChg chg="addSp delSp modSp add mod">
        <pc:chgData name="Escamilla, Tanya (WDC)" userId="f6e0dffe-dae2-471c-950c-2e0750af1bed" providerId="ADAL" clId="{57C89B1B-A6A4-4994-B1FA-FB031B317EAD}" dt="2025-10-14T20:40:40.574" v="1473" actId="1076"/>
        <pc:sldMkLst>
          <pc:docMk/>
          <pc:sldMk cId="1210463200" sldId="280"/>
        </pc:sldMkLst>
        <pc:grpChg chg="add mod">
          <ac:chgData name="Escamilla, Tanya (WDC)" userId="f6e0dffe-dae2-471c-950c-2e0750af1bed" providerId="ADAL" clId="{57C89B1B-A6A4-4994-B1FA-FB031B317EAD}" dt="2025-10-14T20:40:19.066" v="1465" actId="1076"/>
          <ac:grpSpMkLst>
            <pc:docMk/>
            <pc:sldMk cId="1210463200" sldId="280"/>
            <ac:grpSpMk id="16" creationId="{E0336C74-488C-C608-2086-228C9890F361}"/>
          </ac:grpSpMkLst>
        </pc:grpChg>
        <pc:picChg chg="add mod">
          <ac:chgData name="Escamilla, Tanya (WDC)" userId="f6e0dffe-dae2-471c-950c-2e0750af1bed" providerId="ADAL" clId="{57C89B1B-A6A4-4994-B1FA-FB031B317EAD}" dt="2025-10-14T20:36:36.902" v="1442" actId="1076"/>
          <ac:picMkLst>
            <pc:docMk/>
            <pc:sldMk cId="1210463200" sldId="280"/>
            <ac:picMk id="6" creationId="{DF7424C2-2CDB-BD88-5217-805F0E8E24DC}"/>
          </ac:picMkLst>
        </pc:picChg>
        <pc:picChg chg="del">
          <ac:chgData name="Escamilla, Tanya (WDC)" userId="f6e0dffe-dae2-471c-950c-2e0750af1bed" providerId="ADAL" clId="{57C89B1B-A6A4-4994-B1FA-FB031B317EAD}" dt="2025-10-14T20:36:03.765" v="1429" actId="478"/>
          <ac:picMkLst>
            <pc:docMk/>
            <pc:sldMk cId="1210463200" sldId="280"/>
            <ac:picMk id="7" creationId="{BE5A510C-60DA-1DAF-FCD8-8BD039F161D1}"/>
          </ac:picMkLst>
        </pc:picChg>
        <pc:picChg chg="del">
          <ac:chgData name="Escamilla, Tanya (WDC)" userId="f6e0dffe-dae2-471c-950c-2e0750af1bed" providerId="ADAL" clId="{57C89B1B-A6A4-4994-B1FA-FB031B317EAD}" dt="2025-10-14T20:36:08.075" v="1431" actId="478"/>
          <ac:picMkLst>
            <pc:docMk/>
            <pc:sldMk cId="1210463200" sldId="280"/>
            <ac:picMk id="9" creationId="{23CAA1FD-CDAA-CCB5-16B2-F2A4D2A59DA8}"/>
          </ac:picMkLst>
        </pc:picChg>
        <pc:picChg chg="add mod">
          <ac:chgData name="Escamilla, Tanya (WDC)" userId="f6e0dffe-dae2-471c-950c-2e0750af1bed" providerId="ADAL" clId="{57C89B1B-A6A4-4994-B1FA-FB031B317EAD}" dt="2025-10-14T20:40:17.317" v="1464" actId="164"/>
          <ac:picMkLst>
            <pc:docMk/>
            <pc:sldMk cId="1210463200" sldId="280"/>
            <ac:picMk id="10" creationId="{BA552174-2034-B22E-A7D6-50CCF50A1861}"/>
          </ac:picMkLst>
        </pc:picChg>
        <pc:picChg chg="del">
          <ac:chgData name="Escamilla, Tanya (WDC)" userId="f6e0dffe-dae2-471c-950c-2e0750af1bed" providerId="ADAL" clId="{57C89B1B-A6A4-4994-B1FA-FB031B317EAD}" dt="2025-10-14T20:36:29.962" v="1440" actId="478"/>
          <ac:picMkLst>
            <pc:docMk/>
            <pc:sldMk cId="1210463200" sldId="280"/>
            <ac:picMk id="11" creationId="{F0844496-63D2-FC46-5D32-3586EBB82A52}"/>
          </ac:picMkLst>
        </pc:picChg>
        <pc:picChg chg="del">
          <ac:chgData name="Escamilla, Tanya (WDC)" userId="f6e0dffe-dae2-471c-950c-2e0750af1bed" providerId="ADAL" clId="{57C89B1B-A6A4-4994-B1FA-FB031B317EAD}" dt="2025-10-14T20:36:11.766" v="1433" actId="478"/>
          <ac:picMkLst>
            <pc:docMk/>
            <pc:sldMk cId="1210463200" sldId="280"/>
            <ac:picMk id="13" creationId="{A7EBD44F-91F1-843D-A560-B1307A82AB3E}"/>
          </ac:picMkLst>
        </pc:picChg>
        <pc:picChg chg="mod">
          <ac:chgData name="Escamilla, Tanya (WDC)" userId="f6e0dffe-dae2-471c-950c-2e0750af1bed" providerId="ADAL" clId="{57C89B1B-A6A4-4994-B1FA-FB031B317EAD}" dt="2025-10-14T20:40:21.017" v="1466" actId="1076"/>
          <ac:picMkLst>
            <pc:docMk/>
            <pc:sldMk cId="1210463200" sldId="280"/>
            <ac:picMk id="15" creationId="{38813382-94AC-8D98-7EFB-E9B1F5AC4C79}"/>
          </ac:picMkLst>
        </pc:picChg>
        <pc:picChg chg="del">
          <ac:chgData name="Escamilla, Tanya (WDC)" userId="f6e0dffe-dae2-471c-950c-2e0750af1bed" providerId="ADAL" clId="{57C89B1B-A6A4-4994-B1FA-FB031B317EAD}" dt="2025-10-14T20:36:09.986" v="1432" actId="478"/>
          <ac:picMkLst>
            <pc:docMk/>
            <pc:sldMk cId="1210463200" sldId="280"/>
            <ac:picMk id="17" creationId="{62EB770B-B816-AAB9-BB54-99E0F8FAFAFE}"/>
          </ac:picMkLst>
        </pc:picChg>
        <pc:picChg chg="add mod">
          <ac:chgData name="Escamilla, Tanya (WDC)" userId="f6e0dffe-dae2-471c-950c-2e0750af1bed" providerId="ADAL" clId="{57C89B1B-A6A4-4994-B1FA-FB031B317EAD}" dt="2025-10-14T20:40:40.574" v="1473" actId="1076"/>
          <ac:picMkLst>
            <pc:docMk/>
            <pc:sldMk cId="1210463200" sldId="280"/>
            <ac:picMk id="19" creationId="{E7D536BB-F2A8-D245-2E5D-0BA1D9AA5022}"/>
          </ac:picMkLst>
        </pc:picChg>
        <pc:cxnChg chg="add mod">
          <ac:chgData name="Escamilla, Tanya (WDC)" userId="f6e0dffe-dae2-471c-950c-2e0750af1bed" providerId="ADAL" clId="{57C89B1B-A6A4-4994-B1FA-FB031B317EAD}" dt="2025-10-14T20:40:17.317" v="1464" actId="164"/>
          <ac:cxnSpMkLst>
            <pc:docMk/>
            <pc:sldMk cId="1210463200" sldId="280"/>
            <ac:cxnSpMk id="14" creationId="{4F8E95B4-FA17-D345-20B7-EAC47B2378C7}"/>
          </ac:cxnSpMkLst>
        </pc:cxnChg>
      </pc:sldChg>
      <pc:sldChg chg="new del">
        <pc:chgData name="Escamilla, Tanya (WDC)" userId="f6e0dffe-dae2-471c-950c-2e0750af1bed" providerId="ADAL" clId="{57C89B1B-A6A4-4994-B1FA-FB031B317EAD}" dt="2025-10-14T20:21:53.937" v="1002" actId="47"/>
        <pc:sldMkLst>
          <pc:docMk/>
          <pc:sldMk cId="2785806044" sldId="280"/>
        </pc:sldMkLst>
      </pc:sldChg>
      <pc:sldChg chg="new del">
        <pc:chgData name="Escamilla, Tanya (WDC)" userId="f6e0dffe-dae2-471c-950c-2e0750af1bed" providerId="ADAL" clId="{57C89B1B-A6A4-4994-B1FA-FB031B317EAD}" dt="2025-10-14T20:21:54.541" v="1003" actId="47"/>
        <pc:sldMkLst>
          <pc:docMk/>
          <pc:sldMk cId="221464403" sldId="281"/>
        </pc:sldMkLst>
      </pc:sldChg>
      <pc:sldMasterChg chg="modSldLayout">
        <pc:chgData name="Escamilla, Tanya (WDC)" userId="f6e0dffe-dae2-471c-950c-2e0750af1bed" providerId="ADAL" clId="{57C89B1B-A6A4-4994-B1FA-FB031B317EAD}" dt="2025-10-14T19:35:08.063" v="433" actId="478"/>
        <pc:sldMasterMkLst>
          <pc:docMk/>
          <pc:sldMasterMk cId="540732128" sldId="2147483648"/>
        </pc:sldMasterMkLst>
        <pc:sldLayoutChg chg="delSp mod">
          <pc:chgData name="Escamilla, Tanya (WDC)" userId="f6e0dffe-dae2-471c-950c-2e0750af1bed" providerId="ADAL" clId="{57C89B1B-A6A4-4994-B1FA-FB031B317EAD}" dt="2025-10-14T19:35:08.063" v="433" actId="478"/>
          <pc:sldLayoutMkLst>
            <pc:docMk/>
            <pc:sldMasterMk cId="540732128" sldId="2147483648"/>
            <pc:sldLayoutMk cId="858602401" sldId="2147483660"/>
          </pc:sldLayoutMkLst>
          <pc:spChg chg="del">
            <ac:chgData name="Escamilla, Tanya (WDC)" userId="f6e0dffe-dae2-471c-950c-2e0750af1bed" providerId="ADAL" clId="{57C89B1B-A6A4-4994-B1FA-FB031B317EAD}" dt="2025-10-14T19:35:08.063" v="433" actId="478"/>
            <ac:spMkLst>
              <pc:docMk/>
              <pc:sldMasterMk cId="540732128" sldId="2147483648"/>
              <pc:sldLayoutMk cId="858602401" sldId="2147483660"/>
              <ac:spMk id="148" creationId="{3384B415-4853-A247-A37B-29159E22E2DB}"/>
            </ac:spMkLst>
          </pc:spChg>
          <pc:picChg chg="del">
            <ac:chgData name="Escamilla, Tanya (WDC)" userId="f6e0dffe-dae2-471c-950c-2e0750af1bed" providerId="ADAL" clId="{57C89B1B-A6A4-4994-B1FA-FB031B317EAD}" dt="2025-10-14T19:35:05.995" v="432" actId="478"/>
            <ac:picMkLst>
              <pc:docMk/>
              <pc:sldMasterMk cId="540732128" sldId="2147483648"/>
              <pc:sldLayoutMk cId="858602401" sldId="2147483660"/>
              <ac:picMk id="7" creationId="{AC93AEB0-81FC-C3F0-7FFC-85869B694C3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C1ED-063C-C3A3-45A7-9998415A6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0457-5143-9FA2-D1A9-5A3DB6CCA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69E1B-D72D-99FA-6DEA-7AB95A1A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823C-7D64-45DE-AF48-F333633898A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2897-378B-1E56-B32D-E73A44D6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6C8C8-2163-130E-C810-51D3971D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298B-9616-4595-9F2F-208FF39D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6A64-39C6-7167-206A-F467A6CE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035E3-2E8E-BEB6-EA02-A0BA417C0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3E7A-5B37-B424-335A-D9A0E750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823C-7D64-45DE-AF48-F333633898A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A8FFB-EB4A-CD99-7C2C-D89ED1B1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BBB0-CD1C-89E3-455A-57FFBDFE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298B-9616-4595-9F2F-208FF39D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7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76323-DFA6-45B5-3A21-9BBB77E3C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E9C15-4BB8-8E8C-648E-C8E757A55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EB627-8901-29CC-513E-C6F792D9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823C-7D64-45DE-AF48-F333633898A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F783E-FF82-F1D7-16F5-D70CFDFF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2D10-2562-4FDC-9C71-66A6AB75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298B-9616-4595-9F2F-208FF39D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51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General Slide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C563-FEF0-9F4A-A546-15F2CC57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79AD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9F75-17A8-DA49-BFBE-8A231940A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A706D-A6D0-FA47-88CB-1A0FEC40F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4B46963-3CAA-7E46-8E4C-A63175F0D3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Slide Number Placeholder 8">
            <a:extLst>
              <a:ext uri="{FF2B5EF4-FFF2-40B4-BE49-F238E27FC236}">
                <a16:creationId xmlns:a16="http://schemas.microsoft.com/office/drawing/2014/main" id="{9F130AB5-F5AB-E249-8D20-BF830176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024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49E2-7C18-2B6E-2FBD-6C46F06D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3B261-70A5-6B98-D6E8-87378555B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88AB3-C713-E65D-54BC-1C734594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823C-7D64-45DE-AF48-F333633898A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71CAB-0AF1-3E55-70C0-DEAA515A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34B2-DF0B-BCF9-F219-313E6DD2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298B-9616-4595-9F2F-208FF39D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0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7595-0037-DBCB-ADD2-A0603243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E8FC5-2A33-183F-6247-98DBD51ED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1C8C-CEA1-9629-B632-A0A50B83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823C-7D64-45DE-AF48-F333633898A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3574D-CB0F-39FD-123C-833BA5FA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DD975-8328-3E0B-49CA-C7679381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298B-9616-4595-9F2F-208FF39D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F24B-B036-77DB-1C8A-AB080B3A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C4E6F-488D-85FA-0B96-A0DAB8021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D29F3-41E8-AA4E-32AC-750B54536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1B783-8117-16C4-43D2-1B88C77B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823C-7D64-45DE-AF48-F333633898A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E7AD4-4316-4F50-BD1B-8D0EC0D2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FB7D6-D6F2-2A7B-52CC-2187943B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298B-9616-4595-9F2F-208FF39D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9CBB-F5E3-193C-95A7-D5B38BE5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B3938-A9F3-64C8-44F4-280B5BB32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5B17F-9E22-770C-4DF1-60EE20D99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FD645-065B-36D2-E05D-75B3B5115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969CA-4867-EFF5-442D-198C7AAFC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FA5D6-456B-D79C-4C8B-247CACB9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823C-7D64-45DE-AF48-F333633898A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91F64-2F98-1079-B37E-FD25191A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B14-9001-42A3-4A1A-578F8CE7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298B-9616-4595-9F2F-208FF39D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9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6CE9-29AB-4902-4F4A-16F599E6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76417-F3C3-E9C9-8BD1-0946358E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823C-7D64-45DE-AF48-F333633898A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8C9E2-909C-8992-97BE-B86E616E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EC611-F8D8-2EB1-265D-5716D41C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298B-9616-4595-9F2F-208FF39D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3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E73A6-E907-D999-BDFE-AF6A27C1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823C-7D64-45DE-AF48-F333633898A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9B34E-C005-C24A-B88E-AF3BBB8A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892F6-33D7-EAD0-2366-18EEFDF9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298B-9616-4595-9F2F-208FF39D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3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09A7-A673-B705-8818-A42884BD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D12B4-5831-515F-10AF-6FD7071A5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D175B-1DA0-EA74-B040-D5FAE4571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4EB23-8B52-937B-9901-B0BDF66F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823C-7D64-45DE-AF48-F333633898A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1DF30-E2BF-E624-E98C-F3C2992E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AB299-8240-FD9D-4E3C-735A5DD0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298B-9616-4595-9F2F-208FF39D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2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9462-4F72-C221-00EC-5EF4980B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B61B0-862D-8F24-5ED7-C8A9C1351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B5540-6ADD-DF99-5FD1-77271C04E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17F91-E734-7DD7-61E2-41E98434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823C-7D64-45DE-AF48-F333633898A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070BF-BCD9-6F07-CCC4-55E7687A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89263-74A2-1E6F-A418-54BC276D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298B-9616-4595-9F2F-208FF39D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9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8ABA3-A925-3ECC-A652-838CDFE5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6BC13-DBF3-E2F5-556C-A5E0CA774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186F2-06C1-1D44-07CE-82819D962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5D823C-7D64-45DE-AF48-F333633898A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4383-1F9F-679A-A5AA-5C6565738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42C7B-E47C-AFA4-01BF-6C03B2E7F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76298B-9616-4595-9F2F-208FF39D1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bit.ly/PAHORCCEdeng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2F51E1-566A-0801-3612-E287A362B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05" y="0"/>
            <a:ext cx="11697989" cy="61055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E4EFC-A728-F0C4-2C18-1039D26FF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6363A9-AEF1-E201-304B-E5753B8DB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58" y="6057812"/>
            <a:ext cx="4915586" cy="600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05361D-DD8A-9A02-0F61-EFA9A9A0F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725" y="6055639"/>
            <a:ext cx="3289888" cy="6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35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B4D5-5AB5-4C95-A371-314A81091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BA88B-EF8D-5EA4-91FD-C7F65C2BD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48E6BD-2493-FB20-F8DD-FAF88C9AA500}"/>
              </a:ext>
            </a:extLst>
          </p:cNvPr>
          <p:cNvSpPr txBox="1"/>
          <p:nvPr/>
        </p:nvSpPr>
        <p:spPr>
          <a:xfrm>
            <a:off x="739624" y="1490007"/>
            <a:ext cx="72441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Developed between two PAHO Departments:  Communicable Diseases and Health Emergencies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 3 to 3.5 hours self-instruction. Available on PAHO’s VC website and 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Spanish and English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7A4910-52E8-F8CD-ECB1-12BABBF0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9"/>
            <a:ext cx="10515600" cy="1325563"/>
          </a:xfrm>
        </p:spPr>
        <p:txBody>
          <a:bodyPr/>
          <a:lstStyle/>
          <a:p>
            <a:r>
              <a:rPr lang="en-US" b="1" dirty="0"/>
              <a:t>Based on WHO’s RCCE R&amp;R toolkit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3E0D59-07D4-F7CC-77C7-40674AF99A29}"/>
              </a:ext>
            </a:extLst>
          </p:cNvPr>
          <p:cNvSpPr/>
          <p:nvPr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rgbClr val="17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FCB87-9855-5920-1F3B-E38D5B001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98" y="4396904"/>
            <a:ext cx="2095185" cy="2126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39A9B6-203C-3172-53E2-C6FD95DEA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829" y="1399311"/>
            <a:ext cx="3449445" cy="489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1F9F9D-B99E-8DAB-5321-C22F3554573C}"/>
              </a:ext>
            </a:extLst>
          </p:cNvPr>
          <p:cNvSpPr txBox="1"/>
          <p:nvPr/>
        </p:nvSpPr>
        <p:spPr>
          <a:xfrm>
            <a:off x="3286283" y="5073553"/>
            <a:ext cx="469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4"/>
              </a:rPr>
              <a:t>https://bit.ly/PAHORCCEdengue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0472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E7286-835E-B095-5EE0-DCF755780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2319-8ECA-9286-D057-83283B3C0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B9D72-F1B2-2C1F-DC47-A5B52921C1A6}"/>
              </a:ext>
            </a:extLst>
          </p:cNvPr>
          <p:cNvSpPr txBox="1"/>
          <p:nvPr/>
        </p:nvSpPr>
        <p:spPr>
          <a:xfrm>
            <a:off x="3124928" y="1501787"/>
            <a:ext cx="594214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Brisa is a health promoter, and Benjamin is a health communications expert.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They work in </a:t>
            </a:r>
            <a:r>
              <a:rPr lang="en-US" sz="2400" dirty="0" err="1">
                <a:solidFill>
                  <a:schemeClr val="accent1"/>
                </a:solidFill>
              </a:rPr>
              <a:t>Aldrelia’s</a:t>
            </a:r>
            <a:r>
              <a:rPr lang="en-US" sz="2400" dirty="0">
                <a:solidFill>
                  <a:schemeClr val="accent1"/>
                </a:solidFill>
              </a:rPr>
              <a:t> local health office. 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They have been notified of an unprecedented rise in patients admitted to emergencies in the local health center with dengue fever symptoms.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918390-C800-FC1D-824A-E44E55F7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273" y="342904"/>
            <a:ext cx="4743451" cy="1325563"/>
          </a:xfrm>
        </p:spPr>
        <p:txBody>
          <a:bodyPr/>
          <a:lstStyle/>
          <a:p>
            <a:pPr algn="ctr"/>
            <a:r>
              <a:rPr lang="en-US" b="1" dirty="0"/>
              <a:t>The Story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7046F-D082-03EC-E66F-763D17D2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074" y="739562"/>
            <a:ext cx="1722645" cy="53788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3EC060-9068-1DA6-FBBA-0A38C87C4E14}"/>
              </a:ext>
            </a:extLst>
          </p:cNvPr>
          <p:cNvSpPr/>
          <p:nvPr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rgbClr val="17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6A41E8-925C-91E1-5306-D39CA5642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02" y="834368"/>
            <a:ext cx="1596463" cy="5284067"/>
          </a:xfrm>
          <a:prstGeom prst="rect">
            <a:avLst/>
          </a:prstGeom>
        </p:spPr>
      </p:pic>
      <p:pic>
        <p:nvPicPr>
          <p:cNvPr id="10" name="Picture 9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95C33688-0A10-0C2F-4061-FE03950C1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3816614" cy="5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036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E4EFC-A728-F0C4-2C18-1039D26FF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BD504-A0B1-031B-C744-69CD0DD4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93" y="766431"/>
            <a:ext cx="9967170" cy="49390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DE907-2375-7B58-0892-691CA46BD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837" y="2514567"/>
            <a:ext cx="3677163" cy="4763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CDDDC-554B-CFF3-14C6-36D12FD31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931" y="3924268"/>
            <a:ext cx="1876687" cy="304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8A0790-F140-BA12-375B-1C19775FC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599" y="4010004"/>
            <a:ext cx="1848108" cy="371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0F03D4-185F-4889-BBE5-EB245DA7D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693" y="966404"/>
            <a:ext cx="3896269" cy="371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14BCF0-4D1D-01CE-5187-9609FEC25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3931" y="1223609"/>
            <a:ext cx="3839111" cy="371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460914-F13E-8CF4-F172-F069F66298B1}"/>
              </a:ext>
            </a:extLst>
          </p:cNvPr>
          <p:cNvSpPr/>
          <p:nvPr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rgbClr val="17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D6BAE25F-E28D-9D39-098F-54AB592EA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3816614" cy="5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869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2D138-6D88-5953-E5BE-097B39462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BD31D-97B7-DA26-F69B-4496B6901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813382-94AC-8D98-7EFB-E9B1F5AC4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6" y="2271427"/>
            <a:ext cx="4892939" cy="4665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869200-92B1-B182-92FE-DBBA05DEBBEA}"/>
              </a:ext>
            </a:extLst>
          </p:cNvPr>
          <p:cNvSpPr/>
          <p:nvPr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rgbClr val="17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34A0D6A3-06EB-05E7-9E90-D42062B74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3816614" cy="530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424C2-2CDB-BD88-5217-805F0E8E2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477" y="280512"/>
            <a:ext cx="6304874" cy="581230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0336C74-488C-C608-2086-228C9890F361}"/>
              </a:ext>
            </a:extLst>
          </p:cNvPr>
          <p:cNvGrpSpPr/>
          <p:nvPr/>
        </p:nvGrpSpPr>
        <p:grpSpPr>
          <a:xfrm>
            <a:off x="2093147" y="704850"/>
            <a:ext cx="1781424" cy="1495586"/>
            <a:chOff x="2093147" y="1466850"/>
            <a:chExt cx="1781424" cy="14955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552174-2034-B22E-A7D6-50CCF50A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3147" y="1466850"/>
              <a:ext cx="1781424" cy="533474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8E95B4-FA17-D345-20B7-EAC47B2378C7}"/>
                </a:ext>
              </a:extLst>
            </p:cNvPr>
            <p:cNvCxnSpPr/>
            <p:nvPr/>
          </p:nvCxnSpPr>
          <p:spPr>
            <a:xfrm>
              <a:off x="2109663" y="1466850"/>
              <a:ext cx="0" cy="1495586"/>
            </a:xfrm>
            <a:prstGeom prst="line">
              <a:avLst/>
            </a:prstGeom>
            <a:ln w="412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7D536BB-F2A8-D245-2E5D-0BA1D9AA5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6" y="3644763"/>
            <a:ext cx="4527386" cy="24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632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6A97A-7AD8-5184-C823-77587BDBA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7C624-03E3-2FCD-46D0-76B033D46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FDD0E-2E21-5973-F6E2-E21C681E2F3A}"/>
              </a:ext>
            </a:extLst>
          </p:cNvPr>
          <p:cNvSpPr txBox="1"/>
          <p:nvPr/>
        </p:nvSpPr>
        <p:spPr>
          <a:xfrm>
            <a:off x="990600" y="1852966"/>
            <a:ext cx="109522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Shorter courses – more enrollments:10K+ enrollments in 6 months.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 Student engagement is greater through practical examples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Applied RCCE to different thematics.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Telling a story through academic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Financial sustainability of hosting and adaptations over time.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26A386-A86D-F524-34BD-880F0968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9"/>
            <a:ext cx="10515600" cy="1325563"/>
          </a:xfrm>
        </p:spPr>
        <p:txBody>
          <a:bodyPr/>
          <a:lstStyle/>
          <a:p>
            <a:r>
              <a:rPr lang="en-US" b="1" dirty="0"/>
              <a:t>Main learnings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165E05-4C4C-A768-E6DA-7040BD9F4ADB}"/>
              </a:ext>
            </a:extLst>
          </p:cNvPr>
          <p:cNvSpPr/>
          <p:nvPr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rgbClr val="17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FCB2796A-7D51-6901-40AF-67C7E7127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3816614" cy="5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249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382e376d3ad2ebe9b60d661cacafeaa7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c1ea21926a0006b5083e04c32c0cebda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79b36-96f5-4c4e-979a-9eb1cd712529" xsi:nil="true"/>
    <lcf76f155ced4ddcb4097134ff3c332f xmlns="f94a4242-da51-4b1d-bad4-07d006b730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9DBB24-F94C-4114-997D-E136A7CB3144}"/>
</file>

<file path=customXml/itemProps2.xml><?xml version="1.0" encoding="utf-8"?>
<ds:datastoreItem xmlns:ds="http://schemas.openxmlformats.org/officeDocument/2006/customXml" ds:itemID="{8F3FBE58-053A-4F6B-8BBB-8B9B3E532EFC}"/>
</file>

<file path=customXml/itemProps3.xml><?xml version="1.0" encoding="utf-8"?>
<ds:datastoreItem xmlns:ds="http://schemas.openxmlformats.org/officeDocument/2006/customXml" ds:itemID="{980F99B4-2823-4E44-9F4E-8DCC929A8D7B}"/>
</file>

<file path=docMetadata/LabelInfo.xml><?xml version="1.0" encoding="utf-8"?>
<clbl:labelList xmlns:clbl="http://schemas.microsoft.com/office/2020/mipLabelMetadata">
  <clbl:label id="{e610e79c-2ec0-4e0f-8a14-1e4b101519f7}" enabled="0" method="" siteId="{e610e79c-2ec0-4e0f-8a14-1e4b101519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143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Based on WHO’s RCCE R&amp;R toolkit</vt:lpstr>
      <vt:lpstr>The Story</vt:lpstr>
      <vt:lpstr>PowerPoint Presentation</vt:lpstr>
      <vt:lpstr>PowerPoint Presentation</vt:lpstr>
      <vt:lpstr>Main learnings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Escamilla, Tanya (WDC)</dc:creator>
  <cp:lastModifiedBy>Escamilla, Tanya (WDC)</cp:lastModifiedBy>
  <cp:revision>2</cp:revision>
  <dcterms:created xsi:type="dcterms:W3CDTF">2025-05-28T20:00:11Z</dcterms:created>
  <dcterms:modified xsi:type="dcterms:W3CDTF">2025-10-15T10:49:00Z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0x010100C4389C59ADE53C49B45E3B489436BC07</vt:lpwstr>
  </property>
</Properties>
</file>