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 id="2147483685" r:id="rId2"/>
    <p:sldMasterId id="2147483698" r:id="rId3"/>
    <p:sldMasterId id="2147483770" r:id="rId4"/>
  </p:sldMasterIdLst>
  <p:notesMasterIdLst>
    <p:notesMasterId r:id="rId43"/>
  </p:notesMasterIdLst>
  <p:handoutMasterIdLst>
    <p:handoutMasterId r:id="rId44"/>
  </p:handoutMasterIdLst>
  <p:sldIdLst>
    <p:sldId id="392" r:id="rId5"/>
    <p:sldId id="399" r:id="rId6"/>
    <p:sldId id="374" r:id="rId7"/>
    <p:sldId id="355" r:id="rId8"/>
    <p:sldId id="297" r:id="rId9"/>
    <p:sldId id="395" r:id="rId10"/>
    <p:sldId id="402" r:id="rId11"/>
    <p:sldId id="375" r:id="rId12"/>
    <p:sldId id="396" r:id="rId13"/>
    <p:sldId id="401" r:id="rId14"/>
    <p:sldId id="357" r:id="rId15"/>
    <p:sldId id="387" r:id="rId16"/>
    <p:sldId id="376" r:id="rId17"/>
    <p:sldId id="394" r:id="rId18"/>
    <p:sldId id="391" r:id="rId19"/>
    <p:sldId id="358" r:id="rId20"/>
    <p:sldId id="400" r:id="rId21"/>
    <p:sldId id="359" r:id="rId22"/>
    <p:sldId id="360" r:id="rId23"/>
    <p:sldId id="382" r:id="rId24"/>
    <p:sldId id="383" r:id="rId25"/>
    <p:sldId id="403" r:id="rId26"/>
    <p:sldId id="361" r:id="rId27"/>
    <p:sldId id="362" r:id="rId28"/>
    <p:sldId id="363" r:id="rId29"/>
    <p:sldId id="385" r:id="rId30"/>
    <p:sldId id="371" r:id="rId31"/>
    <p:sldId id="372" r:id="rId32"/>
    <p:sldId id="393" r:id="rId33"/>
    <p:sldId id="373" r:id="rId34"/>
    <p:sldId id="354" r:id="rId35"/>
    <p:sldId id="280" r:id="rId36"/>
    <p:sldId id="281" r:id="rId37"/>
    <p:sldId id="404" r:id="rId38"/>
    <p:sldId id="270" r:id="rId39"/>
    <p:sldId id="294" r:id="rId40"/>
    <p:sldId id="397" r:id="rId41"/>
    <p:sldId id="296"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158F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24" autoAdjust="0"/>
    <p:restoredTop sz="83304" autoAdjust="0"/>
  </p:normalViewPr>
  <p:slideViewPr>
    <p:cSldViewPr>
      <p:cViewPr varScale="1">
        <p:scale>
          <a:sx n="107" d="100"/>
          <a:sy n="107" d="100"/>
        </p:scale>
        <p:origin x="-1650" y="-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10" d="100"/>
        <a:sy n="110" d="100"/>
      </p:scale>
      <p:origin x="0" y="4752"/>
    </p:cViewPr>
  </p:sorterViewPr>
  <p:notesViewPr>
    <p:cSldViewPr>
      <p:cViewPr varScale="1">
        <p:scale>
          <a:sx n="65" d="100"/>
          <a:sy n="65" d="100"/>
        </p:scale>
        <p:origin x="2578" y="53"/>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C20E5F0-BED6-4B95-8544-25D3A6F4DC6B}" type="doc">
      <dgm:prSet loTypeId="urn:microsoft.com/office/officeart/2005/8/layout/hierarchy6" loCatId="hierarchy" qsTypeId="urn:microsoft.com/office/officeart/2005/8/quickstyle/simple1" qsCatId="simple" csTypeId="urn:microsoft.com/office/officeart/2005/8/colors/colorful4" csCatId="colorful" phldr="1"/>
      <dgm:spPr/>
      <dgm:t>
        <a:bodyPr/>
        <a:lstStyle/>
        <a:p>
          <a:endParaRPr lang="en-GB"/>
        </a:p>
      </dgm:t>
    </dgm:pt>
    <dgm:pt modelId="{05CFC14D-9D0A-4B44-9A3D-6D3775779CDA}">
      <dgm:prSet phldrT="[Text]" custT="1"/>
      <dgm:spPr/>
      <dgm:t>
        <a:bodyPr/>
        <a:lstStyle/>
        <a:p>
          <a:pPr algn="ctr"/>
          <a:r>
            <a:rPr lang="en-GB" sz="1400" b="1" dirty="0" smtClean="0"/>
            <a:t>National</a:t>
          </a:r>
          <a:endParaRPr lang="en-GB" sz="1400" b="1" dirty="0"/>
        </a:p>
      </dgm:t>
    </dgm:pt>
    <dgm:pt modelId="{03DFF466-B322-4C01-AA71-6E5895FFA771}" type="parTrans" cxnId="{E7BC7850-7596-40A2-BF22-FB95DD7AC6CA}">
      <dgm:prSet/>
      <dgm:spPr/>
      <dgm:t>
        <a:bodyPr/>
        <a:lstStyle/>
        <a:p>
          <a:pPr algn="ctr"/>
          <a:endParaRPr lang="en-GB"/>
        </a:p>
      </dgm:t>
    </dgm:pt>
    <dgm:pt modelId="{5AB5A55C-FA49-4BBD-B7F5-4EC3495EE79B}" type="sibTrans" cxnId="{E7BC7850-7596-40A2-BF22-FB95DD7AC6CA}">
      <dgm:prSet/>
      <dgm:spPr/>
      <dgm:t>
        <a:bodyPr/>
        <a:lstStyle/>
        <a:p>
          <a:pPr algn="ctr"/>
          <a:endParaRPr lang="en-GB"/>
        </a:p>
      </dgm:t>
    </dgm:pt>
    <dgm:pt modelId="{6955631D-D0BE-46B1-98AC-569B0B295EBB}">
      <dgm:prSet phldrT="[Text]" custT="1"/>
      <dgm:spPr>
        <a:solidFill>
          <a:schemeClr val="tx2"/>
        </a:solidFill>
      </dgm:spPr>
      <dgm:t>
        <a:bodyPr/>
        <a:lstStyle/>
        <a:p>
          <a:pPr algn="ctr"/>
          <a:r>
            <a:rPr lang="en-GB" sz="1400" b="1" dirty="0" smtClean="0"/>
            <a:t>URBAN Areas</a:t>
          </a:r>
          <a:endParaRPr lang="en-GB" sz="1400" b="1" dirty="0"/>
        </a:p>
      </dgm:t>
    </dgm:pt>
    <dgm:pt modelId="{05125189-3FB4-4B40-B49F-724B51C0BAE7}" type="parTrans" cxnId="{4F014F5E-94DD-470A-BD4A-F6BC8A6102AA}">
      <dgm:prSet/>
      <dgm:spPr/>
      <dgm:t>
        <a:bodyPr/>
        <a:lstStyle/>
        <a:p>
          <a:pPr algn="ctr"/>
          <a:endParaRPr lang="en-GB" b="1"/>
        </a:p>
      </dgm:t>
    </dgm:pt>
    <dgm:pt modelId="{0503BD04-C602-4E77-9244-0A555F88EAAE}" type="sibTrans" cxnId="{4F014F5E-94DD-470A-BD4A-F6BC8A6102AA}">
      <dgm:prSet/>
      <dgm:spPr/>
      <dgm:t>
        <a:bodyPr/>
        <a:lstStyle/>
        <a:p>
          <a:pPr algn="ctr"/>
          <a:endParaRPr lang="en-GB"/>
        </a:p>
      </dgm:t>
    </dgm:pt>
    <dgm:pt modelId="{6F1A927C-DE02-4755-BC67-381EC3F5DE7A}">
      <dgm:prSet phldrT="[Text]" custT="1"/>
      <dgm:spPr>
        <a:solidFill>
          <a:schemeClr val="tx2">
            <a:lumMod val="75000"/>
          </a:schemeClr>
        </a:solidFill>
      </dgm:spPr>
      <dgm:t>
        <a:bodyPr/>
        <a:lstStyle/>
        <a:p>
          <a:pPr algn="ctr"/>
          <a:r>
            <a:rPr lang="en-GB" sz="1400" b="1" dirty="0" smtClean="0"/>
            <a:t>District 1</a:t>
          </a:r>
          <a:endParaRPr lang="en-GB" sz="1400" b="1" dirty="0"/>
        </a:p>
      </dgm:t>
    </dgm:pt>
    <dgm:pt modelId="{6EBB542D-BE3D-43A6-9595-CA5F1342F3B9}" type="parTrans" cxnId="{69EC34EC-9BD7-4869-B744-9BE72F9DED37}">
      <dgm:prSet/>
      <dgm:spPr/>
      <dgm:t>
        <a:bodyPr/>
        <a:lstStyle/>
        <a:p>
          <a:pPr algn="ctr"/>
          <a:endParaRPr lang="en-GB" b="1"/>
        </a:p>
      </dgm:t>
    </dgm:pt>
    <dgm:pt modelId="{E0B7731C-FA05-45F5-B311-D2F522E67573}" type="sibTrans" cxnId="{69EC34EC-9BD7-4869-B744-9BE72F9DED37}">
      <dgm:prSet/>
      <dgm:spPr/>
      <dgm:t>
        <a:bodyPr/>
        <a:lstStyle/>
        <a:p>
          <a:pPr algn="ctr"/>
          <a:endParaRPr lang="en-GB"/>
        </a:p>
      </dgm:t>
    </dgm:pt>
    <dgm:pt modelId="{785FDA3F-FF66-48CD-A811-9403947D8F1A}">
      <dgm:prSet phldrT="[Text]" custT="1"/>
      <dgm:spPr>
        <a:solidFill>
          <a:schemeClr val="tx2">
            <a:lumMod val="75000"/>
          </a:schemeClr>
        </a:solidFill>
      </dgm:spPr>
      <dgm:t>
        <a:bodyPr/>
        <a:lstStyle/>
        <a:p>
          <a:pPr algn="ctr"/>
          <a:r>
            <a:rPr lang="en-GB" sz="1400" b="1" dirty="0" smtClean="0"/>
            <a:t>District 2</a:t>
          </a:r>
        </a:p>
      </dgm:t>
    </dgm:pt>
    <dgm:pt modelId="{25FB4688-472B-4A61-A154-2E3E31BACA25}" type="parTrans" cxnId="{DE55C95E-BDE6-4DFF-BEBC-47B218D8BF05}">
      <dgm:prSet/>
      <dgm:spPr/>
      <dgm:t>
        <a:bodyPr/>
        <a:lstStyle/>
        <a:p>
          <a:pPr algn="ctr"/>
          <a:endParaRPr lang="en-GB" b="1"/>
        </a:p>
      </dgm:t>
    </dgm:pt>
    <dgm:pt modelId="{F4FCAAAF-0875-4889-82EB-3CC67F83BA4F}" type="sibTrans" cxnId="{DE55C95E-BDE6-4DFF-BEBC-47B218D8BF05}">
      <dgm:prSet/>
      <dgm:spPr/>
      <dgm:t>
        <a:bodyPr/>
        <a:lstStyle/>
        <a:p>
          <a:pPr algn="ctr"/>
          <a:endParaRPr lang="en-GB"/>
        </a:p>
      </dgm:t>
    </dgm:pt>
    <dgm:pt modelId="{34EEA704-2412-433E-9FD5-E752BDAE6468}">
      <dgm:prSet phldrT="[Text]" custT="1"/>
      <dgm:spPr>
        <a:solidFill>
          <a:schemeClr val="tx1"/>
        </a:solidFill>
      </dgm:spPr>
      <dgm:t>
        <a:bodyPr/>
        <a:lstStyle/>
        <a:p>
          <a:pPr algn="ctr"/>
          <a:r>
            <a:rPr lang="en-GB" sz="1400" b="1" dirty="0" smtClean="0"/>
            <a:t>RURAL Areas</a:t>
          </a:r>
          <a:endParaRPr lang="en-GB" sz="1400" b="1" dirty="0"/>
        </a:p>
      </dgm:t>
    </dgm:pt>
    <dgm:pt modelId="{D5A4ECFB-0662-446A-B42E-0BDD9BD92535}" type="parTrans" cxnId="{114907BD-7900-42D4-826A-55D2CB688DA2}">
      <dgm:prSet/>
      <dgm:spPr/>
      <dgm:t>
        <a:bodyPr/>
        <a:lstStyle/>
        <a:p>
          <a:pPr algn="ctr"/>
          <a:endParaRPr lang="en-GB" b="1"/>
        </a:p>
      </dgm:t>
    </dgm:pt>
    <dgm:pt modelId="{39EB8928-3F75-423C-BCB8-0C77422CB6CC}" type="sibTrans" cxnId="{114907BD-7900-42D4-826A-55D2CB688DA2}">
      <dgm:prSet/>
      <dgm:spPr/>
      <dgm:t>
        <a:bodyPr/>
        <a:lstStyle/>
        <a:p>
          <a:pPr algn="ctr"/>
          <a:endParaRPr lang="en-GB"/>
        </a:p>
      </dgm:t>
    </dgm:pt>
    <dgm:pt modelId="{7CE5A3E2-2ACB-4C6C-A396-59D17D9B150F}">
      <dgm:prSet phldrT="[Text]" custT="1"/>
      <dgm:spPr>
        <a:solidFill>
          <a:schemeClr val="tx1">
            <a:lumMod val="75000"/>
          </a:schemeClr>
        </a:solidFill>
      </dgm:spPr>
      <dgm:t>
        <a:bodyPr/>
        <a:lstStyle/>
        <a:p>
          <a:pPr algn="ctr"/>
          <a:r>
            <a:rPr lang="en-GB" sz="1400" b="1" dirty="0" smtClean="0"/>
            <a:t>District 5</a:t>
          </a:r>
          <a:endParaRPr lang="en-GB" sz="1400" b="1" dirty="0"/>
        </a:p>
      </dgm:t>
    </dgm:pt>
    <dgm:pt modelId="{960097A2-D438-401F-96D7-A4916734AB5D}" type="parTrans" cxnId="{99212EC4-9F3B-4080-ADAB-AD5BEC729E6B}">
      <dgm:prSet/>
      <dgm:spPr/>
      <dgm:t>
        <a:bodyPr/>
        <a:lstStyle/>
        <a:p>
          <a:pPr algn="ctr"/>
          <a:endParaRPr lang="en-GB" b="1"/>
        </a:p>
      </dgm:t>
    </dgm:pt>
    <dgm:pt modelId="{F6DD2578-7CB0-4E49-A744-A8F943268292}" type="sibTrans" cxnId="{99212EC4-9F3B-4080-ADAB-AD5BEC729E6B}">
      <dgm:prSet/>
      <dgm:spPr/>
      <dgm:t>
        <a:bodyPr/>
        <a:lstStyle/>
        <a:p>
          <a:pPr algn="ctr"/>
          <a:endParaRPr lang="en-GB"/>
        </a:p>
      </dgm:t>
    </dgm:pt>
    <dgm:pt modelId="{96E519E1-60C1-4531-BCE3-E0BB68BC0C55}">
      <dgm:prSet phldrT="[Text]" custT="1"/>
      <dgm:spPr/>
      <dgm:t>
        <a:bodyPr/>
        <a:lstStyle/>
        <a:p>
          <a:pPr algn="ctr"/>
          <a:r>
            <a:rPr lang="en-GB" sz="1200" b="1" dirty="0" smtClean="0"/>
            <a:t>Large Public (Hospital)</a:t>
          </a:r>
          <a:endParaRPr lang="en-GB" sz="1200" b="1" dirty="0"/>
        </a:p>
      </dgm:t>
    </dgm:pt>
    <dgm:pt modelId="{0DF8B835-7787-479A-BCB8-E303192CE520}" type="parTrans" cxnId="{0C2F46BE-CD7E-49B8-98B0-436420B1AB43}">
      <dgm:prSet/>
      <dgm:spPr/>
      <dgm:t>
        <a:bodyPr/>
        <a:lstStyle/>
        <a:p>
          <a:pPr algn="ctr"/>
          <a:endParaRPr lang="en-GB"/>
        </a:p>
      </dgm:t>
    </dgm:pt>
    <dgm:pt modelId="{84EDCCAC-B8BE-4CAD-B0DE-23218E9449E0}" type="sibTrans" cxnId="{0C2F46BE-CD7E-49B8-98B0-436420B1AB43}">
      <dgm:prSet/>
      <dgm:spPr/>
      <dgm:t>
        <a:bodyPr/>
        <a:lstStyle/>
        <a:p>
          <a:pPr algn="ctr"/>
          <a:endParaRPr lang="en-GB"/>
        </a:p>
      </dgm:t>
    </dgm:pt>
    <dgm:pt modelId="{3040F0D0-92A6-4775-88F8-627BA92634E7}">
      <dgm:prSet phldrT="[Text]" custT="1"/>
      <dgm:spPr/>
      <dgm:t>
        <a:bodyPr/>
        <a:lstStyle/>
        <a:p>
          <a:pPr algn="ctr"/>
          <a:r>
            <a:rPr lang="en-GB" sz="1200" b="1" dirty="0" smtClean="0"/>
            <a:t>Medium Public (Health Centre)</a:t>
          </a:r>
          <a:endParaRPr lang="en-GB" sz="1200" b="1" dirty="0"/>
        </a:p>
      </dgm:t>
    </dgm:pt>
    <dgm:pt modelId="{488FD850-EF23-4CC6-AC77-C9BFD6183DE1}" type="parTrans" cxnId="{B7EBDA0B-FA02-441F-AE1A-844391276A86}">
      <dgm:prSet/>
      <dgm:spPr/>
      <dgm:t>
        <a:bodyPr/>
        <a:lstStyle/>
        <a:p>
          <a:pPr algn="ctr"/>
          <a:endParaRPr lang="en-GB"/>
        </a:p>
      </dgm:t>
    </dgm:pt>
    <dgm:pt modelId="{ADB83A73-65AB-42AB-B1C3-1E500DED6191}" type="sibTrans" cxnId="{B7EBDA0B-FA02-441F-AE1A-844391276A86}">
      <dgm:prSet/>
      <dgm:spPr/>
      <dgm:t>
        <a:bodyPr/>
        <a:lstStyle/>
        <a:p>
          <a:pPr algn="ctr"/>
          <a:endParaRPr lang="en-GB"/>
        </a:p>
      </dgm:t>
    </dgm:pt>
    <dgm:pt modelId="{800DE92F-E657-4B70-BF2A-739494E13AE7}">
      <dgm:prSet phldrT="[Text]" custT="1"/>
      <dgm:spPr/>
      <dgm:t>
        <a:bodyPr/>
        <a:lstStyle/>
        <a:p>
          <a:pPr algn="ctr"/>
          <a:r>
            <a:rPr lang="en-GB" sz="1200" b="1" dirty="0" smtClean="0"/>
            <a:t>Large Private (Hospital)</a:t>
          </a:r>
          <a:endParaRPr lang="en-GB" sz="1200" b="1" dirty="0"/>
        </a:p>
      </dgm:t>
    </dgm:pt>
    <dgm:pt modelId="{006D2B54-5948-4D50-B679-7A82E433A89C}" type="parTrans" cxnId="{8ABDAAED-E086-4673-88F5-6CC239AA1F38}">
      <dgm:prSet/>
      <dgm:spPr/>
      <dgm:t>
        <a:bodyPr/>
        <a:lstStyle/>
        <a:p>
          <a:pPr algn="ctr"/>
          <a:endParaRPr lang="en-GB"/>
        </a:p>
      </dgm:t>
    </dgm:pt>
    <dgm:pt modelId="{917CF757-0883-4A19-9509-7FD1D544C598}" type="sibTrans" cxnId="{8ABDAAED-E086-4673-88F5-6CC239AA1F38}">
      <dgm:prSet/>
      <dgm:spPr/>
      <dgm:t>
        <a:bodyPr/>
        <a:lstStyle/>
        <a:p>
          <a:pPr algn="ctr"/>
          <a:endParaRPr lang="en-GB"/>
        </a:p>
      </dgm:t>
    </dgm:pt>
    <dgm:pt modelId="{A317369E-1DC3-44F9-917A-BE39AB2F5491}">
      <dgm:prSet phldrT="[Text]" custT="1"/>
      <dgm:spPr/>
      <dgm:t>
        <a:bodyPr/>
        <a:lstStyle/>
        <a:p>
          <a:pPr algn="ctr">
            <a:lnSpc>
              <a:spcPct val="100000"/>
            </a:lnSpc>
            <a:spcAft>
              <a:spcPts val="0"/>
            </a:spcAft>
          </a:pPr>
          <a:r>
            <a:rPr lang="en-GB" sz="1100" b="1" dirty="0" smtClean="0"/>
            <a:t>20 caregivers </a:t>
          </a:r>
        </a:p>
        <a:p>
          <a:pPr algn="ctr">
            <a:lnSpc>
              <a:spcPct val="100000"/>
            </a:lnSpc>
            <a:spcAft>
              <a:spcPts val="0"/>
            </a:spcAft>
          </a:pPr>
          <a:r>
            <a:rPr lang="en-GB" sz="1100" b="1" dirty="0" smtClean="0"/>
            <a:t>10 health workers</a:t>
          </a:r>
        </a:p>
        <a:p>
          <a:pPr algn="ctr">
            <a:lnSpc>
              <a:spcPct val="100000"/>
            </a:lnSpc>
            <a:spcAft>
              <a:spcPts val="0"/>
            </a:spcAft>
          </a:pPr>
          <a:r>
            <a:rPr lang="en-GB" sz="1100" b="1" dirty="0" smtClean="0"/>
            <a:t>IDIs </a:t>
          </a:r>
        </a:p>
        <a:p>
          <a:pPr algn="ctr">
            <a:lnSpc>
              <a:spcPct val="100000"/>
            </a:lnSpc>
            <a:spcAft>
              <a:spcPts val="0"/>
            </a:spcAft>
          </a:pPr>
          <a:r>
            <a:rPr lang="en-GB" sz="1100" b="1" dirty="0" smtClean="0"/>
            <a:t>FGDs</a:t>
          </a:r>
          <a:endParaRPr lang="en-GB" sz="1100" b="1" dirty="0"/>
        </a:p>
      </dgm:t>
    </dgm:pt>
    <dgm:pt modelId="{CC677D55-A790-43D6-ABB9-13AB08C24627}" type="parTrans" cxnId="{85E64695-A2BB-4867-A562-BB402793486D}">
      <dgm:prSet/>
      <dgm:spPr/>
      <dgm:t>
        <a:bodyPr/>
        <a:lstStyle/>
        <a:p>
          <a:pPr algn="ctr"/>
          <a:endParaRPr lang="en-GB"/>
        </a:p>
      </dgm:t>
    </dgm:pt>
    <dgm:pt modelId="{5B74E7DB-EDC7-4DBF-B5F4-7E9FB400141D}" type="sibTrans" cxnId="{85E64695-A2BB-4867-A562-BB402793486D}">
      <dgm:prSet/>
      <dgm:spPr/>
      <dgm:t>
        <a:bodyPr/>
        <a:lstStyle/>
        <a:p>
          <a:pPr algn="ctr"/>
          <a:endParaRPr lang="en-GB"/>
        </a:p>
      </dgm:t>
    </dgm:pt>
    <dgm:pt modelId="{44844449-67AC-45AF-AF5F-37C70B8D4618}">
      <dgm:prSet phldrT="[Text]" custT="1"/>
      <dgm:spPr>
        <a:solidFill>
          <a:schemeClr val="tx1">
            <a:lumMod val="75000"/>
          </a:schemeClr>
        </a:solidFill>
      </dgm:spPr>
      <dgm:t>
        <a:bodyPr/>
        <a:lstStyle/>
        <a:p>
          <a:pPr algn="ctr"/>
          <a:r>
            <a:rPr lang="en-GB" sz="1400" b="1" dirty="0" smtClean="0"/>
            <a:t>District 8</a:t>
          </a:r>
          <a:endParaRPr lang="en-GB" sz="1400" b="1" dirty="0"/>
        </a:p>
      </dgm:t>
    </dgm:pt>
    <dgm:pt modelId="{64FE46CE-85AA-41D8-ACBA-CB11AB17E0F2}" type="parTrans" cxnId="{7760E259-12A6-448F-A78E-73B9B4CF0023}">
      <dgm:prSet/>
      <dgm:spPr/>
      <dgm:t>
        <a:bodyPr/>
        <a:lstStyle/>
        <a:p>
          <a:pPr algn="ctr"/>
          <a:endParaRPr lang="en-GB"/>
        </a:p>
      </dgm:t>
    </dgm:pt>
    <dgm:pt modelId="{C4DF1E66-223C-4CA2-B283-72012F288B1A}" type="sibTrans" cxnId="{7760E259-12A6-448F-A78E-73B9B4CF0023}">
      <dgm:prSet/>
      <dgm:spPr/>
      <dgm:t>
        <a:bodyPr/>
        <a:lstStyle/>
        <a:p>
          <a:pPr algn="ctr"/>
          <a:endParaRPr lang="en-GB"/>
        </a:p>
      </dgm:t>
    </dgm:pt>
    <dgm:pt modelId="{278DC62D-2AF5-4013-99D2-C1D5E2933B67}">
      <dgm:prSet phldrT="[Text]" custT="1"/>
      <dgm:spPr/>
      <dgm:t>
        <a:bodyPr/>
        <a:lstStyle/>
        <a:p>
          <a:pPr algn="ctr">
            <a:lnSpc>
              <a:spcPct val="100000"/>
            </a:lnSpc>
            <a:spcAft>
              <a:spcPts val="0"/>
            </a:spcAft>
          </a:pPr>
          <a:r>
            <a:rPr lang="en-GB" sz="1100" b="1" dirty="0" smtClean="0"/>
            <a:t>20 caregivers </a:t>
          </a:r>
        </a:p>
        <a:p>
          <a:pPr algn="ctr">
            <a:lnSpc>
              <a:spcPct val="100000"/>
            </a:lnSpc>
            <a:spcAft>
              <a:spcPts val="0"/>
            </a:spcAft>
          </a:pPr>
          <a:r>
            <a:rPr lang="en-GB" sz="1100" b="1" dirty="0" smtClean="0"/>
            <a:t>10 health workers</a:t>
          </a:r>
        </a:p>
        <a:p>
          <a:pPr algn="ctr">
            <a:lnSpc>
              <a:spcPct val="100000"/>
            </a:lnSpc>
            <a:spcAft>
              <a:spcPts val="0"/>
            </a:spcAft>
          </a:pPr>
          <a:r>
            <a:rPr lang="en-GB" sz="1100" b="1" dirty="0" smtClean="0"/>
            <a:t>IDIs </a:t>
          </a:r>
        </a:p>
        <a:p>
          <a:pPr algn="ctr">
            <a:lnSpc>
              <a:spcPct val="100000"/>
            </a:lnSpc>
            <a:spcAft>
              <a:spcPts val="0"/>
            </a:spcAft>
          </a:pPr>
          <a:r>
            <a:rPr lang="en-GB" sz="1100" b="1" dirty="0" smtClean="0"/>
            <a:t>FGDs</a:t>
          </a:r>
          <a:endParaRPr lang="en-GB" sz="1100" b="1" dirty="0"/>
        </a:p>
      </dgm:t>
    </dgm:pt>
    <dgm:pt modelId="{FB270506-CA1B-441B-93CD-1071A0D22AF7}" type="parTrans" cxnId="{82C46D18-B877-4FE1-BE81-BDD99077F946}">
      <dgm:prSet/>
      <dgm:spPr/>
      <dgm:t>
        <a:bodyPr/>
        <a:lstStyle/>
        <a:p>
          <a:pPr algn="ctr"/>
          <a:endParaRPr lang="en-GB"/>
        </a:p>
      </dgm:t>
    </dgm:pt>
    <dgm:pt modelId="{06FAEC73-9B5F-41AD-B16B-F70677040FC5}" type="sibTrans" cxnId="{82C46D18-B877-4FE1-BE81-BDD99077F946}">
      <dgm:prSet/>
      <dgm:spPr/>
      <dgm:t>
        <a:bodyPr/>
        <a:lstStyle/>
        <a:p>
          <a:pPr algn="ctr"/>
          <a:endParaRPr lang="en-GB"/>
        </a:p>
      </dgm:t>
    </dgm:pt>
    <dgm:pt modelId="{B99F90A0-9D47-4470-83E0-D15D5EBC6CAF}">
      <dgm:prSet phldrT="[Text]" custT="1"/>
      <dgm:spPr/>
      <dgm:t>
        <a:bodyPr/>
        <a:lstStyle/>
        <a:p>
          <a:pPr algn="ctr">
            <a:lnSpc>
              <a:spcPct val="100000"/>
            </a:lnSpc>
            <a:spcAft>
              <a:spcPts val="0"/>
            </a:spcAft>
          </a:pPr>
          <a:r>
            <a:rPr lang="en-GB" sz="1100" b="1" dirty="0" smtClean="0"/>
            <a:t>20 caregivers </a:t>
          </a:r>
        </a:p>
        <a:p>
          <a:pPr algn="ctr">
            <a:lnSpc>
              <a:spcPct val="100000"/>
            </a:lnSpc>
            <a:spcAft>
              <a:spcPts val="0"/>
            </a:spcAft>
          </a:pPr>
          <a:r>
            <a:rPr lang="en-GB" sz="1100" b="1" dirty="0" smtClean="0"/>
            <a:t>10 health workers</a:t>
          </a:r>
        </a:p>
        <a:p>
          <a:pPr algn="ctr">
            <a:lnSpc>
              <a:spcPct val="100000"/>
            </a:lnSpc>
            <a:spcAft>
              <a:spcPts val="0"/>
            </a:spcAft>
          </a:pPr>
          <a:r>
            <a:rPr lang="en-GB" sz="1100" b="1" dirty="0" smtClean="0"/>
            <a:t>IDIs </a:t>
          </a:r>
        </a:p>
        <a:p>
          <a:pPr algn="ctr">
            <a:lnSpc>
              <a:spcPct val="100000"/>
            </a:lnSpc>
            <a:spcAft>
              <a:spcPts val="0"/>
            </a:spcAft>
          </a:pPr>
          <a:r>
            <a:rPr lang="en-GB" sz="1100" b="1" dirty="0" smtClean="0"/>
            <a:t>FGDs</a:t>
          </a:r>
        </a:p>
      </dgm:t>
    </dgm:pt>
    <dgm:pt modelId="{7C125E0F-7EE1-4E64-82AB-F3C9DBFE9BA5}" type="parTrans" cxnId="{4D283130-4CF2-4DE3-9D4E-5C139C4EDB3E}">
      <dgm:prSet/>
      <dgm:spPr/>
      <dgm:t>
        <a:bodyPr/>
        <a:lstStyle/>
        <a:p>
          <a:pPr algn="ctr"/>
          <a:endParaRPr lang="en-GB"/>
        </a:p>
      </dgm:t>
    </dgm:pt>
    <dgm:pt modelId="{19E9128D-FD04-49DE-B1AE-29E1A441F4D3}" type="sibTrans" cxnId="{4D283130-4CF2-4DE3-9D4E-5C139C4EDB3E}">
      <dgm:prSet/>
      <dgm:spPr/>
      <dgm:t>
        <a:bodyPr/>
        <a:lstStyle/>
        <a:p>
          <a:pPr algn="ctr"/>
          <a:endParaRPr lang="en-GB"/>
        </a:p>
      </dgm:t>
    </dgm:pt>
    <dgm:pt modelId="{B7872FCA-F31C-4624-990C-96590E4B8731}">
      <dgm:prSet custT="1"/>
      <dgm:spPr>
        <a:solidFill>
          <a:schemeClr val="tx2">
            <a:lumMod val="75000"/>
          </a:schemeClr>
        </a:solidFill>
      </dgm:spPr>
      <dgm:t>
        <a:bodyPr/>
        <a:lstStyle/>
        <a:p>
          <a:r>
            <a:rPr lang="en-GB" sz="1400" b="1" dirty="0" smtClean="0"/>
            <a:t>District 3</a:t>
          </a:r>
          <a:endParaRPr lang="en-US" sz="1400" b="1" dirty="0"/>
        </a:p>
      </dgm:t>
    </dgm:pt>
    <dgm:pt modelId="{26EB6A87-6312-431F-B779-83A755A446CE}" type="parTrans" cxnId="{889B81F2-67E7-4C51-B5B2-F24870536F5A}">
      <dgm:prSet/>
      <dgm:spPr/>
      <dgm:t>
        <a:bodyPr/>
        <a:lstStyle/>
        <a:p>
          <a:endParaRPr lang="en-US"/>
        </a:p>
      </dgm:t>
    </dgm:pt>
    <dgm:pt modelId="{BBEE85E8-E140-4124-838A-E10DAD5532CF}" type="sibTrans" cxnId="{889B81F2-67E7-4C51-B5B2-F24870536F5A}">
      <dgm:prSet/>
      <dgm:spPr/>
      <dgm:t>
        <a:bodyPr/>
        <a:lstStyle/>
        <a:p>
          <a:endParaRPr lang="en-US"/>
        </a:p>
      </dgm:t>
    </dgm:pt>
    <dgm:pt modelId="{EFD31FD0-CF81-4256-ABF3-D135E3895A52}">
      <dgm:prSet custT="1"/>
      <dgm:spPr>
        <a:solidFill>
          <a:schemeClr val="tx2">
            <a:lumMod val="75000"/>
          </a:schemeClr>
        </a:solidFill>
      </dgm:spPr>
      <dgm:t>
        <a:bodyPr/>
        <a:lstStyle/>
        <a:p>
          <a:r>
            <a:rPr lang="en-GB" sz="1400" b="1" dirty="0" smtClean="0"/>
            <a:t>District 4</a:t>
          </a:r>
          <a:endParaRPr lang="en-US" sz="1400" b="1" dirty="0"/>
        </a:p>
      </dgm:t>
    </dgm:pt>
    <dgm:pt modelId="{7320A604-9DD4-4D1C-94A1-0B594BD60643}" type="parTrans" cxnId="{C7CD0542-34A8-4F96-A57C-CD115224CF41}">
      <dgm:prSet/>
      <dgm:spPr/>
      <dgm:t>
        <a:bodyPr/>
        <a:lstStyle/>
        <a:p>
          <a:endParaRPr lang="en-US"/>
        </a:p>
      </dgm:t>
    </dgm:pt>
    <dgm:pt modelId="{19A78D0D-EB1E-4125-A24B-7C2AA03EC0A9}" type="sibTrans" cxnId="{C7CD0542-34A8-4F96-A57C-CD115224CF41}">
      <dgm:prSet/>
      <dgm:spPr/>
      <dgm:t>
        <a:bodyPr/>
        <a:lstStyle/>
        <a:p>
          <a:endParaRPr lang="en-US"/>
        </a:p>
      </dgm:t>
    </dgm:pt>
    <dgm:pt modelId="{2955D68A-1A64-4FEF-A436-95ECCB696209}">
      <dgm:prSet custT="1"/>
      <dgm:spPr>
        <a:solidFill>
          <a:schemeClr val="tx1">
            <a:lumMod val="75000"/>
          </a:schemeClr>
        </a:solidFill>
      </dgm:spPr>
      <dgm:t>
        <a:bodyPr/>
        <a:lstStyle/>
        <a:p>
          <a:r>
            <a:rPr lang="en-GB" sz="1400" b="1" dirty="0" smtClean="0"/>
            <a:t>District 6</a:t>
          </a:r>
          <a:endParaRPr lang="en-US" sz="1400" b="1" dirty="0"/>
        </a:p>
      </dgm:t>
    </dgm:pt>
    <dgm:pt modelId="{D4C2E850-ADA0-4B47-A1C8-725AE00CFACA}" type="parTrans" cxnId="{C3E85353-66A3-4BED-A413-E8074A978C6F}">
      <dgm:prSet/>
      <dgm:spPr/>
      <dgm:t>
        <a:bodyPr/>
        <a:lstStyle/>
        <a:p>
          <a:endParaRPr lang="en-US"/>
        </a:p>
      </dgm:t>
    </dgm:pt>
    <dgm:pt modelId="{8000236C-17EF-46B1-ABCC-776E95B59BE3}" type="sibTrans" cxnId="{C3E85353-66A3-4BED-A413-E8074A978C6F}">
      <dgm:prSet/>
      <dgm:spPr/>
      <dgm:t>
        <a:bodyPr/>
        <a:lstStyle/>
        <a:p>
          <a:endParaRPr lang="en-US"/>
        </a:p>
      </dgm:t>
    </dgm:pt>
    <dgm:pt modelId="{A01608AA-66B7-4FF1-8054-B8ACE6CCABD0}">
      <dgm:prSet custT="1"/>
      <dgm:spPr>
        <a:solidFill>
          <a:schemeClr val="tx1">
            <a:lumMod val="75000"/>
          </a:schemeClr>
        </a:solidFill>
      </dgm:spPr>
      <dgm:t>
        <a:bodyPr/>
        <a:lstStyle/>
        <a:p>
          <a:r>
            <a:rPr lang="en-GB" sz="1400" b="1" dirty="0" smtClean="0"/>
            <a:t>District 7</a:t>
          </a:r>
          <a:endParaRPr lang="en-US" sz="1400" b="1" dirty="0"/>
        </a:p>
      </dgm:t>
    </dgm:pt>
    <dgm:pt modelId="{D0FD9762-D811-4F73-803E-1C0449125B6B}" type="parTrans" cxnId="{CBBA12A4-F3EA-42DF-821F-4C620027FF52}">
      <dgm:prSet/>
      <dgm:spPr/>
      <dgm:t>
        <a:bodyPr/>
        <a:lstStyle/>
        <a:p>
          <a:endParaRPr lang="en-US"/>
        </a:p>
      </dgm:t>
    </dgm:pt>
    <dgm:pt modelId="{CB541DDD-A5C5-4409-9322-91FA172EE220}" type="sibTrans" cxnId="{CBBA12A4-F3EA-42DF-821F-4C620027FF52}">
      <dgm:prSet/>
      <dgm:spPr/>
      <dgm:t>
        <a:bodyPr/>
        <a:lstStyle/>
        <a:p>
          <a:endParaRPr lang="en-US"/>
        </a:p>
      </dgm:t>
    </dgm:pt>
    <dgm:pt modelId="{3DA337ED-CBC7-444B-A1D6-A7DAC691D5AB}" type="pres">
      <dgm:prSet presAssocID="{BC20E5F0-BED6-4B95-8544-25D3A6F4DC6B}" presName="mainComposite" presStyleCnt="0">
        <dgm:presLayoutVars>
          <dgm:chPref val="1"/>
          <dgm:dir/>
          <dgm:animOne val="branch"/>
          <dgm:animLvl val="lvl"/>
          <dgm:resizeHandles val="exact"/>
        </dgm:presLayoutVars>
      </dgm:prSet>
      <dgm:spPr/>
      <dgm:t>
        <a:bodyPr/>
        <a:lstStyle/>
        <a:p>
          <a:endParaRPr lang="en-GB"/>
        </a:p>
      </dgm:t>
    </dgm:pt>
    <dgm:pt modelId="{C16D5475-C7D8-4B1E-A66A-9D660B5660D9}" type="pres">
      <dgm:prSet presAssocID="{BC20E5F0-BED6-4B95-8544-25D3A6F4DC6B}" presName="hierFlow" presStyleCnt="0"/>
      <dgm:spPr/>
      <dgm:t>
        <a:bodyPr/>
        <a:lstStyle/>
        <a:p>
          <a:endParaRPr lang="en-US"/>
        </a:p>
      </dgm:t>
    </dgm:pt>
    <dgm:pt modelId="{B775CBF8-3322-40EB-A944-BDE80DDF722F}" type="pres">
      <dgm:prSet presAssocID="{BC20E5F0-BED6-4B95-8544-25D3A6F4DC6B}" presName="hierChild1" presStyleCnt="0">
        <dgm:presLayoutVars>
          <dgm:chPref val="1"/>
          <dgm:animOne val="branch"/>
          <dgm:animLvl val="lvl"/>
        </dgm:presLayoutVars>
      </dgm:prSet>
      <dgm:spPr/>
      <dgm:t>
        <a:bodyPr/>
        <a:lstStyle/>
        <a:p>
          <a:endParaRPr lang="en-US"/>
        </a:p>
      </dgm:t>
    </dgm:pt>
    <dgm:pt modelId="{0726CC4E-CCCF-41C5-A2F5-FD86ACD688D0}" type="pres">
      <dgm:prSet presAssocID="{05CFC14D-9D0A-4B44-9A3D-6D3775779CDA}" presName="Name14" presStyleCnt="0"/>
      <dgm:spPr/>
      <dgm:t>
        <a:bodyPr/>
        <a:lstStyle/>
        <a:p>
          <a:endParaRPr lang="en-US"/>
        </a:p>
      </dgm:t>
    </dgm:pt>
    <dgm:pt modelId="{E923D6AC-8C41-4408-8BCE-3A801F3B87DC}" type="pres">
      <dgm:prSet presAssocID="{05CFC14D-9D0A-4B44-9A3D-6D3775779CDA}" presName="level1Shape" presStyleLbl="node0" presStyleIdx="0" presStyleCnt="1" custScaleX="151906">
        <dgm:presLayoutVars>
          <dgm:chPref val="3"/>
        </dgm:presLayoutVars>
      </dgm:prSet>
      <dgm:spPr/>
      <dgm:t>
        <a:bodyPr/>
        <a:lstStyle/>
        <a:p>
          <a:endParaRPr lang="en-GB"/>
        </a:p>
      </dgm:t>
    </dgm:pt>
    <dgm:pt modelId="{AA354868-3A8F-4D79-980B-6F96E9696C52}" type="pres">
      <dgm:prSet presAssocID="{05CFC14D-9D0A-4B44-9A3D-6D3775779CDA}" presName="hierChild2" presStyleCnt="0"/>
      <dgm:spPr/>
      <dgm:t>
        <a:bodyPr/>
        <a:lstStyle/>
        <a:p>
          <a:endParaRPr lang="en-US"/>
        </a:p>
      </dgm:t>
    </dgm:pt>
    <dgm:pt modelId="{762998CF-A783-4E40-BA71-CD772BC36052}" type="pres">
      <dgm:prSet presAssocID="{05125189-3FB4-4B40-B49F-724B51C0BAE7}" presName="Name19" presStyleLbl="parChTrans1D2" presStyleIdx="0" presStyleCnt="2"/>
      <dgm:spPr/>
      <dgm:t>
        <a:bodyPr/>
        <a:lstStyle/>
        <a:p>
          <a:endParaRPr lang="en-GB"/>
        </a:p>
      </dgm:t>
    </dgm:pt>
    <dgm:pt modelId="{8612FD2E-FA17-480A-9616-21BF73AB7A26}" type="pres">
      <dgm:prSet presAssocID="{6955631D-D0BE-46B1-98AC-569B0B295EBB}" presName="Name21" presStyleCnt="0"/>
      <dgm:spPr/>
      <dgm:t>
        <a:bodyPr/>
        <a:lstStyle/>
        <a:p>
          <a:endParaRPr lang="en-US"/>
        </a:p>
      </dgm:t>
    </dgm:pt>
    <dgm:pt modelId="{5842F6A7-884B-4E08-8FB9-1C5FA04C9D4E}" type="pres">
      <dgm:prSet presAssocID="{6955631D-D0BE-46B1-98AC-569B0B295EBB}" presName="level2Shape" presStyleLbl="node2" presStyleIdx="0" presStyleCnt="2"/>
      <dgm:spPr/>
      <dgm:t>
        <a:bodyPr/>
        <a:lstStyle/>
        <a:p>
          <a:endParaRPr lang="en-GB"/>
        </a:p>
      </dgm:t>
    </dgm:pt>
    <dgm:pt modelId="{4B4070A4-FD67-4CE1-A411-154A5F5C61CE}" type="pres">
      <dgm:prSet presAssocID="{6955631D-D0BE-46B1-98AC-569B0B295EBB}" presName="hierChild3" presStyleCnt="0"/>
      <dgm:spPr/>
      <dgm:t>
        <a:bodyPr/>
        <a:lstStyle/>
        <a:p>
          <a:endParaRPr lang="en-US"/>
        </a:p>
      </dgm:t>
    </dgm:pt>
    <dgm:pt modelId="{FEEB5DF9-9C3F-4442-95F5-AD0F138D2F32}" type="pres">
      <dgm:prSet presAssocID="{6EBB542D-BE3D-43A6-9595-CA5F1342F3B9}" presName="Name19" presStyleLbl="parChTrans1D3" presStyleIdx="0" presStyleCnt="8"/>
      <dgm:spPr/>
      <dgm:t>
        <a:bodyPr/>
        <a:lstStyle/>
        <a:p>
          <a:endParaRPr lang="en-GB"/>
        </a:p>
      </dgm:t>
    </dgm:pt>
    <dgm:pt modelId="{8469EAC4-B523-4752-9AB6-F4C9217020C0}" type="pres">
      <dgm:prSet presAssocID="{6F1A927C-DE02-4755-BC67-381EC3F5DE7A}" presName="Name21" presStyleCnt="0"/>
      <dgm:spPr/>
      <dgm:t>
        <a:bodyPr/>
        <a:lstStyle/>
        <a:p>
          <a:endParaRPr lang="en-US"/>
        </a:p>
      </dgm:t>
    </dgm:pt>
    <dgm:pt modelId="{C201F3B0-C64B-4CAD-AF25-73B3061107D5}" type="pres">
      <dgm:prSet presAssocID="{6F1A927C-DE02-4755-BC67-381EC3F5DE7A}" presName="level2Shape" presStyleLbl="node3" presStyleIdx="0" presStyleCnt="8"/>
      <dgm:spPr/>
      <dgm:t>
        <a:bodyPr/>
        <a:lstStyle/>
        <a:p>
          <a:endParaRPr lang="en-GB"/>
        </a:p>
      </dgm:t>
    </dgm:pt>
    <dgm:pt modelId="{09ECA747-E5F4-4A9D-8D9C-9CFF0705E15E}" type="pres">
      <dgm:prSet presAssocID="{6F1A927C-DE02-4755-BC67-381EC3F5DE7A}" presName="hierChild3" presStyleCnt="0"/>
      <dgm:spPr/>
      <dgm:t>
        <a:bodyPr/>
        <a:lstStyle/>
        <a:p>
          <a:endParaRPr lang="en-US"/>
        </a:p>
      </dgm:t>
    </dgm:pt>
    <dgm:pt modelId="{BF74B169-E0FA-4867-BE23-ADCCE0E62CC6}" type="pres">
      <dgm:prSet presAssocID="{0DF8B835-7787-479A-BCB8-E303192CE520}" presName="Name19" presStyleLbl="parChTrans1D4" presStyleIdx="0" presStyleCnt="6"/>
      <dgm:spPr/>
      <dgm:t>
        <a:bodyPr/>
        <a:lstStyle/>
        <a:p>
          <a:endParaRPr lang="en-GB"/>
        </a:p>
      </dgm:t>
    </dgm:pt>
    <dgm:pt modelId="{58C88D43-B23B-46A5-A18F-3DC77CB9028D}" type="pres">
      <dgm:prSet presAssocID="{96E519E1-60C1-4531-BCE3-E0BB68BC0C55}" presName="Name21" presStyleCnt="0"/>
      <dgm:spPr/>
      <dgm:t>
        <a:bodyPr/>
        <a:lstStyle/>
        <a:p>
          <a:endParaRPr lang="en-US"/>
        </a:p>
      </dgm:t>
    </dgm:pt>
    <dgm:pt modelId="{CEBA91A3-4AFB-4435-BE16-7637CCACF25D}" type="pres">
      <dgm:prSet presAssocID="{96E519E1-60C1-4531-BCE3-E0BB68BC0C55}" presName="level2Shape" presStyleLbl="node4" presStyleIdx="0" presStyleCnt="6" custScaleX="144236" custScaleY="129813"/>
      <dgm:spPr/>
      <dgm:t>
        <a:bodyPr/>
        <a:lstStyle/>
        <a:p>
          <a:endParaRPr lang="en-GB"/>
        </a:p>
      </dgm:t>
    </dgm:pt>
    <dgm:pt modelId="{527F7335-1EB4-41C9-A63C-F7254316A1D0}" type="pres">
      <dgm:prSet presAssocID="{96E519E1-60C1-4531-BCE3-E0BB68BC0C55}" presName="hierChild3" presStyleCnt="0"/>
      <dgm:spPr/>
      <dgm:t>
        <a:bodyPr/>
        <a:lstStyle/>
        <a:p>
          <a:endParaRPr lang="en-US"/>
        </a:p>
      </dgm:t>
    </dgm:pt>
    <dgm:pt modelId="{70C694D2-F51F-41F4-8F4D-3602AD8D61E2}" type="pres">
      <dgm:prSet presAssocID="{CC677D55-A790-43D6-ABB9-13AB08C24627}" presName="Name19" presStyleLbl="parChTrans1D4" presStyleIdx="1" presStyleCnt="6"/>
      <dgm:spPr/>
      <dgm:t>
        <a:bodyPr/>
        <a:lstStyle/>
        <a:p>
          <a:endParaRPr lang="en-GB"/>
        </a:p>
      </dgm:t>
    </dgm:pt>
    <dgm:pt modelId="{68B620A1-F7E8-4214-BDD4-2D81F3DEFCDE}" type="pres">
      <dgm:prSet presAssocID="{A317369E-1DC3-44F9-917A-BE39AB2F5491}" presName="Name21" presStyleCnt="0"/>
      <dgm:spPr/>
      <dgm:t>
        <a:bodyPr/>
        <a:lstStyle/>
        <a:p>
          <a:endParaRPr lang="en-US"/>
        </a:p>
      </dgm:t>
    </dgm:pt>
    <dgm:pt modelId="{F4154332-0F30-4384-B2F7-F23F84B1D29B}" type="pres">
      <dgm:prSet presAssocID="{A317369E-1DC3-44F9-917A-BE39AB2F5491}" presName="level2Shape" presStyleLbl="node4" presStyleIdx="1" presStyleCnt="6" custScaleX="179223" custScaleY="161300"/>
      <dgm:spPr/>
      <dgm:t>
        <a:bodyPr/>
        <a:lstStyle/>
        <a:p>
          <a:endParaRPr lang="en-GB"/>
        </a:p>
      </dgm:t>
    </dgm:pt>
    <dgm:pt modelId="{7910997A-7657-4063-A3AD-42415F6ED8F3}" type="pres">
      <dgm:prSet presAssocID="{A317369E-1DC3-44F9-917A-BE39AB2F5491}" presName="hierChild3" presStyleCnt="0"/>
      <dgm:spPr/>
      <dgm:t>
        <a:bodyPr/>
        <a:lstStyle/>
        <a:p>
          <a:endParaRPr lang="en-US"/>
        </a:p>
      </dgm:t>
    </dgm:pt>
    <dgm:pt modelId="{660526A7-4B37-40D8-A0CC-8F09DA54D86D}" type="pres">
      <dgm:prSet presAssocID="{488FD850-EF23-4CC6-AC77-C9BFD6183DE1}" presName="Name19" presStyleLbl="parChTrans1D4" presStyleIdx="2" presStyleCnt="6"/>
      <dgm:spPr/>
      <dgm:t>
        <a:bodyPr/>
        <a:lstStyle/>
        <a:p>
          <a:endParaRPr lang="en-GB"/>
        </a:p>
      </dgm:t>
    </dgm:pt>
    <dgm:pt modelId="{520A5697-1C58-4E45-B969-BA65D38C2667}" type="pres">
      <dgm:prSet presAssocID="{3040F0D0-92A6-4775-88F8-627BA92634E7}" presName="Name21" presStyleCnt="0"/>
      <dgm:spPr/>
      <dgm:t>
        <a:bodyPr/>
        <a:lstStyle/>
        <a:p>
          <a:endParaRPr lang="en-US"/>
        </a:p>
      </dgm:t>
    </dgm:pt>
    <dgm:pt modelId="{661F43F3-98FD-441A-A7AE-A9F1ABFB98E2}" type="pres">
      <dgm:prSet presAssocID="{3040F0D0-92A6-4775-88F8-627BA92634E7}" presName="level2Shape" presStyleLbl="node4" presStyleIdx="2" presStyleCnt="6" custScaleX="147163" custScaleY="129813"/>
      <dgm:spPr/>
      <dgm:t>
        <a:bodyPr/>
        <a:lstStyle/>
        <a:p>
          <a:endParaRPr lang="en-GB"/>
        </a:p>
      </dgm:t>
    </dgm:pt>
    <dgm:pt modelId="{59BDA860-3C57-4813-9F2D-FA8E4E0AE8B0}" type="pres">
      <dgm:prSet presAssocID="{3040F0D0-92A6-4775-88F8-627BA92634E7}" presName="hierChild3" presStyleCnt="0"/>
      <dgm:spPr/>
      <dgm:t>
        <a:bodyPr/>
        <a:lstStyle/>
        <a:p>
          <a:endParaRPr lang="en-US"/>
        </a:p>
      </dgm:t>
    </dgm:pt>
    <dgm:pt modelId="{BB74CB5E-7568-45AA-9320-6F61EFD25DA6}" type="pres">
      <dgm:prSet presAssocID="{FB270506-CA1B-441B-93CD-1071A0D22AF7}" presName="Name19" presStyleLbl="parChTrans1D4" presStyleIdx="3" presStyleCnt="6"/>
      <dgm:spPr/>
      <dgm:t>
        <a:bodyPr/>
        <a:lstStyle/>
        <a:p>
          <a:endParaRPr lang="en-GB"/>
        </a:p>
      </dgm:t>
    </dgm:pt>
    <dgm:pt modelId="{66F61C53-1A94-41E0-97C4-709A82ADFCDE}" type="pres">
      <dgm:prSet presAssocID="{278DC62D-2AF5-4013-99D2-C1D5E2933B67}" presName="Name21" presStyleCnt="0"/>
      <dgm:spPr/>
      <dgm:t>
        <a:bodyPr/>
        <a:lstStyle/>
        <a:p>
          <a:endParaRPr lang="en-US"/>
        </a:p>
      </dgm:t>
    </dgm:pt>
    <dgm:pt modelId="{49601930-D08E-4D36-96F8-593B9A706FAD}" type="pres">
      <dgm:prSet presAssocID="{278DC62D-2AF5-4013-99D2-C1D5E2933B67}" presName="level2Shape" presStyleLbl="node4" presStyleIdx="3" presStyleCnt="6" custScaleX="181418" custScaleY="163277"/>
      <dgm:spPr/>
      <dgm:t>
        <a:bodyPr/>
        <a:lstStyle/>
        <a:p>
          <a:endParaRPr lang="en-GB"/>
        </a:p>
      </dgm:t>
    </dgm:pt>
    <dgm:pt modelId="{D4DEF94D-6F6B-4BD2-9501-9ED4B671D332}" type="pres">
      <dgm:prSet presAssocID="{278DC62D-2AF5-4013-99D2-C1D5E2933B67}" presName="hierChild3" presStyleCnt="0"/>
      <dgm:spPr/>
      <dgm:t>
        <a:bodyPr/>
        <a:lstStyle/>
        <a:p>
          <a:endParaRPr lang="en-US"/>
        </a:p>
      </dgm:t>
    </dgm:pt>
    <dgm:pt modelId="{44B11295-3A80-4092-9FF4-5D5A693451F6}" type="pres">
      <dgm:prSet presAssocID="{006D2B54-5948-4D50-B679-7A82E433A89C}" presName="Name19" presStyleLbl="parChTrans1D4" presStyleIdx="4" presStyleCnt="6"/>
      <dgm:spPr/>
      <dgm:t>
        <a:bodyPr/>
        <a:lstStyle/>
        <a:p>
          <a:endParaRPr lang="en-GB"/>
        </a:p>
      </dgm:t>
    </dgm:pt>
    <dgm:pt modelId="{D9FEAC77-5F39-47CF-9E59-242E3A1309F3}" type="pres">
      <dgm:prSet presAssocID="{800DE92F-E657-4B70-BF2A-739494E13AE7}" presName="Name21" presStyleCnt="0"/>
      <dgm:spPr/>
      <dgm:t>
        <a:bodyPr/>
        <a:lstStyle/>
        <a:p>
          <a:endParaRPr lang="en-US"/>
        </a:p>
      </dgm:t>
    </dgm:pt>
    <dgm:pt modelId="{2346C930-75DE-431B-9407-728471002DA7}" type="pres">
      <dgm:prSet presAssocID="{800DE92F-E657-4B70-BF2A-739494E13AE7}" presName="level2Shape" presStyleLbl="node4" presStyleIdx="4" presStyleCnt="6" custScaleX="150211" custScaleY="132447"/>
      <dgm:spPr/>
      <dgm:t>
        <a:bodyPr/>
        <a:lstStyle/>
        <a:p>
          <a:endParaRPr lang="en-GB"/>
        </a:p>
      </dgm:t>
    </dgm:pt>
    <dgm:pt modelId="{2B479202-660F-49C9-B13E-B69AE13D4CB5}" type="pres">
      <dgm:prSet presAssocID="{800DE92F-E657-4B70-BF2A-739494E13AE7}" presName="hierChild3" presStyleCnt="0"/>
      <dgm:spPr/>
      <dgm:t>
        <a:bodyPr/>
        <a:lstStyle/>
        <a:p>
          <a:endParaRPr lang="en-US"/>
        </a:p>
      </dgm:t>
    </dgm:pt>
    <dgm:pt modelId="{B85E40C6-A9CC-4718-9317-2382736043D7}" type="pres">
      <dgm:prSet presAssocID="{7C125E0F-7EE1-4E64-82AB-F3C9DBFE9BA5}" presName="Name19" presStyleLbl="parChTrans1D4" presStyleIdx="5" presStyleCnt="6"/>
      <dgm:spPr/>
      <dgm:t>
        <a:bodyPr/>
        <a:lstStyle/>
        <a:p>
          <a:endParaRPr lang="en-GB"/>
        </a:p>
      </dgm:t>
    </dgm:pt>
    <dgm:pt modelId="{47DD97CB-A28E-4017-B543-A428C512A753}" type="pres">
      <dgm:prSet presAssocID="{B99F90A0-9D47-4470-83E0-D15D5EBC6CAF}" presName="Name21" presStyleCnt="0"/>
      <dgm:spPr/>
      <dgm:t>
        <a:bodyPr/>
        <a:lstStyle/>
        <a:p>
          <a:endParaRPr lang="en-US"/>
        </a:p>
      </dgm:t>
    </dgm:pt>
    <dgm:pt modelId="{5F06BD00-D76C-419A-95ED-32424FE75DB7}" type="pres">
      <dgm:prSet presAssocID="{B99F90A0-9D47-4470-83E0-D15D5EBC6CAF}" presName="level2Shape" presStyleLbl="node4" presStyleIdx="5" presStyleCnt="6" custScaleX="182818" custScaleY="164536"/>
      <dgm:spPr/>
      <dgm:t>
        <a:bodyPr/>
        <a:lstStyle/>
        <a:p>
          <a:endParaRPr lang="en-GB"/>
        </a:p>
      </dgm:t>
    </dgm:pt>
    <dgm:pt modelId="{205EA99D-E7A3-484E-8D58-C4033FCCAC9C}" type="pres">
      <dgm:prSet presAssocID="{B99F90A0-9D47-4470-83E0-D15D5EBC6CAF}" presName="hierChild3" presStyleCnt="0"/>
      <dgm:spPr/>
      <dgm:t>
        <a:bodyPr/>
        <a:lstStyle/>
        <a:p>
          <a:endParaRPr lang="en-US"/>
        </a:p>
      </dgm:t>
    </dgm:pt>
    <dgm:pt modelId="{79FB56C0-143D-4128-85B4-95CDFFD135E5}" type="pres">
      <dgm:prSet presAssocID="{25FB4688-472B-4A61-A154-2E3E31BACA25}" presName="Name19" presStyleLbl="parChTrans1D3" presStyleIdx="1" presStyleCnt="8"/>
      <dgm:spPr/>
      <dgm:t>
        <a:bodyPr/>
        <a:lstStyle/>
        <a:p>
          <a:endParaRPr lang="en-GB"/>
        </a:p>
      </dgm:t>
    </dgm:pt>
    <dgm:pt modelId="{B16592E9-4207-4195-86DE-8CD0DDE290EB}" type="pres">
      <dgm:prSet presAssocID="{785FDA3F-FF66-48CD-A811-9403947D8F1A}" presName="Name21" presStyleCnt="0"/>
      <dgm:spPr/>
      <dgm:t>
        <a:bodyPr/>
        <a:lstStyle/>
        <a:p>
          <a:endParaRPr lang="en-US"/>
        </a:p>
      </dgm:t>
    </dgm:pt>
    <dgm:pt modelId="{BE6CD0E8-1119-4769-BFB1-003A98D6285A}" type="pres">
      <dgm:prSet presAssocID="{785FDA3F-FF66-48CD-A811-9403947D8F1A}" presName="level2Shape" presStyleLbl="node3" presStyleIdx="1" presStyleCnt="8"/>
      <dgm:spPr/>
      <dgm:t>
        <a:bodyPr/>
        <a:lstStyle/>
        <a:p>
          <a:endParaRPr lang="en-GB"/>
        </a:p>
      </dgm:t>
    </dgm:pt>
    <dgm:pt modelId="{2FAF1C70-0227-433B-8365-D46151EA0BBC}" type="pres">
      <dgm:prSet presAssocID="{785FDA3F-FF66-48CD-A811-9403947D8F1A}" presName="hierChild3" presStyleCnt="0"/>
      <dgm:spPr/>
      <dgm:t>
        <a:bodyPr/>
        <a:lstStyle/>
        <a:p>
          <a:endParaRPr lang="en-US"/>
        </a:p>
      </dgm:t>
    </dgm:pt>
    <dgm:pt modelId="{09C7ED8B-1908-4E71-BEF0-36DF31F75CA7}" type="pres">
      <dgm:prSet presAssocID="{26EB6A87-6312-431F-B779-83A755A446CE}" presName="Name19" presStyleLbl="parChTrans1D3" presStyleIdx="2" presStyleCnt="8"/>
      <dgm:spPr/>
      <dgm:t>
        <a:bodyPr/>
        <a:lstStyle/>
        <a:p>
          <a:endParaRPr lang="en-US"/>
        </a:p>
      </dgm:t>
    </dgm:pt>
    <dgm:pt modelId="{66246EF5-5B81-4727-B318-5E8B40805AFD}" type="pres">
      <dgm:prSet presAssocID="{B7872FCA-F31C-4624-990C-96590E4B8731}" presName="Name21" presStyleCnt="0"/>
      <dgm:spPr/>
    </dgm:pt>
    <dgm:pt modelId="{BDECFC3B-4D04-4B0C-A3DB-9E7C3479F537}" type="pres">
      <dgm:prSet presAssocID="{B7872FCA-F31C-4624-990C-96590E4B8731}" presName="level2Shape" presStyleLbl="node3" presStyleIdx="2" presStyleCnt="8"/>
      <dgm:spPr/>
      <dgm:t>
        <a:bodyPr/>
        <a:lstStyle/>
        <a:p>
          <a:endParaRPr lang="en-US"/>
        </a:p>
      </dgm:t>
    </dgm:pt>
    <dgm:pt modelId="{8CE9F23B-493B-4E6A-9ECF-953784ED0FF3}" type="pres">
      <dgm:prSet presAssocID="{B7872FCA-F31C-4624-990C-96590E4B8731}" presName="hierChild3" presStyleCnt="0"/>
      <dgm:spPr/>
    </dgm:pt>
    <dgm:pt modelId="{67CC5A91-49C0-4518-8E8E-3A41D1EA79A0}" type="pres">
      <dgm:prSet presAssocID="{7320A604-9DD4-4D1C-94A1-0B594BD60643}" presName="Name19" presStyleLbl="parChTrans1D3" presStyleIdx="3" presStyleCnt="8"/>
      <dgm:spPr/>
      <dgm:t>
        <a:bodyPr/>
        <a:lstStyle/>
        <a:p>
          <a:endParaRPr lang="en-US"/>
        </a:p>
      </dgm:t>
    </dgm:pt>
    <dgm:pt modelId="{D50F42E1-67D9-47B1-9F37-BA24CDEABD67}" type="pres">
      <dgm:prSet presAssocID="{EFD31FD0-CF81-4256-ABF3-D135E3895A52}" presName="Name21" presStyleCnt="0"/>
      <dgm:spPr/>
    </dgm:pt>
    <dgm:pt modelId="{A562E0D5-6664-4FC2-8D71-935F72A3360C}" type="pres">
      <dgm:prSet presAssocID="{EFD31FD0-CF81-4256-ABF3-D135E3895A52}" presName="level2Shape" presStyleLbl="node3" presStyleIdx="3" presStyleCnt="8"/>
      <dgm:spPr/>
      <dgm:t>
        <a:bodyPr/>
        <a:lstStyle/>
        <a:p>
          <a:endParaRPr lang="en-US"/>
        </a:p>
      </dgm:t>
    </dgm:pt>
    <dgm:pt modelId="{EBF12BE3-0B7D-48BB-945A-6A7BB0A80074}" type="pres">
      <dgm:prSet presAssocID="{EFD31FD0-CF81-4256-ABF3-D135E3895A52}" presName="hierChild3" presStyleCnt="0"/>
      <dgm:spPr/>
    </dgm:pt>
    <dgm:pt modelId="{6D63C1AA-47FA-48CA-9BA6-5346561CA663}" type="pres">
      <dgm:prSet presAssocID="{D5A4ECFB-0662-446A-B42E-0BDD9BD92535}" presName="Name19" presStyleLbl="parChTrans1D2" presStyleIdx="1" presStyleCnt="2"/>
      <dgm:spPr/>
      <dgm:t>
        <a:bodyPr/>
        <a:lstStyle/>
        <a:p>
          <a:endParaRPr lang="en-GB"/>
        </a:p>
      </dgm:t>
    </dgm:pt>
    <dgm:pt modelId="{36F7EB15-AE65-4C4C-B2E1-D70EDD2CB6B8}" type="pres">
      <dgm:prSet presAssocID="{34EEA704-2412-433E-9FD5-E752BDAE6468}" presName="Name21" presStyleCnt="0"/>
      <dgm:spPr/>
      <dgm:t>
        <a:bodyPr/>
        <a:lstStyle/>
        <a:p>
          <a:endParaRPr lang="en-US"/>
        </a:p>
      </dgm:t>
    </dgm:pt>
    <dgm:pt modelId="{3C782CC5-ABC5-4564-821F-873F9C0FC590}" type="pres">
      <dgm:prSet presAssocID="{34EEA704-2412-433E-9FD5-E752BDAE6468}" presName="level2Shape" presStyleLbl="node2" presStyleIdx="1" presStyleCnt="2"/>
      <dgm:spPr/>
      <dgm:t>
        <a:bodyPr/>
        <a:lstStyle/>
        <a:p>
          <a:endParaRPr lang="en-GB"/>
        </a:p>
      </dgm:t>
    </dgm:pt>
    <dgm:pt modelId="{18A1FCB6-2C6E-49E8-A7FE-D53EDBFA273D}" type="pres">
      <dgm:prSet presAssocID="{34EEA704-2412-433E-9FD5-E752BDAE6468}" presName="hierChild3" presStyleCnt="0"/>
      <dgm:spPr/>
      <dgm:t>
        <a:bodyPr/>
        <a:lstStyle/>
        <a:p>
          <a:endParaRPr lang="en-US"/>
        </a:p>
      </dgm:t>
    </dgm:pt>
    <dgm:pt modelId="{A96F73F4-490B-4124-87CD-024E2E2E198C}" type="pres">
      <dgm:prSet presAssocID="{960097A2-D438-401F-96D7-A4916734AB5D}" presName="Name19" presStyleLbl="parChTrans1D3" presStyleIdx="4" presStyleCnt="8"/>
      <dgm:spPr/>
      <dgm:t>
        <a:bodyPr/>
        <a:lstStyle/>
        <a:p>
          <a:endParaRPr lang="en-GB"/>
        </a:p>
      </dgm:t>
    </dgm:pt>
    <dgm:pt modelId="{E355B29A-6424-492A-A960-5CAC88B684D8}" type="pres">
      <dgm:prSet presAssocID="{7CE5A3E2-2ACB-4C6C-A396-59D17D9B150F}" presName="Name21" presStyleCnt="0"/>
      <dgm:spPr/>
      <dgm:t>
        <a:bodyPr/>
        <a:lstStyle/>
        <a:p>
          <a:endParaRPr lang="en-US"/>
        </a:p>
      </dgm:t>
    </dgm:pt>
    <dgm:pt modelId="{8ACF4808-E892-4FA5-93F0-06B26FE1C4B6}" type="pres">
      <dgm:prSet presAssocID="{7CE5A3E2-2ACB-4C6C-A396-59D17D9B150F}" presName="level2Shape" presStyleLbl="node3" presStyleIdx="4" presStyleCnt="8"/>
      <dgm:spPr/>
      <dgm:t>
        <a:bodyPr/>
        <a:lstStyle/>
        <a:p>
          <a:endParaRPr lang="en-GB"/>
        </a:p>
      </dgm:t>
    </dgm:pt>
    <dgm:pt modelId="{0563BB9A-871F-4BC9-AD9C-35F82B0F6179}" type="pres">
      <dgm:prSet presAssocID="{7CE5A3E2-2ACB-4C6C-A396-59D17D9B150F}" presName="hierChild3" presStyleCnt="0"/>
      <dgm:spPr/>
      <dgm:t>
        <a:bodyPr/>
        <a:lstStyle/>
        <a:p>
          <a:endParaRPr lang="en-US"/>
        </a:p>
      </dgm:t>
    </dgm:pt>
    <dgm:pt modelId="{D090DBF2-C561-4BA3-96D3-60A7BD2C7CD0}" type="pres">
      <dgm:prSet presAssocID="{D4C2E850-ADA0-4B47-A1C8-725AE00CFACA}" presName="Name19" presStyleLbl="parChTrans1D3" presStyleIdx="5" presStyleCnt="8"/>
      <dgm:spPr/>
      <dgm:t>
        <a:bodyPr/>
        <a:lstStyle/>
        <a:p>
          <a:endParaRPr lang="en-US"/>
        </a:p>
      </dgm:t>
    </dgm:pt>
    <dgm:pt modelId="{AD7B7E1C-6BF5-4781-A970-8C92C8C573AB}" type="pres">
      <dgm:prSet presAssocID="{2955D68A-1A64-4FEF-A436-95ECCB696209}" presName="Name21" presStyleCnt="0"/>
      <dgm:spPr/>
    </dgm:pt>
    <dgm:pt modelId="{21FC0D72-CDEB-4DED-85EB-36968819FC10}" type="pres">
      <dgm:prSet presAssocID="{2955D68A-1A64-4FEF-A436-95ECCB696209}" presName="level2Shape" presStyleLbl="node3" presStyleIdx="5" presStyleCnt="8"/>
      <dgm:spPr/>
      <dgm:t>
        <a:bodyPr/>
        <a:lstStyle/>
        <a:p>
          <a:endParaRPr lang="en-US"/>
        </a:p>
      </dgm:t>
    </dgm:pt>
    <dgm:pt modelId="{B698E8D5-50E3-4D7C-A6EE-385BE9E205D5}" type="pres">
      <dgm:prSet presAssocID="{2955D68A-1A64-4FEF-A436-95ECCB696209}" presName="hierChild3" presStyleCnt="0"/>
      <dgm:spPr/>
    </dgm:pt>
    <dgm:pt modelId="{3BB82A96-7248-46A9-AD6C-F3B96300802B}" type="pres">
      <dgm:prSet presAssocID="{D0FD9762-D811-4F73-803E-1C0449125B6B}" presName="Name19" presStyleLbl="parChTrans1D3" presStyleIdx="6" presStyleCnt="8"/>
      <dgm:spPr/>
      <dgm:t>
        <a:bodyPr/>
        <a:lstStyle/>
        <a:p>
          <a:endParaRPr lang="en-US"/>
        </a:p>
      </dgm:t>
    </dgm:pt>
    <dgm:pt modelId="{044F5C21-1F4E-4BBF-B216-FC0CF42CA244}" type="pres">
      <dgm:prSet presAssocID="{A01608AA-66B7-4FF1-8054-B8ACE6CCABD0}" presName="Name21" presStyleCnt="0"/>
      <dgm:spPr/>
    </dgm:pt>
    <dgm:pt modelId="{FCC35212-A1F4-423C-8AEB-F43F039B4378}" type="pres">
      <dgm:prSet presAssocID="{A01608AA-66B7-4FF1-8054-B8ACE6CCABD0}" presName="level2Shape" presStyleLbl="node3" presStyleIdx="6" presStyleCnt="8"/>
      <dgm:spPr/>
      <dgm:t>
        <a:bodyPr/>
        <a:lstStyle/>
        <a:p>
          <a:endParaRPr lang="en-US"/>
        </a:p>
      </dgm:t>
    </dgm:pt>
    <dgm:pt modelId="{53B88F3A-49E1-46CA-A041-A765EF4A0AA3}" type="pres">
      <dgm:prSet presAssocID="{A01608AA-66B7-4FF1-8054-B8ACE6CCABD0}" presName="hierChild3" presStyleCnt="0"/>
      <dgm:spPr/>
    </dgm:pt>
    <dgm:pt modelId="{4452FA8A-F68A-470C-93D1-D1C0601EDD66}" type="pres">
      <dgm:prSet presAssocID="{64FE46CE-85AA-41D8-ACBA-CB11AB17E0F2}" presName="Name19" presStyleLbl="parChTrans1D3" presStyleIdx="7" presStyleCnt="8"/>
      <dgm:spPr/>
      <dgm:t>
        <a:bodyPr/>
        <a:lstStyle/>
        <a:p>
          <a:endParaRPr lang="en-GB"/>
        </a:p>
      </dgm:t>
    </dgm:pt>
    <dgm:pt modelId="{06322E62-70A3-469C-9AC7-6BF0ECA3B27E}" type="pres">
      <dgm:prSet presAssocID="{44844449-67AC-45AF-AF5F-37C70B8D4618}" presName="Name21" presStyleCnt="0"/>
      <dgm:spPr/>
      <dgm:t>
        <a:bodyPr/>
        <a:lstStyle/>
        <a:p>
          <a:endParaRPr lang="en-US"/>
        </a:p>
      </dgm:t>
    </dgm:pt>
    <dgm:pt modelId="{F6CCD801-657A-4FD9-9E33-6424334F046B}" type="pres">
      <dgm:prSet presAssocID="{44844449-67AC-45AF-AF5F-37C70B8D4618}" presName="level2Shape" presStyleLbl="node3" presStyleIdx="7" presStyleCnt="8"/>
      <dgm:spPr/>
      <dgm:t>
        <a:bodyPr/>
        <a:lstStyle/>
        <a:p>
          <a:endParaRPr lang="en-GB"/>
        </a:p>
      </dgm:t>
    </dgm:pt>
    <dgm:pt modelId="{07CF53FC-2AE2-4BAB-A696-8372A8DCB264}" type="pres">
      <dgm:prSet presAssocID="{44844449-67AC-45AF-AF5F-37C70B8D4618}" presName="hierChild3" presStyleCnt="0"/>
      <dgm:spPr/>
      <dgm:t>
        <a:bodyPr/>
        <a:lstStyle/>
        <a:p>
          <a:endParaRPr lang="en-US"/>
        </a:p>
      </dgm:t>
    </dgm:pt>
    <dgm:pt modelId="{488B24CA-5D9C-49F2-A10C-EEC033DBFE61}" type="pres">
      <dgm:prSet presAssocID="{BC20E5F0-BED6-4B95-8544-25D3A6F4DC6B}" presName="bgShapesFlow" presStyleCnt="0"/>
      <dgm:spPr/>
      <dgm:t>
        <a:bodyPr/>
        <a:lstStyle/>
        <a:p>
          <a:endParaRPr lang="en-US"/>
        </a:p>
      </dgm:t>
    </dgm:pt>
  </dgm:ptLst>
  <dgm:cxnLst>
    <dgm:cxn modelId="{4D283130-4CF2-4DE3-9D4E-5C139C4EDB3E}" srcId="{800DE92F-E657-4B70-BF2A-739494E13AE7}" destId="{B99F90A0-9D47-4470-83E0-D15D5EBC6CAF}" srcOrd="0" destOrd="0" parTransId="{7C125E0F-7EE1-4E64-82AB-F3C9DBFE9BA5}" sibTransId="{19E9128D-FD04-49DE-B1AE-29E1A441F4D3}"/>
    <dgm:cxn modelId="{34EFDF4F-DACE-4E64-9DC6-4C322774C497}" type="presOf" srcId="{05125189-3FB4-4B40-B49F-724B51C0BAE7}" destId="{762998CF-A783-4E40-BA71-CD772BC36052}" srcOrd="0" destOrd="0" presId="urn:microsoft.com/office/officeart/2005/8/layout/hierarchy6"/>
    <dgm:cxn modelId="{4FFEEE36-3ED2-4CEA-BCAF-D992661796DD}" type="presOf" srcId="{EFD31FD0-CF81-4256-ABF3-D135E3895A52}" destId="{A562E0D5-6664-4FC2-8D71-935F72A3360C}" srcOrd="0" destOrd="0" presId="urn:microsoft.com/office/officeart/2005/8/layout/hierarchy6"/>
    <dgm:cxn modelId="{C961F16F-F7F8-4E03-9978-5EDA81748705}" type="presOf" srcId="{FB270506-CA1B-441B-93CD-1071A0D22AF7}" destId="{BB74CB5E-7568-45AA-9320-6F61EFD25DA6}" srcOrd="0" destOrd="0" presId="urn:microsoft.com/office/officeart/2005/8/layout/hierarchy6"/>
    <dgm:cxn modelId="{AF81B19A-59D0-4009-B4DB-26E1BA121FD4}" type="presOf" srcId="{6EBB542D-BE3D-43A6-9595-CA5F1342F3B9}" destId="{FEEB5DF9-9C3F-4442-95F5-AD0F138D2F32}" srcOrd="0" destOrd="0" presId="urn:microsoft.com/office/officeart/2005/8/layout/hierarchy6"/>
    <dgm:cxn modelId="{8ABDAAED-E086-4673-88F5-6CC239AA1F38}" srcId="{6F1A927C-DE02-4755-BC67-381EC3F5DE7A}" destId="{800DE92F-E657-4B70-BF2A-739494E13AE7}" srcOrd="2" destOrd="0" parTransId="{006D2B54-5948-4D50-B679-7A82E433A89C}" sibTransId="{917CF757-0883-4A19-9509-7FD1D544C598}"/>
    <dgm:cxn modelId="{0C2F46BE-CD7E-49B8-98B0-436420B1AB43}" srcId="{6F1A927C-DE02-4755-BC67-381EC3F5DE7A}" destId="{96E519E1-60C1-4531-BCE3-E0BB68BC0C55}" srcOrd="0" destOrd="0" parTransId="{0DF8B835-7787-479A-BCB8-E303192CE520}" sibTransId="{84EDCCAC-B8BE-4CAD-B0DE-23218E9449E0}"/>
    <dgm:cxn modelId="{DE55C95E-BDE6-4DFF-BEBC-47B218D8BF05}" srcId="{6955631D-D0BE-46B1-98AC-569B0B295EBB}" destId="{785FDA3F-FF66-48CD-A811-9403947D8F1A}" srcOrd="1" destOrd="0" parTransId="{25FB4688-472B-4A61-A154-2E3E31BACA25}" sibTransId="{F4FCAAAF-0875-4889-82EB-3CC67F83BA4F}"/>
    <dgm:cxn modelId="{0458129A-6AA4-4842-B1C0-4D581330057C}" type="presOf" srcId="{3040F0D0-92A6-4775-88F8-627BA92634E7}" destId="{661F43F3-98FD-441A-A7AE-A9F1ABFB98E2}" srcOrd="0" destOrd="0" presId="urn:microsoft.com/office/officeart/2005/8/layout/hierarchy6"/>
    <dgm:cxn modelId="{B7EBDA0B-FA02-441F-AE1A-844391276A86}" srcId="{6F1A927C-DE02-4755-BC67-381EC3F5DE7A}" destId="{3040F0D0-92A6-4775-88F8-627BA92634E7}" srcOrd="1" destOrd="0" parTransId="{488FD850-EF23-4CC6-AC77-C9BFD6183DE1}" sibTransId="{ADB83A73-65AB-42AB-B1C3-1E500DED6191}"/>
    <dgm:cxn modelId="{27E74210-A4EE-4693-BFF7-3B90A7CDAE7E}" type="presOf" srcId="{278DC62D-2AF5-4013-99D2-C1D5E2933B67}" destId="{49601930-D08E-4D36-96F8-593B9A706FAD}" srcOrd="0" destOrd="0" presId="urn:microsoft.com/office/officeart/2005/8/layout/hierarchy6"/>
    <dgm:cxn modelId="{01C75A6A-F3E3-4401-BC30-9D8290325FF9}" type="presOf" srcId="{0DF8B835-7787-479A-BCB8-E303192CE520}" destId="{BF74B169-E0FA-4867-BE23-ADCCE0E62CC6}" srcOrd="0" destOrd="0" presId="urn:microsoft.com/office/officeart/2005/8/layout/hierarchy6"/>
    <dgm:cxn modelId="{6610E6C6-F07D-4315-959C-4DD9431C8391}" type="presOf" srcId="{6F1A927C-DE02-4755-BC67-381EC3F5DE7A}" destId="{C201F3B0-C64B-4CAD-AF25-73B3061107D5}" srcOrd="0" destOrd="0" presId="urn:microsoft.com/office/officeart/2005/8/layout/hierarchy6"/>
    <dgm:cxn modelId="{7D4DADB2-060A-40F0-92AD-9576C2A5B213}" type="presOf" srcId="{785FDA3F-FF66-48CD-A811-9403947D8F1A}" destId="{BE6CD0E8-1119-4769-BFB1-003A98D6285A}" srcOrd="0" destOrd="0" presId="urn:microsoft.com/office/officeart/2005/8/layout/hierarchy6"/>
    <dgm:cxn modelId="{9AA08A0E-B9E1-4F50-8149-2E9EE40C92F4}" type="presOf" srcId="{D0FD9762-D811-4F73-803E-1C0449125B6B}" destId="{3BB82A96-7248-46A9-AD6C-F3B96300802B}" srcOrd="0" destOrd="0" presId="urn:microsoft.com/office/officeart/2005/8/layout/hierarchy6"/>
    <dgm:cxn modelId="{82C46D18-B877-4FE1-BE81-BDD99077F946}" srcId="{3040F0D0-92A6-4775-88F8-627BA92634E7}" destId="{278DC62D-2AF5-4013-99D2-C1D5E2933B67}" srcOrd="0" destOrd="0" parTransId="{FB270506-CA1B-441B-93CD-1071A0D22AF7}" sibTransId="{06FAEC73-9B5F-41AD-B16B-F70677040FC5}"/>
    <dgm:cxn modelId="{40018A39-8DFF-4FEB-8355-5570C5A02F6D}" type="presOf" srcId="{A01608AA-66B7-4FF1-8054-B8ACE6CCABD0}" destId="{FCC35212-A1F4-423C-8AEB-F43F039B4378}" srcOrd="0" destOrd="0" presId="urn:microsoft.com/office/officeart/2005/8/layout/hierarchy6"/>
    <dgm:cxn modelId="{ADF1B43E-3C21-4E19-ABC4-12D10D8BE1D7}" type="presOf" srcId="{7C125E0F-7EE1-4E64-82AB-F3C9DBFE9BA5}" destId="{B85E40C6-A9CC-4718-9317-2382736043D7}" srcOrd="0" destOrd="0" presId="urn:microsoft.com/office/officeart/2005/8/layout/hierarchy6"/>
    <dgm:cxn modelId="{BA340A07-7E3E-477C-8B46-E11C2AB53EEB}" type="presOf" srcId="{BC20E5F0-BED6-4B95-8544-25D3A6F4DC6B}" destId="{3DA337ED-CBC7-444B-A1D6-A7DAC691D5AB}" srcOrd="0" destOrd="0" presId="urn:microsoft.com/office/officeart/2005/8/layout/hierarchy6"/>
    <dgm:cxn modelId="{FF4ED5F0-9808-4B36-97A3-6B6565C00824}" type="presOf" srcId="{34EEA704-2412-433E-9FD5-E752BDAE6468}" destId="{3C782CC5-ABC5-4564-821F-873F9C0FC590}" srcOrd="0" destOrd="0" presId="urn:microsoft.com/office/officeart/2005/8/layout/hierarchy6"/>
    <dgm:cxn modelId="{9A8D3C5D-BEA1-4FB6-A219-79AFBFD56171}" type="presOf" srcId="{05CFC14D-9D0A-4B44-9A3D-6D3775779CDA}" destId="{E923D6AC-8C41-4408-8BCE-3A801F3B87DC}" srcOrd="0" destOrd="0" presId="urn:microsoft.com/office/officeart/2005/8/layout/hierarchy6"/>
    <dgm:cxn modelId="{C7CD0542-34A8-4F96-A57C-CD115224CF41}" srcId="{6955631D-D0BE-46B1-98AC-569B0B295EBB}" destId="{EFD31FD0-CF81-4256-ABF3-D135E3895A52}" srcOrd="3" destOrd="0" parTransId="{7320A604-9DD4-4D1C-94A1-0B594BD60643}" sibTransId="{19A78D0D-EB1E-4125-A24B-7C2AA03EC0A9}"/>
    <dgm:cxn modelId="{CBBA12A4-F3EA-42DF-821F-4C620027FF52}" srcId="{34EEA704-2412-433E-9FD5-E752BDAE6468}" destId="{A01608AA-66B7-4FF1-8054-B8ACE6CCABD0}" srcOrd="2" destOrd="0" parTransId="{D0FD9762-D811-4F73-803E-1C0449125B6B}" sibTransId="{CB541DDD-A5C5-4409-9322-91FA172EE220}"/>
    <dgm:cxn modelId="{3405417A-101F-4FCF-9BFD-377A4CC295F8}" type="presOf" srcId="{B7872FCA-F31C-4624-990C-96590E4B8731}" destId="{BDECFC3B-4D04-4B0C-A3DB-9E7C3479F537}" srcOrd="0" destOrd="0" presId="urn:microsoft.com/office/officeart/2005/8/layout/hierarchy6"/>
    <dgm:cxn modelId="{715188F2-CACD-415A-B542-4EA156488D24}" type="presOf" srcId="{488FD850-EF23-4CC6-AC77-C9BFD6183DE1}" destId="{660526A7-4B37-40D8-A0CC-8F09DA54D86D}" srcOrd="0" destOrd="0" presId="urn:microsoft.com/office/officeart/2005/8/layout/hierarchy6"/>
    <dgm:cxn modelId="{4F014F5E-94DD-470A-BD4A-F6BC8A6102AA}" srcId="{05CFC14D-9D0A-4B44-9A3D-6D3775779CDA}" destId="{6955631D-D0BE-46B1-98AC-569B0B295EBB}" srcOrd="0" destOrd="0" parTransId="{05125189-3FB4-4B40-B49F-724B51C0BAE7}" sibTransId="{0503BD04-C602-4E77-9244-0A555F88EAAE}"/>
    <dgm:cxn modelId="{69F7FD24-1624-4BCA-A348-F36458B00CB1}" type="presOf" srcId="{CC677D55-A790-43D6-ABB9-13AB08C24627}" destId="{70C694D2-F51F-41F4-8F4D-3602AD8D61E2}" srcOrd="0" destOrd="0" presId="urn:microsoft.com/office/officeart/2005/8/layout/hierarchy6"/>
    <dgm:cxn modelId="{CA1E1425-C0CC-4B4C-A5C7-DA8BD5AA1624}" type="presOf" srcId="{D4C2E850-ADA0-4B47-A1C8-725AE00CFACA}" destId="{D090DBF2-C561-4BA3-96D3-60A7BD2C7CD0}" srcOrd="0" destOrd="0" presId="urn:microsoft.com/office/officeart/2005/8/layout/hierarchy6"/>
    <dgm:cxn modelId="{889B81F2-67E7-4C51-B5B2-F24870536F5A}" srcId="{6955631D-D0BE-46B1-98AC-569B0B295EBB}" destId="{B7872FCA-F31C-4624-990C-96590E4B8731}" srcOrd="2" destOrd="0" parTransId="{26EB6A87-6312-431F-B779-83A755A446CE}" sibTransId="{BBEE85E8-E140-4124-838A-E10DAD5532CF}"/>
    <dgm:cxn modelId="{99212EC4-9F3B-4080-ADAB-AD5BEC729E6B}" srcId="{34EEA704-2412-433E-9FD5-E752BDAE6468}" destId="{7CE5A3E2-2ACB-4C6C-A396-59D17D9B150F}" srcOrd="0" destOrd="0" parTransId="{960097A2-D438-401F-96D7-A4916734AB5D}" sibTransId="{F6DD2578-7CB0-4E49-A744-A8F943268292}"/>
    <dgm:cxn modelId="{7760E259-12A6-448F-A78E-73B9B4CF0023}" srcId="{34EEA704-2412-433E-9FD5-E752BDAE6468}" destId="{44844449-67AC-45AF-AF5F-37C70B8D4618}" srcOrd="3" destOrd="0" parTransId="{64FE46CE-85AA-41D8-ACBA-CB11AB17E0F2}" sibTransId="{C4DF1E66-223C-4CA2-B283-72012F288B1A}"/>
    <dgm:cxn modelId="{C3E85353-66A3-4BED-A413-E8074A978C6F}" srcId="{34EEA704-2412-433E-9FD5-E752BDAE6468}" destId="{2955D68A-1A64-4FEF-A436-95ECCB696209}" srcOrd="1" destOrd="0" parTransId="{D4C2E850-ADA0-4B47-A1C8-725AE00CFACA}" sibTransId="{8000236C-17EF-46B1-ABCC-776E95B59BE3}"/>
    <dgm:cxn modelId="{E5CC10BB-1D4C-4DFD-8083-BAEBEB60ED59}" type="presOf" srcId="{26EB6A87-6312-431F-B779-83A755A446CE}" destId="{09C7ED8B-1908-4E71-BEF0-36DF31F75CA7}" srcOrd="0" destOrd="0" presId="urn:microsoft.com/office/officeart/2005/8/layout/hierarchy6"/>
    <dgm:cxn modelId="{C42A9288-0B25-4BBC-B84D-F94FD7F936D8}" type="presOf" srcId="{006D2B54-5948-4D50-B679-7A82E433A89C}" destId="{44B11295-3A80-4092-9FF4-5D5A693451F6}" srcOrd="0" destOrd="0" presId="urn:microsoft.com/office/officeart/2005/8/layout/hierarchy6"/>
    <dgm:cxn modelId="{E57FC838-3F7A-4E98-BAAC-EC6B07A09B9F}" type="presOf" srcId="{960097A2-D438-401F-96D7-A4916734AB5D}" destId="{A96F73F4-490B-4124-87CD-024E2E2E198C}" srcOrd="0" destOrd="0" presId="urn:microsoft.com/office/officeart/2005/8/layout/hierarchy6"/>
    <dgm:cxn modelId="{783245A8-A881-4341-B192-1F4F99CF24F2}" type="presOf" srcId="{D5A4ECFB-0662-446A-B42E-0BDD9BD92535}" destId="{6D63C1AA-47FA-48CA-9BA6-5346561CA663}" srcOrd="0" destOrd="0" presId="urn:microsoft.com/office/officeart/2005/8/layout/hierarchy6"/>
    <dgm:cxn modelId="{123D61CE-DA04-4A7A-B746-EAA3133E5642}" type="presOf" srcId="{6955631D-D0BE-46B1-98AC-569B0B295EBB}" destId="{5842F6A7-884B-4E08-8FB9-1C5FA04C9D4E}" srcOrd="0" destOrd="0" presId="urn:microsoft.com/office/officeart/2005/8/layout/hierarchy6"/>
    <dgm:cxn modelId="{C6A95EFF-A41B-41CB-A719-7B9CF9E57019}" type="presOf" srcId="{25FB4688-472B-4A61-A154-2E3E31BACA25}" destId="{79FB56C0-143D-4128-85B4-95CDFFD135E5}" srcOrd="0" destOrd="0" presId="urn:microsoft.com/office/officeart/2005/8/layout/hierarchy6"/>
    <dgm:cxn modelId="{EE7C5621-9C00-43F0-B5FC-5B98AAF59990}" type="presOf" srcId="{A317369E-1DC3-44F9-917A-BE39AB2F5491}" destId="{F4154332-0F30-4384-B2F7-F23F84B1D29B}" srcOrd="0" destOrd="0" presId="urn:microsoft.com/office/officeart/2005/8/layout/hierarchy6"/>
    <dgm:cxn modelId="{38BC031F-6FD5-4AE1-8E5D-1B4B4CB4E6BC}" type="presOf" srcId="{B99F90A0-9D47-4470-83E0-D15D5EBC6CAF}" destId="{5F06BD00-D76C-419A-95ED-32424FE75DB7}" srcOrd="0" destOrd="0" presId="urn:microsoft.com/office/officeart/2005/8/layout/hierarchy6"/>
    <dgm:cxn modelId="{85E64695-A2BB-4867-A562-BB402793486D}" srcId="{96E519E1-60C1-4531-BCE3-E0BB68BC0C55}" destId="{A317369E-1DC3-44F9-917A-BE39AB2F5491}" srcOrd="0" destOrd="0" parTransId="{CC677D55-A790-43D6-ABB9-13AB08C24627}" sibTransId="{5B74E7DB-EDC7-4DBF-B5F4-7E9FB400141D}"/>
    <dgm:cxn modelId="{6826FD60-A8BB-4CC2-86B9-DF953D9AFEC7}" type="presOf" srcId="{7320A604-9DD4-4D1C-94A1-0B594BD60643}" destId="{67CC5A91-49C0-4518-8E8E-3A41D1EA79A0}" srcOrd="0" destOrd="0" presId="urn:microsoft.com/office/officeart/2005/8/layout/hierarchy6"/>
    <dgm:cxn modelId="{E7BC7850-7596-40A2-BF22-FB95DD7AC6CA}" srcId="{BC20E5F0-BED6-4B95-8544-25D3A6F4DC6B}" destId="{05CFC14D-9D0A-4B44-9A3D-6D3775779CDA}" srcOrd="0" destOrd="0" parTransId="{03DFF466-B322-4C01-AA71-6E5895FFA771}" sibTransId="{5AB5A55C-FA49-4BBD-B7F5-4EC3495EE79B}"/>
    <dgm:cxn modelId="{114907BD-7900-42D4-826A-55D2CB688DA2}" srcId="{05CFC14D-9D0A-4B44-9A3D-6D3775779CDA}" destId="{34EEA704-2412-433E-9FD5-E752BDAE6468}" srcOrd="1" destOrd="0" parTransId="{D5A4ECFB-0662-446A-B42E-0BDD9BD92535}" sibTransId="{39EB8928-3F75-423C-BCB8-0C77422CB6CC}"/>
    <dgm:cxn modelId="{F19A0516-D158-4CA8-82EC-C1B29131DD7D}" type="presOf" srcId="{2955D68A-1A64-4FEF-A436-95ECCB696209}" destId="{21FC0D72-CDEB-4DED-85EB-36968819FC10}" srcOrd="0" destOrd="0" presId="urn:microsoft.com/office/officeart/2005/8/layout/hierarchy6"/>
    <dgm:cxn modelId="{0BE40219-A3E6-439A-9E26-0C9617FCBA89}" type="presOf" srcId="{800DE92F-E657-4B70-BF2A-739494E13AE7}" destId="{2346C930-75DE-431B-9407-728471002DA7}" srcOrd="0" destOrd="0" presId="urn:microsoft.com/office/officeart/2005/8/layout/hierarchy6"/>
    <dgm:cxn modelId="{69EC34EC-9BD7-4869-B744-9BE72F9DED37}" srcId="{6955631D-D0BE-46B1-98AC-569B0B295EBB}" destId="{6F1A927C-DE02-4755-BC67-381EC3F5DE7A}" srcOrd="0" destOrd="0" parTransId="{6EBB542D-BE3D-43A6-9595-CA5F1342F3B9}" sibTransId="{E0B7731C-FA05-45F5-B311-D2F522E67573}"/>
    <dgm:cxn modelId="{E213F209-2943-48EA-9327-A2A83733B023}" type="presOf" srcId="{44844449-67AC-45AF-AF5F-37C70B8D4618}" destId="{F6CCD801-657A-4FD9-9E33-6424334F046B}" srcOrd="0" destOrd="0" presId="urn:microsoft.com/office/officeart/2005/8/layout/hierarchy6"/>
    <dgm:cxn modelId="{B8786F23-E0A1-4FDE-9E4F-6B608516807A}" type="presOf" srcId="{7CE5A3E2-2ACB-4C6C-A396-59D17D9B150F}" destId="{8ACF4808-E892-4FA5-93F0-06B26FE1C4B6}" srcOrd="0" destOrd="0" presId="urn:microsoft.com/office/officeart/2005/8/layout/hierarchy6"/>
    <dgm:cxn modelId="{24F75CF4-7DE4-4239-A1E9-CDFD1630D2C0}" type="presOf" srcId="{96E519E1-60C1-4531-BCE3-E0BB68BC0C55}" destId="{CEBA91A3-4AFB-4435-BE16-7637CCACF25D}" srcOrd="0" destOrd="0" presId="urn:microsoft.com/office/officeart/2005/8/layout/hierarchy6"/>
    <dgm:cxn modelId="{3BCFA79F-697C-4D25-84B5-EF4B149C5051}" type="presOf" srcId="{64FE46CE-85AA-41D8-ACBA-CB11AB17E0F2}" destId="{4452FA8A-F68A-470C-93D1-D1C0601EDD66}" srcOrd="0" destOrd="0" presId="urn:microsoft.com/office/officeart/2005/8/layout/hierarchy6"/>
    <dgm:cxn modelId="{C944DBDE-4F7B-483E-979F-FF6C108BB77A}" type="presParOf" srcId="{3DA337ED-CBC7-444B-A1D6-A7DAC691D5AB}" destId="{C16D5475-C7D8-4B1E-A66A-9D660B5660D9}" srcOrd="0" destOrd="0" presId="urn:microsoft.com/office/officeart/2005/8/layout/hierarchy6"/>
    <dgm:cxn modelId="{91B5661D-2094-4110-AD1E-BA6F1B23E0EF}" type="presParOf" srcId="{C16D5475-C7D8-4B1E-A66A-9D660B5660D9}" destId="{B775CBF8-3322-40EB-A944-BDE80DDF722F}" srcOrd="0" destOrd="0" presId="urn:microsoft.com/office/officeart/2005/8/layout/hierarchy6"/>
    <dgm:cxn modelId="{739FC4B9-B573-410E-A4D0-9CF19EE6373B}" type="presParOf" srcId="{B775CBF8-3322-40EB-A944-BDE80DDF722F}" destId="{0726CC4E-CCCF-41C5-A2F5-FD86ACD688D0}" srcOrd="0" destOrd="0" presId="urn:microsoft.com/office/officeart/2005/8/layout/hierarchy6"/>
    <dgm:cxn modelId="{8C783B10-C40D-4896-8CF6-C75F3FA2CD6E}" type="presParOf" srcId="{0726CC4E-CCCF-41C5-A2F5-FD86ACD688D0}" destId="{E923D6AC-8C41-4408-8BCE-3A801F3B87DC}" srcOrd="0" destOrd="0" presId="urn:microsoft.com/office/officeart/2005/8/layout/hierarchy6"/>
    <dgm:cxn modelId="{1A9BAA70-DDCC-4041-A1CF-1802B34F152B}" type="presParOf" srcId="{0726CC4E-CCCF-41C5-A2F5-FD86ACD688D0}" destId="{AA354868-3A8F-4D79-980B-6F96E9696C52}" srcOrd="1" destOrd="0" presId="urn:microsoft.com/office/officeart/2005/8/layout/hierarchy6"/>
    <dgm:cxn modelId="{3E73BB41-D798-49C6-8E48-E1082F76E5BD}" type="presParOf" srcId="{AA354868-3A8F-4D79-980B-6F96E9696C52}" destId="{762998CF-A783-4E40-BA71-CD772BC36052}" srcOrd="0" destOrd="0" presId="urn:microsoft.com/office/officeart/2005/8/layout/hierarchy6"/>
    <dgm:cxn modelId="{7696AC5D-D2F8-4002-BE2F-D3E3B06B4980}" type="presParOf" srcId="{AA354868-3A8F-4D79-980B-6F96E9696C52}" destId="{8612FD2E-FA17-480A-9616-21BF73AB7A26}" srcOrd="1" destOrd="0" presId="urn:microsoft.com/office/officeart/2005/8/layout/hierarchy6"/>
    <dgm:cxn modelId="{CFB82AFB-2AFB-49EA-B287-4116216951B9}" type="presParOf" srcId="{8612FD2E-FA17-480A-9616-21BF73AB7A26}" destId="{5842F6A7-884B-4E08-8FB9-1C5FA04C9D4E}" srcOrd="0" destOrd="0" presId="urn:microsoft.com/office/officeart/2005/8/layout/hierarchy6"/>
    <dgm:cxn modelId="{ED2B4AED-BB44-4657-8637-BD9F518A4535}" type="presParOf" srcId="{8612FD2E-FA17-480A-9616-21BF73AB7A26}" destId="{4B4070A4-FD67-4CE1-A411-154A5F5C61CE}" srcOrd="1" destOrd="0" presId="urn:microsoft.com/office/officeart/2005/8/layout/hierarchy6"/>
    <dgm:cxn modelId="{D92F48BE-B6B8-4AA5-B6E0-0736086F31FC}" type="presParOf" srcId="{4B4070A4-FD67-4CE1-A411-154A5F5C61CE}" destId="{FEEB5DF9-9C3F-4442-95F5-AD0F138D2F32}" srcOrd="0" destOrd="0" presId="urn:microsoft.com/office/officeart/2005/8/layout/hierarchy6"/>
    <dgm:cxn modelId="{428869C5-2984-4CF8-92EC-413D944B8316}" type="presParOf" srcId="{4B4070A4-FD67-4CE1-A411-154A5F5C61CE}" destId="{8469EAC4-B523-4752-9AB6-F4C9217020C0}" srcOrd="1" destOrd="0" presId="urn:microsoft.com/office/officeart/2005/8/layout/hierarchy6"/>
    <dgm:cxn modelId="{A983F2B2-FCEC-49A9-B798-1D6E7937752D}" type="presParOf" srcId="{8469EAC4-B523-4752-9AB6-F4C9217020C0}" destId="{C201F3B0-C64B-4CAD-AF25-73B3061107D5}" srcOrd="0" destOrd="0" presId="urn:microsoft.com/office/officeart/2005/8/layout/hierarchy6"/>
    <dgm:cxn modelId="{849B0AB0-1584-4091-9169-1A49BC1B5178}" type="presParOf" srcId="{8469EAC4-B523-4752-9AB6-F4C9217020C0}" destId="{09ECA747-E5F4-4A9D-8D9C-9CFF0705E15E}" srcOrd="1" destOrd="0" presId="urn:microsoft.com/office/officeart/2005/8/layout/hierarchy6"/>
    <dgm:cxn modelId="{2ABEE547-F761-4A07-BEBD-A188889A44B8}" type="presParOf" srcId="{09ECA747-E5F4-4A9D-8D9C-9CFF0705E15E}" destId="{BF74B169-E0FA-4867-BE23-ADCCE0E62CC6}" srcOrd="0" destOrd="0" presId="urn:microsoft.com/office/officeart/2005/8/layout/hierarchy6"/>
    <dgm:cxn modelId="{1D1D461B-6C88-4B81-B19A-1277BDFF6DBD}" type="presParOf" srcId="{09ECA747-E5F4-4A9D-8D9C-9CFF0705E15E}" destId="{58C88D43-B23B-46A5-A18F-3DC77CB9028D}" srcOrd="1" destOrd="0" presId="urn:microsoft.com/office/officeart/2005/8/layout/hierarchy6"/>
    <dgm:cxn modelId="{C6BD92B9-4DAA-4B0E-867C-DB22AF8E6634}" type="presParOf" srcId="{58C88D43-B23B-46A5-A18F-3DC77CB9028D}" destId="{CEBA91A3-4AFB-4435-BE16-7637CCACF25D}" srcOrd="0" destOrd="0" presId="urn:microsoft.com/office/officeart/2005/8/layout/hierarchy6"/>
    <dgm:cxn modelId="{DF6F71AD-2A2F-4280-861C-5095FCDBB68A}" type="presParOf" srcId="{58C88D43-B23B-46A5-A18F-3DC77CB9028D}" destId="{527F7335-1EB4-41C9-A63C-F7254316A1D0}" srcOrd="1" destOrd="0" presId="urn:microsoft.com/office/officeart/2005/8/layout/hierarchy6"/>
    <dgm:cxn modelId="{E51879C3-14B6-480E-BC5B-ECFFB5AF16DD}" type="presParOf" srcId="{527F7335-1EB4-41C9-A63C-F7254316A1D0}" destId="{70C694D2-F51F-41F4-8F4D-3602AD8D61E2}" srcOrd="0" destOrd="0" presId="urn:microsoft.com/office/officeart/2005/8/layout/hierarchy6"/>
    <dgm:cxn modelId="{015BE38A-A328-4F20-859F-353D45635794}" type="presParOf" srcId="{527F7335-1EB4-41C9-A63C-F7254316A1D0}" destId="{68B620A1-F7E8-4214-BDD4-2D81F3DEFCDE}" srcOrd="1" destOrd="0" presId="urn:microsoft.com/office/officeart/2005/8/layout/hierarchy6"/>
    <dgm:cxn modelId="{836E161B-73C5-4F31-B201-2A46F6613C4C}" type="presParOf" srcId="{68B620A1-F7E8-4214-BDD4-2D81F3DEFCDE}" destId="{F4154332-0F30-4384-B2F7-F23F84B1D29B}" srcOrd="0" destOrd="0" presId="urn:microsoft.com/office/officeart/2005/8/layout/hierarchy6"/>
    <dgm:cxn modelId="{DB0BFAD5-A17E-4075-8FE6-8B719DC8D5A5}" type="presParOf" srcId="{68B620A1-F7E8-4214-BDD4-2D81F3DEFCDE}" destId="{7910997A-7657-4063-A3AD-42415F6ED8F3}" srcOrd="1" destOrd="0" presId="urn:microsoft.com/office/officeart/2005/8/layout/hierarchy6"/>
    <dgm:cxn modelId="{D088400A-8105-4872-BC49-0D5FFA8F5DC3}" type="presParOf" srcId="{09ECA747-E5F4-4A9D-8D9C-9CFF0705E15E}" destId="{660526A7-4B37-40D8-A0CC-8F09DA54D86D}" srcOrd="2" destOrd="0" presId="urn:microsoft.com/office/officeart/2005/8/layout/hierarchy6"/>
    <dgm:cxn modelId="{86378DD6-C629-4F4D-8586-284B6C418E08}" type="presParOf" srcId="{09ECA747-E5F4-4A9D-8D9C-9CFF0705E15E}" destId="{520A5697-1C58-4E45-B969-BA65D38C2667}" srcOrd="3" destOrd="0" presId="urn:microsoft.com/office/officeart/2005/8/layout/hierarchy6"/>
    <dgm:cxn modelId="{0A092634-0C55-4C87-A090-65584CBDCE2C}" type="presParOf" srcId="{520A5697-1C58-4E45-B969-BA65D38C2667}" destId="{661F43F3-98FD-441A-A7AE-A9F1ABFB98E2}" srcOrd="0" destOrd="0" presId="urn:microsoft.com/office/officeart/2005/8/layout/hierarchy6"/>
    <dgm:cxn modelId="{3613179C-56CF-4BA6-AF31-05185146F887}" type="presParOf" srcId="{520A5697-1C58-4E45-B969-BA65D38C2667}" destId="{59BDA860-3C57-4813-9F2D-FA8E4E0AE8B0}" srcOrd="1" destOrd="0" presId="urn:microsoft.com/office/officeart/2005/8/layout/hierarchy6"/>
    <dgm:cxn modelId="{D6918942-89D1-4AC9-A0D2-0EDFC94F99D8}" type="presParOf" srcId="{59BDA860-3C57-4813-9F2D-FA8E4E0AE8B0}" destId="{BB74CB5E-7568-45AA-9320-6F61EFD25DA6}" srcOrd="0" destOrd="0" presId="urn:microsoft.com/office/officeart/2005/8/layout/hierarchy6"/>
    <dgm:cxn modelId="{B9FD16C2-B4FF-48A1-8219-5C9D2B9C6928}" type="presParOf" srcId="{59BDA860-3C57-4813-9F2D-FA8E4E0AE8B0}" destId="{66F61C53-1A94-41E0-97C4-709A82ADFCDE}" srcOrd="1" destOrd="0" presId="urn:microsoft.com/office/officeart/2005/8/layout/hierarchy6"/>
    <dgm:cxn modelId="{F17C02C5-0042-41FD-80C1-CE2CE329FB55}" type="presParOf" srcId="{66F61C53-1A94-41E0-97C4-709A82ADFCDE}" destId="{49601930-D08E-4D36-96F8-593B9A706FAD}" srcOrd="0" destOrd="0" presId="urn:microsoft.com/office/officeart/2005/8/layout/hierarchy6"/>
    <dgm:cxn modelId="{E79791A1-B778-4028-B859-9588932BBFEF}" type="presParOf" srcId="{66F61C53-1A94-41E0-97C4-709A82ADFCDE}" destId="{D4DEF94D-6F6B-4BD2-9501-9ED4B671D332}" srcOrd="1" destOrd="0" presId="urn:microsoft.com/office/officeart/2005/8/layout/hierarchy6"/>
    <dgm:cxn modelId="{FD0DE730-3297-43A7-98C8-74E1276A009C}" type="presParOf" srcId="{09ECA747-E5F4-4A9D-8D9C-9CFF0705E15E}" destId="{44B11295-3A80-4092-9FF4-5D5A693451F6}" srcOrd="4" destOrd="0" presId="urn:microsoft.com/office/officeart/2005/8/layout/hierarchy6"/>
    <dgm:cxn modelId="{72530858-6846-4FC9-AF16-8E88A6AF60D3}" type="presParOf" srcId="{09ECA747-E5F4-4A9D-8D9C-9CFF0705E15E}" destId="{D9FEAC77-5F39-47CF-9E59-242E3A1309F3}" srcOrd="5" destOrd="0" presId="urn:microsoft.com/office/officeart/2005/8/layout/hierarchy6"/>
    <dgm:cxn modelId="{5C0CEC88-75F7-4ABB-AF80-8C417F5A708E}" type="presParOf" srcId="{D9FEAC77-5F39-47CF-9E59-242E3A1309F3}" destId="{2346C930-75DE-431B-9407-728471002DA7}" srcOrd="0" destOrd="0" presId="urn:microsoft.com/office/officeart/2005/8/layout/hierarchy6"/>
    <dgm:cxn modelId="{D4C9A09B-C871-44FC-A7AD-E5F042D1D0EA}" type="presParOf" srcId="{D9FEAC77-5F39-47CF-9E59-242E3A1309F3}" destId="{2B479202-660F-49C9-B13E-B69AE13D4CB5}" srcOrd="1" destOrd="0" presId="urn:microsoft.com/office/officeart/2005/8/layout/hierarchy6"/>
    <dgm:cxn modelId="{1776C5DB-F3A9-4E72-BCCB-255DB83261FB}" type="presParOf" srcId="{2B479202-660F-49C9-B13E-B69AE13D4CB5}" destId="{B85E40C6-A9CC-4718-9317-2382736043D7}" srcOrd="0" destOrd="0" presId="urn:microsoft.com/office/officeart/2005/8/layout/hierarchy6"/>
    <dgm:cxn modelId="{E043C599-5A7F-40BE-BDDF-A292B77CF5B3}" type="presParOf" srcId="{2B479202-660F-49C9-B13E-B69AE13D4CB5}" destId="{47DD97CB-A28E-4017-B543-A428C512A753}" srcOrd="1" destOrd="0" presId="urn:microsoft.com/office/officeart/2005/8/layout/hierarchy6"/>
    <dgm:cxn modelId="{9938D6E8-63E3-4169-84D3-F6A29422E1E2}" type="presParOf" srcId="{47DD97CB-A28E-4017-B543-A428C512A753}" destId="{5F06BD00-D76C-419A-95ED-32424FE75DB7}" srcOrd="0" destOrd="0" presId="urn:microsoft.com/office/officeart/2005/8/layout/hierarchy6"/>
    <dgm:cxn modelId="{A4EAB7A9-FF2E-4B69-8512-DE164DE7595E}" type="presParOf" srcId="{47DD97CB-A28E-4017-B543-A428C512A753}" destId="{205EA99D-E7A3-484E-8D58-C4033FCCAC9C}" srcOrd="1" destOrd="0" presId="urn:microsoft.com/office/officeart/2005/8/layout/hierarchy6"/>
    <dgm:cxn modelId="{9AAFB1B4-1027-4766-B664-D4846C8E8188}" type="presParOf" srcId="{4B4070A4-FD67-4CE1-A411-154A5F5C61CE}" destId="{79FB56C0-143D-4128-85B4-95CDFFD135E5}" srcOrd="2" destOrd="0" presId="urn:microsoft.com/office/officeart/2005/8/layout/hierarchy6"/>
    <dgm:cxn modelId="{B73D6A07-4080-470F-9CAC-7D4F47C82D24}" type="presParOf" srcId="{4B4070A4-FD67-4CE1-A411-154A5F5C61CE}" destId="{B16592E9-4207-4195-86DE-8CD0DDE290EB}" srcOrd="3" destOrd="0" presId="urn:microsoft.com/office/officeart/2005/8/layout/hierarchy6"/>
    <dgm:cxn modelId="{E2006AE8-36C0-43DD-A433-FE0F55077C93}" type="presParOf" srcId="{B16592E9-4207-4195-86DE-8CD0DDE290EB}" destId="{BE6CD0E8-1119-4769-BFB1-003A98D6285A}" srcOrd="0" destOrd="0" presId="urn:microsoft.com/office/officeart/2005/8/layout/hierarchy6"/>
    <dgm:cxn modelId="{8C9A770E-92D6-4D89-B709-59BBCBEA5474}" type="presParOf" srcId="{B16592E9-4207-4195-86DE-8CD0DDE290EB}" destId="{2FAF1C70-0227-433B-8365-D46151EA0BBC}" srcOrd="1" destOrd="0" presId="urn:microsoft.com/office/officeart/2005/8/layout/hierarchy6"/>
    <dgm:cxn modelId="{67A54AB0-FF68-4F75-8240-F1A2462AD49E}" type="presParOf" srcId="{4B4070A4-FD67-4CE1-A411-154A5F5C61CE}" destId="{09C7ED8B-1908-4E71-BEF0-36DF31F75CA7}" srcOrd="4" destOrd="0" presId="urn:microsoft.com/office/officeart/2005/8/layout/hierarchy6"/>
    <dgm:cxn modelId="{34F82E9A-9EE2-4035-9709-FCB23B8DF4BA}" type="presParOf" srcId="{4B4070A4-FD67-4CE1-A411-154A5F5C61CE}" destId="{66246EF5-5B81-4727-B318-5E8B40805AFD}" srcOrd="5" destOrd="0" presId="urn:microsoft.com/office/officeart/2005/8/layout/hierarchy6"/>
    <dgm:cxn modelId="{DD748C94-4556-4745-BDB8-ABD65115363E}" type="presParOf" srcId="{66246EF5-5B81-4727-B318-5E8B40805AFD}" destId="{BDECFC3B-4D04-4B0C-A3DB-9E7C3479F537}" srcOrd="0" destOrd="0" presId="urn:microsoft.com/office/officeart/2005/8/layout/hierarchy6"/>
    <dgm:cxn modelId="{8B1E507D-FFE7-47FE-BCE4-BD5728AD1BCD}" type="presParOf" srcId="{66246EF5-5B81-4727-B318-5E8B40805AFD}" destId="{8CE9F23B-493B-4E6A-9ECF-953784ED0FF3}" srcOrd="1" destOrd="0" presId="urn:microsoft.com/office/officeart/2005/8/layout/hierarchy6"/>
    <dgm:cxn modelId="{5FFE0965-C111-400B-AB2A-7346C0F77657}" type="presParOf" srcId="{4B4070A4-FD67-4CE1-A411-154A5F5C61CE}" destId="{67CC5A91-49C0-4518-8E8E-3A41D1EA79A0}" srcOrd="6" destOrd="0" presId="urn:microsoft.com/office/officeart/2005/8/layout/hierarchy6"/>
    <dgm:cxn modelId="{BDCBFFD3-2ACA-4FD9-BBDF-A9A75F6FBEA5}" type="presParOf" srcId="{4B4070A4-FD67-4CE1-A411-154A5F5C61CE}" destId="{D50F42E1-67D9-47B1-9F37-BA24CDEABD67}" srcOrd="7" destOrd="0" presId="urn:microsoft.com/office/officeart/2005/8/layout/hierarchy6"/>
    <dgm:cxn modelId="{246C6FD5-9987-43C8-ACCA-BE670E72C507}" type="presParOf" srcId="{D50F42E1-67D9-47B1-9F37-BA24CDEABD67}" destId="{A562E0D5-6664-4FC2-8D71-935F72A3360C}" srcOrd="0" destOrd="0" presId="urn:microsoft.com/office/officeart/2005/8/layout/hierarchy6"/>
    <dgm:cxn modelId="{5B9F9059-309E-4E85-93FA-A7FCFF10B8B7}" type="presParOf" srcId="{D50F42E1-67D9-47B1-9F37-BA24CDEABD67}" destId="{EBF12BE3-0B7D-48BB-945A-6A7BB0A80074}" srcOrd="1" destOrd="0" presId="urn:microsoft.com/office/officeart/2005/8/layout/hierarchy6"/>
    <dgm:cxn modelId="{2F8C0B11-ACEC-4E49-991E-45C634CE0FD9}" type="presParOf" srcId="{AA354868-3A8F-4D79-980B-6F96E9696C52}" destId="{6D63C1AA-47FA-48CA-9BA6-5346561CA663}" srcOrd="2" destOrd="0" presId="urn:microsoft.com/office/officeart/2005/8/layout/hierarchy6"/>
    <dgm:cxn modelId="{A58DE080-B041-493B-979A-02FE26435461}" type="presParOf" srcId="{AA354868-3A8F-4D79-980B-6F96E9696C52}" destId="{36F7EB15-AE65-4C4C-B2E1-D70EDD2CB6B8}" srcOrd="3" destOrd="0" presId="urn:microsoft.com/office/officeart/2005/8/layout/hierarchy6"/>
    <dgm:cxn modelId="{40A9131F-5F96-49E5-9550-40C69D57F229}" type="presParOf" srcId="{36F7EB15-AE65-4C4C-B2E1-D70EDD2CB6B8}" destId="{3C782CC5-ABC5-4564-821F-873F9C0FC590}" srcOrd="0" destOrd="0" presId="urn:microsoft.com/office/officeart/2005/8/layout/hierarchy6"/>
    <dgm:cxn modelId="{386B2221-26AF-41B7-A0CF-C9055767EFDE}" type="presParOf" srcId="{36F7EB15-AE65-4C4C-B2E1-D70EDD2CB6B8}" destId="{18A1FCB6-2C6E-49E8-A7FE-D53EDBFA273D}" srcOrd="1" destOrd="0" presId="urn:microsoft.com/office/officeart/2005/8/layout/hierarchy6"/>
    <dgm:cxn modelId="{28A31B65-417B-47C1-A459-6C6E054A69A7}" type="presParOf" srcId="{18A1FCB6-2C6E-49E8-A7FE-D53EDBFA273D}" destId="{A96F73F4-490B-4124-87CD-024E2E2E198C}" srcOrd="0" destOrd="0" presId="urn:microsoft.com/office/officeart/2005/8/layout/hierarchy6"/>
    <dgm:cxn modelId="{287DDBE2-F94C-4338-93B3-CBD279C647A4}" type="presParOf" srcId="{18A1FCB6-2C6E-49E8-A7FE-D53EDBFA273D}" destId="{E355B29A-6424-492A-A960-5CAC88B684D8}" srcOrd="1" destOrd="0" presId="urn:microsoft.com/office/officeart/2005/8/layout/hierarchy6"/>
    <dgm:cxn modelId="{CB2B8E79-8AE5-465B-AC6E-4F93456CBA8B}" type="presParOf" srcId="{E355B29A-6424-492A-A960-5CAC88B684D8}" destId="{8ACF4808-E892-4FA5-93F0-06B26FE1C4B6}" srcOrd="0" destOrd="0" presId="urn:microsoft.com/office/officeart/2005/8/layout/hierarchy6"/>
    <dgm:cxn modelId="{E7992680-7CC2-473D-A9F7-C2A4B1371159}" type="presParOf" srcId="{E355B29A-6424-492A-A960-5CAC88B684D8}" destId="{0563BB9A-871F-4BC9-AD9C-35F82B0F6179}" srcOrd="1" destOrd="0" presId="urn:microsoft.com/office/officeart/2005/8/layout/hierarchy6"/>
    <dgm:cxn modelId="{C055B3D0-9849-4FF1-83A5-56CB1D3376C6}" type="presParOf" srcId="{18A1FCB6-2C6E-49E8-A7FE-D53EDBFA273D}" destId="{D090DBF2-C561-4BA3-96D3-60A7BD2C7CD0}" srcOrd="2" destOrd="0" presId="urn:microsoft.com/office/officeart/2005/8/layout/hierarchy6"/>
    <dgm:cxn modelId="{8869269B-0EAB-4036-BE11-20CD79DD9724}" type="presParOf" srcId="{18A1FCB6-2C6E-49E8-A7FE-D53EDBFA273D}" destId="{AD7B7E1C-6BF5-4781-A970-8C92C8C573AB}" srcOrd="3" destOrd="0" presId="urn:microsoft.com/office/officeart/2005/8/layout/hierarchy6"/>
    <dgm:cxn modelId="{BD22B9C9-C692-4616-A84A-690314C8F542}" type="presParOf" srcId="{AD7B7E1C-6BF5-4781-A970-8C92C8C573AB}" destId="{21FC0D72-CDEB-4DED-85EB-36968819FC10}" srcOrd="0" destOrd="0" presId="urn:microsoft.com/office/officeart/2005/8/layout/hierarchy6"/>
    <dgm:cxn modelId="{AEB2DE1B-B517-4756-9493-BC9030E63921}" type="presParOf" srcId="{AD7B7E1C-6BF5-4781-A970-8C92C8C573AB}" destId="{B698E8D5-50E3-4D7C-A6EE-385BE9E205D5}" srcOrd="1" destOrd="0" presId="urn:microsoft.com/office/officeart/2005/8/layout/hierarchy6"/>
    <dgm:cxn modelId="{B4651DC6-1D86-4178-AD8F-5BDA16993D82}" type="presParOf" srcId="{18A1FCB6-2C6E-49E8-A7FE-D53EDBFA273D}" destId="{3BB82A96-7248-46A9-AD6C-F3B96300802B}" srcOrd="4" destOrd="0" presId="urn:microsoft.com/office/officeart/2005/8/layout/hierarchy6"/>
    <dgm:cxn modelId="{F31C3FB7-FE75-475B-B86E-33B340304824}" type="presParOf" srcId="{18A1FCB6-2C6E-49E8-A7FE-D53EDBFA273D}" destId="{044F5C21-1F4E-4BBF-B216-FC0CF42CA244}" srcOrd="5" destOrd="0" presId="urn:microsoft.com/office/officeart/2005/8/layout/hierarchy6"/>
    <dgm:cxn modelId="{08BC9C67-8CB5-4692-BA1E-B5CFF120AC69}" type="presParOf" srcId="{044F5C21-1F4E-4BBF-B216-FC0CF42CA244}" destId="{FCC35212-A1F4-423C-8AEB-F43F039B4378}" srcOrd="0" destOrd="0" presId="urn:microsoft.com/office/officeart/2005/8/layout/hierarchy6"/>
    <dgm:cxn modelId="{45FAD0B1-6CB3-4E61-A514-2D2F11F51BC4}" type="presParOf" srcId="{044F5C21-1F4E-4BBF-B216-FC0CF42CA244}" destId="{53B88F3A-49E1-46CA-A041-A765EF4A0AA3}" srcOrd="1" destOrd="0" presId="urn:microsoft.com/office/officeart/2005/8/layout/hierarchy6"/>
    <dgm:cxn modelId="{3557CF69-8A9A-4684-B6AB-ECF203755983}" type="presParOf" srcId="{18A1FCB6-2C6E-49E8-A7FE-D53EDBFA273D}" destId="{4452FA8A-F68A-470C-93D1-D1C0601EDD66}" srcOrd="6" destOrd="0" presId="urn:microsoft.com/office/officeart/2005/8/layout/hierarchy6"/>
    <dgm:cxn modelId="{9EEBFC04-B1B2-4B23-BCAB-802B75529463}" type="presParOf" srcId="{18A1FCB6-2C6E-49E8-A7FE-D53EDBFA273D}" destId="{06322E62-70A3-469C-9AC7-6BF0ECA3B27E}" srcOrd="7" destOrd="0" presId="urn:microsoft.com/office/officeart/2005/8/layout/hierarchy6"/>
    <dgm:cxn modelId="{58BADEA8-FC2A-4706-95BF-D0C4AA229A5A}" type="presParOf" srcId="{06322E62-70A3-469C-9AC7-6BF0ECA3B27E}" destId="{F6CCD801-657A-4FD9-9E33-6424334F046B}" srcOrd="0" destOrd="0" presId="urn:microsoft.com/office/officeart/2005/8/layout/hierarchy6"/>
    <dgm:cxn modelId="{A0722DBA-5734-4253-BE09-235CFE23F7F0}" type="presParOf" srcId="{06322E62-70A3-469C-9AC7-6BF0ECA3B27E}" destId="{07CF53FC-2AE2-4BAB-A696-8372A8DCB264}" srcOrd="1" destOrd="0" presId="urn:microsoft.com/office/officeart/2005/8/layout/hierarchy6"/>
    <dgm:cxn modelId="{684B5868-1979-40BA-86D9-534A543BC75C}" type="presParOf" srcId="{3DA337ED-CBC7-444B-A1D6-A7DAC691D5AB}" destId="{488B24CA-5D9C-49F2-A10C-EEC033DBFE61}"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52D5B84-002A-469C-8551-1FB6F39FFBC5}" type="doc">
      <dgm:prSet loTypeId="urn:microsoft.com/office/officeart/2005/8/layout/hierarchy2" loCatId="hierarchy" qsTypeId="urn:microsoft.com/office/officeart/2005/8/quickstyle/simple1" qsCatId="simple" csTypeId="urn:microsoft.com/office/officeart/2005/8/colors/colorful4" csCatId="colorful" phldr="1"/>
      <dgm:spPr/>
      <dgm:t>
        <a:bodyPr/>
        <a:lstStyle/>
        <a:p>
          <a:endParaRPr lang="en-GB"/>
        </a:p>
      </dgm:t>
    </dgm:pt>
    <dgm:pt modelId="{794CC9B7-B5AA-411C-830B-F1E0A555C21B}">
      <dgm:prSet phldrT="[Text]"/>
      <dgm:spPr>
        <a:xfrm>
          <a:off x="4664892" y="1078136"/>
          <a:ext cx="1141028" cy="974244"/>
        </a:xfrm>
        <a:solidFill>
          <a:srgbClr val="9BBB59">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GB" dirty="0" smtClean="0">
              <a:solidFill>
                <a:sysClr val="window" lastClr="FFFFFF"/>
              </a:solidFill>
              <a:latin typeface="Calibri"/>
              <a:ea typeface="+mn-ea"/>
              <a:cs typeface="+mn-cs"/>
            </a:rPr>
            <a:t>Final debrief with MOH leadership and immunization partners</a:t>
          </a:r>
          <a:br>
            <a:rPr lang="en-GB" dirty="0" smtClean="0">
              <a:solidFill>
                <a:sysClr val="window" lastClr="FFFFFF"/>
              </a:solidFill>
              <a:latin typeface="Calibri"/>
              <a:ea typeface="+mn-ea"/>
              <a:cs typeface="+mn-cs"/>
            </a:rPr>
          </a:br>
          <a:r>
            <a:rPr lang="en-GB" dirty="0" smtClean="0">
              <a:solidFill>
                <a:sysClr val="window" lastClr="FFFFFF"/>
              </a:solidFill>
              <a:latin typeface="Calibri"/>
              <a:ea typeface="+mn-ea"/>
              <a:cs typeface="+mn-cs"/>
            </a:rPr>
            <a:t>(</a:t>
          </a:r>
          <a:r>
            <a:rPr lang="en-GB" b="1" i="1" dirty="0" smtClean="0">
              <a:solidFill>
                <a:sysClr val="window" lastClr="FFFFFF"/>
              </a:solidFill>
              <a:latin typeface="Calibri"/>
              <a:ea typeface="+mn-ea"/>
              <a:cs typeface="+mn-cs"/>
            </a:rPr>
            <a:t>Step 6</a:t>
          </a:r>
          <a:r>
            <a:rPr lang="en-GB" i="0" dirty="0" smtClean="0">
              <a:solidFill>
                <a:sysClr val="window" lastClr="FFFFFF"/>
              </a:solidFill>
              <a:latin typeface="Calibri"/>
              <a:ea typeface="+mn-ea"/>
              <a:cs typeface="+mn-cs"/>
            </a:rPr>
            <a:t>)</a:t>
          </a:r>
        </a:p>
      </dgm:t>
    </dgm:pt>
    <dgm:pt modelId="{1334A31F-EDE7-4354-B046-F2FF430DE1C3}" type="parTrans" cxnId="{6BB2C91C-E6B8-450D-9C75-5F5A3740C7C2}">
      <dgm:prSet/>
      <dgm:spPr/>
      <dgm:t>
        <a:bodyPr/>
        <a:lstStyle/>
        <a:p>
          <a:endParaRPr lang="en-GB"/>
        </a:p>
      </dgm:t>
    </dgm:pt>
    <dgm:pt modelId="{8E17B7D3-231D-4279-98AB-0F6180EC2AD0}" type="sibTrans" cxnId="{6BB2C91C-E6B8-450D-9C75-5F5A3740C7C2}">
      <dgm:prSet/>
      <dgm:spPr/>
      <dgm:t>
        <a:bodyPr/>
        <a:lstStyle/>
        <a:p>
          <a:endParaRPr lang="en-GB"/>
        </a:p>
      </dgm:t>
    </dgm:pt>
    <dgm:pt modelId="{8898EF92-684B-4D82-BCB9-3567727232F4}">
      <dgm:prSet phldrT="[Text]"/>
      <dgm:spPr>
        <a:xfrm>
          <a:off x="3097586" y="1022973"/>
          <a:ext cx="1141028" cy="570514"/>
        </a:xfrm>
        <a:solidFill>
          <a:srgbClr val="F79646"/>
        </a:solidFill>
        <a:ln w="25400" cap="flat" cmpd="sng" algn="ctr">
          <a:solidFill>
            <a:sysClr val="window" lastClr="FFFFFF">
              <a:hueOff val="0"/>
              <a:satOff val="0"/>
              <a:lumOff val="0"/>
              <a:alphaOff val="0"/>
            </a:sysClr>
          </a:solidFill>
          <a:prstDash val="solid"/>
        </a:ln>
        <a:effectLst/>
      </dgm:spPr>
      <dgm:t>
        <a:bodyPr/>
        <a:lstStyle/>
        <a:p>
          <a:r>
            <a:rPr lang="en-GB" b="1" dirty="0" smtClean="0">
              <a:solidFill>
                <a:sysClr val="window" lastClr="FFFFFF"/>
              </a:solidFill>
              <a:latin typeface="Calibri"/>
              <a:ea typeface="+mn-ea"/>
              <a:cs typeface="+mn-cs"/>
            </a:rPr>
            <a:t>Output:</a:t>
          </a:r>
          <a:r>
            <a:rPr lang="en-GB" dirty="0" smtClean="0">
              <a:solidFill>
                <a:sysClr val="window" lastClr="FFFFFF"/>
              </a:solidFill>
              <a:latin typeface="Calibri"/>
              <a:ea typeface="+mn-ea"/>
              <a:cs typeface="+mn-cs"/>
            </a:rPr>
            <a:t> </a:t>
          </a:r>
          <a:br>
            <a:rPr lang="en-GB" dirty="0" smtClean="0">
              <a:solidFill>
                <a:sysClr val="window" lastClr="FFFFFF"/>
              </a:solidFill>
              <a:latin typeface="Calibri"/>
              <a:ea typeface="+mn-ea"/>
              <a:cs typeface="+mn-cs"/>
            </a:rPr>
          </a:br>
          <a:r>
            <a:rPr lang="en-GB" dirty="0" smtClean="0">
              <a:solidFill>
                <a:sysClr val="window" lastClr="FFFFFF"/>
              </a:solidFill>
              <a:latin typeface="Calibri"/>
              <a:ea typeface="+mn-ea"/>
              <a:cs typeface="+mn-cs"/>
            </a:rPr>
            <a:t>Preliminary results </a:t>
          </a:r>
          <a:br>
            <a:rPr lang="en-GB" dirty="0" smtClean="0">
              <a:solidFill>
                <a:sysClr val="window" lastClr="FFFFFF"/>
              </a:solidFill>
              <a:latin typeface="Calibri"/>
              <a:ea typeface="+mn-ea"/>
              <a:cs typeface="+mn-cs"/>
            </a:rPr>
          </a:br>
          <a:r>
            <a:rPr lang="en-GB" dirty="0" smtClean="0">
              <a:solidFill>
                <a:sysClr val="window" lastClr="FFFFFF"/>
              </a:solidFill>
              <a:latin typeface="Calibri"/>
              <a:ea typeface="+mn-ea"/>
              <a:cs typeface="+mn-cs"/>
            </a:rPr>
            <a:t>(updated for debrief)</a:t>
          </a:r>
          <a:endParaRPr lang="en-GB" dirty="0">
            <a:solidFill>
              <a:sysClr val="window" lastClr="FFFFFF"/>
            </a:solidFill>
            <a:latin typeface="Calibri"/>
            <a:ea typeface="+mn-ea"/>
            <a:cs typeface="+mn-cs"/>
          </a:endParaRPr>
        </a:p>
      </dgm:t>
    </dgm:pt>
    <dgm:pt modelId="{E0E7548D-B9FD-4E6F-B87E-BB1CDD34CE4D}" type="parTrans" cxnId="{7CCFA91A-C1E0-41CF-9CAF-17DF35E2ACE4}">
      <dgm:prSet/>
      <dgm:spPr>
        <a:xfrm rot="12665299">
          <a:off x="4202868" y="1425165"/>
          <a:ext cx="497770" cy="23159"/>
        </a:xfrm>
        <a:noFill/>
        <a:ln w="25400" cap="flat" cmpd="sng" algn="ctr">
          <a:solidFill>
            <a:srgbClr val="F79646"/>
          </a:solidFill>
          <a:prstDash val="solid"/>
        </a:ln>
        <a:effectLst/>
      </dgm:spPr>
      <dgm:t>
        <a:bodyPr/>
        <a:lstStyle/>
        <a:p>
          <a:endParaRPr lang="en-GB">
            <a:solidFill>
              <a:sysClr val="windowText" lastClr="000000">
                <a:hueOff val="0"/>
                <a:satOff val="0"/>
                <a:lumOff val="0"/>
                <a:alphaOff val="0"/>
              </a:sysClr>
            </a:solidFill>
            <a:latin typeface="Calibri"/>
            <a:ea typeface="+mn-ea"/>
            <a:cs typeface="+mn-cs"/>
          </a:endParaRPr>
        </a:p>
      </dgm:t>
    </dgm:pt>
    <dgm:pt modelId="{935C6E39-4622-439F-8DF1-DE8AF6A8F879}" type="sibTrans" cxnId="{7CCFA91A-C1E0-41CF-9CAF-17DF35E2ACE4}">
      <dgm:prSet/>
      <dgm:spPr/>
      <dgm:t>
        <a:bodyPr/>
        <a:lstStyle/>
        <a:p>
          <a:endParaRPr lang="en-GB"/>
        </a:p>
      </dgm:t>
    </dgm:pt>
    <dgm:pt modelId="{952BE401-533E-4B5D-A67E-0F4C99CF6E80}">
      <dgm:prSet phldrT="[Text]"/>
      <dgm:spPr>
        <a:xfrm>
          <a:off x="3097586" y="1778653"/>
          <a:ext cx="1141028" cy="570514"/>
        </a:xfrm>
        <a:solidFill>
          <a:srgbClr val="F79646"/>
        </a:solidFill>
        <a:ln w="25400" cap="flat" cmpd="sng" algn="ctr">
          <a:solidFill>
            <a:sysClr val="window" lastClr="FFFFFF">
              <a:hueOff val="0"/>
              <a:satOff val="0"/>
              <a:lumOff val="0"/>
              <a:alphaOff val="0"/>
            </a:sysClr>
          </a:solidFill>
          <a:prstDash val="solid"/>
        </a:ln>
        <a:effectLst/>
      </dgm:spPr>
      <dgm:t>
        <a:bodyPr/>
        <a:lstStyle/>
        <a:p>
          <a:r>
            <a:rPr lang="en-GB" b="1" dirty="0" smtClean="0">
              <a:solidFill>
                <a:sysClr val="window" lastClr="FFFFFF"/>
              </a:solidFill>
              <a:latin typeface="Calibri"/>
              <a:ea typeface="+mn-ea"/>
              <a:cs typeface="+mn-cs"/>
            </a:rPr>
            <a:t>Output: </a:t>
          </a:r>
          <a:r>
            <a:rPr lang="en-GB" b="0" dirty="0" smtClean="0">
              <a:solidFill>
                <a:sysClr val="window" lastClr="FFFFFF"/>
              </a:solidFill>
              <a:latin typeface="Calibri"/>
              <a:ea typeface="+mn-ea"/>
              <a:cs typeface="+mn-cs"/>
            </a:rPr>
            <a:t>Action plan for implementation</a:t>
          </a:r>
          <a:endParaRPr lang="en-GB" b="1" dirty="0">
            <a:solidFill>
              <a:sysClr val="window" lastClr="FFFFFF"/>
            </a:solidFill>
            <a:latin typeface="Calibri"/>
            <a:ea typeface="+mn-ea"/>
            <a:cs typeface="+mn-cs"/>
          </a:endParaRPr>
        </a:p>
      </dgm:t>
    </dgm:pt>
    <dgm:pt modelId="{33FDF74C-8C1E-4DC4-97B7-EA7CE05F2E76}" type="parTrans" cxnId="{2173A9AC-048E-4DE0-BB8E-057FBD986C20}">
      <dgm:prSet/>
      <dgm:spPr>
        <a:xfrm rot="7831544">
          <a:off x="4123742" y="1803005"/>
          <a:ext cx="656022" cy="23159"/>
        </a:xfrm>
        <a:noFill/>
        <a:ln w="25400" cap="flat" cmpd="sng" algn="ctr">
          <a:solidFill>
            <a:srgbClr val="F79646"/>
          </a:solidFill>
          <a:prstDash val="solid"/>
        </a:ln>
        <a:effectLst/>
      </dgm:spPr>
      <dgm:t>
        <a:bodyPr/>
        <a:lstStyle/>
        <a:p>
          <a:endParaRPr lang="en-GB">
            <a:solidFill>
              <a:sysClr val="windowText" lastClr="000000">
                <a:hueOff val="0"/>
                <a:satOff val="0"/>
                <a:lumOff val="0"/>
                <a:alphaOff val="0"/>
              </a:sysClr>
            </a:solidFill>
            <a:latin typeface="Calibri"/>
            <a:ea typeface="+mn-ea"/>
            <a:cs typeface="+mn-cs"/>
          </a:endParaRPr>
        </a:p>
      </dgm:t>
    </dgm:pt>
    <dgm:pt modelId="{1C14D735-8234-4496-A592-DA8C646C8EF4}" type="sibTrans" cxnId="{2173A9AC-048E-4DE0-BB8E-057FBD986C20}">
      <dgm:prSet/>
      <dgm:spPr/>
      <dgm:t>
        <a:bodyPr/>
        <a:lstStyle/>
        <a:p>
          <a:endParaRPr lang="en-GB"/>
        </a:p>
      </dgm:t>
    </dgm:pt>
    <dgm:pt modelId="{BD7E41AC-2A07-4219-8755-37F27A436604}">
      <dgm:prSet phldrT="[Text]"/>
      <dgm:spPr>
        <a:xfrm>
          <a:off x="210534" y="757827"/>
          <a:ext cx="1141028" cy="438149"/>
        </a:xfrm>
        <a:solidFill>
          <a:srgbClr val="4F81BD"/>
        </a:solidFill>
        <a:ln w="25400" cap="flat" cmpd="sng" algn="ctr">
          <a:solidFill>
            <a:sysClr val="window" lastClr="FFFFFF">
              <a:hueOff val="0"/>
              <a:satOff val="0"/>
              <a:lumOff val="0"/>
              <a:alphaOff val="0"/>
            </a:sysClr>
          </a:solidFill>
          <a:prstDash val="solid"/>
        </a:ln>
        <a:effectLst/>
      </dgm:spPr>
      <dgm:t>
        <a:bodyPr/>
        <a:lstStyle/>
        <a:p>
          <a:r>
            <a:rPr lang="en-GB" i="0" dirty="0" smtClean="0">
              <a:solidFill>
                <a:sysClr val="window" lastClr="FFFFFF"/>
              </a:solidFill>
              <a:latin typeface="Calibri"/>
              <a:ea typeface="+mn-ea"/>
              <a:cs typeface="+mn-cs"/>
            </a:rPr>
            <a:t>Preliminary data analysis (</a:t>
          </a:r>
          <a:r>
            <a:rPr lang="en-GB" b="1" i="1" dirty="0" smtClean="0">
              <a:solidFill>
                <a:sysClr val="window" lastClr="FFFFFF"/>
              </a:solidFill>
              <a:latin typeface="Calibri"/>
              <a:ea typeface="+mn-ea"/>
              <a:cs typeface="+mn-cs"/>
            </a:rPr>
            <a:t>Step 4</a:t>
          </a:r>
          <a:r>
            <a:rPr lang="en-GB" i="0" dirty="0" smtClean="0">
              <a:solidFill>
                <a:sysClr val="window" lastClr="FFFFFF"/>
              </a:solidFill>
              <a:latin typeface="Calibri"/>
              <a:ea typeface="+mn-ea"/>
              <a:cs typeface="+mn-cs"/>
            </a:rPr>
            <a:t>)</a:t>
          </a:r>
          <a:endParaRPr lang="en-GB" i="0" dirty="0">
            <a:solidFill>
              <a:sysClr val="window" lastClr="FFFFFF"/>
            </a:solidFill>
            <a:latin typeface="Calibri"/>
            <a:ea typeface="+mn-ea"/>
            <a:cs typeface="+mn-cs"/>
          </a:endParaRPr>
        </a:p>
      </dgm:t>
    </dgm:pt>
    <dgm:pt modelId="{E714C5D4-712F-448D-BED5-A87CFC47B62E}" type="parTrans" cxnId="{97E0DF00-F5BB-4E62-A603-E9DD45E80D02}">
      <dgm:prSet/>
      <dgm:spPr/>
      <dgm:t>
        <a:bodyPr/>
        <a:lstStyle/>
        <a:p>
          <a:endParaRPr lang="en-GB"/>
        </a:p>
      </dgm:t>
    </dgm:pt>
    <dgm:pt modelId="{47BA969B-F5F4-4C5D-A79A-9D32629DAAAF}" type="sibTrans" cxnId="{97E0DF00-F5BB-4E62-A603-E9DD45E80D02}">
      <dgm:prSet/>
      <dgm:spPr/>
      <dgm:t>
        <a:bodyPr/>
        <a:lstStyle/>
        <a:p>
          <a:endParaRPr lang="en-GB"/>
        </a:p>
      </dgm:t>
    </dgm:pt>
    <dgm:pt modelId="{9FEA118B-8088-42FC-B864-8AE34C4572C3}">
      <dgm:prSet phldrT="[Text]"/>
      <dgm:spPr>
        <a:xfrm>
          <a:off x="210534" y="1371409"/>
          <a:ext cx="1141028" cy="570514"/>
        </a:xfrm>
        <a:solidFill>
          <a:srgbClr val="F79646"/>
        </a:solidFill>
        <a:ln w="25400" cap="flat" cmpd="sng" algn="ctr">
          <a:solidFill>
            <a:sysClr val="window" lastClr="FFFFFF">
              <a:hueOff val="0"/>
              <a:satOff val="0"/>
              <a:lumOff val="0"/>
              <a:alphaOff val="0"/>
            </a:sysClr>
          </a:solidFill>
          <a:prstDash val="solid"/>
        </a:ln>
        <a:effectLst/>
      </dgm:spPr>
      <dgm:t>
        <a:bodyPr/>
        <a:lstStyle/>
        <a:p>
          <a:r>
            <a:rPr lang="en-GB" b="1" dirty="0" smtClean="0">
              <a:solidFill>
                <a:sysClr val="window" lastClr="FFFFFF"/>
              </a:solidFill>
              <a:latin typeface="Calibri"/>
              <a:ea typeface="+mn-ea"/>
              <a:cs typeface="+mn-cs"/>
            </a:rPr>
            <a:t>Output:</a:t>
          </a:r>
          <a:r>
            <a:rPr lang="en-GB" dirty="0" smtClean="0">
              <a:solidFill>
                <a:sysClr val="window" lastClr="FFFFFF"/>
              </a:solidFill>
              <a:latin typeface="Calibri"/>
              <a:ea typeface="+mn-ea"/>
              <a:cs typeface="+mn-cs"/>
            </a:rPr>
            <a:t> Preliminary results for brainstorming</a:t>
          </a:r>
          <a:endParaRPr lang="en-GB" dirty="0">
            <a:solidFill>
              <a:sysClr val="window" lastClr="FFFFFF"/>
            </a:solidFill>
            <a:latin typeface="Calibri"/>
            <a:ea typeface="+mn-ea"/>
            <a:cs typeface="+mn-cs"/>
          </a:endParaRPr>
        </a:p>
      </dgm:t>
    </dgm:pt>
    <dgm:pt modelId="{E2CAB84F-1269-473A-A733-BF115DE66074}" type="parTrans" cxnId="{6CC4E509-33C6-479E-BC55-E5BEE0AC95CD}">
      <dgm:prSet/>
      <dgm:spPr>
        <a:xfrm rot="10800000">
          <a:off x="1351562" y="1645086"/>
          <a:ext cx="277749" cy="23159"/>
        </a:xfrm>
        <a:noFill/>
        <a:ln w="25400" cap="flat" cmpd="sng" algn="ctr">
          <a:solidFill>
            <a:srgbClr val="F79646"/>
          </a:solidFill>
          <a:prstDash val="solid"/>
        </a:ln>
        <a:effectLst/>
      </dgm:spPr>
      <dgm:t>
        <a:bodyPr/>
        <a:lstStyle/>
        <a:p>
          <a:endParaRPr lang="en-US">
            <a:solidFill>
              <a:sysClr val="windowText" lastClr="000000">
                <a:hueOff val="0"/>
                <a:satOff val="0"/>
                <a:lumOff val="0"/>
                <a:alphaOff val="0"/>
              </a:sysClr>
            </a:solidFill>
            <a:latin typeface="Calibri"/>
            <a:ea typeface="+mn-ea"/>
            <a:cs typeface="+mn-cs"/>
          </a:endParaRPr>
        </a:p>
      </dgm:t>
    </dgm:pt>
    <dgm:pt modelId="{94B0F14A-8195-4220-8A05-3BC72E7B6ABF}" type="sibTrans" cxnId="{6CC4E509-33C6-479E-BC55-E5BEE0AC95CD}">
      <dgm:prSet/>
      <dgm:spPr/>
      <dgm:t>
        <a:bodyPr/>
        <a:lstStyle/>
        <a:p>
          <a:endParaRPr lang="en-US"/>
        </a:p>
      </dgm:t>
    </dgm:pt>
    <dgm:pt modelId="{A910135D-DC65-4986-A491-E9AAEFA249A6}">
      <dgm:prSet phldrT="[Text]"/>
      <dgm:spPr>
        <a:xfrm>
          <a:off x="1629311" y="1371409"/>
          <a:ext cx="1141028" cy="570514"/>
        </a:xfrm>
        <a:solidFill>
          <a:srgbClr val="4F81BD"/>
        </a:solidFill>
        <a:ln w="25400" cap="flat" cmpd="sng" algn="ctr">
          <a:solidFill>
            <a:sysClr val="window" lastClr="FFFFFF">
              <a:hueOff val="0"/>
              <a:satOff val="0"/>
              <a:lumOff val="0"/>
              <a:alphaOff val="0"/>
            </a:sysClr>
          </a:solidFill>
          <a:prstDash val="solid"/>
        </a:ln>
        <a:effectLst/>
      </dgm:spPr>
      <dgm:t>
        <a:bodyPr/>
        <a:lstStyle/>
        <a:p>
          <a:r>
            <a:rPr lang="en-GB" dirty="0" smtClean="0">
              <a:solidFill>
                <a:sysClr val="window" lastClr="FFFFFF"/>
              </a:solidFill>
              <a:latin typeface="Calibri"/>
              <a:ea typeface="+mn-ea"/>
              <a:cs typeface="+mn-cs"/>
            </a:rPr>
            <a:t>Brainstorming session </a:t>
          </a:r>
          <a:br>
            <a:rPr lang="en-GB" dirty="0" smtClean="0">
              <a:solidFill>
                <a:sysClr val="window" lastClr="FFFFFF"/>
              </a:solidFill>
              <a:latin typeface="Calibri"/>
              <a:ea typeface="+mn-ea"/>
              <a:cs typeface="+mn-cs"/>
            </a:rPr>
          </a:br>
          <a:r>
            <a:rPr lang="en-GB" dirty="0" smtClean="0">
              <a:solidFill>
                <a:sysClr val="window" lastClr="FFFFFF"/>
              </a:solidFill>
              <a:latin typeface="Calibri"/>
              <a:ea typeface="+mn-ea"/>
              <a:cs typeface="+mn-cs"/>
            </a:rPr>
            <a:t>(</a:t>
          </a:r>
          <a:r>
            <a:rPr lang="en-GB" b="1" i="1" dirty="0" smtClean="0">
              <a:solidFill>
                <a:sysClr val="window" lastClr="FFFFFF"/>
              </a:solidFill>
              <a:latin typeface="Calibri"/>
              <a:ea typeface="+mn-ea"/>
              <a:cs typeface="+mn-cs"/>
            </a:rPr>
            <a:t>Step 5</a:t>
          </a:r>
          <a:r>
            <a:rPr lang="en-GB" i="0" dirty="0" smtClean="0">
              <a:solidFill>
                <a:sysClr val="window" lastClr="FFFFFF"/>
              </a:solidFill>
              <a:latin typeface="Calibri"/>
              <a:ea typeface="+mn-ea"/>
              <a:cs typeface="+mn-cs"/>
            </a:rPr>
            <a:t>)</a:t>
          </a:r>
          <a:endParaRPr lang="en-GB" dirty="0">
            <a:solidFill>
              <a:sysClr val="window" lastClr="FFFFFF"/>
            </a:solidFill>
            <a:latin typeface="Calibri"/>
            <a:ea typeface="+mn-ea"/>
            <a:cs typeface="+mn-cs"/>
          </a:endParaRPr>
        </a:p>
      </dgm:t>
    </dgm:pt>
    <dgm:pt modelId="{65C856C1-9A4C-4EBA-ACBC-D65EE1B18674}" type="sibTrans" cxnId="{FA877C81-3CEF-4A8B-8EBE-D6252CBED0E2}">
      <dgm:prSet/>
      <dgm:spPr/>
      <dgm:t>
        <a:bodyPr/>
        <a:lstStyle/>
        <a:p>
          <a:endParaRPr lang="en-GB"/>
        </a:p>
      </dgm:t>
    </dgm:pt>
    <dgm:pt modelId="{F70090D7-4306-4DCF-B7A6-970ED6887C85}" type="parTrans" cxnId="{FA877C81-3CEF-4A8B-8EBE-D6252CBED0E2}">
      <dgm:prSet/>
      <dgm:spPr>
        <a:xfrm rot="13872954">
          <a:off x="2672745" y="1848709"/>
          <a:ext cx="522435" cy="23159"/>
        </a:xfrm>
        <a:noFill/>
        <a:ln w="25400" cap="flat" cmpd="sng" algn="ctr">
          <a:solidFill>
            <a:srgbClr val="4F81BD"/>
          </a:solidFill>
          <a:prstDash val="solid"/>
        </a:ln>
        <a:effectLst/>
      </dgm:spPr>
      <dgm:t>
        <a:bodyPr/>
        <a:lstStyle/>
        <a:p>
          <a:endParaRPr lang="en-GB">
            <a:solidFill>
              <a:sysClr val="windowText" lastClr="000000">
                <a:hueOff val="0"/>
                <a:satOff val="0"/>
                <a:lumOff val="0"/>
                <a:alphaOff val="0"/>
              </a:sysClr>
            </a:solidFill>
            <a:latin typeface="Calibri"/>
            <a:ea typeface="+mn-ea"/>
            <a:cs typeface="+mn-cs"/>
          </a:endParaRPr>
        </a:p>
      </dgm:t>
    </dgm:pt>
    <dgm:pt modelId="{42376B04-6CF4-499D-A4E1-5FBACB958B10}">
      <dgm:prSet phldrT="[Text]"/>
      <dgm:spPr>
        <a:xfrm>
          <a:off x="210534" y="94729"/>
          <a:ext cx="1141028" cy="438143"/>
        </a:xfrm>
        <a:solidFill>
          <a:srgbClr val="4F81BD"/>
        </a:solidFill>
        <a:ln w="25400" cap="flat" cmpd="sng" algn="ctr">
          <a:solidFill>
            <a:sysClr val="window" lastClr="FFFFFF">
              <a:hueOff val="0"/>
              <a:satOff val="0"/>
              <a:lumOff val="0"/>
              <a:alphaOff val="0"/>
            </a:sysClr>
          </a:solidFill>
          <a:prstDash val="solid"/>
        </a:ln>
        <a:effectLst/>
      </dgm:spPr>
      <dgm:t>
        <a:bodyPr/>
        <a:lstStyle/>
        <a:p>
          <a:r>
            <a:rPr lang="en-GB" dirty="0" smtClean="0">
              <a:solidFill>
                <a:sysClr val="window" lastClr="FFFFFF"/>
              </a:solidFill>
              <a:latin typeface="Calibri"/>
              <a:ea typeface="+mn-ea"/>
              <a:cs typeface="+mn-cs"/>
            </a:rPr>
            <a:t>Field Work </a:t>
          </a:r>
          <a:br>
            <a:rPr lang="en-GB" dirty="0" smtClean="0">
              <a:solidFill>
                <a:sysClr val="window" lastClr="FFFFFF"/>
              </a:solidFill>
              <a:latin typeface="Calibri"/>
              <a:ea typeface="+mn-ea"/>
              <a:cs typeface="+mn-cs"/>
            </a:rPr>
          </a:br>
          <a:r>
            <a:rPr lang="en-GB" dirty="0" smtClean="0">
              <a:solidFill>
                <a:sysClr val="window" lastClr="FFFFFF"/>
              </a:solidFill>
              <a:latin typeface="Calibri"/>
              <a:ea typeface="+mn-ea"/>
              <a:cs typeface="+mn-cs"/>
            </a:rPr>
            <a:t>(</a:t>
          </a:r>
          <a:r>
            <a:rPr lang="en-GB" b="1" i="1" dirty="0" smtClean="0">
              <a:solidFill>
                <a:sysClr val="window" lastClr="FFFFFF"/>
              </a:solidFill>
              <a:latin typeface="Calibri"/>
              <a:ea typeface="+mn-ea"/>
              <a:cs typeface="+mn-cs"/>
            </a:rPr>
            <a:t>Step 3</a:t>
          </a:r>
          <a:r>
            <a:rPr lang="en-GB" i="0" dirty="0" smtClean="0">
              <a:solidFill>
                <a:sysClr val="window" lastClr="FFFFFF"/>
              </a:solidFill>
              <a:latin typeface="Calibri"/>
              <a:ea typeface="+mn-ea"/>
              <a:cs typeface="+mn-cs"/>
            </a:rPr>
            <a:t>) </a:t>
          </a:r>
        </a:p>
      </dgm:t>
    </dgm:pt>
    <dgm:pt modelId="{B5A6002E-91A2-44D7-A4B0-A0D0FE101E4D}" type="parTrans" cxnId="{F1461C16-9C63-4D16-8C29-558407153AFD}">
      <dgm:prSet/>
      <dgm:spPr/>
      <dgm:t>
        <a:bodyPr/>
        <a:lstStyle/>
        <a:p>
          <a:endParaRPr lang="en-GB"/>
        </a:p>
      </dgm:t>
    </dgm:pt>
    <dgm:pt modelId="{E1C6CF1B-8775-4B7A-83C4-A8FCB274A654}" type="sibTrans" cxnId="{F1461C16-9C63-4D16-8C29-558407153AFD}">
      <dgm:prSet/>
      <dgm:spPr/>
      <dgm:t>
        <a:bodyPr/>
        <a:lstStyle/>
        <a:p>
          <a:endParaRPr lang="en-GB"/>
        </a:p>
      </dgm:t>
    </dgm:pt>
    <dgm:pt modelId="{6CEEF761-CC2B-4511-966C-69609A82E5CE}">
      <dgm:prSet phldrT="[Text]"/>
      <dgm:spPr>
        <a:xfrm>
          <a:off x="4664892" y="2352733"/>
          <a:ext cx="1141028" cy="789015"/>
        </a:xfrm>
        <a:solidFill>
          <a:srgbClr val="FC9914"/>
        </a:solidFill>
        <a:ln w="25400" cap="flat" cmpd="sng" algn="ctr">
          <a:solidFill>
            <a:sysClr val="window" lastClr="FFFFFF">
              <a:hueOff val="0"/>
              <a:satOff val="0"/>
              <a:lumOff val="0"/>
              <a:alphaOff val="0"/>
            </a:sysClr>
          </a:solidFill>
          <a:prstDash val="solid"/>
        </a:ln>
        <a:effectLst/>
      </dgm:spPr>
      <dgm:t>
        <a:bodyPr/>
        <a:lstStyle/>
        <a:p>
          <a:r>
            <a:rPr lang="en-GB" b="1" dirty="0" smtClean="0">
              <a:solidFill>
                <a:sysClr val="window" lastClr="FFFFFF"/>
              </a:solidFill>
              <a:latin typeface="Calibri"/>
              <a:ea typeface="+mn-ea"/>
              <a:cs typeface="+mn-cs"/>
            </a:rPr>
            <a:t>Output: Endorsement</a:t>
          </a:r>
          <a:r>
            <a:rPr lang="en-GB" dirty="0" smtClean="0">
              <a:solidFill>
                <a:sysClr val="window" lastClr="FFFFFF"/>
              </a:solidFill>
              <a:latin typeface="Calibri"/>
              <a:ea typeface="+mn-ea"/>
              <a:cs typeface="+mn-cs"/>
            </a:rPr>
            <a:t> </a:t>
          </a:r>
          <a:br>
            <a:rPr lang="en-GB" dirty="0" smtClean="0">
              <a:solidFill>
                <a:sysClr val="window" lastClr="FFFFFF"/>
              </a:solidFill>
              <a:latin typeface="Calibri"/>
              <a:ea typeface="+mn-ea"/>
              <a:cs typeface="+mn-cs"/>
            </a:rPr>
          </a:br>
          <a:r>
            <a:rPr lang="en-GB" dirty="0" smtClean="0">
              <a:solidFill>
                <a:sysClr val="window" lastClr="FFFFFF"/>
              </a:solidFill>
              <a:latin typeface="Calibri"/>
              <a:ea typeface="+mn-ea"/>
              <a:cs typeface="+mn-cs"/>
            </a:rPr>
            <a:t>of action plan </a:t>
          </a:r>
          <a:br>
            <a:rPr lang="en-GB" dirty="0" smtClean="0">
              <a:solidFill>
                <a:sysClr val="window" lastClr="FFFFFF"/>
              </a:solidFill>
              <a:latin typeface="Calibri"/>
              <a:ea typeface="+mn-ea"/>
              <a:cs typeface="+mn-cs"/>
            </a:rPr>
          </a:br>
          <a:r>
            <a:rPr lang="en-GB" dirty="0" smtClean="0">
              <a:solidFill>
                <a:sysClr val="window" lastClr="FFFFFF"/>
              </a:solidFill>
              <a:latin typeface="Calibri"/>
              <a:ea typeface="+mn-ea"/>
              <a:cs typeface="+mn-cs"/>
            </a:rPr>
            <a:t>and next steps</a:t>
          </a:r>
          <a:endParaRPr lang="en-GB" dirty="0">
            <a:solidFill>
              <a:sysClr val="window" lastClr="FFFFFF"/>
            </a:solidFill>
            <a:latin typeface="Calibri"/>
            <a:ea typeface="+mn-ea"/>
            <a:cs typeface="+mn-cs"/>
          </a:endParaRPr>
        </a:p>
      </dgm:t>
    </dgm:pt>
    <dgm:pt modelId="{9AFEB388-E2A6-40DF-A13A-6D35F5240ED8}" type="parTrans" cxnId="{FD3FFC44-6F2D-41A2-999B-D957248B89B8}">
      <dgm:prSet/>
      <dgm:spPr/>
      <dgm:t>
        <a:bodyPr/>
        <a:lstStyle/>
        <a:p>
          <a:endParaRPr lang="en-GB"/>
        </a:p>
      </dgm:t>
    </dgm:pt>
    <dgm:pt modelId="{8CDF13F7-5BDB-4738-940D-8B6C0C7AC352}" type="sibTrans" cxnId="{FD3FFC44-6F2D-41A2-999B-D957248B89B8}">
      <dgm:prSet/>
      <dgm:spPr/>
      <dgm:t>
        <a:bodyPr/>
        <a:lstStyle/>
        <a:p>
          <a:endParaRPr lang="en-GB"/>
        </a:p>
      </dgm:t>
    </dgm:pt>
    <dgm:pt modelId="{0C9A812B-A7F5-49D4-9921-EA19399CEF67}" type="pres">
      <dgm:prSet presAssocID="{552D5B84-002A-469C-8551-1FB6F39FFBC5}" presName="diagram" presStyleCnt="0">
        <dgm:presLayoutVars>
          <dgm:chPref val="1"/>
          <dgm:dir val="rev"/>
          <dgm:animOne val="branch"/>
          <dgm:animLvl val="lvl"/>
          <dgm:resizeHandles val="exact"/>
        </dgm:presLayoutVars>
      </dgm:prSet>
      <dgm:spPr/>
      <dgm:t>
        <a:bodyPr/>
        <a:lstStyle/>
        <a:p>
          <a:endParaRPr lang="en-US"/>
        </a:p>
      </dgm:t>
    </dgm:pt>
    <dgm:pt modelId="{1139B7E6-7B0A-4545-A899-FA4ED4F631A8}" type="pres">
      <dgm:prSet presAssocID="{794CC9B7-B5AA-411C-830B-F1E0A555C21B}" presName="root1" presStyleCnt="0"/>
      <dgm:spPr/>
    </dgm:pt>
    <dgm:pt modelId="{AD67F2E4-DBB0-4D73-AC13-467F21644AEF}" type="pres">
      <dgm:prSet presAssocID="{794CC9B7-B5AA-411C-830B-F1E0A555C21B}" presName="LevelOneTextNode" presStyleLbl="node0" presStyleIdx="0" presStyleCnt="4" custScaleY="170766" custLinFactNeighborX="-11617" custLinFactNeighborY="43134">
        <dgm:presLayoutVars>
          <dgm:chPref val="3"/>
        </dgm:presLayoutVars>
      </dgm:prSet>
      <dgm:spPr>
        <a:prstGeom prst="roundRect">
          <a:avLst>
            <a:gd name="adj" fmla="val 10000"/>
          </a:avLst>
        </a:prstGeom>
      </dgm:spPr>
      <dgm:t>
        <a:bodyPr/>
        <a:lstStyle/>
        <a:p>
          <a:endParaRPr lang="en-US"/>
        </a:p>
      </dgm:t>
    </dgm:pt>
    <dgm:pt modelId="{70D245F3-5C93-4AC0-A3DF-2C8BA4EEC831}" type="pres">
      <dgm:prSet presAssocID="{794CC9B7-B5AA-411C-830B-F1E0A555C21B}" presName="level2hierChild" presStyleCnt="0"/>
      <dgm:spPr/>
    </dgm:pt>
    <dgm:pt modelId="{323C0336-F0D7-4D02-9009-FA6C0FB6D1C0}" type="pres">
      <dgm:prSet presAssocID="{E0E7548D-B9FD-4E6F-B87E-BB1CDD34CE4D}" presName="conn2-1" presStyleLbl="parChTrans1D2" presStyleIdx="0" presStyleCnt="2"/>
      <dgm:spPr>
        <a:custGeom>
          <a:avLst/>
          <a:gdLst/>
          <a:ahLst/>
          <a:cxnLst/>
          <a:rect l="0" t="0" r="0" b="0"/>
          <a:pathLst>
            <a:path>
              <a:moveTo>
                <a:pt x="0" y="11579"/>
              </a:moveTo>
              <a:lnTo>
                <a:pt x="756765" y="11579"/>
              </a:lnTo>
            </a:path>
          </a:pathLst>
        </a:custGeom>
      </dgm:spPr>
      <dgm:t>
        <a:bodyPr/>
        <a:lstStyle/>
        <a:p>
          <a:endParaRPr lang="en-US"/>
        </a:p>
      </dgm:t>
    </dgm:pt>
    <dgm:pt modelId="{0C6D3064-D6BD-433A-B6AD-DE45D91D3F7E}" type="pres">
      <dgm:prSet presAssocID="{E0E7548D-B9FD-4E6F-B87E-BB1CDD34CE4D}" presName="connTx" presStyleLbl="parChTrans1D2" presStyleIdx="0" presStyleCnt="2"/>
      <dgm:spPr/>
      <dgm:t>
        <a:bodyPr/>
        <a:lstStyle/>
        <a:p>
          <a:endParaRPr lang="en-US"/>
        </a:p>
      </dgm:t>
    </dgm:pt>
    <dgm:pt modelId="{7A01603F-62AD-4F5D-B87D-79B535E6D2BD}" type="pres">
      <dgm:prSet presAssocID="{8898EF92-684B-4D82-BCB9-3567727232F4}" presName="root2" presStyleCnt="0"/>
      <dgm:spPr/>
      <dgm:t>
        <a:bodyPr/>
        <a:lstStyle/>
        <a:p>
          <a:endParaRPr lang="en-US"/>
        </a:p>
      </dgm:t>
    </dgm:pt>
    <dgm:pt modelId="{686DD6C4-9515-4403-B3C7-4FDABE81CEE8}" type="pres">
      <dgm:prSet presAssocID="{8898EF92-684B-4D82-BCB9-3567727232F4}" presName="LevelTwoTextNode" presStyleLbl="node2" presStyleIdx="0" presStyleCnt="2" custLinFactNeighborX="-8976" custLinFactNeighborY="55582">
        <dgm:presLayoutVars>
          <dgm:chPref val="3"/>
        </dgm:presLayoutVars>
      </dgm:prSet>
      <dgm:spPr>
        <a:prstGeom prst="roundRect">
          <a:avLst>
            <a:gd name="adj" fmla="val 10000"/>
          </a:avLst>
        </a:prstGeom>
      </dgm:spPr>
      <dgm:t>
        <a:bodyPr/>
        <a:lstStyle/>
        <a:p>
          <a:endParaRPr lang="en-GB"/>
        </a:p>
      </dgm:t>
    </dgm:pt>
    <dgm:pt modelId="{BECE46D7-2A8E-4394-A69B-CC2D05CF104C}" type="pres">
      <dgm:prSet presAssocID="{8898EF92-684B-4D82-BCB9-3567727232F4}" presName="level3hierChild" presStyleCnt="0"/>
      <dgm:spPr/>
      <dgm:t>
        <a:bodyPr/>
        <a:lstStyle/>
        <a:p>
          <a:endParaRPr lang="en-US"/>
        </a:p>
      </dgm:t>
    </dgm:pt>
    <dgm:pt modelId="{385ABDFA-1095-44C1-BF46-C13951CD2396}" type="pres">
      <dgm:prSet presAssocID="{33FDF74C-8C1E-4DC4-97B7-EA7CE05F2E76}" presName="conn2-1" presStyleLbl="parChTrans1D2" presStyleIdx="1" presStyleCnt="2"/>
      <dgm:spPr>
        <a:custGeom>
          <a:avLst/>
          <a:gdLst/>
          <a:ahLst/>
          <a:cxnLst/>
          <a:rect l="0" t="0" r="0" b="0"/>
          <a:pathLst>
            <a:path>
              <a:moveTo>
                <a:pt x="0" y="11579"/>
              </a:moveTo>
              <a:lnTo>
                <a:pt x="997358" y="11579"/>
              </a:lnTo>
            </a:path>
          </a:pathLst>
        </a:custGeom>
      </dgm:spPr>
      <dgm:t>
        <a:bodyPr/>
        <a:lstStyle/>
        <a:p>
          <a:endParaRPr lang="en-US"/>
        </a:p>
      </dgm:t>
    </dgm:pt>
    <dgm:pt modelId="{A2CF4BA4-8F3C-4477-8847-3CD9691C54C1}" type="pres">
      <dgm:prSet presAssocID="{33FDF74C-8C1E-4DC4-97B7-EA7CE05F2E76}" presName="connTx" presStyleLbl="parChTrans1D2" presStyleIdx="1" presStyleCnt="2"/>
      <dgm:spPr/>
      <dgm:t>
        <a:bodyPr/>
        <a:lstStyle/>
        <a:p>
          <a:endParaRPr lang="en-US"/>
        </a:p>
      </dgm:t>
    </dgm:pt>
    <dgm:pt modelId="{3AB0A43E-08F4-48DD-9BB3-ED75D805F474}" type="pres">
      <dgm:prSet presAssocID="{952BE401-533E-4B5D-A67E-0F4C99CF6E80}" presName="root2" presStyleCnt="0"/>
      <dgm:spPr/>
      <dgm:t>
        <a:bodyPr/>
        <a:lstStyle/>
        <a:p>
          <a:endParaRPr lang="en-US"/>
        </a:p>
      </dgm:t>
    </dgm:pt>
    <dgm:pt modelId="{C1C4A76D-F555-45ED-8D47-D1F93AA90870}" type="pres">
      <dgm:prSet presAssocID="{952BE401-533E-4B5D-A67E-0F4C99CF6E80}" presName="LevelTwoTextNode" presStyleLbl="node2" presStyleIdx="1" presStyleCnt="2" custLinFactNeighborX="-8976" custLinFactNeighborY="73038">
        <dgm:presLayoutVars>
          <dgm:chPref val="3"/>
        </dgm:presLayoutVars>
      </dgm:prSet>
      <dgm:spPr>
        <a:prstGeom prst="roundRect">
          <a:avLst>
            <a:gd name="adj" fmla="val 10000"/>
          </a:avLst>
        </a:prstGeom>
      </dgm:spPr>
      <dgm:t>
        <a:bodyPr/>
        <a:lstStyle/>
        <a:p>
          <a:endParaRPr lang="en-GB"/>
        </a:p>
      </dgm:t>
    </dgm:pt>
    <dgm:pt modelId="{DC17C64A-B638-42A8-BAA6-76E3BFAEC52C}" type="pres">
      <dgm:prSet presAssocID="{952BE401-533E-4B5D-A67E-0F4C99CF6E80}" presName="level3hierChild" presStyleCnt="0"/>
      <dgm:spPr/>
      <dgm:t>
        <a:bodyPr/>
        <a:lstStyle/>
        <a:p>
          <a:endParaRPr lang="en-US"/>
        </a:p>
      </dgm:t>
    </dgm:pt>
    <dgm:pt modelId="{9E0A0C3A-AA95-47D3-AE82-CA6B6A41D345}" type="pres">
      <dgm:prSet presAssocID="{F70090D7-4306-4DCF-B7A6-970ED6887C85}" presName="conn2-1" presStyleLbl="parChTrans1D3" presStyleIdx="0" presStyleCnt="1"/>
      <dgm:spPr>
        <a:custGeom>
          <a:avLst/>
          <a:gdLst/>
          <a:ahLst/>
          <a:cxnLst/>
          <a:rect l="0" t="0" r="0" b="0"/>
          <a:pathLst>
            <a:path>
              <a:moveTo>
                <a:pt x="0" y="11579"/>
              </a:moveTo>
              <a:lnTo>
                <a:pt x="794263" y="11579"/>
              </a:lnTo>
            </a:path>
          </a:pathLst>
        </a:custGeom>
      </dgm:spPr>
      <dgm:t>
        <a:bodyPr/>
        <a:lstStyle/>
        <a:p>
          <a:endParaRPr lang="en-US"/>
        </a:p>
      </dgm:t>
    </dgm:pt>
    <dgm:pt modelId="{964E4B1A-7D22-4628-B92C-FE856FD1A830}" type="pres">
      <dgm:prSet presAssocID="{F70090D7-4306-4DCF-B7A6-970ED6887C85}" presName="connTx" presStyleLbl="parChTrans1D3" presStyleIdx="0" presStyleCnt="1"/>
      <dgm:spPr/>
      <dgm:t>
        <a:bodyPr/>
        <a:lstStyle/>
        <a:p>
          <a:endParaRPr lang="en-US"/>
        </a:p>
      </dgm:t>
    </dgm:pt>
    <dgm:pt modelId="{FA796A1A-AE04-47DA-B86F-2E827761AC3E}" type="pres">
      <dgm:prSet presAssocID="{A910135D-DC65-4986-A491-E9AAEFA249A6}" presName="root2" presStyleCnt="0"/>
      <dgm:spPr/>
      <dgm:t>
        <a:bodyPr/>
        <a:lstStyle/>
        <a:p>
          <a:endParaRPr lang="en-US"/>
        </a:p>
      </dgm:t>
    </dgm:pt>
    <dgm:pt modelId="{41224062-B8F4-415E-AA87-D989881D0DCA}" type="pres">
      <dgm:prSet presAssocID="{A910135D-DC65-4986-A491-E9AAEFA249A6}" presName="LevelTwoTextNode" presStyleLbl="node3" presStyleIdx="0" presStyleCnt="1" custLinFactNeighborX="2344" custLinFactNeighborY="1656">
        <dgm:presLayoutVars>
          <dgm:chPref val="3"/>
        </dgm:presLayoutVars>
      </dgm:prSet>
      <dgm:spPr>
        <a:prstGeom prst="roundRect">
          <a:avLst>
            <a:gd name="adj" fmla="val 10000"/>
          </a:avLst>
        </a:prstGeom>
      </dgm:spPr>
      <dgm:t>
        <a:bodyPr/>
        <a:lstStyle/>
        <a:p>
          <a:endParaRPr lang="en-GB"/>
        </a:p>
      </dgm:t>
    </dgm:pt>
    <dgm:pt modelId="{85538B6D-03A0-471D-A7E1-794965257CAB}" type="pres">
      <dgm:prSet presAssocID="{A910135D-DC65-4986-A491-E9AAEFA249A6}" presName="level3hierChild" presStyleCnt="0"/>
      <dgm:spPr/>
      <dgm:t>
        <a:bodyPr/>
        <a:lstStyle/>
        <a:p>
          <a:endParaRPr lang="en-US"/>
        </a:p>
      </dgm:t>
    </dgm:pt>
    <dgm:pt modelId="{338CD04F-3311-48EC-8303-7289B0368784}" type="pres">
      <dgm:prSet presAssocID="{E2CAB84F-1269-473A-A733-BF115DE66074}" presName="conn2-1" presStyleLbl="parChTrans1D4" presStyleIdx="0" presStyleCnt="1"/>
      <dgm:spPr>
        <a:custGeom>
          <a:avLst/>
          <a:gdLst/>
          <a:ahLst/>
          <a:cxnLst/>
          <a:rect l="0" t="0" r="0" b="0"/>
          <a:pathLst>
            <a:path>
              <a:moveTo>
                <a:pt x="0" y="11579"/>
              </a:moveTo>
              <a:lnTo>
                <a:pt x="422264" y="11579"/>
              </a:lnTo>
            </a:path>
          </a:pathLst>
        </a:custGeom>
      </dgm:spPr>
      <dgm:t>
        <a:bodyPr/>
        <a:lstStyle/>
        <a:p>
          <a:endParaRPr lang="en-US"/>
        </a:p>
      </dgm:t>
    </dgm:pt>
    <dgm:pt modelId="{D80D1FE9-7E79-45B7-B470-393B17DB8558}" type="pres">
      <dgm:prSet presAssocID="{E2CAB84F-1269-473A-A733-BF115DE66074}" presName="connTx" presStyleLbl="parChTrans1D4" presStyleIdx="0" presStyleCnt="1"/>
      <dgm:spPr/>
      <dgm:t>
        <a:bodyPr/>
        <a:lstStyle/>
        <a:p>
          <a:endParaRPr lang="en-US"/>
        </a:p>
      </dgm:t>
    </dgm:pt>
    <dgm:pt modelId="{1F53B2BC-76E7-4307-A3A9-778E65150A35}" type="pres">
      <dgm:prSet presAssocID="{9FEA118B-8088-42FC-B864-8AE34C4572C3}" presName="root2" presStyleCnt="0"/>
      <dgm:spPr/>
    </dgm:pt>
    <dgm:pt modelId="{697462F5-DCD4-463B-89BB-C621223C9FAA}" type="pres">
      <dgm:prSet presAssocID="{9FEA118B-8088-42FC-B864-8AE34C4572C3}" presName="LevelTwoTextNode" presStyleLbl="node4" presStyleIdx="0" presStyleCnt="1" custLinFactNeighborX="18002" custLinFactNeighborY="1656">
        <dgm:presLayoutVars>
          <dgm:chPref val="3"/>
        </dgm:presLayoutVars>
      </dgm:prSet>
      <dgm:spPr>
        <a:prstGeom prst="roundRect">
          <a:avLst>
            <a:gd name="adj" fmla="val 10000"/>
          </a:avLst>
        </a:prstGeom>
      </dgm:spPr>
      <dgm:t>
        <a:bodyPr/>
        <a:lstStyle/>
        <a:p>
          <a:endParaRPr lang="en-US"/>
        </a:p>
      </dgm:t>
    </dgm:pt>
    <dgm:pt modelId="{DAA3EBB2-C2E9-4B98-B685-004B5F437769}" type="pres">
      <dgm:prSet presAssocID="{9FEA118B-8088-42FC-B864-8AE34C4572C3}" presName="level3hierChild" presStyleCnt="0"/>
      <dgm:spPr/>
    </dgm:pt>
    <dgm:pt modelId="{1C92CDDF-7EEA-428A-92E9-E536F50E16BE}" type="pres">
      <dgm:prSet presAssocID="{BD7E41AC-2A07-4219-8755-37F27A436604}" presName="root1" presStyleCnt="0"/>
      <dgm:spPr/>
      <dgm:t>
        <a:bodyPr/>
        <a:lstStyle/>
        <a:p>
          <a:endParaRPr lang="en-US"/>
        </a:p>
      </dgm:t>
    </dgm:pt>
    <dgm:pt modelId="{27160BF0-B9FC-4B05-A309-72E90333C142}" type="pres">
      <dgm:prSet presAssocID="{BD7E41AC-2A07-4219-8755-37F27A436604}" presName="LevelOneTextNode" presStyleLbl="node0" presStyleIdx="1" presStyleCnt="4" custScaleY="76799" custLinFactX="-200000" custLinFactY="-98776" custLinFactNeighborX="-201998" custLinFactNeighborY="-100000">
        <dgm:presLayoutVars>
          <dgm:chPref val="3"/>
        </dgm:presLayoutVars>
      </dgm:prSet>
      <dgm:spPr>
        <a:prstGeom prst="roundRect">
          <a:avLst>
            <a:gd name="adj" fmla="val 10000"/>
          </a:avLst>
        </a:prstGeom>
      </dgm:spPr>
      <dgm:t>
        <a:bodyPr/>
        <a:lstStyle/>
        <a:p>
          <a:endParaRPr lang="en-US"/>
        </a:p>
      </dgm:t>
    </dgm:pt>
    <dgm:pt modelId="{6519CB58-B63A-481C-AC9D-D906AF155CF6}" type="pres">
      <dgm:prSet presAssocID="{BD7E41AC-2A07-4219-8755-37F27A436604}" presName="level2hierChild" presStyleCnt="0"/>
      <dgm:spPr/>
      <dgm:t>
        <a:bodyPr/>
        <a:lstStyle/>
        <a:p>
          <a:endParaRPr lang="en-US"/>
        </a:p>
      </dgm:t>
    </dgm:pt>
    <dgm:pt modelId="{73E4BE33-C004-40E6-9A13-7B43843C7884}" type="pres">
      <dgm:prSet presAssocID="{42376B04-6CF4-499D-A4E1-5FBACB958B10}" presName="root1" presStyleCnt="0"/>
      <dgm:spPr/>
    </dgm:pt>
    <dgm:pt modelId="{AEEC9747-A232-4060-ADA9-6B643BC8227F}" type="pres">
      <dgm:prSet presAssocID="{42376B04-6CF4-499D-A4E1-5FBACB958B10}" presName="LevelOneTextNode" presStyleLbl="node0" presStyleIdx="2" presStyleCnt="4" custScaleY="76798" custLinFactX="-200000" custLinFactY="-200000" custLinFactNeighborX="-201998" custLinFactNeighborY="-206803">
        <dgm:presLayoutVars>
          <dgm:chPref val="3"/>
        </dgm:presLayoutVars>
      </dgm:prSet>
      <dgm:spPr>
        <a:prstGeom prst="roundRect">
          <a:avLst>
            <a:gd name="adj" fmla="val 10000"/>
          </a:avLst>
        </a:prstGeom>
      </dgm:spPr>
      <dgm:t>
        <a:bodyPr/>
        <a:lstStyle/>
        <a:p>
          <a:endParaRPr lang="en-GB"/>
        </a:p>
      </dgm:t>
    </dgm:pt>
    <dgm:pt modelId="{B8C35E3A-F3B1-4D1F-A18F-BB63CB51E7C2}" type="pres">
      <dgm:prSet presAssocID="{42376B04-6CF4-499D-A4E1-5FBACB958B10}" presName="level2hierChild" presStyleCnt="0"/>
      <dgm:spPr/>
    </dgm:pt>
    <dgm:pt modelId="{420939C2-CA3E-4359-9595-50CCA5DF5374}" type="pres">
      <dgm:prSet presAssocID="{6CEEF761-CC2B-4511-966C-69609A82E5CE}" presName="root1" presStyleCnt="0"/>
      <dgm:spPr/>
    </dgm:pt>
    <dgm:pt modelId="{BA1BCC54-7C9A-4EDC-89D5-2ED9DD6CEA0F}" type="pres">
      <dgm:prSet presAssocID="{6CEEF761-CC2B-4511-966C-69609A82E5CE}" presName="LevelOneTextNode" presStyleLbl="node0" presStyleIdx="3" presStyleCnt="4" custScaleY="138299" custLinFactY="-2817" custLinFactNeighborX="-11617" custLinFactNeighborY="-100000">
        <dgm:presLayoutVars>
          <dgm:chPref val="3"/>
        </dgm:presLayoutVars>
      </dgm:prSet>
      <dgm:spPr>
        <a:prstGeom prst="roundRect">
          <a:avLst>
            <a:gd name="adj" fmla="val 10000"/>
          </a:avLst>
        </a:prstGeom>
      </dgm:spPr>
      <dgm:t>
        <a:bodyPr/>
        <a:lstStyle/>
        <a:p>
          <a:endParaRPr lang="en-GB"/>
        </a:p>
      </dgm:t>
    </dgm:pt>
    <dgm:pt modelId="{D541F06A-8CD0-4248-B92B-906BE6402097}" type="pres">
      <dgm:prSet presAssocID="{6CEEF761-CC2B-4511-966C-69609A82E5CE}" presName="level2hierChild" presStyleCnt="0"/>
      <dgm:spPr/>
    </dgm:pt>
  </dgm:ptLst>
  <dgm:cxnLst>
    <dgm:cxn modelId="{6BB2C91C-E6B8-450D-9C75-5F5A3740C7C2}" srcId="{552D5B84-002A-469C-8551-1FB6F39FFBC5}" destId="{794CC9B7-B5AA-411C-830B-F1E0A555C21B}" srcOrd="0" destOrd="0" parTransId="{1334A31F-EDE7-4354-B046-F2FF430DE1C3}" sibTransId="{8E17B7D3-231D-4279-98AB-0F6180EC2AD0}"/>
    <dgm:cxn modelId="{F1461C16-9C63-4D16-8C29-558407153AFD}" srcId="{552D5B84-002A-469C-8551-1FB6F39FFBC5}" destId="{42376B04-6CF4-499D-A4E1-5FBACB958B10}" srcOrd="2" destOrd="0" parTransId="{B5A6002E-91A2-44D7-A4B0-A0D0FE101E4D}" sibTransId="{E1C6CF1B-8775-4B7A-83C4-A8FCB274A654}"/>
    <dgm:cxn modelId="{76A935FD-F4E3-4A69-B356-B79DAAB23FF5}" type="presOf" srcId="{6CEEF761-CC2B-4511-966C-69609A82E5CE}" destId="{BA1BCC54-7C9A-4EDC-89D5-2ED9DD6CEA0F}" srcOrd="0" destOrd="0" presId="urn:microsoft.com/office/officeart/2005/8/layout/hierarchy2"/>
    <dgm:cxn modelId="{9F66E940-025A-480C-AB29-20B381449361}" type="presOf" srcId="{F70090D7-4306-4DCF-B7A6-970ED6887C85}" destId="{9E0A0C3A-AA95-47D3-AE82-CA6B6A41D345}" srcOrd="0" destOrd="0" presId="urn:microsoft.com/office/officeart/2005/8/layout/hierarchy2"/>
    <dgm:cxn modelId="{69CDFC56-E321-42D2-AE7C-F03D30DC9188}" type="presOf" srcId="{E2CAB84F-1269-473A-A733-BF115DE66074}" destId="{338CD04F-3311-48EC-8303-7289B0368784}" srcOrd="0" destOrd="0" presId="urn:microsoft.com/office/officeart/2005/8/layout/hierarchy2"/>
    <dgm:cxn modelId="{9692AE9E-2D8F-49FF-8E9C-D26D76A27C4F}" type="presOf" srcId="{33FDF74C-8C1E-4DC4-97B7-EA7CE05F2E76}" destId="{385ABDFA-1095-44C1-BF46-C13951CD2396}" srcOrd="0" destOrd="0" presId="urn:microsoft.com/office/officeart/2005/8/layout/hierarchy2"/>
    <dgm:cxn modelId="{6CC4E509-33C6-479E-BC55-E5BEE0AC95CD}" srcId="{A910135D-DC65-4986-A491-E9AAEFA249A6}" destId="{9FEA118B-8088-42FC-B864-8AE34C4572C3}" srcOrd="0" destOrd="0" parTransId="{E2CAB84F-1269-473A-A733-BF115DE66074}" sibTransId="{94B0F14A-8195-4220-8A05-3BC72E7B6ABF}"/>
    <dgm:cxn modelId="{030875C0-99DE-4419-8689-64352E93CAB8}" type="presOf" srcId="{952BE401-533E-4B5D-A67E-0F4C99CF6E80}" destId="{C1C4A76D-F555-45ED-8D47-D1F93AA90870}" srcOrd="0" destOrd="0" presId="urn:microsoft.com/office/officeart/2005/8/layout/hierarchy2"/>
    <dgm:cxn modelId="{B603B926-37B4-4991-BF3D-5BF711B997B3}" type="presOf" srcId="{8898EF92-684B-4D82-BCB9-3567727232F4}" destId="{686DD6C4-9515-4403-B3C7-4FDABE81CEE8}" srcOrd="0" destOrd="0" presId="urn:microsoft.com/office/officeart/2005/8/layout/hierarchy2"/>
    <dgm:cxn modelId="{078B62F5-5DBC-4DE1-8C36-942C407051BE}" type="presOf" srcId="{794CC9B7-B5AA-411C-830B-F1E0A555C21B}" destId="{AD67F2E4-DBB0-4D73-AC13-467F21644AEF}" srcOrd="0" destOrd="0" presId="urn:microsoft.com/office/officeart/2005/8/layout/hierarchy2"/>
    <dgm:cxn modelId="{A5E12535-0407-4E97-86B7-50B4C41C703C}" type="presOf" srcId="{9FEA118B-8088-42FC-B864-8AE34C4572C3}" destId="{697462F5-DCD4-463B-89BB-C621223C9FAA}" srcOrd="0" destOrd="0" presId="urn:microsoft.com/office/officeart/2005/8/layout/hierarchy2"/>
    <dgm:cxn modelId="{E61CAE02-B045-4405-A4BB-88CD811D5A08}" type="presOf" srcId="{BD7E41AC-2A07-4219-8755-37F27A436604}" destId="{27160BF0-B9FC-4B05-A309-72E90333C142}" srcOrd="0" destOrd="0" presId="urn:microsoft.com/office/officeart/2005/8/layout/hierarchy2"/>
    <dgm:cxn modelId="{03CAC746-7C61-47A4-A5C4-BFB3A913ACCD}" type="presOf" srcId="{F70090D7-4306-4DCF-B7A6-970ED6887C85}" destId="{964E4B1A-7D22-4628-B92C-FE856FD1A830}" srcOrd="1" destOrd="0" presId="urn:microsoft.com/office/officeart/2005/8/layout/hierarchy2"/>
    <dgm:cxn modelId="{94CA7790-2804-4CFE-BD4F-830C58DF3EE0}" type="presOf" srcId="{E0E7548D-B9FD-4E6F-B87E-BB1CDD34CE4D}" destId="{323C0336-F0D7-4D02-9009-FA6C0FB6D1C0}" srcOrd="0" destOrd="0" presId="urn:microsoft.com/office/officeart/2005/8/layout/hierarchy2"/>
    <dgm:cxn modelId="{2173A9AC-048E-4DE0-BB8E-057FBD986C20}" srcId="{794CC9B7-B5AA-411C-830B-F1E0A555C21B}" destId="{952BE401-533E-4B5D-A67E-0F4C99CF6E80}" srcOrd="1" destOrd="0" parTransId="{33FDF74C-8C1E-4DC4-97B7-EA7CE05F2E76}" sibTransId="{1C14D735-8234-4496-A592-DA8C646C8EF4}"/>
    <dgm:cxn modelId="{4A923046-7BAE-415A-BB4B-3F329EC8B132}" type="presOf" srcId="{552D5B84-002A-469C-8551-1FB6F39FFBC5}" destId="{0C9A812B-A7F5-49D4-9921-EA19399CEF67}" srcOrd="0" destOrd="0" presId="urn:microsoft.com/office/officeart/2005/8/layout/hierarchy2"/>
    <dgm:cxn modelId="{AA2D0396-CEE3-43EB-98B1-6DAED5E82172}" type="presOf" srcId="{E0E7548D-B9FD-4E6F-B87E-BB1CDD34CE4D}" destId="{0C6D3064-D6BD-433A-B6AD-DE45D91D3F7E}" srcOrd="1" destOrd="0" presId="urn:microsoft.com/office/officeart/2005/8/layout/hierarchy2"/>
    <dgm:cxn modelId="{EE24B6B6-D599-44CC-93E6-49F53A529321}" type="presOf" srcId="{A910135D-DC65-4986-A491-E9AAEFA249A6}" destId="{41224062-B8F4-415E-AA87-D989881D0DCA}" srcOrd="0" destOrd="0" presId="urn:microsoft.com/office/officeart/2005/8/layout/hierarchy2"/>
    <dgm:cxn modelId="{7CCFA91A-C1E0-41CF-9CAF-17DF35E2ACE4}" srcId="{794CC9B7-B5AA-411C-830B-F1E0A555C21B}" destId="{8898EF92-684B-4D82-BCB9-3567727232F4}" srcOrd="0" destOrd="0" parTransId="{E0E7548D-B9FD-4E6F-B87E-BB1CDD34CE4D}" sibTransId="{935C6E39-4622-439F-8DF1-DE8AF6A8F879}"/>
    <dgm:cxn modelId="{E33098A0-851D-4FA9-BF92-7C20D58A99C7}" type="presOf" srcId="{33FDF74C-8C1E-4DC4-97B7-EA7CE05F2E76}" destId="{A2CF4BA4-8F3C-4477-8847-3CD9691C54C1}" srcOrd="1" destOrd="0" presId="urn:microsoft.com/office/officeart/2005/8/layout/hierarchy2"/>
    <dgm:cxn modelId="{FA877C81-3CEF-4A8B-8EBE-D6252CBED0E2}" srcId="{952BE401-533E-4B5D-A67E-0F4C99CF6E80}" destId="{A910135D-DC65-4986-A491-E9AAEFA249A6}" srcOrd="0" destOrd="0" parTransId="{F70090D7-4306-4DCF-B7A6-970ED6887C85}" sibTransId="{65C856C1-9A4C-4EBA-ACBC-D65EE1B18674}"/>
    <dgm:cxn modelId="{90B74E12-1B31-4D7E-B60A-66CBC3C74568}" type="presOf" srcId="{E2CAB84F-1269-473A-A733-BF115DE66074}" destId="{D80D1FE9-7E79-45B7-B470-393B17DB8558}" srcOrd="1" destOrd="0" presId="urn:microsoft.com/office/officeart/2005/8/layout/hierarchy2"/>
    <dgm:cxn modelId="{97E0DF00-F5BB-4E62-A603-E9DD45E80D02}" srcId="{552D5B84-002A-469C-8551-1FB6F39FFBC5}" destId="{BD7E41AC-2A07-4219-8755-37F27A436604}" srcOrd="1" destOrd="0" parTransId="{E714C5D4-712F-448D-BED5-A87CFC47B62E}" sibTransId="{47BA969B-F5F4-4C5D-A79A-9D32629DAAAF}"/>
    <dgm:cxn modelId="{B9023E96-6D6E-4186-9C22-AC2B3416FA08}" type="presOf" srcId="{42376B04-6CF4-499D-A4E1-5FBACB958B10}" destId="{AEEC9747-A232-4060-ADA9-6B643BC8227F}" srcOrd="0" destOrd="0" presId="urn:microsoft.com/office/officeart/2005/8/layout/hierarchy2"/>
    <dgm:cxn modelId="{FD3FFC44-6F2D-41A2-999B-D957248B89B8}" srcId="{552D5B84-002A-469C-8551-1FB6F39FFBC5}" destId="{6CEEF761-CC2B-4511-966C-69609A82E5CE}" srcOrd="3" destOrd="0" parTransId="{9AFEB388-E2A6-40DF-A13A-6D35F5240ED8}" sibTransId="{8CDF13F7-5BDB-4738-940D-8B6C0C7AC352}"/>
    <dgm:cxn modelId="{79B9DEAD-BE38-418C-93F8-77D4B82C7E38}" type="presParOf" srcId="{0C9A812B-A7F5-49D4-9921-EA19399CEF67}" destId="{1139B7E6-7B0A-4545-A899-FA4ED4F631A8}" srcOrd="0" destOrd="0" presId="urn:microsoft.com/office/officeart/2005/8/layout/hierarchy2"/>
    <dgm:cxn modelId="{0A098111-73DD-4559-948E-5FA740776487}" type="presParOf" srcId="{1139B7E6-7B0A-4545-A899-FA4ED4F631A8}" destId="{AD67F2E4-DBB0-4D73-AC13-467F21644AEF}" srcOrd="0" destOrd="0" presId="urn:microsoft.com/office/officeart/2005/8/layout/hierarchy2"/>
    <dgm:cxn modelId="{D8C0DFD7-BF80-4567-A9E8-C414070DC77B}" type="presParOf" srcId="{1139B7E6-7B0A-4545-A899-FA4ED4F631A8}" destId="{70D245F3-5C93-4AC0-A3DF-2C8BA4EEC831}" srcOrd="1" destOrd="0" presId="urn:microsoft.com/office/officeart/2005/8/layout/hierarchy2"/>
    <dgm:cxn modelId="{22DF9834-3E84-411E-8A80-718A08CF6608}" type="presParOf" srcId="{70D245F3-5C93-4AC0-A3DF-2C8BA4EEC831}" destId="{323C0336-F0D7-4D02-9009-FA6C0FB6D1C0}" srcOrd="0" destOrd="0" presId="urn:microsoft.com/office/officeart/2005/8/layout/hierarchy2"/>
    <dgm:cxn modelId="{A0D64499-FAC7-4A41-B8E3-79D699FAFA53}" type="presParOf" srcId="{323C0336-F0D7-4D02-9009-FA6C0FB6D1C0}" destId="{0C6D3064-D6BD-433A-B6AD-DE45D91D3F7E}" srcOrd="0" destOrd="0" presId="urn:microsoft.com/office/officeart/2005/8/layout/hierarchy2"/>
    <dgm:cxn modelId="{C26EFD4A-F52B-47B0-BF81-3D90A2C8C27B}" type="presParOf" srcId="{70D245F3-5C93-4AC0-A3DF-2C8BA4EEC831}" destId="{7A01603F-62AD-4F5D-B87D-79B535E6D2BD}" srcOrd="1" destOrd="0" presId="urn:microsoft.com/office/officeart/2005/8/layout/hierarchy2"/>
    <dgm:cxn modelId="{6C1F968F-D559-44FE-A5F5-48F611DB00FC}" type="presParOf" srcId="{7A01603F-62AD-4F5D-B87D-79B535E6D2BD}" destId="{686DD6C4-9515-4403-B3C7-4FDABE81CEE8}" srcOrd="0" destOrd="0" presId="urn:microsoft.com/office/officeart/2005/8/layout/hierarchy2"/>
    <dgm:cxn modelId="{6A59D4DD-A97D-4753-A354-BA94B65DDEA0}" type="presParOf" srcId="{7A01603F-62AD-4F5D-B87D-79B535E6D2BD}" destId="{BECE46D7-2A8E-4394-A69B-CC2D05CF104C}" srcOrd="1" destOrd="0" presId="urn:microsoft.com/office/officeart/2005/8/layout/hierarchy2"/>
    <dgm:cxn modelId="{5ECDC5EF-1AB3-4E9D-9DF7-2B4F93092AA1}" type="presParOf" srcId="{70D245F3-5C93-4AC0-A3DF-2C8BA4EEC831}" destId="{385ABDFA-1095-44C1-BF46-C13951CD2396}" srcOrd="2" destOrd="0" presId="urn:microsoft.com/office/officeart/2005/8/layout/hierarchy2"/>
    <dgm:cxn modelId="{87B09F90-EAF8-433E-8730-FCFAF26023AA}" type="presParOf" srcId="{385ABDFA-1095-44C1-BF46-C13951CD2396}" destId="{A2CF4BA4-8F3C-4477-8847-3CD9691C54C1}" srcOrd="0" destOrd="0" presId="urn:microsoft.com/office/officeart/2005/8/layout/hierarchy2"/>
    <dgm:cxn modelId="{C5FF1FCA-A27D-46E0-B430-17DCF2ED3CC3}" type="presParOf" srcId="{70D245F3-5C93-4AC0-A3DF-2C8BA4EEC831}" destId="{3AB0A43E-08F4-48DD-9BB3-ED75D805F474}" srcOrd="3" destOrd="0" presId="urn:microsoft.com/office/officeart/2005/8/layout/hierarchy2"/>
    <dgm:cxn modelId="{AD0B1033-65F7-40FB-90E8-452B152F40E8}" type="presParOf" srcId="{3AB0A43E-08F4-48DD-9BB3-ED75D805F474}" destId="{C1C4A76D-F555-45ED-8D47-D1F93AA90870}" srcOrd="0" destOrd="0" presId="urn:microsoft.com/office/officeart/2005/8/layout/hierarchy2"/>
    <dgm:cxn modelId="{809D1E4E-614C-45E7-A595-F9E825198C88}" type="presParOf" srcId="{3AB0A43E-08F4-48DD-9BB3-ED75D805F474}" destId="{DC17C64A-B638-42A8-BAA6-76E3BFAEC52C}" srcOrd="1" destOrd="0" presId="urn:microsoft.com/office/officeart/2005/8/layout/hierarchy2"/>
    <dgm:cxn modelId="{C52A9F3B-BA51-4453-9A1E-ACC6A94CE6ED}" type="presParOf" srcId="{DC17C64A-B638-42A8-BAA6-76E3BFAEC52C}" destId="{9E0A0C3A-AA95-47D3-AE82-CA6B6A41D345}" srcOrd="0" destOrd="0" presId="urn:microsoft.com/office/officeart/2005/8/layout/hierarchy2"/>
    <dgm:cxn modelId="{CE3E8A77-2367-49D9-9AD5-441573674E08}" type="presParOf" srcId="{9E0A0C3A-AA95-47D3-AE82-CA6B6A41D345}" destId="{964E4B1A-7D22-4628-B92C-FE856FD1A830}" srcOrd="0" destOrd="0" presId="urn:microsoft.com/office/officeart/2005/8/layout/hierarchy2"/>
    <dgm:cxn modelId="{E888BE79-2806-47DA-AC94-A5E4906D9247}" type="presParOf" srcId="{DC17C64A-B638-42A8-BAA6-76E3BFAEC52C}" destId="{FA796A1A-AE04-47DA-B86F-2E827761AC3E}" srcOrd="1" destOrd="0" presId="urn:microsoft.com/office/officeart/2005/8/layout/hierarchy2"/>
    <dgm:cxn modelId="{80FD6933-627C-4558-8C38-CB3FD4A128A6}" type="presParOf" srcId="{FA796A1A-AE04-47DA-B86F-2E827761AC3E}" destId="{41224062-B8F4-415E-AA87-D989881D0DCA}" srcOrd="0" destOrd="0" presId="urn:microsoft.com/office/officeart/2005/8/layout/hierarchy2"/>
    <dgm:cxn modelId="{E34621ED-71AA-4807-A4F7-70559DC09E12}" type="presParOf" srcId="{FA796A1A-AE04-47DA-B86F-2E827761AC3E}" destId="{85538B6D-03A0-471D-A7E1-794965257CAB}" srcOrd="1" destOrd="0" presId="urn:microsoft.com/office/officeart/2005/8/layout/hierarchy2"/>
    <dgm:cxn modelId="{28FC902F-AD96-4D68-8B11-89380017AF62}" type="presParOf" srcId="{85538B6D-03A0-471D-A7E1-794965257CAB}" destId="{338CD04F-3311-48EC-8303-7289B0368784}" srcOrd="0" destOrd="0" presId="urn:microsoft.com/office/officeart/2005/8/layout/hierarchy2"/>
    <dgm:cxn modelId="{7C839B12-9E5A-41C5-87DD-76ADADB4B523}" type="presParOf" srcId="{338CD04F-3311-48EC-8303-7289B0368784}" destId="{D80D1FE9-7E79-45B7-B470-393B17DB8558}" srcOrd="0" destOrd="0" presId="urn:microsoft.com/office/officeart/2005/8/layout/hierarchy2"/>
    <dgm:cxn modelId="{A9648F80-827E-41FD-A38A-4F2096642B65}" type="presParOf" srcId="{85538B6D-03A0-471D-A7E1-794965257CAB}" destId="{1F53B2BC-76E7-4307-A3A9-778E65150A35}" srcOrd="1" destOrd="0" presId="urn:microsoft.com/office/officeart/2005/8/layout/hierarchy2"/>
    <dgm:cxn modelId="{B311E6EE-36F6-4000-9B90-160240294BB2}" type="presParOf" srcId="{1F53B2BC-76E7-4307-A3A9-778E65150A35}" destId="{697462F5-DCD4-463B-89BB-C621223C9FAA}" srcOrd="0" destOrd="0" presId="urn:microsoft.com/office/officeart/2005/8/layout/hierarchy2"/>
    <dgm:cxn modelId="{16F6EB68-8C07-424A-93DF-BB0B3A1E2B7F}" type="presParOf" srcId="{1F53B2BC-76E7-4307-A3A9-778E65150A35}" destId="{DAA3EBB2-C2E9-4B98-B685-004B5F437769}" srcOrd="1" destOrd="0" presId="urn:microsoft.com/office/officeart/2005/8/layout/hierarchy2"/>
    <dgm:cxn modelId="{328769B7-2B0D-466D-9DE8-F9EEAE79D4E2}" type="presParOf" srcId="{0C9A812B-A7F5-49D4-9921-EA19399CEF67}" destId="{1C92CDDF-7EEA-428A-92E9-E536F50E16BE}" srcOrd="1" destOrd="0" presId="urn:microsoft.com/office/officeart/2005/8/layout/hierarchy2"/>
    <dgm:cxn modelId="{A5B48E3D-CBD1-4BF3-B11C-19C99B46A723}" type="presParOf" srcId="{1C92CDDF-7EEA-428A-92E9-E536F50E16BE}" destId="{27160BF0-B9FC-4B05-A309-72E90333C142}" srcOrd="0" destOrd="0" presId="urn:microsoft.com/office/officeart/2005/8/layout/hierarchy2"/>
    <dgm:cxn modelId="{64B10E83-95A7-49D5-8B61-9D00E2B0C098}" type="presParOf" srcId="{1C92CDDF-7EEA-428A-92E9-E536F50E16BE}" destId="{6519CB58-B63A-481C-AC9D-D906AF155CF6}" srcOrd="1" destOrd="0" presId="urn:microsoft.com/office/officeart/2005/8/layout/hierarchy2"/>
    <dgm:cxn modelId="{F929B513-38F8-4F09-A917-CFFA3975B769}" type="presParOf" srcId="{0C9A812B-A7F5-49D4-9921-EA19399CEF67}" destId="{73E4BE33-C004-40E6-9A13-7B43843C7884}" srcOrd="2" destOrd="0" presId="urn:microsoft.com/office/officeart/2005/8/layout/hierarchy2"/>
    <dgm:cxn modelId="{EE30FD4D-88CD-4006-B199-A56452483D12}" type="presParOf" srcId="{73E4BE33-C004-40E6-9A13-7B43843C7884}" destId="{AEEC9747-A232-4060-ADA9-6B643BC8227F}" srcOrd="0" destOrd="0" presId="urn:microsoft.com/office/officeart/2005/8/layout/hierarchy2"/>
    <dgm:cxn modelId="{8CEBB3A4-8AF5-41E9-B773-980C5FCA30E9}" type="presParOf" srcId="{73E4BE33-C004-40E6-9A13-7B43843C7884}" destId="{B8C35E3A-F3B1-4D1F-A18F-BB63CB51E7C2}" srcOrd="1" destOrd="0" presId="urn:microsoft.com/office/officeart/2005/8/layout/hierarchy2"/>
    <dgm:cxn modelId="{D202A9E5-768E-4801-88B0-FE2568A53071}" type="presParOf" srcId="{0C9A812B-A7F5-49D4-9921-EA19399CEF67}" destId="{420939C2-CA3E-4359-9595-50CCA5DF5374}" srcOrd="3" destOrd="0" presId="urn:microsoft.com/office/officeart/2005/8/layout/hierarchy2"/>
    <dgm:cxn modelId="{663A93C7-3166-4E80-BC3B-1EABB09860DE}" type="presParOf" srcId="{420939C2-CA3E-4359-9595-50CCA5DF5374}" destId="{BA1BCC54-7C9A-4EDC-89D5-2ED9DD6CEA0F}" srcOrd="0" destOrd="0" presId="urn:microsoft.com/office/officeart/2005/8/layout/hierarchy2"/>
    <dgm:cxn modelId="{640AB2B8-D5F8-4CB6-8C2C-1B14168579A4}" type="presParOf" srcId="{420939C2-CA3E-4359-9595-50CCA5DF5374}" destId="{D541F06A-8CD0-4248-B92B-906BE6402097}"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3D9CC6B-09A1-4386-AFEA-C11DF6E55838}" type="doc">
      <dgm:prSet loTypeId="urn:microsoft.com/office/officeart/2005/8/layout/gear1" loCatId="relationship" qsTypeId="urn:microsoft.com/office/officeart/2005/8/quickstyle/simple2" qsCatId="simple" csTypeId="urn:microsoft.com/office/officeart/2005/8/colors/accent1_2" csCatId="accent1" phldr="1"/>
      <dgm:spPr/>
    </dgm:pt>
    <dgm:pt modelId="{C503E283-D1D1-400E-A594-6AF3D5EDE629}">
      <dgm:prSet phldrT="[Text]" custT="1"/>
      <dgm:spPr>
        <a:solidFill>
          <a:srgbClr val="002060"/>
        </a:solidFill>
        <a:effectLst>
          <a:outerShdw blurRad="50800" dist="38100" dir="2700000" algn="tl" rotWithShape="0">
            <a:prstClr val="black">
              <a:alpha val="40000"/>
            </a:prstClr>
          </a:outerShdw>
        </a:effectLst>
      </dgm:spPr>
      <dgm:t>
        <a:bodyPr/>
        <a:lstStyle/>
        <a:p>
          <a:r>
            <a:rPr lang="en-GB" sz="1800" b="1" dirty="0" smtClean="0"/>
            <a:t>Health care workers</a:t>
          </a:r>
          <a:endParaRPr lang="en-GB" sz="1800" b="1" dirty="0"/>
        </a:p>
      </dgm:t>
    </dgm:pt>
    <dgm:pt modelId="{5A1FAD99-9DBC-47F0-BD94-41B0966D76B1}" type="parTrans" cxnId="{80D4C50B-1D0E-4336-A847-44AC66AC3C60}">
      <dgm:prSet/>
      <dgm:spPr/>
      <dgm:t>
        <a:bodyPr/>
        <a:lstStyle/>
        <a:p>
          <a:endParaRPr lang="en-GB"/>
        </a:p>
      </dgm:t>
    </dgm:pt>
    <dgm:pt modelId="{2606AAC1-DB32-4753-920C-1102521B6820}" type="sibTrans" cxnId="{80D4C50B-1D0E-4336-A847-44AC66AC3C60}">
      <dgm:prSet/>
      <dgm:spPr>
        <a:solidFill>
          <a:srgbClr val="0070C0"/>
        </a:solidFill>
      </dgm:spPr>
      <dgm:t>
        <a:bodyPr/>
        <a:lstStyle/>
        <a:p>
          <a:endParaRPr lang="en-GB"/>
        </a:p>
      </dgm:t>
    </dgm:pt>
    <dgm:pt modelId="{074D25C9-4399-4DCF-872C-1A20A994E569}">
      <dgm:prSet phldrT="[Text]" custT="1"/>
      <dgm:spPr>
        <a:solidFill>
          <a:schemeClr val="accent1"/>
        </a:solidFill>
        <a:effectLst>
          <a:outerShdw blurRad="50800" dist="38100" dir="2700000" algn="tl" rotWithShape="0">
            <a:prstClr val="black">
              <a:alpha val="40000"/>
            </a:prstClr>
          </a:outerShdw>
        </a:effectLst>
      </dgm:spPr>
      <dgm:t>
        <a:bodyPr/>
        <a:lstStyle/>
        <a:p>
          <a:r>
            <a:rPr lang="en-GB" sz="1800" b="1" dirty="0" smtClean="0"/>
            <a:t>Health services</a:t>
          </a:r>
          <a:endParaRPr lang="en-GB" sz="1800" b="1" dirty="0"/>
        </a:p>
      </dgm:t>
    </dgm:pt>
    <dgm:pt modelId="{80E895B7-9EA5-473D-A707-0A2CEC46F716}" type="parTrans" cxnId="{5E558B4E-3FB4-4237-B87C-F792F242AAB0}">
      <dgm:prSet/>
      <dgm:spPr/>
      <dgm:t>
        <a:bodyPr/>
        <a:lstStyle/>
        <a:p>
          <a:endParaRPr lang="en-GB"/>
        </a:p>
      </dgm:t>
    </dgm:pt>
    <dgm:pt modelId="{1FE585F1-D2CE-413C-A396-1255D68210AD}" type="sibTrans" cxnId="{5E558B4E-3FB4-4237-B87C-F792F242AAB0}">
      <dgm:prSet/>
      <dgm:spPr>
        <a:solidFill>
          <a:srgbClr val="0070C0"/>
        </a:solidFill>
      </dgm:spPr>
      <dgm:t>
        <a:bodyPr/>
        <a:lstStyle/>
        <a:p>
          <a:endParaRPr lang="en-GB"/>
        </a:p>
      </dgm:t>
    </dgm:pt>
    <dgm:pt modelId="{3B8DFE70-92AD-4432-B029-7C34743EA01A}">
      <dgm:prSet phldrT="[Text]" custT="1"/>
      <dgm:spPr>
        <a:solidFill>
          <a:srgbClr val="00C8C3"/>
        </a:solidFill>
        <a:effectLst>
          <a:outerShdw blurRad="50800" dist="38100" dir="2700000" algn="tl" rotWithShape="0">
            <a:prstClr val="black">
              <a:alpha val="40000"/>
            </a:prstClr>
          </a:outerShdw>
        </a:effectLst>
      </dgm:spPr>
      <dgm:t>
        <a:bodyPr/>
        <a:lstStyle/>
        <a:p>
          <a:r>
            <a:rPr lang="en-GB" sz="1700" b="1" dirty="0" smtClean="0"/>
            <a:t>Caregivers</a:t>
          </a:r>
          <a:endParaRPr lang="en-GB" sz="1700" b="1" dirty="0"/>
        </a:p>
      </dgm:t>
    </dgm:pt>
    <dgm:pt modelId="{DA73C1E8-71FE-410F-AAF6-C8F90D4FD897}" type="parTrans" cxnId="{9360AFEB-9E9B-4785-8D75-83378E389D5B}">
      <dgm:prSet/>
      <dgm:spPr/>
      <dgm:t>
        <a:bodyPr/>
        <a:lstStyle/>
        <a:p>
          <a:endParaRPr lang="en-GB"/>
        </a:p>
      </dgm:t>
    </dgm:pt>
    <dgm:pt modelId="{792C169C-ADC2-462F-8CFA-40C7F64D6EAA}" type="sibTrans" cxnId="{9360AFEB-9E9B-4785-8D75-83378E389D5B}">
      <dgm:prSet/>
      <dgm:spPr>
        <a:solidFill>
          <a:srgbClr val="0070C0"/>
        </a:solidFill>
      </dgm:spPr>
      <dgm:t>
        <a:bodyPr/>
        <a:lstStyle/>
        <a:p>
          <a:endParaRPr lang="en-GB"/>
        </a:p>
      </dgm:t>
    </dgm:pt>
    <dgm:pt modelId="{454D7984-FF3A-4FC0-8B0F-F9D90C8BCA24}">
      <dgm:prSet phldrT="[Text]" custT="1"/>
      <dgm:spPr>
        <a:ln>
          <a:solidFill>
            <a:srgbClr val="0070C0"/>
          </a:solidFill>
        </a:ln>
      </dgm:spPr>
      <dgm:t>
        <a:bodyPr/>
        <a:lstStyle/>
        <a:p>
          <a:r>
            <a:rPr lang="en-GB" sz="1200" dirty="0" smtClean="0">
              <a:solidFill>
                <a:schemeClr val="bg2">
                  <a:lumMod val="10000"/>
                </a:schemeClr>
              </a:solidFill>
              <a:latin typeface="Arial" panose="020B0604020202020204" pitchFamily="34" charset="0"/>
              <a:cs typeface="Arial" panose="020B0604020202020204" pitchFamily="34" charset="0"/>
            </a:rPr>
            <a:t>Failure to screen</a:t>
          </a:r>
          <a:endParaRPr lang="en-GB" sz="1200" dirty="0">
            <a:solidFill>
              <a:schemeClr val="bg2">
                <a:lumMod val="10000"/>
              </a:schemeClr>
            </a:solidFill>
            <a:latin typeface="Arial" panose="020B0604020202020204" pitchFamily="34" charset="0"/>
            <a:cs typeface="Arial" panose="020B0604020202020204" pitchFamily="34" charset="0"/>
          </a:endParaRPr>
        </a:p>
      </dgm:t>
    </dgm:pt>
    <dgm:pt modelId="{31C4AB43-D2AB-4D2B-AE42-CACAF7D844DB}" type="parTrans" cxnId="{32301286-36EA-47F7-8846-248FE660BE47}">
      <dgm:prSet/>
      <dgm:spPr/>
      <dgm:t>
        <a:bodyPr/>
        <a:lstStyle/>
        <a:p>
          <a:endParaRPr lang="en-GB"/>
        </a:p>
      </dgm:t>
    </dgm:pt>
    <dgm:pt modelId="{E753CB63-517E-441C-A064-4D584212AEEC}" type="sibTrans" cxnId="{32301286-36EA-47F7-8846-248FE660BE47}">
      <dgm:prSet/>
      <dgm:spPr/>
      <dgm:t>
        <a:bodyPr/>
        <a:lstStyle/>
        <a:p>
          <a:endParaRPr lang="en-GB"/>
        </a:p>
      </dgm:t>
    </dgm:pt>
    <dgm:pt modelId="{72053EAC-F0EB-4E9B-B49D-33912621C3C4}">
      <dgm:prSet phldrT="[Text]" custT="1"/>
      <dgm:spPr>
        <a:ln>
          <a:solidFill>
            <a:srgbClr val="0070C0"/>
          </a:solidFill>
        </a:ln>
      </dgm:spPr>
      <dgm:t>
        <a:bodyPr/>
        <a:lstStyle/>
        <a:p>
          <a:r>
            <a:rPr lang="en-GB" sz="1200" dirty="0" smtClean="0">
              <a:solidFill>
                <a:schemeClr val="bg2">
                  <a:lumMod val="10000"/>
                </a:schemeClr>
              </a:solidFill>
              <a:latin typeface="Arial" panose="020B0604020202020204" pitchFamily="34" charset="0"/>
              <a:cs typeface="Arial" panose="020B0604020202020204" pitchFamily="34" charset="0"/>
            </a:rPr>
            <a:t>False contra-indications</a:t>
          </a:r>
          <a:endParaRPr lang="en-GB" sz="1200" dirty="0">
            <a:solidFill>
              <a:schemeClr val="bg2">
                <a:lumMod val="10000"/>
              </a:schemeClr>
            </a:solidFill>
            <a:latin typeface="Arial" panose="020B0604020202020204" pitchFamily="34" charset="0"/>
            <a:cs typeface="Arial" panose="020B0604020202020204" pitchFamily="34" charset="0"/>
          </a:endParaRPr>
        </a:p>
      </dgm:t>
    </dgm:pt>
    <dgm:pt modelId="{8C381BEC-9EC2-4506-A326-A1D25EAFE24D}" type="parTrans" cxnId="{C28CC807-1951-431E-BDAA-346D955FA419}">
      <dgm:prSet/>
      <dgm:spPr/>
      <dgm:t>
        <a:bodyPr/>
        <a:lstStyle/>
        <a:p>
          <a:endParaRPr lang="en-GB"/>
        </a:p>
      </dgm:t>
    </dgm:pt>
    <dgm:pt modelId="{5AA346AC-5BBE-487C-8785-ABDB38380A49}" type="sibTrans" cxnId="{C28CC807-1951-431E-BDAA-346D955FA419}">
      <dgm:prSet/>
      <dgm:spPr/>
      <dgm:t>
        <a:bodyPr/>
        <a:lstStyle/>
        <a:p>
          <a:endParaRPr lang="en-GB"/>
        </a:p>
      </dgm:t>
    </dgm:pt>
    <dgm:pt modelId="{0AB17CD6-32B9-4A1C-B419-C5E5F8677B25}">
      <dgm:prSet phldrT="[Text]" custT="1"/>
      <dgm:spPr>
        <a:ln>
          <a:solidFill>
            <a:srgbClr val="0070C0"/>
          </a:solidFill>
        </a:ln>
      </dgm:spPr>
      <dgm:t>
        <a:bodyPr/>
        <a:lstStyle/>
        <a:p>
          <a:r>
            <a:rPr lang="en-GB" sz="1200" dirty="0" smtClean="0">
              <a:solidFill>
                <a:schemeClr val="bg2">
                  <a:lumMod val="10000"/>
                </a:schemeClr>
              </a:solidFill>
              <a:latin typeface="Arial" panose="020B0604020202020204" pitchFamily="34" charset="0"/>
              <a:cs typeface="Arial" panose="020B0604020202020204" pitchFamily="34" charset="0"/>
            </a:rPr>
            <a:t>Vaccine wastage</a:t>
          </a:r>
          <a:endParaRPr lang="en-GB" sz="1200" dirty="0">
            <a:solidFill>
              <a:schemeClr val="bg2">
                <a:lumMod val="10000"/>
              </a:schemeClr>
            </a:solidFill>
            <a:latin typeface="Arial" panose="020B0604020202020204" pitchFamily="34" charset="0"/>
            <a:cs typeface="Arial" panose="020B0604020202020204" pitchFamily="34" charset="0"/>
          </a:endParaRPr>
        </a:p>
      </dgm:t>
    </dgm:pt>
    <dgm:pt modelId="{638916DB-3AC2-4BBB-AD7A-DD16C1928B70}" type="parTrans" cxnId="{BBE798BD-4C7E-41F9-8A32-81AB83FB3CB4}">
      <dgm:prSet/>
      <dgm:spPr/>
      <dgm:t>
        <a:bodyPr/>
        <a:lstStyle/>
        <a:p>
          <a:endParaRPr lang="en-GB"/>
        </a:p>
      </dgm:t>
    </dgm:pt>
    <dgm:pt modelId="{0D86BB3A-521F-4707-9F9E-B1686805B58C}" type="sibTrans" cxnId="{BBE798BD-4C7E-41F9-8A32-81AB83FB3CB4}">
      <dgm:prSet/>
      <dgm:spPr/>
      <dgm:t>
        <a:bodyPr/>
        <a:lstStyle/>
        <a:p>
          <a:endParaRPr lang="en-GB"/>
        </a:p>
      </dgm:t>
    </dgm:pt>
    <dgm:pt modelId="{D1654EDA-AC24-44A5-8841-994AF0B37068}">
      <dgm:prSet phldrT="[Text]" custT="1"/>
      <dgm:spPr>
        <a:ln>
          <a:solidFill>
            <a:srgbClr val="0070C0"/>
          </a:solidFill>
        </a:ln>
      </dgm:spPr>
      <dgm:t>
        <a:bodyPr/>
        <a:lstStyle/>
        <a:p>
          <a:r>
            <a:rPr lang="en-GB" sz="1200" dirty="0" smtClean="0">
              <a:solidFill>
                <a:schemeClr val="bg2">
                  <a:lumMod val="10000"/>
                </a:schemeClr>
              </a:solidFill>
              <a:latin typeface="Arial" panose="020B0604020202020204" pitchFamily="34" charset="0"/>
              <a:cs typeface="Arial" panose="020B0604020202020204" pitchFamily="34" charset="0"/>
            </a:rPr>
            <a:t>Delayed schedules</a:t>
          </a:r>
          <a:endParaRPr lang="en-GB" sz="1200" dirty="0">
            <a:solidFill>
              <a:schemeClr val="bg2">
                <a:lumMod val="10000"/>
              </a:schemeClr>
            </a:solidFill>
            <a:latin typeface="Arial" panose="020B0604020202020204" pitchFamily="34" charset="0"/>
            <a:cs typeface="Arial" panose="020B0604020202020204" pitchFamily="34" charset="0"/>
          </a:endParaRPr>
        </a:p>
      </dgm:t>
    </dgm:pt>
    <dgm:pt modelId="{B4A57F59-4A29-42A3-9342-89CC596ECD30}" type="parTrans" cxnId="{3D73060D-B353-44D9-97D6-68164C0C4672}">
      <dgm:prSet/>
      <dgm:spPr/>
      <dgm:t>
        <a:bodyPr/>
        <a:lstStyle/>
        <a:p>
          <a:endParaRPr lang="en-GB"/>
        </a:p>
      </dgm:t>
    </dgm:pt>
    <dgm:pt modelId="{256EED5C-CB3F-4944-A177-D3E9C5A6ABB0}" type="sibTrans" cxnId="{3D73060D-B353-44D9-97D6-68164C0C4672}">
      <dgm:prSet/>
      <dgm:spPr/>
      <dgm:t>
        <a:bodyPr/>
        <a:lstStyle/>
        <a:p>
          <a:endParaRPr lang="en-GB"/>
        </a:p>
      </dgm:t>
    </dgm:pt>
    <dgm:pt modelId="{FF7B1682-E691-4A7D-A67F-856C9B157492}">
      <dgm:prSet phldrT="[Text]" custT="1"/>
      <dgm:spPr>
        <a:ln>
          <a:solidFill>
            <a:srgbClr val="0070C0"/>
          </a:solidFill>
        </a:ln>
      </dgm:spPr>
      <dgm:t>
        <a:bodyPr/>
        <a:lstStyle/>
        <a:p>
          <a:r>
            <a:rPr lang="en-GB" sz="1200" dirty="0" smtClean="0">
              <a:solidFill>
                <a:schemeClr val="bg2">
                  <a:lumMod val="10000"/>
                </a:schemeClr>
              </a:solidFill>
              <a:latin typeface="Arial" panose="020B0604020202020204" pitchFamily="34" charset="0"/>
              <a:cs typeface="Arial" panose="020B0604020202020204" pitchFamily="34" charset="0"/>
            </a:rPr>
            <a:t>Limited hours</a:t>
          </a:r>
          <a:endParaRPr lang="en-GB" sz="1200" dirty="0">
            <a:solidFill>
              <a:schemeClr val="bg2">
                <a:lumMod val="10000"/>
              </a:schemeClr>
            </a:solidFill>
            <a:latin typeface="Arial" panose="020B0604020202020204" pitchFamily="34" charset="0"/>
            <a:cs typeface="Arial" panose="020B0604020202020204" pitchFamily="34" charset="0"/>
          </a:endParaRPr>
        </a:p>
      </dgm:t>
    </dgm:pt>
    <dgm:pt modelId="{47A86177-500E-402B-AF26-0A8E003A1160}" type="parTrans" cxnId="{4EF6B3FC-4107-42E0-A522-D87F4EB87CA0}">
      <dgm:prSet/>
      <dgm:spPr/>
      <dgm:t>
        <a:bodyPr/>
        <a:lstStyle/>
        <a:p>
          <a:endParaRPr lang="en-GB"/>
        </a:p>
      </dgm:t>
    </dgm:pt>
    <dgm:pt modelId="{BCAE2321-4FEB-4AC1-928A-F9741DBC3AA7}" type="sibTrans" cxnId="{4EF6B3FC-4107-42E0-A522-D87F4EB87CA0}">
      <dgm:prSet/>
      <dgm:spPr/>
      <dgm:t>
        <a:bodyPr/>
        <a:lstStyle/>
        <a:p>
          <a:endParaRPr lang="en-GB"/>
        </a:p>
      </dgm:t>
    </dgm:pt>
    <dgm:pt modelId="{80FC9C4F-CF75-4A95-AE43-BD3221810168}">
      <dgm:prSet phldrT="[Text]" custT="1"/>
      <dgm:spPr>
        <a:ln>
          <a:solidFill>
            <a:srgbClr val="0070C0"/>
          </a:solidFill>
        </a:ln>
      </dgm:spPr>
      <dgm:t>
        <a:bodyPr/>
        <a:lstStyle/>
        <a:p>
          <a:r>
            <a:rPr lang="en-GB" sz="1200" dirty="0" smtClean="0">
              <a:solidFill>
                <a:schemeClr val="bg2">
                  <a:lumMod val="10000"/>
                </a:schemeClr>
              </a:solidFill>
              <a:latin typeface="Arial" panose="020B0604020202020204" pitchFamily="34" charset="0"/>
              <a:cs typeface="Arial" panose="020B0604020202020204" pitchFamily="34" charset="0"/>
            </a:rPr>
            <a:t>Over-aged children</a:t>
          </a:r>
          <a:endParaRPr lang="en-GB" sz="1200" dirty="0">
            <a:solidFill>
              <a:schemeClr val="bg2">
                <a:lumMod val="10000"/>
              </a:schemeClr>
            </a:solidFill>
            <a:latin typeface="Arial" panose="020B0604020202020204" pitchFamily="34" charset="0"/>
            <a:cs typeface="Arial" panose="020B0604020202020204" pitchFamily="34" charset="0"/>
          </a:endParaRPr>
        </a:p>
      </dgm:t>
    </dgm:pt>
    <dgm:pt modelId="{FE007609-8FC8-494B-9117-91B52A88517A}" type="parTrans" cxnId="{74A109A4-C6BC-43AA-801A-B9DF91AEECA8}">
      <dgm:prSet/>
      <dgm:spPr/>
      <dgm:t>
        <a:bodyPr/>
        <a:lstStyle/>
        <a:p>
          <a:endParaRPr lang="en-GB"/>
        </a:p>
      </dgm:t>
    </dgm:pt>
    <dgm:pt modelId="{5806E2CE-DD0C-45AA-AF34-B5BE14F225B5}" type="sibTrans" cxnId="{74A109A4-C6BC-43AA-801A-B9DF91AEECA8}">
      <dgm:prSet/>
      <dgm:spPr/>
      <dgm:t>
        <a:bodyPr/>
        <a:lstStyle/>
        <a:p>
          <a:endParaRPr lang="en-GB"/>
        </a:p>
      </dgm:t>
    </dgm:pt>
    <dgm:pt modelId="{88F587E8-D267-4994-9F21-A6032FBFA967}">
      <dgm:prSet phldrT="[Text]" custT="1"/>
      <dgm:spPr>
        <a:ln>
          <a:solidFill>
            <a:srgbClr val="0070C0"/>
          </a:solidFill>
        </a:ln>
      </dgm:spPr>
      <dgm:t>
        <a:bodyPr/>
        <a:lstStyle/>
        <a:p>
          <a:r>
            <a:rPr lang="en-GB" sz="1200" dirty="0" smtClean="0">
              <a:solidFill>
                <a:schemeClr val="bg2">
                  <a:lumMod val="10000"/>
                </a:schemeClr>
              </a:solidFill>
              <a:latin typeface="Arial" panose="020B0604020202020204" pitchFamily="34" charset="0"/>
              <a:cs typeface="Arial" panose="020B0604020202020204" pitchFamily="34" charset="0"/>
            </a:rPr>
            <a:t>Shortage and stock-outs</a:t>
          </a:r>
          <a:endParaRPr lang="en-GB" sz="1200" dirty="0">
            <a:solidFill>
              <a:schemeClr val="bg2">
                <a:lumMod val="10000"/>
              </a:schemeClr>
            </a:solidFill>
            <a:latin typeface="Arial" panose="020B0604020202020204" pitchFamily="34" charset="0"/>
            <a:cs typeface="Arial" panose="020B0604020202020204" pitchFamily="34" charset="0"/>
          </a:endParaRPr>
        </a:p>
      </dgm:t>
    </dgm:pt>
    <dgm:pt modelId="{8D021A29-3011-4CF6-9E66-BDB787B5C2B5}" type="parTrans" cxnId="{8F33AFDC-19BD-452A-A576-4C9D0918E523}">
      <dgm:prSet/>
      <dgm:spPr/>
      <dgm:t>
        <a:bodyPr/>
        <a:lstStyle/>
        <a:p>
          <a:endParaRPr lang="en-GB"/>
        </a:p>
      </dgm:t>
    </dgm:pt>
    <dgm:pt modelId="{FE71BC49-284D-4369-860A-C33FEFF9A01B}" type="sibTrans" cxnId="{8F33AFDC-19BD-452A-A576-4C9D0918E523}">
      <dgm:prSet/>
      <dgm:spPr/>
      <dgm:t>
        <a:bodyPr/>
        <a:lstStyle/>
        <a:p>
          <a:endParaRPr lang="en-GB"/>
        </a:p>
      </dgm:t>
    </dgm:pt>
    <dgm:pt modelId="{F73D34C3-D47D-42D0-BEFB-53C461234072}">
      <dgm:prSet phldrT="[Text]" custT="1"/>
      <dgm:spPr>
        <a:ln>
          <a:solidFill>
            <a:srgbClr val="0070C0"/>
          </a:solidFill>
        </a:ln>
      </dgm:spPr>
      <dgm:t>
        <a:bodyPr/>
        <a:lstStyle/>
        <a:p>
          <a:r>
            <a:rPr lang="en-GB" sz="1200" dirty="0" smtClean="0">
              <a:solidFill>
                <a:schemeClr val="bg2">
                  <a:lumMod val="10000"/>
                </a:schemeClr>
              </a:solidFill>
              <a:latin typeface="Arial" panose="020B0604020202020204" pitchFamily="34" charset="0"/>
              <a:cs typeface="Arial" panose="020B0604020202020204" pitchFamily="34" charset="0"/>
            </a:rPr>
            <a:t>Lack of integration</a:t>
          </a:r>
          <a:endParaRPr lang="en-GB" sz="1200" dirty="0">
            <a:solidFill>
              <a:schemeClr val="bg2">
                <a:lumMod val="10000"/>
              </a:schemeClr>
            </a:solidFill>
            <a:latin typeface="Arial" panose="020B0604020202020204" pitchFamily="34" charset="0"/>
            <a:cs typeface="Arial" panose="020B0604020202020204" pitchFamily="34" charset="0"/>
          </a:endParaRPr>
        </a:p>
      </dgm:t>
    </dgm:pt>
    <dgm:pt modelId="{183C4A1A-FE51-46E0-86AC-43DF1DC4A4F8}" type="parTrans" cxnId="{994F648E-CB20-4AAD-9913-1CCE73F29BFD}">
      <dgm:prSet/>
      <dgm:spPr/>
      <dgm:t>
        <a:bodyPr/>
        <a:lstStyle/>
        <a:p>
          <a:endParaRPr lang="en-GB"/>
        </a:p>
      </dgm:t>
    </dgm:pt>
    <dgm:pt modelId="{AFCC3FDA-350B-4C26-BD6F-F2B20EA8CEEB}" type="sibTrans" cxnId="{994F648E-CB20-4AAD-9913-1CCE73F29BFD}">
      <dgm:prSet/>
      <dgm:spPr/>
      <dgm:t>
        <a:bodyPr/>
        <a:lstStyle/>
        <a:p>
          <a:endParaRPr lang="en-GB"/>
        </a:p>
      </dgm:t>
    </dgm:pt>
    <dgm:pt modelId="{AE48890E-3600-4F0F-8FA7-1627F6327D80}">
      <dgm:prSet phldrT="[Text]" custT="1"/>
      <dgm:spPr>
        <a:ln>
          <a:solidFill>
            <a:srgbClr val="0070C0"/>
          </a:solidFill>
        </a:ln>
      </dgm:spPr>
      <dgm:t>
        <a:bodyPr/>
        <a:lstStyle/>
        <a:p>
          <a:r>
            <a:rPr lang="en-GB" sz="1200" dirty="0" smtClean="0">
              <a:solidFill>
                <a:schemeClr val="bg2">
                  <a:lumMod val="10000"/>
                </a:schemeClr>
              </a:solidFill>
              <a:latin typeface="Arial" panose="020B0604020202020204" pitchFamily="34" charset="0"/>
              <a:cs typeface="Arial" panose="020B0604020202020204" pitchFamily="34" charset="0"/>
            </a:rPr>
            <a:t>Poorly-designed records</a:t>
          </a:r>
          <a:endParaRPr lang="en-GB" sz="1200" dirty="0">
            <a:solidFill>
              <a:schemeClr val="bg2">
                <a:lumMod val="10000"/>
              </a:schemeClr>
            </a:solidFill>
            <a:latin typeface="Arial" panose="020B0604020202020204" pitchFamily="34" charset="0"/>
            <a:cs typeface="Arial" panose="020B0604020202020204" pitchFamily="34" charset="0"/>
          </a:endParaRPr>
        </a:p>
      </dgm:t>
    </dgm:pt>
    <dgm:pt modelId="{52374BC6-3519-4BAE-B47D-33905E904950}" type="parTrans" cxnId="{CBB42B5A-D0D6-4D55-8EE8-9180E01214CB}">
      <dgm:prSet/>
      <dgm:spPr/>
      <dgm:t>
        <a:bodyPr/>
        <a:lstStyle/>
        <a:p>
          <a:endParaRPr lang="en-GB"/>
        </a:p>
      </dgm:t>
    </dgm:pt>
    <dgm:pt modelId="{2132154B-1D7C-4033-B61E-07034E8E88B3}" type="sibTrans" cxnId="{CBB42B5A-D0D6-4D55-8EE8-9180E01214CB}">
      <dgm:prSet/>
      <dgm:spPr/>
      <dgm:t>
        <a:bodyPr/>
        <a:lstStyle/>
        <a:p>
          <a:endParaRPr lang="en-GB"/>
        </a:p>
      </dgm:t>
    </dgm:pt>
    <dgm:pt modelId="{67CAC9F5-D573-4D13-B03F-74E294D84B35}">
      <dgm:prSet phldrT="[Text]" custT="1"/>
      <dgm:spPr>
        <a:ln>
          <a:solidFill>
            <a:srgbClr val="0070C0"/>
          </a:solidFill>
        </a:ln>
      </dgm:spPr>
      <dgm:t>
        <a:bodyPr/>
        <a:lstStyle/>
        <a:p>
          <a:r>
            <a:rPr lang="en-GB" sz="1200" dirty="0" smtClean="0">
              <a:solidFill>
                <a:schemeClr val="bg2">
                  <a:lumMod val="10000"/>
                </a:schemeClr>
              </a:solidFill>
              <a:latin typeface="Arial" panose="020B0604020202020204" pitchFamily="34" charset="0"/>
              <a:cs typeface="Arial" panose="020B0604020202020204" pitchFamily="34" charset="0"/>
            </a:rPr>
            <a:t>Other adverse policies</a:t>
          </a:r>
          <a:endParaRPr lang="en-GB" sz="1200" dirty="0">
            <a:solidFill>
              <a:schemeClr val="bg2">
                <a:lumMod val="10000"/>
              </a:schemeClr>
            </a:solidFill>
            <a:latin typeface="Arial" panose="020B0604020202020204" pitchFamily="34" charset="0"/>
            <a:cs typeface="Arial" panose="020B0604020202020204" pitchFamily="34" charset="0"/>
          </a:endParaRPr>
        </a:p>
      </dgm:t>
    </dgm:pt>
    <dgm:pt modelId="{DE4134D5-A4C1-404C-967B-9F4F3051A40B}" type="parTrans" cxnId="{B6897C0B-3A51-40BF-B1EE-21057A9D33F3}">
      <dgm:prSet/>
      <dgm:spPr/>
      <dgm:t>
        <a:bodyPr/>
        <a:lstStyle/>
        <a:p>
          <a:endParaRPr lang="en-GB"/>
        </a:p>
      </dgm:t>
    </dgm:pt>
    <dgm:pt modelId="{14066DCC-F3E8-4209-ABB4-7EBAA3D617F3}" type="sibTrans" cxnId="{B6897C0B-3A51-40BF-B1EE-21057A9D33F3}">
      <dgm:prSet/>
      <dgm:spPr/>
      <dgm:t>
        <a:bodyPr/>
        <a:lstStyle/>
        <a:p>
          <a:endParaRPr lang="en-GB"/>
        </a:p>
      </dgm:t>
    </dgm:pt>
    <dgm:pt modelId="{B869A05E-5D46-4755-A29F-21BF904E0442}">
      <dgm:prSet phldrT="[Text]" custT="1"/>
      <dgm:spPr>
        <a:ln>
          <a:solidFill>
            <a:srgbClr val="0070C0"/>
          </a:solidFill>
        </a:ln>
      </dgm:spPr>
      <dgm:t>
        <a:bodyPr/>
        <a:lstStyle/>
        <a:p>
          <a:r>
            <a:rPr lang="en-GB" sz="1200" dirty="0" smtClean="0">
              <a:solidFill>
                <a:schemeClr val="bg2">
                  <a:lumMod val="10000"/>
                </a:schemeClr>
              </a:solidFill>
              <a:latin typeface="Arial" panose="020B0604020202020204" pitchFamily="34" charset="0"/>
              <a:cs typeface="Arial" panose="020B0604020202020204" pitchFamily="34" charset="0"/>
            </a:rPr>
            <a:t>Vaccine hesitancy</a:t>
          </a:r>
          <a:endParaRPr lang="en-GB" sz="1200" dirty="0">
            <a:solidFill>
              <a:schemeClr val="bg2">
                <a:lumMod val="10000"/>
              </a:schemeClr>
            </a:solidFill>
            <a:latin typeface="Arial" panose="020B0604020202020204" pitchFamily="34" charset="0"/>
            <a:cs typeface="Arial" panose="020B0604020202020204" pitchFamily="34" charset="0"/>
          </a:endParaRPr>
        </a:p>
      </dgm:t>
    </dgm:pt>
    <dgm:pt modelId="{438A5941-8B69-4967-BE43-1E2AEDD9BF42}" type="parTrans" cxnId="{9B3266A4-0F0A-499F-9658-67DCB1C2EE2F}">
      <dgm:prSet/>
      <dgm:spPr/>
      <dgm:t>
        <a:bodyPr/>
        <a:lstStyle/>
        <a:p>
          <a:endParaRPr lang="en-GB"/>
        </a:p>
      </dgm:t>
    </dgm:pt>
    <dgm:pt modelId="{67186D1B-E63B-4D1B-A7E0-01F72DED5B1E}" type="sibTrans" cxnId="{9B3266A4-0F0A-499F-9658-67DCB1C2EE2F}">
      <dgm:prSet/>
      <dgm:spPr/>
      <dgm:t>
        <a:bodyPr/>
        <a:lstStyle/>
        <a:p>
          <a:endParaRPr lang="en-GB"/>
        </a:p>
      </dgm:t>
    </dgm:pt>
    <dgm:pt modelId="{55370C32-2E66-4894-B6EA-582978D0E7A8}">
      <dgm:prSet phldrT="[Text]" custT="1"/>
      <dgm:spPr>
        <a:ln>
          <a:solidFill>
            <a:srgbClr val="0070C0"/>
          </a:solidFill>
        </a:ln>
      </dgm:spPr>
      <dgm:t>
        <a:bodyPr/>
        <a:lstStyle/>
        <a:p>
          <a:endParaRPr lang="en-GB" sz="1200" dirty="0"/>
        </a:p>
      </dgm:t>
    </dgm:pt>
    <dgm:pt modelId="{8C8D7A23-B77C-40CB-97A4-512EEB969B8B}" type="parTrans" cxnId="{E5858549-F79C-424E-8821-4D449ABE4846}">
      <dgm:prSet/>
      <dgm:spPr/>
      <dgm:t>
        <a:bodyPr/>
        <a:lstStyle/>
        <a:p>
          <a:endParaRPr lang="en-GB"/>
        </a:p>
      </dgm:t>
    </dgm:pt>
    <dgm:pt modelId="{29D7D76D-8375-45BB-9870-F078B73D855B}" type="sibTrans" cxnId="{E5858549-F79C-424E-8821-4D449ABE4846}">
      <dgm:prSet/>
      <dgm:spPr/>
      <dgm:t>
        <a:bodyPr/>
        <a:lstStyle/>
        <a:p>
          <a:endParaRPr lang="en-GB"/>
        </a:p>
      </dgm:t>
    </dgm:pt>
    <dgm:pt modelId="{BD56D225-3340-46D2-AD35-528D765FD638}">
      <dgm:prSet phldrT="[Text]" custT="1"/>
      <dgm:spPr>
        <a:ln>
          <a:solidFill>
            <a:srgbClr val="0070C0"/>
          </a:solidFill>
        </a:ln>
      </dgm:spPr>
      <dgm:t>
        <a:bodyPr/>
        <a:lstStyle/>
        <a:p>
          <a:r>
            <a:rPr lang="en-GB" sz="1200" dirty="0" smtClean="0">
              <a:solidFill>
                <a:schemeClr val="bg2">
                  <a:lumMod val="10000"/>
                </a:schemeClr>
              </a:solidFill>
              <a:latin typeface="Arial" panose="020B0604020202020204" pitchFamily="34" charset="0"/>
              <a:cs typeface="Arial" panose="020B0604020202020204" pitchFamily="34" charset="0"/>
            </a:rPr>
            <a:t>Lack of awareness of schedule</a:t>
          </a:r>
          <a:endParaRPr lang="en-GB" sz="1200" dirty="0">
            <a:solidFill>
              <a:schemeClr val="bg2">
                <a:lumMod val="10000"/>
              </a:schemeClr>
            </a:solidFill>
            <a:latin typeface="Arial" panose="020B0604020202020204" pitchFamily="34" charset="0"/>
            <a:cs typeface="Arial" panose="020B0604020202020204" pitchFamily="34" charset="0"/>
          </a:endParaRPr>
        </a:p>
      </dgm:t>
    </dgm:pt>
    <dgm:pt modelId="{BE0D2BDE-7054-45FA-A965-E3E2FB21805C}" type="parTrans" cxnId="{52941FF5-E11B-4867-A27F-8E3D76E6CB5C}">
      <dgm:prSet/>
      <dgm:spPr/>
      <dgm:t>
        <a:bodyPr/>
        <a:lstStyle/>
        <a:p>
          <a:endParaRPr lang="en-GB"/>
        </a:p>
      </dgm:t>
    </dgm:pt>
    <dgm:pt modelId="{490B8936-7FED-42C1-A1BC-482766EE1AAE}" type="sibTrans" cxnId="{52941FF5-E11B-4867-A27F-8E3D76E6CB5C}">
      <dgm:prSet/>
      <dgm:spPr/>
      <dgm:t>
        <a:bodyPr/>
        <a:lstStyle/>
        <a:p>
          <a:endParaRPr lang="en-GB"/>
        </a:p>
      </dgm:t>
    </dgm:pt>
    <dgm:pt modelId="{1195A036-AF4C-4185-8413-752CF8B4ECFC}">
      <dgm:prSet phldrT="[Text]" custT="1"/>
      <dgm:spPr>
        <a:ln>
          <a:solidFill>
            <a:srgbClr val="0070C0"/>
          </a:solidFill>
        </a:ln>
      </dgm:spPr>
      <dgm:t>
        <a:bodyPr/>
        <a:lstStyle/>
        <a:p>
          <a:r>
            <a:rPr lang="en-GB" sz="1200" dirty="0" smtClean="0">
              <a:solidFill>
                <a:schemeClr val="bg2">
                  <a:lumMod val="10000"/>
                </a:schemeClr>
              </a:solidFill>
              <a:latin typeface="Arial" panose="020B0604020202020204" pitchFamily="34" charset="0"/>
              <a:cs typeface="Arial" panose="020B0604020202020204" pitchFamily="34" charset="0"/>
            </a:rPr>
            <a:t>Vaccination card to clinic</a:t>
          </a:r>
          <a:endParaRPr lang="en-GB" sz="1200" dirty="0">
            <a:solidFill>
              <a:schemeClr val="bg2">
                <a:lumMod val="10000"/>
              </a:schemeClr>
            </a:solidFill>
            <a:latin typeface="Arial" panose="020B0604020202020204" pitchFamily="34" charset="0"/>
            <a:cs typeface="Arial" panose="020B0604020202020204" pitchFamily="34" charset="0"/>
          </a:endParaRPr>
        </a:p>
      </dgm:t>
    </dgm:pt>
    <dgm:pt modelId="{21CA8B5B-AD69-4359-AE47-4D765A92F273}" type="parTrans" cxnId="{DE01194F-AA04-4127-AE5E-2FC90961CDFB}">
      <dgm:prSet/>
      <dgm:spPr/>
      <dgm:t>
        <a:bodyPr/>
        <a:lstStyle/>
        <a:p>
          <a:endParaRPr lang="en-GB"/>
        </a:p>
      </dgm:t>
    </dgm:pt>
    <dgm:pt modelId="{8515454F-469D-4E12-9F2B-9BDB9554CE01}" type="sibTrans" cxnId="{DE01194F-AA04-4127-AE5E-2FC90961CDFB}">
      <dgm:prSet/>
      <dgm:spPr/>
      <dgm:t>
        <a:bodyPr/>
        <a:lstStyle/>
        <a:p>
          <a:endParaRPr lang="en-GB"/>
        </a:p>
      </dgm:t>
    </dgm:pt>
    <dgm:pt modelId="{267DCF81-ED2C-49A2-B35D-659F11F4E494}">
      <dgm:prSet phldrT="[Text]" custT="1"/>
      <dgm:spPr>
        <a:ln>
          <a:solidFill>
            <a:srgbClr val="0070C0"/>
          </a:solidFill>
        </a:ln>
      </dgm:spPr>
      <dgm:t>
        <a:bodyPr/>
        <a:lstStyle/>
        <a:p>
          <a:r>
            <a:rPr lang="en-GB" sz="1200" dirty="0" smtClean="0">
              <a:solidFill>
                <a:schemeClr val="bg2">
                  <a:lumMod val="10000"/>
                </a:schemeClr>
              </a:solidFill>
              <a:latin typeface="Arial" panose="020B0604020202020204" pitchFamily="34" charset="0"/>
              <a:cs typeface="Arial" panose="020B0604020202020204" pitchFamily="34" charset="0"/>
            </a:rPr>
            <a:t>Vaccination card availability</a:t>
          </a:r>
          <a:endParaRPr lang="en-GB" sz="1200" dirty="0">
            <a:solidFill>
              <a:schemeClr val="bg2">
                <a:lumMod val="10000"/>
              </a:schemeClr>
            </a:solidFill>
            <a:latin typeface="Arial" panose="020B0604020202020204" pitchFamily="34" charset="0"/>
            <a:cs typeface="Arial" panose="020B0604020202020204" pitchFamily="34" charset="0"/>
          </a:endParaRPr>
        </a:p>
      </dgm:t>
    </dgm:pt>
    <dgm:pt modelId="{2ED8CD4C-769F-4BB4-B124-8F68BB110B62}" type="parTrans" cxnId="{6A5BDC00-7E25-4FB6-B8F1-988863545AAA}">
      <dgm:prSet/>
      <dgm:spPr/>
    </dgm:pt>
    <dgm:pt modelId="{EDA4AE7E-EB9C-40C8-8A2F-6976B6AE08C5}" type="sibTrans" cxnId="{6A5BDC00-7E25-4FB6-B8F1-988863545AAA}">
      <dgm:prSet/>
      <dgm:spPr/>
    </dgm:pt>
    <dgm:pt modelId="{E2BDE118-7936-4A77-B145-42F94EAABCA8}" type="pres">
      <dgm:prSet presAssocID="{13D9CC6B-09A1-4386-AFEA-C11DF6E55838}" presName="composite" presStyleCnt="0">
        <dgm:presLayoutVars>
          <dgm:chMax val="3"/>
          <dgm:animLvl val="lvl"/>
          <dgm:resizeHandles val="exact"/>
        </dgm:presLayoutVars>
      </dgm:prSet>
      <dgm:spPr/>
    </dgm:pt>
    <dgm:pt modelId="{6E8EFAAB-CC0B-40B8-B614-6E56836233CB}" type="pres">
      <dgm:prSet presAssocID="{C503E283-D1D1-400E-A594-6AF3D5EDE629}" presName="gear1" presStyleLbl="node1" presStyleIdx="0" presStyleCnt="3">
        <dgm:presLayoutVars>
          <dgm:chMax val="1"/>
          <dgm:bulletEnabled val="1"/>
        </dgm:presLayoutVars>
      </dgm:prSet>
      <dgm:spPr/>
      <dgm:t>
        <a:bodyPr/>
        <a:lstStyle/>
        <a:p>
          <a:endParaRPr lang="en-GB"/>
        </a:p>
      </dgm:t>
    </dgm:pt>
    <dgm:pt modelId="{1F03C3B1-27DD-492C-8109-FC299D397E6D}" type="pres">
      <dgm:prSet presAssocID="{C503E283-D1D1-400E-A594-6AF3D5EDE629}" presName="gear1srcNode" presStyleLbl="node1" presStyleIdx="0" presStyleCnt="3"/>
      <dgm:spPr/>
      <dgm:t>
        <a:bodyPr/>
        <a:lstStyle/>
        <a:p>
          <a:endParaRPr lang="en-GB"/>
        </a:p>
      </dgm:t>
    </dgm:pt>
    <dgm:pt modelId="{72BCD48D-9F37-4803-BCA5-366ABD2DF4B9}" type="pres">
      <dgm:prSet presAssocID="{C503E283-D1D1-400E-A594-6AF3D5EDE629}" presName="gear1dstNode" presStyleLbl="node1" presStyleIdx="0" presStyleCnt="3"/>
      <dgm:spPr/>
      <dgm:t>
        <a:bodyPr/>
        <a:lstStyle/>
        <a:p>
          <a:endParaRPr lang="en-GB"/>
        </a:p>
      </dgm:t>
    </dgm:pt>
    <dgm:pt modelId="{B473EB27-CE5E-4F4D-80B7-650CF14E605B}" type="pres">
      <dgm:prSet presAssocID="{C503E283-D1D1-400E-A594-6AF3D5EDE629}" presName="gear1ch" presStyleLbl="fgAcc1" presStyleIdx="0" presStyleCnt="3" custScaleX="117698" custScaleY="121253" custLinFactNeighborX="-79884" custLinFactNeighborY="5392">
        <dgm:presLayoutVars>
          <dgm:chMax val="0"/>
          <dgm:bulletEnabled val="1"/>
        </dgm:presLayoutVars>
      </dgm:prSet>
      <dgm:spPr/>
      <dgm:t>
        <a:bodyPr/>
        <a:lstStyle/>
        <a:p>
          <a:endParaRPr lang="en-GB"/>
        </a:p>
      </dgm:t>
    </dgm:pt>
    <dgm:pt modelId="{4CFA3B18-93E7-4314-8D14-28488D049DAC}" type="pres">
      <dgm:prSet presAssocID="{074D25C9-4399-4DCF-872C-1A20A994E569}" presName="gear2" presStyleLbl="node1" presStyleIdx="1" presStyleCnt="3">
        <dgm:presLayoutVars>
          <dgm:chMax val="1"/>
          <dgm:bulletEnabled val="1"/>
        </dgm:presLayoutVars>
      </dgm:prSet>
      <dgm:spPr/>
      <dgm:t>
        <a:bodyPr/>
        <a:lstStyle/>
        <a:p>
          <a:endParaRPr lang="en-GB"/>
        </a:p>
      </dgm:t>
    </dgm:pt>
    <dgm:pt modelId="{C16336C7-1395-46FE-9521-FA653CC2DFB5}" type="pres">
      <dgm:prSet presAssocID="{074D25C9-4399-4DCF-872C-1A20A994E569}" presName="gear2srcNode" presStyleLbl="node1" presStyleIdx="1" presStyleCnt="3"/>
      <dgm:spPr/>
      <dgm:t>
        <a:bodyPr/>
        <a:lstStyle/>
        <a:p>
          <a:endParaRPr lang="en-GB"/>
        </a:p>
      </dgm:t>
    </dgm:pt>
    <dgm:pt modelId="{27822A79-73C1-49A9-940D-4C5FDCB01D7D}" type="pres">
      <dgm:prSet presAssocID="{074D25C9-4399-4DCF-872C-1A20A994E569}" presName="gear2dstNode" presStyleLbl="node1" presStyleIdx="1" presStyleCnt="3"/>
      <dgm:spPr/>
      <dgm:t>
        <a:bodyPr/>
        <a:lstStyle/>
        <a:p>
          <a:endParaRPr lang="en-GB"/>
        </a:p>
      </dgm:t>
    </dgm:pt>
    <dgm:pt modelId="{1FB64423-8C2D-416F-8077-2AFC706C1F31}" type="pres">
      <dgm:prSet presAssocID="{074D25C9-4399-4DCF-872C-1A20A994E569}" presName="gear2ch" presStyleLbl="fgAcc1" presStyleIdx="1" presStyleCnt="3" custScaleX="122123" custScaleY="133619" custLinFactY="-10616" custLinFactNeighborX="-83963" custLinFactNeighborY="-100000">
        <dgm:presLayoutVars>
          <dgm:chMax val="0"/>
          <dgm:bulletEnabled val="1"/>
        </dgm:presLayoutVars>
      </dgm:prSet>
      <dgm:spPr/>
      <dgm:t>
        <a:bodyPr/>
        <a:lstStyle/>
        <a:p>
          <a:endParaRPr lang="en-GB"/>
        </a:p>
      </dgm:t>
    </dgm:pt>
    <dgm:pt modelId="{A34E9467-3669-4EAA-90D7-D780BFC272C5}" type="pres">
      <dgm:prSet presAssocID="{3B8DFE70-92AD-4432-B029-7C34743EA01A}" presName="gear3" presStyleLbl="node1" presStyleIdx="2" presStyleCnt="3"/>
      <dgm:spPr/>
      <dgm:t>
        <a:bodyPr/>
        <a:lstStyle/>
        <a:p>
          <a:endParaRPr lang="en-GB"/>
        </a:p>
      </dgm:t>
    </dgm:pt>
    <dgm:pt modelId="{B1071B90-40E1-42BB-8EE7-AB5301D834FE}" type="pres">
      <dgm:prSet presAssocID="{3B8DFE70-92AD-4432-B029-7C34743EA01A}" presName="gear3tx" presStyleLbl="node1" presStyleIdx="2" presStyleCnt="3">
        <dgm:presLayoutVars>
          <dgm:chMax val="1"/>
          <dgm:bulletEnabled val="1"/>
        </dgm:presLayoutVars>
      </dgm:prSet>
      <dgm:spPr/>
      <dgm:t>
        <a:bodyPr/>
        <a:lstStyle/>
        <a:p>
          <a:endParaRPr lang="en-GB"/>
        </a:p>
      </dgm:t>
    </dgm:pt>
    <dgm:pt modelId="{162CCC65-BC38-4740-84CF-57132477B893}" type="pres">
      <dgm:prSet presAssocID="{3B8DFE70-92AD-4432-B029-7C34743EA01A}" presName="gear3srcNode" presStyleLbl="node1" presStyleIdx="2" presStyleCnt="3"/>
      <dgm:spPr/>
      <dgm:t>
        <a:bodyPr/>
        <a:lstStyle/>
        <a:p>
          <a:endParaRPr lang="en-GB"/>
        </a:p>
      </dgm:t>
    </dgm:pt>
    <dgm:pt modelId="{DFD7E493-7321-4A32-9593-F1960424DCB0}" type="pres">
      <dgm:prSet presAssocID="{3B8DFE70-92AD-4432-B029-7C34743EA01A}" presName="gear3dstNode" presStyleLbl="node1" presStyleIdx="2" presStyleCnt="3"/>
      <dgm:spPr/>
      <dgm:t>
        <a:bodyPr/>
        <a:lstStyle/>
        <a:p>
          <a:endParaRPr lang="en-GB"/>
        </a:p>
      </dgm:t>
    </dgm:pt>
    <dgm:pt modelId="{01A61B68-4A34-487B-A653-C4B262EFE728}" type="pres">
      <dgm:prSet presAssocID="{3B8DFE70-92AD-4432-B029-7C34743EA01A}" presName="gear3ch" presStyleLbl="fgAcc1" presStyleIdx="2" presStyleCnt="3" custScaleX="143103" custScaleY="106485" custLinFactNeighborX="44422" custLinFactNeighborY="-37920">
        <dgm:presLayoutVars>
          <dgm:chMax val="0"/>
          <dgm:bulletEnabled val="1"/>
        </dgm:presLayoutVars>
      </dgm:prSet>
      <dgm:spPr/>
      <dgm:t>
        <a:bodyPr/>
        <a:lstStyle/>
        <a:p>
          <a:endParaRPr lang="en-GB"/>
        </a:p>
      </dgm:t>
    </dgm:pt>
    <dgm:pt modelId="{9CF36031-3313-4C10-91D8-58D306F478B2}" type="pres">
      <dgm:prSet presAssocID="{2606AAC1-DB32-4753-920C-1102521B6820}" presName="connector1" presStyleLbl="sibTrans2D1" presStyleIdx="0" presStyleCnt="3"/>
      <dgm:spPr/>
      <dgm:t>
        <a:bodyPr/>
        <a:lstStyle/>
        <a:p>
          <a:endParaRPr lang="en-GB"/>
        </a:p>
      </dgm:t>
    </dgm:pt>
    <dgm:pt modelId="{154287E5-E6E2-4AF3-BA9C-8246693513CD}" type="pres">
      <dgm:prSet presAssocID="{1FE585F1-D2CE-413C-A396-1255D68210AD}" presName="connector2" presStyleLbl="sibTrans2D1" presStyleIdx="1" presStyleCnt="3"/>
      <dgm:spPr/>
      <dgm:t>
        <a:bodyPr/>
        <a:lstStyle/>
        <a:p>
          <a:endParaRPr lang="en-GB"/>
        </a:p>
      </dgm:t>
    </dgm:pt>
    <dgm:pt modelId="{9D6BC40F-7F69-4C48-9BC8-7175C4273115}" type="pres">
      <dgm:prSet presAssocID="{792C169C-ADC2-462F-8CFA-40C7F64D6EAA}" presName="connector3" presStyleLbl="sibTrans2D1" presStyleIdx="2" presStyleCnt="3"/>
      <dgm:spPr/>
      <dgm:t>
        <a:bodyPr/>
        <a:lstStyle/>
        <a:p>
          <a:endParaRPr lang="en-GB"/>
        </a:p>
      </dgm:t>
    </dgm:pt>
  </dgm:ptLst>
  <dgm:cxnLst>
    <dgm:cxn modelId="{522E2523-5F8A-4730-B124-445978315AF3}" type="presOf" srcId="{72053EAC-F0EB-4E9B-B49D-33912621C3C4}" destId="{B473EB27-CE5E-4F4D-80B7-650CF14E605B}" srcOrd="0" destOrd="1" presId="urn:microsoft.com/office/officeart/2005/8/layout/gear1"/>
    <dgm:cxn modelId="{CBB42B5A-D0D6-4D55-8EE8-9180E01214CB}" srcId="{074D25C9-4399-4DCF-872C-1A20A994E569}" destId="{AE48890E-3600-4F0F-8FA7-1627F6327D80}" srcOrd="3" destOrd="0" parTransId="{52374BC6-3519-4BAE-B47D-33905E904950}" sibTransId="{2132154B-1D7C-4033-B61E-07034E8E88B3}"/>
    <dgm:cxn modelId="{1B226B8C-1985-4390-99D8-3E5DAFB8ED62}" type="presOf" srcId="{C503E283-D1D1-400E-A594-6AF3D5EDE629}" destId="{1F03C3B1-27DD-492C-8109-FC299D397E6D}" srcOrd="1" destOrd="0" presId="urn:microsoft.com/office/officeart/2005/8/layout/gear1"/>
    <dgm:cxn modelId="{D9C768AC-E335-41D2-9917-39A609952B16}" type="presOf" srcId="{55370C32-2E66-4894-B6EA-582978D0E7A8}" destId="{01A61B68-4A34-487B-A653-C4B262EFE728}" srcOrd="0" destOrd="3" presId="urn:microsoft.com/office/officeart/2005/8/layout/gear1"/>
    <dgm:cxn modelId="{E5858549-F79C-424E-8821-4D449ABE4846}" srcId="{3B8DFE70-92AD-4432-B029-7C34743EA01A}" destId="{55370C32-2E66-4894-B6EA-582978D0E7A8}" srcOrd="3" destOrd="0" parTransId="{8C8D7A23-B77C-40CB-97A4-512EEB969B8B}" sibTransId="{29D7D76D-8375-45BB-9870-F078B73D855B}"/>
    <dgm:cxn modelId="{DAE2E863-EDEC-4CCA-B9C4-6D503412EDAB}" type="presOf" srcId="{3B8DFE70-92AD-4432-B029-7C34743EA01A}" destId="{B1071B90-40E1-42BB-8EE7-AB5301D834FE}" srcOrd="1" destOrd="0" presId="urn:microsoft.com/office/officeart/2005/8/layout/gear1"/>
    <dgm:cxn modelId="{2F749490-26A9-4669-A802-EE659653C18B}" type="presOf" srcId="{AE48890E-3600-4F0F-8FA7-1627F6327D80}" destId="{1FB64423-8C2D-416F-8077-2AFC706C1F31}" srcOrd="0" destOrd="3" presId="urn:microsoft.com/office/officeart/2005/8/layout/gear1"/>
    <dgm:cxn modelId="{5E558B4E-3FB4-4237-B87C-F792F242AAB0}" srcId="{13D9CC6B-09A1-4386-AFEA-C11DF6E55838}" destId="{074D25C9-4399-4DCF-872C-1A20A994E569}" srcOrd="1" destOrd="0" parTransId="{80E895B7-9EA5-473D-A707-0A2CEC46F716}" sibTransId="{1FE585F1-D2CE-413C-A396-1255D68210AD}"/>
    <dgm:cxn modelId="{DE01194F-AA04-4127-AE5E-2FC90961CDFB}" srcId="{3B8DFE70-92AD-4432-B029-7C34743EA01A}" destId="{1195A036-AF4C-4185-8413-752CF8B4ECFC}" srcOrd="2" destOrd="0" parTransId="{21CA8B5B-AD69-4359-AE47-4D765A92F273}" sibTransId="{8515454F-469D-4E12-9F2B-9BDB9554CE01}"/>
    <dgm:cxn modelId="{2010A55D-11F3-4298-87A1-F9224F360922}" type="presOf" srcId="{1FE585F1-D2CE-413C-A396-1255D68210AD}" destId="{154287E5-E6E2-4AF3-BA9C-8246693513CD}" srcOrd="0" destOrd="0" presId="urn:microsoft.com/office/officeart/2005/8/layout/gear1"/>
    <dgm:cxn modelId="{3D73060D-B353-44D9-97D6-68164C0C4672}" srcId="{C503E283-D1D1-400E-A594-6AF3D5EDE629}" destId="{D1654EDA-AC24-44A5-8841-994AF0B37068}" srcOrd="3" destOrd="0" parTransId="{B4A57F59-4A29-42A3-9342-89CC596ECD30}" sibTransId="{256EED5C-CB3F-4944-A177-D3E9C5A6ABB0}"/>
    <dgm:cxn modelId="{52941FF5-E11B-4867-A27F-8E3D76E6CB5C}" srcId="{3B8DFE70-92AD-4432-B029-7C34743EA01A}" destId="{BD56D225-3340-46D2-AD35-528D765FD638}" srcOrd="1" destOrd="0" parTransId="{BE0D2BDE-7054-45FA-A965-E3E2FB21805C}" sibTransId="{490B8936-7FED-42C1-A1BC-482766EE1AAE}"/>
    <dgm:cxn modelId="{483BB9A0-4D6B-40A0-93F3-3713FD9896EE}" type="presOf" srcId="{3B8DFE70-92AD-4432-B029-7C34743EA01A}" destId="{DFD7E493-7321-4A32-9593-F1960424DCB0}" srcOrd="3" destOrd="0" presId="urn:microsoft.com/office/officeart/2005/8/layout/gear1"/>
    <dgm:cxn modelId="{74A109A4-C6BC-43AA-801A-B9DF91AEECA8}" srcId="{C503E283-D1D1-400E-A594-6AF3D5EDE629}" destId="{80FC9C4F-CF75-4A95-AE43-BD3221810168}" srcOrd="4" destOrd="0" parTransId="{FE007609-8FC8-494B-9117-91B52A88517A}" sibTransId="{5806E2CE-DD0C-45AA-AF34-B5BE14F225B5}"/>
    <dgm:cxn modelId="{BBE798BD-4C7E-41F9-8A32-81AB83FB3CB4}" srcId="{C503E283-D1D1-400E-A594-6AF3D5EDE629}" destId="{0AB17CD6-32B9-4A1C-B419-C5E5F8677B25}" srcOrd="2" destOrd="0" parTransId="{638916DB-3AC2-4BBB-AD7A-DD16C1928B70}" sibTransId="{0D86BB3A-521F-4707-9F9E-B1686805B58C}"/>
    <dgm:cxn modelId="{035094DD-C2DA-49A8-AA86-EE13023A7BA1}" type="presOf" srcId="{D1654EDA-AC24-44A5-8841-994AF0B37068}" destId="{B473EB27-CE5E-4F4D-80B7-650CF14E605B}" srcOrd="0" destOrd="3" presId="urn:microsoft.com/office/officeart/2005/8/layout/gear1"/>
    <dgm:cxn modelId="{0A754285-C185-408D-8EA3-8D2E51D482A3}" type="presOf" srcId="{C503E283-D1D1-400E-A594-6AF3D5EDE629}" destId="{72BCD48D-9F37-4803-BCA5-366ABD2DF4B9}" srcOrd="2" destOrd="0" presId="urn:microsoft.com/office/officeart/2005/8/layout/gear1"/>
    <dgm:cxn modelId="{FA79B968-79E2-4BB9-AD83-9AE22CD9D148}" type="presOf" srcId="{454D7984-FF3A-4FC0-8B0F-F9D90C8BCA24}" destId="{B473EB27-CE5E-4F4D-80B7-650CF14E605B}" srcOrd="0" destOrd="0" presId="urn:microsoft.com/office/officeart/2005/8/layout/gear1"/>
    <dgm:cxn modelId="{164E3385-2A01-4D08-B5E8-3DE980A10FCD}" type="presOf" srcId="{2606AAC1-DB32-4753-920C-1102521B6820}" destId="{9CF36031-3313-4C10-91D8-58D306F478B2}" srcOrd="0" destOrd="0" presId="urn:microsoft.com/office/officeart/2005/8/layout/gear1"/>
    <dgm:cxn modelId="{3CBEA69B-6062-484E-A889-0A72E06D0DD3}" type="presOf" srcId="{F73D34C3-D47D-42D0-BEFB-53C461234072}" destId="{1FB64423-8C2D-416F-8077-2AFC706C1F31}" srcOrd="0" destOrd="2" presId="urn:microsoft.com/office/officeart/2005/8/layout/gear1"/>
    <dgm:cxn modelId="{D9D3D753-9C9D-4FD5-A351-CC005FA6C735}" type="presOf" srcId="{13D9CC6B-09A1-4386-AFEA-C11DF6E55838}" destId="{E2BDE118-7936-4A77-B145-42F94EAABCA8}" srcOrd="0" destOrd="0" presId="urn:microsoft.com/office/officeart/2005/8/layout/gear1"/>
    <dgm:cxn modelId="{32301286-36EA-47F7-8846-248FE660BE47}" srcId="{C503E283-D1D1-400E-A594-6AF3D5EDE629}" destId="{454D7984-FF3A-4FC0-8B0F-F9D90C8BCA24}" srcOrd="0" destOrd="0" parTransId="{31C4AB43-D2AB-4D2B-AE42-CACAF7D844DB}" sibTransId="{E753CB63-517E-441C-A064-4D584212AEEC}"/>
    <dgm:cxn modelId="{16A144BB-3881-4DC9-8F69-9FD23BC28B3F}" type="presOf" srcId="{792C169C-ADC2-462F-8CFA-40C7F64D6EAA}" destId="{9D6BC40F-7F69-4C48-9BC8-7175C4273115}" srcOrd="0" destOrd="0" presId="urn:microsoft.com/office/officeart/2005/8/layout/gear1"/>
    <dgm:cxn modelId="{0C53A5D5-261E-45C2-BFFB-EDC5618F4481}" type="presOf" srcId="{074D25C9-4399-4DCF-872C-1A20A994E569}" destId="{4CFA3B18-93E7-4314-8D14-28488D049DAC}" srcOrd="0" destOrd="0" presId="urn:microsoft.com/office/officeart/2005/8/layout/gear1"/>
    <dgm:cxn modelId="{4EF6B3FC-4107-42E0-A522-D87F4EB87CA0}" srcId="{074D25C9-4399-4DCF-872C-1A20A994E569}" destId="{FF7B1682-E691-4A7D-A67F-856C9B157492}" srcOrd="0" destOrd="0" parTransId="{47A86177-500E-402B-AF26-0A8E003A1160}" sibTransId="{BCAE2321-4FEB-4AC1-928A-F9741DBC3AA7}"/>
    <dgm:cxn modelId="{C28CC807-1951-431E-BDAA-346D955FA419}" srcId="{C503E283-D1D1-400E-A594-6AF3D5EDE629}" destId="{72053EAC-F0EB-4E9B-B49D-33912621C3C4}" srcOrd="1" destOrd="0" parTransId="{8C381BEC-9EC2-4506-A326-A1D25EAFE24D}" sibTransId="{5AA346AC-5BBE-487C-8785-ABDB38380A49}"/>
    <dgm:cxn modelId="{AB87E231-1DF4-4D26-AE48-56056E8373C1}" type="presOf" srcId="{FF7B1682-E691-4A7D-A67F-856C9B157492}" destId="{1FB64423-8C2D-416F-8077-2AFC706C1F31}" srcOrd="0" destOrd="0" presId="urn:microsoft.com/office/officeart/2005/8/layout/gear1"/>
    <dgm:cxn modelId="{8F33AFDC-19BD-452A-A576-4C9D0918E523}" srcId="{074D25C9-4399-4DCF-872C-1A20A994E569}" destId="{88F587E8-D267-4994-9F21-A6032FBFA967}" srcOrd="1" destOrd="0" parTransId="{8D021A29-3011-4CF6-9E66-BDB787B5C2B5}" sibTransId="{FE71BC49-284D-4369-860A-C33FEFF9A01B}"/>
    <dgm:cxn modelId="{70B39AC0-7A3E-45D7-B0DE-87C64499B65B}" type="presOf" srcId="{0AB17CD6-32B9-4A1C-B419-C5E5F8677B25}" destId="{B473EB27-CE5E-4F4D-80B7-650CF14E605B}" srcOrd="0" destOrd="2" presId="urn:microsoft.com/office/officeart/2005/8/layout/gear1"/>
    <dgm:cxn modelId="{80D4C50B-1D0E-4336-A847-44AC66AC3C60}" srcId="{13D9CC6B-09A1-4386-AFEA-C11DF6E55838}" destId="{C503E283-D1D1-400E-A594-6AF3D5EDE629}" srcOrd="0" destOrd="0" parTransId="{5A1FAD99-9DBC-47F0-BD94-41B0966D76B1}" sibTransId="{2606AAC1-DB32-4753-920C-1102521B6820}"/>
    <dgm:cxn modelId="{BBE558F9-E2B4-4126-8F66-341D11ED9D71}" type="presOf" srcId="{267DCF81-ED2C-49A2-B35D-659F11F4E494}" destId="{1FB64423-8C2D-416F-8077-2AFC706C1F31}" srcOrd="0" destOrd="5" presId="urn:microsoft.com/office/officeart/2005/8/layout/gear1"/>
    <dgm:cxn modelId="{9B3266A4-0F0A-499F-9658-67DCB1C2EE2F}" srcId="{3B8DFE70-92AD-4432-B029-7C34743EA01A}" destId="{B869A05E-5D46-4755-A29F-21BF904E0442}" srcOrd="0" destOrd="0" parTransId="{438A5941-8B69-4967-BE43-1E2AEDD9BF42}" sibTransId="{67186D1B-E63B-4D1B-A7E0-01F72DED5B1E}"/>
    <dgm:cxn modelId="{5E8F5F4D-C8CC-4D10-A4C8-D0A869E4D329}" type="presOf" srcId="{C503E283-D1D1-400E-A594-6AF3D5EDE629}" destId="{6E8EFAAB-CC0B-40B8-B614-6E56836233CB}" srcOrd="0" destOrd="0" presId="urn:microsoft.com/office/officeart/2005/8/layout/gear1"/>
    <dgm:cxn modelId="{9360AFEB-9E9B-4785-8D75-83378E389D5B}" srcId="{13D9CC6B-09A1-4386-AFEA-C11DF6E55838}" destId="{3B8DFE70-92AD-4432-B029-7C34743EA01A}" srcOrd="2" destOrd="0" parTransId="{DA73C1E8-71FE-410F-AAF6-C8F90D4FD897}" sibTransId="{792C169C-ADC2-462F-8CFA-40C7F64D6EAA}"/>
    <dgm:cxn modelId="{3C00D733-02E8-4013-9164-D26BE17C248B}" type="presOf" srcId="{3B8DFE70-92AD-4432-B029-7C34743EA01A}" destId="{162CCC65-BC38-4740-84CF-57132477B893}" srcOrd="2" destOrd="0" presId="urn:microsoft.com/office/officeart/2005/8/layout/gear1"/>
    <dgm:cxn modelId="{994F648E-CB20-4AAD-9913-1CCE73F29BFD}" srcId="{074D25C9-4399-4DCF-872C-1A20A994E569}" destId="{F73D34C3-D47D-42D0-BEFB-53C461234072}" srcOrd="2" destOrd="0" parTransId="{183C4A1A-FE51-46E0-86AC-43DF1DC4A4F8}" sibTransId="{AFCC3FDA-350B-4C26-BD6F-F2B20EA8CEEB}"/>
    <dgm:cxn modelId="{B6897C0B-3A51-40BF-B1EE-21057A9D33F3}" srcId="{074D25C9-4399-4DCF-872C-1A20A994E569}" destId="{67CAC9F5-D573-4D13-B03F-74E294D84B35}" srcOrd="4" destOrd="0" parTransId="{DE4134D5-A4C1-404C-967B-9F4F3051A40B}" sibTransId="{14066DCC-F3E8-4209-ABB4-7EBAA3D617F3}"/>
    <dgm:cxn modelId="{73255FB0-817C-494E-94D9-C77781CB0F38}" type="presOf" srcId="{80FC9C4F-CF75-4A95-AE43-BD3221810168}" destId="{B473EB27-CE5E-4F4D-80B7-650CF14E605B}" srcOrd="0" destOrd="4" presId="urn:microsoft.com/office/officeart/2005/8/layout/gear1"/>
    <dgm:cxn modelId="{227F88DD-E685-4F64-B3A1-8ABCA4D346C0}" type="presOf" srcId="{B869A05E-5D46-4755-A29F-21BF904E0442}" destId="{01A61B68-4A34-487B-A653-C4B262EFE728}" srcOrd="0" destOrd="0" presId="urn:microsoft.com/office/officeart/2005/8/layout/gear1"/>
    <dgm:cxn modelId="{B1581DF4-C627-4465-8562-FDB5B6F35A82}" type="presOf" srcId="{BD56D225-3340-46D2-AD35-528D765FD638}" destId="{01A61B68-4A34-487B-A653-C4B262EFE728}" srcOrd="0" destOrd="1" presId="urn:microsoft.com/office/officeart/2005/8/layout/gear1"/>
    <dgm:cxn modelId="{E3BA8822-F6D8-4D94-8A19-9A1F9A5BD03D}" type="presOf" srcId="{67CAC9F5-D573-4D13-B03F-74E294D84B35}" destId="{1FB64423-8C2D-416F-8077-2AFC706C1F31}" srcOrd="0" destOrd="4" presId="urn:microsoft.com/office/officeart/2005/8/layout/gear1"/>
    <dgm:cxn modelId="{B767D20A-AF7D-49F3-AD12-E302A495C28D}" type="presOf" srcId="{3B8DFE70-92AD-4432-B029-7C34743EA01A}" destId="{A34E9467-3669-4EAA-90D7-D780BFC272C5}" srcOrd="0" destOrd="0" presId="urn:microsoft.com/office/officeart/2005/8/layout/gear1"/>
    <dgm:cxn modelId="{EE751F9C-BA69-4EAA-80EE-C02F89173F41}" type="presOf" srcId="{074D25C9-4399-4DCF-872C-1A20A994E569}" destId="{27822A79-73C1-49A9-940D-4C5FDCB01D7D}" srcOrd="2" destOrd="0" presId="urn:microsoft.com/office/officeart/2005/8/layout/gear1"/>
    <dgm:cxn modelId="{485FEB02-F040-4183-99DE-835A20388B60}" type="presOf" srcId="{1195A036-AF4C-4185-8413-752CF8B4ECFC}" destId="{01A61B68-4A34-487B-A653-C4B262EFE728}" srcOrd="0" destOrd="2" presId="urn:microsoft.com/office/officeart/2005/8/layout/gear1"/>
    <dgm:cxn modelId="{9867FDBA-6249-44EC-A89D-1EF476A98011}" type="presOf" srcId="{88F587E8-D267-4994-9F21-A6032FBFA967}" destId="{1FB64423-8C2D-416F-8077-2AFC706C1F31}" srcOrd="0" destOrd="1" presId="urn:microsoft.com/office/officeart/2005/8/layout/gear1"/>
    <dgm:cxn modelId="{6A5BDC00-7E25-4FB6-B8F1-988863545AAA}" srcId="{074D25C9-4399-4DCF-872C-1A20A994E569}" destId="{267DCF81-ED2C-49A2-B35D-659F11F4E494}" srcOrd="5" destOrd="0" parTransId="{2ED8CD4C-769F-4BB4-B124-8F68BB110B62}" sibTransId="{EDA4AE7E-EB9C-40C8-8A2F-6976B6AE08C5}"/>
    <dgm:cxn modelId="{D5E7C716-52CE-47D9-A67D-28BA5D57DCF4}" type="presOf" srcId="{074D25C9-4399-4DCF-872C-1A20A994E569}" destId="{C16336C7-1395-46FE-9521-FA653CC2DFB5}" srcOrd="1" destOrd="0" presId="urn:microsoft.com/office/officeart/2005/8/layout/gear1"/>
    <dgm:cxn modelId="{D0423243-77CB-453E-B741-3D2F9F197D2B}" type="presParOf" srcId="{E2BDE118-7936-4A77-B145-42F94EAABCA8}" destId="{6E8EFAAB-CC0B-40B8-B614-6E56836233CB}" srcOrd="0" destOrd="0" presId="urn:microsoft.com/office/officeart/2005/8/layout/gear1"/>
    <dgm:cxn modelId="{A1C985FC-EBE5-4FB3-B3C2-7CA3368E12CF}" type="presParOf" srcId="{E2BDE118-7936-4A77-B145-42F94EAABCA8}" destId="{1F03C3B1-27DD-492C-8109-FC299D397E6D}" srcOrd="1" destOrd="0" presId="urn:microsoft.com/office/officeart/2005/8/layout/gear1"/>
    <dgm:cxn modelId="{34711632-CD2C-4093-9BCF-C28D032FB2DF}" type="presParOf" srcId="{E2BDE118-7936-4A77-B145-42F94EAABCA8}" destId="{72BCD48D-9F37-4803-BCA5-366ABD2DF4B9}" srcOrd="2" destOrd="0" presId="urn:microsoft.com/office/officeart/2005/8/layout/gear1"/>
    <dgm:cxn modelId="{57597901-CA18-47B2-8222-C80FD670941D}" type="presParOf" srcId="{E2BDE118-7936-4A77-B145-42F94EAABCA8}" destId="{B473EB27-CE5E-4F4D-80B7-650CF14E605B}" srcOrd="3" destOrd="0" presId="urn:microsoft.com/office/officeart/2005/8/layout/gear1"/>
    <dgm:cxn modelId="{1E7A03DB-9392-42E1-A0E8-B6E5D0FD4591}" type="presParOf" srcId="{E2BDE118-7936-4A77-B145-42F94EAABCA8}" destId="{4CFA3B18-93E7-4314-8D14-28488D049DAC}" srcOrd="4" destOrd="0" presId="urn:microsoft.com/office/officeart/2005/8/layout/gear1"/>
    <dgm:cxn modelId="{59522607-E764-42C9-A01D-897C5A970267}" type="presParOf" srcId="{E2BDE118-7936-4A77-B145-42F94EAABCA8}" destId="{C16336C7-1395-46FE-9521-FA653CC2DFB5}" srcOrd="5" destOrd="0" presId="urn:microsoft.com/office/officeart/2005/8/layout/gear1"/>
    <dgm:cxn modelId="{C470D2BF-82C0-49CC-94FF-1976D9D601A7}" type="presParOf" srcId="{E2BDE118-7936-4A77-B145-42F94EAABCA8}" destId="{27822A79-73C1-49A9-940D-4C5FDCB01D7D}" srcOrd="6" destOrd="0" presId="urn:microsoft.com/office/officeart/2005/8/layout/gear1"/>
    <dgm:cxn modelId="{E41E3DE0-94E6-4596-85DA-86DC553EDF8C}" type="presParOf" srcId="{E2BDE118-7936-4A77-B145-42F94EAABCA8}" destId="{1FB64423-8C2D-416F-8077-2AFC706C1F31}" srcOrd="7" destOrd="0" presId="urn:microsoft.com/office/officeart/2005/8/layout/gear1"/>
    <dgm:cxn modelId="{3D02D842-F6DA-4F5C-8216-136C7E7E225B}" type="presParOf" srcId="{E2BDE118-7936-4A77-B145-42F94EAABCA8}" destId="{A34E9467-3669-4EAA-90D7-D780BFC272C5}" srcOrd="8" destOrd="0" presId="urn:microsoft.com/office/officeart/2005/8/layout/gear1"/>
    <dgm:cxn modelId="{6EDFCD54-65FB-4D4C-896E-FA4C9B6F13F0}" type="presParOf" srcId="{E2BDE118-7936-4A77-B145-42F94EAABCA8}" destId="{B1071B90-40E1-42BB-8EE7-AB5301D834FE}" srcOrd="9" destOrd="0" presId="urn:microsoft.com/office/officeart/2005/8/layout/gear1"/>
    <dgm:cxn modelId="{88F64538-13AD-4C3B-99CF-8E25811DB0D9}" type="presParOf" srcId="{E2BDE118-7936-4A77-B145-42F94EAABCA8}" destId="{162CCC65-BC38-4740-84CF-57132477B893}" srcOrd="10" destOrd="0" presId="urn:microsoft.com/office/officeart/2005/8/layout/gear1"/>
    <dgm:cxn modelId="{FADC7AFB-C9E5-4EF6-A03D-D14C4DAAD73F}" type="presParOf" srcId="{E2BDE118-7936-4A77-B145-42F94EAABCA8}" destId="{DFD7E493-7321-4A32-9593-F1960424DCB0}" srcOrd="11" destOrd="0" presId="urn:microsoft.com/office/officeart/2005/8/layout/gear1"/>
    <dgm:cxn modelId="{F61C5699-7365-4D03-8FC2-482567E4B373}" type="presParOf" srcId="{E2BDE118-7936-4A77-B145-42F94EAABCA8}" destId="{01A61B68-4A34-487B-A653-C4B262EFE728}" srcOrd="12" destOrd="0" presId="urn:microsoft.com/office/officeart/2005/8/layout/gear1"/>
    <dgm:cxn modelId="{E5F7CBD3-D201-4C84-9989-934FCE15F917}" type="presParOf" srcId="{E2BDE118-7936-4A77-B145-42F94EAABCA8}" destId="{9CF36031-3313-4C10-91D8-58D306F478B2}" srcOrd="13" destOrd="0" presId="urn:microsoft.com/office/officeart/2005/8/layout/gear1"/>
    <dgm:cxn modelId="{E5554273-15FA-415A-96E1-A480F372E0D9}" type="presParOf" srcId="{E2BDE118-7936-4A77-B145-42F94EAABCA8}" destId="{154287E5-E6E2-4AF3-BA9C-8246693513CD}" srcOrd="14" destOrd="0" presId="urn:microsoft.com/office/officeart/2005/8/layout/gear1"/>
    <dgm:cxn modelId="{2C2402DC-F321-419B-A3DC-94FDB86B267A}" type="presParOf" srcId="{E2BDE118-7936-4A77-B145-42F94EAABCA8}" destId="{9D6BC40F-7F69-4C48-9BC8-7175C4273115}" srcOrd="15" destOrd="0" presId="urn:microsoft.com/office/officeart/2005/8/layout/gear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23D6AC-8C41-4408-8BCE-3A801F3B87DC}">
      <dsp:nvSpPr>
        <dsp:cNvPr id="0" name=""/>
        <dsp:cNvSpPr/>
      </dsp:nvSpPr>
      <dsp:spPr>
        <a:xfrm>
          <a:off x="4702530" y="1559610"/>
          <a:ext cx="1046950" cy="459472"/>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b="1" kern="1200" dirty="0" smtClean="0"/>
            <a:t>National</a:t>
          </a:r>
          <a:endParaRPr lang="en-GB" sz="1400" b="1" kern="1200" dirty="0"/>
        </a:p>
      </dsp:txBody>
      <dsp:txXfrm>
        <a:off x="4715987" y="1573067"/>
        <a:ext cx="1020036" cy="432558"/>
      </dsp:txXfrm>
    </dsp:sp>
    <dsp:sp modelId="{762998CF-A783-4E40-BA71-CD772BC36052}">
      <dsp:nvSpPr>
        <dsp:cNvPr id="0" name=""/>
        <dsp:cNvSpPr/>
      </dsp:nvSpPr>
      <dsp:spPr>
        <a:xfrm>
          <a:off x="3434061" y="2019082"/>
          <a:ext cx="1791944" cy="183789"/>
        </a:xfrm>
        <a:custGeom>
          <a:avLst/>
          <a:gdLst/>
          <a:ahLst/>
          <a:cxnLst/>
          <a:rect l="0" t="0" r="0" b="0"/>
          <a:pathLst>
            <a:path>
              <a:moveTo>
                <a:pt x="1791944" y="0"/>
              </a:moveTo>
              <a:lnTo>
                <a:pt x="1791944" y="91894"/>
              </a:lnTo>
              <a:lnTo>
                <a:pt x="0" y="91894"/>
              </a:lnTo>
              <a:lnTo>
                <a:pt x="0" y="183789"/>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842F6A7-884B-4E08-8FB9-1C5FA04C9D4E}">
      <dsp:nvSpPr>
        <dsp:cNvPr id="0" name=""/>
        <dsp:cNvSpPr/>
      </dsp:nvSpPr>
      <dsp:spPr>
        <a:xfrm>
          <a:off x="3089456" y="2202872"/>
          <a:ext cx="689209" cy="459472"/>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b="1" kern="1200" dirty="0" smtClean="0"/>
            <a:t>URBAN Areas</a:t>
          </a:r>
          <a:endParaRPr lang="en-GB" sz="1400" b="1" kern="1200" dirty="0"/>
        </a:p>
      </dsp:txBody>
      <dsp:txXfrm>
        <a:off x="3102913" y="2216329"/>
        <a:ext cx="662295" cy="432558"/>
      </dsp:txXfrm>
    </dsp:sp>
    <dsp:sp modelId="{FEEB5DF9-9C3F-4442-95F5-AD0F138D2F32}">
      <dsp:nvSpPr>
        <dsp:cNvPr id="0" name=""/>
        <dsp:cNvSpPr/>
      </dsp:nvSpPr>
      <dsp:spPr>
        <a:xfrm>
          <a:off x="2090103" y="2662345"/>
          <a:ext cx="1343958" cy="183789"/>
        </a:xfrm>
        <a:custGeom>
          <a:avLst/>
          <a:gdLst/>
          <a:ahLst/>
          <a:cxnLst/>
          <a:rect l="0" t="0" r="0" b="0"/>
          <a:pathLst>
            <a:path>
              <a:moveTo>
                <a:pt x="1343958" y="0"/>
              </a:moveTo>
              <a:lnTo>
                <a:pt x="1343958" y="91894"/>
              </a:lnTo>
              <a:lnTo>
                <a:pt x="0" y="91894"/>
              </a:lnTo>
              <a:lnTo>
                <a:pt x="0" y="183789"/>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201F3B0-C64B-4CAD-AF25-73B3061107D5}">
      <dsp:nvSpPr>
        <dsp:cNvPr id="0" name=""/>
        <dsp:cNvSpPr/>
      </dsp:nvSpPr>
      <dsp:spPr>
        <a:xfrm>
          <a:off x="1745498" y="2846134"/>
          <a:ext cx="689209" cy="459472"/>
        </a:xfrm>
        <a:prstGeom prst="roundRect">
          <a:avLst>
            <a:gd name="adj" fmla="val 10000"/>
          </a:avLst>
        </a:prstGeom>
        <a:solidFill>
          <a:schemeClr val="tx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b="1" kern="1200" dirty="0" smtClean="0"/>
            <a:t>District 1</a:t>
          </a:r>
          <a:endParaRPr lang="en-GB" sz="1400" b="1" kern="1200" dirty="0"/>
        </a:p>
      </dsp:txBody>
      <dsp:txXfrm>
        <a:off x="1758955" y="2859591"/>
        <a:ext cx="662295" cy="432558"/>
      </dsp:txXfrm>
    </dsp:sp>
    <dsp:sp modelId="{BF74B169-E0FA-4867-BE23-ADCCE0E62CC6}">
      <dsp:nvSpPr>
        <dsp:cNvPr id="0" name=""/>
        <dsp:cNvSpPr/>
      </dsp:nvSpPr>
      <dsp:spPr>
        <a:xfrm>
          <a:off x="624065" y="3305607"/>
          <a:ext cx="1466037" cy="183789"/>
        </a:xfrm>
        <a:custGeom>
          <a:avLst/>
          <a:gdLst/>
          <a:ahLst/>
          <a:cxnLst/>
          <a:rect l="0" t="0" r="0" b="0"/>
          <a:pathLst>
            <a:path>
              <a:moveTo>
                <a:pt x="1466037" y="0"/>
              </a:moveTo>
              <a:lnTo>
                <a:pt x="1466037" y="91894"/>
              </a:lnTo>
              <a:lnTo>
                <a:pt x="0" y="91894"/>
              </a:lnTo>
              <a:lnTo>
                <a:pt x="0" y="183789"/>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EBA91A3-4AFB-4435-BE16-7637CCACF25D}">
      <dsp:nvSpPr>
        <dsp:cNvPr id="0" name=""/>
        <dsp:cNvSpPr/>
      </dsp:nvSpPr>
      <dsp:spPr>
        <a:xfrm>
          <a:off x="127021" y="3489396"/>
          <a:ext cx="994088" cy="59645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GB" sz="1200" b="1" kern="1200" dirty="0" smtClean="0"/>
            <a:t>Large Public (Hospital)</a:t>
          </a:r>
          <a:endParaRPr lang="en-GB" sz="1200" b="1" kern="1200" dirty="0"/>
        </a:p>
      </dsp:txBody>
      <dsp:txXfrm>
        <a:off x="144491" y="3506866"/>
        <a:ext cx="959148" cy="561515"/>
      </dsp:txXfrm>
    </dsp:sp>
    <dsp:sp modelId="{70C694D2-F51F-41F4-8F4D-3602AD8D61E2}">
      <dsp:nvSpPr>
        <dsp:cNvPr id="0" name=""/>
        <dsp:cNvSpPr/>
      </dsp:nvSpPr>
      <dsp:spPr>
        <a:xfrm>
          <a:off x="578345" y="4085851"/>
          <a:ext cx="91440" cy="183789"/>
        </a:xfrm>
        <a:custGeom>
          <a:avLst/>
          <a:gdLst/>
          <a:ahLst/>
          <a:cxnLst/>
          <a:rect l="0" t="0" r="0" b="0"/>
          <a:pathLst>
            <a:path>
              <a:moveTo>
                <a:pt x="45720" y="0"/>
              </a:moveTo>
              <a:lnTo>
                <a:pt x="45720" y="183789"/>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4154332-0F30-4384-B2F7-F23F84B1D29B}">
      <dsp:nvSpPr>
        <dsp:cNvPr id="0" name=""/>
        <dsp:cNvSpPr/>
      </dsp:nvSpPr>
      <dsp:spPr>
        <a:xfrm>
          <a:off x="6454" y="4269641"/>
          <a:ext cx="1235221" cy="74112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100000"/>
            </a:lnSpc>
            <a:spcBef>
              <a:spcPct val="0"/>
            </a:spcBef>
            <a:spcAft>
              <a:spcPts val="0"/>
            </a:spcAft>
          </a:pPr>
          <a:r>
            <a:rPr lang="en-GB" sz="1100" b="1" kern="1200" dirty="0" smtClean="0"/>
            <a:t>20 caregivers </a:t>
          </a:r>
        </a:p>
        <a:p>
          <a:pPr lvl="0" algn="ctr" defTabSz="488950">
            <a:lnSpc>
              <a:spcPct val="100000"/>
            </a:lnSpc>
            <a:spcBef>
              <a:spcPct val="0"/>
            </a:spcBef>
            <a:spcAft>
              <a:spcPts val="0"/>
            </a:spcAft>
          </a:pPr>
          <a:r>
            <a:rPr lang="en-GB" sz="1100" b="1" kern="1200" dirty="0" smtClean="0"/>
            <a:t>10 health workers</a:t>
          </a:r>
        </a:p>
        <a:p>
          <a:pPr lvl="0" algn="ctr" defTabSz="488950">
            <a:lnSpc>
              <a:spcPct val="100000"/>
            </a:lnSpc>
            <a:spcBef>
              <a:spcPct val="0"/>
            </a:spcBef>
            <a:spcAft>
              <a:spcPts val="0"/>
            </a:spcAft>
          </a:pPr>
          <a:r>
            <a:rPr lang="en-GB" sz="1100" b="1" kern="1200" dirty="0" smtClean="0"/>
            <a:t>IDIs </a:t>
          </a:r>
        </a:p>
        <a:p>
          <a:pPr lvl="0" algn="ctr" defTabSz="488950">
            <a:lnSpc>
              <a:spcPct val="100000"/>
            </a:lnSpc>
            <a:spcBef>
              <a:spcPct val="0"/>
            </a:spcBef>
            <a:spcAft>
              <a:spcPts val="0"/>
            </a:spcAft>
          </a:pPr>
          <a:r>
            <a:rPr lang="en-GB" sz="1100" b="1" kern="1200" dirty="0" smtClean="0"/>
            <a:t>FGDs</a:t>
          </a:r>
          <a:endParaRPr lang="en-GB" sz="1100" b="1" kern="1200" dirty="0"/>
        </a:p>
      </dsp:txBody>
      <dsp:txXfrm>
        <a:off x="28161" y="4291348"/>
        <a:ext cx="1191807" cy="697715"/>
      </dsp:txXfrm>
    </dsp:sp>
    <dsp:sp modelId="{660526A7-4B37-40D8-A0CC-8F09DA54D86D}">
      <dsp:nvSpPr>
        <dsp:cNvPr id="0" name=""/>
        <dsp:cNvSpPr/>
      </dsp:nvSpPr>
      <dsp:spPr>
        <a:xfrm>
          <a:off x="2027894" y="3305607"/>
          <a:ext cx="91440" cy="183789"/>
        </a:xfrm>
        <a:custGeom>
          <a:avLst/>
          <a:gdLst/>
          <a:ahLst/>
          <a:cxnLst/>
          <a:rect l="0" t="0" r="0" b="0"/>
          <a:pathLst>
            <a:path>
              <a:moveTo>
                <a:pt x="62209" y="0"/>
              </a:moveTo>
              <a:lnTo>
                <a:pt x="62209" y="91894"/>
              </a:lnTo>
              <a:lnTo>
                <a:pt x="45720" y="91894"/>
              </a:lnTo>
              <a:lnTo>
                <a:pt x="45720" y="183789"/>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61F43F3-98FD-441A-A7AE-A9F1ABFB98E2}">
      <dsp:nvSpPr>
        <dsp:cNvPr id="0" name=""/>
        <dsp:cNvSpPr/>
      </dsp:nvSpPr>
      <dsp:spPr>
        <a:xfrm>
          <a:off x="1566483" y="3489396"/>
          <a:ext cx="1014261" cy="59645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GB" sz="1200" b="1" kern="1200" dirty="0" smtClean="0"/>
            <a:t>Medium Public (Health Centre)</a:t>
          </a:r>
          <a:endParaRPr lang="en-GB" sz="1200" b="1" kern="1200" dirty="0"/>
        </a:p>
      </dsp:txBody>
      <dsp:txXfrm>
        <a:off x="1583953" y="3506866"/>
        <a:ext cx="979321" cy="561515"/>
      </dsp:txXfrm>
    </dsp:sp>
    <dsp:sp modelId="{BB74CB5E-7568-45AA-9320-6F61EFD25DA6}">
      <dsp:nvSpPr>
        <dsp:cNvPr id="0" name=""/>
        <dsp:cNvSpPr/>
      </dsp:nvSpPr>
      <dsp:spPr>
        <a:xfrm>
          <a:off x="2027894" y="4085851"/>
          <a:ext cx="91440" cy="183789"/>
        </a:xfrm>
        <a:custGeom>
          <a:avLst/>
          <a:gdLst/>
          <a:ahLst/>
          <a:cxnLst/>
          <a:rect l="0" t="0" r="0" b="0"/>
          <a:pathLst>
            <a:path>
              <a:moveTo>
                <a:pt x="45720" y="0"/>
              </a:moveTo>
              <a:lnTo>
                <a:pt x="45720" y="183789"/>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9601930-D08E-4D36-96F8-593B9A706FAD}">
      <dsp:nvSpPr>
        <dsp:cNvPr id="0" name=""/>
        <dsp:cNvSpPr/>
      </dsp:nvSpPr>
      <dsp:spPr>
        <a:xfrm>
          <a:off x="1448439" y="4269641"/>
          <a:ext cx="1250349" cy="7502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100000"/>
            </a:lnSpc>
            <a:spcBef>
              <a:spcPct val="0"/>
            </a:spcBef>
            <a:spcAft>
              <a:spcPts val="0"/>
            </a:spcAft>
          </a:pPr>
          <a:r>
            <a:rPr lang="en-GB" sz="1100" b="1" kern="1200" dirty="0" smtClean="0"/>
            <a:t>20 caregivers </a:t>
          </a:r>
        </a:p>
        <a:p>
          <a:pPr lvl="0" algn="ctr" defTabSz="488950">
            <a:lnSpc>
              <a:spcPct val="100000"/>
            </a:lnSpc>
            <a:spcBef>
              <a:spcPct val="0"/>
            </a:spcBef>
            <a:spcAft>
              <a:spcPts val="0"/>
            </a:spcAft>
          </a:pPr>
          <a:r>
            <a:rPr lang="en-GB" sz="1100" b="1" kern="1200" dirty="0" smtClean="0"/>
            <a:t>10 health workers</a:t>
          </a:r>
        </a:p>
        <a:p>
          <a:pPr lvl="0" algn="ctr" defTabSz="488950">
            <a:lnSpc>
              <a:spcPct val="100000"/>
            </a:lnSpc>
            <a:spcBef>
              <a:spcPct val="0"/>
            </a:spcBef>
            <a:spcAft>
              <a:spcPts val="0"/>
            </a:spcAft>
          </a:pPr>
          <a:r>
            <a:rPr lang="en-GB" sz="1100" b="1" kern="1200" dirty="0" smtClean="0"/>
            <a:t>IDIs </a:t>
          </a:r>
        </a:p>
        <a:p>
          <a:pPr lvl="0" algn="ctr" defTabSz="488950">
            <a:lnSpc>
              <a:spcPct val="100000"/>
            </a:lnSpc>
            <a:spcBef>
              <a:spcPct val="0"/>
            </a:spcBef>
            <a:spcAft>
              <a:spcPts val="0"/>
            </a:spcAft>
          </a:pPr>
          <a:r>
            <a:rPr lang="en-GB" sz="1100" b="1" kern="1200" dirty="0" smtClean="0"/>
            <a:t>FGDs</a:t>
          </a:r>
          <a:endParaRPr lang="en-GB" sz="1100" b="1" kern="1200" dirty="0"/>
        </a:p>
      </dsp:txBody>
      <dsp:txXfrm>
        <a:off x="1470412" y="4291614"/>
        <a:ext cx="1206403" cy="706267"/>
      </dsp:txXfrm>
    </dsp:sp>
    <dsp:sp modelId="{44B11295-3A80-4092-9FF4-5D5A693451F6}">
      <dsp:nvSpPr>
        <dsp:cNvPr id="0" name=""/>
        <dsp:cNvSpPr/>
      </dsp:nvSpPr>
      <dsp:spPr>
        <a:xfrm>
          <a:off x="2090103" y="3305607"/>
          <a:ext cx="1445447" cy="183789"/>
        </a:xfrm>
        <a:custGeom>
          <a:avLst/>
          <a:gdLst/>
          <a:ahLst/>
          <a:cxnLst/>
          <a:rect l="0" t="0" r="0" b="0"/>
          <a:pathLst>
            <a:path>
              <a:moveTo>
                <a:pt x="0" y="0"/>
              </a:moveTo>
              <a:lnTo>
                <a:pt x="0" y="91894"/>
              </a:lnTo>
              <a:lnTo>
                <a:pt x="1445447" y="91894"/>
              </a:lnTo>
              <a:lnTo>
                <a:pt x="1445447" y="183789"/>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346C930-75DE-431B-9407-728471002DA7}">
      <dsp:nvSpPr>
        <dsp:cNvPr id="0" name=""/>
        <dsp:cNvSpPr/>
      </dsp:nvSpPr>
      <dsp:spPr>
        <a:xfrm>
          <a:off x="3017917" y="3489396"/>
          <a:ext cx="1035268" cy="60855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GB" sz="1200" b="1" kern="1200" dirty="0" smtClean="0"/>
            <a:t>Large Private (Hospital)</a:t>
          </a:r>
          <a:endParaRPr lang="en-GB" sz="1200" b="1" kern="1200" dirty="0"/>
        </a:p>
      </dsp:txBody>
      <dsp:txXfrm>
        <a:off x="3035741" y="3507220"/>
        <a:ext cx="999620" cy="572910"/>
      </dsp:txXfrm>
    </dsp:sp>
    <dsp:sp modelId="{B85E40C6-A9CC-4718-9317-2382736043D7}">
      <dsp:nvSpPr>
        <dsp:cNvPr id="0" name=""/>
        <dsp:cNvSpPr/>
      </dsp:nvSpPr>
      <dsp:spPr>
        <a:xfrm>
          <a:off x="3489831" y="4097954"/>
          <a:ext cx="91440" cy="183789"/>
        </a:xfrm>
        <a:custGeom>
          <a:avLst/>
          <a:gdLst/>
          <a:ahLst/>
          <a:cxnLst/>
          <a:rect l="0" t="0" r="0" b="0"/>
          <a:pathLst>
            <a:path>
              <a:moveTo>
                <a:pt x="45720" y="0"/>
              </a:moveTo>
              <a:lnTo>
                <a:pt x="45720" y="183789"/>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F06BD00-D76C-419A-95ED-32424FE75DB7}">
      <dsp:nvSpPr>
        <dsp:cNvPr id="0" name=""/>
        <dsp:cNvSpPr/>
      </dsp:nvSpPr>
      <dsp:spPr>
        <a:xfrm>
          <a:off x="2905551" y="4281743"/>
          <a:ext cx="1259998" cy="75599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100000"/>
            </a:lnSpc>
            <a:spcBef>
              <a:spcPct val="0"/>
            </a:spcBef>
            <a:spcAft>
              <a:spcPts val="0"/>
            </a:spcAft>
          </a:pPr>
          <a:r>
            <a:rPr lang="en-GB" sz="1100" b="1" kern="1200" dirty="0" smtClean="0"/>
            <a:t>20 caregivers </a:t>
          </a:r>
        </a:p>
        <a:p>
          <a:pPr lvl="0" algn="ctr" defTabSz="488950">
            <a:lnSpc>
              <a:spcPct val="100000"/>
            </a:lnSpc>
            <a:spcBef>
              <a:spcPct val="0"/>
            </a:spcBef>
            <a:spcAft>
              <a:spcPts val="0"/>
            </a:spcAft>
          </a:pPr>
          <a:r>
            <a:rPr lang="en-GB" sz="1100" b="1" kern="1200" dirty="0" smtClean="0"/>
            <a:t>10 health workers</a:t>
          </a:r>
        </a:p>
        <a:p>
          <a:pPr lvl="0" algn="ctr" defTabSz="488950">
            <a:lnSpc>
              <a:spcPct val="100000"/>
            </a:lnSpc>
            <a:spcBef>
              <a:spcPct val="0"/>
            </a:spcBef>
            <a:spcAft>
              <a:spcPts val="0"/>
            </a:spcAft>
          </a:pPr>
          <a:r>
            <a:rPr lang="en-GB" sz="1100" b="1" kern="1200" dirty="0" smtClean="0"/>
            <a:t>IDIs </a:t>
          </a:r>
        </a:p>
        <a:p>
          <a:pPr lvl="0" algn="ctr" defTabSz="488950">
            <a:lnSpc>
              <a:spcPct val="100000"/>
            </a:lnSpc>
            <a:spcBef>
              <a:spcPct val="0"/>
            </a:spcBef>
            <a:spcAft>
              <a:spcPts val="0"/>
            </a:spcAft>
          </a:pPr>
          <a:r>
            <a:rPr lang="en-GB" sz="1100" b="1" kern="1200" dirty="0" smtClean="0"/>
            <a:t>FGDs</a:t>
          </a:r>
        </a:p>
      </dsp:txBody>
      <dsp:txXfrm>
        <a:off x="2927693" y="4303885"/>
        <a:ext cx="1215714" cy="711714"/>
      </dsp:txXfrm>
    </dsp:sp>
    <dsp:sp modelId="{79FB56C0-143D-4128-85B4-95CDFFD135E5}">
      <dsp:nvSpPr>
        <dsp:cNvPr id="0" name=""/>
        <dsp:cNvSpPr/>
      </dsp:nvSpPr>
      <dsp:spPr>
        <a:xfrm>
          <a:off x="2986075" y="2662345"/>
          <a:ext cx="447986" cy="183789"/>
        </a:xfrm>
        <a:custGeom>
          <a:avLst/>
          <a:gdLst/>
          <a:ahLst/>
          <a:cxnLst/>
          <a:rect l="0" t="0" r="0" b="0"/>
          <a:pathLst>
            <a:path>
              <a:moveTo>
                <a:pt x="447986" y="0"/>
              </a:moveTo>
              <a:lnTo>
                <a:pt x="447986" y="91894"/>
              </a:lnTo>
              <a:lnTo>
                <a:pt x="0" y="91894"/>
              </a:lnTo>
              <a:lnTo>
                <a:pt x="0" y="183789"/>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E6CD0E8-1119-4769-BFB1-003A98D6285A}">
      <dsp:nvSpPr>
        <dsp:cNvPr id="0" name=""/>
        <dsp:cNvSpPr/>
      </dsp:nvSpPr>
      <dsp:spPr>
        <a:xfrm>
          <a:off x="2641470" y="2846134"/>
          <a:ext cx="689209" cy="459472"/>
        </a:xfrm>
        <a:prstGeom prst="roundRect">
          <a:avLst>
            <a:gd name="adj" fmla="val 10000"/>
          </a:avLst>
        </a:prstGeom>
        <a:solidFill>
          <a:schemeClr val="tx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b="1" kern="1200" dirty="0" smtClean="0"/>
            <a:t>District 2</a:t>
          </a:r>
        </a:p>
      </dsp:txBody>
      <dsp:txXfrm>
        <a:off x="2654927" y="2859591"/>
        <a:ext cx="662295" cy="432558"/>
      </dsp:txXfrm>
    </dsp:sp>
    <dsp:sp modelId="{09C7ED8B-1908-4E71-BEF0-36DF31F75CA7}">
      <dsp:nvSpPr>
        <dsp:cNvPr id="0" name=""/>
        <dsp:cNvSpPr/>
      </dsp:nvSpPr>
      <dsp:spPr>
        <a:xfrm>
          <a:off x="3434061" y="2662345"/>
          <a:ext cx="447986" cy="183789"/>
        </a:xfrm>
        <a:custGeom>
          <a:avLst/>
          <a:gdLst/>
          <a:ahLst/>
          <a:cxnLst/>
          <a:rect l="0" t="0" r="0" b="0"/>
          <a:pathLst>
            <a:path>
              <a:moveTo>
                <a:pt x="0" y="0"/>
              </a:moveTo>
              <a:lnTo>
                <a:pt x="0" y="91894"/>
              </a:lnTo>
              <a:lnTo>
                <a:pt x="447986" y="91894"/>
              </a:lnTo>
              <a:lnTo>
                <a:pt x="447986" y="183789"/>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DECFC3B-4D04-4B0C-A3DB-9E7C3479F537}">
      <dsp:nvSpPr>
        <dsp:cNvPr id="0" name=""/>
        <dsp:cNvSpPr/>
      </dsp:nvSpPr>
      <dsp:spPr>
        <a:xfrm>
          <a:off x="3537443" y="2846134"/>
          <a:ext cx="689209" cy="459472"/>
        </a:xfrm>
        <a:prstGeom prst="roundRect">
          <a:avLst>
            <a:gd name="adj" fmla="val 10000"/>
          </a:avLst>
        </a:prstGeom>
        <a:solidFill>
          <a:schemeClr val="tx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b="1" kern="1200" dirty="0" smtClean="0"/>
            <a:t>District 3</a:t>
          </a:r>
          <a:endParaRPr lang="en-US" sz="1400" b="1" kern="1200" dirty="0"/>
        </a:p>
      </dsp:txBody>
      <dsp:txXfrm>
        <a:off x="3550900" y="2859591"/>
        <a:ext cx="662295" cy="432558"/>
      </dsp:txXfrm>
    </dsp:sp>
    <dsp:sp modelId="{67CC5A91-49C0-4518-8E8E-3A41D1EA79A0}">
      <dsp:nvSpPr>
        <dsp:cNvPr id="0" name=""/>
        <dsp:cNvSpPr/>
      </dsp:nvSpPr>
      <dsp:spPr>
        <a:xfrm>
          <a:off x="3434061" y="2662345"/>
          <a:ext cx="1343958" cy="183789"/>
        </a:xfrm>
        <a:custGeom>
          <a:avLst/>
          <a:gdLst/>
          <a:ahLst/>
          <a:cxnLst/>
          <a:rect l="0" t="0" r="0" b="0"/>
          <a:pathLst>
            <a:path>
              <a:moveTo>
                <a:pt x="0" y="0"/>
              </a:moveTo>
              <a:lnTo>
                <a:pt x="0" y="91894"/>
              </a:lnTo>
              <a:lnTo>
                <a:pt x="1343958" y="91894"/>
              </a:lnTo>
              <a:lnTo>
                <a:pt x="1343958" y="183789"/>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562E0D5-6664-4FC2-8D71-935F72A3360C}">
      <dsp:nvSpPr>
        <dsp:cNvPr id="0" name=""/>
        <dsp:cNvSpPr/>
      </dsp:nvSpPr>
      <dsp:spPr>
        <a:xfrm>
          <a:off x="4433415" y="2846134"/>
          <a:ext cx="689209" cy="459472"/>
        </a:xfrm>
        <a:prstGeom prst="roundRect">
          <a:avLst>
            <a:gd name="adj" fmla="val 10000"/>
          </a:avLst>
        </a:prstGeom>
        <a:solidFill>
          <a:schemeClr val="tx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b="1" kern="1200" dirty="0" smtClean="0"/>
            <a:t>District 4</a:t>
          </a:r>
          <a:endParaRPr lang="en-US" sz="1400" b="1" kern="1200" dirty="0"/>
        </a:p>
      </dsp:txBody>
      <dsp:txXfrm>
        <a:off x="4446872" y="2859591"/>
        <a:ext cx="662295" cy="432558"/>
      </dsp:txXfrm>
    </dsp:sp>
    <dsp:sp modelId="{6D63C1AA-47FA-48CA-9BA6-5346561CA663}">
      <dsp:nvSpPr>
        <dsp:cNvPr id="0" name=""/>
        <dsp:cNvSpPr/>
      </dsp:nvSpPr>
      <dsp:spPr>
        <a:xfrm>
          <a:off x="5226006" y="2019082"/>
          <a:ext cx="1791944" cy="183789"/>
        </a:xfrm>
        <a:custGeom>
          <a:avLst/>
          <a:gdLst/>
          <a:ahLst/>
          <a:cxnLst/>
          <a:rect l="0" t="0" r="0" b="0"/>
          <a:pathLst>
            <a:path>
              <a:moveTo>
                <a:pt x="0" y="0"/>
              </a:moveTo>
              <a:lnTo>
                <a:pt x="0" y="91894"/>
              </a:lnTo>
              <a:lnTo>
                <a:pt x="1791944" y="91894"/>
              </a:lnTo>
              <a:lnTo>
                <a:pt x="1791944" y="183789"/>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C782CC5-ABC5-4564-821F-873F9C0FC590}">
      <dsp:nvSpPr>
        <dsp:cNvPr id="0" name=""/>
        <dsp:cNvSpPr/>
      </dsp:nvSpPr>
      <dsp:spPr>
        <a:xfrm>
          <a:off x="6673345" y="2202872"/>
          <a:ext cx="689209" cy="459472"/>
        </a:xfrm>
        <a:prstGeom prst="roundRect">
          <a:avLst>
            <a:gd name="adj" fmla="val 10000"/>
          </a:avLst>
        </a:prstGeom>
        <a:solidFill>
          <a:schemeClr val="tx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b="1" kern="1200" dirty="0" smtClean="0"/>
            <a:t>RURAL Areas</a:t>
          </a:r>
          <a:endParaRPr lang="en-GB" sz="1400" b="1" kern="1200" dirty="0"/>
        </a:p>
      </dsp:txBody>
      <dsp:txXfrm>
        <a:off x="6686802" y="2216329"/>
        <a:ext cx="662295" cy="432558"/>
      </dsp:txXfrm>
    </dsp:sp>
    <dsp:sp modelId="{A96F73F4-490B-4124-87CD-024E2E2E198C}">
      <dsp:nvSpPr>
        <dsp:cNvPr id="0" name=""/>
        <dsp:cNvSpPr/>
      </dsp:nvSpPr>
      <dsp:spPr>
        <a:xfrm>
          <a:off x="5673992" y="2662345"/>
          <a:ext cx="1343958" cy="183789"/>
        </a:xfrm>
        <a:custGeom>
          <a:avLst/>
          <a:gdLst/>
          <a:ahLst/>
          <a:cxnLst/>
          <a:rect l="0" t="0" r="0" b="0"/>
          <a:pathLst>
            <a:path>
              <a:moveTo>
                <a:pt x="1343958" y="0"/>
              </a:moveTo>
              <a:lnTo>
                <a:pt x="1343958" y="91894"/>
              </a:lnTo>
              <a:lnTo>
                <a:pt x="0" y="91894"/>
              </a:lnTo>
              <a:lnTo>
                <a:pt x="0" y="183789"/>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ACF4808-E892-4FA5-93F0-06B26FE1C4B6}">
      <dsp:nvSpPr>
        <dsp:cNvPr id="0" name=""/>
        <dsp:cNvSpPr/>
      </dsp:nvSpPr>
      <dsp:spPr>
        <a:xfrm>
          <a:off x="5329387" y="2846134"/>
          <a:ext cx="689209" cy="459472"/>
        </a:xfrm>
        <a:prstGeom prst="roundRect">
          <a:avLst>
            <a:gd name="adj" fmla="val 10000"/>
          </a:avLst>
        </a:prstGeom>
        <a:solidFill>
          <a:schemeClr val="tx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b="1" kern="1200" dirty="0" smtClean="0"/>
            <a:t>District 5</a:t>
          </a:r>
          <a:endParaRPr lang="en-GB" sz="1400" b="1" kern="1200" dirty="0"/>
        </a:p>
      </dsp:txBody>
      <dsp:txXfrm>
        <a:off x="5342844" y="2859591"/>
        <a:ext cx="662295" cy="432558"/>
      </dsp:txXfrm>
    </dsp:sp>
    <dsp:sp modelId="{D090DBF2-C561-4BA3-96D3-60A7BD2C7CD0}">
      <dsp:nvSpPr>
        <dsp:cNvPr id="0" name=""/>
        <dsp:cNvSpPr/>
      </dsp:nvSpPr>
      <dsp:spPr>
        <a:xfrm>
          <a:off x="6569964" y="2662345"/>
          <a:ext cx="447986" cy="183789"/>
        </a:xfrm>
        <a:custGeom>
          <a:avLst/>
          <a:gdLst/>
          <a:ahLst/>
          <a:cxnLst/>
          <a:rect l="0" t="0" r="0" b="0"/>
          <a:pathLst>
            <a:path>
              <a:moveTo>
                <a:pt x="447986" y="0"/>
              </a:moveTo>
              <a:lnTo>
                <a:pt x="447986" y="91894"/>
              </a:lnTo>
              <a:lnTo>
                <a:pt x="0" y="91894"/>
              </a:lnTo>
              <a:lnTo>
                <a:pt x="0" y="183789"/>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1FC0D72-CDEB-4DED-85EB-36968819FC10}">
      <dsp:nvSpPr>
        <dsp:cNvPr id="0" name=""/>
        <dsp:cNvSpPr/>
      </dsp:nvSpPr>
      <dsp:spPr>
        <a:xfrm>
          <a:off x="6225359" y="2846134"/>
          <a:ext cx="689209" cy="459472"/>
        </a:xfrm>
        <a:prstGeom prst="roundRect">
          <a:avLst>
            <a:gd name="adj" fmla="val 10000"/>
          </a:avLst>
        </a:prstGeom>
        <a:solidFill>
          <a:schemeClr val="tx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b="1" kern="1200" dirty="0" smtClean="0"/>
            <a:t>District 6</a:t>
          </a:r>
          <a:endParaRPr lang="en-US" sz="1400" b="1" kern="1200" dirty="0"/>
        </a:p>
      </dsp:txBody>
      <dsp:txXfrm>
        <a:off x="6238816" y="2859591"/>
        <a:ext cx="662295" cy="432558"/>
      </dsp:txXfrm>
    </dsp:sp>
    <dsp:sp modelId="{3BB82A96-7248-46A9-AD6C-F3B96300802B}">
      <dsp:nvSpPr>
        <dsp:cNvPr id="0" name=""/>
        <dsp:cNvSpPr/>
      </dsp:nvSpPr>
      <dsp:spPr>
        <a:xfrm>
          <a:off x="7017950" y="2662345"/>
          <a:ext cx="447986" cy="183789"/>
        </a:xfrm>
        <a:custGeom>
          <a:avLst/>
          <a:gdLst/>
          <a:ahLst/>
          <a:cxnLst/>
          <a:rect l="0" t="0" r="0" b="0"/>
          <a:pathLst>
            <a:path>
              <a:moveTo>
                <a:pt x="0" y="0"/>
              </a:moveTo>
              <a:lnTo>
                <a:pt x="0" y="91894"/>
              </a:lnTo>
              <a:lnTo>
                <a:pt x="447986" y="91894"/>
              </a:lnTo>
              <a:lnTo>
                <a:pt x="447986" y="183789"/>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CC35212-A1F4-423C-8AEB-F43F039B4378}">
      <dsp:nvSpPr>
        <dsp:cNvPr id="0" name=""/>
        <dsp:cNvSpPr/>
      </dsp:nvSpPr>
      <dsp:spPr>
        <a:xfrm>
          <a:off x="7121331" y="2846134"/>
          <a:ext cx="689209" cy="459472"/>
        </a:xfrm>
        <a:prstGeom prst="roundRect">
          <a:avLst>
            <a:gd name="adj" fmla="val 10000"/>
          </a:avLst>
        </a:prstGeom>
        <a:solidFill>
          <a:schemeClr val="tx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b="1" kern="1200" dirty="0" smtClean="0"/>
            <a:t>District 7</a:t>
          </a:r>
          <a:endParaRPr lang="en-US" sz="1400" b="1" kern="1200" dirty="0"/>
        </a:p>
      </dsp:txBody>
      <dsp:txXfrm>
        <a:off x="7134788" y="2859591"/>
        <a:ext cx="662295" cy="432558"/>
      </dsp:txXfrm>
    </dsp:sp>
    <dsp:sp modelId="{4452FA8A-F68A-470C-93D1-D1C0601EDD66}">
      <dsp:nvSpPr>
        <dsp:cNvPr id="0" name=""/>
        <dsp:cNvSpPr/>
      </dsp:nvSpPr>
      <dsp:spPr>
        <a:xfrm>
          <a:off x="7017950" y="2662345"/>
          <a:ext cx="1343958" cy="183789"/>
        </a:xfrm>
        <a:custGeom>
          <a:avLst/>
          <a:gdLst/>
          <a:ahLst/>
          <a:cxnLst/>
          <a:rect l="0" t="0" r="0" b="0"/>
          <a:pathLst>
            <a:path>
              <a:moveTo>
                <a:pt x="0" y="0"/>
              </a:moveTo>
              <a:lnTo>
                <a:pt x="0" y="91894"/>
              </a:lnTo>
              <a:lnTo>
                <a:pt x="1343958" y="91894"/>
              </a:lnTo>
              <a:lnTo>
                <a:pt x="1343958" y="183789"/>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6CCD801-657A-4FD9-9E33-6424334F046B}">
      <dsp:nvSpPr>
        <dsp:cNvPr id="0" name=""/>
        <dsp:cNvSpPr/>
      </dsp:nvSpPr>
      <dsp:spPr>
        <a:xfrm>
          <a:off x="8017304" y="2846134"/>
          <a:ext cx="689209" cy="459472"/>
        </a:xfrm>
        <a:prstGeom prst="roundRect">
          <a:avLst>
            <a:gd name="adj" fmla="val 10000"/>
          </a:avLst>
        </a:prstGeom>
        <a:solidFill>
          <a:schemeClr val="tx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b="1" kern="1200" dirty="0" smtClean="0"/>
            <a:t>District 8</a:t>
          </a:r>
          <a:endParaRPr lang="en-GB" sz="1400" b="1" kern="1200" dirty="0"/>
        </a:p>
      </dsp:txBody>
      <dsp:txXfrm>
        <a:off x="8030761" y="2859591"/>
        <a:ext cx="662295" cy="43255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67F2E4-DBB0-4D73-AC13-467F21644AEF}">
      <dsp:nvSpPr>
        <dsp:cNvPr id="0" name=""/>
        <dsp:cNvSpPr/>
      </dsp:nvSpPr>
      <dsp:spPr>
        <a:xfrm>
          <a:off x="6980543" y="1527927"/>
          <a:ext cx="1707947" cy="1458296"/>
        </a:xfrm>
        <a:prstGeom prst="roundRect">
          <a:avLst>
            <a:gd name="adj" fmla="val 10000"/>
          </a:avLst>
        </a:prstGeom>
        <a:solidFill>
          <a:srgbClr val="9BBB59">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GB" sz="1400" kern="1200" dirty="0" smtClean="0">
              <a:solidFill>
                <a:sysClr val="window" lastClr="FFFFFF"/>
              </a:solidFill>
              <a:latin typeface="Calibri"/>
              <a:ea typeface="+mn-ea"/>
              <a:cs typeface="+mn-cs"/>
            </a:rPr>
            <a:t>Final debrief with MOH leadership and immunization partners</a:t>
          </a:r>
          <a:br>
            <a:rPr lang="en-GB" sz="1400" kern="1200" dirty="0" smtClean="0">
              <a:solidFill>
                <a:sysClr val="window" lastClr="FFFFFF"/>
              </a:solidFill>
              <a:latin typeface="Calibri"/>
              <a:ea typeface="+mn-ea"/>
              <a:cs typeface="+mn-cs"/>
            </a:rPr>
          </a:br>
          <a:r>
            <a:rPr lang="en-GB" sz="1400" kern="1200" dirty="0" smtClean="0">
              <a:solidFill>
                <a:sysClr val="window" lastClr="FFFFFF"/>
              </a:solidFill>
              <a:latin typeface="Calibri"/>
              <a:ea typeface="+mn-ea"/>
              <a:cs typeface="+mn-cs"/>
            </a:rPr>
            <a:t>(</a:t>
          </a:r>
          <a:r>
            <a:rPr lang="en-GB" sz="1400" b="1" i="1" kern="1200" dirty="0" smtClean="0">
              <a:solidFill>
                <a:sysClr val="window" lastClr="FFFFFF"/>
              </a:solidFill>
              <a:latin typeface="Calibri"/>
              <a:ea typeface="+mn-ea"/>
              <a:cs typeface="+mn-cs"/>
            </a:rPr>
            <a:t>Step 6</a:t>
          </a:r>
          <a:r>
            <a:rPr lang="en-GB" sz="1400" i="0" kern="1200" dirty="0" smtClean="0">
              <a:solidFill>
                <a:sysClr val="window" lastClr="FFFFFF"/>
              </a:solidFill>
              <a:latin typeface="Calibri"/>
              <a:ea typeface="+mn-ea"/>
              <a:cs typeface="+mn-cs"/>
            </a:rPr>
            <a:t>)</a:t>
          </a:r>
        </a:p>
      </dsp:txBody>
      <dsp:txXfrm>
        <a:off x="7023255" y="1570639"/>
        <a:ext cx="1622523" cy="1372872"/>
      </dsp:txXfrm>
    </dsp:sp>
    <dsp:sp modelId="{323C0336-F0D7-4D02-9009-FA6C0FB6D1C0}">
      <dsp:nvSpPr>
        <dsp:cNvPr id="0" name=""/>
        <dsp:cNvSpPr/>
      </dsp:nvSpPr>
      <dsp:spPr>
        <a:xfrm rot="12665299">
          <a:off x="6288963" y="2052822"/>
          <a:ext cx="745087" cy="23774"/>
        </a:xfrm>
        <a:custGeom>
          <a:avLst/>
          <a:gdLst/>
          <a:ahLst/>
          <a:cxnLst/>
          <a:rect l="0" t="0" r="0" b="0"/>
          <a:pathLst>
            <a:path>
              <a:moveTo>
                <a:pt x="0" y="11579"/>
              </a:moveTo>
              <a:lnTo>
                <a:pt x="756765" y="11579"/>
              </a:lnTo>
            </a:path>
          </a:pathLst>
        </a:custGeom>
        <a:noFill/>
        <a:ln w="25400" cap="flat" cmpd="sng" algn="ctr">
          <a:solidFill>
            <a:srgbClr val="F79646"/>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solidFill>
              <a:sysClr val="windowText" lastClr="000000">
                <a:hueOff val="0"/>
                <a:satOff val="0"/>
                <a:lumOff val="0"/>
                <a:alphaOff val="0"/>
              </a:sysClr>
            </a:solidFill>
            <a:latin typeface="Calibri"/>
            <a:ea typeface="+mn-ea"/>
            <a:cs typeface="+mn-cs"/>
          </a:endParaRPr>
        </a:p>
      </dsp:txBody>
      <dsp:txXfrm rot="10800000">
        <a:off x="6642880" y="2046082"/>
        <a:ext cx="37254" cy="37254"/>
      </dsp:txXfrm>
    </dsp:sp>
    <dsp:sp modelId="{686DD6C4-9515-4403-B3C7-4FDABE81CEE8}">
      <dsp:nvSpPr>
        <dsp:cNvPr id="0" name=""/>
        <dsp:cNvSpPr/>
      </dsp:nvSpPr>
      <dsp:spPr>
        <a:xfrm>
          <a:off x="4634524" y="1445356"/>
          <a:ext cx="1707947" cy="853973"/>
        </a:xfrm>
        <a:prstGeom prst="roundRect">
          <a:avLst>
            <a:gd name="adj" fmla="val 10000"/>
          </a:avLst>
        </a:prstGeom>
        <a:solidFill>
          <a:srgbClr val="F79646"/>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GB" sz="1400" b="1" kern="1200" dirty="0" smtClean="0">
              <a:solidFill>
                <a:sysClr val="window" lastClr="FFFFFF"/>
              </a:solidFill>
              <a:latin typeface="Calibri"/>
              <a:ea typeface="+mn-ea"/>
              <a:cs typeface="+mn-cs"/>
            </a:rPr>
            <a:t>Output:</a:t>
          </a:r>
          <a:r>
            <a:rPr lang="en-GB" sz="1400" kern="1200" dirty="0" smtClean="0">
              <a:solidFill>
                <a:sysClr val="window" lastClr="FFFFFF"/>
              </a:solidFill>
              <a:latin typeface="Calibri"/>
              <a:ea typeface="+mn-ea"/>
              <a:cs typeface="+mn-cs"/>
            </a:rPr>
            <a:t> </a:t>
          </a:r>
          <a:br>
            <a:rPr lang="en-GB" sz="1400" kern="1200" dirty="0" smtClean="0">
              <a:solidFill>
                <a:sysClr val="window" lastClr="FFFFFF"/>
              </a:solidFill>
              <a:latin typeface="Calibri"/>
              <a:ea typeface="+mn-ea"/>
              <a:cs typeface="+mn-cs"/>
            </a:rPr>
          </a:br>
          <a:r>
            <a:rPr lang="en-GB" sz="1400" kern="1200" dirty="0" smtClean="0">
              <a:solidFill>
                <a:sysClr val="window" lastClr="FFFFFF"/>
              </a:solidFill>
              <a:latin typeface="Calibri"/>
              <a:ea typeface="+mn-ea"/>
              <a:cs typeface="+mn-cs"/>
            </a:rPr>
            <a:t>Preliminary results </a:t>
          </a:r>
          <a:br>
            <a:rPr lang="en-GB" sz="1400" kern="1200" dirty="0" smtClean="0">
              <a:solidFill>
                <a:sysClr val="window" lastClr="FFFFFF"/>
              </a:solidFill>
              <a:latin typeface="Calibri"/>
              <a:ea typeface="+mn-ea"/>
              <a:cs typeface="+mn-cs"/>
            </a:rPr>
          </a:br>
          <a:r>
            <a:rPr lang="en-GB" sz="1400" kern="1200" dirty="0" smtClean="0">
              <a:solidFill>
                <a:sysClr val="window" lastClr="FFFFFF"/>
              </a:solidFill>
              <a:latin typeface="Calibri"/>
              <a:ea typeface="+mn-ea"/>
              <a:cs typeface="+mn-cs"/>
            </a:rPr>
            <a:t>(updated for debrief)</a:t>
          </a:r>
          <a:endParaRPr lang="en-GB" sz="1400" kern="1200" dirty="0">
            <a:solidFill>
              <a:sysClr val="window" lastClr="FFFFFF"/>
            </a:solidFill>
            <a:latin typeface="Calibri"/>
            <a:ea typeface="+mn-ea"/>
            <a:cs typeface="+mn-cs"/>
          </a:endParaRPr>
        </a:p>
      </dsp:txBody>
      <dsp:txXfrm>
        <a:off x="4659536" y="1470368"/>
        <a:ext cx="1657923" cy="803949"/>
      </dsp:txXfrm>
    </dsp:sp>
    <dsp:sp modelId="{385ABDFA-1095-44C1-BF46-C13951CD2396}">
      <dsp:nvSpPr>
        <dsp:cNvPr id="0" name=""/>
        <dsp:cNvSpPr/>
      </dsp:nvSpPr>
      <dsp:spPr>
        <a:xfrm rot="7831544">
          <a:off x="6170523" y="2618391"/>
          <a:ext cx="981967" cy="23774"/>
        </a:xfrm>
        <a:custGeom>
          <a:avLst/>
          <a:gdLst/>
          <a:ahLst/>
          <a:cxnLst/>
          <a:rect l="0" t="0" r="0" b="0"/>
          <a:pathLst>
            <a:path>
              <a:moveTo>
                <a:pt x="0" y="11579"/>
              </a:moveTo>
              <a:lnTo>
                <a:pt x="997358" y="11579"/>
              </a:lnTo>
            </a:path>
          </a:pathLst>
        </a:custGeom>
        <a:noFill/>
        <a:ln w="25400" cap="flat" cmpd="sng" algn="ctr">
          <a:solidFill>
            <a:srgbClr val="F79646"/>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solidFill>
              <a:sysClr val="windowText" lastClr="000000">
                <a:hueOff val="0"/>
                <a:satOff val="0"/>
                <a:lumOff val="0"/>
                <a:alphaOff val="0"/>
              </a:sysClr>
            </a:solidFill>
            <a:latin typeface="Calibri"/>
            <a:ea typeface="+mn-ea"/>
            <a:cs typeface="+mn-cs"/>
          </a:endParaRPr>
        </a:p>
      </dsp:txBody>
      <dsp:txXfrm rot="10800000">
        <a:off x="6636958" y="2605730"/>
        <a:ext cx="49098" cy="49098"/>
      </dsp:txXfrm>
    </dsp:sp>
    <dsp:sp modelId="{C1C4A76D-F555-45ED-8D47-D1F93AA90870}">
      <dsp:nvSpPr>
        <dsp:cNvPr id="0" name=""/>
        <dsp:cNvSpPr/>
      </dsp:nvSpPr>
      <dsp:spPr>
        <a:xfrm>
          <a:off x="4634524" y="2576495"/>
          <a:ext cx="1707947" cy="853973"/>
        </a:xfrm>
        <a:prstGeom prst="roundRect">
          <a:avLst>
            <a:gd name="adj" fmla="val 10000"/>
          </a:avLst>
        </a:prstGeom>
        <a:solidFill>
          <a:srgbClr val="F79646"/>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GB" sz="1400" b="1" kern="1200" dirty="0" smtClean="0">
              <a:solidFill>
                <a:sysClr val="window" lastClr="FFFFFF"/>
              </a:solidFill>
              <a:latin typeface="Calibri"/>
              <a:ea typeface="+mn-ea"/>
              <a:cs typeface="+mn-cs"/>
            </a:rPr>
            <a:t>Output: </a:t>
          </a:r>
          <a:r>
            <a:rPr lang="en-GB" sz="1400" b="0" kern="1200" dirty="0" smtClean="0">
              <a:solidFill>
                <a:sysClr val="window" lastClr="FFFFFF"/>
              </a:solidFill>
              <a:latin typeface="Calibri"/>
              <a:ea typeface="+mn-ea"/>
              <a:cs typeface="+mn-cs"/>
            </a:rPr>
            <a:t>Action plan for implementation</a:t>
          </a:r>
          <a:endParaRPr lang="en-GB" sz="1400" b="1" kern="1200" dirty="0">
            <a:solidFill>
              <a:sysClr val="window" lastClr="FFFFFF"/>
            </a:solidFill>
            <a:latin typeface="Calibri"/>
            <a:ea typeface="+mn-ea"/>
            <a:cs typeface="+mn-cs"/>
          </a:endParaRPr>
        </a:p>
      </dsp:txBody>
      <dsp:txXfrm>
        <a:off x="4659536" y="2601507"/>
        <a:ext cx="1657923" cy="803949"/>
      </dsp:txXfrm>
    </dsp:sp>
    <dsp:sp modelId="{9E0A0C3A-AA95-47D3-AE82-CA6B6A41D345}">
      <dsp:nvSpPr>
        <dsp:cNvPr id="0" name=""/>
        <dsp:cNvSpPr/>
      </dsp:nvSpPr>
      <dsp:spPr>
        <a:xfrm rot="13872954">
          <a:off x="3998601" y="2686803"/>
          <a:ext cx="782006" cy="23774"/>
        </a:xfrm>
        <a:custGeom>
          <a:avLst/>
          <a:gdLst/>
          <a:ahLst/>
          <a:cxnLst/>
          <a:rect l="0" t="0" r="0" b="0"/>
          <a:pathLst>
            <a:path>
              <a:moveTo>
                <a:pt x="0" y="11579"/>
              </a:moveTo>
              <a:lnTo>
                <a:pt x="794263" y="11579"/>
              </a:lnTo>
            </a:path>
          </a:pathLst>
        </a:custGeom>
        <a:noFill/>
        <a:ln w="25400" cap="flat" cmpd="sng" algn="ctr">
          <a:solidFill>
            <a:srgbClr val="4F81BD"/>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solidFill>
              <a:sysClr val="windowText" lastClr="000000">
                <a:hueOff val="0"/>
                <a:satOff val="0"/>
                <a:lumOff val="0"/>
                <a:alphaOff val="0"/>
              </a:sysClr>
            </a:solidFill>
            <a:latin typeface="Calibri"/>
            <a:ea typeface="+mn-ea"/>
            <a:cs typeface="+mn-cs"/>
          </a:endParaRPr>
        </a:p>
      </dsp:txBody>
      <dsp:txXfrm rot="10800000">
        <a:off x="4370054" y="2679140"/>
        <a:ext cx="39100" cy="39100"/>
      </dsp:txXfrm>
    </dsp:sp>
    <dsp:sp modelId="{41224062-B8F4-415E-AA87-D989881D0DCA}">
      <dsp:nvSpPr>
        <dsp:cNvPr id="0" name=""/>
        <dsp:cNvSpPr/>
      </dsp:nvSpPr>
      <dsp:spPr>
        <a:xfrm>
          <a:off x="2436737" y="1966912"/>
          <a:ext cx="1707947" cy="853973"/>
        </a:xfrm>
        <a:prstGeom prst="roundRect">
          <a:avLst>
            <a:gd name="adj" fmla="val 10000"/>
          </a:avLst>
        </a:prstGeom>
        <a:solidFill>
          <a:srgbClr val="4F81BD"/>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GB" sz="1400" kern="1200" dirty="0" smtClean="0">
              <a:solidFill>
                <a:sysClr val="window" lastClr="FFFFFF"/>
              </a:solidFill>
              <a:latin typeface="Calibri"/>
              <a:ea typeface="+mn-ea"/>
              <a:cs typeface="+mn-cs"/>
            </a:rPr>
            <a:t>Brainstorming session </a:t>
          </a:r>
          <a:br>
            <a:rPr lang="en-GB" sz="1400" kern="1200" dirty="0" smtClean="0">
              <a:solidFill>
                <a:sysClr val="window" lastClr="FFFFFF"/>
              </a:solidFill>
              <a:latin typeface="Calibri"/>
              <a:ea typeface="+mn-ea"/>
              <a:cs typeface="+mn-cs"/>
            </a:rPr>
          </a:br>
          <a:r>
            <a:rPr lang="en-GB" sz="1400" kern="1200" dirty="0" smtClean="0">
              <a:solidFill>
                <a:sysClr val="window" lastClr="FFFFFF"/>
              </a:solidFill>
              <a:latin typeface="Calibri"/>
              <a:ea typeface="+mn-ea"/>
              <a:cs typeface="+mn-cs"/>
            </a:rPr>
            <a:t>(</a:t>
          </a:r>
          <a:r>
            <a:rPr lang="en-GB" sz="1400" b="1" i="1" kern="1200" dirty="0" smtClean="0">
              <a:solidFill>
                <a:sysClr val="window" lastClr="FFFFFF"/>
              </a:solidFill>
              <a:latin typeface="Calibri"/>
              <a:ea typeface="+mn-ea"/>
              <a:cs typeface="+mn-cs"/>
            </a:rPr>
            <a:t>Step 5</a:t>
          </a:r>
          <a:r>
            <a:rPr lang="en-GB" sz="1400" i="0" kern="1200" dirty="0" smtClean="0">
              <a:solidFill>
                <a:sysClr val="window" lastClr="FFFFFF"/>
              </a:solidFill>
              <a:latin typeface="Calibri"/>
              <a:ea typeface="+mn-ea"/>
              <a:cs typeface="+mn-cs"/>
            </a:rPr>
            <a:t>)</a:t>
          </a:r>
          <a:endParaRPr lang="en-GB" sz="1400" kern="1200" dirty="0">
            <a:solidFill>
              <a:sysClr val="window" lastClr="FFFFFF"/>
            </a:solidFill>
            <a:latin typeface="Calibri"/>
            <a:ea typeface="+mn-ea"/>
            <a:cs typeface="+mn-cs"/>
          </a:endParaRPr>
        </a:p>
      </dsp:txBody>
      <dsp:txXfrm>
        <a:off x="2461749" y="1991924"/>
        <a:ext cx="1657923" cy="803949"/>
      </dsp:txXfrm>
    </dsp:sp>
    <dsp:sp modelId="{338CD04F-3311-48EC-8303-7289B0368784}">
      <dsp:nvSpPr>
        <dsp:cNvPr id="0" name=""/>
        <dsp:cNvSpPr/>
      </dsp:nvSpPr>
      <dsp:spPr>
        <a:xfrm rot="10800000">
          <a:off x="2020988" y="2382012"/>
          <a:ext cx="415748" cy="23774"/>
        </a:xfrm>
        <a:custGeom>
          <a:avLst/>
          <a:gdLst/>
          <a:ahLst/>
          <a:cxnLst/>
          <a:rect l="0" t="0" r="0" b="0"/>
          <a:pathLst>
            <a:path>
              <a:moveTo>
                <a:pt x="0" y="11579"/>
              </a:moveTo>
              <a:lnTo>
                <a:pt x="422264" y="11579"/>
              </a:lnTo>
            </a:path>
          </a:pathLst>
        </a:custGeom>
        <a:noFill/>
        <a:ln w="25400" cap="flat" cmpd="sng" algn="ctr">
          <a:solidFill>
            <a:srgbClr val="F79646"/>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ysClr val="windowText" lastClr="000000">
                <a:hueOff val="0"/>
                <a:satOff val="0"/>
                <a:lumOff val="0"/>
                <a:alphaOff val="0"/>
              </a:sysClr>
            </a:solidFill>
            <a:latin typeface="Calibri"/>
            <a:ea typeface="+mn-ea"/>
            <a:cs typeface="+mn-cs"/>
          </a:endParaRPr>
        </a:p>
      </dsp:txBody>
      <dsp:txXfrm rot="10800000">
        <a:off x="2218469" y="2383505"/>
        <a:ext cx="20787" cy="20787"/>
      </dsp:txXfrm>
    </dsp:sp>
    <dsp:sp modelId="{697462F5-DCD4-463B-89BB-C621223C9FAA}">
      <dsp:nvSpPr>
        <dsp:cNvPr id="0" name=""/>
        <dsp:cNvSpPr/>
      </dsp:nvSpPr>
      <dsp:spPr>
        <a:xfrm>
          <a:off x="313041" y="1966912"/>
          <a:ext cx="1707947" cy="853973"/>
        </a:xfrm>
        <a:prstGeom prst="roundRect">
          <a:avLst>
            <a:gd name="adj" fmla="val 10000"/>
          </a:avLst>
        </a:prstGeom>
        <a:solidFill>
          <a:srgbClr val="F79646"/>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GB" sz="1400" b="1" kern="1200" dirty="0" smtClean="0">
              <a:solidFill>
                <a:sysClr val="window" lastClr="FFFFFF"/>
              </a:solidFill>
              <a:latin typeface="Calibri"/>
              <a:ea typeface="+mn-ea"/>
              <a:cs typeface="+mn-cs"/>
            </a:rPr>
            <a:t>Output:</a:t>
          </a:r>
          <a:r>
            <a:rPr lang="en-GB" sz="1400" kern="1200" dirty="0" smtClean="0">
              <a:solidFill>
                <a:sysClr val="window" lastClr="FFFFFF"/>
              </a:solidFill>
              <a:latin typeface="Calibri"/>
              <a:ea typeface="+mn-ea"/>
              <a:cs typeface="+mn-cs"/>
            </a:rPr>
            <a:t> Preliminary results for brainstorming</a:t>
          </a:r>
          <a:endParaRPr lang="en-GB" sz="1400" kern="1200" dirty="0">
            <a:solidFill>
              <a:sysClr val="window" lastClr="FFFFFF"/>
            </a:solidFill>
            <a:latin typeface="Calibri"/>
            <a:ea typeface="+mn-ea"/>
            <a:cs typeface="+mn-cs"/>
          </a:endParaRPr>
        </a:p>
      </dsp:txBody>
      <dsp:txXfrm>
        <a:off x="338053" y="1991924"/>
        <a:ext cx="1657923" cy="803949"/>
      </dsp:txXfrm>
    </dsp:sp>
    <dsp:sp modelId="{27160BF0-B9FC-4B05-A309-72E90333C142}">
      <dsp:nvSpPr>
        <dsp:cNvPr id="0" name=""/>
        <dsp:cNvSpPr/>
      </dsp:nvSpPr>
      <dsp:spPr>
        <a:xfrm>
          <a:off x="313041" y="1048472"/>
          <a:ext cx="1707947" cy="655843"/>
        </a:xfrm>
        <a:prstGeom prst="roundRect">
          <a:avLst>
            <a:gd name="adj" fmla="val 10000"/>
          </a:avLst>
        </a:prstGeom>
        <a:solidFill>
          <a:srgbClr val="4F81BD"/>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GB" sz="1400" i="0" kern="1200" dirty="0" smtClean="0">
              <a:solidFill>
                <a:sysClr val="window" lastClr="FFFFFF"/>
              </a:solidFill>
              <a:latin typeface="Calibri"/>
              <a:ea typeface="+mn-ea"/>
              <a:cs typeface="+mn-cs"/>
            </a:rPr>
            <a:t>Preliminary data analysis (</a:t>
          </a:r>
          <a:r>
            <a:rPr lang="en-GB" sz="1400" b="1" i="1" kern="1200" dirty="0" smtClean="0">
              <a:solidFill>
                <a:sysClr val="window" lastClr="FFFFFF"/>
              </a:solidFill>
              <a:latin typeface="Calibri"/>
              <a:ea typeface="+mn-ea"/>
              <a:cs typeface="+mn-cs"/>
            </a:rPr>
            <a:t>Step 4</a:t>
          </a:r>
          <a:r>
            <a:rPr lang="en-GB" sz="1400" i="0" kern="1200" dirty="0" smtClean="0">
              <a:solidFill>
                <a:sysClr val="window" lastClr="FFFFFF"/>
              </a:solidFill>
              <a:latin typeface="Calibri"/>
              <a:ea typeface="+mn-ea"/>
              <a:cs typeface="+mn-cs"/>
            </a:rPr>
            <a:t>)</a:t>
          </a:r>
          <a:endParaRPr lang="en-GB" sz="1400" i="0" kern="1200" dirty="0">
            <a:solidFill>
              <a:sysClr val="window" lastClr="FFFFFF"/>
            </a:solidFill>
            <a:latin typeface="Calibri"/>
            <a:ea typeface="+mn-ea"/>
            <a:cs typeface="+mn-cs"/>
          </a:endParaRPr>
        </a:p>
      </dsp:txBody>
      <dsp:txXfrm>
        <a:off x="332250" y="1067681"/>
        <a:ext cx="1669529" cy="617425"/>
      </dsp:txXfrm>
    </dsp:sp>
    <dsp:sp modelId="{AEEC9747-A232-4060-ADA9-6B643BC8227F}">
      <dsp:nvSpPr>
        <dsp:cNvPr id="0" name=""/>
        <dsp:cNvSpPr/>
      </dsp:nvSpPr>
      <dsp:spPr>
        <a:xfrm>
          <a:off x="313041" y="55915"/>
          <a:ext cx="1707947" cy="655834"/>
        </a:xfrm>
        <a:prstGeom prst="roundRect">
          <a:avLst>
            <a:gd name="adj" fmla="val 10000"/>
          </a:avLst>
        </a:prstGeom>
        <a:solidFill>
          <a:srgbClr val="4F81BD"/>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GB" sz="1400" kern="1200" dirty="0" smtClean="0">
              <a:solidFill>
                <a:sysClr val="window" lastClr="FFFFFF"/>
              </a:solidFill>
              <a:latin typeface="Calibri"/>
              <a:ea typeface="+mn-ea"/>
              <a:cs typeface="+mn-cs"/>
            </a:rPr>
            <a:t>Field Work </a:t>
          </a:r>
          <a:br>
            <a:rPr lang="en-GB" sz="1400" kern="1200" dirty="0" smtClean="0">
              <a:solidFill>
                <a:sysClr val="window" lastClr="FFFFFF"/>
              </a:solidFill>
              <a:latin typeface="Calibri"/>
              <a:ea typeface="+mn-ea"/>
              <a:cs typeface="+mn-cs"/>
            </a:rPr>
          </a:br>
          <a:r>
            <a:rPr lang="en-GB" sz="1400" kern="1200" dirty="0" smtClean="0">
              <a:solidFill>
                <a:sysClr val="window" lastClr="FFFFFF"/>
              </a:solidFill>
              <a:latin typeface="Calibri"/>
              <a:ea typeface="+mn-ea"/>
              <a:cs typeface="+mn-cs"/>
            </a:rPr>
            <a:t>(</a:t>
          </a:r>
          <a:r>
            <a:rPr lang="en-GB" sz="1400" b="1" i="1" kern="1200" dirty="0" smtClean="0">
              <a:solidFill>
                <a:sysClr val="window" lastClr="FFFFFF"/>
              </a:solidFill>
              <a:latin typeface="Calibri"/>
              <a:ea typeface="+mn-ea"/>
              <a:cs typeface="+mn-cs"/>
            </a:rPr>
            <a:t>Step 3</a:t>
          </a:r>
          <a:r>
            <a:rPr lang="en-GB" sz="1400" i="0" kern="1200" dirty="0" smtClean="0">
              <a:solidFill>
                <a:sysClr val="window" lastClr="FFFFFF"/>
              </a:solidFill>
              <a:latin typeface="Calibri"/>
              <a:ea typeface="+mn-ea"/>
              <a:cs typeface="+mn-cs"/>
            </a:rPr>
            <a:t>) </a:t>
          </a:r>
        </a:p>
      </dsp:txBody>
      <dsp:txXfrm>
        <a:off x="332250" y="75124"/>
        <a:ext cx="1669529" cy="617416"/>
      </dsp:txXfrm>
    </dsp:sp>
    <dsp:sp modelId="{BA1BCC54-7C9A-4EDC-89D5-2ED9DD6CEA0F}">
      <dsp:nvSpPr>
        <dsp:cNvPr id="0" name=""/>
        <dsp:cNvSpPr/>
      </dsp:nvSpPr>
      <dsp:spPr>
        <a:xfrm>
          <a:off x="6980543" y="3435806"/>
          <a:ext cx="1707947" cy="1181037"/>
        </a:xfrm>
        <a:prstGeom prst="roundRect">
          <a:avLst>
            <a:gd name="adj" fmla="val 10000"/>
          </a:avLst>
        </a:prstGeom>
        <a:solidFill>
          <a:srgbClr val="FC9914"/>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GB" sz="1400" b="1" kern="1200" dirty="0" smtClean="0">
              <a:solidFill>
                <a:sysClr val="window" lastClr="FFFFFF"/>
              </a:solidFill>
              <a:latin typeface="Calibri"/>
              <a:ea typeface="+mn-ea"/>
              <a:cs typeface="+mn-cs"/>
            </a:rPr>
            <a:t>Output: Endorsement</a:t>
          </a:r>
          <a:r>
            <a:rPr lang="en-GB" sz="1400" kern="1200" dirty="0" smtClean="0">
              <a:solidFill>
                <a:sysClr val="window" lastClr="FFFFFF"/>
              </a:solidFill>
              <a:latin typeface="Calibri"/>
              <a:ea typeface="+mn-ea"/>
              <a:cs typeface="+mn-cs"/>
            </a:rPr>
            <a:t> </a:t>
          </a:r>
          <a:br>
            <a:rPr lang="en-GB" sz="1400" kern="1200" dirty="0" smtClean="0">
              <a:solidFill>
                <a:sysClr val="window" lastClr="FFFFFF"/>
              </a:solidFill>
              <a:latin typeface="Calibri"/>
              <a:ea typeface="+mn-ea"/>
              <a:cs typeface="+mn-cs"/>
            </a:rPr>
          </a:br>
          <a:r>
            <a:rPr lang="en-GB" sz="1400" kern="1200" dirty="0" smtClean="0">
              <a:solidFill>
                <a:sysClr val="window" lastClr="FFFFFF"/>
              </a:solidFill>
              <a:latin typeface="Calibri"/>
              <a:ea typeface="+mn-ea"/>
              <a:cs typeface="+mn-cs"/>
            </a:rPr>
            <a:t>of action plan </a:t>
          </a:r>
          <a:br>
            <a:rPr lang="en-GB" sz="1400" kern="1200" dirty="0" smtClean="0">
              <a:solidFill>
                <a:sysClr val="window" lastClr="FFFFFF"/>
              </a:solidFill>
              <a:latin typeface="Calibri"/>
              <a:ea typeface="+mn-ea"/>
              <a:cs typeface="+mn-cs"/>
            </a:rPr>
          </a:br>
          <a:r>
            <a:rPr lang="en-GB" sz="1400" kern="1200" dirty="0" smtClean="0">
              <a:solidFill>
                <a:sysClr val="window" lastClr="FFFFFF"/>
              </a:solidFill>
              <a:latin typeface="Calibri"/>
              <a:ea typeface="+mn-ea"/>
              <a:cs typeface="+mn-cs"/>
            </a:rPr>
            <a:t>and next steps</a:t>
          </a:r>
          <a:endParaRPr lang="en-GB" sz="1400" kern="1200" dirty="0">
            <a:solidFill>
              <a:sysClr val="window" lastClr="FFFFFF"/>
            </a:solidFill>
            <a:latin typeface="Calibri"/>
            <a:ea typeface="+mn-ea"/>
            <a:cs typeface="+mn-cs"/>
          </a:endParaRPr>
        </a:p>
      </dsp:txBody>
      <dsp:txXfrm>
        <a:off x="7015134" y="3470397"/>
        <a:ext cx="1638765" cy="111185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8EFAAB-CC0B-40B8-B614-6E56836233CB}">
      <dsp:nvSpPr>
        <dsp:cNvPr id="0" name=""/>
        <dsp:cNvSpPr/>
      </dsp:nvSpPr>
      <dsp:spPr>
        <a:xfrm>
          <a:off x="4056508" y="2040523"/>
          <a:ext cx="2557383" cy="2557383"/>
        </a:xfrm>
        <a:prstGeom prst="gear9">
          <a:avLst/>
        </a:prstGeom>
        <a:solidFill>
          <a:srgbClr val="002060"/>
        </a:solidFill>
        <a:ln w="19050" cap="flat" cmpd="sng" algn="ctr">
          <a:solidFill>
            <a:schemeClr val="lt1">
              <a:hueOff val="0"/>
              <a:satOff val="0"/>
              <a:lumOff val="0"/>
              <a:alphaOff val="0"/>
            </a:schemeClr>
          </a:solidFill>
          <a:prstDash val="solid"/>
          <a:miter lim="800000"/>
        </a:ln>
        <a:effectLst>
          <a:outerShdw blurRad="50800" dist="38100" dir="2700000" algn="tl" rotWithShape="0">
            <a:prstClr val="black">
              <a:alpha val="40000"/>
            </a:prst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GB" sz="1800" b="1" kern="1200" dirty="0" smtClean="0"/>
            <a:t>Health care workers</a:t>
          </a:r>
          <a:endParaRPr lang="en-GB" sz="1800" b="1" kern="1200" dirty="0"/>
        </a:p>
      </dsp:txBody>
      <dsp:txXfrm>
        <a:off x="4570656" y="2639578"/>
        <a:ext cx="1529087" cy="1314547"/>
      </dsp:txXfrm>
    </dsp:sp>
    <dsp:sp modelId="{B473EB27-CE5E-4F4D-80B7-650CF14E605B}">
      <dsp:nvSpPr>
        <dsp:cNvPr id="0" name=""/>
        <dsp:cNvSpPr/>
      </dsp:nvSpPr>
      <dsp:spPr>
        <a:xfrm>
          <a:off x="2286959" y="3517687"/>
          <a:ext cx="1915447" cy="1183981"/>
        </a:xfrm>
        <a:prstGeom prst="roundRect">
          <a:avLst>
            <a:gd name="adj" fmla="val 10000"/>
          </a:avLst>
        </a:prstGeom>
        <a:solidFill>
          <a:schemeClr val="lt1">
            <a:alpha val="90000"/>
            <a:hueOff val="0"/>
            <a:satOff val="0"/>
            <a:lumOff val="0"/>
            <a:alphaOff val="0"/>
          </a:schemeClr>
        </a:solidFill>
        <a:ln w="12700" cap="flat" cmpd="sng" algn="ctr">
          <a:solidFill>
            <a:srgbClr val="0070C0"/>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114300" lvl="1" indent="-114300" algn="l" defTabSz="533400">
            <a:lnSpc>
              <a:spcPct val="90000"/>
            </a:lnSpc>
            <a:spcBef>
              <a:spcPct val="0"/>
            </a:spcBef>
            <a:spcAft>
              <a:spcPct val="15000"/>
            </a:spcAft>
            <a:buChar char="••"/>
          </a:pPr>
          <a:r>
            <a:rPr lang="en-GB" sz="1200" kern="1200" dirty="0" smtClean="0">
              <a:solidFill>
                <a:schemeClr val="bg2">
                  <a:lumMod val="10000"/>
                </a:schemeClr>
              </a:solidFill>
              <a:latin typeface="Arial" panose="020B0604020202020204" pitchFamily="34" charset="0"/>
              <a:cs typeface="Arial" panose="020B0604020202020204" pitchFamily="34" charset="0"/>
            </a:rPr>
            <a:t>Failure to screen</a:t>
          </a:r>
          <a:endParaRPr lang="en-GB" sz="1200" kern="1200" dirty="0">
            <a:solidFill>
              <a:schemeClr val="bg2">
                <a:lumMod val="10000"/>
              </a:schemeClr>
            </a:solidFill>
            <a:latin typeface="Arial" panose="020B0604020202020204" pitchFamily="34" charset="0"/>
            <a:cs typeface="Arial" panose="020B0604020202020204" pitchFamily="34" charset="0"/>
          </a:endParaRPr>
        </a:p>
        <a:p>
          <a:pPr marL="114300" lvl="1" indent="-114300" algn="l" defTabSz="533400">
            <a:lnSpc>
              <a:spcPct val="90000"/>
            </a:lnSpc>
            <a:spcBef>
              <a:spcPct val="0"/>
            </a:spcBef>
            <a:spcAft>
              <a:spcPct val="15000"/>
            </a:spcAft>
            <a:buChar char="••"/>
          </a:pPr>
          <a:r>
            <a:rPr lang="en-GB" sz="1200" kern="1200" dirty="0" smtClean="0">
              <a:solidFill>
                <a:schemeClr val="bg2">
                  <a:lumMod val="10000"/>
                </a:schemeClr>
              </a:solidFill>
              <a:latin typeface="Arial" panose="020B0604020202020204" pitchFamily="34" charset="0"/>
              <a:cs typeface="Arial" panose="020B0604020202020204" pitchFamily="34" charset="0"/>
            </a:rPr>
            <a:t>False contra-indications</a:t>
          </a:r>
          <a:endParaRPr lang="en-GB" sz="1200" kern="1200" dirty="0">
            <a:solidFill>
              <a:schemeClr val="bg2">
                <a:lumMod val="10000"/>
              </a:schemeClr>
            </a:solidFill>
            <a:latin typeface="Arial" panose="020B0604020202020204" pitchFamily="34" charset="0"/>
            <a:cs typeface="Arial" panose="020B0604020202020204" pitchFamily="34" charset="0"/>
          </a:endParaRPr>
        </a:p>
        <a:p>
          <a:pPr marL="114300" lvl="1" indent="-114300" algn="l" defTabSz="533400">
            <a:lnSpc>
              <a:spcPct val="90000"/>
            </a:lnSpc>
            <a:spcBef>
              <a:spcPct val="0"/>
            </a:spcBef>
            <a:spcAft>
              <a:spcPct val="15000"/>
            </a:spcAft>
            <a:buChar char="••"/>
          </a:pPr>
          <a:r>
            <a:rPr lang="en-GB" sz="1200" kern="1200" dirty="0" smtClean="0">
              <a:solidFill>
                <a:schemeClr val="bg2">
                  <a:lumMod val="10000"/>
                </a:schemeClr>
              </a:solidFill>
              <a:latin typeface="Arial" panose="020B0604020202020204" pitchFamily="34" charset="0"/>
              <a:cs typeface="Arial" panose="020B0604020202020204" pitchFamily="34" charset="0"/>
            </a:rPr>
            <a:t>Vaccine wastage</a:t>
          </a:r>
          <a:endParaRPr lang="en-GB" sz="1200" kern="1200" dirty="0">
            <a:solidFill>
              <a:schemeClr val="bg2">
                <a:lumMod val="10000"/>
              </a:schemeClr>
            </a:solidFill>
            <a:latin typeface="Arial" panose="020B0604020202020204" pitchFamily="34" charset="0"/>
            <a:cs typeface="Arial" panose="020B0604020202020204" pitchFamily="34" charset="0"/>
          </a:endParaRPr>
        </a:p>
        <a:p>
          <a:pPr marL="114300" lvl="1" indent="-114300" algn="l" defTabSz="533400">
            <a:lnSpc>
              <a:spcPct val="90000"/>
            </a:lnSpc>
            <a:spcBef>
              <a:spcPct val="0"/>
            </a:spcBef>
            <a:spcAft>
              <a:spcPct val="15000"/>
            </a:spcAft>
            <a:buChar char="••"/>
          </a:pPr>
          <a:r>
            <a:rPr lang="en-GB" sz="1200" kern="1200" dirty="0" smtClean="0">
              <a:solidFill>
                <a:schemeClr val="bg2">
                  <a:lumMod val="10000"/>
                </a:schemeClr>
              </a:solidFill>
              <a:latin typeface="Arial" panose="020B0604020202020204" pitchFamily="34" charset="0"/>
              <a:cs typeface="Arial" panose="020B0604020202020204" pitchFamily="34" charset="0"/>
            </a:rPr>
            <a:t>Delayed schedules</a:t>
          </a:r>
          <a:endParaRPr lang="en-GB" sz="1200" kern="1200" dirty="0">
            <a:solidFill>
              <a:schemeClr val="bg2">
                <a:lumMod val="10000"/>
              </a:schemeClr>
            </a:solidFill>
            <a:latin typeface="Arial" panose="020B0604020202020204" pitchFamily="34" charset="0"/>
            <a:cs typeface="Arial" panose="020B0604020202020204" pitchFamily="34" charset="0"/>
          </a:endParaRPr>
        </a:p>
        <a:p>
          <a:pPr marL="114300" lvl="1" indent="-114300" algn="l" defTabSz="533400">
            <a:lnSpc>
              <a:spcPct val="90000"/>
            </a:lnSpc>
            <a:spcBef>
              <a:spcPct val="0"/>
            </a:spcBef>
            <a:spcAft>
              <a:spcPct val="15000"/>
            </a:spcAft>
            <a:buChar char="••"/>
          </a:pPr>
          <a:r>
            <a:rPr lang="en-GB" sz="1200" kern="1200" dirty="0" smtClean="0">
              <a:solidFill>
                <a:schemeClr val="bg2">
                  <a:lumMod val="10000"/>
                </a:schemeClr>
              </a:solidFill>
              <a:latin typeface="Arial" panose="020B0604020202020204" pitchFamily="34" charset="0"/>
              <a:cs typeface="Arial" panose="020B0604020202020204" pitchFamily="34" charset="0"/>
            </a:rPr>
            <a:t>Over-aged children</a:t>
          </a:r>
          <a:endParaRPr lang="en-GB" sz="1200" kern="1200" dirty="0">
            <a:solidFill>
              <a:schemeClr val="bg2">
                <a:lumMod val="10000"/>
              </a:schemeClr>
            </a:solidFill>
            <a:latin typeface="Arial" panose="020B0604020202020204" pitchFamily="34" charset="0"/>
            <a:cs typeface="Arial" panose="020B0604020202020204" pitchFamily="34" charset="0"/>
          </a:endParaRPr>
        </a:p>
      </dsp:txBody>
      <dsp:txXfrm>
        <a:off x="2321637" y="3552365"/>
        <a:ext cx="1846091" cy="1114625"/>
      </dsp:txXfrm>
    </dsp:sp>
    <dsp:sp modelId="{4CFA3B18-93E7-4314-8D14-28488D049DAC}">
      <dsp:nvSpPr>
        <dsp:cNvPr id="0" name=""/>
        <dsp:cNvSpPr/>
      </dsp:nvSpPr>
      <dsp:spPr>
        <a:xfrm>
          <a:off x="2568576" y="1436050"/>
          <a:ext cx="1859915" cy="1859915"/>
        </a:xfrm>
        <a:prstGeom prst="gear6">
          <a:avLst/>
        </a:prstGeom>
        <a:solidFill>
          <a:schemeClr val="accent1"/>
        </a:solidFill>
        <a:ln w="19050" cap="flat" cmpd="sng" algn="ctr">
          <a:solidFill>
            <a:schemeClr val="lt1">
              <a:hueOff val="0"/>
              <a:satOff val="0"/>
              <a:lumOff val="0"/>
              <a:alphaOff val="0"/>
            </a:schemeClr>
          </a:solidFill>
          <a:prstDash val="solid"/>
          <a:miter lim="800000"/>
        </a:ln>
        <a:effectLst>
          <a:outerShdw blurRad="50800" dist="38100" dir="2700000" algn="tl" rotWithShape="0">
            <a:prstClr val="black">
              <a:alpha val="40000"/>
            </a:prst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GB" sz="1800" b="1" kern="1200" dirty="0" smtClean="0"/>
            <a:t>Health services</a:t>
          </a:r>
          <a:endParaRPr lang="en-GB" sz="1800" b="1" kern="1200" dirty="0"/>
        </a:p>
      </dsp:txBody>
      <dsp:txXfrm>
        <a:off x="3036815" y="1907119"/>
        <a:ext cx="923437" cy="917777"/>
      </dsp:txXfrm>
    </dsp:sp>
    <dsp:sp modelId="{1FB64423-8C2D-416F-8077-2AFC706C1F31}">
      <dsp:nvSpPr>
        <dsp:cNvPr id="0" name=""/>
        <dsp:cNvSpPr/>
      </dsp:nvSpPr>
      <dsp:spPr>
        <a:xfrm>
          <a:off x="417650" y="1400742"/>
          <a:ext cx="1987461" cy="1304730"/>
        </a:xfrm>
        <a:prstGeom prst="roundRect">
          <a:avLst>
            <a:gd name="adj" fmla="val 10000"/>
          </a:avLst>
        </a:prstGeom>
        <a:solidFill>
          <a:schemeClr val="lt1">
            <a:alpha val="90000"/>
            <a:hueOff val="0"/>
            <a:satOff val="0"/>
            <a:lumOff val="0"/>
            <a:alphaOff val="0"/>
          </a:schemeClr>
        </a:solidFill>
        <a:ln w="12700" cap="flat" cmpd="sng" algn="ctr">
          <a:solidFill>
            <a:srgbClr val="0070C0"/>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114300" lvl="1" indent="-114300" algn="l" defTabSz="533400">
            <a:lnSpc>
              <a:spcPct val="90000"/>
            </a:lnSpc>
            <a:spcBef>
              <a:spcPct val="0"/>
            </a:spcBef>
            <a:spcAft>
              <a:spcPct val="15000"/>
            </a:spcAft>
            <a:buChar char="••"/>
          </a:pPr>
          <a:r>
            <a:rPr lang="en-GB" sz="1200" kern="1200" dirty="0" smtClean="0">
              <a:solidFill>
                <a:schemeClr val="bg2">
                  <a:lumMod val="10000"/>
                </a:schemeClr>
              </a:solidFill>
              <a:latin typeface="Arial" panose="020B0604020202020204" pitchFamily="34" charset="0"/>
              <a:cs typeface="Arial" panose="020B0604020202020204" pitchFamily="34" charset="0"/>
            </a:rPr>
            <a:t>Limited hours</a:t>
          </a:r>
          <a:endParaRPr lang="en-GB" sz="1200" kern="1200" dirty="0">
            <a:solidFill>
              <a:schemeClr val="bg2">
                <a:lumMod val="10000"/>
              </a:schemeClr>
            </a:solidFill>
            <a:latin typeface="Arial" panose="020B0604020202020204" pitchFamily="34" charset="0"/>
            <a:cs typeface="Arial" panose="020B0604020202020204" pitchFamily="34" charset="0"/>
          </a:endParaRPr>
        </a:p>
        <a:p>
          <a:pPr marL="114300" lvl="1" indent="-114300" algn="l" defTabSz="533400">
            <a:lnSpc>
              <a:spcPct val="90000"/>
            </a:lnSpc>
            <a:spcBef>
              <a:spcPct val="0"/>
            </a:spcBef>
            <a:spcAft>
              <a:spcPct val="15000"/>
            </a:spcAft>
            <a:buChar char="••"/>
          </a:pPr>
          <a:r>
            <a:rPr lang="en-GB" sz="1200" kern="1200" dirty="0" smtClean="0">
              <a:solidFill>
                <a:schemeClr val="bg2">
                  <a:lumMod val="10000"/>
                </a:schemeClr>
              </a:solidFill>
              <a:latin typeface="Arial" panose="020B0604020202020204" pitchFamily="34" charset="0"/>
              <a:cs typeface="Arial" panose="020B0604020202020204" pitchFamily="34" charset="0"/>
            </a:rPr>
            <a:t>Shortage and stock-outs</a:t>
          </a:r>
          <a:endParaRPr lang="en-GB" sz="1200" kern="1200" dirty="0">
            <a:solidFill>
              <a:schemeClr val="bg2">
                <a:lumMod val="10000"/>
              </a:schemeClr>
            </a:solidFill>
            <a:latin typeface="Arial" panose="020B0604020202020204" pitchFamily="34" charset="0"/>
            <a:cs typeface="Arial" panose="020B0604020202020204" pitchFamily="34" charset="0"/>
          </a:endParaRPr>
        </a:p>
        <a:p>
          <a:pPr marL="114300" lvl="1" indent="-114300" algn="l" defTabSz="533400">
            <a:lnSpc>
              <a:spcPct val="90000"/>
            </a:lnSpc>
            <a:spcBef>
              <a:spcPct val="0"/>
            </a:spcBef>
            <a:spcAft>
              <a:spcPct val="15000"/>
            </a:spcAft>
            <a:buChar char="••"/>
          </a:pPr>
          <a:r>
            <a:rPr lang="en-GB" sz="1200" kern="1200" dirty="0" smtClean="0">
              <a:solidFill>
                <a:schemeClr val="bg2">
                  <a:lumMod val="10000"/>
                </a:schemeClr>
              </a:solidFill>
              <a:latin typeface="Arial" panose="020B0604020202020204" pitchFamily="34" charset="0"/>
              <a:cs typeface="Arial" panose="020B0604020202020204" pitchFamily="34" charset="0"/>
            </a:rPr>
            <a:t>Lack of integration</a:t>
          </a:r>
          <a:endParaRPr lang="en-GB" sz="1200" kern="1200" dirty="0">
            <a:solidFill>
              <a:schemeClr val="bg2">
                <a:lumMod val="10000"/>
              </a:schemeClr>
            </a:solidFill>
            <a:latin typeface="Arial" panose="020B0604020202020204" pitchFamily="34" charset="0"/>
            <a:cs typeface="Arial" panose="020B0604020202020204" pitchFamily="34" charset="0"/>
          </a:endParaRPr>
        </a:p>
        <a:p>
          <a:pPr marL="114300" lvl="1" indent="-114300" algn="l" defTabSz="533400">
            <a:lnSpc>
              <a:spcPct val="90000"/>
            </a:lnSpc>
            <a:spcBef>
              <a:spcPct val="0"/>
            </a:spcBef>
            <a:spcAft>
              <a:spcPct val="15000"/>
            </a:spcAft>
            <a:buChar char="••"/>
          </a:pPr>
          <a:r>
            <a:rPr lang="en-GB" sz="1200" kern="1200" dirty="0" smtClean="0">
              <a:solidFill>
                <a:schemeClr val="bg2">
                  <a:lumMod val="10000"/>
                </a:schemeClr>
              </a:solidFill>
              <a:latin typeface="Arial" panose="020B0604020202020204" pitchFamily="34" charset="0"/>
              <a:cs typeface="Arial" panose="020B0604020202020204" pitchFamily="34" charset="0"/>
            </a:rPr>
            <a:t>Poorly-designed records</a:t>
          </a:r>
          <a:endParaRPr lang="en-GB" sz="1200" kern="1200" dirty="0">
            <a:solidFill>
              <a:schemeClr val="bg2">
                <a:lumMod val="10000"/>
              </a:schemeClr>
            </a:solidFill>
            <a:latin typeface="Arial" panose="020B0604020202020204" pitchFamily="34" charset="0"/>
            <a:cs typeface="Arial" panose="020B0604020202020204" pitchFamily="34" charset="0"/>
          </a:endParaRPr>
        </a:p>
        <a:p>
          <a:pPr marL="114300" lvl="1" indent="-114300" algn="l" defTabSz="533400">
            <a:lnSpc>
              <a:spcPct val="90000"/>
            </a:lnSpc>
            <a:spcBef>
              <a:spcPct val="0"/>
            </a:spcBef>
            <a:spcAft>
              <a:spcPct val="15000"/>
            </a:spcAft>
            <a:buChar char="••"/>
          </a:pPr>
          <a:r>
            <a:rPr lang="en-GB" sz="1200" kern="1200" dirty="0" smtClean="0">
              <a:solidFill>
                <a:schemeClr val="bg2">
                  <a:lumMod val="10000"/>
                </a:schemeClr>
              </a:solidFill>
              <a:latin typeface="Arial" panose="020B0604020202020204" pitchFamily="34" charset="0"/>
              <a:cs typeface="Arial" panose="020B0604020202020204" pitchFamily="34" charset="0"/>
            </a:rPr>
            <a:t>Other adverse policies</a:t>
          </a:r>
          <a:endParaRPr lang="en-GB" sz="1200" kern="1200" dirty="0">
            <a:solidFill>
              <a:schemeClr val="bg2">
                <a:lumMod val="10000"/>
              </a:schemeClr>
            </a:solidFill>
            <a:latin typeface="Arial" panose="020B0604020202020204" pitchFamily="34" charset="0"/>
            <a:cs typeface="Arial" panose="020B0604020202020204" pitchFamily="34" charset="0"/>
          </a:endParaRPr>
        </a:p>
        <a:p>
          <a:pPr marL="114300" lvl="1" indent="-114300" algn="l" defTabSz="533400">
            <a:lnSpc>
              <a:spcPct val="90000"/>
            </a:lnSpc>
            <a:spcBef>
              <a:spcPct val="0"/>
            </a:spcBef>
            <a:spcAft>
              <a:spcPct val="15000"/>
            </a:spcAft>
            <a:buChar char="••"/>
          </a:pPr>
          <a:r>
            <a:rPr lang="en-GB" sz="1200" kern="1200" dirty="0" smtClean="0">
              <a:solidFill>
                <a:schemeClr val="bg2">
                  <a:lumMod val="10000"/>
                </a:schemeClr>
              </a:solidFill>
              <a:latin typeface="Arial" panose="020B0604020202020204" pitchFamily="34" charset="0"/>
              <a:cs typeface="Arial" panose="020B0604020202020204" pitchFamily="34" charset="0"/>
            </a:rPr>
            <a:t>Vaccination card availability</a:t>
          </a:r>
          <a:endParaRPr lang="en-GB" sz="1200" kern="1200" dirty="0">
            <a:solidFill>
              <a:schemeClr val="bg2">
                <a:lumMod val="10000"/>
              </a:schemeClr>
            </a:solidFill>
            <a:latin typeface="Arial" panose="020B0604020202020204" pitchFamily="34" charset="0"/>
            <a:cs typeface="Arial" panose="020B0604020202020204" pitchFamily="34" charset="0"/>
          </a:endParaRPr>
        </a:p>
      </dsp:txBody>
      <dsp:txXfrm>
        <a:off x="455864" y="1438956"/>
        <a:ext cx="1911033" cy="1228302"/>
      </dsp:txXfrm>
    </dsp:sp>
    <dsp:sp modelId="{A34E9467-3669-4EAA-90D7-D780BFC272C5}">
      <dsp:nvSpPr>
        <dsp:cNvPr id="0" name=""/>
        <dsp:cNvSpPr/>
      </dsp:nvSpPr>
      <dsp:spPr>
        <a:xfrm rot="20700000">
          <a:off x="3610318" y="152898"/>
          <a:ext cx="1822337" cy="1822337"/>
        </a:xfrm>
        <a:prstGeom prst="gear6">
          <a:avLst/>
        </a:prstGeom>
        <a:solidFill>
          <a:srgbClr val="00C8C3"/>
        </a:solidFill>
        <a:ln w="19050" cap="flat" cmpd="sng" algn="ctr">
          <a:solidFill>
            <a:schemeClr val="lt1">
              <a:hueOff val="0"/>
              <a:satOff val="0"/>
              <a:lumOff val="0"/>
              <a:alphaOff val="0"/>
            </a:schemeClr>
          </a:solidFill>
          <a:prstDash val="solid"/>
          <a:miter lim="800000"/>
        </a:ln>
        <a:effectLst>
          <a:outerShdw blurRad="50800" dist="38100" dir="2700000" algn="tl" rotWithShape="0">
            <a:prstClr val="black">
              <a:alpha val="40000"/>
            </a:prst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GB" sz="1700" b="1" kern="1200" dirty="0" smtClean="0"/>
            <a:t>Caregivers</a:t>
          </a:r>
          <a:endParaRPr lang="en-GB" sz="1700" b="1" kern="1200" dirty="0"/>
        </a:p>
      </dsp:txBody>
      <dsp:txXfrm rot="-20700000">
        <a:off x="4010010" y="552590"/>
        <a:ext cx="1022953" cy="1022953"/>
      </dsp:txXfrm>
    </dsp:sp>
    <dsp:sp modelId="{01A61B68-4A34-487B-A653-C4B262EFE728}">
      <dsp:nvSpPr>
        <dsp:cNvPr id="0" name=""/>
        <dsp:cNvSpPr/>
      </dsp:nvSpPr>
      <dsp:spPr>
        <a:xfrm>
          <a:off x="5358666" y="150657"/>
          <a:ext cx="2328895" cy="1039778"/>
        </a:xfrm>
        <a:prstGeom prst="roundRect">
          <a:avLst>
            <a:gd name="adj" fmla="val 10000"/>
          </a:avLst>
        </a:prstGeom>
        <a:solidFill>
          <a:schemeClr val="lt1">
            <a:alpha val="90000"/>
            <a:hueOff val="0"/>
            <a:satOff val="0"/>
            <a:lumOff val="0"/>
            <a:alphaOff val="0"/>
          </a:schemeClr>
        </a:solidFill>
        <a:ln w="12700" cap="flat" cmpd="sng" algn="ctr">
          <a:solidFill>
            <a:srgbClr val="0070C0"/>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114300" lvl="1" indent="-114300" algn="l" defTabSz="533400">
            <a:lnSpc>
              <a:spcPct val="90000"/>
            </a:lnSpc>
            <a:spcBef>
              <a:spcPct val="0"/>
            </a:spcBef>
            <a:spcAft>
              <a:spcPct val="15000"/>
            </a:spcAft>
            <a:buChar char="••"/>
          </a:pPr>
          <a:r>
            <a:rPr lang="en-GB" sz="1200" kern="1200" dirty="0" smtClean="0">
              <a:solidFill>
                <a:schemeClr val="bg2">
                  <a:lumMod val="10000"/>
                </a:schemeClr>
              </a:solidFill>
              <a:latin typeface="Arial" panose="020B0604020202020204" pitchFamily="34" charset="0"/>
              <a:cs typeface="Arial" panose="020B0604020202020204" pitchFamily="34" charset="0"/>
            </a:rPr>
            <a:t>Vaccine hesitancy</a:t>
          </a:r>
          <a:endParaRPr lang="en-GB" sz="1200" kern="1200" dirty="0">
            <a:solidFill>
              <a:schemeClr val="bg2">
                <a:lumMod val="10000"/>
              </a:schemeClr>
            </a:solidFill>
            <a:latin typeface="Arial" panose="020B0604020202020204" pitchFamily="34" charset="0"/>
            <a:cs typeface="Arial" panose="020B0604020202020204" pitchFamily="34" charset="0"/>
          </a:endParaRPr>
        </a:p>
        <a:p>
          <a:pPr marL="114300" lvl="1" indent="-114300" algn="l" defTabSz="533400">
            <a:lnSpc>
              <a:spcPct val="90000"/>
            </a:lnSpc>
            <a:spcBef>
              <a:spcPct val="0"/>
            </a:spcBef>
            <a:spcAft>
              <a:spcPct val="15000"/>
            </a:spcAft>
            <a:buChar char="••"/>
          </a:pPr>
          <a:r>
            <a:rPr lang="en-GB" sz="1200" kern="1200" dirty="0" smtClean="0">
              <a:solidFill>
                <a:schemeClr val="bg2">
                  <a:lumMod val="10000"/>
                </a:schemeClr>
              </a:solidFill>
              <a:latin typeface="Arial" panose="020B0604020202020204" pitchFamily="34" charset="0"/>
              <a:cs typeface="Arial" panose="020B0604020202020204" pitchFamily="34" charset="0"/>
            </a:rPr>
            <a:t>Lack of awareness of schedule</a:t>
          </a:r>
          <a:endParaRPr lang="en-GB" sz="1200" kern="1200" dirty="0">
            <a:solidFill>
              <a:schemeClr val="bg2">
                <a:lumMod val="10000"/>
              </a:schemeClr>
            </a:solidFill>
            <a:latin typeface="Arial" panose="020B0604020202020204" pitchFamily="34" charset="0"/>
            <a:cs typeface="Arial" panose="020B0604020202020204" pitchFamily="34" charset="0"/>
          </a:endParaRPr>
        </a:p>
        <a:p>
          <a:pPr marL="114300" lvl="1" indent="-114300" algn="l" defTabSz="533400">
            <a:lnSpc>
              <a:spcPct val="90000"/>
            </a:lnSpc>
            <a:spcBef>
              <a:spcPct val="0"/>
            </a:spcBef>
            <a:spcAft>
              <a:spcPct val="15000"/>
            </a:spcAft>
            <a:buChar char="••"/>
          </a:pPr>
          <a:r>
            <a:rPr lang="en-GB" sz="1200" kern="1200" dirty="0" smtClean="0">
              <a:solidFill>
                <a:schemeClr val="bg2">
                  <a:lumMod val="10000"/>
                </a:schemeClr>
              </a:solidFill>
              <a:latin typeface="Arial" panose="020B0604020202020204" pitchFamily="34" charset="0"/>
              <a:cs typeface="Arial" panose="020B0604020202020204" pitchFamily="34" charset="0"/>
            </a:rPr>
            <a:t>Vaccination card to clinic</a:t>
          </a:r>
          <a:endParaRPr lang="en-GB" sz="1200" kern="1200" dirty="0">
            <a:solidFill>
              <a:schemeClr val="bg2">
                <a:lumMod val="10000"/>
              </a:schemeClr>
            </a:solidFill>
            <a:latin typeface="Arial" panose="020B0604020202020204" pitchFamily="34" charset="0"/>
            <a:cs typeface="Arial" panose="020B0604020202020204" pitchFamily="34" charset="0"/>
          </a:endParaRPr>
        </a:p>
        <a:p>
          <a:pPr marL="114300" lvl="1" indent="-114300" algn="l" defTabSz="533400">
            <a:lnSpc>
              <a:spcPct val="90000"/>
            </a:lnSpc>
            <a:spcBef>
              <a:spcPct val="0"/>
            </a:spcBef>
            <a:spcAft>
              <a:spcPct val="15000"/>
            </a:spcAft>
            <a:buChar char="••"/>
          </a:pPr>
          <a:endParaRPr lang="en-GB" sz="1200" kern="1200" dirty="0"/>
        </a:p>
      </dsp:txBody>
      <dsp:txXfrm>
        <a:off x="5389120" y="181111"/>
        <a:ext cx="2267987" cy="978870"/>
      </dsp:txXfrm>
    </dsp:sp>
    <dsp:sp modelId="{9CF36031-3313-4C10-91D8-58D306F478B2}">
      <dsp:nvSpPr>
        <dsp:cNvPr id="0" name=""/>
        <dsp:cNvSpPr/>
      </dsp:nvSpPr>
      <dsp:spPr>
        <a:xfrm>
          <a:off x="3864892" y="1651752"/>
          <a:ext cx="3273450" cy="3273450"/>
        </a:xfrm>
        <a:prstGeom prst="circularArrow">
          <a:avLst>
            <a:gd name="adj1" fmla="val 4688"/>
            <a:gd name="adj2" fmla="val 299029"/>
            <a:gd name="adj3" fmla="val 2526072"/>
            <a:gd name="adj4" fmla="val 15840100"/>
            <a:gd name="adj5" fmla="val 5469"/>
          </a:avLst>
        </a:prstGeom>
        <a:solidFill>
          <a:srgbClr val="0070C0"/>
        </a:solidFill>
        <a:ln>
          <a:noFill/>
        </a:ln>
        <a:effectLst/>
      </dsp:spPr>
      <dsp:style>
        <a:lnRef idx="0">
          <a:scrgbClr r="0" g="0" b="0"/>
        </a:lnRef>
        <a:fillRef idx="1">
          <a:scrgbClr r="0" g="0" b="0"/>
        </a:fillRef>
        <a:effectRef idx="1">
          <a:scrgbClr r="0" g="0" b="0"/>
        </a:effectRef>
        <a:fontRef idx="minor">
          <a:schemeClr val="lt1"/>
        </a:fontRef>
      </dsp:style>
    </dsp:sp>
    <dsp:sp modelId="{154287E5-E6E2-4AF3-BA9C-8246693513CD}">
      <dsp:nvSpPr>
        <dsp:cNvPr id="0" name=""/>
        <dsp:cNvSpPr/>
      </dsp:nvSpPr>
      <dsp:spPr>
        <a:xfrm>
          <a:off x="2239189" y="1022567"/>
          <a:ext cx="2378366" cy="2378366"/>
        </a:xfrm>
        <a:prstGeom prst="leftCircularArrow">
          <a:avLst>
            <a:gd name="adj1" fmla="val 6452"/>
            <a:gd name="adj2" fmla="val 429999"/>
            <a:gd name="adj3" fmla="val 10489124"/>
            <a:gd name="adj4" fmla="val 14837806"/>
            <a:gd name="adj5" fmla="val 7527"/>
          </a:avLst>
        </a:prstGeom>
        <a:solidFill>
          <a:srgbClr val="0070C0"/>
        </a:solidFill>
        <a:ln>
          <a:noFill/>
        </a:ln>
        <a:effectLst/>
      </dsp:spPr>
      <dsp:style>
        <a:lnRef idx="0">
          <a:scrgbClr r="0" g="0" b="0"/>
        </a:lnRef>
        <a:fillRef idx="1">
          <a:scrgbClr r="0" g="0" b="0"/>
        </a:fillRef>
        <a:effectRef idx="1">
          <a:scrgbClr r="0" g="0" b="0"/>
        </a:effectRef>
        <a:fontRef idx="minor">
          <a:schemeClr val="lt1"/>
        </a:fontRef>
      </dsp:style>
    </dsp:sp>
    <dsp:sp modelId="{9D6BC40F-7F69-4C48-9BC8-7175C4273115}">
      <dsp:nvSpPr>
        <dsp:cNvPr id="0" name=""/>
        <dsp:cNvSpPr/>
      </dsp:nvSpPr>
      <dsp:spPr>
        <a:xfrm>
          <a:off x="3188793" y="-248216"/>
          <a:ext cx="2564358" cy="2564358"/>
        </a:xfrm>
        <a:prstGeom prst="circularArrow">
          <a:avLst>
            <a:gd name="adj1" fmla="val 5984"/>
            <a:gd name="adj2" fmla="val 394124"/>
            <a:gd name="adj3" fmla="val 13313824"/>
            <a:gd name="adj4" fmla="val 10508221"/>
            <a:gd name="adj5" fmla="val 6981"/>
          </a:avLst>
        </a:prstGeom>
        <a:solidFill>
          <a:srgbClr val="0070C0"/>
        </a:solidFill>
        <a:ln>
          <a:noFill/>
        </a:ln>
        <a:effectLst/>
      </dsp:spPr>
      <dsp:style>
        <a:lnRef idx="0">
          <a:scrgbClr r="0" g="0" b="0"/>
        </a:lnRef>
        <a:fillRef idx="1">
          <a:scrgbClr r="0" g="0" b="0"/>
        </a:fillRef>
        <a:effectRef idx="1">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759BC0-B268-4F05-812F-B91C331E4C9F}" type="datetimeFigureOut">
              <a:rPr lang="en-US" smtClean="0"/>
              <a:t>10/9/2017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E15B521-864A-477D-B705-0815730776CC}" type="slidenum">
              <a:rPr lang="en-US" smtClean="0"/>
              <a:t>‹#›</a:t>
            </a:fld>
            <a:endParaRPr lang="en-US"/>
          </a:p>
        </p:txBody>
      </p:sp>
    </p:spTree>
    <p:extLst>
      <p:ext uri="{BB962C8B-B14F-4D97-AF65-F5344CB8AC3E}">
        <p14:creationId xmlns:p14="http://schemas.microsoft.com/office/powerpoint/2010/main" val="37379741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C5D2F26-5FEC-4208-A165-F88FB023245E}" type="datetimeFigureOut">
              <a:rPr lang="en-GB" smtClean="0"/>
              <a:t>09/10/2017</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F7F36E-863A-482A-9082-6737BB845C10}" type="slidenum">
              <a:rPr lang="en-GB" smtClean="0"/>
              <a:t>‹#›</a:t>
            </a:fld>
            <a:endParaRPr lang="en-GB"/>
          </a:p>
        </p:txBody>
      </p:sp>
    </p:spTree>
    <p:extLst>
      <p:ext uri="{BB962C8B-B14F-4D97-AF65-F5344CB8AC3E}">
        <p14:creationId xmlns:p14="http://schemas.microsoft.com/office/powerpoint/2010/main" val="13869435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a:t>
            </a:r>
            <a:r>
              <a:rPr lang="en-GB" baseline="0" dirty="0" smtClean="0"/>
              <a:t> scale up of the MOV strategy consists of four main components:</a:t>
            </a:r>
          </a:p>
          <a:p>
            <a:pPr marL="228600" indent="-228600">
              <a:buAutoNum type="arabicPeriod"/>
            </a:pPr>
            <a:r>
              <a:rPr lang="en-GB" baseline="0" dirty="0" smtClean="0"/>
              <a:t>A planning guide </a:t>
            </a:r>
          </a:p>
          <a:p>
            <a:pPr marL="228600" indent="-228600">
              <a:buAutoNum type="arabicPeriod"/>
            </a:pPr>
            <a:r>
              <a:rPr lang="en-GB" baseline="0" dirty="0" smtClean="0"/>
              <a:t>A revised and updated assessment protocol </a:t>
            </a:r>
          </a:p>
          <a:p>
            <a:pPr marL="228600" indent="-228600">
              <a:buAutoNum type="arabicPeriod"/>
            </a:pPr>
            <a:r>
              <a:rPr lang="en-GB" baseline="0" dirty="0" smtClean="0"/>
              <a:t>An intervention handbook, and </a:t>
            </a:r>
          </a:p>
          <a:p>
            <a:pPr marL="228600" indent="-228600">
              <a:buAutoNum type="arabicPeriod"/>
            </a:pPr>
            <a:r>
              <a:rPr lang="en-GB" baseline="0" dirty="0" smtClean="0"/>
              <a:t>A framework to facilitate coordination among partners and countries</a:t>
            </a:r>
          </a:p>
          <a:p>
            <a:pPr marL="228600" indent="-228600">
              <a:buAutoNum type="arabicPeriod"/>
            </a:pPr>
            <a:endParaRPr lang="en-GB" baseline="0" dirty="0" smtClean="0"/>
          </a:p>
          <a:p>
            <a:pPr marL="0" indent="0">
              <a:buNone/>
            </a:pPr>
            <a:r>
              <a:rPr lang="en-GB" baseline="0" dirty="0" smtClean="0"/>
              <a:t>Next, I will briefly elaborate on each of these components.</a:t>
            </a:r>
            <a:endParaRPr lang="en-GB" dirty="0"/>
          </a:p>
        </p:txBody>
      </p:sp>
      <p:sp>
        <p:nvSpPr>
          <p:cNvPr id="5" name="Slide Number Placeholder 4"/>
          <p:cNvSpPr>
            <a:spLocks noGrp="1"/>
          </p:cNvSpPr>
          <p:nvPr>
            <p:ph type="sldNum" sz="quarter" idx="10"/>
          </p:nvPr>
        </p:nvSpPr>
        <p:spPr/>
        <p:txBody>
          <a:bodyPr/>
          <a:lstStyle/>
          <a:p>
            <a:pPr>
              <a:defRPr/>
            </a:pPr>
            <a:fld id="{2F9BC431-7106-4259-88BB-841DBBBB1431}" type="slidenum">
              <a:rPr lang="en-US" altLang="en-US" smtClean="0"/>
              <a:pPr>
                <a:defRPr/>
              </a:pPr>
              <a:t>2</a:t>
            </a:fld>
            <a:endParaRPr lang="en-US" altLang="en-US" dirty="0"/>
          </a:p>
        </p:txBody>
      </p:sp>
    </p:spTree>
    <p:extLst>
      <p:ext uri="{BB962C8B-B14F-4D97-AF65-F5344CB8AC3E}">
        <p14:creationId xmlns:p14="http://schemas.microsoft.com/office/powerpoint/2010/main" val="2210126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new missed opportunity strategy</a:t>
            </a:r>
            <a:r>
              <a:rPr lang="en-GB" baseline="0" dirty="0" smtClean="0"/>
              <a:t> answers </a:t>
            </a:r>
            <a:r>
              <a:rPr lang="en-GB" dirty="0" smtClean="0"/>
              <a:t>three key questions:</a:t>
            </a:r>
          </a:p>
          <a:p>
            <a:pPr marL="457200" indent="-457200">
              <a:lnSpc>
                <a:spcPct val="80000"/>
              </a:lnSpc>
              <a:buClrTx/>
              <a:buFont typeface="+mj-lt"/>
              <a:buAutoNum type="arabicPeriod"/>
            </a:pPr>
            <a:r>
              <a:rPr lang="en-GB" dirty="0" smtClean="0">
                <a:solidFill>
                  <a:schemeClr val="tx2"/>
                </a:solidFill>
                <a:ea typeface="ＭＳ Ｐゴシック" charset="0"/>
              </a:rPr>
              <a:t>How many opportunities for vaccination are missed at </a:t>
            </a:r>
            <a:r>
              <a:rPr lang="en-GB" u="sng" dirty="0" smtClean="0">
                <a:solidFill>
                  <a:schemeClr val="tx2"/>
                </a:solidFill>
                <a:ea typeface="ＭＳ Ｐゴシック" charset="0"/>
              </a:rPr>
              <a:t>existing</a:t>
            </a:r>
            <a:r>
              <a:rPr lang="en-GB" dirty="0" smtClean="0">
                <a:solidFill>
                  <a:schemeClr val="tx2"/>
                </a:solidFill>
                <a:ea typeface="ＭＳ Ｐゴシック" charset="0"/>
              </a:rPr>
              <a:t> vaccination sites?</a:t>
            </a:r>
          </a:p>
          <a:p>
            <a:pPr marL="457200" indent="-457200">
              <a:lnSpc>
                <a:spcPct val="80000"/>
              </a:lnSpc>
              <a:buClrTx/>
              <a:buFont typeface="+mj-lt"/>
              <a:buAutoNum type="arabicPeriod"/>
            </a:pPr>
            <a:r>
              <a:rPr lang="en-GB" dirty="0" smtClean="0">
                <a:solidFill>
                  <a:schemeClr val="tx2"/>
                </a:solidFill>
                <a:ea typeface="ＭＳ Ｐゴシック" charset="0"/>
              </a:rPr>
              <a:t>Why are these opportunities being missed at the different vaccination sites?, and</a:t>
            </a:r>
          </a:p>
          <a:p>
            <a:pPr marL="457200" indent="-457200">
              <a:lnSpc>
                <a:spcPct val="80000"/>
              </a:lnSpc>
              <a:buClrTx/>
              <a:buFont typeface="+mj-lt"/>
              <a:buAutoNum type="arabicPeriod"/>
            </a:pPr>
            <a:r>
              <a:rPr lang="en-GB" dirty="0" smtClean="0">
                <a:solidFill>
                  <a:schemeClr val="tx2"/>
                </a:solidFill>
                <a:ea typeface="ＭＳ Ｐゴシック" charset="0"/>
              </a:rPr>
              <a:t>What can be adjusted or done differently (e.g. </a:t>
            </a:r>
            <a:r>
              <a:rPr lang="en-GB" u="sng" dirty="0" smtClean="0">
                <a:solidFill>
                  <a:schemeClr val="tx2"/>
                </a:solidFill>
                <a:ea typeface="ＭＳ Ｐゴシック" charset="0"/>
              </a:rPr>
              <a:t>policies, procedures and behaviours</a:t>
            </a:r>
            <a:r>
              <a:rPr lang="en-GB" dirty="0" smtClean="0">
                <a:solidFill>
                  <a:schemeClr val="tx2"/>
                </a:solidFill>
                <a:ea typeface="ＭＳ Ｐゴシック" charset="0"/>
              </a:rPr>
              <a:t>) so that we do not miss any opportunity to vaccinate?</a:t>
            </a:r>
            <a:endParaRPr lang="en-GB" sz="1100" dirty="0" smtClean="0">
              <a:solidFill>
                <a:schemeClr val="tx2"/>
              </a:solidFill>
              <a:ea typeface="ＭＳ Ｐゴシック" charset="0"/>
            </a:endParaRPr>
          </a:p>
          <a:p>
            <a:endParaRPr lang="en-GB" dirty="0"/>
          </a:p>
        </p:txBody>
      </p:sp>
      <p:sp>
        <p:nvSpPr>
          <p:cNvPr id="5" name="Slide Number Placeholder 4"/>
          <p:cNvSpPr>
            <a:spLocks noGrp="1"/>
          </p:cNvSpPr>
          <p:nvPr>
            <p:ph type="sldNum" sz="quarter" idx="10"/>
          </p:nvPr>
        </p:nvSpPr>
        <p:spPr/>
        <p:txBody>
          <a:bodyPr/>
          <a:lstStyle/>
          <a:p>
            <a:pPr>
              <a:defRPr/>
            </a:pPr>
            <a:fld id="{2F9BC431-7106-4259-88BB-841DBBBB1431}" type="slidenum">
              <a:rPr lang="en-US" altLang="en-US" smtClean="0">
                <a:solidFill>
                  <a:prstClr val="black"/>
                </a:solidFill>
              </a:rPr>
              <a:pPr>
                <a:defRPr/>
              </a:pPr>
              <a:t>15</a:t>
            </a:fld>
            <a:endParaRPr lang="en-US" altLang="en-US" dirty="0">
              <a:solidFill>
                <a:prstClr val="black"/>
              </a:solidFill>
            </a:endParaRPr>
          </a:p>
        </p:txBody>
      </p:sp>
    </p:spTree>
    <p:extLst>
      <p:ext uri="{BB962C8B-B14F-4D97-AF65-F5344CB8AC3E}">
        <p14:creationId xmlns:p14="http://schemas.microsoft.com/office/powerpoint/2010/main" val="2500909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EF7F36E-863A-482A-9082-6737BB845C10}" type="slidenum">
              <a:rPr lang="en-GB" smtClean="0"/>
              <a:t>18</a:t>
            </a:fld>
            <a:endParaRPr lang="en-GB"/>
          </a:p>
        </p:txBody>
      </p:sp>
    </p:spTree>
    <p:extLst>
      <p:ext uri="{BB962C8B-B14F-4D97-AF65-F5344CB8AC3E}">
        <p14:creationId xmlns:p14="http://schemas.microsoft.com/office/powerpoint/2010/main" val="12500088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EF7F36E-863A-482A-9082-6737BB845C10}" type="slidenum">
              <a:rPr lang="en-GB" smtClean="0"/>
              <a:t>21</a:t>
            </a:fld>
            <a:endParaRPr lang="en-GB"/>
          </a:p>
        </p:txBody>
      </p:sp>
    </p:spTree>
    <p:extLst>
      <p:ext uri="{BB962C8B-B14F-4D97-AF65-F5344CB8AC3E}">
        <p14:creationId xmlns:p14="http://schemas.microsoft.com/office/powerpoint/2010/main" val="2009547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EF7F36E-863A-482A-9082-6737BB845C10}" type="slidenum">
              <a:rPr lang="en-GB" smtClean="0"/>
              <a:t>22</a:t>
            </a:fld>
            <a:endParaRPr lang="en-GB"/>
          </a:p>
        </p:txBody>
      </p:sp>
    </p:spTree>
    <p:extLst>
      <p:ext uri="{BB962C8B-B14F-4D97-AF65-F5344CB8AC3E}">
        <p14:creationId xmlns:p14="http://schemas.microsoft.com/office/powerpoint/2010/main" val="2009547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EF7F36E-863A-482A-9082-6737BB845C10}" type="slidenum">
              <a:rPr lang="en-GB" smtClean="0"/>
              <a:t>30</a:t>
            </a:fld>
            <a:endParaRPr lang="en-GB"/>
          </a:p>
        </p:txBody>
      </p:sp>
    </p:spTree>
    <p:extLst>
      <p:ext uri="{BB962C8B-B14F-4D97-AF65-F5344CB8AC3E}">
        <p14:creationId xmlns:p14="http://schemas.microsoft.com/office/powerpoint/2010/main" val="17334626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GB" baseline="0" dirty="0" smtClean="0"/>
              <a:t>In summary, the reasons for the occurrence of missed opportunities are primarily due to lack of information, lack of motivation or specific obstacles, with health care workers accounting for two-thirds of the documented missed opportunities:</a:t>
            </a:r>
          </a:p>
          <a:p>
            <a:endParaRPr lang="en-GB" baseline="0" dirty="0" smtClean="0"/>
          </a:p>
          <a:p>
            <a:r>
              <a:rPr lang="en-GB" baseline="0" dirty="0" smtClean="0"/>
              <a:t>Among mothers/caregivers, vaccine hesitancy and lack of information on the immunization </a:t>
            </a:r>
            <a:r>
              <a:rPr lang="en-GB" baseline="0" smtClean="0"/>
              <a:t>schedule were </a:t>
            </a:r>
            <a:r>
              <a:rPr lang="en-GB" baseline="0" dirty="0" smtClean="0"/>
              <a:t>reasons for missed opportunities. Also, when caregivers do not bring vaccination cards along to the clinic, health workers are limited in their ability to screen for missing doses.</a:t>
            </a:r>
          </a:p>
          <a:p>
            <a:endParaRPr lang="en-GB" baseline="0" dirty="0" smtClean="0"/>
          </a:p>
          <a:p>
            <a:r>
              <a:rPr lang="en-GB" baseline="0" dirty="0" smtClean="0"/>
              <a:t>Reasons related to the health services include limited vaccination hours, shortage of vaccines and stock-outs of vaccines and other supplies. </a:t>
            </a:r>
          </a:p>
          <a:p>
            <a:r>
              <a:rPr lang="en-GB" baseline="0" dirty="0" smtClean="0"/>
              <a:t>A lack of integration of vaccination and curative services and poorly designed vaccination records, such as registers with insufficient space for dates and cards with no space for next appointment, also result in missed opportunities. Finally, some outdated national policies may discourage universal vaccination of all eligible children</a:t>
            </a:r>
          </a:p>
          <a:p>
            <a:endParaRPr lang="en-GB" baseline="0" dirty="0" smtClean="0"/>
          </a:p>
          <a:p>
            <a:r>
              <a:rPr lang="en-GB" baseline="0" dirty="0" smtClean="0"/>
              <a:t>Health workers account for a disproportionate number of reasons for missed opportunities. These include:</a:t>
            </a:r>
          </a:p>
          <a:p>
            <a:pPr marL="181240" indent="-181240">
              <a:buFont typeface="Arial" panose="020B0604020202020204" pitchFamily="34" charset="0"/>
              <a:buChar char="•"/>
            </a:pPr>
            <a:r>
              <a:rPr lang="en-GB" baseline="0" dirty="0" smtClean="0"/>
              <a:t>Failure of health workers to regularly screen patients for eligibility at intake</a:t>
            </a:r>
          </a:p>
          <a:p>
            <a:pPr marL="181240" indent="-181240">
              <a:buFont typeface="Arial" panose="020B0604020202020204" pitchFamily="34" charset="0"/>
              <a:buChar char="•"/>
            </a:pPr>
            <a:r>
              <a:rPr lang="en-GB" baseline="0" dirty="0" smtClean="0"/>
              <a:t>Perceived contra-indications, such as so-called “over-aged” children, mildly ill or underweight children, and multiple injections</a:t>
            </a:r>
          </a:p>
          <a:p>
            <a:pPr marL="181240" indent="-181240">
              <a:buFont typeface="Arial" panose="020B0604020202020204" pitchFamily="34" charset="0"/>
              <a:buChar char="•"/>
            </a:pPr>
            <a:r>
              <a:rPr lang="en-GB" baseline="0" dirty="0" smtClean="0"/>
              <a:t>Reluctance to vaccinate sick children due to liability issues</a:t>
            </a:r>
          </a:p>
          <a:p>
            <a:pPr marL="181240" indent="-181240" defTabSz="966612">
              <a:buFont typeface="Arial" panose="020B0604020202020204" pitchFamily="34" charset="0"/>
              <a:buChar char="•"/>
              <a:defRPr/>
            </a:pPr>
            <a:r>
              <a:rPr lang="en-GB" baseline="0" dirty="0" smtClean="0"/>
              <a:t>Health workers’ knowledge, attitudes and practices related to vaccine wastage; correct dosing intervals and delayed schedules; </a:t>
            </a:r>
            <a:endParaRPr lang="en-GB" dirty="0" smtClean="0"/>
          </a:p>
        </p:txBody>
      </p:sp>
      <p:sp>
        <p:nvSpPr>
          <p:cNvPr id="4" name="Slide Number Placeholder 3"/>
          <p:cNvSpPr>
            <a:spLocks noGrp="1"/>
          </p:cNvSpPr>
          <p:nvPr>
            <p:ph type="sldNum" sz="quarter" idx="10"/>
          </p:nvPr>
        </p:nvSpPr>
        <p:spPr/>
        <p:txBody>
          <a:bodyPr/>
          <a:lstStyle/>
          <a:p>
            <a:fld id="{8EDFD552-1EF6-4DA1-A217-201E35D7566C}" type="slidenum">
              <a:rPr lang="en-GB" smtClean="0"/>
              <a:t>34</a:t>
            </a:fld>
            <a:endParaRPr lang="en-GB"/>
          </a:p>
        </p:txBody>
      </p:sp>
    </p:spTree>
    <p:extLst>
      <p:ext uri="{BB962C8B-B14F-4D97-AF65-F5344CB8AC3E}">
        <p14:creationId xmlns:p14="http://schemas.microsoft.com/office/powerpoint/2010/main" val="16171625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In terms of health-facility</a:t>
            </a:r>
            <a:r>
              <a:rPr lang="en-GB" baseline="0" dirty="0" smtClean="0"/>
              <a:t> level interventions, s</a:t>
            </a:r>
            <a:r>
              <a:rPr lang="en-GB" dirty="0" smtClean="0"/>
              <a:t>mall actions can make a big difference! </a:t>
            </a:r>
          </a:p>
          <a:p>
            <a:r>
              <a:rPr lang="en-GB" dirty="0" smtClean="0"/>
              <a:t>For example</a:t>
            </a:r>
            <a:r>
              <a:rPr lang="en-GB" baseline="0" dirty="0" smtClean="0"/>
              <a:t>:</a:t>
            </a:r>
          </a:p>
          <a:p>
            <a:pPr marL="171450" indent="-171450">
              <a:buFont typeface="Arial" panose="020B0604020202020204" pitchFamily="34" charset="0"/>
              <a:buChar char="•"/>
            </a:pPr>
            <a:r>
              <a:rPr lang="en-US" baseline="0" dirty="0" smtClean="0"/>
              <a:t>Relocating the vaccination room to a more visible area such as the waiting area </a:t>
            </a:r>
          </a:p>
          <a:p>
            <a:pPr marL="171450" indent="-171450">
              <a:buFont typeface="Arial" panose="020B0604020202020204" pitchFamily="34" charset="0"/>
              <a:buChar char="•"/>
            </a:pPr>
            <a:r>
              <a:rPr lang="en-US" baseline="0" dirty="0" smtClean="0"/>
              <a:t>Setting up a system to “screen” and triage all visitors to the health facility on their vaccination status, using a registration clerk</a:t>
            </a:r>
          </a:p>
          <a:p>
            <a:pPr marL="171450" indent="-171450">
              <a:buFont typeface="Arial" panose="020B0604020202020204" pitchFamily="34" charset="0"/>
              <a:buChar char="•"/>
            </a:pPr>
            <a:r>
              <a:rPr lang="en-US" baseline="0" dirty="0" smtClean="0"/>
              <a:t>Painting of bright floor directions leading to the vaccination area</a:t>
            </a:r>
          </a:p>
          <a:p>
            <a:pPr marL="171450" indent="-171450">
              <a:buFont typeface="Arial" panose="020B0604020202020204" pitchFamily="34" charset="0"/>
              <a:buChar char="•"/>
            </a:pPr>
            <a:r>
              <a:rPr lang="en-US" baseline="0" dirty="0" smtClean="0"/>
              <a:t>Stickers or other visual aids to identify records of children who are partially vaccinated or unvaccinated</a:t>
            </a:r>
          </a:p>
        </p:txBody>
      </p:sp>
      <p:sp>
        <p:nvSpPr>
          <p:cNvPr id="5" name="Slide Number Placeholder 4"/>
          <p:cNvSpPr>
            <a:spLocks noGrp="1"/>
          </p:cNvSpPr>
          <p:nvPr>
            <p:ph type="sldNum" sz="quarter" idx="10"/>
          </p:nvPr>
        </p:nvSpPr>
        <p:spPr/>
        <p:txBody>
          <a:bodyPr/>
          <a:lstStyle/>
          <a:p>
            <a:pPr>
              <a:defRPr/>
            </a:pPr>
            <a:fld id="{2F9BC431-7106-4259-88BB-841DBBBB1431}" type="slidenum">
              <a:rPr lang="en-US" altLang="en-US" smtClean="0">
                <a:solidFill>
                  <a:prstClr val="black"/>
                </a:solidFill>
              </a:rPr>
              <a:pPr>
                <a:defRPr/>
              </a:pPr>
              <a:t>36</a:t>
            </a:fld>
            <a:endParaRPr lang="en-US" altLang="en-US" dirty="0">
              <a:solidFill>
                <a:prstClr val="black"/>
              </a:solidFill>
            </a:endParaRPr>
          </a:p>
        </p:txBody>
      </p:sp>
    </p:spTree>
    <p:extLst>
      <p:ext uri="{BB962C8B-B14F-4D97-AF65-F5344CB8AC3E}">
        <p14:creationId xmlns:p14="http://schemas.microsoft.com/office/powerpoint/2010/main" val="34715598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Thank you</a:t>
            </a:r>
            <a:r>
              <a:rPr lang="en-GB" baseline="0" dirty="0" smtClean="0"/>
              <a:t> very much!</a:t>
            </a:r>
            <a:endParaRPr lang="en-GB" dirty="0"/>
          </a:p>
        </p:txBody>
      </p:sp>
      <p:sp>
        <p:nvSpPr>
          <p:cNvPr id="5" name="Slide Number Placeholder 4"/>
          <p:cNvSpPr>
            <a:spLocks noGrp="1"/>
          </p:cNvSpPr>
          <p:nvPr>
            <p:ph type="sldNum" sz="quarter" idx="10"/>
          </p:nvPr>
        </p:nvSpPr>
        <p:spPr/>
        <p:txBody>
          <a:bodyPr/>
          <a:lstStyle/>
          <a:p>
            <a:pPr>
              <a:defRPr/>
            </a:pPr>
            <a:fld id="{2F9BC431-7106-4259-88BB-841DBBBB1431}" type="slidenum">
              <a:rPr lang="en-US" altLang="en-US" smtClean="0">
                <a:solidFill>
                  <a:prstClr val="black"/>
                </a:solidFill>
              </a:rPr>
              <a:pPr>
                <a:defRPr/>
              </a:pPr>
              <a:t>38</a:t>
            </a:fld>
            <a:endParaRPr lang="en-US" altLang="en-US" dirty="0">
              <a:solidFill>
                <a:prstClr val="black"/>
              </a:solidFill>
            </a:endParaRPr>
          </a:p>
        </p:txBody>
      </p:sp>
    </p:spTree>
    <p:extLst>
      <p:ext uri="{BB962C8B-B14F-4D97-AF65-F5344CB8AC3E}">
        <p14:creationId xmlns:p14="http://schemas.microsoft.com/office/powerpoint/2010/main" val="16106759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Once the EPI programme has decided that addressing MOVs will be a useful strategy to increase immunization coverage in the country, a detailed plan should be put together to obtain high-level MOH support</a:t>
            </a:r>
          </a:p>
          <a:p>
            <a:endParaRPr lang="en-GB"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Although the cost of MOV field work is not very high, potential sources of funding for the field work as well as the post-assessment interventions should be identified. This is to ensure that the MOV strategy can be fully implemented. Conducting the MOV assessment and determining the causes of MOVs (Steps 3-6) without supporting the implementation and monitoring of corrective interventions/actions (Steps 7-10) constitutes a failure of the strategy. </a:t>
            </a:r>
            <a:endParaRPr lang="en-US" dirty="0"/>
          </a:p>
        </p:txBody>
      </p:sp>
      <p:sp>
        <p:nvSpPr>
          <p:cNvPr id="4" name="Slide Number Placeholder 3"/>
          <p:cNvSpPr>
            <a:spLocks noGrp="1"/>
          </p:cNvSpPr>
          <p:nvPr>
            <p:ph type="sldNum" sz="quarter" idx="10"/>
          </p:nvPr>
        </p:nvSpPr>
        <p:spPr/>
        <p:txBody>
          <a:bodyPr/>
          <a:lstStyle/>
          <a:p>
            <a:fld id="{9EF7F36E-863A-482A-9082-6737BB845C10}" type="slidenum">
              <a:rPr lang="en-GB" smtClean="0"/>
              <a:t>6</a:t>
            </a:fld>
            <a:endParaRPr lang="en-GB"/>
          </a:p>
        </p:txBody>
      </p:sp>
    </p:spTree>
    <p:extLst>
      <p:ext uri="{BB962C8B-B14F-4D97-AF65-F5344CB8AC3E}">
        <p14:creationId xmlns:p14="http://schemas.microsoft.com/office/powerpoint/2010/main" val="12547790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Once the EPI programme has decided that addressing MOVs will be a useful strategy to increase immunization coverage in the country, a detailed plan should be put together to obtain high-level MOH support</a:t>
            </a:r>
          </a:p>
          <a:p>
            <a:endParaRPr lang="en-GB"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Although the cost of MOV field work is not very high, potential sources of funding for the field work as well as the post-assessment interventions should be identified. This is to ensure that the MOV strategy can be fully implemented. Conducting the MOV assessment and determining the causes of MOVs (Steps 3-6) without supporting the implementation and monitoring of corrective interventions/actions (Steps 7-10) constitutes a failure of the strategy. </a:t>
            </a:r>
            <a:endParaRPr lang="en-US" dirty="0"/>
          </a:p>
        </p:txBody>
      </p:sp>
      <p:sp>
        <p:nvSpPr>
          <p:cNvPr id="4" name="Slide Number Placeholder 3"/>
          <p:cNvSpPr>
            <a:spLocks noGrp="1"/>
          </p:cNvSpPr>
          <p:nvPr>
            <p:ph type="sldNum" sz="quarter" idx="10"/>
          </p:nvPr>
        </p:nvSpPr>
        <p:spPr/>
        <p:txBody>
          <a:bodyPr/>
          <a:lstStyle/>
          <a:p>
            <a:fld id="{9EF7F36E-863A-482A-9082-6737BB845C10}" type="slidenum">
              <a:rPr lang="en-GB" smtClean="0"/>
              <a:t>7</a:t>
            </a:fld>
            <a:endParaRPr lang="en-GB"/>
          </a:p>
        </p:txBody>
      </p:sp>
    </p:spTree>
    <p:extLst>
      <p:ext uri="{BB962C8B-B14F-4D97-AF65-F5344CB8AC3E}">
        <p14:creationId xmlns:p14="http://schemas.microsoft.com/office/powerpoint/2010/main" val="12547790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Identifying “MOV champions” and forming an “MOV Strategy Team” early in the planning phase is one of the critical steps for success. The Assessment Coordinator may be the EPI Programme Manager or other official from the MOH or other immunization partners. Ideally, the MOV Strategy Team should include a representative from each of the key immunization partners (for example, one person each from the MOH, WHO, UNICEF, </a:t>
            </a:r>
            <a:r>
              <a:rPr lang="en-US" sz="1200" b="0" i="0" u="none" strike="noStrike" kern="1200" baseline="0" dirty="0" err="1" smtClean="0">
                <a:solidFill>
                  <a:schemeClr val="tx1"/>
                </a:solidFill>
                <a:latin typeface="+mn-lt"/>
                <a:ea typeface="+mn-ea"/>
                <a:cs typeface="+mn-cs"/>
              </a:rPr>
              <a:t>etc</a:t>
            </a:r>
            <a:r>
              <a:rPr lang="en-US" sz="1200" b="0" i="0" u="none" strike="noStrike" kern="1200" baseline="0" dirty="0" smtClean="0">
                <a:solidFill>
                  <a:schemeClr val="tx1"/>
                </a:solidFill>
                <a:latin typeface="+mn-lt"/>
                <a:ea typeface="+mn-ea"/>
                <a:cs typeface="+mn-cs"/>
              </a:rPr>
              <a:t>). A team of 3 – 5 persons is ideal. </a:t>
            </a:r>
            <a:endParaRPr lang="en-US" dirty="0"/>
          </a:p>
        </p:txBody>
      </p:sp>
      <p:sp>
        <p:nvSpPr>
          <p:cNvPr id="4" name="Slide Number Placeholder 3"/>
          <p:cNvSpPr>
            <a:spLocks noGrp="1"/>
          </p:cNvSpPr>
          <p:nvPr>
            <p:ph type="sldNum" sz="quarter" idx="10"/>
          </p:nvPr>
        </p:nvSpPr>
        <p:spPr/>
        <p:txBody>
          <a:bodyPr/>
          <a:lstStyle/>
          <a:p>
            <a:fld id="{9EF7F36E-863A-482A-9082-6737BB845C10}" type="slidenum">
              <a:rPr lang="en-GB" smtClean="0"/>
              <a:t>8</a:t>
            </a:fld>
            <a:endParaRPr lang="en-GB"/>
          </a:p>
        </p:txBody>
      </p:sp>
    </p:spTree>
    <p:extLst>
      <p:ext uri="{BB962C8B-B14F-4D97-AF65-F5344CB8AC3E}">
        <p14:creationId xmlns:p14="http://schemas.microsoft.com/office/powerpoint/2010/main" val="6405219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1-2</a:t>
            </a:r>
            <a:r>
              <a:rPr lang="en-GB" baseline="0" dirty="0" smtClean="0"/>
              <a:t> months before field work</a:t>
            </a:r>
          </a:p>
          <a:p>
            <a:endParaRPr lang="en-GB" baseline="0" dirty="0" smtClean="0"/>
          </a:p>
          <a:p>
            <a:r>
              <a:rPr lang="en-US" sz="1200" b="0" i="0" u="none" strike="noStrike" kern="1200" baseline="0" dirty="0" smtClean="0">
                <a:solidFill>
                  <a:schemeClr val="tx1"/>
                </a:solidFill>
                <a:latin typeface="+mn-lt"/>
                <a:ea typeface="+mn-ea"/>
                <a:cs typeface="+mn-cs"/>
              </a:rPr>
              <a:t>Decisions about sample size and scope will likely depend on the availability of time, as well as financial and human resources. In general, each team of two interviewers is expected to complete 31 interviews (20 exit, 10 health worker, and 1 in-depth with a key informant) at one health facility per day. In addition, each team should complete one or two focus group discussions (FGD) during field work. Based on this field work activity schedule, as well as the number of days available for field work, the distances to be travelled and terrain in different countries, the MOV Strategy Team should be able to determine the number of interviewers and supervisors needed to form the field teams. </a:t>
            </a:r>
            <a:endParaRPr lang="en-US" dirty="0"/>
          </a:p>
        </p:txBody>
      </p:sp>
      <p:sp>
        <p:nvSpPr>
          <p:cNvPr id="4" name="Slide Number Placeholder 3"/>
          <p:cNvSpPr>
            <a:spLocks noGrp="1"/>
          </p:cNvSpPr>
          <p:nvPr>
            <p:ph type="sldNum" sz="quarter" idx="10"/>
          </p:nvPr>
        </p:nvSpPr>
        <p:spPr/>
        <p:txBody>
          <a:bodyPr/>
          <a:lstStyle/>
          <a:p>
            <a:fld id="{9EF7F36E-863A-482A-9082-6737BB845C10}" type="slidenum">
              <a:rPr lang="en-GB" smtClean="0"/>
              <a:t>9</a:t>
            </a:fld>
            <a:endParaRPr lang="en-GB"/>
          </a:p>
        </p:txBody>
      </p:sp>
    </p:spTree>
    <p:extLst>
      <p:ext uri="{BB962C8B-B14F-4D97-AF65-F5344CB8AC3E}">
        <p14:creationId xmlns:p14="http://schemas.microsoft.com/office/powerpoint/2010/main" val="6405219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1-2</a:t>
            </a:r>
            <a:r>
              <a:rPr lang="en-GB" baseline="0" dirty="0" smtClean="0"/>
              <a:t> months before field work</a:t>
            </a:r>
          </a:p>
          <a:p>
            <a:endParaRPr lang="en-GB" baseline="0" dirty="0" smtClean="0"/>
          </a:p>
          <a:p>
            <a:r>
              <a:rPr lang="en-US" sz="1200" b="0" i="0" u="none" strike="noStrike" kern="1200" baseline="0" dirty="0" smtClean="0">
                <a:solidFill>
                  <a:schemeClr val="tx1"/>
                </a:solidFill>
                <a:latin typeface="+mn-lt"/>
                <a:ea typeface="+mn-ea"/>
                <a:cs typeface="+mn-cs"/>
              </a:rPr>
              <a:t>Decisions about sample size and scope will likely depend on the availability of time, as well as financial and human resources. In general, each team of two interviewers is expected to complete 31 interviews (20 exit, 10 health worker, and 1 in-depth with a key informant) at one health facility per day. In addition, each team should complete one or two focus group discussions (FGD) during field work. Based on this field work activity schedule, as well as the number of days available for field work, the distances to be travelled and terrain in different countries, the MOV Strategy Team should be able to determine the number of interviewers and supervisors needed to form the field teams. </a:t>
            </a:r>
            <a:endParaRPr lang="en-US" dirty="0"/>
          </a:p>
        </p:txBody>
      </p:sp>
      <p:sp>
        <p:nvSpPr>
          <p:cNvPr id="4" name="Slide Number Placeholder 3"/>
          <p:cNvSpPr>
            <a:spLocks noGrp="1"/>
          </p:cNvSpPr>
          <p:nvPr>
            <p:ph type="sldNum" sz="quarter" idx="10"/>
          </p:nvPr>
        </p:nvSpPr>
        <p:spPr/>
        <p:txBody>
          <a:bodyPr/>
          <a:lstStyle/>
          <a:p>
            <a:fld id="{9EF7F36E-863A-482A-9082-6737BB845C10}" type="slidenum">
              <a:rPr lang="en-GB" smtClean="0"/>
              <a:t>10</a:t>
            </a:fld>
            <a:endParaRPr lang="en-GB"/>
          </a:p>
        </p:txBody>
      </p:sp>
    </p:spTree>
    <p:extLst>
      <p:ext uri="{BB962C8B-B14F-4D97-AF65-F5344CB8AC3E}">
        <p14:creationId xmlns:p14="http://schemas.microsoft.com/office/powerpoint/2010/main" val="6405219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 target sample size of 600 mother/caregiver (exit) interviews and 300 health worker interviews are needed for the analysis of causes of MOVs. In health systems with low home-based record (vaccination card) availability, larger samples may be needed. Time and resources permitting, a sample of 1,000 or larger will allow for more detailed sub-analyses, such as an estimation of missed opportunities by vaccine antigen, age, reason for visiting the health facility and other demographic sub-classifications. </a:t>
            </a:r>
            <a:endParaRPr lang="en-US" dirty="0"/>
          </a:p>
        </p:txBody>
      </p:sp>
      <p:sp>
        <p:nvSpPr>
          <p:cNvPr id="4" name="Slide Number Placeholder 3"/>
          <p:cNvSpPr>
            <a:spLocks noGrp="1"/>
          </p:cNvSpPr>
          <p:nvPr>
            <p:ph type="sldNum" sz="quarter" idx="10"/>
          </p:nvPr>
        </p:nvSpPr>
        <p:spPr/>
        <p:txBody>
          <a:bodyPr/>
          <a:lstStyle/>
          <a:p>
            <a:fld id="{9EF7F36E-863A-482A-9082-6737BB845C10}" type="slidenum">
              <a:rPr lang="en-GB" smtClean="0"/>
              <a:t>11</a:t>
            </a:fld>
            <a:endParaRPr lang="en-GB"/>
          </a:p>
        </p:txBody>
      </p:sp>
    </p:spTree>
    <p:extLst>
      <p:ext uri="{BB962C8B-B14F-4D97-AF65-F5344CB8AC3E}">
        <p14:creationId xmlns:p14="http://schemas.microsoft.com/office/powerpoint/2010/main" val="36428885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Sampling has been simplified:</a:t>
            </a:r>
          </a:p>
          <a:p>
            <a:r>
              <a:rPr lang="en-US" sz="1200" b="0" i="0" u="none" strike="noStrike" kern="1200" baseline="0" dirty="0" smtClean="0">
                <a:solidFill>
                  <a:schemeClr val="tx1"/>
                </a:solidFill>
                <a:latin typeface="+mn-lt"/>
                <a:ea typeface="+mn-ea"/>
                <a:cs typeface="+mn-cs"/>
              </a:rPr>
              <a:t>1. To </a:t>
            </a:r>
            <a:r>
              <a:rPr lang="en-US" sz="1200" b="1" i="0" u="none" strike="noStrike" kern="1200" baseline="0" dirty="0" smtClean="0">
                <a:solidFill>
                  <a:schemeClr val="tx1"/>
                </a:solidFill>
                <a:latin typeface="+mn-lt"/>
                <a:ea typeface="+mn-ea"/>
                <a:cs typeface="+mn-cs"/>
              </a:rPr>
              <a:t>minimize the burden </a:t>
            </a:r>
            <a:r>
              <a:rPr lang="en-US" sz="1200" b="0" i="0" u="none" strike="noStrike" kern="1200" baseline="0" dirty="0" smtClean="0">
                <a:solidFill>
                  <a:schemeClr val="tx1"/>
                </a:solidFill>
                <a:latin typeface="+mn-lt"/>
                <a:ea typeface="+mn-ea"/>
                <a:cs typeface="+mn-cs"/>
              </a:rPr>
              <a:t>of the assessment by completing field work in three days or less. Limiting the number of days of field work may risk introducing a systematic bias against assessing MOVs in smaller facilities wherein EPI services are less frequent and the number of patients seen daily is low. However, the triangulation of data from the in-depth interviews will minimize the impact of this bias; </a:t>
            </a:r>
          </a:p>
          <a:p>
            <a:r>
              <a:rPr lang="en-US" sz="1200" b="0" i="0" u="none" strike="noStrike" kern="1200" baseline="0" dirty="0" smtClean="0">
                <a:solidFill>
                  <a:schemeClr val="tx1"/>
                </a:solidFill>
                <a:latin typeface="+mn-lt"/>
                <a:ea typeface="+mn-ea"/>
                <a:cs typeface="+mn-cs"/>
              </a:rPr>
              <a:t>2. To </a:t>
            </a:r>
            <a:r>
              <a:rPr lang="en-US" sz="1200" b="1" i="0" u="none" strike="noStrike" kern="1200" baseline="0" dirty="0" smtClean="0">
                <a:solidFill>
                  <a:schemeClr val="tx1"/>
                </a:solidFill>
                <a:latin typeface="+mn-lt"/>
                <a:ea typeface="+mn-ea"/>
                <a:cs typeface="+mn-cs"/>
              </a:rPr>
              <a:t>minimize the cost </a:t>
            </a:r>
            <a:r>
              <a:rPr lang="en-US" sz="1200" b="0" i="0" u="none" strike="noStrike" kern="1200" baseline="0" dirty="0" smtClean="0">
                <a:solidFill>
                  <a:schemeClr val="tx1"/>
                </a:solidFill>
                <a:latin typeface="+mn-lt"/>
                <a:ea typeface="+mn-ea"/>
                <a:cs typeface="+mn-cs"/>
              </a:rPr>
              <a:t>of the field work and channel any remaining funds towards implementing the interventions to reduce missed opportunities; </a:t>
            </a:r>
          </a:p>
          <a:p>
            <a:r>
              <a:rPr lang="en-US" sz="1200" b="0" i="0" u="none" strike="noStrike" kern="1200" baseline="0" dirty="0" smtClean="0">
                <a:solidFill>
                  <a:schemeClr val="tx1"/>
                </a:solidFill>
                <a:latin typeface="+mn-lt"/>
                <a:ea typeface="+mn-ea"/>
                <a:cs typeface="+mn-cs"/>
              </a:rPr>
              <a:t>3. To </a:t>
            </a:r>
            <a:r>
              <a:rPr lang="en-US" sz="1200" b="1" i="0" u="none" strike="noStrike" kern="1200" baseline="0" dirty="0" smtClean="0">
                <a:solidFill>
                  <a:schemeClr val="tx1"/>
                </a:solidFill>
                <a:latin typeface="+mn-lt"/>
                <a:ea typeface="+mn-ea"/>
                <a:cs typeface="+mn-cs"/>
              </a:rPr>
              <a:t>prioritize “identifying” and advocating </a:t>
            </a:r>
            <a:r>
              <a:rPr lang="en-US" sz="1200" b="0" i="0" u="none" strike="noStrike" kern="1200" baseline="0" dirty="0" smtClean="0">
                <a:solidFill>
                  <a:schemeClr val="tx1"/>
                </a:solidFill>
                <a:latin typeface="+mn-lt"/>
                <a:ea typeface="+mn-ea"/>
                <a:cs typeface="+mn-cs"/>
              </a:rPr>
              <a:t>MOVs as a problem rather than calculating a statistically precise “estimate” (with a narrow confidence interval); </a:t>
            </a:r>
            <a:endParaRPr lang="en-US" dirty="0"/>
          </a:p>
        </p:txBody>
      </p:sp>
      <p:sp>
        <p:nvSpPr>
          <p:cNvPr id="4" name="Slide Number Placeholder 3"/>
          <p:cNvSpPr>
            <a:spLocks noGrp="1"/>
          </p:cNvSpPr>
          <p:nvPr>
            <p:ph type="sldNum" sz="quarter" idx="10"/>
          </p:nvPr>
        </p:nvSpPr>
        <p:spPr/>
        <p:txBody>
          <a:bodyPr/>
          <a:lstStyle/>
          <a:p>
            <a:fld id="{9EF7F36E-863A-482A-9082-6737BB845C10}" type="slidenum">
              <a:rPr lang="en-GB" smtClean="0"/>
              <a:t>12</a:t>
            </a:fld>
            <a:endParaRPr lang="en-GB"/>
          </a:p>
        </p:txBody>
      </p:sp>
    </p:spTree>
    <p:extLst>
      <p:ext uri="{BB962C8B-B14F-4D97-AF65-F5344CB8AC3E}">
        <p14:creationId xmlns:p14="http://schemas.microsoft.com/office/powerpoint/2010/main" val="26632079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Modify this</a:t>
            </a:r>
            <a:r>
              <a:rPr lang="en-GB" baseline="0" dirty="0" smtClean="0"/>
              <a:t> slide based on sampling plan for assessment</a:t>
            </a:r>
            <a:endParaRPr lang="en-GB" dirty="0"/>
          </a:p>
        </p:txBody>
      </p:sp>
      <p:sp>
        <p:nvSpPr>
          <p:cNvPr id="4" name="Slide Number Placeholder 3"/>
          <p:cNvSpPr>
            <a:spLocks noGrp="1"/>
          </p:cNvSpPr>
          <p:nvPr>
            <p:ph type="sldNum" sz="quarter" idx="10"/>
          </p:nvPr>
        </p:nvSpPr>
        <p:spPr/>
        <p:txBody>
          <a:bodyPr/>
          <a:lstStyle/>
          <a:p>
            <a:fld id="{9EF7F36E-863A-482A-9082-6737BB845C10}" type="slidenum">
              <a:rPr lang="en-GB" smtClean="0"/>
              <a:t>13</a:t>
            </a:fld>
            <a:endParaRPr lang="en-GB"/>
          </a:p>
        </p:txBody>
      </p:sp>
    </p:spTree>
    <p:extLst>
      <p:ext uri="{BB962C8B-B14F-4D97-AF65-F5344CB8AC3E}">
        <p14:creationId xmlns:p14="http://schemas.microsoft.com/office/powerpoint/2010/main" val="3450917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4.xml"/><Relationship Id="rId4" Type="http://schemas.openxmlformats.org/officeDocument/2006/relationships/image" Target="../media/image9.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Master" Target="../slideMasters/slideMaster4.xml"/><Relationship Id="rId4" Type="http://schemas.openxmlformats.org/officeDocument/2006/relationships/image" Target="../media/image9.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4.xml"/><Relationship Id="rId4" Type="http://schemas.openxmlformats.org/officeDocument/2006/relationships/image" Target="../media/image9.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Title 1"/>
          <p:cNvSpPr>
            <a:spLocks noGrp="1"/>
          </p:cNvSpPr>
          <p:nvPr>
            <p:ph type="title"/>
          </p:nvPr>
        </p:nvSpPr>
        <p:spPr>
          <a:xfrm>
            <a:off x="457200" y="1981200"/>
            <a:ext cx="8229600" cy="1676400"/>
          </a:xfrm>
          <a:prstGeom prst="rect">
            <a:avLst/>
          </a:prstGeom>
        </p:spPr>
        <p:txBody>
          <a:bodyPr/>
          <a:lstStyle>
            <a:lvl1pPr>
              <a:lnSpc>
                <a:spcPts val="3000"/>
              </a:lnSpc>
              <a:defRPr sz="2800" b="1" baseline="0">
                <a:solidFill>
                  <a:schemeClr val="bg1"/>
                </a:solidFill>
                <a:effectLst/>
                <a:latin typeface="Calibri" pitchFamily="34" charset="0"/>
              </a:defRPr>
            </a:lvl1pPr>
          </a:lstStyle>
          <a:p>
            <a:endParaRPr lang="en-US" dirty="0"/>
          </a:p>
        </p:txBody>
      </p:sp>
      <p:sp>
        <p:nvSpPr>
          <p:cNvPr id="5" name="Subtitle 2"/>
          <p:cNvSpPr>
            <a:spLocks noGrp="1"/>
          </p:cNvSpPr>
          <p:nvPr>
            <p:ph type="subTitle" idx="1"/>
          </p:nvPr>
        </p:nvSpPr>
        <p:spPr>
          <a:xfrm>
            <a:off x="1371600" y="3886200"/>
            <a:ext cx="6400800" cy="457200"/>
          </a:xfrm>
          <a:prstGeom prst="rect">
            <a:avLst/>
          </a:prstGeom>
        </p:spPr>
        <p:txBody>
          <a:bodyPr/>
          <a:lstStyle>
            <a:lvl1pPr marL="0" indent="0" algn="ctr">
              <a:buNone/>
              <a:defRPr sz="2000" b="1" baseline="0">
                <a:solidFill>
                  <a:schemeClr val="bg2"/>
                </a:solidFill>
                <a:effectLst/>
                <a:latin typeface="Calibr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smtClean="0"/>
          </a:p>
        </p:txBody>
      </p:sp>
      <p:sp>
        <p:nvSpPr>
          <p:cNvPr id="9" name="Text Placeholder 8"/>
          <p:cNvSpPr>
            <a:spLocks noGrp="1"/>
          </p:cNvSpPr>
          <p:nvPr>
            <p:ph type="body" sz="quarter" idx="10"/>
          </p:nvPr>
        </p:nvSpPr>
        <p:spPr>
          <a:xfrm>
            <a:off x="1371600" y="4267200"/>
            <a:ext cx="6400800" cy="1295400"/>
          </a:xfrm>
          <a:prstGeom prst="rect">
            <a:avLst/>
          </a:prstGeom>
        </p:spPr>
        <p:txBody>
          <a:bodyPr/>
          <a:lstStyle>
            <a:lvl1pPr algn="ctr">
              <a:lnSpc>
                <a:spcPts val="2000"/>
              </a:lnSpc>
              <a:buNone/>
              <a:defRPr sz="1800" baseline="0">
                <a:solidFill>
                  <a:schemeClr val="tx2"/>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dirty="0"/>
          </a:p>
        </p:txBody>
      </p:sp>
    </p:spTree>
    <p:extLst>
      <p:ext uri="{BB962C8B-B14F-4D97-AF65-F5344CB8AC3E}">
        <p14:creationId xmlns:p14="http://schemas.microsoft.com/office/powerpoint/2010/main" val="3408309289"/>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6356351"/>
            <a:ext cx="2133600" cy="365125"/>
          </a:xfrm>
          <a:prstGeom prst="rect">
            <a:avLst/>
          </a:prstGeom>
        </p:spPr>
        <p:txBody>
          <a:bodyPr/>
          <a:lstStyle>
            <a:lvl1pPr>
              <a:defRPr/>
            </a:lvl1pPr>
          </a:lstStyle>
          <a:p>
            <a:pPr>
              <a:defRPr/>
            </a:pPr>
            <a:endParaRPr lang="en-US" altLang="en-US">
              <a:solidFill>
                <a:srgbClr val="0F56DC"/>
              </a:solidFill>
            </a:endParaRPr>
          </a:p>
        </p:txBody>
      </p:sp>
      <p:sp>
        <p:nvSpPr>
          <p:cNvPr id="3" name="Footer Placeholder 4"/>
          <p:cNvSpPr>
            <a:spLocks noGrp="1"/>
          </p:cNvSpPr>
          <p:nvPr>
            <p:ph type="ftr" sz="quarter" idx="11"/>
          </p:nvPr>
        </p:nvSpPr>
        <p:spPr>
          <a:xfrm>
            <a:off x="3124200" y="6356351"/>
            <a:ext cx="2895600" cy="365125"/>
          </a:xfrm>
          <a:prstGeom prst="rect">
            <a:avLst/>
          </a:prstGeom>
        </p:spPr>
        <p:txBody>
          <a:bodyPr/>
          <a:lstStyle>
            <a:lvl1pPr>
              <a:defRPr/>
            </a:lvl1pPr>
          </a:lstStyle>
          <a:p>
            <a:pPr>
              <a:defRPr/>
            </a:pPr>
            <a:endParaRPr lang="en-US">
              <a:solidFill>
                <a:srgbClr val="0F56DC"/>
              </a:solidFill>
            </a:endParaRPr>
          </a:p>
        </p:txBody>
      </p:sp>
      <p:sp>
        <p:nvSpPr>
          <p:cNvPr id="4" name="Slide Number Placeholder 5"/>
          <p:cNvSpPr>
            <a:spLocks noGrp="1"/>
          </p:cNvSpPr>
          <p:nvPr>
            <p:ph type="sldNum" sz="quarter" idx="12"/>
          </p:nvPr>
        </p:nvSpPr>
        <p:spPr>
          <a:xfrm>
            <a:off x="6553200" y="6356351"/>
            <a:ext cx="2133600" cy="365125"/>
          </a:xfrm>
          <a:prstGeom prst="rect">
            <a:avLst/>
          </a:prstGeom>
        </p:spPr>
        <p:txBody>
          <a:bodyPr/>
          <a:lstStyle>
            <a:lvl1pPr algn="r">
              <a:defRPr/>
            </a:lvl1pPr>
          </a:lstStyle>
          <a:p>
            <a:pPr>
              <a:defRPr/>
            </a:pPr>
            <a:fld id="{67A3E343-43FC-412C-96B5-2F77E73FA3C7}" type="slidenum">
              <a:rPr lang="en-US" altLang="en-US" smtClean="0">
                <a:solidFill>
                  <a:srgbClr val="0F56DC"/>
                </a:solidFill>
              </a:rPr>
              <a:pPr>
                <a:defRPr/>
              </a:pPr>
              <a:t>‹#›</a:t>
            </a:fld>
            <a:endParaRPr lang="en-US" altLang="en-US" dirty="0">
              <a:solidFill>
                <a:srgbClr val="0F56DC"/>
              </a:solidFill>
            </a:endParaRPr>
          </a:p>
        </p:txBody>
      </p:sp>
    </p:spTree>
    <p:extLst>
      <p:ext uri="{BB962C8B-B14F-4D97-AF65-F5344CB8AC3E}">
        <p14:creationId xmlns:p14="http://schemas.microsoft.com/office/powerpoint/2010/main" val="41943639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1E7FB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7993932"/>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solidFill>
                  <a:srgbClr val="002060"/>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lvl1pPr>
            <a:lvl2pPr>
              <a:defRPr/>
            </a:lvl2pPr>
            <a:lvl3pPr>
              <a:defRPr/>
            </a:lvl3pPr>
            <a:lvl4pPr>
              <a:defRPr/>
            </a:lvl4pPr>
            <a:lvl5pPr>
              <a:defRPr>
                <a:latin typeface="Calibri" panose="020F050202020403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34379863"/>
      </p:ext>
    </p:extLst>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Tree>
    <p:extLst>
      <p:ext uri="{BB962C8B-B14F-4D97-AF65-F5344CB8AC3E}">
        <p14:creationId xmlns:p14="http://schemas.microsoft.com/office/powerpoint/2010/main" val="302379673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solidFill>
                  <a:srgbClr val="002060"/>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42913" y="1381125"/>
            <a:ext cx="4068762" cy="4611688"/>
          </a:xfrm>
        </p:spPr>
        <p:txBody>
          <a:bodyPr/>
          <a:lstStyle>
            <a:lvl1pPr>
              <a:defRPr sz="2800"/>
            </a:lvl1pPr>
            <a:lvl2pPr>
              <a:defRPr sz="2400"/>
            </a:lvl2pPr>
            <a:lvl3pPr>
              <a:defRPr sz="2000"/>
            </a:lvl3pPr>
            <a:lvl4pPr>
              <a:defRPr sz="1800"/>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64075" y="1381125"/>
            <a:ext cx="4070350" cy="4611688"/>
          </a:xfrm>
        </p:spPr>
        <p:txBody>
          <a:bodyPr/>
          <a:lstStyle>
            <a:lvl1pPr>
              <a:defRPr sz="2800"/>
            </a:lvl1pPr>
            <a:lvl2pPr>
              <a:defRPr sz="2400"/>
            </a:lvl2pPr>
            <a:lvl3pPr>
              <a:defRPr sz="2000"/>
            </a:lvl3pPr>
            <a:lvl4pPr>
              <a:defRPr sz="1800"/>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20627099"/>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baseline="0">
                <a:solidFill>
                  <a:srgbClr val="002060"/>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7245160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Tree>
    <p:extLst>
      <p:ext uri="{BB962C8B-B14F-4D97-AF65-F5344CB8AC3E}">
        <p14:creationId xmlns:p14="http://schemas.microsoft.com/office/powerpoint/2010/main" val="46286233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672154"/>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atin typeface="Calibri" panose="020F0502020204030204" pitchFamily="34" charset="0"/>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596935029"/>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188238729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Data Slide (for content heavy tables and chart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nchor="b" anchorCtr="0"/>
          <a:lstStyle>
            <a:lvl1pPr>
              <a:lnSpc>
                <a:spcPts val="3000"/>
              </a:lnSpc>
              <a:defRPr sz="2800" b="1" baseline="0">
                <a:solidFill>
                  <a:schemeClr val="bg1"/>
                </a:solidFill>
                <a:effectLst/>
                <a:latin typeface="Calibri" pitchFamily="34" charset="0"/>
              </a:defRPr>
            </a:lvl1pPr>
          </a:lstStyle>
          <a:p>
            <a:endParaRPr lang="en-US" dirty="0"/>
          </a:p>
        </p:txBody>
      </p:sp>
      <p:sp>
        <p:nvSpPr>
          <p:cNvPr id="3" name="Content Placeholder 2"/>
          <p:cNvSpPr>
            <a:spLocks noGrp="1"/>
          </p:cNvSpPr>
          <p:nvPr>
            <p:ph idx="1"/>
          </p:nvPr>
        </p:nvSpPr>
        <p:spPr>
          <a:xfrm>
            <a:off x="457200" y="1600201"/>
            <a:ext cx="8229600" cy="4191000"/>
          </a:xfrm>
          <a:prstGeom prst="rect">
            <a:avLst/>
          </a:prstGeom>
        </p:spPr>
        <p:txBody>
          <a:bodyPr/>
          <a:lstStyle>
            <a:lvl1pPr marL="342900" indent="-342900">
              <a:buClr>
                <a:schemeClr val="bg1"/>
              </a:buClr>
              <a:buSzPct val="70000"/>
              <a:buFont typeface="Arial" pitchFamily="34" charset="0"/>
              <a:buChar char="•"/>
              <a:defRPr sz="2400" b="1" baseline="0">
                <a:solidFill>
                  <a:schemeClr val="bg2"/>
                </a:solidFill>
                <a:latin typeface="Calibri" pitchFamily="34" charset="0"/>
              </a:defRPr>
            </a:lvl1pPr>
            <a:lvl2pPr>
              <a:buClr>
                <a:schemeClr val="bg1"/>
              </a:buClr>
              <a:buSzPct val="100000"/>
              <a:buFont typeface="Wingdings" pitchFamily="2" charset="2"/>
              <a:buChar char="§"/>
              <a:defRPr sz="2000">
                <a:solidFill>
                  <a:schemeClr val="bg2"/>
                </a:solidFill>
              </a:defRPr>
            </a:lvl2pPr>
            <a:lvl3pPr>
              <a:buClr>
                <a:schemeClr val="bg1"/>
              </a:buClr>
              <a:buSzPct val="100000"/>
              <a:buFont typeface="Arial" pitchFamily="34" charset="0"/>
              <a:buChar char="•"/>
              <a:defRPr sz="1800">
                <a:solidFill>
                  <a:schemeClr val="bg2"/>
                </a:solidFill>
              </a:defRPr>
            </a:lvl3pPr>
            <a:lvl4pPr>
              <a:buClr>
                <a:schemeClr val="bg1"/>
              </a:buClr>
              <a:buSzPct val="70000"/>
              <a:buFont typeface="Courier New" pitchFamily="49" charset="0"/>
              <a:buChar char="o"/>
              <a:defRPr sz="1800" baseline="0">
                <a:solidFill>
                  <a:schemeClr val="bg2"/>
                </a:solidFill>
              </a:defRPr>
            </a:lvl4pPr>
            <a:lvl5pPr>
              <a:buClr>
                <a:schemeClr val="bg1"/>
              </a:buClr>
              <a:buSzPct val="70000"/>
              <a:buFont typeface="Arial" pitchFamily="34" charset="0"/>
              <a:buChar char="•"/>
              <a:defRPr sz="1800">
                <a:solidFill>
                  <a:schemeClr val="bg2"/>
                </a:solidFill>
              </a:defRPr>
            </a:lvl5pPr>
          </a:lstStyle>
          <a:p>
            <a:pPr lvl="0"/>
            <a:endParaRPr lang="en-US" dirty="0"/>
          </a:p>
        </p:txBody>
      </p:sp>
      <p:sp>
        <p:nvSpPr>
          <p:cNvPr id="7" name="Text Placeholder 8"/>
          <p:cNvSpPr>
            <a:spLocks noGrp="1"/>
          </p:cNvSpPr>
          <p:nvPr>
            <p:ph type="body" sz="quarter" idx="10" hasCustomPrompt="1"/>
          </p:nvPr>
        </p:nvSpPr>
        <p:spPr>
          <a:xfrm>
            <a:off x="457200" y="5791200"/>
            <a:ext cx="8229600" cy="609600"/>
          </a:xfrm>
          <a:prstGeom prst="rect">
            <a:avLst/>
          </a:prstGeom>
        </p:spPr>
        <p:txBody>
          <a:bodyPr anchor="b" anchorCtr="0"/>
          <a:lstStyle>
            <a:lvl1pPr algn="l">
              <a:lnSpc>
                <a:spcPts val="1100"/>
              </a:lnSpc>
              <a:buNone/>
              <a:defRPr sz="1100" baseline="0">
                <a:solidFill>
                  <a:schemeClr val="tx2"/>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smtClean="0"/>
              <a:t>*Citations and references</a:t>
            </a:r>
            <a:endParaRPr lang="en-US" dirty="0"/>
          </a:p>
        </p:txBody>
      </p:sp>
    </p:spTree>
    <p:extLst>
      <p:ext uri="{BB962C8B-B14F-4D97-AF65-F5344CB8AC3E}">
        <p14:creationId xmlns:p14="http://schemas.microsoft.com/office/powerpoint/2010/main" val="862507094"/>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lvl1pPr>
              <a:defRPr/>
            </a:lvl1pPr>
            <a:lvl2pPr>
              <a:defRPr/>
            </a:lvl2pPr>
            <a:lvl3pPr>
              <a:defRPr/>
            </a:lvl3pPr>
            <a:lvl4pPr>
              <a:defRPr/>
            </a:lvl4pPr>
            <a:lvl5pPr>
              <a:defRPr>
                <a:latin typeface="Calibri" panose="020F050202020403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88543403"/>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5992813"/>
          </a:xfrm>
        </p:spPr>
        <p:txBody>
          <a:bodyPr vert="eaVert"/>
          <a:lstStyle>
            <a:lvl1pPr>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0" y="0"/>
            <a:ext cx="6705600" cy="5992813"/>
          </a:xfrm>
        </p:spPr>
        <p:txBody>
          <a:bodyPr vert="eaVert"/>
          <a:lstStyle>
            <a:lvl1pPr>
              <a:defRPr/>
            </a:lvl1pPr>
            <a:lvl2pPr>
              <a:defRPr/>
            </a:lvl2pPr>
            <a:lvl3pPr>
              <a:defRPr/>
            </a:lvl3pPr>
            <a:lvl4pPr>
              <a:defRPr/>
            </a:lvl4pPr>
            <a:lvl5pPr>
              <a:defRPr>
                <a:latin typeface="Calibri" panose="020F050202020403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20052383"/>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1_Two Content">
    <p:spTree>
      <p:nvGrpSpPr>
        <p:cNvPr id="1" name=""/>
        <p:cNvGrpSpPr/>
        <p:nvPr/>
      </p:nvGrpSpPr>
      <p:grpSpPr>
        <a:xfrm>
          <a:off x="0" y="0"/>
          <a:ext cx="0" cy="0"/>
          <a:chOff x="0" y="0"/>
          <a:chExt cx="0" cy="0"/>
        </a:xfrm>
      </p:grpSpPr>
      <p:sp>
        <p:nvSpPr>
          <p:cNvPr id="117" name="Shape 117"/>
          <p:cNvSpPr>
            <a:spLocks noGrp="1"/>
          </p:cNvSpPr>
          <p:nvPr>
            <p:ph type="title"/>
          </p:nvPr>
        </p:nvSpPr>
        <p:spPr>
          <a:xfrm>
            <a:off x="-1" y="-125268"/>
            <a:ext cx="9144001" cy="1238271"/>
          </a:xfrm>
          <a:prstGeom prst="rect">
            <a:avLst/>
          </a:prstGeom>
          <a:effectLst>
            <a:outerShdw blurRad="12700" dist="25400" dir="2700000" rotWithShape="0">
              <a:srgbClr val="96CCEE"/>
            </a:outerShdw>
          </a:effectLst>
        </p:spPr>
        <p:txBody>
          <a:bodyPr lIns="0" tIns="0" rIns="0" bIns="0">
            <a:noAutofit/>
          </a:bodyPr>
          <a:lstStyle>
            <a:lvl1pPr defTabSz="913501">
              <a:defRPr sz="3400" b="1">
                <a:latin typeface="Calibri" panose="020F0502020204030204" pitchFamily="34" charset="0"/>
                <a:ea typeface="Calibri" panose="020F0502020204030204" pitchFamily="34" charset="0"/>
                <a:cs typeface="Calibri" panose="020F0502020204030204" pitchFamily="34" charset="0"/>
                <a:sym typeface="Century Gothic"/>
              </a:defRPr>
            </a:lvl1pPr>
          </a:lstStyle>
          <a:p>
            <a:r>
              <a:rPr dirty="0"/>
              <a:t>Title Text</a:t>
            </a:r>
          </a:p>
        </p:txBody>
      </p:sp>
      <p:sp>
        <p:nvSpPr>
          <p:cNvPr id="118" name="Shape 118"/>
          <p:cNvSpPr>
            <a:spLocks noGrp="1"/>
          </p:cNvSpPr>
          <p:nvPr>
            <p:ph type="body" sz="half" idx="1"/>
          </p:nvPr>
        </p:nvSpPr>
        <p:spPr>
          <a:xfrm>
            <a:off x="442542" y="1380815"/>
            <a:ext cx="4080592" cy="4750145"/>
          </a:xfrm>
          <a:prstGeom prst="rect">
            <a:avLst/>
          </a:prstGeom>
        </p:spPr>
        <p:txBody>
          <a:bodyPr lIns="0" tIns="0" rIns="0" bIns="0" anchor="t">
            <a:noAutofit/>
          </a:bodyPr>
          <a:lstStyle>
            <a:lvl1pPr marL="327076" indent="-327076" defTabSz="913501">
              <a:spcBef>
                <a:spcPts val="2391"/>
              </a:spcBef>
              <a:buClr>
                <a:srgbClr val="1E7FB8"/>
              </a:buClr>
              <a:buSzPct val="100000"/>
              <a:buFont typeface="Wingdings"/>
              <a:buChar char="●"/>
              <a:defRPr sz="2400">
                <a:latin typeface="Calibri" panose="020F0502020204030204" pitchFamily="34" charset="0"/>
                <a:ea typeface="Calibri" panose="020F0502020204030204" pitchFamily="34" charset="0"/>
                <a:cs typeface="Calibri" panose="020F0502020204030204" pitchFamily="34" charset="0"/>
                <a:sym typeface="Century Gothic"/>
              </a:defRPr>
            </a:lvl1pPr>
            <a:lvl2pPr marL="688907" indent="-321317" defTabSz="913501">
              <a:spcBef>
                <a:spcPts val="2391"/>
              </a:spcBef>
              <a:buClr>
                <a:srgbClr val="1E7FB8"/>
              </a:buClr>
              <a:buSzPct val="100000"/>
              <a:buFont typeface="Wingdings"/>
              <a:buChar char="–"/>
              <a:defRPr sz="2400">
                <a:latin typeface="Calibri" panose="020F0502020204030204" pitchFamily="34" charset="0"/>
                <a:ea typeface="Calibri" panose="020F0502020204030204" pitchFamily="34" charset="0"/>
                <a:cs typeface="Calibri" panose="020F0502020204030204" pitchFamily="34" charset="0"/>
                <a:sym typeface="Century Gothic"/>
              </a:defRPr>
            </a:lvl2pPr>
            <a:lvl3pPr marL="1051390" indent="-358247" defTabSz="913501">
              <a:spcBef>
                <a:spcPts val="2391"/>
              </a:spcBef>
              <a:buClr>
                <a:srgbClr val="1E7FB8"/>
              </a:buClr>
              <a:buSzPct val="100000"/>
              <a:buFont typeface="Wingdings"/>
              <a:defRPr sz="2400">
                <a:latin typeface="Calibri" panose="020F0502020204030204" pitchFamily="34" charset="0"/>
                <a:ea typeface="Calibri" panose="020F0502020204030204" pitchFamily="34" charset="0"/>
                <a:cs typeface="Calibri" panose="020F0502020204030204" pitchFamily="34" charset="0"/>
                <a:sym typeface="Century Gothic"/>
              </a:defRPr>
            </a:lvl3pPr>
            <a:lvl4pPr marL="1348523" indent="-338628" defTabSz="913501">
              <a:spcBef>
                <a:spcPts val="2391"/>
              </a:spcBef>
              <a:buClr>
                <a:srgbClr val="1E7FB8"/>
              </a:buClr>
              <a:buSzPct val="100000"/>
              <a:buFont typeface="Wingdings"/>
              <a:buChar char="–"/>
              <a:defRPr sz="2400">
                <a:latin typeface="Calibri" panose="020F0502020204030204" pitchFamily="34" charset="0"/>
                <a:ea typeface="Calibri" panose="020F0502020204030204" pitchFamily="34" charset="0"/>
                <a:cs typeface="Calibri" panose="020F0502020204030204" pitchFamily="34" charset="0"/>
                <a:sym typeface="Century Gothic"/>
              </a:defRPr>
            </a:lvl4pPr>
            <a:lvl5pPr marL="1511422" indent="-216057" defTabSz="913501">
              <a:spcBef>
                <a:spcPts val="2391"/>
              </a:spcBef>
              <a:buClr>
                <a:srgbClr val="1E7FB8"/>
              </a:buClr>
              <a:buSzPct val="100000"/>
              <a:buFont typeface="Wingdings"/>
              <a:buChar char="»"/>
              <a:defRPr sz="2400">
                <a:latin typeface="Calibri" panose="020F0502020204030204" pitchFamily="34" charset="0"/>
                <a:ea typeface="Calibri" panose="020F0502020204030204" pitchFamily="34" charset="0"/>
                <a:cs typeface="Calibri" panose="020F0502020204030204" pitchFamily="34" charset="0"/>
                <a:sym typeface="Century Gothic"/>
              </a:defRPr>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119" name="Shape 119"/>
          <p:cNvSpPr>
            <a:spLocks noGrp="1"/>
          </p:cNvSpPr>
          <p:nvPr>
            <p:ph type="sldNum" sz="quarter" idx="2"/>
          </p:nvPr>
        </p:nvSpPr>
        <p:spPr>
          <a:xfrm>
            <a:off x="6553200" y="6173292"/>
            <a:ext cx="2133601" cy="366118"/>
          </a:xfrm>
          <a:prstGeom prst="rect">
            <a:avLst/>
          </a:prstGeom>
        </p:spPr>
        <p:txBody>
          <a:bodyPr wrap="square" lIns="45694" tIns="45694" rIns="45694" bIns="45694" anchor="ctr"/>
          <a:lstStyle>
            <a:lvl1pPr algn="r" defTabSz="913883">
              <a:defRPr sz="1100">
                <a:solidFill>
                  <a:srgbClr val="888888"/>
                </a:solidFill>
                <a:latin typeface="Calibri"/>
                <a:ea typeface="Calibri"/>
                <a:cs typeface="Calibri"/>
                <a:sym typeface="Calibri"/>
              </a:defRPr>
            </a:lvl1pPr>
          </a:lstStyle>
          <a:p>
            <a:pPr fontAlgn="base">
              <a:spcBef>
                <a:spcPct val="0"/>
              </a:spcBef>
              <a:spcAft>
                <a:spcPct val="0"/>
              </a:spcAft>
            </a:pPr>
            <a:fld id="{86CB4B4D-7CA3-9044-876B-883B54F8677D}" type="slidenum">
              <a:rPr/>
              <a:pPr fontAlgn="base">
                <a:spcBef>
                  <a:spcPct val="0"/>
                </a:spcBef>
                <a:spcAft>
                  <a:spcPct val="0"/>
                </a:spcAft>
              </a:pPr>
              <a:t>‹#›</a:t>
            </a:fld>
            <a:endParaRPr/>
          </a:p>
        </p:txBody>
      </p:sp>
    </p:spTree>
    <p:extLst>
      <p:ext uri="{BB962C8B-B14F-4D97-AF65-F5344CB8AC3E}">
        <p14:creationId xmlns:p14="http://schemas.microsoft.com/office/powerpoint/2010/main" val="112766453"/>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1E7FB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43590027"/>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solidFill>
                  <a:srgbClr val="002060"/>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lvl1pPr>
            <a:lvl2pPr>
              <a:defRPr/>
            </a:lvl2pPr>
            <a:lvl3pPr>
              <a:defRPr/>
            </a:lvl3pPr>
            <a:lvl4pPr>
              <a:defRPr/>
            </a:lvl4pPr>
            <a:lvl5pPr>
              <a:defRPr>
                <a:latin typeface="Calibri" panose="020F050202020403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88588735"/>
      </p:ext>
    </p:extLst>
  </p:cSld>
  <p:clrMapOvr>
    <a:masterClrMapping/>
  </p:clrMapOvr>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solidFill>
                  <a:srgbClr val="002060"/>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Tree>
    <p:extLst>
      <p:ext uri="{BB962C8B-B14F-4D97-AF65-F5344CB8AC3E}">
        <p14:creationId xmlns:p14="http://schemas.microsoft.com/office/powerpoint/2010/main" val="1172243144"/>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2060"/>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42913" y="1381125"/>
            <a:ext cx="4068762" cy="4611688"/>
          </a:xfrm>
        </p:spPr>
        <p:txBody>
          <a:bodyPr/>
          <a:lstStyle>
            <a:lvl1pPr>
              <a:defRPr sz="2800"/>
            </a:lvl1pPr>
            <a:lvl2pPr>
              <a:defRPr sz="2400"/>
            </a:lvl2pPr>
            <a:lvl3pPr>
              <a:defRPr sz="2000"/>
            </a:lvl3pPr>
            <a:lvl4pPr>
              <a:defRPr sz="1800"/>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64075" y="1381125"/>
            <a:ext cx="4070350" cy="4611688"/>
          </a:xfrm>
        </p:spPr>
        <p:txBody>
          <a:bodyPr/>
          <a:lstStyle>
            <a:lvl1pPr>
              <a:defRPr sz="2800"/>
            </a:lvl1pPr>
            <a:lvl2pPr>
              <a:defRPr sz="2400"/>
            </a:lvl2pPr>
            <a:lvl3pPr>
              <a:defRPr sz="2000"/>
            </a:lvl3pPr>
            <a:lvl4pPr>
              <a:defRPr sz="1800"/>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49297746"/>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07393700"/>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Tree>
    <p:extLst>
      <p:ext uri="{BB962C8B-B14F-4D97-AF65-F5344CB8AC3E}">
        <p14:creationId xmlns:p14="http://schemas.microsoft.com/office/powerpoint/2010/main" val="1884117518"/>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389033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Bad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Subtitle 2"/>
          <p:cNvSpPr>
            <a:spLocks noGrp="1"/>
          </p:cNvSpPr>
          <p:nvPr>
            <p:ph type="subTitle" idx="1"/>
          </p:nvPr>
        </p:nvSpPr>
        <p:spPr>
          <a:xfrm>
            <a:off x="1371600" y="3886200"/>
            <a:ext cx="6400800" cy="457200"/>
          </a:xfrm>
          <a:prstGeom prst="rect">
            <a:avLst/>
          </a:prstGeom>
        </p:spPr>
        <p:txBody>
          <a:bodyPr/>
          <a:lstStyle>
            <a:lvl1pPr marL="0" indent="0" algn="ctr">
              <a:buNone/>
              <a:defRPr sz="2000" b="1" baseline="0">
                <a:solidFill>
                  <a:schemeClr val="bg2"/>
                </a:solidFill>
                <a:effectLst/>
                <a:latin typeface="Calibr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smtClean="0"/>
          </a:p>
        </p:txBody>
      </p:sp>
      <p:sp>
        <p:nvSpPr>
          <p:cNvPr id="9" name="Text Placeholder 8"/>
          <p:cNvSpPr>
            <a:spLocks noGrp="1"/>
          </p:cNvSpPr>
          <p:nvPr>
            <p:ph type="body" sz="quarter" idx="10"/>
          </p:nvPr>
        </p:nvSpPr>
        <p:spPr>
          <a:xfrm>
            <a:off x="1371600" y="4267200"/>
            <a:ext cx="6400800" cy="1295400"/>
          </a:xfrm>
          <a:prstGeom prst="rect">
            <a:avLst/>
          </a:prstGeom>
        </p:spPr>
        <p:txBody>
          <a:bodyPr/>
          <a:lstStyle>
            <a:lvl1pPr algn="ctr">
              <a:lnSpc>
                <a:spcPts val="2000"/>
              </a:lnSpc>
              <a:buNone/>
              <a:defRPr sz="1800" baseline="0">
                <a:solidFill>
                  <a:schemeClr val="tx2"/>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dirty="0"/>
          </a:p>
        </p:txBody>
      </p:sp>
      <p:sp>
        <p:nvSpPr>
          <p:cNvPr id="11" name="Title 1"/>
          <p:cNvSpPr>
            <a:spLocks noGrp="1"/>
          </p:cNvSpPr>
          <p:nvPr>
            <p:ph type="title"/>
          </p:nvPr>
        </p:nvSpPr>
        <p:spPr>
          <a:xfrm>
            <a:off x="457200" y="1981200"/>
            <a:ext cx="8229600" cy="1676400"/>
          </a:xfrm>
          <a:prstGeom prst="rect">
            <a:avLst/>
          </a:prstGeom>
        </p:spPr>
        <p:txBody>
          <a:bodyPr/>
          <a:lstStyle>
            <a:lvl1pPr>
              <a:lnSpc>
                <a:spcPts val="3000"/>
              </a:lnSpc>
              <a:defRPr sz="2800" b="1" baseline="0">
                <a:solidFill>
                  <a:schemeClr val="bg1"/>
                </a:solidFill>
                <a:effectLst/>
                <a:latin typeface="Calibri" pitchFamily="34" charset="0"/>
              </a:defRPr>
            </a:lvl1pPr>
          </a:lstStyle>
          <a:p>
            <a:endParaRPr lang="en-US" dirty="0"/>
          </a:p>
        </p:txBody>
      </p:sp>
    </p:spTree>
    <p:extLst>
      <p:ext uri="{BB962C8B-B14F-4D97-AF65-F5344CB8AC3E}">
        <p14:creationId xmlns:p14="http://schemas.microsoft.com/office/powerpoint/2010/main" val="2311084481"/>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atin typeface="Calibri" panose="020F0502020204030204" pitchFamily="34" charset="0"/>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1781391605"/>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1010373343"/>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lvl1pPr>
              <a:defRPr/>
            </a:lvl1pPr>
            <a:lvl2pPr>
              <a:defRPr/>
            </a:lvl2pPr>
            <a:lvl3pPr>
              <a:defRPr/>
            </a:lvl3pPr>
            <a:lvl4pPr>
              <a:defRPr/>
            </a:lvl4pPr>
            <a:lvl5pPr>
              <a:defRPr>
                <a:latin typeface="Calibri" panose="020F050202020403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80021401"/>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5992813"/>
          </a:xfrm>
        </p:spPr>
        <p:txBody>
          <a:bodyPr vert="eaVert"/>
          <a:lstStyle>
            <a:lvl1pPr>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0" y="0"/>
            <a:ext cx="6705600" cy="5992813"/>
          </a:xfrm>
        </p:spPr>
        <p:txBody>
          <a:bodyPr vert="eaVert"/>
          <a:lstStyle>
            <a:lvl1pPr>
              <a:defRPr/>
            </a:lvl1pPr>
            <a:lvl2pPr>
              <a:defRPr/>
            </a:lvl2pPr>
            <a:lvl3pPr>
              <a:defRPr/>
            </a:lvl3pPr>
            <a:lvl4pPr>
              <a:defRPr/>
            </a:lvl4pPr>
            <a:lvl5pPr>
              <a:defRPr>
                <a:latin typeface="Calibri" panose="020F050202020403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58106228"/>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x">
  <p:cSld name="1_Two Content">
    <p:spTree>
      <p:nvGrpSpPr>
        <p:cNvPr id="1" name=""/>
        <p:cNvGrpSpPr/>
        <p:nvPr/>
      </p:nvGrpSpPr>
      <p:grpSpPr>
        <a:xfrm>
          <a:off x="0" y="0"/>
          <a:ext cx="0" cy="0"/>
          <a:chOff x="0" y="0"/>
          <a:chExt cx="0" cy="0"/>
        </a:xfrm>
      </p:grpSpPr>
      <p:sp>
        <p:nvSpPr>
          <p:cNvPr id="117" name="Shape 117"/>
          <p:cNvSpPr>
            <a:spLocks noGrp="1"/>
          </p:cNvSpPr>
          <p:nvPr>
            <p:ph type="title"/>
          </p:nvPr>
        </p:nvSpPr>
        <p:spPr>
          <a:xfrm>
            <a:off x="-1" y="-125268"/>
            <a:ext cx="9144001" cy="1238271"/>
          </a:xfrm>
          <a:prstGeom prst="rect">
            <a:avLst/>
          </a:prstGeom>
          <a:effectLst>
            <a:outerShdw blurRad="12700" dist="25400" dir="2700000" rotWithShape="0">
              <a:srgbClr val="96CCEE"/>
            </a:outerShdw>
          </a:effectLst>
        </p:spPr>
        <p:txBody>
          <a:bodyPr lIns="0" tIns="0" rIns="0" bIns="0">
            <a:noAutofit/>
          </a:bodyPr>
          <a:lstStyle>
            <a:lvl1pPr defTabSz="913501">
              <a:defRPr sz="3400" b="1">
                <a:latin typeface="Calibri" panose="020F0502020204030204" pitchFamily="34" charset="0"/>
                <a:ea typeface="Calibri" panose="020F0502020204030204" pitchFamily="34" charset="0"/>
                <a:cs typeface="Calibri" panose="020F0502020204030204" pitchFamily="34" charset="0"/>
                <a:sym typeface="Century Gothic"/>
              </a:defRPr>
            </a:lvl1pPr>
          </a:lstStyle>
          <a:p>
            <a:r>
              <a:rPr dirty="0"/>
              <a:t>Title Text</a:t>
            </a:r>
          </a:p>
        </p:txBody>
      </p:sp>
      <p:sp>
        <p:nvSpPr>
          <p:cNvPr id="118" name="Shape 118"/>
          <p:cNvSpPr>
            <a:spLocks noGrp="1"/>
          </p:cNvSpPr>
          <p:nvPr>
            <p:ph type="body" sz="half" idx="1"/>
          </p:nvPr>
        </p:nvSpPr>
        <p:spPr>
          <a:xfrm>
            <a:off x="442542" y="1380815"/>
            <a:ext cx="4080592" cy="4750145"/>
          </a:xfrm>
          <a:prstGeom prst="rect">
            <a:avLst/>
          </a:prstGeom>
        </p:spPr>
        <p:txBody>
          <a:bodyPr lIns="0" tIns="0" rIns="0" bIns="0" anchor="t">
            <a:noAutofit/>
          </a:bodyPr>
          <a:lstStyle>
            <a:lvl1pPr marL="327076" indent="-327076" defTabSz="913501">
              <a:spcBef>
                <a:spcPts val="2391"/>
              </a:spcBef>
              <a:buClr>
                <a:srgbClr val="1E7FB8"/>
              </a:buClr>
              <a:buSzPct val="100000"/>
              <a:buFont typeface="Wingdings"/>
              <a:buChar char="●"/>
              <a:defRPr sz="2400">
                <a:latin typeface="Calibri" panose="020F0502020204030204" pitchFamily="34" charset="0"/>
                <a:ea typeface="Calibri" panose="020F0502020204030204" pitchFamily="34" charset="0"/>
                <a:cs typeface="Calibri" panose="020F0502020204030204" pitchFamily="34" charset="0"/>
                <a:sym typeface="Century Gothic"/>
              </a:defRPr>
            </a:lvl1pPr>
            <a:lvl2pPr marL="688907" indent="-321317" defTabSz="913501">
              <a:spcBef>
                <a:spcPts val="2391"/>
              </a:spcBef>
              <a:buClr>
                <a:srgbClr val="1E7FB8"/>
              </a:buClr>
              <a:buSzPct val="100000"/>
              <a:buFont typeface="Wingdings"/>
              <a:buChar char="–"/>
              <a:defRPr sz="2400">
                <a:latin typeface="Calibri" panose="020F0502020204030204" pitchFamily="34" charset="0"/>
                <a:ea typeface="Calibri" panose="020F0502020204030204" pitchFamily="34" charset="0"/>
                <a:cs typeface="Calibri" panose="020F0502020204030204" pitchFamily="34" charset="0"/>
                <a:sym typeface="Century Gothic"/>
              </a:defRPr>
            </a:lvl2pPr>
            <a:lvl3pPr marL="1051390" indent="-358247" defTabSz="913501">
              <a:spcBef>
                <a:spcPts val="2391"/>
              </a:spcBef>
              <a:buClr>
                <a:srgbClr val="1E7FB8"/>
              </a:buClr>
              <a:buSzPct val="100000"/>
              <a:buFont typeface="Wingdings"/>
              <a:defRPr sz="2400">
                <a:latin typeface="Calibri" panose="020F0502020204030204" pitchFamily="34" charset="0"/>
                <a:ea typeface="Calibri" panose="020F0502020204030204" pitchFamily="34" charset="0"/>
                <a:cs typeface="Calibri" panose="020F0502020204030204" pitchFamily="34" charset="0"/>
                <a:sym typeface="Century Gothic"/>
              </a:defRPr>
            </a:lvl3pPr>
            <a:lvl4pPr marL="1348523" indent="-338628" defTabSz="913501">
              <a:spcBef>
                <a:spcPts val="2391"/>
              </a:spcBef>
              <a:buClr>
                <a:srgbClr val="1E7FB8"/>
              </a:buClr>
              <a:buSzPct val="100000"/>
              <a:buFont typeface="Wingdings"/>
              <a:buChar char="–"/>
              <a:defRPr sz="2400">
                <a:latin typeface="Calibri" panose="020F0502020204030204" pitchFamily="34" charset="0"/>
                <a:ea typeface="Calibri" panose="020F0502020204030204" pitchFamily="34" charset="0"/>
                <a:cs typeface="Calibri" panose="020F0502020204030204" pitchFamily="34" charset="0"/>
                <a:sym typeface="Century Gothic"/>
              </a:defRPr>
            </a:lvl4pPr>
            <a:lvl5pPr marL="1511422" indent="-216057" defTabSz="913501">
              <a:spcBef>
                <a:spcPts val="2391"/>
              </a:spcBef>
              <a:buClr>
                <a:srgbClr val="1E7FB8"/>
              </a:buClr>
              <a:buSzPct val="100000"/>
              <a:buFont typeface="Wingdings"/>
              <a:buChar char="»"/>
              <a:defRPr sz="2400">
                <a:latin typeface="Calibri" panose="020F0502020204030204" pitchFamily="34" charset="0"/>
                <a:ea typeface="Calibri" panose="020F0502020204030204" pitchFamily="34" charset="0"/>
                <a:cs typeface="Calibri" panose="020F0502020204030204" pitchFamily="34" charset="0"/>
                <a:sym typeface="Century Gothic"/>
              </a:defRPr>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119" name="Shape 119"/>
          <p:cNvSpPr>
            <a:spLocks noGrp="1"/>
          </p:cNvSpPr>
          <p:nvPr>
            <p:ph type="sldNum" sz="quarter" idx="2"/>
          </p:nvPr>
        </p:nvSpPr>
        <p:spPr>
          <a:xfrm>
            <a:off x="6553200" y="6173292"/>
            <a:ext cx="2133601" cy="366118"/>
          </a:xfrm>
          <a:prstGeom prst="rect">
            <a:avLst/>
          </a:prstGeom>
        </p:spPr>
        <p:txBody>
          <a:bodyPr wrap="square" lIns="45694" tIns="45694" rIns="45694" bIns="45694" anchor="ctr"/>
          <a:lstStyle>
            <a:lvl1pPr algn="r" defTabSz="913883">
              <a:defRPr sz="1100">
                <a:solidFill>
                  <a:srgbClr val="888888"/>
                </a:solidFill>
                <a:latin typeface="Calibri"/>
                <a:ea typeface="Calibri"/>
                <a:cs typeface="Calibri"/>
                <a:sym typeface="Calibri"/>
              </a:defRPr>
            </a:lvl1pPr>
          </a:lstStyle>
          <a:p>
            <a:pPr fontAlgn="base">
              <a:spcBef>
                <a:spcPct val="0"/>
              </a:spcBef>
              <a:spcAft>
                <a:spcPct val="0"/>
              </a:spcAft>
            </a:pPr>
            <a:fld id="{86CB4B4D-7CA3-9044-876B-883B54F8677D}" type="slidenum">
              <a:rPr/>
              <a:pPr fontAlgn="base">
                <a:spcBef>
                  <a:spcPct val="0"/>
                </a:spcBef>
                <a:spcAft>
                  <a:spcPct val="0"/>
                </a:spcAft>
              </a:pPr>
              <a:t>‹#›</a:t>
            </a:fld>
            <a:endParaRPr/>
          </a:p>
        </p:txBody>
      </p:sp>
    </p:spTree>
    <p:extLst>
      <p:ext uri="{BB962C8B-B14F-4D97-AF65-F5344CB8AC3E}">
        <p14:creationId xmlns:p14="http://schemas.microsoft.com/office/powerpoint/2010/main" val="2101233255"/>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868394" cy="6976516"/>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0749" y="1571628"/>
            <a:ext cx="4845133" cy="3744241"/>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0188" y="6245180"/>
            <a:ext cx="1448934" cy="443478"/>
          </a:xfrm>
          <a:prstGeom prst="rect">
            <a:avLst/>
          </a:prstGeom>
        </p:spPr>
      </p:pic>
      <p:sp>
        <p:nvSpPr>
          <p:cNvPr id="16" name="Title 15"/>
          <p:cNvSpPr>
            <a:spLocks noGrp="1"/>
          </p:cNvSpPr>
          <p:nvPr>
            <p:ph type="title"/>
          </p:nvPr>
        </p:nvSpPr>
        <p:spPr>
          <a:xfrm>
            <a:off x="230841" y="1320526"/>
            <a:ext cx="4506259" cy="2339974"/>
          </a:xfrm>
        </p:spPr>
        <p:txBody>
          <a:bodyPr anchor="b"/>
          <a:lstStyle>
            <a:lvl1pPr>
              <a:defRPr>
                <a:solidFill>
                  <a:schemeClr val="bg1"/>
                </a:solidFill>
              </a:defRPr>
            </a:lvl1pPr>
          </a:lstStyle>
          <a:p>
            <a:r>
              <a:rPr lang="en-US" smtClean="0"/>
              <a:t>Click to edit Master title style</a:t>
            </a:r>
            <a:endParaRPr lang="en-US" dirty="0"/>
          </a:p>
        </p:txBody>
      </p:sp>
      <p:sp>
        <p:nvSpPr>
          <p:cNvPr id="19" name="Text Placeholder 18"/>
          <p:cNvSpPr>
            <a:spLocks noGrp="1"/>
          </p:cNvSpPr>
          <p:nvPr>
            <p:ph type="body" sz="quarter" idx="10"/>
          </p:nvPr>
        </p:nvSpPr>
        <p:spPr>
          <a:xfrm>
            <a:off x="230188" y="4140200"/>
            <a:ext cx="4506912" cy="2260600"/>
          </a:xfrm>
        </p:spPr>
        <p:txBody>
          <a:bodyPr/>
          <a:lstStyle>
            <a:lvl1pPr marL="0" indent="0">
              <a:buNone/>
              <a:defRPr>
                <a:solidFill>
                  <a:schemeClr val="bg1"/>
                </a:solidFill>
              </a:defRPr>
            </a:lvl1pPr>
          </a:lstStyle>
          <a:p>
            <a:pPr lvl="0"/>
            <a:r>
              <a:rPr lang="en-US" smtClean="0"/>
              <a:t>Click to edit Master text styles</a:t>
            </a:r>
          </a:p>
        </p:txBody>
      </p:sp>
    </p:spTree>
    <p:extLst>
      <p:ext uri="{BB962C8B-B14F-4D97-AF65-F5344CB8AC3E}">
        <p14:creationId xmlns:p14="http://schemas.microsoft.com/office/powerpoint/2010/main" val="24682977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868394" cy="6976515"/>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0749" y="1571628"/>
            <a:ext cx="4845133" cy="3744241"/>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0188" y="6245179"/>
            <a:ext cx="1448934" cy="443478"/>
          </a:xfrm>
          <a:prstGeom prst="rect">
            <a:avLst/>
          </a:prstGeom>
        </p:spPr>
      </p:pic>
      <p:sp>
        <p:nvSpPr>
          <p:cNvPr id="16" name="Title 15"/>
          <p:cNvSpPr>
            <a:spLocks noGrp="1"/>
          </p:cNvSpPr>
          <p:nvPr>
            <p:ph type="title"/>
          </p:nvPr>
        </p:nvSpPr>
        <p:spPr>
          <a:xfrm>
            <a:off x="230841" y="1320526"/>
            <a:ext cx="4506259" cy="2339974"/>
          </a:xfrm>
        </p:spPr>
        <p:txBody>
          <a:bodyPr anchor="b"/>
          <a:lstStyle>
            <a:lvl1pPr>
              <a:defRPr>
                <a:solidFill>
                  <a:schemeClr val="bg1"/>
                </a:solidFill>
              </a:defRPr>
            </a:lvl1pPr>
          </a:lstStyle>
          <a:p>
            <a:r>
              <a:rPr lang="en-US" smtClean="0"/>
              <a:t>Click to edit Master title style</a:t>
            </a:r>
            <a:endParaRPr lang="en-US" dirty="0"/>
          </a:p>
        </p:txBody>
      </p:sp>
      <p:sp>
        <p:nvSpPr>
          <p:cNvPr id="19" name="Text Placeholder 18"/>
          <p:cNvSpPr>
            <a:spLocks noGrp="1"/>
          </p:cNvSpPr>
          <p:nvPr>
            <p:ph type="body" sz="quarter" idx="10"/>
          </p:nvPr>
        </p:nvSpPr>
        <p:spPr>
          <a:xfrm>
            <a:off x="230188" y="4140200"/>
            <a:ext cx="4506912" cy="2260600"/>
          </a:xfrm>
        </p:spPr>
        <p:txBody>
          <a:bodyPr/>
          <a:lstStyle>
            <a:lvl1pPr marL="0" indent="0">
              <a:buNone/>
              <a:defRPr>
                <a:solidFill>
                  <a:schemeClr val="bg1"/>
                </a:solidFill>
              </a:defRPr>
            </a:lvl1pPr>
          </a:lstStyle>
          <a:p>
            <a:pPr lvl="0"/>
            <a:r>
              <a:rPr lang="en-US" smtClean="0"/>
              <a:t>Click to edit Master text styles</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868394" cy="6976515"/>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0749" y="1571628"/>
            <a:ext cx="4845133" cy="3744241"/>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0188" y="6245179"/>
            <a:ext cx="1448934" cy="443478"/>
          </a:xfrm>
          <a:prstGeom prst="rect">
            <a:avLst/>
          </a:prstGeom>
        </p:spPr>
      </p:pic>
      <p:sp>
        <p:nvSpPr>
          <p:cNvPr id="16" name="Title 15"/>
          <p:cNvSpPr>
            <a:spLocks noGrp="1"/>
          </p:cNvSpPr>
          <p:nvPr>
            <p:ph type="title"/>
          </p:nvPr>
        </p:nvSpPr>
        <p:spPr>
          <a:xfrm>
            <a:off x="230841" y="1320526"/>
            <a:ext cx="4506259" cy="2339974"/>
          </a:xfrm>
        </p:spPr>
        <p:txBody>
          <a:bodyPr anchor="b"/>
          <a:lstStyle>
            <a:lvl1pPr>
              <a:defRPr>
                <a:solidFill>
                  <a:schemeClr val="bg1"/>
                </a:solidFill>
              </a:defRPr>
            </a:lvl1pPr>
          </a:lstStyle>
          <a:p>
            <a:r>
              <a:rPr lang="en-US" smtClean="0"/>
              <a:t>Click to edit Master title style</a:t>
            </a:r>
            <a:endParaRPr lang="en-US" dirty="0"/>
          </a:p>
        </p:txBody>
      </p:sp>
      <p:sp>
        <p:nvSpPr>
          <p:cNvPr id="19" name="Text Placeholder 18"/>
          <p:cNvSpPr>
            <a:spLocks noGrp="1"/>
          </p:cNvSpPr>
          <p:nvPr>
            <p:ph type="body" sz="quarter" idx="10"/>
          </p:nvPr>
        </p:nvSpPr>
        <p:spPr>
          <a:xfrm>
            <a:off x="230188" y="4140200"/>
            <a:ext cx="4506912" cy="2260600"/>
          </a:xfrm>
        </p:spPr>
        <p:txBody>
          <a:bodyPr/>
          <a:lstStyle>
            <a:lvl1pPr marL="0" indent="0">
              <a:buNone/>
              <a:defRPr>
                <a:solidFill>
                  <a:schemeClr val="bg1"/>
                </a:solidFill>
              </a:defRPr>
            </a:lvl1pPr>
          </a:lstStyle>
          <a:p>
            <a:pPr lvl="0"/>
            <a:r>
              <a:rPr lang="en-US" smtClean="0"/>
              <a:t>Click to edit Master text styles</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5" name="Footer Placeholder 4"/>
          <p:cNvSpPr>
            <a:spLocks noGrp="1"/>
          </p:cNvSpPr>
          <p:nvPr>
            <p:ph type="ftr" sz="quarter" idx="11"/>
          </p:nvPr>
        </p:nvSpPr>
        <p:spPr/>
        <p:txBody>
          <a:bodyPr/>
          <a:lstStyle/>
          <a:p>
            <a:r>
              <a:rPr lang="en-US" smtClean="0"/>
              <a:t>Reducing Missed Opportunities for Vaccination</a:t>
            </a:r>
            <a:endParaRPr lang="en-US" dirty="0"/>
          </a:p>
        </p:txBody>
      </p:sp>
      <p:sp>
        <p:nvSpPr>
          <p:cNvPr id="6" name="Slide Number Placeholder 5"/>
          <p:cNvSpPr>
            <a:spLocks noGrp="1"/>
          </p:cNvSpPr>
          <p:nvPr>
            <p:ph type="sldNum" sz="quarter" idx="12"/>
          </p:nvPr>
        </p:nvSpPr>
        <p:spPr/>
        <p:txBody>
          <a:bodyPr/>
          <a:lstStyle/>
          <a:p>
            <a:fld id="{01F957AE-D6ED-D64E-A147-C51186BFC924}" type="slidenum">
              <a:rPr lang="en-US" smtClean="0"/>
              <a:t>‹#›</a:t>
            </a:fld>
            <a:endParaRPr 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228600" indent="-228600">
              <a:buClrTx/>
              <a:buSzPct val="80000"/>
              <a:buFont typeface="Arial" charset="0"/>
              <a:buChar char="•"/>
              <a:defRPr>
                <a:solidFill>
                  <a:schemeClr val="tx1">
                    <a:lumMod val="75000"/>
                  </a:schemeClr>
                </a:solidFill>
                <a:latin typeface="+mj-lt"/>
              </a:defRPr>
            </a:lvl1pPr>
            <a:lvl2pPr marL="685800" indent="-228600">
              <a:buSzPct val="40000"/>
              <a:buFont typeface="LucidaGrande" charset="0"/>
              <a:buChar char="▶︎"/>
              <a:defRPr>
                <a:solidFill>
                  <a:schemeClr val="accent6">
                    <a:lumMod val="25000"/>
                  </a:schemeClr>
                </a:solidFill>
              </a:defRPr>
            </a:lvl2pPr>
            <a:lvl3pPr marL="1143000" indent="-228600">
              <a:buFont typeface="LucidaGrande" charset="0"/>
              <a:buChar char="-"/>
              <a:defRPr>
                <a:solidFill>
                  <a:schemeClr val="accent6">
                    <a:lumMod val="25000"/>
                  </a:schemeClr>
                </a:solidFill>
              </a:defRPr>
            </a:lvl3pPr>
            <a:lvl4pPr marL="1600200" indent="-228600">
              <a:buSzPct val="80000"/>
              <a:buFont typeface="LucidaGrande" charset="0"/>
              <a:buChar char="■"/>
              <a:defRPr>
                <a:solidFill>
                  <a:schemeClr val="accent6">
                    <a:lumMod val="25000"/>
                  </a:schemeClr>
                </a:solidFill>
              </a:defRPr>
            </a:lvl4pPr>
            <a:lvl5pPr>
              <a:defRPr>
                <a:solidFill>
                  <a:schemeClr val="accent6">
                    <a:lumMod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p>
            <a:r>
              <a:rPr lang="en-US" dirty="0" smtClean="0"/>
              <a:t>Reducing Missed Opportunities for Vaccination</a:t>
            </a:r>
            <a:endParaRPr lang="en-US" dirty="0"/>
          </a:p>
        </p:txBody>
      </p:sp>
      <p:sp>
        <p:nvSpPr>
          <p:cNvPr id="6" name="Slide Number Placeholder 5"/>
          <p:cNvSpPr>
            <a:spLocks noGrp="1"/>
          </p:cNvSpPr>
          <p:nvPr>
            <p:ph type="sldNum" sz="quarter" idx="12"/>
          </p:nvPr>
        </p:nvSpPr>
        <p:spPr/>
        <p:txBody>
          <a:bodyPr/>
          <a:lstStyle/>
          <a:p>
            <a:fld id="{01F957AE-D6ED-D64E-A147-C51186BFC924}" type="slidenum">
              <a:rPr lang="en-US" smtClean="0"/>
              <a:t>‹#›</a:t>
            </a:fld>
            <a:endParaRPr lang="en-US"/>
          </a:p>
        </p:txBody>
      </p:sp>
      <p:cxnSp>
        <p:nvCxnSpPr>
          <p:cNvPr id="7" name="Straight Connector 6"/>
          <p:cNvCxnSpPr/>
          <p:nvPr/>
        </p:nvCxnSpPr>
        <p:spPr>
          <a:xfrm>
            <a:off x="357841" y="1166648"/>
            <a:ext cx="845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asic Content Bad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nchor="b" anchorCtr="0"/>
          <a:lstStyle>
            <a:lvl1pPr>
              <a:lnSpc>
                <a:spcPts val="3000"/>
              </a:lnSpc>
              <a:defRPr sz="2800" b="1" baseline="0">
                <a:solidFill>
                  <a:schemeClr val="bg1"/>
                </a:solidFill>
                <a:effectLst/>
                <a:latin typeface="Calibri" pitchFamily="34" charset="0"/>
              </a:defRPr>
            </a:lvl1pPr>
          </a:lstStyle>
          <a:p>
            <a:endParaRPr lang="en-US" dirty="0"/>
          </a:p>
        </p:txBody>
      </p:sp>
      <p:sp>
        <p:nvSpPr>
          <p:cNvPr id="3" name="Content Placeholder 2"/>
          <p:cNvSpPr>
            <a:spLocks noGrp="1"/>
          </p:cNvSpPr>
          <p:nvPr>
            <p:ph idx="1"/>
          </p:nvPr>
        </p:nvSpPr>
        <p:spPr>
          <a:xfrm>
            <a:off x="457200" y="1600201"/>
            <a:ext cx="8229600" cy="4191000"/>
          </a:xfrm>
          <a:prstGeom prst="rect">
            <a:avLst/>
          </a:prstGeom>
        </p:spPr>
        <p:txBody>
          <a:bodyPr/>
          <a:lstStyle>
            <a:lvl1pPr marL="342900" indent="-342900">
              <a:buClr>
                <a:schemeClr val="bg1"/>
              </a:buClr>
              <a:buSzPct val="70000"/>
              <a:buFont typeface="Wingdings" pitchFamily="2" charset="2"/>
              <a:buChar char="§"/>
              <a:defRPr sz="2400" b="1" baseline="0">
                <a:solidFill>
                  <a:schemeClr val="bg2"/>
                </a:solidFill>
                <a:latin typeface="Calibri" pitchFamily="34" charset="0"/>
              </a:defRPr>
            </a:lvl1pPr>
            <a:lvl2pPr marL="742950" indent="-285750">
              <a:buClr>
                <a:schemeClr val="bg1"/>
              </a:buClr>
              <a:buSzPct val="100000"/>
              <a:buFont typeface="Arial" pitchFamily="34" charset="0"/>
              <a:buChar char="•"/>
              <a:defRPr sz="2000">
                <a:solidFill>
                  <a:schemeClr val="bg2"/>
                </a:solidFill>
              </a:defRPr>
            </a:lvl2pPr>
            <a:lvl3pPr marL="1143000" indent="-228600">
              <a:buClr>
                <a:schemeClr val="bg1"/>
              </a:buClr>
              <a:buSzPct val="100000"/>
              <a:buFont typeface="Courier New" pitchFamily="49" charset="0"/>
              <a:buChar char="o"/>
              <a:defRPr sz="1800">
                <a:solidFill>
                  <a:schemeClr val="bg2"/>
                </a:solidFill>
              </a:defRPr>
            </a:lvl3pPr>
            <a:lvl4pPr>
              <a:buClr>
                <a:schemeClr val="bg1"/>
              </a:buClr>
              <a:buSzPct val="70000"/>
              <a:buFont typeface="Courier New" pitchFamily="49" charset="0"/>
              <a:buChar char="o"/>
              <a:defRPr sz="1800" baseline="0">
                <a:solidFill>
                  <a:schemeClr val="bg2"/>
                </a:solidFill>
              </a:defRPr>
            </a:lvl4pPr>
            <a:lvl5pPr>
              <a:buClr>
                <a:schemeClr val="bg1"/>
              </a:buClr>
              <a:buSzPct val="70000"/>
              <a:buFont typeface="Arial" pitchFamily="34" charset="0"/>
              <a:buChar char="•"/>
              <a:defRPr sz="1800">
                <a:solidFill>
                  <a:schemeClr val="bg2"/>
                </a:solidFill>
              </a:defRPr>
            </a:lvl5pPr>
          </a:lstStyle>
          <a:p>
            <a:pPr lvl="0"/>
            <a:endParaRPr lang="en-US" dirty="0" smtClean="0"/>
          </a:p>
          <a:p>
            <a:pPr lvl="1"/>
            <a:endParaRPr lang="en-US" dirty="0" smtClean="0"/>
          </a:p>
          <a:p>
            <a:pPr lvl="2"/>
            <a:endParaRPr lang="en-US" dirty="0" smtClean="0"/>
          </a:p>
          <a:p>
            <a:pPr lvl="3"/>
            <a:endParaRPr lang="en-US" dirty="0"/>
          </a:p>
        </p:txBody>
      </p:sp>
      <p:sp>
        <p:nvSpPr>
          <p:cNvPr id="7" name="Text Placeholder 8"/>
          <p:cNvSpPr>
            <a:spLocks noGrp="1"/>
          </p:cNvSpPr>
          <p:nvPr>
            <p:ph type="body" sz="quarter" idx="10" hasCustomPrompt="1"/>
          </p:nvPr>
        </p:nvSpPr>
        <p:spPr>
          <a:xfrm>
            <a:off x="1905000" y="5791200"/>
            <a:ext cx="6781800" cy="609600"/>
          </a:xfrm>
          <a:prstGeom prst="rect">
            <a:avLst/>
          </a:prstGeom>
        </p:spPr>
        <p:txBody>
          <a:bodyPr anchor="b" anchorCtr="0"/>
          <a:lstStyle>
            <a:lvl1pPr algn="l">
              <a:lnSpc>
                <a:spcPts val="1100"/>
              </a:lnSpc>
              <a:buNone/>
              <a:defRPr sz="1100" baseline="0">
                <a:solidFill>
                  <a:schemeClr val="tx2"/>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smtClean="0"/>
              <a:t>*Citations and references</a:t>
            </a:r>
            <a:endParaRPr lang="en-US" dirty="0"/>
          </a:p>
        </p:txBody>
      </p:sp>
    </p:spTree>
    <p:extLst>
      <p:ext uri="{BB962C8B-B14F-4D97-AF65-F5344CB8AC3E}">
        <p14:creationId xmlns:p14="http://schemas.microsoft.com/office/powerpoint/2010/main" val="2041413937"/>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57841" y="827623"/>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357841" y="389653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lvl1pPr>
              <a:defRPr sz="1200">
                <a:solidFill>
                  <a:schemeClr val="accent3"/>
                </a:solidFill>
              </a:defRPr>
            </a:lvl1pPr>
          </a:lstStyle>
          <a:p>
            <a:r>
              <a:rPr lang="en-US" smtClean="0"/>
              <a:t>Reducing Missed Opportunities for Vaccination</a:t>
            </a:r>
            <a:endParaRPr lang="en-US" dirty="0"/>
          </a:p>
        </p:txBody>
      </p:sp>
      <p:sp>
        <p:nvSpPr>
          <p:cNvPr id="6" name="Slide Number Placeholder 5"/>
          <p:cNvSpPr>
            <a:spLocks noGrp="1"/>
          </p:cNvSpPr>
          <p:nvPr>
            <p:ph type="sldNum" sz="quarter" idx="12"/>
          </p:nvPr>
        </p:nvSpPr>
        <p:spPr/>
        <p:txBody>
          <a:bodyPr/>
          <a:lstStyle>
            <a:lvl1pPr>
              <a:defRPr>
                <a:solidFill>
                  <a:schemeClr val="accent3"/>
                </a:solidFill>
              </a:defRPr>
            </a:lvl1pPr>
          </a:lstStyle>
          <a:p>
            <a:fld id="{01F957AE-D6ED-D64E-A147-C51186BFC924}" type="slidenum">
              <a:rPr lang="en-US" smtClean="0"/>
              <a:pPr/>
              <a:t>‹#›</a:t>
            </a:fld>
            <a:endParaRPr lang="en-US" dirty="0"/>
          </a:p>
        </p:txBody>
      </p:sp>
      <p:cxnSp>
        <p:nvCxnSpPr>
          <p:cNvPr id="8" name="Straight Connector 7"/>
          <p:cNvCxnSpPr/>
          <p:nvPr/>
        </p:nvCxnSpPr>
        <p:spPr>
          <a:xfrm>
            <a:off x="357841" y="3707348"/>
            <a:ext cx="8458200" cy="0"/>
          </a:xfrm>
          <a:prstGeom prst="line">
            <a:avLst/>
          </a:prstGeom>
          <a:ln w="25400">
            <a:solidFill>
              <a:schemeClr val="tx1"/>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p:txBody>
          <a:bodyPr/>
          <a:lstStyle/>
          <a:p>
            <a:r>
              <a:rPr lang="en-US" smtClean="0"/>
              <a:t>Reducing Missed Opportunities for Vaccination</a:t>
            </a:r>
            <a:endParaRPr lang="en-US" dirty="0"/>
          </a:p>
        </p:txBody>
      </p:sp>
      <p:sp>
        <p:nvSpPr>
          <p:cNvPr id="7" name="Slide Number Placeholder 6"/>
          <p:cNvSpPr>
            <a:spLocks noGrp="1"/>
          </p:cNvSpPr>
          <p:nvPr>
            <p:ph type="sldNum" sz="quarter" idx="12"/>
          </p:nvPr>
        </p:nvSpPr>
        <p:spPr/>
        <p:txBody>
          <a:bodyPr/>
          <a:lstStyle/>
          <a:p>
            <a:fld id="{01F957AE-D6ED-D64E-A147-C51186BFC924}" type="slidenum">
              <a:rPr lang="en-US" smtClean="0"/>
              <a:t>‹#›</a:t>
            </a:fld>
            <a:endParaRPr lang="en-US"/>
          </a:p>
        </p:txBody>
      </p:sp>
      <p:cxnSp>
        <p:nvCxnSpPr>
          <p:cNvPr id="8" name="Straight Connector 7"/>
          <p:cNvCxnSpPr/>
          <p:nvPr/>
        </p:nvCxnSpPr>
        <p:spPr>
          <a:xfrm>
            <a:off x="357841" y="1166648"/>
            <a:ext cx="845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57841" y="365127"/>
            <a:ext cx="7886700" cy="801522"/>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11"/>
          </p:nvPr>
        </p:nvSpPr>
        <p:spPr/>
        <p:txBody>
          <a:bodyPr/>
          <a:lstStyle/>
          <a:p>
            <a:r>
              <a:rPr lang="en-US" smtClean="0"/>
              <a:t>Reducing Missed Opportunities for Vaccination</a:t>
            </a:r>
            <a:endParaRPr lang="en-US" dirty="0"/>
          </a:p>
        </p:txBody>
      </p:sp>
      <p:sp>
        <p:nvSpPr>
          <p:cNvPr id="9" name="Slide Number Placeholder 8"/>
          <p:cNvSpPr>
            <a:spLocks noGrp="1"/>
          </p:cNvSpPr>
          <p:nvPr>
            <p:ph type="sldNum" sz="quarter" idx="12"/>
          </p:nvPr>
        </p:nvSpPr>
        <p:spPr/>
        <p:txBody>
          <a:bodyPr/>
          <a:lstStyle/>
          <a:p>
            <a:fld id="{01F957AE-D6ED-D64E-A147-C51186BFC924}" type="slidenum">
              <a:rPr lang="en-US" smtClean="0"/>
              <a:t>‹#›</a:t>
            </a:fld>
            <a:endParaRPr lang="en-US"/>
          </a:p>
        </p:txBody>
      </p:sp>
      <p:cxnSp>
        <p:nvCxnSpPr>
          <p:cNvPr id="10" name="Straight Connector 9"/>
          <p:cNvCxnSpPr/>
          <p:nvPr/>
        </p:nvCxnSpPr>
        <p:spPr>
          <a:xfrm>
            <a:off x="357841" y="1166648"/>
            <a:ext cx="845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Footer Placeholder 3"/>
          <p:cNvSpPr>
            <a:spLocks noGrp="1"/>
          </p:cNvSpPr>
          <p:nvPr>
            <p:ph type="ftr" sz="quarter" idx="11"/>
          </p:nvPr>
        </p:nvSpPr>
        <p:spPr/>
        <p:txBody>
          <a:bodyPr/>
          <a:lstStyle/>
          <a:p>
            <a:r>
              <a:rPr lang="en-US" smtClean="0"/>
              <a:t>Reducing Missed Opportunities for Vaccination</a:t>
            </a:r>
            <a:endParaRPr lang="en-US" dirty="0"/>
          </a:p>
        </p:txBody>
      </p:sp>
      <p:sp>
        <p:nvSpPr>
          <p:cNvPr id="5" name="Slide Number Placeholder 4"/>
          <p:cNvSpPr>
            <a:spLocks noGrp="1"/>
          </p:cNvSpPr>
          <p:nvPr>
            <p:ph type="sldNum" sz="quarter" idx="12"/>
          </p:nvPr>
        </p:nvSpPr>
        <p:spPr/>
        <p:txBody>
          <a:bodyPr/>
          <a:lstStyle/>
          <a:p>
            <a:fld id="{01F957AE-D6ED-D64E-A147-C51186BFC924}" type="slidenum">
              <a:rPr lang="en-US" smtClean="0"/>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Reducing Missed Opportunities for Vaccination</a:t>
            </a:r>
            <a:endParaRPr lang="en-US" dirty="0"/>
          </a:p>
        </p:txBody>
      </p:sp>
      <p:sp>
        <p:nvSpPr>
          <p:cNvPr id="4" name="Slide Number Placeholder 3"/>
          <p:cNvSpPr>
            <a:spLocks noGrp="1"/>
          </p:cNvSpPr>
          <p:nvPr>
            <p:ph type="sldNum" sz="quarter" idx="12"/>
          </p:nvPr>
        </p:nvSpPr>
        <p:spPr/>
        <p:txBody>
          <a:bodyPr/>
          <a:lstStyle/>
          <a:p>
            <a:fld id="{01F957AE-D6ED-D64E-A147-C51186BFC924}" type="slidenum">
              <a:rPr lang="en-US" smtClean="0"/>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US" smtClean="0"/>
              <a:t>Reducing Missed Opportunities for Vaccination</a:t>
            </a:r>
            <a:endParaRPr lang="en-US" dirty="0"/>
          </a:p>
        </p:txBody>
      </p:sp>
      <p:sp>
        <p:nvSpPr>
          <p:cNvPr id="7" name="Slide Number Placeholder 6"/>
          <p:cNvSpPr>
            <a:spLocks noGrp="1"/>
          </p:cNvSpPr>
          <p:nvPr>
            <p:ph type="sldNum" sz="quarter" idx="12"/>
          </p:nvPr>
        </p:nvSpPr>
        <p:spPr/>
        <p:txBody>
          <a:bodyPr/>
          <a:lstStyle/>
          <a:p>
            <a:fld id="{01F957AE-D6ED-D64E-A147-C51186BFC924}" type="slidenum">
              <a:rPr lang="en-US" smtClean="0"/>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US" smtClean="0"/>
              <a:t>Reducing Missed Opportunities for Vaccination</a:t>
            </a:r>
            <a:endParaRPr lang="en-US" dirty="0"/>
          </a:p>
        </p:txBody>
      </p:sp>
      <p:sp>
        <p:nvSpPr>
          <p:cNvPr id="7" name="Slide Number Placeholder 6"/>
          <p:cNvSpPr>
            <a:spLocks noGrp="1"/>
          </p:cNvSpPr>
          <p:nvPr>
            <p:ph type="sldNum" sz="quarter" idx="12"/>
          </p:nvPr>
        </p:nvSpPr>
        <p:spPr/>
        <p:txBody>
          <a:bodyPr/>
          <a:lstStyle/>
          <a:p>
            <a:fld id="{01F957AE-D6ED-D64E-A147-C51186BFC924}" type="slidenum">
              <a:rPr lang="en-US" smtClean="0"/>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p:txBody>
          <a:bodyPr/>
          <a:lstStyle/>
          <a:p>
            <a:r>
              <a:rPr lang="en-US" smtClean="0"/>
              <a:t>Reducing Missed Opportunities for Vaccination</a:t>
            </a:r>
            <a:endParaRPr lang="en-US" dirty="0"/>
          </a:p>
        </p:txBody>
      </p:sp>
      <p:sp>
        <p:nvSpPr>
          <p:cNvPr id="6" name="Slide Number Placeholder 5"/>
          <p:cNvSpPr>
            <a:spLocks noGrp="1"/>
          </p:cNvSpPr>
          <p:nvPr>
            <p:ph type="sldNum" sz="quarter" idx="12"/>
          </p:nvPr>
        </p:nvSpPr>
        <p:spPr/>
        <p:txBody>
          <a:bodyPr/>
          <a:lstStyle/>
          <a:p>
            <a:fld id="{01F957AE-D6ED-D64E-A147-C51186BFC924}" type="slidenum">
              <a:rPr lang="en-US" smtClean="0"/>
              <a:t>‹#›</a:t>
            </a:fld>
            <a:endParaRPr lang="en-US"/>
          </a:p>
        </p:txBody>
      </p:sp>
      <p:cxnSp>
        <p:nvCxnSpPr>
          <p:cNvPr id="7" name="Straight Connector 6"/>
          <p:cNvCxnSpPr/>
          <p:nvPr/>
        </p:nvCxnSpPr>
        <p:spPr>
          <a:xfrm>
            <a:off x="357841" y="1166648"/>
            <a:ext cx="845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Vertical Title and Text">
    <p:spTree>
      <p:nvGrpSpPr>
        <p:cNvPr id="1" name=""/>
        <p:cNvGrpSpPr/>
        <p:nvPr/>
      </p:nvGrpSpPr>
      <p:grpSpPr>
        <a:xfrm>
          <a:off x="0" y="0"/>
          <a:ext cx="0" cy="0"/>
          <a:chOff x="0" y="0"/>
          <a:chExt cx="0" cy="0"/>
        </a:xfrm>
      </p:grpSpPr>
      <p:sp>
        <p:nvSpPr>
          <p:cNvPr id="7" name="Rectangle 6"/>
          <p:cNvSpPr/>
          <p:nvPr/>
        </p:nvSpPr>
        <p:spPr>
          <a:xfrm>
            <a:off x="0" y="0"/>
            <a:ext cx="9144000" cy="6177516"/>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title" hasCustomPrompt="1"/>
          </p:nvPr>
        </p:nvSpPr>
        <p:spPr>
          <a:xfrm>
            <a:off x="357841" y="854611"/>
            <a:ext cx="7886700" cy="2852737"/>
          </a:xfrm>
        </p:spPr>
        <p:txBody>
          <a:bodyPr anchor="b"/>
          <a:lstStyle>
            <a:lvl1pPr>
              <a:defRPr sz="6000" baseline="0">
                <a:solidFill>
                  <a:schemeClr val="bg1"/>
                </a:solidFill>
              </a:defRPr>
            </a:lvl1pPr>
          </a:lstStyle>
          <a:p>
            <a:r>
              <a:rPr lang="en-US" dirty="0" smtClean="0"/>
              <a:t>Section divider-teal</a:t>
            </a:r>
            <a:endParaRPr lang="en-US" dirty="0"/>
          </a:p>
        </p:txBody>
      </p:sp>
      <p:sp>
        <p:nvSpPr>
          <p:cNvPr id="12" name="Text Placeholder 2"/>
          <p:cNvSpPr>
            <a:spLocks noGrp="1"/>
          </p:cNvSpPr>
          <p:nvPr>
            <p:ph type="body" idx="1"/>
          </p:nvPr>
        </p:nvSpPr>
        <p:spPr>
          <a:xfrm>
            <a:off x="357841" y="3839436"/>
            <a:ext cx="78867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cxnSp>
        <p:nvCxnSpPr>
          <p:cNvPr id="13" name="Straight Connector 12"/>
          <p:cNvCxnSpPr/>
          <p:nvPr/>
        </p:nvCxnSpPr>
        <p:spPr>
          <a:xfrm>
            <a:off x="357841" y="3707348"/>
            <a:ext cx="8458200" cy="0"/>
          </a:xfrm>
          <a:prstGeom prst="line">
            <a:avLst/>
          </a:prstGeom>
          <a:ln w="25400">
            <a:solidFill>
              <a:schemeClr val="bg1"/>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1_Vertical Title and Text">
    <p:spTree>
      <p:nvGrpSpPr>
        <p:cNvPr id="1" name=""/>
        <p:cNvGrpSpPr/>
        <p:nvPr/>
      </p:nvGrpSpPr>
      <p:grpSpPr>
        <a:xfrm>
          <a:off x="0" y="0"/>
          <a:ext cx="0" cy="0"/>
          <a:chOff x="0" y="0"/>
          <a:chExt cx="0" cy="0"/>
        </a:xfrm>
      </p:grpSpPr>
      <p:sp>
        <p:nvSpPr>
          <p:cNvPr id="7" name="Rectangle 6"/>
          <p:cNvSpPr/>
          <p:nvPr/>
        </p:nvSpPr>
        <p:spPr>
          <a:xfrm>
            <a:off x="0" y="0"/>
            <a:ext cx="9144000" cy="617751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p:cNvSpPr>
            <a:spLocks noGrp="1"/>
          </p:cNvSpPr>
          <p:nvPr>
            <p:ph type="title" hasCustomPrompt="1"/>
          </p:nvPr>
        </p:nvSpPr>
        <p:spPr>
          <a:xfrm>
            <a:off x="357841" y="854611"/>
            <a:ext cx="7886700" cy="2852737"/>
          </a:xfrm>
        </p:spPr>
        <p:txBody>
          <a:bodyPr anchor="b"/>
          <a:lstStyle>
            <a:lvl1pPr>
              <a:defRPr sz="6000" b="1" baseline="0">
                <a:solidFill>
                  <a:schemeClr val="bg1"/>
                </a:solidFill>
              </a:defRPr>
            </a:lvl1pPr>
          </a:lstStyle>
          <a:p>
            <a:r>
              <a:rPr lang="en-US" dirty="0" smtClean="0"/>
              <a:t>Section divider-teal</a:t>
            </a:r>
            <a:endParaRPr lang="en-US" dirty="0"/>
          </a:p>
        </p:txBody>
      </p:sp>
      <p:sp>
        <p:nvSpPr>
          <p:cNvPr id="12" name="Text Placeholder 2"/>
          <p:cNvSpPr>
            <a:spLocks noGrp="1"/>
          </p:cNvSpPr>
          <p:nvPr>
            <p:ph type="body" idx="1"/>
          </p:nvPr>
        </p:nvSpPr>
        <p:spPr>
          <a:xfrm>
            <a:off x="357841" y="3839436"/>
            <a:ext cx="78867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cxnSp>
        <p:nvCxnSpPr>
          <p:cNvPr id="13" name="Straight Connector 12"/>
          <p:cNvCxnSpPr/>
          <p:nvPr/>
        </p:nvCxnSpPr>
        <p:spPr>
          <a:xfrm>
            <a:off x="357841" y="3707348"/>
            <a:ext cx="8458200" cy="0"/>
          </a:xfrm>
          <a:prstGeom prst="line">
            <a:avLst/>
          </a:prstGeom>
          <a:ln w="25400">
            <a:solidFill>
              <a:schemeClr val="bg1"/>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1273175"/>
            <a:ext cx="7772400" cy="1362075"/>
          </a:xfrm>
          <a:prstGeom prst="rect">
            <a:avLst/>
          </a:prstGeom>
        </p:spPr>
        <p:txBody>
          <a:bodyPr anchor="t"/>
          <a:lstStyle>
            <a:lvl1pPr algn="ctr">
              <a:lnSpc>
                <a:spcPts val="3800"/>
              </a:lnSpc>
              <a:defRPr sz="3600" b="1" cap="all" baseline="0">
                <a:solidFill>
                  <a:schemeClr val="bg1"/>
                </a:solidFill>
                <a:effectLst/>
                <a:latin typeface="Calibri" pitchFamily="34" charset="0"/>
              </a:defRPr>
            </a:lvl1pPr>
          </a:lstStyle>
          <a:p>
            <a:r>
              <a:rPr lang="en-US" dirty="0" smtClean="0"/>
              <a:t>Section Header</a:t>
            </a:r>
            <a:br>
              <a:rPr lang="en-US" dirty="0" smtClean="0"/>
            </a:br>
            <a:endParaRPr lang="en-US" dirty="0"/>
          </a:p>
        </p:txBody>
      </p:sp>
      <p:sp>
        <p:nvSpPr>
          <p:cNvPr id="3" name="Text Placeholder 2"/>
          <p:cNvSpPr>
            <a:spLocks noGrp="1"/>
          </p:cNvSpPr>
          <p:nvPr>
            <p:ph type="body" idx="1" hasCustomPrompt="1"/>
          </p:nvPr>
        </p:nvSpPr>
        <p:spPr>
          <a:xfrm>
            <a:off x="722313" y="2743200"/>
            <a:ext cx="7772400" cy="568325"/>
          </a:xfrm>
          <a:prstGeom prst="rect">
            <a:avLst/>
          </a:prstGeom>
        </p:spPr>
        <p:txBody>
          <a:bodyPr anchor="b"/>
          <a:lstStyle>
            <a:lvl1pPr marL="0" indent="0" algn="ctr">
              <a:lnSpc>
                <a:spcPts val="2200"/>
              </a:lnSpc>
              <a:buNone/>
              <a:defRPr sz="2000" baseline="0">
                <a:solidFill>
                  <a:schemeClr val="bg2"/>
                </a:solidFill>
                <a:latin typeface="Calibri"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Subhead</a:t>
            </a:r>
          </a:p>
        </p:txBody>
      </p:sp>
    </p:spTree>
    <p:extLst>
      <p:ext uri="{BB962C8B-B14F-4D97-AF65-F5344CB8AC3E}">
        <p14:creationId xmlns:p14="http://schemas.microsoft.com/office/powerpoint/2010/main" val="3049634682"/>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2_Vertical Title and Text">
    <p:spTree>
      <p:nvGrpSpPr>
        <p:cNvPr id="1" name=""/>
        <p:cNvGrpSpPr/>
        <p:nvPr/>
      </p:nvGrpSpPr>
      <p:grpSpPr>
        <a:xfrm>
          <a:off x="0" y="0"/>
          <a:ext cx="0" cy="0"/>
          <a:chOff x="0" y="0"/>
          <a:chExt cx="0" cy="0"/>
        </a:xfrm>
      </p:grpSpPr>
      <p:sp>
        <p:nvSpPr>
          <p:cNvPr id="7" name="Rectangle 6"/>
          <p:cNvSpPr/>
          <p:nvPr/>
        </p:nvSpPr>
        <p:spPr>
          <a:xfrm>
            <a:off x="0" y="0"/>
            <a:ext cx="9144000" cy="6177516"/>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p:cNvSpPr>
            <a:spLocks noGrp="1"/>
          </p:cNvSpPr>
          <p:nvPr>
            <p:ph type="title" hasCustomPrompt="1"/>
          </p:nvPr>
        </p:nvSpPr>
        <p:spPr>
          <a:xfrm>
            <a:off x="357841" y="854611"/>
            <a:ext cx="7886700" cy="2852737"/>
          </a:xfrm>
        </p:spPr>
        <p:txBody>
          <a:bodyPr anchor="b"/>
          <a:lstStyle>
            <a:lvl1pPr>
              <a:defRPr sz="6000" baseline="0">
                <a:solidFill>
                  <a:schemeClr val="bg1"/>
                </a:solidFill>
              </a:defRPr>
            </a:lvl1pPr>
          </a:lstStyle>
          <a:p>
            <a:r>
              <a:rPr lang="en-US" dirty="0" smtClean="0"/>
              <a:t>Section divider-teal</a:t>
            </a:r>
            <a:endParaRPr lang="en-US" dirty="0"/>
          </a:p>
        </p:txBody>
      </p:sp>
      <p:sp>
        <p:nvSpPr>
          <p:cNvPr id="9" name="Text Placeholder 2"/>
          <p:cNvSpPr>
            <a:spLocks noGrp="1"/>
          </p:cNvSpPr>
          <p:nvPr>
            <p:ph type="body" idx="1"/>
          </p:nvPr>
        </p:nvSpPr>
        <p:spPr>
          <a:xfrm>
            <a:off x="357841" y="3839436"/>
            <a:ext cx="78867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cxnSp>
        <p:nvCxnSpPr>
          <p:cNvPr id="10" name="Straight Connector 9"/>
          <p:cNvCxnSpPr/>
          <p:nvPr/>
        </p:nvCxnSpPr>
        <p:spPr>
          <a:xfrm>
            <a:off x="357841" y="3707348"/>
            <a:ext cx="8458200" cy="0"/>
          </a:xfrm>
          <a:prstGeom prst="line">
            <a:avLst/>
          </a:prstGeom>
          <a:ln w="25400">
            <a:solidFill>
              <a:schemeClr val="bg1"/>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25915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3050"/>
            <a:ext cx="3008313" cy="1162050"/>
          </a:xfrm>
          <a:prstGeom prst="rect">
            <a:avLst/>
          </a:prstGeom>
        </p:spPr>
        <p:txBody>
          <a:bodyPr anchor="b"/>
          <a:lstStyle>
            <a:lvl1pPr algn="l">
              <a:defRPr sz="2000" b="1" baseline="0">
                <a:solidFill>
                  <a:schemeClr val="bg1"/>
                </a:solidFill>
                <a:effectLst/>
                <a:latin typeface="Calibri" pitchFamily="34" charset="0"/>
              </a:defRPr>
            </a:lvl1pPr>
          </a:lstStyle>
          <a:p>
            <a:r>
              <a:rPr lang="en-US" dirty="0" smtClean="0"/>
              <a:t>Header</a:t>
            </a:r>
            <a:endParaRPr lang="en-US" dirty="0"/>
          </a:p>
        </p:txBody>
      </p:sp>
      <p:sp>
        <p:nvSpPr>
          <p:cNvPr id="3" name="Content Placeholder 2"/>
          <p:cNvSpPr>
            <a:spLocks noGrp="1"/>
          </p:cNvSpPr>
          <p:nvPr>
            <p:ph idx="1"/>
          </p:nvPr>
        </p:nvSpPr>
        <p:spPr>
          <a:xfrm>
            <a:off x="3575050" y="273051"/>
            <a:ext cx="5111750" cy="5518150"/>
          </a:xfrm>
          <a:prstGeom prst="rect">
            <a:avLst/>
          </a:prstGeom>
        </p:spPr>
        <p:txBody>
          <a:bodyPr anchor="ctr" anchorCtr="0"/>
          <a:lstStyle>
            <a:lvl1pPr marL="342900" indent="-342900">
              <a:buClr>
                <a:schemeClr val="bg1"/>
              </a:buClr>
              <a:buSzPct val="70000"/>
              <a:buFont typeface="Wingdings" pitchFamily="2" charset="2"/>
              <a:buChar char="§"/>
              <a:defRPr sz="2400" b="1">
                <a:solidFill>
                  <a:schemeClr val="bg2"/>
                </a:solidFill>
                <a:latin typeface="Calibri" pitchFamily="34" charset="0"/>
              </a:defRPr>
            </a:lvl1pPr>
            <a:lvl2pPr>
              <a:buClr>
                <a:schemeClr val="bg1"/>
              </a:buClr>
              <a:buSzPct val="100000"/>
              <a:buFont typeface="Wingdings" pitchFamily="2" charset="2"/>
              <a:buChar char="§"/>
              <a:defRPr sz="2000">
                <a:solidFill>
                  <a:schemeClr val="bg2"/>
                </a:solidFill>
              </a:defRPr>
            </a:lvl2pPr>
            <a:lvl3pPr>
              <a:buClr>
                <a:schemeClr val="bg1"/>
              </a:buClr>
              <a:buSzPct val="100000"/>
              <a:buFont typeface="Arial" pitchFamily="34" charset="0"/>
              <a:buChar char="•"/>
              <a:defRPr sz="1800">
                <a:solidFill>
                  <a:schemeClr val="bg2"/>
                </a:solidFill>
              </a:defRPr>
            </a:lvl3pPr>
            <a:lvl4pPr>
              <a:buClr>
                <a:schemeClr val="bg1"/>
              </a:buClr>
              <a:buSzPct val="70000"/>
              <a:buFont typeface="Courier New" pitchFamily="49" charset="0"/>
              <a:buChar char="o"/>
              <a:defRPr sz="1800">
                <a:solidFill>
                  <a:schemeClr val="bg2"/>
                </a:solidFill>
              </a:defRPr>
            </a:lvl4pPr>
            <a:lvl5pPr>
              <a:buClr>
                <a:schemeClr val="bg1"/>
              </a:buClr>
              <a:buSzPct val="70000"/>
              <a:buFont typeface="Arial" pitchFamily="34" charset="0"/>
              <a:buChar char="•"/>
              <a:defRPr sz="1800">
                <a:solidFill>
                  <a:schemeClr val="bg2"/>
                </a:solidFill>
              </a:defRPr>
            </a:lvl5pPr>
            <a:lvl6pPr>
              <a:defRPr sz="2000"/>
            </a:lvl6pPr>
            <a:lvl7pPr>
              <a:defRPr sz="2000"/>
            </a:lvl7pPr>
            <a:lvl8pPr>
              <a:defRPr sz="2000"/>
            </a:lvl8pPr>
            <a:lvl9pPr>
              <a:defRPr sz="2000"/>
            </a:lvl9pPr>
          </a:lstStyle>
          <a:p>
            <a:pPr lvl="0"/>
            <a:endParaRPr lang="en-US" dirty="0"/>
          </a:p>
        </p:txBody>
      </p:sp>
      <p:sp>
        <p:nvSpPr>
          <p:cNvPr id="4" name="Text Placeholder 3"/>
          <p:cNvSpPr>
            <a:spLocks noGrp="1"/>
          </p:cNvSpPr>
          <p:nvPr>
            <p:ph type="body" sz="half" idx="2" hasCustomPrompt="1"/>
          </p:nvPr>
        </p:nvSpPr>
        <p:spPr>
          <a:xfrm>
            <a:off x="457200" y="1435101"/>
            <a:ext cx="3008313" cy="4356099"/>
          </a:xfrm>
          <a:prstGeom prst="rect">
            <a:avLst/>
          </a:prstGeom>
        </p:spPr>
        <p:txBody>
          <a:bodyPr/>
          <a:lstStyle>
            <a:lvl1pPr marL="0" indent="0">
              <a:buNone/>
              <a:defRPr sz="1400" baseline="0">
                <a:solidFill>
                  <a:schemeClr val="bg2"/>
                </a:solidFill>
                <a:latin typeface="Calibri"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Paragraph of type</a:t>
            </a:r>
          </a:p>
        </p:txBody>
      </p:sp>
      <p:sp>
        <p:nvSpPr>
          <p:cNvPr id="7" name="Text Placeholder 8"/>
          <p:cNvSpPr>
            <a:spLocks noGrp="1"/>
          </p:cNvSpPr>
          <p:nvPr>
            <p:ph type="body" sz="quarter" idx="10" hasCustomPrompt="1"/>
          </p:nvPr>
        </p:nvSpPr>
        <p:spPr>
          <a:xfrm>
            <a:off x="457200" y="5791200"/>
            <a:ext cx="8229600" cy="609600"/>
          </a:xfrm>
          <a:prstGeom prst="rect">
            <a:avLst/>
          </a:prstGeom>
        </p:spPr>
        <p:txBody>
          <a:bodyPr anchor="b" anchorCtr="0"/>
          <a:lstStyle>
            <a:lvl1pPr algn="l">
              <a:lnSpc>
                <a:spcPts val="1100"/>
              </a:lnSpc>
              <a:buNone/>
              <a:defRPr sz="1100" baseline="0">
                <a:solidFill>
                  <a:schemeClr val="tx2"/>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smtClean="0"/>
              <a:t>*Citations and references</a:t>
            </a:r>
            <a:endParaRPr lang="en-US" dirty="0"/>
          </a:p>
        </p:txBody>
      </p:sp>
    </p:spTree>
    <p:extLst>
      <p:ext uri="{BB962C8B-B14F-4D97-AF65-F5344CB8AC3E}">
        <p14:creationId xmlns:p14="http://schemas.microsoft.com/office/powerpoint/2010/main" val="3315358025"/>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6738"/>
          </a:xfrm>
          <a:prstGeom prst="rect">
            <a:avLst/>
          </a:prstGeom>
        </p:spPr>
        <p:txBody>
          <a:bodyPr anchor="b"/>
          <a:lstStyle>
            <a:lvl1pPr algn="l">
              <a:defRPr sz="2000" b="1" baseline="0">
                <a:solidFill>
                  <a:schemeClr val="bg1"/>
                </a:solidFill>
                <a:effectLst/>
                <a:latin typeface="Calibri" pitchFamily="34" charset="0"/>
              </a:defRPr>
            </a:lvl1pPr>
          </a:lstStyle>
          <a:p>
            <a:r>
              <a:rPr lang="en-US" dirty="0" smtClean="0"/>
              <a:t>Photo Title</a:t>
            </a:r>
            <a:endParaRPr lang="en-US" dirty="0"/>
          </a:p>
        </p:txBody>
      </p:sp>
      <p:sp>
        <p:nvSpPr>
          <p:cNvPr id="3" name="Picture Placeholder 2"/>
          <p:cNvSpPr>
            <a:spLocks noGrp="1"/>
          </p:cNvSpPr>
          <p:nvPr>
            <p:ph type="pic" idx="1"/>
          </p:nvPr>
        </p:nvSpPr>
        <p:spPr>
          <a:xfrm>
            <a:off x="1792288" y="612775"/>
            <a:ext cx="5486400" cy="4114800"/>
          </a:xfrm>
          <a:prstGeom prst="rect">
            <a:avLst/>
          </a:prstGeom>
          <a:ln w="25400">
            <a:solidFill>
              <a:schemeClr val="bg2"/>
            </a:solidFill>
          </a:ln>
          <a:effectLst>
            <a:outerShdw blurRad="44450" dist="27940" dir="5400000" algn="ctr">
              <a:srgbClr val="000000">
                <a:alpha val="32000"/>
              </a:srgbClr>
            </a:outerShdw>
          </a:effectLst>
        </p:spPr>
        <p:txBody>
          <a:bodyPr/>
          <a:lstStyle>
            <a:lvl1pPr marL="0" indent="0">
              <a:buNone/>
              <a:defRPr sz="3200">
                <a:solidFill>
                  <a:schemeClr val="bg1"/>
                </a:solidFill>
                <a:effectLst/>
                <a:latin typeface="Calibri"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hasCustomPrompt="1"/>
          </p:nvPr>
        </p:nvSpPr>
        <p:spPr>
          <a:xfrm>
            <a:off x="1792288" y="5367338"/>
            <a:ext cx="5486400" cy="804862"/>
          </a:xfrm>
          <a:prstGeom prst="rect">
            <a:avLst/>
          </a:prstGeom>
        </p:spPr>
        <p:txBody>
          <a:bodyPr/>
          <a:lstStyle>
            <a:lvl1pPr marL="0" indent="0">
              <a:buNone/>
              <a:defRPr sz="1400" baseline="0">
                <a:solidFill>
                  <a:schemeClr val="bg2"/>
                </a:solidFill>
                <a:latin typeface="Calibri"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Caption or credits for photo</a:t>
            </a:r>
          </a:p>
        </p:txBody>
      </p:sp>
    </p:spTree>
    <p:extLst>
      <p:ext uri="{BB962C8B-B14F-4D97-AF65-F5344CB8AC3E}">
        <p14:creationId xmlns:p14="http://schemas.microsoft.com/office/powerpoint/2010/main" val="1991370185"/>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los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1981200"/>
            <a:ext cx="6400800" cy="2057400"/>
          </a:xfrm>
          <a:prstGeom prst="rect">
            <a:avLst/>
          </a:prstGeom>
        </p:spPr>
        <p:txBody>
          <a:bodyPr/>
          <a:lstStyle>
            <a:lvl1pPr marL="0" indent="0" algn="ctr">
              <a:buNone/>
              <a:defRPr sz="2800" b="1" baseline="0">
                <a:solidFill>
                  <a:schemeClr val="bg2"/>
                </a:solidFill>
                <a:effectLst/>
                <a:latin typeface="Calibr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smtClean="0"/>
          </a:p>
        </p:txBody>
      </p:sp>
    </p:spTree>
    <p:extLst>
      <p:ext uri="{BB962C8B-B14F-4D97-AF65-F5344CB8AC3E}">
        <p14:creationId xmlns:p14="http://schemas.microsoft.com/office/powerpoint/2010/main" val="1398918092"/>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Content with Caption">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457200" y="273050"/>
            <a:ext cx="3008313" cy="1162050"/>
          </a:xfrm>
          <a:prstGeom prst="rect">
            <a:avLst/>
          </a:prstGeom>
        </p:spPr>
        <p:txBody>
          <a:bodyPr anchor="b"/>
          <a:lstStyle>
            <a:lvl1pPr algn="l">
              <a:defRPr sz="2000" b="1" baseline="0">
                <a:solidFill>
                  <a:schemeClr val="bg1"/>
                </a:solidFill>
                <a:effectLst/>
                <a:latin typeface="Calibri" pitchFamily="34" charset="0"/>
              </a:defRPr>
            </a:lvl1pPr>
          </a:lstStyle>
          <a:p>
            <a:r>
              <a:rPr lang="en-US" dirty="0" smtClean="0"/>
              <a:t>Header</a:t>
            </a:r>
            <a:endParaRPr lang="en-US" dirty="0"/>
          </a:p>
        </p:txBody>
      </p:sp>
      <p:sp>
        <p:nvSpPr>
          <p:cNvPr id="8" name="Content Placeholder 2"/>
          <p:cNvSpPr>
            <a:spLocks noGrp="1"/>
          </p:cNvSpPr>
          <p:nvPr>
            <p:ph idx="1"/>
          </p:nvPr>
        </p:nvSpPr>
        <p:spPr>
          <a:xfrm>
            <a:off x="3575050" y="273051"/>
            <a:ext cx="5111750" cy="5518150"/>
          </a:xfrm>
          <a:prstGeom prst="rect">
            <a:avLst/>
          </a:prstGeom>
        </p:spPr>
        <p:txBody>
          <a:bodyPr anchor="ctr" anchorCtr="0"/>
          <a:lstStyle>
            <a:lvl1pPr marL="342900" indent="-342900">
              <a:buClr>
                <a:schemeClr val="bg1"/>
              </a:buClr>
              <a:buSzPct val="70000"/>
              <a:buFont typeface="Arial" pitchFamily="34" charset="0"/>
              <a:buChar char="•"/>
              <a:defRPr sz="2400" b="1">
                <a:solidFill>
                  <a:schemeClr val="bg2"/>
                </a:solidFill>
                <a:latin typeface="Calibri" pitchFamily="34" charset="0"/>
              </a:defRPr>
            </a:lvl1pPr>
            <a:lvl2pPr>
              <a:buClr>
                <a:schemeClr val="bg1"/>
              </a:buClr>
              <a:buSzPct val="100000"/>
              <a:buFont typeface="Wingdings" pitchFamily="2" charset="2"/>
              <a:buChar char="§"/>
              <a:defRPr sz="2000">
                <a:solidFill>
                  <a:schemeClr val="bg2"/>
                </a:solidFill>
              </a:defRPr>
            </a:lvl2pPr>
            <a:lvl3pPr>
              <a:buClr>
                <a:schemeClr val="bg1"/>
              </a:buClr>
              <a:buSzPct val="100000"/>
              <a:buFont typeface="Arial" pitchFamily="34" charset="0"/>
              <a:buChar char="•"/>
              <a:defRPr sz="1800">
                <a:solidFill>
                  <a:schemeClr val="bg2"/>
                </a:solidFill>
              </a:defRPr>
            </a:lvl3pPr>
            <a:lvl4pPr>
              <a:buClr>
                <a:schemeClr val="bg1"/>
              </a:buClr>
              <a:buSzPct val="70000"/>
              <a:buFont typeface="Courier New" pitchFamily="49" charset="0"/>
              <a:buChar char="o"/>
              <a:defRPr sz="1800">
                <a:solidFill>
                  <a:schemeClr val="bg2"/>
                </a:solidFill>
              </a:defRPr>
            </a:lvl4pPr>
            <a:lvl5pPr>
              <a:buClr>
                <a:schemeClr val="bg1"/>
              </a:buClr>
              <a:buSzPct val="70000"/>
              <a:buFont typeface="Arial" pitchFamily="34" charset="0"/>
              <a:buChar char="•"/>
              <a:defRPr sz="1800">
                <a:solidFill>
                  <a:schemeClr val="bg2"/>
                </a:solidFill>
              </a:defRPr>
            </a:lvl5pPr>
            <a:lvl6pPr>
              <a:defRPr sz="2000"/>
            </a:lvl6pPr>
            <a:lvl7pPr>
              <a:defRPr sz="2000"/>
            </a:lvl7pPr>
            <a:lvl8pPr>
              <a:defRPr sz="2000"/>
            </a:lvl8pPr>
            <a:lvl9pPr>
              <a:defRPr sz="2000"/>
            </a:lvl9pPr>
          </a:lstStyle>
          <a:p>
            <a:pPr lvl="0"/>
            <a:endParaRPr lang="en-US" dirty="0"/>
          </a:p>
        </p:txBody>
      </p:sp>
      <p:sp>
        <p:nvSpPr>
          <p:cNvPr id="9" name="Text Placeholder 3"/>
          <p:cNvSpPr>
            <a:spLocks noGrp="1"/>
          </p:cNvSpPr>
          <p:nvPr>
            <p:ph type="body" sz="half" idx="2" hasCustomPrompt="1"/>
          </p:nvPr>
        </p:nvSpPr>
        <p:spPr>
          <a:xfrm>
            <a:off x="457200" y="1435101"/>
            <a:ext cx="3008313" cy="4356099"/>
          </a:xfrm>
          <a:prstGeom prst="rect">
            <a:avLst/>
          </a:prstGeom>
        </p:spPr>
        <p:txBody>
          <a:bodyPr/>
          <a:lstStyle>
            <a:lvl1pPr marL="0" indent="0">
              <a:buNone/>
              <a:defRPr sz="1400" baseline="0">
                <a:solidFill>
                  <a:schemeClr val="bg2"/>
                </a:solidFill>
                <a:latin typeface="Calibri"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Paragraph of type</a:t>
            </a:r>
          </a:p>
        </p:txBody>
      </p:sp>
      <p:sp>
        <p:nvSpPr>
          <p:cNvPr id="10" name="Text Placeholder 8"/>
          <p:cNvSpPr>
            <a:spLocks noGrp="1"/>
          </p:cNvSpPr>
          <p:nvPr>
            <p:ph type="body" sz="quarter" idx="10" hasCustomPrompt="1"/>
          </p:nvPr>
        </p:nvSpPr>
        <p:spPr>
          <a:xfrm>
            <a:off x="457200" y="5791200"/>
            <a:ext cx="8229600" cy="609600"/>
          </a:xfrm>
          <a:prstGeom prst="rect">
            <a:avLst/>
          </a:prstGeom>
        </p:spPr>
        <p:txBody>
          <a:bodyPr anchor="b" anchorCtr="0"/>
          <a:lstStyle>
            <a:lvl1pPr algn="l">
              <a:lnSpc>
                <a:spcPts val="1100"/>
              </a:lnSpc>
              <a:buNone/>
              <a:defRPr sz="1100" baseline="0">
                <a:solidFill>
                  <a:schemeClr val="tx2"/>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r>
              <a:rPr lang="en-US" dirty="0" smtClean="0"/>
              <a:t>*Citations and references</a:t>
            </a:r>
            <a:endParaRPr lang="en-US" dirty="0"/>
          </a:p>
        </p:txBody>
      </p:sp>
    </p:spTree>
    <p:extLst>
      <p:ext uri="{BB962C8B-B14F-4D97-AF65-F5344CB8AC3E}">
        <p14:creationId xmlns:p14="http://schemas.microsoft.com/office/powerpoint/2010/main" val="1932255526"/>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theme" Target="../theme/theme2.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image" Target="../media/image4.wmf"/></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4.wmf"/></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theme" Target="../theme/theme4.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image" Target="../media/image6.png"/><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10" Type="http://schemas.openxmlformats.org/officeDocument/2006/relationships/slideLayout" Target="../slideLayouts/slideLayout44.xml"/><Relationship Id="rId19" Type="http://schemas.openxmlformats.org/officeDocument/2006/relationships/image" Target="../media/image5.png"/><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099718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4" r:id="rId10"/>
  </p:sldLayoutIdLst>
  <p:transition>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p>
            <a:pPr lvl="0"/>
            <a:r>
              <a:rPr lang="en-US" dirty="0"/>
              <a:t>Click to edit Master title style</a:t>
            </a:r>
          </a:p>
        </p:txBody>
      </p:sp>
      <p:sp>
        <p:nvSpPr>
          <p:cNvPr id="2051" name="Rectangle 3"/>
          <p:cNvSpPr>
            <a:spLocks noGrp="1" noChangeArrowheads="1"/>
          </p:cNvSpPr>
          <p:nvPr>
            <p:ph type="body" idx="1"/>
          </p:nvPr>
        </p:nvSpPr>
        <p:spPr bwMode="auto">
          <a:xfrm>
            <a:off x="442913" y="1381125"/>
            <a:ext cx="8291512" cy="4611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052" name="Line 4"/>
          <p:cNvSpPr>
            <a:spLocks noChangeShapeType="1"/>
          </p:cNvSpPr>
          <p:nvPr/>
        </p:nvSpPr>
        <p:spPr bwMode="auto">
          <a:xfrm>
            <a:off x="0" y="1246188"/>
            <a:ext cx="9144000" cy="0"/>
          </a:xfrm>
          <a:prstGeom prst="line">
            <a:avLst/>
          </a:prstGeom>
          <a:noFill/>
          <a:ln w="38100">
            <a:solidFill>
              <a:srgbClr val="1E7FB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29783" dir="1514402" algn="ctr" rotWithShape="0">
                    <a:schemeClr val="bg2">
                      <a:alpha val="74998"/>
                    </a:schemeClr>
                  </a:outerShdw>
                </a:effectLst>
              </a14:hiddenEffects>
            </a:ext>
          </a:extLst>
        </p:spPr>
        <p:txBody>
          <a:bodyPr/>
          <a:lstStyle/>
          <a:p>
            <a:pPr algn="r" rtl="1" fontAlgn="base">
              <a:spcBef>
                <a:spcPct val="0"/>
              </a:spcBef>
              <a:spcAft>
                <a:spcPct val="0"/>
              </a:spcAft>
              <a:defRPr/>
            </a:pPr>
            <a:endParaRPr lang="en-US" sz="3900" b="1" dirty="0">
              <a:solidFill>
                <a:srgbClr val="000066"/>
              </a:solidFill>
              <a:latin typeface="Calibri" panose="020F0502020204030204" pitchFamily="34" charset="0"/>
              <a:ea typeface="ＭＳ Ｐゴシック" charset="0"/>
            </a:endParaRPr>
          </a:p>
        </p:txBody>
      </p:sp>
      <p:sp>
        <p:nvSpPr>
          <p:cNvPr id="2053" name="Rectangle 5"/>
          <p:cNvSpPr>
            <a:spLocks noChangeArrowheads="1"/>
          </p:cNvSpPr>
          <p:nvPr/>
        </p:nvSpPr>
        <p:spPr bwMode="auto">
          <a:xfrm>
            <a:off x="1588" y="6015038"/>
            <a:ext cx="9144000" cy="842962"/>
          </a:xfrm>
          <a:prstGeom prst="rect">
            <a:avLst/>
          </a:prstGeom>
          <a:solidFill>
            <a:srgbClr val="1E7FB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r" rtl="1" fontAlgn="base">
              <a:spcBef>
                <a:spcPct val="0"/>
              </a:spcBef>
              <a:spcAft>
                <a:spcPct val="0"/>
              </a:spcAft>
              <a:defRPr/>
            </a:pPr>
            <a:endParaRPr lang="en-US" sz="3900" b="1" dirty="0">
              <a:solidFill>
                <a:srgbClr val="000066"/>
              </a:solidFill>
              <a:latin typeface="Calibri" panose="020F0502020204030204" pitchFamily="34" charset="0"/>
              <a:ea typeface="ＭＳ Ｐゴシック" pitchFamily="34" charset="-128"/>
            </a:endParaRPr>
          </a:p>
        </p:txBody>
      </p:sp>
      <p:sp>
        <p:nvSpPr>
          <p:cNvPr id="2055" name="Rectangle 7"/>
          <p:cNvSpPr>
            <a:spLocks noChangeArrowheads="1"/>
          </p:cNvSpPr>
          <p:nvPr/>
        </p:nvSpPr>
        <p:spPr bwMode="auto">
          <a:xfrm>
            <a:off x="360363" y="6399213"/>
            <a:ext cx="355600" cy="331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tIns="0" rIns="0" bIns="0"/>
          <a:lstStyle>
            <a:lvl1pPr eaLnBrk="0" hangingPunct="0">
              <a:defRPr sz="3900" b="1">
                <a:solidFill>
                  <a:srgbClr val="000066"/>
                </a:solidFill>
                <a:latin typeface="Arial" charset="0"/>
                <a:ea typeface="ＭＳ Ｐゴシック" pitchFamily="34" charset="-128"/>
              </a:defRPr>
            </a:lvl1pPr>
            <a:lvl2pPr marL="742950" indent="-285750" eaLnBrk="0" hangingPunct="0">
              <a:defRPr sz="3900" b="1">
                <a:solidFill>
                  <a:srgbClr val="000066"/>
                </a:solidFill>
                <a:latin typeface="Arial" charset="0"/>
                <a:ea typeface="ＭＳ Ｐゴシック" pitchFamily="34" charset="-128"/>
              </a:defRPr>
            </a:lvl2pPr>
            <a:lvl3pPr marL="1143000" indent="-228600" eaLnBrk="0" hangingPunct="0">
              <a:defRPr sz="3900" b="1">
                <a:solidFill>
                  <a:srgbClr val="000066"/>
                </a:solidFill>
                <a:latin typeface="Arial" charset="0"/>
                <a:ea typeface="ＭＳ Ｐゴシック" pitchFamily="34" charset="-128"/>
              </a:defRPr>
            </a:lvl3pPr>
            <a:lvl4pPr marL="1600200" indent="-228600" eaLnBrk="0" hangingPunct="0">
              <a:defRPr sz="3900" b="1">
                <a:solidFill>
                  <a:srgbClr val="000066"/>
                </a:solidFill>
                <a:latin typeface="Arial" charset="0"/>
                <a:ea typeface="ＭＳ Ｐゴシック" pitchFamily="34" charset="-128"/>
              </a:defRPr>
            </a:lvl4pPr>
            <a:lvl5pPr marL="2057400" indent="-228600" eaLnBrk="0" hangingPunct="0">
              <a:defRPr sz="3900" b="1">
                <a:solidFill>
                  <a:srgbClr val="000066"/>
                </a:solidFill>
                <a:latin typeface="Arial" charset="0"/>
                <a:ea typeface="ＭＳ Ｐゴシック" pitchFamily="34" charset="-128"/>
              </a:defRPr>
            </a:lvl5pPr>
            <a:lvl6pPr marL="2514600" indent="-228600" algn="r" rtl="1"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algn="r" rtl="1"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algn="r" rtl="1"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algn="r" rtl="1" eaLnBrk="0" fontAlgn="base" hangingPunct="0">
              <a:spcBef>
                <a:spcPct val="0"/>
              </a:spcBef>
              <a:spcAft>
                <a:spcPct val="0"/>
              </a:spcAft>
              <a:defRPr sz="3900" b="1">
                <a:solidFill>
                  <a:srgbClr val="000066"/>
                </a:solidFill>
                <a:latin typeface="Arial" charset="0"/>
                <a:ea typeface="ＭＳ Ｐゴシック" pitchFamily="34" charset="-128"/>
              </a:defRPr>
            </a:lvl9pPr>
          </a:lstStyle>
          <a:p>
            <a:pPr algn="r" eaLnBrk="1" fontAlgn="base" hangingPunct="1">
              <a:spcBef>
                <a:spcPct val="0"/>
              </a:spcBef>
              <a:spcAft>
                <a:spcPct val="0"/>
              </a:spcAft>
              <a:defRPr/>
            </a:pPr>
            <a:fld id="{DF81EFC1-192A-4582-8BAA-6897E15DA2B0}" type="slidenum">
              <a:rPr lang="x-none" altLang="en-US" sz="1500" smtClean="0">
                <a:solidFill>
                  <a:srgbClr val="72BBE8"/>
                </a:solidFill>
                <a:latin typeface="Arial Narrow" pitchFamily="34" charset="0"/>
              </a:rPr>
              <a:pPr algn="r" eaLnBrk="1" fontAlgn="base" hangingPunct="1">
                <a:spcBef>
                  <a:spcPct val="0"/>
                </a:spcBef>
                <a:spcAft>
                  <a:spcPct val="0"/>
                </a:spcAft>
                <a:defRPr/>
              </a:pPr>
              <a:t>‹#›</a:t>
            </a:fld>
            <a:r>
              <a:rPr lang="en-US" altLang="en-US" sz="1500" dirty="0" smtClean="0">
                <a:solidFill>
                  <a:srgbClr val="72BBE8"/>
                </a:solidFill>
                <a:latin typeface="Arial Narrow" pitchFamily="34" charset="0"/>
              </a:rPr>
              <a:t> </a:t>
            </a:r>
            <a:r>
              <a:rPr lang="en-US" altLang="en-US" sz="2100" baseline="14000" dirty="0" smtClean="0">
                <a:solidFill>
                  <a:srgbClr val="FFFFFF"/>
                </a:solidFill>
                <a:latin typeface="Arial Narrow" pitchFamily="34" charset="0"/>
              </a:rPr>
              <a:t>|</a:t>
            </a:r>
          </a:p>
        </p:txBody>
      </p:sp>
      <p:pic>
        <p:nvPicPr>
          <p:cNvPr id="3079" name="Picture 8" descr="WHO-EN-white-H"/>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1501741"/>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p:transition/>
  <p:txStyles>
    <p:titleStyle>
      <a:lvl1pPr algn="ctr" rtl="0" eaLnBrk="0" fontAlgn="base" hangingPunct="0">
        <a:spcBef>
          <a:spcPct val="0"/>
        </a:spcBef>
        <a:spcAft>
          <a:spcPct val="0"/>
        </a:spcAft>
        <a:defRPr sz="3500" b="1">
          <a:solidFill>
            <a:schemeClr val="hlink"/>
          </a:solidFill>
          <a:latin typeface="Calibri" panose="020F0502020204030204" pitchFamily="34" charset="0"/>
          <a:ea typeface="MS PGothic" pitchFamily="34" charset="-128"/>
          <a:cs typeface="+mj-cs"/>
        </a:defRPr>
      </a:lvl1pPr>
      <a:lvl2pPr algn="ctr" rtl="0" eaLnBrk="0" fontAlgn="base" hangingPunct="0">
        <a:spcBef>
          <a:spcPct val="0"/>
        </a:spcBef>
        <a:spcAft>
          <a:spcPct val="0"/>
        </a:spcAft>
        <a:defRPr sz="3500" b="1">
          <a:solidFill>
            <a:schemeClr val="hlink"/>
          </a:solidFill>
          <a:latin typeface="Arial" charset="0"/>
          <a:ea typeface="MS PGothic" pitchFamily="34" charset="-128"/>
          <a:cs typeface="Arial" charset="0"/>
        </a:defRPr>
      </a:lvl2pPr>
      <a:lvl3pPr algn="ctr" rtl="0" eaLnBrk="0" fontAlgn="base" hangingPunct="0">
        <a:spcBef>
          <a:spcPct val="0"/>
        </a:spcBef>
        <a:spcAft>
          <a:spcPct val="0"/>
        </a:spcAft>
        <a:defRPr sz="3500" b="1">
          <a:solidFill>
            <a:schemeClr val="hlink"/>
          </a:solidFill>
          <a:latin typeface="Arial" charset="0"/>
          <a:ea typeface="MS PGothic" pitchFamily="34" charset="-128"/>
          <a:cs typeface="Arial" charset="0"/>
        </a:defRPr>
      </a:lvl3pPr>
      <a:lvl4pPr algn="ctr" rtl="0" eaLnBrk="0" fontAlgn="base" hangingPunct="0">
        <a:spcBef>
          <a:spcPct val="0"/>
        </a:spcBef>
        <a:spcAft>
          <a:spcPct val="0"/>
        </a:spcAft>
        <a:defRPr sz="3500" b="1">
          <a:solidFill>
            <a:schemeClr val="hlink"/>
          </a:solidFill>
          <a:latin typeface="Arial" charset="0"/>
          <a:ea typeface="MS PGothic" pitchFamily="34" charset="-128"/>
          <a:cs typeface="Arial" charset="0"/>
        </a:defRPr>
      </a:lvl4pPr>
      <a:lvl5pPr algn="ctr" rtl="0" eaLnBrk="0" fontAlgn="base" hangingPunct="0">
        <a:spcBef>
          <a:spcPct val="0"/>
        </a:spcBef>
        <a:spcAft>
          <a:spcPct val="0"/>
        </a:spcAft>
        <a:defRPr sz="3500" b="1">
          <a:solidFill>
            <a:schemeClr val="hlink"/>
          </a:solidFill>
          <a:latin typeface="Arial" charset="0"/>
          <a:ea typeface="MS PGothic" pitchFamily="34" charset="-128"/>
          <a:cs typeface="Arial" charset="0"/>
        </a:defRPr>
      </a:lvl5pPr>
      <a:lvl6pPr marL="457200" algn="ctr" rtl="0" fontAlgn="base">
        <a:spcBef>
          <a:spcPct val="0"/>
        </a:spcBef>
        <a:spcAft>
          <a:spcPct val="0"/>
        </a:spcAft>
        <a:defRPr sz="3500" b="1">
          <a:solidFill>
            <a:schemeClr val="hlink"/>
          </a:solidFill>
          <a:latin typeface="Arial" charset="0"/>
          <a:cs typeface="Arial" charset="0"/>
        </a:defRPr>
      </a:lvl6pPr>
      <a:lvl7pPr marL="914400" algn="ctr" rtl="0" fontAlgn="base">
        <a:spcBef>
          <a:spcPct val="0"/>
        </a:spcBef>
        <a:spcAft>
          <a:spcPct val="0"/>
        </a:spcAft>
        <a:defRPr sz="3500" b="1">
          <a:solidFill>
            <a:schemeClr val="hlink"/>
          </a:solidFill>
          <a:latin typeface="Arial" charset="0"/>
          <a:cs typeface="Arial" charset="0"/>
        </a:defRPr>
      </a:lvl7pPr>
      <a:lvl8pPr marL="1371600" algn="ctr" rtl="0" fontAlgn="base">
        <a:spcBef>
          <a:spcPct val="0"/>
        </a:spcBef>
        <a:spcAft>
          <a:spcPct val="0"/>
        </a:spcAft>
        <a:defRPr sz="3500" b="1">
          <a:solidFill>
            <a:schemeClr val="hlink"/>
          </a:solidFill>
          <a:latin typeface="Arial" charset="0"/>
          <a:cs typeface="Arial" charset="0"/>
        </a:defRPr>
      </a:lvl8pPr>
      <a:lvl9pPr marL="1828800" algn="ctr" rtl="0" fontAlgn="base">
        <a:spcBef>
          <a:spcPct val="0"/>
        </a:spcBef>
        <a:spcAft>
          <a:spcPct val="0"/>
        </a:spcAft>
        <a:defRPr sz="3500" b="1">
          <a:solidFill>
            <a:schemeClr val="hlink"/>
          </a:solidFill>
          <a:latin typeface="Arial" charset="0"/>
          <a:cs typeface="Arial" charset="0"/>
        </a:defRPr>
      </a:lvl9pPr>
    </p:titleStyle>
    <p:bodyStyle>
      <a:lvl1pPr marL="342900" indent="-342900" algn="l" rtl="0" eaLnBrk="0" fontAlgn="base" hangingPunct="0">
        <a:spcBef>
          <a:spcPct val="80000"/>
        </a:spcBef>
        <a:spcAft>
          <a:spcPct val="0"/>
        </a:spcAft>
        <a:buClr>
          <a:srgbClr val="1E7FB8"/>
        </a:buClr>
        <a:buFont typeface="Wingdings" pitchFamily="2" charset="2"/>
        <a:buChar char="l"/>
        <a:defRPr sz="2500">
          <a:solidFill>
            <a:srgbClr val="000066"/>
          </a:solidFill>
          <a:latin typeface="Calibri" panose="020F0502020204030204" pitchFamily="34" charset="0"/>
          <a:ea typeface="MS PGothic" pitchFamily="34" charset="-128"/>
          <a:cs typeface="+mn-cs"/>
        </a:defRPr>
      </a:lvl1pPr>
      <a:lvl2pPr marL="804863" indent="-280988" algn="l" rtl="0" eaLnBrk="0" fontAlgn="base" hangingPunct="0">
        <a:spcBef>
          <a:spcPct val="20000"/>
        </a:spcBef>
        <a:spcAft>
          <a:spcPct val="0"/>
        </a:spcAft>
        <a:buClr>
          <a:srgbClr val="1E7FB8"/>
        </a:buClr>
        <a:buFont typeface="Arial" charset="0"/>
        <a:buChar char="–"/>
        <a:defRPr sz="2100">
          <a:solidFill>
            <a:srgbClr val="000066"/>
          </a:solidFill>
          <a:latin typeface="Calibri" panose="020F0502020204030204" pitchFamily="34" charset="0"/>
          <a:ea typeface="Calibri" panose="020F0502020204030204" pitchFamily="34" charset="0"/>
          <a:cs typeface="+mn-cs"/>
        </a:defRPr>
      </a:lvl2pPr>
      <a:lvl3pPr marL="1255713" indent="-269875" algn="l" rtl="0" eaLnBrk="0" fontAlgn="base" hangingPunct="0">
        <a:spcBef>
          <a:spcPct val="20000"/>
        </a:spcBef>
        <a:spcAft>
          <a:spcPct val="0"/>
        </a:spcAft>
        <a:buClr>
          <a:srgbClr val="1E7FB8"/>
        </a:buClr>
        <a:buChar char="•"/>
        <a:defRPr sz="2100">
          <a:solidFill>
            <a:srgbClr val="000066"/>
          </a:solidFill>
          <a:latin typeface="Arial Narrow" pitchFamily="34" charset="0"/>
          <a:ea typeface="Calibri" panose="020F0502020204030204" pitchFamily="34" charset="0"/>
          <a:cs typeface="+mn-cs"/>
        </a:defRPr>
      </a:lvl3pPr>
      <a:lvl4pPr marL="1663700" indent="-227013" algn="l" rtl="0" eaLnBrk="0" fontAlgn="base" hangingPunct="0">
        <a:spcBef>
          <a:spcPct val="20000"/>
        </a:spcBef>
        <a:spcAft>
          <a:spcPct val="0"/>
        </a:spcAft>
        <a:buClr>
          <a:srgbClr val="1E7FB8"/>
        </a:buClr>
        <a:buChar char="–"/>
        <a:defRPr sz="2100">
          <a:solidFill>
            <a:srgbClr val="000066"/>
          </a:solidFill>
          <a:latin typeface="Arial Narrow" pitchFamily="34" charset="0"/>
          <a:ea typeface="Calibri" panose="020F0502020204030204" pitchFamily="34" charset="0"/>
          <a:cs typeface="+mn-cs"/>
        </a:defRPr>
      </a:lvl4pPr>
      <a:lvl5pPr marL="1989138" indent="-146050" algn="r" rtl="1" eaLnBrk="0" fontAlgn="base" hangingPunct="0">
        <a:spcBef>
          <a:spcPct val="20000"/>
        </a:spcBef>
        <a:spcAft>
          <a:spcPct val="0"/>
        </a:spcAft>
        <a:buChar char="»"/>
        <a:defRPr sz="2000">
          <a:solidFill>
            <a:srgbClr val="000066"/>
          </a:solidFill>
          <a:latin typeface="+mn-lt"/>
          <a:ea typeface="Arial" charset="0"/>
          <a:cs typeface="+mn-cs"/>
        </a:defRPr>
      </a:lvl5pPr>
      <a:lvl6pPr marL="2446338" indent="-146050" algn="r" rtl="1" fontAlgn="base">
        <a:spcBef>
          <a:spcPct val="20000"/>
        </a:spcBef>
        <a:spcAft>
          <a:spcPct val="0"/>
        </a:spcAft>
        <a:buChar char="»"/>
        <a:defRPr sz="2000">
          <a:solidFill>
            <a:srgbClr val="000066"/>
          </a:solidFill>
          <a:latin typeface="+mn-lt"/>
          <a:cs typeface="+mn-cs"/>
        </a:defRPr>
      </a:lvl6pPr>
      <a:lvl7pPr marL="2903538" indent="-146050" algn="r" rtl="1" fontAlgn="base">
        <a:spcBef>
          <a:spcPct val="20000"/>
        </a:spcBef>
        <a:spcAft>
          <a:spcPct val="0"/>
        </a:spcAft>
        <a:buChar char="»"/>
        <a:defRPr sz="2000">
          <a:solidFill>
            <a:srgbClr val="000066"/>
          </a:solidFill>
          <a:latin typeface="+mn-lt"/>
          <a:cs typeface="+mn-cs"/>
        </a:defRPr>
      </a:lvl7pPr>
      <a:lvl8pPr marL="3360738" indent="-146050" algn="r" rtl="1" fontAlgn="base">
        <a:spcBef>
          <a:spcPct val="20000"/>
        </a:spcBef>
        <a:spcAft>
          <a:spcPct val="0"/>
        </a:spcAft>
        <a:buChar char="»"/>
        <a:defRPr sz="2000">
          <a:solidFill>
            <a:srgbClr val="000066"/>
          </a:solidFill>
          <a:latin typeface="+mn-lt"/>
          <a:cs typeface="+mn-cs"/>
        </a:defRPr>
      </a:lvl8pPr>
      <a:lvl9pPr marL="3817938" indent="-146050" algn="r" rtl="1" fontAlgn="base">
        <a:spcBef>
          <a:spcPct val="20000"/>
        </a:spcBef>
        <a:spcAft>
          <a:spcPct val="0"/>
        </a:spcAft>
        <a:buChar char="»"/>
        <a:defRPr sz="2000">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0" tIns="0" rIns="0" bIns="0" numCol="1" anchor="ctr" anchorCtr="0" compatLnSpc="1">
            <a:prstTxWarp prst="textNoShape">
              <a:avLst/>
            </a:prstTxWarp>
          </a:bodyPr>
          <a:lstStyle/>
          <a:p>
            <a:pPr lvl="0"/>
            <a:r>
              <a:rPr lang="en-US" dirty="0"/>
              <a:t>Click to edit Master title style</a:t>
            </a:r>
          </a:p>
        </p:txBody>
      </p:sp>
      <p:sp>
        <p:nvSpPr>
          <p:cNvPr id="2051" name="Rectangle 3"/>
          <p:cNvSpPr>
            <a:spLocks noGrp="1" noChangeArrowheads="1"/>
          </p:cNvSpPr>
          <p:nvPr>
            <p:ph type="body" idx="1"/>
          </p:nvPr>
        </p:nvSpPr>
        <p:spPr bwMode="auto">
          <a:xfrm>
            <a:off x="442913" y="1381125"/>
            <a:ext cx="8291512" cy="4611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052" name="Line 4"/>
          <p:cNvSpPr>
            <a:spLocks noChangeShapeType="1"/>
          </p:cNvSpPr>
          <p:nvPr/>
        </p:nvSpPr>
        <p:spPr bwMode="auto">
          <a:xfrm>
            <a:off x="0" y="1246188"/>
            <a:ext cx="9144000" cy="0"/>
          </a:xfrm>
          <a:prstGeom prst="line">
            <a:avLst/>
          </a:prstGeom>
          <a:noFill/>
          <a:ln w="38100">
            <a:solidFill>
              <a:srgbClr val="1E7FB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29783" dir="1514402" algn="ctr" rotWithShape="0">
                    <a:schemeClr val="bg2">
                      <a:alpha val="74998"/>
                    </a:schemeClr>
                  </a:outerShdw>
                </a:effectLst>
              </a14:hiddenEffects>
            </a:ext>
          </a:extLst>
        </p:spPr>
        <p:txBody>
          <a:bodyPr/>
          <a:lstStyle/>
          <a:p>
            <a:pPr algn="r" rtl="1" fontAlgn="base">
              <a:spcBef>
                <a:spcPct val="0"/>
              </a:spcBef>
              <a:spcAft>
                <a:spcPct val="0"/>
              </a:spcAft>
              <a:defRPr/>
            </a:pPr>
            <a:endParaRPr lang="en-US" sz="3900" b="1" dirty="0">
              <a:solidFill>
                <a:srgbClr val="000066"/>
              </a:solidFill>
              <a:latin typeface="Calibri" panose="020F0502020204030204" pitchFamily="34" charset="0"/>
              <a:ea typeface="ＭＳ Ｐゴシック" charset="0"/>
            </a:endParaRPr>
          </a:p>
        </p:txBody>
      </p:sp>
      <p:sp>
        <p:nvSpPr>
          <p:cNvPr id="2053" name="Rectangle 5"/>
          <p:cNvSpPr>
            <a:spLocks noChangeArrowheads="1"/>
          </p:cNvSpPr>
          <p:nvPr/>
        </p:nvSpPr>
        <p:spPr bwMode="auto">
          <a:xfrm>
            <a:off x="1588" y="6015038"/>
            <a:ext cx="9144000" cy="842962"/>
          </a:xfrm>
          <a:prstGeom prst="rect">
            <a:avLst/>
          </a:prstGeom>
          <a:solidFill>
            <a:srgbClr val="1E7FB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r" rtl="1" fontAlgn="base">
              <a:spcBef>
                <a:spcPct val="0"/>
              </a:spcBef>
              <a:spcAft>
                <a:spcPct val="0"/>
              </a:spcAft>
              <a:defRPr/>
            </a:pPr>
            <a:endParaRPr lang="en-US" sz="3900" b="1" dirty="0">
              <a:solidFill>
                <a:srgbClr val="000066"/>
              </a:solidFill>
              <a:latin typeface="Calibri" panose="020F0502020204030204" pitchFamily="34" charset="0"/>
              <a:ea typeface="ＭＳ Ｐゴシック" pitchFamily="34" charset="-128"/>
            </a:endParaRPr>
          </a:p>
        </p:txBody>
      </p:sp>
      <p:sp>
        <p:nvSpPr>
          <p:cNvPr id="2055" name="Rectangle 7"/>
          <p:cNvSpPr>
            <a:spLocks noChangeArrowheads="1"/>
          </p:cNvSpPr>
          <p:nvPr/>
        </p:nvSpPr>
        <p:spPr bwMode="auto">
          <a:xfrm>
            <a:off x="360363" y="6399213"/>
            <a:ext cx="355600" cy="331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tIns="0" rIns="0" bIns="0"/>
          <a:lstStyle>
            <a:lvl1pPr eaLnBrk="0" hangingPunct="0">
              <a:defRPr sz="3900" b="1">
                <a:solidFill>
                  <a:srgbClr val="000066"/>
                </a:solidFill>
                <a:latin typeface="Arial" charset="0"/>
                <a:ea typeface="ＭＳ Ｐゴシック" pitchFamily="34" charset="-128"/>
              </a:defRPr>
            </a:lvl1pPr>
            <a:lvl2pPr marL="742950" indent="-285750" eaLnBrk="0" hangingPunct="0">
              <a:defRPr sz="3900" b="1">
                <a:solidFill>
                  <a:srgbClr val="000066"/>
                </a:solidFill>
                <a:latin typeface="Arial" charset="0"/>
                <a:ea typeface="ＭＳ Ｐゴシック" pitchFamily="34" charset="-128"/>
              </a:defRPr>
            </a:lvl2pPr>
            <a:lvl3pPr marL="1143000" indent="-228600" eaLnBrk="0" hangingPunct="0">
              <a:defRPr sz="3900" b="1">
                <a:solidFill>
                  <a:srgbClr val="000066"/>
                </a:solidFill>
                <a:latin typeface="Arial" charset="0"/>
                <a:ea typeface="ＭＳ Ｐゴシック" pitchFamily="34" charset="-128"/>
              </a:defRPr>
            </a:lvl3pPr>
            <a:lvl4pPr marL="1600200" indent="-228600" eaLnBrk="0" hangingPunct="0">
              <a:defRPr sz="3900" b="1">
                <a:solidFill>
                  <a:srgbClr val="000066"/>
                </a:solidFill>
                <a:latin typeface="Arial" charset="0"/>
                <a:ea typeface="ＭＳ Ｐゴシック" pitchFamily="34" charset="-128"/>
              </a:defRPr>
            </a:lvl4pPr>
            <a:lvl5pPr marL="2057400" indent="-228600" eaLnBrk="0" hangingPunct="0">
              <a:defRPr sz="3900" b="1">
                <a:solidFill>
                  <a:srgbClr val="000066"/>
                </a:solidFill>
                <a:latin typeface="Arial" charset="0"/>
                <a:ea typeface="ＭＳ Ｐゴシック" pitchFamily="34" charset="-128"/>
              </a:defRPr>
            </a:lvl5pPr>
            <a:lvl6pPr marL="2514600" indent="-228600" algn="r" rtl="1"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algn="r" rtl="1"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algn="r" rtl="1"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algn="r" rtl="1" eaLnBrk="0" fontAlgn="base" hangingPunct="0">
              <a:spcBef>
                <a:spcPct val="0"/>
              </a:spcBef>
              <a:spcAft>
                <a:spcPct val="0"/>
              </a:spcAft>
              <a:defRPr sz="3900" b="1">
                <a:solidFill>
                  <a:srgbClr val="000066"/>
                </a:solidFill>
                <a:latin typeface="Arial" charset="0"/>
                <a:ea typeface="ＭＳ Ｐゴシック" pitchFamily="34" charset="-128"/>
              </a:defRPr>
            </a:lvl9pPr>
          </a:lstStyle>
          <a:p>
            <a:pPr algn="r" eaLnBrk="1" fontAlgn="base" hangingPunct="1">
              <a:spcBef>
                <a:spcPct val="0"/>
              </a:spcBef>
              <a:spcAft>
                <a:spcPct val="0"/>
              </a:spcAft>
              <a:defRPr/>
            </a:pPr>
            <a:fld id="{DF81EFC1-192A-4582-8BAA-6897E15DA2B0}" type="slidenum">
              <a:rPr lang="x-none" altLang="en-US" sz="1500" smtClean="0">
                <a:solidFill>
                  <a:srgbClr val="72BBE8"/>
                </a:solidFill>
                <a:latin typeface="Arial Narrow" pitchFamily="34" charset="0"/>
              </a:rPr>
              <a:pPr algn="r" eaLnBrk="1" fontAlgn="base" hangingPunct="1">
                <a:spcBef>
                  <a:spcPct val="0"/>
                </a:spcBef>
                <a:spcAft>
                  <a:spcPct val="0"/>
                </a:spcAft>
                <a:defRPr/>
              </a:pPr>
              <a:t>‹#›</a:t>
            </a:fld>
            <a:r>
              <a:rPr lang="en-US" altLang="en-US" sz="1500" dirty="0" smtClean="0">
                <a:solidFill>
                  <a:srgbClr val="72BBE8"/>
                </a:solidFill>
                <a:latin typeface="Arial Narrow" pitchFamily="34" charset="0"/>
              </a:rPr>
              <a:t> </a:t>
            </a:r>
            <a:r>
              <a:rPr lang="en-US" altLang="en-US" sz="2100" baseline="14000" dirty="0" smtClean="0">
                <a:solidFill>
                  <a:srgbClr val="FFFFFF"/>
                </a:solidFill>
                <a:latin typeface="Arial Narrow" pitchFamily="34" charset="0"/>
              </a:rPr>
              <a:t>|</a:t>
            </a:r>
          </a:p>
        </p:txBody>
      </p:sp>
      <p:pic>
        <p:nvPicPr>
          <p:cNvPr id="3079" name="Picture 8" descr="WHO-EN-white-H"/>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45763663"/>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Lst>
  <p:transition/>
  <p:hf hdr="0" ftr="0" dt="0"/>
  <p:txStyles>
    <p:titleStyle>
      <a:lvl1pPr algn="ctr" rtl="0" eaLnBrk="0" fontAlgn="base" hangingPunct="0">
        <a:spcBef>
          <a:spcPct val="0"/>
        </a:spcBef>
        <a:spcAft>
          <a:spcPct val="0"/>
        </a:spcAft>
        <a:defRPr sz="3500" b="1">
          <a:solidFill>
            <a:schemeClr val="hlink"/>
          </a:solidFill>
          <a:latin typeface="Calibri" panose="020F0502020204030204" pitchFamily="34" charset="0"/>
          <a:ea typeface="MS PGothic" pitchFamily="34" charset="-128"/>
          <a:cs typeface="+mj-cs"/>
        </a:defRPr>
      </a:lvl1pPr>
      <a:lvl2pPr algn="ctr" rtl="0" eaLnBrk="0" fontAlgn="base" hangingPunct="0">
        <a:spcBef>
          <a:spcPct val="0"/>
        </a:spcBef>
        <a:spcAft>
          <a:spcPct val="0"/>
        </a:spcAft>
        <a:defRPr sz="3500" b="1">
          <a:solidFill>
            <a:schemeClr val="hlink"/>
          </a:solidFill>
          <a:latin typeface="Arial" charset="0"/>
          <a:ea typeface="MS PGothic" pitchFamily="34" charset="-128"/>
          <a:cs typeface="Arial" charset="0"/>
        </a:defRPr>
      </a:lvl2pPr>
      <a:lvl3pPr algn="ctr" rtl="0" eaLnBrk="0" fontAlgn="base" hangingPunct="0">
        <a:spcBef>
          <a:spcPct val="0"/>
        </a:spcBef>
        <a:spcAft>
          <a:spcPct val="0"/>
        </a:spcAft>
        <a:defRPr sz="3500" b="1">
          <a:solidFill>
            <a:schemeClr val="hlink"/>
          </a:solidFill>
          <a:latin typeface="Arial" charset="0"/>
          <a:ea typeface="MS PGothic" pitchFamily="34" charset="-128"/>
          <a:cs typeface="Arial" charset="0"/>
        </a:defRPr>
      </a:lvl3pPr>
      <a:lvl4pPr algn="ctr" rtl="0" eaLnBrk="0" fontAlgn="base" hangingPunct="0">
        <a:spcBef>
          <a:spcPct val="0"/>
        </a:spcBef>
        <a:spcAft>
          <a:spcPct val="0"/>
        </a:spcAft>
        <a:defRPr sz="3500" b="1">
          <a:solidFill>
            <a:schemeClr val="hlink"/>
          </a:solidFill>
          <a:latin typeface="Arial" charset="0"/>
          <a:ea typeface="MS PGothic" pitchFamily="34" charset="-128"/>
          <a:cs typeface="Arial" charset="0"/>
        </a:defRPr>
      </a:lvl4pPr>
      <a:lvl5pPr algn="ctr" rtl="0" eaLnBrk="0" fontAlgn="base" hangingPunct="0">
        <a:spcBef>
          <a:spcPct val="0"/>
        </a:spcBef>
        <a:spcAft>
          <a:spcPct val="0"/>
        </a:spcAft>
        <a:defRPr sz="3500" b="1">
          <a:solidFill>
            <a:schemeClr val="hlink"/>
          </a:solidFill>
          <a:latin typeface="Arial" charset="0"/>
          <a:ea typeface="MS PGothic" pitchFamily="34" charset="-128"/>
          <a:cs typeface="Arial" charset="0"/>
        </a:defRPr>
      </a:lvl5pPr>
      <a:lvl6pPr marL="457200" algn="ctr" rtl="0" fontAlgn="base">
        <a:spcBef>
          <a:spcPct val="0"/>
        </a:spcBef>
        <a:spcAft>
          <a:spcPct val="0"/>
        </a:spcAft>
        <a:defRPr sz="3500" b="1">
          <a:solidFill>
            <a:schemeClr val="hlink"/>
          </a:solidFill>
          <a:latin typeface="Arial" charset="0"/>
          <a:cs typeface="Arial" charset="0"/>
        </a:defRPr>
      </a:lvl6pPr>
      <a:lvl7pPr marL="914400" algn="ctr" rtl="0" fontAlgn="base">
        <a:spcBef>
          <a:spcPct val="0"/>
        </a:spcBef>
        <a:spcAft>
          <a:spcPct val="0"/>
        </a:spcAft>
        <a:defRPr sz="3500" b="1">
          <a:solidFill>
            <a:schemeClr val="hlink"/>
          </a:solidFill>
          <a:latin typeface="Arial" charset="0"/>
          <a:cs typeface="Arial" charset="0"/>
        </a:defRPr>
      </a:lvl7pPr>
      <a:lvl8pPr marL="1371600" algn="ctr" rtl="0" fontAlgn="base">
        <a:spcBef>
          <a:spcPct val="0"/>
        </a:spcBef>
        <a:spcAft>
          <a:spcPct val="0"/>
        </a:spcAft>
        <a:defRPr sz="3500" b="1">
          <a:solidFill>
            <a:schemeClr val="hlink"/>
          </a:solidFill>
          <a:latin typeface="Arial" charset="0"/>
          <a:cs typeface="Arial" charset="0"/>
        </a:defRPr>
      </a:lvl8pPr>
      <a:lvl9pPr marL="1828800" algn="ctr" rtl="0" fontAlgn="base">
        <a:spcBef>
          <a:spcPct val="0"/>
        </a:spcBef>
        <a:spcAft>
          <a:spcPct val="0"/>
        </a:spcAft>
        <a:defRPr sz="3500" b="1">
          <a:solidFill>
            <a:schemeClr val="hlink"/>
          </a:solidFill>
          <a:latin typeface="Arial" charset="0"/>
          <a:cs typeface="Arial" charset="0"/>
        </a:defRPr>
      </a:lvl9pPr>
    </p:titleStyle>
    <p:bodyStyle>
      <a:lvl1pPr marL="342900" indent="-342900" algn="l" rtl="0" eaLnBrk="0" fontAlgn="base" hangingPunct="0">
        <a:spcBef>
          <a:spcPct val="80000"/>
        </a:spcBef>
        <a:spcAft>
          <a:spcPct val="0"/>
        </a:spcAft>
        <a:buClr>
          <a:srgbClr val="1E7FB8"/>
        </a:buClr>
        <a:buFont typeface="Wingdings" pitchFamily="2" charset="2"/>
        <a:buChar char="l"/>
        <a:defRPr sz="2500">
          <a:solidFill>
            <a:srgbClr val="000066"/>
          </a:solidFill>
          <a:latin typeface="Calibri" panose="020F0502020204030204" pitchFamily="34" charset="0"/>
          <a:ea typeface="MS PGothic" pitchFamily="34" charset="-128"/>
          <a:cs typeface="+mn-cs"/>
        </a:defRPr>
      </a:lvl1pPr>
      <a:lvl2pPr marL="804863" indent="-280988" algn="l" rtl="0" eaLnBrk="0" fontAlgn="base" hangingPunct="0">
        <a:spcBef>
          <a:spcPct val="20000"/>
        </a:spcBef>
        <a:spcAft>
          <a:spcPct val="0"/>
        </a:spcAft>
        <a:buClr>
          <a:srgbClr val="1E7FB8"/>
        </a:buClr>
        <a:buFont typeface="Arial" charset="0"/>
        <a:buChar char="–"/>
        <a:defRPr sz="2100">
          <a:solidFill>
            <a:srgbClr val="000066"/>
          </a:solidFill>
          <a:latin typeface="Calibri" panose="020F0502020204030204" pitchFamily="34" charset="0"/>
          <a:ea typeface="Calibri" panose="020F0502020204030204" pitchFamily="34" charset="0"/>
          <a:cs typeface="+mn-cs"/>
        </a:defRPr>
      </a:lvl2pPr>
      <a:lvl3pPr marL="1255713" indent="-269875" algn="l" rtl="0" eaLnBrk="0" fontAlgn="base" hangingPunct="0">
        <a:spcBef>
          <a:spcPct val="20000"/>
        </a:spcBef>
        <a:spcAft>
          <a:spcPct val="0"/>
        </a:spcAft>
        <a:buClr>
          <a:srgbClr val="1E7FB8"/>
        </a:buClr>
        <a:buChar char="•"/>
        <a:defRPr sz="2100">
          <a:solidFill>
            <a:srgbClr val="000066"/>
          </a:solidFill>
          <a:latin typeface="Arial Narrow" pitchFamily="34" charset="0"/>
          <a:ea typeface="Calibri" panose="020F0502020204030204" pitchFamily="34" charset="0"/>
          <a:cs typeface="+mn-cs"/>
        </a:defRPr>
      </a:lvl3pPr>
      <a:lvl4pPr marL="1663700" indent="-227013" algn="l" rtl="0" eaLnBrk="0" fontAlgn="base" hangingPunct="0">
        <a:spcBef>
          <a:spcPct val="20000"/>
        </a:spcBef>
        <a:spcAft>
          <a:spcPct val="0"/>
        </a:spcAft>
        <a:buClr>
          <a:srgbClr val="1E7FB8"/>
        </a:buClr>
        <a:buChar char="–"/>
        <a:defRPr sz="2100">
          <a:solidFill>
            <a:srgbClr val="000066"/>
          </a:solidFill>
          <a:latin typeface="Arial Narrow" pitchFamily="34" charset="0"/>
          <a:ea typeface="Calibri" panose="020F0502020204030204" pitchFamily="34" charset="0"/>
          <a:cs typeface="+mn-cs"/>
        </a:defRPr>
      </a:lvl4pPr>
      <a:lvl5pPr marL="1989138" indent="-146050" algn="r" rtl="1" eaLnBrk="0" fontAlgn="base" hangingPunct="0">
        <a:spcBef>
          <a:spcPct val="20000"/>
        </a:spcBef>
        <a:spcAft>
          <a:spcPct val="0"/>
        </a:spcAft>
        <a:buChar char="»"/>
        <a:defRPr sz="2000">
          <a:solidFill>
            <a:srgbClr val="000066"/>
          </a:solidFill>
          <a:latin typeface="+mn-lt"/>
          <a:ea typeface="Arial" charset="0"/>
          <a:cs typeface="+mn-cs"/>
        </a:defRPr>
      </a:lvl5pPr>
      <a:lvl6pPr marL="2446338" indent="-146050" algn="r" rtl="1" fontAlgn="base">
        <a:spcBef>
          <a:spcPct val="20000"/>
        </a:spcBef>
        <a:spcAft>
          <a:spcPct val="0"/>
        </a:spcAft>
        <a:buChar char="»"/>
        <a:defRPr sz="2000">
          <a:solidFill>
            <a:srgbClr val="000066"/>
          </a:solidFill>
          <a:latin typeface="+mn-lt"/>
          <a:cs typeface="+mn-cs"/>
        </a:defRPr>
      </a:lvl6pPr>
      <a:lvl7pPr marL="2903538" indent="-146050" algn="r" rtl="1" fontAlgn="base">
        <a:spcBef>
          <a:spcPct val="20000"/>
        </a:spcBef>
        <a:spcAft>
          <a:spcPct val="0"/>
        </a:spcAft>
        <a:buChar char="»"/>
        <a:defRPr sz="2000">
          <a:solidFill>
            <a:srgbClr val="000066"/>
          </a:solidFill>
          <a:latin typeface="+mn-lt"/>
          <a:cs typeface="+mn-cs"/>
        </a:defRPr>
      </a:lvl7pPr>
      <a:lvl8pPr marL="3360738" indent="-146050" algn="r" rtl="1" fontAlgn="base">
        <a:spcBef>
          <a:spcPct val="20000"/>
        </a:spcBef>
        <a:spcAft>
          <a:spcPct val="0"/>
        </a:spcAft>
        <a:buChar char="»"/>
        <a:defRPr sz="2000">
          <a:solidFill>
            <a:srgbClr val="000066"/>
          </a:solidFill>
          <a:latin typeface="+mn-lt"/>
          <a:cs typeface="+mn-cs"/>
        </a:defRPr>
      </a:lvl8pPr>
      <a:lvl9pPr marL="3817938" indent="-146050" algn="r" rtl="1" fontAlgn="base">
        <a:spcBef>
          <a:spcPct val="20000"/>
        </a:spcBef>
        <a:spcAft>
          <a:spcPct val="0"/>
        </a:spcAft>
        <a:buChar char="»"/>
        <a:defRPr sz="2000">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7841" y="365126"/>
            <a:ext cx="8458200" cy="801522"/>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57841" y="1421588"/>
            <a:ext cx="8458200"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3197136" y="6356351"/>
            <a:ext cx="3086100" cy="365125"/>
          </a:xfrm>
          <a:prstGeom prst="rect">
            <a:avLst/>
          </a:prstGeom>
        </p:spPr>
        <p:txBody>
          <a:bodyPr vert="horz" lIns="91440" tIns="45720" rIns="91440" bIns="45720" rtlCol="0" anchor="ctr"/>
          <a:lstStyle>
            <a:lvl1pPr algn="ctr">
              <a:defRPr sz="1200">
                <a:solidFill>
                  <a:schemeClr val="accent3"/>
                </a:solidFill>
              </a:defRPr>
            </a:lvl1pPr>
          </a:lstStyle>
          <a:p>
            <a:r>
              <a:rPr lang="en-US" dirty="0" smtClean="0"/>
              <a:t>Reducing Missed Opportunities for Vaccination</a:t>
            </a:r>
            <a:endParaRPr lang="en-US" dirty="0"/>
          </a:p>
        </p:txBody>
      </p:sp>
      <p:sp>
        <p:nvSpPr>
          <p:cNvPr id="6" name="Slide Number Placeholder 5"/>
          <p:cNvSpPr>
            <a:spLocks noGrp="1"/>
          </p:cNvSpPr>
          <p:nvPr>
            <p:ph type="sldNum" sz="quarter" idx="4"/>
          </p:nvPr>
        </p:nvSpPr>
        <p:spPr>
          <a:xfrm>
            <a:off x="6366968" y="6356351"/>
            <a:ext cx="668522" cy="365125"/>
          </a:xfrm>
          <a:prstGeom prst="rect">
            <a:avLst/>
          </a:prstGeom>
        </p:spPr>
        <p:txBody>
          <a:bodyPr vert="horz" lIns="91440" tIns="45720" rIns="91440" bIns="45720" rtlCol="0" anchor="ctr"/>
          <a:lstStyle>
            <a:lvl1pPr algn="r">
              <a:defRPr sz="1200">
                <a:solidFill>
                  <a:schemeClr val="accent3"/>
                </a:solidFill>
              </a:defRPr>
            </a:lvl1pPr>
          </a:lstStyle>
          <a:p>
            <a:fld id="{01F957AE-D6ED-D64E-A147-C51186BFC924}" type="slidenum">
              <a:rPr lang="en-US" smtClean="0"/>
              <a:pPr/>
              <a:t>‹#›</a:t>
            </a:fld>
            <a:endParaRPr lang="en-US" dirty="0"/>
          </a:p>
        </p:txBody>
      </p:sp>
      <p:pic>
        <p:nvPicPr>
          <p:cNvPr id="9" name="Picture 8"/>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389740" y="6322535"/>
            <a:ext cx="1167726" cy="357408"/>
          </a:xfrm>
          <a:prstGeom prst="rect">
            <a:avLst/>
          </a:prstGeom>
        </p:spPr>
      </p:pic>
      <p:sp>
        <p:nvSpPr>
          <p:cNvPr id="10" name="Rectangle 9"/>
          <p:cNvSpPr/>
          <p:nvPr/>
        </p:nvSpPr>
        <p:spPr>
          <a:xfrm>
            <a:off x="7657092" y="6188149"/>
            <a:ext cx="1158949" cy="6698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7636198" y="6038268"/>
            <a:ext cx="1200736" cy="925941"/>
          </a:xfrm>
          <a:prstGeom prst="rect">
            <a:avLst/>
          </a:prstGeom>
        </p:spPr>
      </p:pic>
    </p:spTree>
    <p:extLst>
      <p:ext uri="{BB962C8B-B14F-4D97-AF65-F5344CB8AC3E}">
        <p14:creationId xmlns:p14="http://schemas.microsoft.com/office/powerpoint/2010/main" val="1863325339"/>
      </p:ext>
    </p:extLst>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 id="2147483781" r:id="rId11"/>
    <p:sldLayoutId id="2147483782" r:id="rId12"/>
    <p:sldLayoutId id="2147483783" r:id="rId13"/>
    <p:sldLayoutId id="2147483784" r:id="rId14"/>
    <p:sldLayoutId id="2147483785" r:id="rId15"/>
    <p:sldLayoutId id="2147483786" r:id="rId16"/>
    <p:sldLayoutId id="2147483787" r:id="rId17"/>
  </p:sldLayoutIdLst>
  <p:txStyles>
    <p:titleStyle>
      <a:lvl1pPr algn="ctr"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SzPct val="40000"/>
        <a:buFont typeface="LucidaGrande" charset="0"/>
        <a:buChar char="▶︎"/>
        <a:defRPr sz="2400" kern="1200">
          <a:solidFill>
            <a:schemeClr val="accent6">
              <a:lumMod val="25000"/>
            </a:schemeClr>
          </a:solidFill>
          <a:latin typeface="+mn-lt"/>
          <a:ea typeface="+mn-ea"/>
          <a:cs typeface="+mn-cs"/>
        </a:defRPr>
      </a:lvl2pPr>
      <a:lvl3pPr marL="1143000" indent="-228600" algn="l" defTabSz="914400" rtl="0" eaLnBrk="1" latinLnBrk="0" hangingPunct="1">
        <a:lnSpc>
          <a:spcPct val="90000"/>
        </a:lnSpc>
        <a:spcBef>
          <a:spcPts val="500"/>
        </a:spcBef>
        <a:buFont typeface="LucidaGrande" charset="0"/>
        <a:buChar char="-"/>
        <a:defRPr sz="2000" kern="1200">
          <a:solidFill>
            <a:schemeClr val="accent6">
              <a:lumMod val="25000"/>
            </a:schemeClr>
          </a:solidFill>
          <a:latin typeface="+mn-lt"/>
          <a:ea typeface="+mn-ea"/>
          <a:cs typeface="+mn-cs"/>
        </a:defRPr>
      </a:lvl3pPr>
      <a:lvl4pPr marL="1600200" indent="-228600" algn="l" defTabSz="914400" rtl="0" eaLnBrk="1" latinLnBrk="0" hangingPunct="1">
        <a:lnSpc>
          <a:spcPct val="90000"/>
        </a:lnSpc>
        <a:spcBef>
          <a:spcPts val="500"/>
        </a:spcBef>
        <a:buFont typeface="LucidaGrande" charset="0"/>
        <a:buChar char="▪︎"/>
        <a:defRPr sz="1800" kern="1200">
          <a:solidFill>
            <a:schemeClr val="accent6">
              <a:lumMod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6">
              <a:lumMod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9.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4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0.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4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3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39.xml"/><Relationship Id="rId5" Type="http://schemas.openxmlformats.org/officeDocument/2006/relationships/image" Target="../media/image14.png"/><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39.xml"/></Relationships>
</file>

<file path=ppt/slides/_rels/slide2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3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4.xml"/><Relationship Id="rId1" Type="http://schemas.openxmlformats.org/officeDocument/2006/relationships/slideLayout" Target="../slideLayouts/slideLayout39.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5.xml"/><Relationship Id="rId1" Type="http://schemas.openxmlformats.org/officeDocument/2006/relationships/slideLayout" Target="../slideLayouts/slideLayout39.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41.xml"/><Relationship Id="rId5" Type="http://schemas.openxmlformats.org/officeDocument/2006/relationships/image" Target="../media/image27.png"/><Relationship Id="rId4" Type="http://schemas.openxmlformats.org/officeDocument/2006/relationships/image" Target="../media/image2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7.xml"/><Relationship Id="rId1" Type="http://schemas.openxmlformats.org/officeDocument/2006/relationships/slideLayout" Target="../slideLayouts/slideLayout49.xml"/></Relationships>
</file>

<file path=ppt/slides/_rels/slide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1.xml"/></Relationships>
</file>

<file path=ppt/slides/_rels/slide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endParaRPr lang="en-US"/>
          </a:p>
        </p:txBody>
      </p:sp>
      <p:sp>
        <p:nvSpPr>
          <p:cNvPr id="4" name="Title 1"/>
          <p:cNvSpPr>
            <a:spLocks noGrp="1"/>
          </p:cNvSpPr>
          <p:nvPr>
            <p:ph type="title"/>
          </p:nvPr>
        </p:nvSpPr>
        <p:spPr>
          <a:xfrm>
            <a:off x="230841" y="476672"/>
            <a:ext cx="4506259" cy="3183828"/>
          </a:xfrm>
        </p:spPr>
        <p:txBody>
          <a:bodyPr>
            <a:noAutofit/>
          </a:bodyPr>
          <a:lstStyle/>
          <a:p>
            <a:pPr marL="0" indent="0"/>
            <a:r>
              <a:rPr lang="en-GB" b="1" dirty="0"/>
              <a:t>Planning </a:t>
            </a:r>
            <a:r>
              <a:rPr lang="en-GB" b="1" dirty="0" smtClean="0"/>
              <a:t>Guide</a:t>
            </a:r>
            <a:r>
              <a:rPr lang="en-GB" b="1" dirty="0"/>
              <a:t>, </a:t>
            </a:r>
            <a:r>
              <a:rPr lang="en-GB" b="1" dirty="0" smtClean="0"/>
              <a:t>Assessment Methodology, </a:t>
            </a:r>
            <a:r>
              <a:rPr lang="en-GB" b="1" dirty="0"/>
              <a:t>Intervention Guidebook</a:t>
            </a:r>
          </a:p>
        </p:txBody>
      </p:sp>
    </p:spTree>
    <p:extLst>
      <p:ext uri="{BB962C8B-B14F-4D97-AF65-F5344CB8AC3E}">
        <p14:creationId xmlns:p14="http://schemas.microsoft.com/office/powerpoint/2010/main" val="39278142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74638"/>
            <a:ext cx="8640960" cy="706090"/>
          </a:xfrm>
        </p:spPr>
        <p:txBody>
          <a:bodyPr>
            <a:normAutofit/>
          </a:bodyPr>
          <a:lstStyle/>
          <a:p>
            <a:r>
              <a:rPr lang="en-GB" b="1" dirty="0" smtClean="0">
                <a:solidFill>
                  <a:schemeClr val="tx1"/>
                </a:solidFill>
              </a:rPr>
              <a:t>Preparing for </a:t>
            </a:r>
            <a:r>
              <a:rPr lang="en-GB" dirty="0"/>
              <a:t>t</a:t>
            </a:r>
            <a:r>
              <a:rPr lang="en-GB" b="1" dirty="0" smtClean="0">
                <a:solidFill>
                  <a:schemeClr val="tx1"/>
                </a:solidFill>
              </a:rPr>
              <a:t>he MOV assessment</a:t>
            </a:r>
            <a:endParaRPr lang="en-GB" b="1" dirty="0">
              <a:solidFill>
                <a:schemeClr val="tx1"/>
              </a:solidFill>
            </a:endParaRPr>
          </a:p>
        </p:txBody>
      </p:sp>
      <p:sp>
        <p:nvSpPr>
          <p:cNvPr id="3" name="Content Placeholder 2"/>
          <p:cNvSpPr>
            <a:spLocks noGrp="1"/>
          </p:cNvSpPr>
          <p:nvPr>
            <p:ph idx="1"/>
          </p:nvPr>
        </p:nvSpPr>
        <p:spPr>
          <a:xfrm>
            <a:off x="457200" y="1340768"/>
            <a:ext cx="8363272" cy="5112568"/>
          </a:xfrm>
        </p:spPr>
        <p:txBody>
          <a:bodyPr>
            <a:normAutofit/>
          </a:bodyPr>
          <a:lstStyle/>
          <a:p>
            <a:pPr>
              <a:lnSpc>
                <a:spcPct val="120000"/>
              </a:lnSpc>
              <a:spcBef>
                <a:spcPts val="0"/>
              </a:spcBef>
              <a:spcAft>
                <a:spcPts val="600"/>
              </a:spcAft>
            </a:pPr>
            <a:r>
              <a:rPr lang="en-US" sz="3200" dirty="0" smtClean="0"/>
              <a:t>Prepare </a:t>
            </a:r>
            <a:r>
              <a:rPr lang="en-US" sz="3200" dirty="0"/>
              <a:t>a draft budget for the post-assessment interventions </a:t>
            </a:r>
          </a:p>
          <a:p>
            <a:pPr>
              <a:lnSpc>
                <a:spcPct val="120000"/>
              </a:lnSpc>
              <a:spcBef>
                <a:spcPts val="0"/>
              </a:spcBef>
              <a:spcAft>
                <a:spcPts val="600"/>
              </a:spcAft>
            </a:pPr>
            <a:r>
              <a:rPr lang="en-US" sz="3200" dirty="0" smtClean="0"/>
              <a:t>Clarify </a:t>
            </a:r>
            <a:r>
              <a:rPr lang="en-US" sz="3200" dirty="0"/>
              <a:t>whether </a:t>
            </a:r>
            <a:r>
              <a:rPr lang="en-US" sz="3200" b="1" dirty="0"/>
              <a:t>ethical approval </a:t>
            </a:r>
            <a:r>
              <a:rPr lang="en-US" sz="3200" dirty="0"/>
              <a:t>is necessary and commence the process. </a:t>
            </a:r>
          </a:p>
          <a:p>
            <a:pPr>
              <a:lnSpc>
                <a:spcPct val="120000"/>
              </a:lnSpc>
              <a:spcBef>
                <a:spcPts val="0"/>
              </a:spcBef>
              <a:spcAft>
                <a:spcPts val="600"/>
              </a:spcAft>
            </a:pPr>
            <a:r>
              <a:rPr lang="en-US" sz="3200" dirty="0" smtClean="0"/>
              <a:t>Review </a:t>
            </a:r>
            <a:r>
              <a:rPr lang="en-US" sz="3200" dirty="0"/>
              <a:t>generic questionnaires, and if necessary adapt to country context and vaccine schedule </a:t>
            </a:r>
            <a:endParaRPr lang="en-US" sz="3200" dirty="0" smtClean="0"/>
          </a:p>
          <a:p>
            <a:pPr lvl="1">
              <a:lnSpc>
                <a:spcPct val="120000"/>
              </a:lnSpc>
              <a:spcBef>
                <a:spcPts val="0"/>
              </a:spcBef>
              <a:spcAft>
                <a:spcPts val="600"/>
              </a:spcAft>
            </a:pPr>
            <a:r>
              <a:rPr lang="en-GB" dirty="0" smtClean="0"/>
              <a:t>Translation, if necessary, of materials into local languages</a:t>
            </a:r>
            <a:endParaRPr lang="en-US" dirty="0"/>
          </a:p>
        </p:txBody>
      </p:sp>
    </p:spTree>
    <p:extLst>
      <p:ext uri="{BB962C8B-B14F-4D97-AF65-F5344CB8AC3E}">
        <p14:creationId xmlns:p14="http://schemas.microsoft.com/office/powerpoint/2010/main" val="39313420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Simplified Sampling Strategy</a:t>
            </a:r>
            <a:endParaRPr lang="en-US" dirty="0"/>
          </a:p>
        </p:txBody>
      </p:sp>
      <p:sp>
        <p:nvSpPr>
          <p:cNvPr id="3" name="Content Placeholder 2"/>
          <p:cNvSpPr>
            <a:spLocks noGrp="1"/>
          </p:cNvSpPr>
          <p:nvPr>
            <p:ph idx="1"/>
          </p:nvPr>
        </p:nvSpPr>
        <p:spPr/>
        <p:txBody>
          <a:bodyPr>
            <a:normAutofit/>
          </a:bodyPr>
          <a:lstStyle/>
          <a:p>
            <a:r>
              <a:rPr lang="en-US" sz="3200" b="1" dirty="0" smtClean="0"/>
              <a:t>Target sample size for quantitative data</a:t>
            </a:r>
          </a:p>
          <a:p>
            <a:pPr lvl="1"/>
            <a:r>
              <a:rPr lang="en-US" sz="2800" b="1" dirty="0" smtClean="0"/>
              <a:t>At least 600 exit interviews</a:t>
            </a:r>
          </a:p>
          <a:p>
            <a:pPr lvl="1"/>
            <a:r>
              <a:rPr lang="en-US" sz="2800" b="1" dirty="0" smtClean="0"/>
              <a:t>At least 300 health worker KAP interviews </a:t>
            </a:r>
          </a:p>
          <a:p>
            <a:pPr lvl="1"/>
            <a:endParaRPr lang="en-US" sz="2800" b="1" dirty="0" smtClean="0"/>
          </a:p>
          <a:p>
            <a:r>
              <a:rPr lang="en-US" sz="3200" b="1" dirty="0"/>
              <a:t>Conduct a fixed number of interviews at each health facility</a:t>
            </a:r>
          </a:p>
          <a:p>
            <a:pPr lvl="1"/>
            <a:r>
              <a:rPr lang="en-US" sz="2800" b="1" dirty="0"/>
              <a:t>20 exit interviews</a:t>
            </a:r>
          </a:p>
          <a:p>
            <a:pPr lvl="1"/>
            <a:r>
              <a:rPr lang="en-US" sz="2800" b="1" dirty="0"/>
              <a:t>10 KAP interviews of health </a:t>
            </a:r>
            <a:r>
              <a:rPr lang="en-US" sz="2800" b="1" dirty="0" smtClean="0"/>
              <a:t>workers</a:t>
            </a:r>
            <a:endParaRPr lang="en-US" sz="2800" b="1" dirty="0"/>
          </a:p>
        </p:txBody>
      </p:sp>
    </p:spTree>
    <p:extLst>
      <p:ext uri="{BB962C8B-B14F-4D97-AF65-F5344CB8AC3E}">
        <p14:creationId xmlns:p14="http://schemas.microsoft.com/office/powerpoint/2010/main" val="8352168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Simplified Sampling Strategy</a:t>
            </a:r>
            <a:endParaRPr lang="en-US" dirty="0"/>
          </a:p>
        </p:txBody>
      </p:sp>
      <p:sp>
        <p:nvSpPr>
          <p:cNvPr id="3" name="Content Placeholder 2"/>
          <p:cNvSpPr>
            <a:spLocks noGrp="1"/>
          </p:cNvSpPr>
          <p:nvPr>
            <p:ph idx="1"/>
          </p:nvPr>
        </p:nvSpPr>
        <p:spPr/>
        <p:txBody>
          <a:bodyPr>
            <a:normAutofit/>
          </a:bodyPr>
          <a:lstStyle/>
          <a:p>
            <a:r>
              <a:rPr lang="en-US" sz="3200" b="1" dirty="0" smtClean="0"/>
              <a:t>Triangulating quantitative and qualitative data (</a:t>
            </a:r>
            <a:r>
              <a:rPr lang="en-US" sz="3200" b="1" dirty="0">
                <a:solidFill>
                  <a:schemeClr val="accent2">
                    <a:lumMod val="75000"/>
                  </a:schemeClr>
                </a:solidFill>
              </a:rPr>
              <a:t>f</a:t>
            </a:r>
            <a:r>
              <a:rPr lang="en-US" sz="3200" b="1" dirty="0" smtClean="0">
                <a:solidFill>
                  <a:schemeClr val="accent2">
                    <a:lumMod val="75000"/>
                  </a:schemeClr>
                </a:solidFill>
              </a:rPr>
              <a:t>ocus group discussions (FGD) and in-depth interviews (IDI)</a:t>
            </a:r>
            <a:r>
              <a:rPr lang="en-US" sz="3200" b="1" dirty="0" smtClean="0"/>
              <a:t>)</a:t>
            </a:r>
          </a:p>
          <a:p>
            <a:endParaRPr lang="en-US" sz="3200" b="1" dirty="0" smtClean="0"/>
          </a:p>
          <a:p>
            <a:r>
              <a:rPr lang="en-US" sz="3200" b="1" dirty="0" smtClean="0"/>
              <a:t>Spread data collection across unique health facilities</a:t>
            </a:r>
          </a:p>
          <a:p>
            <a:pPr lvl="1"/>
            <a:r>
              <a:rPr lang="en-US" sz="2800" b="1" dirty="0" smtClean="0"/>
              <a:t>Size (small/medium/large)</a:t>
            </a:r>
          </a:p>
          <a:p>
            <a:pPr lvl="1"/>
            <a:r>
              <a:rPr lang="en-US" sz="2800" b="1" dirty="0" smtClean="0"/>
              <a:t>Type (public/private)</a:t>
            </a:r>
          </a:p>
          <a:p>
            <a:pPr lvl="1"/>
            <a:r>
              <a:rPr lang="en-US" sz="2800" b="1" dirty="0" smtClean="0"/>
              <a:t>Location (rural/urban)</a:t>
            </a:r>
          </a:p>
        </p:txBody>
      </p:sp>
    </p:spTree>
    <p:extLst>
      <p:ext uri="{BB962C8B-B14F-4D97-AF65-F5344CB8AC3E}">
        <p14:creationId xmlns:p14="http://schemas.microsoft.com/office/powerpoint/2010/main" val="10942235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3996566434"/>
              </p:ext>
            </p:extLst>
          </p:nvPr>
        </p:nvGraphicFramePr>
        <p:xfrm>
          <a:off x="179512" y="0"/>
          <a:ext cx="8712968" cy="65973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p:txBody>
          <a:bodyPr>
            <a:noAutofit/>
          </a:bodyPr>
          <a:lstStyle/>
          <a:p>
            <a:r>
              <a:rPr lang="en-US" sz="3600" b="1" dirty="0" smtClean="0"/>
              <a:t>Example sampling plan</a:t>
            </a:r>
            <a:r>
              <a:rPr lang="en-US" sz="2000" dirty="0" smtClean="0"/>
              <a:t/>
            </a:r>
            <a:br>
              <a:rPr lang="en-US" sz="2000" dirty="0" smtClean="0"/>
            </a:br>
            <a:r>
              <a:rPr lang="en-US" sz="2000" dirty="0" smtClean="0"/>
              <a:t>Target sample sizes: </a:t>
            </a:r>
            <a:r>
              <a:rPr lang="en-US" sz="2000" dirty="0"/>
              <a:t/>
            </a:r>
            <a:br>
              <a:rPr lang="en-US" sz="2000" dirty="0"/>
            </a:br>
            <a:r>
              <a:rPr lang="en-US" sz="2000" dirty="0" smtClean="0"/>
              <a:t>n=600, children; n=300 health workers</a:t>
            </a:r>
            <a:endParaRPr lang="en-US" sz="2000" dirty="0"/>
          </a:p>
        </p:txBody>
      </p:sp>
      <p:sp>
        <p:nvSpPr>
          <p:cNvPr id="3" name="Right Brace 2"/>
          <p:cNvSpPr/>
          <p:nvPr/>
        </p:nvSpPr>
        <p:spPr>
          <a:xfrm>
            <a:off x="4644008" y="3717032"/>
            <a:ext cx="1224136" cy="1440160"/>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6" name="TextBox 5"/>
          <p:cNvSpPr txBox="1"/>
          <p:nvPr/>
        </p:nvSpPr>
        <p:spPr>
          <a:xfrm>
            <a:off x="6084168" y="3975447"/>
            <a:ext cx="2160240" cy="923330"/>
          </a:xfrm>
          <a:prstGeom prst="rect">
            <a:avLst/>
          </a:prstGeom>
          <a:noFill/>
        </p:spPr>
        <p:txBody>
          <a:bodyPr wrap="square" rtlCol="0">
            <a:spAutoFit/>
          </a:bodyPr>
          <a:lstStyle/>
          <a:p>
            <a:pPr algn="ctr"/>
            <a:r>
              <a:rPr lang="en-GB" dirty="0" smtClean="0"/>
              <a:t>Repeat this sampling structure for each selected District</a:t>
            </a:r>
            <a:endParaRPr lang="en-GB" dirty="0"/>
          </a:p>
        </p:txBody>
      </p:sp>
    </p:spTree>
    <p:extLst>
      <p:ext uri="{BB962C8B-B14F-4D97-AF65-F5344CB8AC3E}">
        <p14:creationId xmlns:p14="http://schemas.microsoft.com/office/powerpoint/2010/main" val="17232053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4800" dirty="0" smtClean="0">
                <a:solidFill>
                  <a:schemeClr val="bg1"/>
                </a:solidFill>
              </a:rPr>
              <a:t/>
            </a:r>
            <a:br>
              <a:rPr lang="en-GB" sz="4800" dirty="0" smtClean="0">
                <a:solidFill>
                  <a:schemeClr val="bg1"/>
                </a:solidFill>
              </a:rPr>
            </a:br>
            <a:r>
              <a:rPr lang="en-GB" sz="4800" dirty="0" smtClean="0">
                <a:solidFill>
                  <a:schemeClr val="bg1"/>
                </a:solidFill>
              </a:rPr>
              <a:t>Assessment </a:t>
            </a:r>
            <a:br>
              <a:rPr lang="en-GB" sz="4800" dirty="0" smtClean="0">
                <a:solidFill>
                  <a:schemeClr val="bg1"/>
                </a:solidFill>
              </a:rPr>
            </a:br>
            <a:r>
              <a:rPr lang="en-GB" sz="4800" dirty="0" smtClean="0">
                <a:solidFill>
                  <a:schemeClr val="bg1"/>
                </a:solidFill>
              </a:rPr>
              <a:t>methodology</a:t>
            </a:r>
            <a:endParaRPr lang="en-GB" sz="4800" dirty="0">
              <a:solidFill>
                <a:schemeClr val="bg1"/>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513256"/>
            <a:ext cx="3679477" cy="5220000"/>
          </a:xfrm>
          <a:prstGeom prst="rect">
            <a:avLst/>
          </a:prstGeom>
          <a:noFill/>
          <a:ln w="28575">
            <a:solidFill>
              <a:schemeClr val="bg1"/>
            </a:solidFill>
            <a:miter lim="800000"/>
            <a:headEnd/>
            <a:tailEnd/>
          </a:ln>
          <a:extLst>
            <a:ext uri="{909E8E84-426E-40DD-AFC4-6F175D3DCCD1}">
              <a14:hiddenFill xmlns:a14="http://schemas.microsoft.com/office/drawing/2010/main">
                <a:solidFill>
                  <a:schemeClr val="accent1"/>
                </a:solidFill>
              </a14:hiddenFill>
            </a:ext>
          </a:extLst>
        </p:spPr>
      </p:pic>
      <p:sp>
        <p:nvSpPr>
          <p:cNvPr id="6" name="Text Placeholder 5"/>
          <p:cNvSpPr>
            <a:spLocks noGrp="1"/>
          </p:cNvSpPr>
          <p:nvPr>
            <p:ph type="body" idx="1"/>
          </p:nvPr>
        </p:nvSpPr>
        <p:spPr>
          <a:xfrm>
            <a:off x="357841" y="3839436"/>
            <a:ext cx="4214159" cy="1500187"/>
          </a:xfrm>
        </p:spPr>
        <p:txBody>
          <a:bodyPr/>
          <a:lstStyle/>
          <a:p>
            <a:r>
              <a:rPr lang="en-GB" b="1" i="1" kern="0" dirty="0" smtClean="0"/>
              <a:t>Steps 3-6</a:t>
            </a:r>
            <a:endParaRPr lang="en-US" dirty="0"/>
          </a:p>
        </p:txBody>
      </p:sp>
    </p:spTree>
    <p:extLst>
      <p:ext uri="{BB962C8B-B14F-4D97-AF65-F5344CB8AC3E}">
        <p14:creationId xmlns:p14="http://schemas.microsoft.com/office/powerpoint/2010/main" val="22448108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normAutofit/>
          </a:bodyPr>
          <a:lstStyle/>
          <a:p>
            <a:pPr algn="ctr"/>
            <a:r>
              <a:rPr lang="en-GB" b="1" dirty="0" smtClean="0"/>
              <a:t>Components of the Assessment</a:t>
            </a:r>
            <a:endParaRPr lang="en-GB" b="1" dirty="0"/>
          </a:p>
        </p:txBody>
      </p:sp>
      <p:sp>
        <p:nvSpPr>
          <p:cNvPr id="13" name="Footer Placeholder 4"/>
          <p:cNvSpPr>
            <a:spLocks noGrp="1"/>
          </p:cNvSpPr>
          <p:nvPr>
            <p:ph type="ftr" sz="quarter" idx="11"/>
          </p:nvPr>
        </p:nvSpPr>
        <p:spPr>
          <a:xfrm>
            <a:off x="3197136" y="6356351"/>
            <a:ext cx="3086100" cy="365125"/>
          </a:xfrm>
        </p:spPr>
        <p:txBody>
          <a:bodyPr/>
          <a:lstStyle/>
          <a:p>
            <a:r>
              <a:rPr lang="en-US" dirty="0" smtClean="0"/>
              <a:t>Reducing Missed Opportunities for Vaccination</a:t>
            </a:r>
            <a:endParaRPr lang="en-US" dirty="0"/>
          </a:p>
        </p:txBody>
      </p:sp>
      <p:sp>
        <p:nvSpPr>
          <p:cNvPr id="14" name="Slide Number Placeholder 5"/>
          <p:cNvSpPr>
            <a:spLocks noGrp="1"/>
          </p:cNvSpPr>
          <p:nvPr>
            <p:ph type="sldNum" sz="quarter" idx="12"/>
          </p:nvPr>
        </p:nvSpPr>
        <p:spPr>
          <a:xfrm>
            <a:off x="6366968" y="6356351"/>
            <a:ext cx="668522" cy="365125"/>
          </a:xfrm>
        </p:spPr>
        <p:txBody>
          <a:bodyPr/>
          <a:lstStyle/>
          <a:p>
            <a:fld id="{01F957AE-D6ED-D64E-A147-C51186BFC924}" type="slidenum">
              <a:rPr lang="en-US" smtClean="0"/>
              <a:t>15</a:t>
            </a:fld>
            <a:endParaRPr lang="en-US"/>
          </a:p>
        </p:txBody>
      </p:sp>
      <p:pic>
        <p:nvPicPr>
          <p:cNvPr id="1026" name="Picture 2" descr="D:\Dropbox\MOV\Consultant Training Workshop Harare\Training slides Under development\MOV_questions_answere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359" y="1166648"/>
            <a:ext cx="10868197" cy="4688242"/>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07504" y="2924944"/>
            <a:ext cx="2664296" cy="26642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012160" y="1484784"/>
            <a:ext cx="2952328" cy="1224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6876256" y="3140968"/>
            <a:ext cx="2232248" cy="18722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825354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Eligibility</a:t>
            </a:r>
            <a:endParaRPr lang="en-US" dirty="0"/>
          </a:p>
        </p:txBody>
      </p:sp>
      <p:sp>
        <p:nvSpPr>
          <p:cNvPr id="3" name="Content Placeholder 2"/>
          <p:cNvSpPr>
            <a:spLocks noGrp="1"/>
          </p:cNvSpPr>
          <p:nvPr>
            <p:ph idx="1"/>
          </p:nvPr>
        </p:nvSpPr>
        <p:spPr>
          <a:xfrm>
            <a:off x="323528" y="1196752"/>
            <a:ext cx="8496944" cy="5472608"/>
          </a:xfrm>
        </p:spPr>
        <p:txBody>
          <a:bodyPr>
            <a:noAutofit/>
          </a:bodyPr>
          <a:lstStyle/>
          <a:p>
            <a:r>
              <a:rPr lang="en-US" sz="3200" b="1" dirty="0" smtClean="0"/>
              <a:t>Mothers</a:t>
            </a:r>
            <a:r>
              <a:rPr lang="en-GB" sz="3200" b="1" dirty="0" smtClean="0"/>
              <a:t>/</a:t>
            </a:r>
            <a:r>
              <a:rPr lang="en-US" sz="3200" b="1" dirty="0" smtClean="0"/>
              <a:t>Caregivers</a:t>
            </a:r>
          </a:p>
          <a:p>
            <a:pPr lvl="1"/>
            <a:r>
              <a:rPr lang="en-US" sz="2800" dirty="0" smtClean="0"/>
              <a:t>Caregivers of a child between 0-23 months (aim for 10 with a child 0-11 months, and 10 with a child 12-23 months)</a:t>
            </a:r>
          </a:p>
          <a:p>
            <a:pPr lvl="1"/>
            <a:r>
              <a:rPr lang="en-US" sz="2800" dirty="0" smtClean="0"/>
              <a:t>Caregiver must be ≥15 years of age</a:t>
            </a:r>
          </a:p>
          <a:p>
            <a:pPr lvl="1"/>
            <a:endParaRPr lang="en-US" sz="2800" dirty="0" smtClean="0"/>
          </a:p>
          <a:p>
            <a:r>
              <a:rPr lang="en-US" sz="3200" b="1" dirty="0" smtClean="0"/>
              <a:t>Health workers</a:t>
            </a:r>
          </a:p>
          <a:p>
            <a:pPr lvl="1"/>
            <a:r>
              <a:rPr lang="en-US" sz="2800" dirty="0" smtClean="0"/>
              <a:t>All health workers present at a selected facility on the day of the assessment</a:t>
            </a:r>
          </a:p>
          <a:p>
            <a:pPr lvl="1"/>
            <a:r>
              <a:rPr lang="en-US" sz="2800" dirty="0" smtClean="0"/>
              <a:t>All departments (e.g. vaccinators, doctors, nurses, pharmacists, nutrition counselors, etc.)</a:t>
            </a:r>
          </a:p>
        </p:txBody>
      </p:sp>
    </p:spTree>
    <p:extLst>
      <p:ext uri="{BB962C8B-B14F-4D97-AF65-F5344CB8AC3E}">
        <p14:creationId xmlns:p14="http://schemas.microsoft.com/office/powerpoint/2010/main" val="24653201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Eligibility</a:t>
            </a:r>
            <a:endParaRPr lang="en-US" dirty="0"/>
          </a:p>
        </p:txBody>
      </p:sp>
      <p:sp>
        <p:nvSpPr>
          <p:cNvPr id="3" name="Content Placeholder 2"/>
          <p:cNvSpPr>
            <a:spLocks noGrp="1"/>
          </p:cNvSpPr>
          <p:nvPr>
            <p:ph idx="1"/>
          </p:nvPr>
        </p:nvSpPr>
        <p:spPr>
          <a:xfrm>
            <a:off x="323528" y="1196752"/>
            <a:ext cx="8496944" cy="5472608"/>
          </a:xfrm>
        </p:spPr>
        <p:txBody>
          <a:bodyPr>
            <a:noAutofit/>
          </a:bodyPr>
          <a:lstStyle/>
          <a:p>
            <a:r>
              <a:rPr lang="en-US" sz="3200" b="1" dirty="0" smtClean="0"/>
              <a:t>Focus Group Discussions (caregivers and health workers)</a:t>
            </a:r>
          </a:p>
          <a:p>
            <a:pPr lvl="1"/>
            <a:r>
              <a:rPr lang="en-US" sz="2800" dirty="0" smtClean="0"/>
              <a:t>Same eligibility as above</a:t>
            </a:r>
          </a:p>
          <a:p>
            <a:pPr lvl="1"/>
            <a:r>
              <a:rPr lang="en-US" sz="2800" dirty="0" smtClean="0"/>
              <a:t>Cannot have participated in an exit interview or KAP questionnaire</a:t>
            </a:r>
          </a:p>
          <a:p>
            <a:pPr lvl="1"/>
            <a:endParaRPr lang="en-US" sz="2800" dirty="0" smtClean="0"/>
          </a:p>
          <a:p>
            <a:r>
              <a:rPr lang="en-US" sz="3200" b="1" dirty="0" smtClean="0"/>
              <a:t>In-depth Interviews (with </a:t>
            </a:r>
            <a:r>
              <a:rPr lang="en-GB" sz="3200" b="1" dirty="0" smtClean="0"/>
              <a:t>‘key informants’)</a:t>
            </a:r>
            <a:endParaRPr lang="en-US" sz="3200" b="1" dirty="0" smtClean="0"/>
          </a:p>
          <a:p>
            <a:pPr lvl="1"/>
            <a:r>
              <a:rPr lang="en-US" sz="2800" dirty="0" smtClean="0"/>
              <a:t>District and/or health facility-level administrators, in-charges, etc.</a:t>
            </a:r>
          </a:p>
        </p:txBody>
      </p:sp>
    </p:spTree>
    <p:extLst>
      <p:ext uri="{BB962C8B-B14F-4D97-AF65-F5344CB8AC3E}">
        <p14:creationId xmlns:p14="http://schemas.microsoft.com/office/powerpoint/2010/main" val="41581583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Consent Procedure</a:t>
            </a:r>
            <a:endParaRPr lang="en-US" dirty="0"/>
          </a:p>
        </p:txBody>
      </p:sp>
      <p:sp>
        <p:nvSpPr>
          <p:cNvPr id="3" name="Content Placeholder 2"/>
          <p:cNvSpPr>
            <a:spLocks noGrp="1"/>
          </p:cNvSpPr>
          <p:nvPr>
            <p:ph idx="1"/>
          </p:nvPr>
        </p:nvSpPr>
        <p:spPr>
          <a:xfrm>
            <a:off x="179512" y="1421588"/>
            <a:ext cx="8458200" cy="4351338"/>
          </a:xfrm>
        </p:spPr>
        <p:txBody>
          <a:bodyPr/>
          <a:lstStyle/>
          <a:p>
            <a:pPr marL="540000" indent="-540000"/>
            <a:r>
              <a:rPr lang="en-US" sz="3200" dirty="0" smtClean="0"/>
              <a:t>Prior to the interview, request </a:t>
            </a:r>
            <a:r>
              <a:rPr lang="en-US" sz="3200" b="1" dirty="0" smtClean="0"/>
              <a:t>verbal</a:t>
            </a:r>
            <a:r>
              <a:rPr lang="en-US" sz="3200" dirty="0" smtClean="0"/>
              <a:t> </a:t>
            </a:r>
            <a:r>
              <a:rPr lang="en-US" sz="3200" b="1" dirty="0" smtClean="0"/>
              <a:t>consent</a:t>
            </a:r>
            <a:r>
              <a:rPr lang="en-US" sz="3200" dirty="0" smtClean="0"/>
              <a:t> of caregivers and health workers</a:t>
            </a:r>
          </a:p>
          <a:p>
            <a:pPr lvl="1"/>
            <a:r>
              <a:rPr lang="en-US" sz="2800" dirty="0" smtClean="0"/>
              <a:t>Participation is voluntary and optional </a:t>
            </a:r>
          </a:p>
          <a:p>
            <a:pPr lvl="1"/>
            <a:r>
              <a:rPr lang="en-US" sz="2800" dirty="0" smtClean="0"/>
              <a:t>No adverse consequences if they prefer not to participate</a:t>
            </a:r>
          </a:p>
        </p:txBody>
      </p:sp>
      <p:pic>
        <p:nvPicPr>
          <p:cNvPr id="4" name="Picture 2" descr="D:\data\MOV\MOV.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9952" y="3429000"/>
            <a:ext cx="4459359" cy="324036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38081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Exit Interview Survey (Caregivers)</a:t>
            </a:r>
            <a:endParaRPr lang="en-US" dirty="0"/>
          </a:p>
        </p:txBody>
      </p:sp>
      <p:sp>
        <p:nvSpPr>
          <p:cNvPr id="3" name="Content Placeholder 2"/>
          <p:cNvSpPr>
            <a:spLocks noGrp="1"/>
          </p:cNvSpPr>
          <p:nvPr>
            <p:ph idx="1"/>
          </p:nvPr>
        </p:nvSpPr>
        <p:spPr/>
        <p:txBody>
          <a:bodyPr/>
          <a:lstStyle/>
          <a:p>
            <a:pPr marL="457200" indent="-457200">
              <a:buFont typeface="+mj-lt"/>
              <a:buAutoNum type="arabicPeriod"/>
            </a:pPr>
            <a:r>
              <a:rPr lang="en-US" dirty="0"/>
              <a:t>S</a:t>
            </a:r>
            <a:r>
              <a:rPr lang="en-US" dirty="0" smtClean="0"/>
              <a:t>ocio-demographic information</a:t>
            </a:r>
            <a:endParaRPr lang="en-US" dirty="0"/>
          </a:p>
          <a:p>
            <a:pPr marL="457200" indent="-457200">
              <a:buFont typeface="+mj-lt"/>
              <a:buAutoNum type="arabicPeriod"/>
            </a:pPr>
            <a:r>
              <a:rPr lang="en-US" b="1" dirty="0" smtClean="0"/>
              <a:t>Vaccination </a:t>
            </a:r>
            <a:r>
              <a:rPr lang="en-US" b="1" dirty="0"/>
              <a:t>history </a:t>
            </a:r>
            <a:r>
              <a:rPr lang="en-US" dirty="0"/>
              <a:t>(routine </a:t>
            </a:r>
            <a:r>
              <a:rPr lang="en-US" dirty="0" smtClean="0"/>
              <a:t>immunization)</a:t>
            </a:r>
            <a:endParaRPr lang="en-US" dirty="0"/>
          </a:p>
          <a:p>
            <a:pPr marL="457200" indent="-457200">
              <a:buFont typeface="+mj-lt"/>
              <a:buAutoNum type="arabicPeriod"/>
            </a:pPr>
            <a:r>
              <a:rPr lang="en-US" b="1" dirty="0" smtClean="0"/>
              <a:t>Awareness</a:t>
            </a:r>
            <a:r>
              <a:rPr lang="en-US" dirty="0" smtClean="0"/>
              <a:t> </a:t>
            </a:r>
            <a:r>
              <a:rPr lang="en-US" dirty="0"/>
              <a:t>of opportunities for routine </a:t>
            </a:r>
            <a:r>
              <a:rPr lang="en-US" dirty="0" smtClean="0"/>
              <a:t>immunizations</a:t>
            </a:r>
            <a:endParaRPr lang="en-US" dirty="0"/>
          </a:p>
          <a:p>
            <a:pPr marL="457200" indent="-457200">
              <a:buFont typeface="+mj-lt"/>
              <a:buAutoNum type="arabicPeriod"/>
            </a:pPr>
            <a:r>
              <a:rPr lang="en-US" b="1" dirty="0" smtClean="0"/>
              <a:t>Home-based record </a:t>
            </a:r>
            <a:r>
              <a:rPr lang="en-US" dirty="0" smtClean="0"/>
              <a:t>(vaccination </a:t>
            </a:r>
            <a:r>
              <a:rPr lang="en-US" dirty="0"/>
              <a:t>card/health </a:t>
            </a:r>
            <a:r>
              <a:rPr lang="en-US" dirty="0" smtClean="0"/>
              <a:t>passport) </a:t>
            </a:r>
            <a:r>
              <a:rPr lang="en-US" dirty="0"/>
              <a:t>availability and </a:t>
            </a:r>
            <a:r>
              <a:rPr lang="en-US" dirty="0" smtClean="0"/>
              <a:t>retention</a:t>
            </a:r>
            <a:endParaRPr lang="en-US" dirty="0"/>
          </a:p>
          <a:p>
            <a:pPr marL="457200" indent="-457200">
              <a:buFont typeface="+mj-lt"/>
              <a:buAutoNum type="arabicPeriod"/>
            </a:pPr>
            <a:r>
              <a:rPr lang="en-US" dirty="0" smtClean="0"/>
              <a:t>Reasons </a:t>
            </a:r>
            <a:r>
              <a:rPr lang="en-US" dirty="0"/>
              <a:t>for </a:t>
            </a:r>
            <a:r>
              <a:rPr lang="en-US" b="1" dirty="0" smtClean="0"/>
              <a:t>non-vaccination</a:t>
            </a:r>
          </a:p>
          <a:p>
            <a:pPr marL="457200" indent="-457200">
              <a:buFont typeface="+mj-lt"/>
              <a:buAutoNum type="arabicPeriod"/>
            </a:pPr>
            <a:r>
              <a:rPr lang="en-US" b="1" dirty="0" smtClean="0"/>
              <a:t>Quality </a:t>
            </a:r>
            <a:r>
              <a:rPr lang="en-US" dirty="0"/>
              <a:t>of the vaccination service </a:t>
            </a:r>
            <a:r>
              <a:rPr lang="en-US" dirty="0" smtClean="0"/>
              <a:t>received</a:t>
            </a:r>
            <a:endParaRPr lang="en-US" dirty="0"/>
          </a:p>
          <a:p>
            <a:endParaRPr lang="en-US" dirty="0"/>
          </a:p>
        </p:txBody>
      </p:sp>
    </p:spTree>
    <p:extLst>
      <p:ext uri="{BB962C8B-B14F-4D97-AF65-F5344CB8AC3E}">
        <p14:creationId xmlns:p14="http://schemas.microsoft.com/office/powerpoint/2010/main" val="39923797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428" y="-44915"/>
            <a:ext cx="8995144" cy="1295207"/>
          </a:xfrm>
        </p:spPr>
        <p:txBody>
          <a:bodyPr>
            <a:noAutofit/>
          </a:bodyPr>
          <a:lstStyle/>
          <a:p>
            <a:pPr algn="ctr"/>
            <a:r>
              <a:rPr lang="en-US" sz="4000" b="1" dirty="0" smtClean="0"/>
              <a:t>What are the components of the new strategy to reduce missed opportunities?</a:t>
            </a:r>
            <a:endParaRPr lang="en-GB" sz="4000" b="1" dirty="0"/>
          </a:p>
        </p:txBody>
      </p:sp>
      <p:sp>
        <p:nvSpPr>
          <p:cNvPr id="11" name="TextBox 10"/>
          <p:cNvSpPr txBox="1"/>
          <p:nvPr/>
        </p:nvSpPr>
        <p:spPr>
          <a:xfrm>
            <a:off x="457200" y="4921331"/>
            <a:ext cx="8153400" cy="783193"/>
          </a:xfrm>
          <a:prstGeom prst="roundRect">
            <a:avLst/>
          </a:prstGeom>
          <a:solidFill>
            <a:schemeClr val="accent5">
              <a:lumMod val="25000"/>
            </a:schemeClr>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US" sz="2000" b="1" dirty="0" smtClean="0">
                <a:solidFill>
                  <a:schemeClr val="bg1"/>
                </a:solidFill>
              </a:rPr>
              <a:t>A framework to facilitate coordination among </a:t>
            </a:r>
            <a:r>
              <a:rPr lang="en-US" sz="2000" b="1" u="sng" dirty="0" smtClean="0">
                <a:solidFill>
                  <a:schemeClr val="bg1"/>
                </a:solidFill>
              </a:rPr>
              <a:t>partners</a:t>
            </a:r>
            <a:r>
              <a:rPr lang="en-US" sz="2000" b="1" dirty="0" smtClean="0">
                <a:solidFill>
                  <a:schemeClr val="bg1"/>
                </a:solidFill>
              </a:rPr>
              <a:t> and countries </a:t>
            </a:r>
            <a:br>
              <a:rPr lang="en-US" sz="2000" b="1" dirty="0" smtClean="0">
                <a:solidFill>
                  <a:schemeClr val="bg1"/>
                </a:solidFill>
              </a:rPr>
            </a:br>
            <a:r>
              <a:rPr lang="en-US" sz="2000" b="1" dirty="0" smtClean="0">
                <a:solidFill>
                  <a:schemeClr val="bg1"/>
                </a:solidFill>
              </a:rPr>
              <a:t>to scale up and maximize impact</a:t>
            </a:r>
            <a:endParaRPr lang="en-US" sz="2000" b="1" dirty="0">
              <a:solidFill>
                <a:schemeClr val="bg1"/>
              </a:solidFill>
            </a:endParaRPr>
          </a:p>
        </p:txBody>
      </p:sp>
      <p:grpSp>
        <p:nvGrpSpPr>
          <p:cNvPr id="8" name="Group 7"/>
          <p:cNvGrpSpPr/>
          <p:nvPr/>
        </p:nvGrpSpPr>
        <p:grpSpPr>
          <a:xfrm>
            <a:off x="611560" y="1473387"/>
            <a:ext cx="7920880" cy="3323765"/>
            <a:chOff x="-4359876" y="-246238"/>
            <a:chExt cx="9744606" cy="3974939"/>
          </a:xfrm>
        </p:grpSpPr>
        <p:pic>
          <p:nvPicPr>
            <p:cNvPr id="1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3009" y="-246238"/>
              <a:ext cx="2801721" cy="39669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4970" y="-246238"/>
              <a:ext cx="3011969" cy="39669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59876" y="-246238"/>
              <a:ext cx="2810912" cy="39749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24530093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Starting the interview</a:t>
            </a:r>
            <a:endParaRPr lang="en-US" dirty="0"/>
          </a:p>
        </p:txBody>
      </p:sp>
      <p:sp>
        <p:nvSpPr>
          <p:cNvPr id="3" name="Content Placeholder 2"/>
          <p:cNvSpPr>
            <a:spLocks noGrp="1"/>
          </p:cNvSpPr>
          <p:nvPr>
            <p:ph idx="1"/>
          </p:nvPr>
        </p:nvSpPr>
        <p:spPr>
          <a:xfrm>
            <a:off x="442913" y="1381125"/>
            <a:ext cx="8089527" cy="4611688"/>
          </a:xfrm>
        </p:spPr>
        <p:txBody>
          <a:bodyPr/>
          <a:lstStyle/>
          <a:p>
            <a:r>
              <a:rPr lang="en-US" dirty="0" smtClean="0"/>
              <a:t>Pre-screen by age eligibility</a:t>
            </a:r>
          </a:p>
          <a:p>
            <a:pPr lvl="1"/>
            <a:r>
              <a:rPr lang="en-US" dirty="0" smtClean="0"/>
              <a:t>Make a quick visual assessment if the child is within the eligibility (0-23 months)</a:t>
            </a:r>
          </a:p>
          <a:p>
            <a:r>
              <a:rPr lang="en-US" dirty="0" smtClean="0"/>
              <a:t>Smile and greet the person politely</a:t>
            </a:r>
          </a:p>
          <a:p>
            <a:pPr lvl="1"/>
            <a:r>
              <a:rPr lang="en-US" dirty="0" smtClean="0"/>
              <a:t>Introduce yourself </a:t>
            </a:r>
          </a:p>
          <a:p>
            <a:pPr lvl="1"/>
            <a:r>
              <a:rPr lang="en-US" dirty="0" smtClean="0"/>
              <a:t>State the purpose of your interruption</a:t>
            </a:r>
          </a:p>
          <a:p>
            <a:pPr lvl="1"/>
            <a:r>
              <a:rPr lang="en-US" dirty="0" smtClean="0"/>
              <a:t>Make small talk as culturally appropriate</a:t>
            </a:r>
          </a:p>
          <a:p>
            <a:r>
              <a:rPr lang="en-US" dirty="0" smtClean="0"/>
              <a:t>Be friendly and respectful</a:t>
            </a:r>
          </a:p>
          <a:p>
            <a:r>
              <a:rPr lang="en-US" dirty="0" smtClean="0"/>
              <a:t>Encourage, but don’t pressure caregivers to participate</a:t>
            </a:r>
          </a:p>
          <a:p>
            <a:pPr lvl="1"/>
            <a:endParaRPr lang="en-US" dirty="0" smtClean="0"/>
          </a:p>
        </p:txBody>
      </p:sp>
    </p:spTree>
    <p:extLst>
      <p:ext uri="{BB962C8B-B14F-4D97-AF65-F5344CB8AC3E}">
        <p14:creationId xmlns:p14="http://schemas.microsoft.com/office/powerpoint/2010/main" val="1170565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Informed Consent</a:t>
            </a:r>
            <a:endParaRPr lang="en-US" dirty="0"/>
          </a:p>
        </p:txBody>
      </p:sp>
      <p:sp>
        <p:nvSpPr>
          <p:cNvPr id="3" name="Content Placeholder 2"/>
          <p:cNvSpPr>
            <a:spLocks noGrp="1"/>
          </p:cNvSpPr>
          <p:nvPr>
            <p:ph idx="1"/>
          </p:nvPr>
        </p:nvSpPr>
        <p:spPr>
          <a:xfrm>
            <a:off x="442913" y="1268760"/>
            <a:ext cx="8291512" cy="5184576"/>
          </a:xfrm>
        </p:spPr>
        <p:txBody>
          <a:bodyPr>
            <a:normAutofit/>
          </a:bodyPr>
          <a:lstStyle/>
          <a:p>
            <a:pPr>
              <a:lnSpc>
                <a:spcPct val="110000"/>
              </a:lnSpc>
            </a:pPr>
            <a:r>
              <a:rPr lang="en-US" sz="3200" dirty="0" smtClean="0"/>
              <a:t>Read </a:t>
            </a:r>
            <a:r>
              <a:rPr lang="en-US" sz="3200" dirty="0"/>
              <a:t>the entire script on the top of the first page of the questionnaire, which </a:t>
            </a:r>
            <a:r>
              <a:rPr lang="en-US" sz="3200" dirty="0" smtClean="0"/>
              <a:t>covers:</a:t>
            </a:r>
          </a:p>
          <a:p>
            <a:pPr lvl="1">
              <a:lnSpc>
                <a:spcPct val="110000"/>
              </a:lnSpc>
            </a:pPr>
            <a:r>
              <a:rPr lang="en-US" sz="2800" dirty="0" smtClean="0"/>
              <a:t>Informing </a:t>
            </a:r>
            <a:r>
              <a:rPr lang="en-US" sz="2800" dirty="0"/>
              <a:t>them of </a:t>
            </a:r>
            <a:r>
              <a:rPr lang="en-US" sz="2800" dirty="0" smtClean="0"/>
              <a:t>how </a:t>
            </a:r>
            <a:r>
              <a:rPr lang="en-US" sz="2800" dirty="0"/>
              <a:t>long the interview will </a:t>
            </a:r>
            <a:r>
              <a:rPr lang="en-US" sz="2800" dirty="0" smtClean="0"/>
              <a:t>take </a:t>
            </a:r>
          </a:p>
          <a:p>
            <a:pPr lvl="1">
              <a:lnSpc>
                <a:spcPct val="110000"/>
              </a:lnSpc>
            </a:pPr>
            <a:r>
              <a:rPr lang="en-US" sz="2800" dirty="0" smtClean="0"/>
              <a:t>Assuring </a:t>
            </a:r>
            <a:r>
              <a:rPr lang="en-US" sz="2800" dirty="0"/>
              <a:t>them that their participation is voluntary and </a:t>
            </a:r>
            <a:r>
              <a:rPr lang="en-US" sz="2800" dirty="0" smtClean="0"/>
              <a:t>confidential</a:t>
            </a:r>
          </a:p>
          <a:p>
            <a:pPr lvl="1">
              <a:lnSpc>
                <a:spcPct val="110000"/>
              </a:lnSpc>
            </a:pPr>
            <a:r>
              <a:rPr lang="en-US" sz="2800" dirty="0" smtClean="0"/>
              <a:t>Answering </a:t>
            </a:r>
            <a:r>
              <a:rPr lang="en-US" sz="2800" dirty="0"/>
              <a:t>any questions they may </a:t>
            </a:r>
            <a:r>
              <a:rPr lang="en-US" sz="2800" dirty="0" smtClean="0"/>
              <a:t>have</a:t>
            </a:r>
          </a:p>
          <a:p>
            <a:pPr lvl="1">
              <a:lnSpc>
                <a:spcPct val="110000"/>
              </a:lnSpc>
            </a:pPr>
            <a:r>
              <a:rPr lang="en-US" sz="2800" b="1" dirty="0" smtClean="0"/>
              <a:t>Asking </a:t>
            </a:r>
            <a:r>
              <a:rPr lang="en-US" sz="2800" b="1" dirty="0"/>
              <a:t>for their consent to </a:t>
            </a:r>
            <a:r>
              <a:rPr lang="en-US" sz="2800" b="1" dirty="0" smtClean="0"/>
              <a:t>participate</a:t>
            </a:r>
          </a:p>
          <a:p>
            <a:pPr>
              <a:lnSpc>
                <a:spcPct val="110000"/>
              </a:lnSpc>
            </a:pPr>
            <a:endParaRPr lang="en-US" sz="3200" dirty="0"/>
          </a:p>
        </p:txBody>
      </p:sp>
    </p:spTree>
    <p:extLst>
      <p:ext uri="{BB962C8B-B14F-4D97-AF65-F5344CB8AC3E}">
        <p14:creationId xmlns:p14="http://schemas.microsoft.com/office/powerpoint/2010/main" val="2394265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Informed Consent</a:t>
            </a:r>
            <a:endParaRPr lang="en-US" dirty="0"/>
          </a:p>
        </p:txBody>
      </p:sp>
      <p:sp>
        <p:nvSpPr>
          <p:cNvPr id="3" name="Content Placeholder 2"/>
          <p:cNvSpPr>
            <a:spLocks noGrp="1"/>
          </p:cNvSpPr>
          <p:nvPr>
            <p:ph idx="1"/>
          </p:nvPr>
        </p:nvSpPr>
        <p:spPr>
          <a:xfrm>
            <a:off x="442913" y="1268760"/>
            <a:ext cx="8291512" cy="5184576"/>
          </a:xfrm>
        </p:spPr>
        <p:txBody>
          <a:bodyPr>
            <a:normAutofit/>
          </a:bodyPr>
          <a:lstStyle/>
          <a:p>
            <a:pPr>
              <a:lnSpc>
                <a:spcPct val="110000"/>
              </a:lnSpc>
            </a:pPr>
            <a:r>
              <a:rPr lang="en-US" dirty="0" smtClean="0"/>
              <a:t>This is important, so do not rush and answer all questions! </a:t>
            </a:r>
          </a:p>
          <a:p>
            <a:pPr>
              <a:lnSpc>
                <a:spcPct val="110000"/>
              </a:lnSpc>
            </a:pPr>
            <a:r>
              <a:rPr lang="en-US" dirty="0" smtClean="0"/>
              <a:t>If they choose to participate, you may begin the interview</a:t>
            </a:r>
          </a:p>
          <a:p>
            <a:pPr>
              <a:lnSpc>
                <a:spcPct val="110000"/>
              </a:lnSpc>
            </a:pPr>
            <a:r>
              <a:rPr lang="en-US" dirty="0" smtClean="0"/>
              <a:t>If they decline to participate, you can reiterate key points and if they continue to refuse, thank them for their time</a:t>
            </a:r>
            <a:endParaRPr lang="en-US" dirty="0"/>
          </a:p>
          <a:p>
            <a:pPr>
              <a:lnSpc>
                <a:spcPct val="110000"/>
              </a:lnSpc>
            </a:pPr>
            <a:endParaRPr lang="en-US" dirty="0"/>
          </a:p>
        </p:txBody>
      </p:sp>
    </p:spTree>
    <p:extLst>
      <p:ext uri="{BB962C8B-B14F-4D97-AF65-F5344CB8AC3E}">
        <p14:creationId xmlns:p14="http://schemas.microsoft.com/office/powerpoint/2010/main" val="5781117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Conducting the interview</a:t>
            </a:r>
            <a:endParaRPr lang="en-US" dirty="0"/>
          </a:p>
        </p:txBody>
      </p:sp>
      <p:sp>
        <p:nvSpPr>
          <p:cNvPr id="3" name="Content Placeholder 2"/>
          <p:cNvSpPr>
            <a:spLocks noGrp="1"/>
          </p:cNvSpPr>
          <p:nvPr>
            <p:ph idx="1"/>
          </p:nvPr>
        </p:nvSpPr>
        <p:spPr>
          <a:xfrm>
            <a:off x="442912" y="1381125"/>
            <a:ext cx="8593583" cy="4611688"/>
          </a:xfrm>
        </p:spPr>
        <p:txBody>
          <a:bodyPr>
            <a:noAutofit/>
          </a:bodyPr>
          <a:lstStyle/>
          <a:p>
            <a:pPr lvl="0"/>
            <a:r>
              <a:rPr lang="en-US" sz="2400" dirty="0"/>
              <a:t>R</a:t>
            </a:r>
            <a:r>
              <a:rPr lang="en-US" sz="2400" dirty="0" smtClean="0"/>
              <a:t>ead </a:t>
            </a:r>
            <a:r>
              <a:rPr lang="en-US" sz="2400" dirty="0"/>
              <a:t>the questions clearly, in a normal speaking tone, exactly as they are </a:t>
            </a:r>
            <a:r>
              <a:rPr lang="en-US" sz="2400" dirty="0" smtClean="0"/>
              <a:t>worded</a:t>
            </a:r>
          </a:p>
          <a:p>
            <a:pPr lvl="0"/>
            <a:r>
              <a:rPr lang="en-US" sz="2400" dirty="0" smtClean="0"/>
              <a:t>If </a:t>
            </a:r>
            <a:r>
              <a:rPr lang="en-US" sz="2400" dirty="0"/>
              <a:t>the participant does not understand the question, read it again as it is </a:t>
            </a:r>
            <a:r>
              <a:rPr lang="en-US" sz="2400" dirty="0" smtClean="0"/>
              <a:t>worded</a:t>
            </a:r>
          </a:p>
          <a:p>
            <a:pPr lvl="0"/>
            <a:r>
              <a:rPr lang="en-US" sz="2400" dirty="0" smtClean="0"/>
              <a:t>Do </a:t>
            </a:r>
            <a:r>
              <a:rPr lang="en-US" sz="2400" dirty="0"/>
              <a:t>not shorten or skip questions </a:t>
            </a:r>
            <a:endParaRPr lang="en-US" sz="2400" dirty="0" smtClean="0"/>
          </a:p>
          <a:p>
            <a:pPr lvl="0"/>
            <a:r>
              <a:rPr lang="en-US" sz="2400" dirty="0"/>
              <a:t>U</a:t>
            </a:r>
            <a:r>
              <a:rPr lang="en-US" sz="2400" dirty="0" smtClean="0"/>
              <a:t>se </a:t>
            </a:r>
            <a:r>
              <a:rPr lang="en-US" sz="2400" dirty="0"/>
              <a:t>the local </a:t>
            </a:r>
            <a:r>
              <a:rPr lang="en-US" sz="2400" dirty="0" smtClean="0"/>
              <a:t>dialect, if possible </a:t>
            </a:r>
          </a:p>
          <a:p>
            <a:pPr lvl="0"/>
            <a:r>
              <a:rPr lang="en-US" sz="2400" dirty="0" smtClean="0"/>
              <a:t>If </a:t>
            </a:r>
            <a:r>
              <a:rPr lang="en-US" sz="2400" dirty="0"/>
              <a:t>the respondent hesitates or does not want to respond to some </a:t>
            </a:r>
            <a:r>
              <a:rPr lang="en-US" sz="2400" dirty="0" smtClean="0"/>
              <a:t>questions, stress that </a:t>
            </a:r>
            <a:r>
              <a:rPr lang="en-US" sz="2400" dirty="0"/>
              <a:t>their answers will be kept </a:t>
            </a:r>
            <a:r>
              <a:rPr lang="en-US" sz="2400" dirty="0" smtClean="0"/>
              <a:t>confidential: </a:t>
            </a:r>
          </a:p>
          <a:p>
            <a:pPr lvl="1"/>
            <a:r>
              <a:rPr lang="en-US" dirty="0" smtClean="0"/>
              <a:t>If </a:t>
            </a:r>
            <a:r>
              <a:rPr lang="en-US" dirty="0"/>
              <a:t>they still do not wish to answer, move on to the next question as if nothing has </a:t>
            </a:r>
            <a:r>
              <a:rPr lang="en-US" dirty="0" smtClean="0"/>
              <a:t>happened</a:t>
            </a:r>
          </a:p>
          <a:p>
            <a:pPr lvl="1"/>
            <a:r>
              <a:rPr lang="en-US" b="1" dirty="0" smtClean="0"/>
              <a:t>Do </a:t>
            </a:r>
            <a:r>
              <a:rPr lang="en-US" b="1" dirty="0"/>
              <a:t>not push too hard for an </a:t>
            </a:r>
            <a:r>
              <a:rPr lang="en-US" b="1" dirty="0" smtClean="0"/>
              <a:t>answer</a:t>
            </a:r>
            <a:endParaRPr lang="en-US" dirty="0"/>
          </a:p>
        </p:txBody>
      </p:sp>
    </p:spTree>
    <p:extLst>
      <p:ext uri="{BB962C8B-B14F-4D97-AF65-F5344CB8AC3E}">
        <p14:creationId xmlns:p14="http://schemas.microsoft.com/office/powerpoint/2010/main" val="10526755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Extracting data from vaccination cards</a:t>
            </a:r>
            <a:endParaRPr lang="en-US" dirty="0"/>
          </a:p>
        </p:txBody>
      </p:sp>
      <p:sp>
        <p:nvSpPr>
          <p:cNvPr id="3" name="Content Placeholder 2"/>
          <p:cNvSpPr>
            <a:spLocks noGrp="1"/>
          </p:cNvSpPr>
          <p:nvPr>
            <p:ph idx="1"/>
          </p:nvPr>
        </p:nvSpPr>
        <p:spPr>
          <a:xfrm>
            <a:off x="298897" y="1340768"/>
            <a:ext cx="8593583" cy="5000203"/>
          </a:xfrm>
        </p:spPr>
        <p:txBody>
          <a:bodyPr>
            <a:normAutofit fontScale="92500" lnSpcReduction="10000"/>
          </a:bodyPr>
          <a:lstStyle/>
          <a:p>
            <a:pPr>
              <a:lnSpc>
                <a:spcPct val="120000"/>
              </a:lnSpc>
              <a:spcBef>
                <a:spcPts val="0"/>
              </a:spcBef>
              <a:spcAft>
                <a:spcPts val="600"/>
              </a:spcAft>
            </a:pPr>
            <a:r>
              <a:rPr lang="en-US" dirty="0"/>
              <a:t>V</a:t>
            </a:r>
            <a:r>
              <a:rPr lang="en-US" dirty="0" smtClean="0"/>
              <a:t>accination </a:t>
            </a:r>
            <a:r>
              <a:rPr lang="en-US" dirty="0"/>
              <a:t>history will </a:t>
            </a:r>
            <a:r>
              <a:rPr lang="en-US" b="1" dirty="0"/>
              <a:t>only</a:t>
            </a:r>
            <a:r>
              <a:rPr lang="en-US" dirty="0"/>
              <a:t> be obtained from written records </a:t>
            </a:r>
            <a:endParaRPr lang="en-US" dirty="0" smtClean="0"/>
          </a:p>
          <a:p>
            <a:pPr lvl="1">
              <a:lnSpc>
                <a:spcPct val="120000"/>
              </a:lnSpc>
              <a:spcBef>
                <a:spcPts val="0"/>
              </a:spcBef>
              <a:spcAft>
                <a:spcPts val="600"/>
              </a:spcAft>
            </a:pPr>
            <a:r>
              <a:rPr lang="en-US" dirty="0" smtClean="0"/>
              <a:t>Do NOT take verbal vaccination history from caregivers</a:t>
            </a:r>
          </a:p>
          <a:p>
            <a:pPr>
              <a:lnSpc>
                <a:spcPct val="120000"/>
              </a:lnSpc>
              <a:spcBef>
                <a:spcPts val="0"/>
              </a:spcBef>
              <a:spcAft>
                <a:spcPts val="600"/>
              </a:spcAft>
            </a:pPr>
            <a:r>
              <a:rPr lang="en-US" dirty="0" smtClean="0"/>
              <a:t>If a card is not available, record child’s data in the space provided (“information for health facility register”)</a:t>
            </a:r>
          </a:p>
          <a:p>
            <a:pPr lvl="1">
              <a:lnSpc>
                <a:spcPct val="120000"/>
              </a:lnSpc>
              <a:spcBef>
                <a:spcPts val="0"/>
              </a:spcBef>
              <a:spcAft>
                <a:spcPts val="600"/>
              </a:spcAft>
            </a:pPr>
            <a:r>
              <a:rPr lang="en-US" dirty="0" smtClean="0"/>
              <a:t>After the interview, find the vaccination dates that correspond to the child’s record in the facility’s register later</a:t>
            </a:r>
          </a:p>
          <a:p>
            <a:pPr>
              <a:lnSpc>
                <a:spcPct val="120000"/>
              </a:lnSpc>
              <a:spcBef>
                <a:spcPts val="0"/>
              </a:spcBef>
              <a:spcAft>
                <a:spcPts val="600"/>
              </a:spcAft>
            </a:pPr>
            <a:r>
              <a:rPr lang="en-US" dirty="0" smtClean="0"/>
              <a:t>Carefully copy birth dates </a:t>
            </a:r>
            <a:r>
              <a:rPr lang="en-US" dirty="0"/>
              <a:t>and vaccination </a:t>
            </a:r>
            <a:r>
              <a:rPr lang="en-US" dirty="0" smtClean="0"/>
              <a:t>dates into the questionnaire</a:t>
            </a:r>
          </a:p>
          <a:p>
            <a:pPr>
              <a:lnSpc>
                <a:spcPct val="120000"/>
              </a:lnSpc>
              <a:spcBef>
                <a:spcPts val="0"/>
              </a:spcBef>
              <a:spcAft>
                <a:spcPts val="600"/>
              </a:spcAft>
            </a:pPr>
            <a:r>
              <a:rPr lang="en-US" dirty="0" smtClean="0"/>
              <a:t>Take a </a:t>
            </a:r>
            <a:r>
              <a:rPr lang="en-US" b="1" dirty="0" smtClean="0"/>
              <a:t>CLEAR photograph </a:t>
            </a:r>
            <a:r>
              <a:rPr lang="en-US" dirty="0" smtClean="0"/>
              <a:t>of the vaccination card or register for data validation</a:t>
            </a:r>
            <a:endParaRPr lang="en-US" dirty="0"/>
          </a:p>
        </p:txBody>
      </p:sp>
    </p:spTree>
    <p:extLst>
      <p:ext uri="{BB962C8B-B14F-4D97-AF65-F5344CB8AC3E}">
        <p14:creationId xmlns:p14="http://schemas.microsoft.com/office/powerpoint/2010/main" val="38132027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841" y="251214"/>
            <a:ext cx="8458200" cy="801522"/>
          </a:xfrm>
        </p:spPr>
        <p:txBody>
          <a:bodyPr>
            <a:normAutofit fontScale="90000"/>
          </a:bodyPr>
          <a:lstStyle/>
          <a:p>
            <a:r>
              <a:rPr lang="en-US" dirty="0" smtClean="0"/>
              <a:t>Take a CLEAR photo of the vaccination card or register</a:t>
            </a:r>
            <a:endParaRPr lang="en-US" dirty="0"/>
          </a:p>
        </p:txBody>
      </p:sp>
      <p:pic>
        <p:nvPicPr>
          <p:cNvPr id="8" name="Content Placeholder 3"/>
          <p:cNvPicPr>
            <a:picLocks noGrp="1" noChangeAspect="1"/>
          </p:cNvPicPr>
          <p:nvPr>
            <p:ph idx="4294967295"/>
          </p:nvPr>
        </p:nvPicPr>
        <p:blipFill rotWithShape="1">
          <a:blip r:embed="rId2" cstate="print">
            <a:extLst>
              <a:ext uri="{28A0092B-C50C-407E-A947-70E740481C1C}">
                <a14:useLocalDpi xmlns:a14="http://schemas.microsoft.com/office/drawing/2010/main" val="0"/>
              </a:ext>
            </a:extLst>
          </a:blip>
          <a:srcRect l="9749" t="4235" r="15359" b="-3595"/>
          <a:stretch/>
        </p:blipFill>
        <p:spPr>
          <a:xfrm>
            <a:off x="957558" y="1484784"/>
            <a:ext cx="5270626" cy="4032448"/>
          </a:xfrm>
        </p:spPr>
      </p:pic>
      <p:sp>
        <p:nvSpPr>
          <p:cNvPr id="9" name="&quot;No&quot; Symbol 8"/>
          <p:cNvSpPr/>
          <p:nvPr/>
        </p:nvSpPr>
        <p:spPr>
          <a:xfrm>
            <a:off x="1691680" y="1556792"/>
            <a:ext cx="4032448" cy="3672408"/>
          </a:xfrm>
          <a:prstGeom prst="noSmoking">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7" name="Content Placeholder 3"/>
          <p:cNvPicPr>
            <a:picLocks noGrp="1" noChangeAspect="1"/>
          </p:cNvPicPr>
          <p:nvPr>
            <p:ph idx="4294967295"/>
          </p:nvPr>
        </p:nvPicPr>
        <p:blipFill rotWithShape="1">
          <a:blip r:embed="rId3" cstate="print">
            <a:extLst>
              <a:ext uri="{28A0092B-C50C-407E-A947-70E740481C1C}">
                <a14:useLocalDpi xmlns:a14="http://schemas.microsoft.com/office/drawing/2010/main" val="0"/>
              </a:ext>
            </a:extLst>
          </a:blip>
          <a:srcRect l="9560" t="2832" r="2815"/>
          <a:stretch/>
        </p:blipFill>
        <p:spPr>
          <a:xfrm>
            <a:off x="2209344" y="1772816"/>
            <a:ext cx="6582211" cy="4320480"/>
          </a:xfrm>
        </p:spPr>
      </p:pic>
    </p:spTree>
    <p:extLst>
      <p:ext uri="{BB962C8B-B14F-4D97-AF65-F5344CB8AC3E}">
        <p14:creationId xmlns:p14="http://schemas.microsoft.com/office/powerpoint/2010/main" val="34186080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Ending the interview</a:t>
            </a:r>
            <a:endParaRPr lang="en-US" dirty="0"/>
          </a:p>
        </p:txBody>
      </p:sp>
      <p:sp>
        <p:nvSpPr>
          <p:cNvPr id="3" name="Content Placeholder 2"/>
          <p:cNvSpPr>
            <a:spLocks noGrp="1"/>
          </p:cNvSpPr>
          <p:nvPr>
            <p:ph idx="1"/>
          </p:nvPr>
        </p:nvSpPr>
        <p:spPr/>
        <p:txBody>
          <a:bodyPr/>
          <a:lstStyle/>
          <a:p>
            <a:r>
              <a:rPr lang="en-US" sz="2800" dirty="0" smtClean="0"/>
              <a:t>Ensure that you have asked and completed all applicable questions</a:t>
            </a:r>
          </a:p>
          <a:p>
            <a:pPr lvl="1"/>
            <a:r>
              <a:rPr lang="en-US" sz="2400" dirty="0" smtClean="0"/>
              <a:t>Ensure you have a taken a picture of the vaccination card or register</a:t>
            </a:r>
          </a:p>
          <a:p>
            <a:r>
              <a:rPr lang="en-US" sz="2800" dirty="0" smtClean="0"/>
              <a:t>Save the survey in </a:t>
            </a:r>
            <a:br>
              <a:rPr lang="en-US" sz="2800" dirty="0" smtClean="0"/>
            </a:br>
            <a:r>
              <a:rPr lang="en-US" sz="2800" i="1" dirty="0" err="1" smtClean="0"/>
              <a:t>Zegeba</a:t>
            </a:r>
            <a:endParaRPr lang="en-US" sz="2800" i="1" dirty="0" smtClean="0"/>
          </a:p>
          <a:p>
            <a:r>
              <a:rPr lang="en-US" sz="2800" dirty="0" smtClean="0"/>
              <a:t>Thank the caregiver </a:t>
            </a:r>
            <a:br>
              <a:rPr lang="en-US" sz="2800" dirty="0" smtClean="0"/>
            </a:br>
            <a:r>
              <a:rPr lang="en-US" sz="2800" dirty="0" smtClean="0"/>
              <a:t>for participating</a:t>
            </a:r>
          </a:p>
        </p:txBody>
      </p:sp>
      <p:pic>
        <p:nvPicPr>
          <p:cNvPr id="2050" name="Picture 2" descr="C:\Users\shendales\Downloads\15032111_10104678459097542_2860406714663965314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7944" y="2780928"/>
            <a:ext cx="4824536" cy="344753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55505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840" y="365126"/>
            <a:ext cx="8606647" cy="801522"/>
          </a:xfrm>
        </p:spPr>
        <p:txBody>
          <a:bodyPr>
            <a:normAutofit/>
          </a:bodyPr>
          <a:lstStyle/>
          <a:p>
            <a:r>
              <a:rPr lang="en-US" dirty="0" smtClean="0"/>
              <a:t>KAP Questionnaire (Health Workers)</a:t>
            </a:r>
            <a:endParaRPr lang="en-US" dirty="0"/>
          </a:p>
        </p:txBody>
      </p:sp>
      <p:sp>
        <p:nvSpPr>
          <p:cNvPr id="3" name="Content Placeholder 2"/>
          <p:cNvSpPr>
            <a:spLocks noGrp="1"/>
          </p:cNvSpPr>
          <p:nvPr>
            <p:ph idx="1"/>
          </p:nvPr>
        </p:nvSpPr>
        <p:spPr/>
        <p:txBody>
          <a:bodyPr/>
          <a:lstStyle/>
          <a:p>
            <a:pPr marL="457200" indent="-457200">
              <a:buFont typeface="+mj-lt"/>
              <a:buAutoNum type="arabicPeriod"/>
            </a:pPr>
            <a:r>
              <a:rPr lang="en-US" sz="2800" b="1" dirty="0"/>
              <a:t>K</a:t>
            </a:r>
            <a:r>
              <a:rPr lang="en-US" sz="2800" b="1" dirty="0" smtClean="0"/>
              <a:t>nowledge</a:t>
            </a:r>
            <a:r>
              <a:rPr lang="en-US" sz="2800" dirty="0" smtClean="0"/>
              <a:t> </a:t>
            </a:r>
            <a:r>
              <a:rPr lang="en-US" sz="2800" dirty="0"/>
              <a:t>about vaccination including antigens and immunization </a:t>
            </a:r>
            <a:r>
              <a:rPr lang="en-US" sz="2800" dirty="0" smtClean="0"/>
              <a:t>schedules</a:t>
            </a:r>
            <a:endParaRPr lang="en-US" sz="2800" dirty="0"/>
          </a:p>
          <a:p>
            <a:pPr marL="457200" indent="-457200">
              <a:buFont typeface="+mj-lt"/>
              <a:buAutoNum type="arabicPeriod"/>
            </a:pPr>
            <a:r>
              <a:rPr lang="en-US" sz="2800" b="1" dirty="0"/>
              <a:t>A</a:t>
            </a:r>
            <a:r>
              <a:rPr lang="en-US" sz="2800" b="1" dirty="0" smtClean="0"/>
              <a:t>ttitudes</a:t>
            </a:r>
            <a:r>
              <a:rPr lang="en-US" sz="2800" dirty="0" smtClean="0"/>
              <a:t> </a:t>
            </a:r>
            <a:r>
              <a:rPr lang="en-US" sz="2800" dirty="0"/>
              <a:t>regarding vaccination services and immunization-seeking </a:t>
            </a:r>
            <a:r>
              <a:rPr lang="en-US" sz="2800" dirty="0" smtClean="0"/>
              <a:t>behavior</a:t>
            </a:r>
          </a:p>
          <a:p>
            <a:pPr marL="457200" indent="-457200">
              <a:buFont typeface="+mj-lt"/>
              <a:buAutoNum type="arabicPeriod"/>
            </a:pPr>
            <a:r>
              <a:rPr lang="en-US" sz="2800" b="1" dirty="0" smtClean="0"/>
              <a:t>Practices</a:t>
            </a:r>
            <a:r>
              <a:rPr lang="en-US" sz="2800" dirty="0" smtClean="0"/>
              <a:t> </a:t>
            </a:r>
            <a:r>
              <a:rPr lang="en-US" sz="2800" dirty="0"/>
              <a:t>regarding immunization service </a:t>
            </a:r>
            <a:r>
              <a:rPr lang="en-US" sz="2800" dirty="0" smtClean="0"/>
              <a:t>delivery</a:t>
            </a:r>
            <a:endParaRPr lang="en-US" sz="2800" dirty="0"/>
          </a:p>
        </p:txBody>
      </p:sp>
    </p:spTree>
    <p:extLst>
      <p:ext uri="{BB962C8B-B14F-4D97-AF65-F5344CB8AC3E}">
        <p14:creationId xmlns:p14="http://schemas.microsoft.com/office/powerpoint/2010/main" val="27412859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KAP Questionnaire Procedure</a:t>
            </a:r>
            <a:endParaRPr lang="en-US" dirty="0"/>
          </a:p>
        </p:txBody>
      </p:sp>
      <p:sp>
        <p:nvSpPr>
          <p:cNvPr id="3" name="Content Placeholder 2"/>
          <p:cNvSpPr>
            <a:spLocks noGrp="1"/>
          </p:cNvSpPr>
          <p:nvPr>
            <p:ph idx="1"/>
          </p:nvPr>
        </p:nvSpPr>
        <p:spPr>
          <a:xfrm>
            <a:off x="251520" y="1381124"/>
            <a:ext cx="5353223" cy="5000203"/>
          </a:xfrm>
        </p:spPr>
        <p:txBody>
          <a:bodyPr>
            <a:normAutofit/>
          </a:bodyPr>
          <a:lstStyle/>
          <a:p>
            <a:pPr>
              <a:lnSpc>
                <a:spcPct val="100000"/>
              </a:lnSpc>
            </a:pPr>
            <a:r>
              <a:rPr lang="en-US" dirty="0" smtClean="0"/>
              <a:t>Same principles as discussed for the caregiver interviews</a:t>
            </a:r>
          </a:p>
          <a:p>
            <a:pPr>
              <a:lnSpc>
                <a:spcPct val="100000"/>
              </a:lnSpc>
            </a:pPr>
            <a:r>
              <a:rPr lang="en-US" dirty="0" smtClean="0"/>
              <a:t>Administered by interviewer</a:t>
            </a:r>
          </a:p>
          <a:p>
            <a:pPr>
              <a:lnSpc>
                <a:spcPct val="100000"/>
              </a:lnSpc>
            </a:pPr>
            <a:r>
              <a:rPr lang="en-US" dirty="0" smtClean="0"/>
              <a:t>Share tablet screens with the </a:t>
            </a:r>
            <a:br>
              <a:rPr lang="en-US" dirty="0" smtClean="0"/>
            </a:br>
            <a:r>
              <a:rPr lang="en-US" dirty="0" smtClean="0"/>
              <a:t>health workers – this will </a:t>
            </a:r>
            <a:br>
              <a:rPr lang="en-US" dirty="0" smtClean="0"/>
            </a:br>
            <a:r>
              <a:rPr lang="en-US" dirty="0" smtClean="0"/>
              <a:t>help, especially for the </a:t>
            </a:r>
            <a:br>
              <a:rPr lang="en-US" dirty="0" smtClean="0"/>
            </a:br>
            <a:r>
              <a:rPr lang="en-US" dirty="0" smtClean="0"/>
              <a:t>longer questions</a:t>
            </a:r>
          </a:p>
          <a:p>
            <a:pPr>
              <a:lnSpc>
                <a:spcPct val="100000"/>
              </a:lnSpc>
            </a:pPr>
            <a:r>
              <a:rPr lang="en-US" b="1" dirty="0" smtClean="0"/>
              <a:t>Reassure the health worker that this interview is not a test and their responses are anonymous</a:t>
            </a:r>
            <a:endParaRPr lang="en-US" b="1"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19531" y="1772816"/>
            <a:ext cx="4224469" cy="3168352"/>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631155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841" y="251214"/>
            <a:ext cx="8458200" cy="801522"/>
          </a:xfrm>
        </p:spPr>
        <p:txBody>
          <a:bodyPr>
            <a:normAutofit fontScale="90000"/>
          </a:bodyPr>
          <a:lstStyle/>
          <a:p>
            <a:r>
              <a:rPr lang="en-US" dirty="0" smtClean="0"/>
              <a:t>Key Informant Interviews and </a:t>
            </a:r>
            <a:br>
              <a:rPr lang="en-US" dirty="0" smtClean="0"/>
            </a:br>
            <a:r>
              <a:rPr lang="en-US" dirty="0" smtClean="0"/>
              <a:t>Focus Group Discussions</a:t>
            </a:r>
            <a:endParaRPr lang="en-US" dirty="0"/>
          </a:p>
        </p:txBody>
      </p:sp>
      <p:sp>
        <p:nvSpPr>
          <p:cNvPr id="3" name="Content Placeholder 2"/>
          <p:cNvSpPr>
            <a:spLocks noGrp="1"/>
          </p:cNvSpPr>
          <p:nvPr>
            <p:ph idx="1"/>
          </p:nvPr>
        </p:nvSpPr>
        <p:spPr>
          <a:xfrm>
            <a:off x="395536" y="3068960"/>
            <a:ext cx="8291512" cy="2851845"/>
          </a:xfrm>
        </p:spPr>
        <p:txBody>
          <a:bodyPr/>
          <a:lstStyle/>
          <a:p>
            <a:pPr marL="0" indent="0" algn="ctr">
              <a:buNone/>
            </a:pPr>
            <a:r>
              <a:rPr lang="en-US" dirty="0" smtClean="0"/>
              <a:t>Will be discussed more in depth during the </a:t>
            </a:r>
            <a:br>
              <a:rPr lang="en-US" dirty="0" smtClean="0"/>
            </a:br>
            <a:r>
              <a:rPr lang="en-US" b="1" dirty="0" smtClean="0"/>
              <a:t>Qualitative Data </a:t>
            </a:r>
            <a:r>
              <a:rPr lang="en-US" dirty="0" smtClean="0"/>
              <a:t>presentations</a:t>
            </a:r>
            <a:endParaRPr lang="en-US" dirty="0"/>
          </a:p>
        </p:txBody>
      </p:sp>
    </p:spTree>
    <p:extLst>
      <p:ext uri="{BB962C8B-B14F-4D97-AF65-F5344CB8AC3E}">
        <p14:creationId xmlns:p14="http://schemas.microsoft.com/office/powerpoint/2010/main" val="13002949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539552" y="2492896"/>
            <a:ext cx="8291501" cy="2674608"/>
          </a:xfrm>
          <a:prstGeom prst="rect">
            <a:avLst/>
          </a:prstGeom>
        </p:spPr>
        <p:txBody>
          <a:bodyPr/>
          <a:lstStyle>
            <a:lvl1pPr marL="342235" indent="-342235" algn="l" defTabSz="914018" rtl="0" fontAlgn="base">
              <a:spcBef>
                <a:spcPct val="80000"/>
              </a:spcBef>
              <a:spcAft>
                <a:spcPct val="0"/>
              </a:spcAft>
              <a:buClr>
                <a:srgbClr val="1E7FB8"/>
              </a:buClr>
              <a:buFont typeface="Wingdings" pitchFamily="2" charset="2"/>
              <a:buChar char="l"/>
              <a:defRPr sz="2500">
                <a:solidFill>
                  <a:srgbClr val="000066"/>
                </a:solidFill>
                <a:latin typeface="Century Gothic"/>
                <a:ea typeface="+mn-ea"/>
                <a:cs typeface="Century Gothic"/>
              </a:defRPr>
            </a:lvl1pPr>
            <a:lvl2pPr marL="805504" indent="-282414" algn="l" defTabSz="914018" rtl="0" fontAlgn="base">
              <a:spcBef>
                <a:spcPct val="20000"/>
              </a:spcBef>
              <a:spcAft>
                <a:spcPct val="0"/>
              </a:spcAft>
              <a:buClr>
                <a:srgbClr val="1E7FB8"/>
              </a:buClr>
              <a:buFont typeface="Arial" charset="0"/>
              <a:buChar char="–"/>
              <a:defRPr sz="2100">
                <a:solidFill>
                  <a:srgbClr val="000066"/>
                </a:solidFill>
                <a:latin typeface="Century Gothic"/>
                <a:cs typeface="Century Gothic"/>
              </a:defRPr>
            </a:lvl2pPr>
            <a:lvl3pPr marL="1256252" indent="-269893" algn="l" defTabSz="914018" rtl="0" fontAlgn="base">
              <a:spcBef>
                <a:spcPct val="20000"/>
              </a:spcBef>
              <a:spcAft>
                <a:spcPct val="0"/>
              </a:spcAft>
              <a:buClr>
                <a:srgbClr val="1E7FB8"/>
              </a:buClr>
              <a:buChar char="•"/>
              <a:defRPr sz="2100">
                <a:solidFill>
                  <a:srgbClr val="000066"/>
                </a:solidFill>
                <a:latin typeface="Century Gothic"/>
                <a:cs typeface="Century Gothic"/>
              </a:defRPr>
            </a:lvl3pPr>
            <a:lvl4pPr marL="1663873" indent="-226766" algn="l" defTabSz="914018" rtl="0" fontAlgn="base">
              <a:spcBef>
                <a:spcPct val="20000"/>
              </a:spcBef>
              <a:spcAft>
                <a:spcPct val="0"/>
              </a:spcAft>
              <a:buClr>
                <a:srgbClr val="1E7FB8"/>
              </a:buClr>
              <a:buChar char="–"/>
              <a:defRPr sz="2100">
                <a:solidFill>
                  <a:srgbClr val="000066"/>
                </a:solidFill>
                <a:latin typeface="Century Gothic"/>
                <a:cs typeface="Century Gothic"/>
              </a:defRPr>
            </a:lvl4pPr>
            <a:lvl5pPr marL="1988023" indent="-144685" algn="r" defTabSz="914018" rtl="1" fontAlgn="base">
              <a:spcBef>
                <a:spcPct val="20000"/>
              </a:spcBef>
              <a:spcAft>
                <a:spcPct val="0"/>
              </a:spcAft>
              <a:buChar char="»"/>
              <a:defRPr sz="2000">
                <a:solidFill>
                  <a:srgbClr val="000066"/>
                </a:solidFill>
                <a:latin typeface="+mn-lt"/>
                <a:cs typeface="+mn-cs"/>
              </a:defRPr>
            </a:lvl5pPr>
            <a:lvl6pPr marL="2388688" indent="-144685" algn="r" defTabSz="914018" rtl="1" fontAlgn="base">
              <a:spcBef>
                <a:spcPct val="20000"/>
              </a:spcBef>
              <a:spcAft>
                <a:spcPct val="0"/>
              </a:spcAft>
              <a:buChar char="»"/>
              <a:defRPr sz="2000">
                <a:solidFill>
                  <a:srgbClr val="000066"/>
                </a:solidFill>
                <a:latin typeface="+mn-lt"/>
                <a:cs typeface="+mn-cs"/>
              </a:defRPr>
            </a:lvl6pPr>
            <a:lvl7pPr marL="2789353" indent="-144685" algn="r" defTabSz="914018" rtl="1" fontAlgn="base">
              <a:spcBef>
                <a:spcPct val="20000"/>
              </a:spcBef>
              <a:spcAft>
                <a:spcPct val="0"/>
              </a:spcAft>
              <a:buChar char="»"/>
              <a:defRPr sz="2000">
                <a:solidFill>
                  <a:srgbClr val="000066"/>
                </a:solidFill>
                <a:latin typeface="+mn-lt"/>
                <a:cs typeface="+mn-cs"/>
              </a:defRPr>
            </a:lvl7pPr>
            <a:lvl8pPr marL="3190018" indent="-144685" algn="r" defTabSz="914018" rtl="1" fontAlgn="base">
              <a:spcBef>
                <a:spcPct val="20000"/>
              </a:spcBef>
              <a:spcAft>
                <a:spcPct val="0"/>
              </a:spcAft>
              <a:buChar char="»"/>
              <a:defRPr sz="2000">
                <a:solidFill>
                  <a:srgbClr val="000066"/>
                </a:solidFill>
                <a:latin typeface="+mn-lt"/>
                <a:cs typeface="+mn-cs"/>
              </a:defRPr>
            </a:lvl8pPr>
            <a:lvl9pPr marL="3590683" indent="-144685" algn="r" defTabSz="914018" rtl="1" fontAlgn="base">
              <a:spcBef>
                <a:spcPct val="20000"/>
              </a:spcBef>
              <a:spcAft>
                <a:spcPct val="0"/>
              </a:spcAft>
              <a:buChar char="»"/>
              <a:defRPr sz="2000">
                <a:solidFill>
                  <a:srgbClr val="000066"/>
                </a:solidFill>
                <a:latin typeface="+mn-lt"/>
                <a:cs typeface="+mn-cs"/>
              </a:defRPr>
            </a:lvl9pPr>
          </a:lstStyle>
          <a:p>
            <a:pPr marL="0" indent="0" algn="ctr">
              <a:buFont typeface="Wingdings" pitchFamily="2" charset="2"/>
              <a:buNone/>
            </a:pPr>
            <a:endParaRPr lang="en-GB" sz="3200" b="1" kern="0" dirty="0" smtClean="0">
              <a:solidFill>
                <a:srgbClr val="FFCC00"/>
              </a:solidFill>
              <a:ea typeface="+mj-ea"/>
            </a:endParaRPr>
          </a:p>
          <a:p>
            <a:pPr marL="0" indent="0" algn="ctr" defTabSz="914400">
              <a:spcBef>
                <a:spcPct val="0"/>
              </a:spcBef>
              <a:buClrTx/>
              <a:buFont typeface="Wingdings" pitchFamily="2" charset="2"/>
              <a:buNone/>
              <a:defRPr/>
            </a:pPr>
            <a:r>
              <a:rPr lang="en-GB" sz="3700" b="1" kern="1200" dirty="0" smtClean="0">
                <a:solidFill>
                  <a:srgbClr val="FFFFFF"/>
                </a:solidFill>
                <a:latin typeface="Arial" charset="0"/>
                <a:ea typeface="ＭＳ Ｐゴシック" pitchFamily="34" charset="-128"/>
                <a:cs typeface="Arial"/>
              </a:rPr>
              <a:t/>
            </a:r>
            <a:br>
              <a:rPr lang="en-GB" sz="3700" b="1" kern="1200" dirty="0" smtClean="0">
                <a:solidFill>
                  <a:srgbClr val="FFFFFF"/>
                </a:solidFill>
                <a:latin typeface="Arial" charset="0"/>
                <a:ea typeface="ＭＳ Ｐゴシック" pitchFamily="34" charset="-128"/>
                <a:cs typeface="Arial"/>
              </a:rPr>
            </a:br>
            <a:r>
              <a:rPr lang="en-GB" sz="3700" b="1" kern="1200" dirty="0" smtClean="0">
                <a:solidFill>
                  <a:srgbClr val="FFFFFF"/>
                </a:solidFill>
                <a:latin typeface="Arial" charset="0"/>
                <a:ea typeface="ＭＳ Ｐゴシック" pitchFamily="34" charset="-128"/>
                <a:cs typeface="Arial"/>
              </a:rPr>
              <a:t/>
            </a:r>
            <a:br>
              <a:rPr lang="en-GB" sz="3700" b="1" kern="1200" dirty="0" smtClean="0">
                <a:solidFill>
                  <a:srgbClr val="FFFFFF"/>
                </a:solidFill>
                <a:latin typeface="Arial" charset="0"/>
                <a:ea typeface="ＭＳ Ｐゴシック" pitchFamily="34" charset="-128"/>
                <a:cs typeface="Arial"/>
              </a:rPr>
            </a:br>
            <a:r>
              <a:rPr lang="en-GB" sz="2400" kern="1200" dirty="0" smtClean="0">
                <a:solidFill>
                  <a:srgbClr val="FFFFFF"/>
                </a:solidFill>
                <a:latin typeface="Arial" charset="0"/>
                <a:ea typeface="ＭＳ Ｐゴシック" pitchFamily="34" charset="-128"/>
                <a:cs typeface="Arial"/>
              </a:rPr>
              <a:t> </a:t>
            </a:r>
            <a:endParaRPr lang="en-GB" sz="3200" b="1" kern="0" dirty="0" smtClean="0">
              <a:solidFill>
                <a:srgbClr val="FFCC00"/>
              </a:solidFill>
              <a:ea typeface="+mj-ea"/>
            </a:endParaRPr>
          </a:p>
          <a:p>
            <a:pPr marL="0" indent="0" algn="ctr">
              <a:buFont typeface="Wingdings" pitchFamily="2" charset="2"/>
              <a:buNone/>
            </a:pPr>
            <a:endParaRPr lang="en-GB" b="1" kern="0" dirty="0" smtClean="0">
              <a:solidFill>
                <a:schemeClr val="accent2">
                  <a:lumMod val="40000"/>
                  <a:lumOff val="60000"/>
                </a:schemeClr>
              </a:solidFill>
            </a:endParaRPr>
          </a:p>
        </p:txBody>
      </p:sp>
      <p:sp>
        <p:nvSpPr>
          <p:cNvPr id="4" name="Title 3"/>
          <p:cNvSpPr>
            <a:spLocks noGrp="1"/>
          </p:cNvSpPr>
          <p:nvPr>
            <p:ph type="title"/>
          </p:nvPr>
        </p:nvSpPr>
        <p:spPr/>
        <p:txBody>
          <a:bodyPr>
            <a:normAutofit/>
          </a:bodyPr>
          <a:lstStyle/>
          <a:p>
            <a:pPr marL="0" indent="0" algn="ctr"/>
            <a:r>
              <a:rPr lang="en-GB" sz="5400" b="1" i="1" kern="0" dirty="0"/>
              <a:t>Highlighting key </a:t>
            </a:r>
            <a:r>
              <a:rPr lang="en-GB" sz="5400" b="1" i="1" kern="0" dirty="0" smtClean="0"/>
              <a:t>points</a:t>
            </a:r>
            <a:endParaRPr lang="en-GB" sz="5400" b="1" kern="0" dirty="0"/>
          </a:p>
        </p:txBody>
      </p:sp>
      <p:sp>
        <p:nvSpPr>
          <p:cNvPr id="6" name="Text Placeholder 5"/>
          <p:cNvSpPr>
            <a:spLocks noGrp="1"/>
          </p:cNvSpPr>
          <p:nvPr>
            <p:ph type="body" idx="1"/>
          </p:nvPr>
        </p:nvSpPr>
        <p:spPr/>
        <p:txBody>
          <a:bodyPr/>
          <a:lstStyle/>
          <a:p>
            <a:pPr algn="ctr"/>
            <a:r>
              <a:rPr lang="en-GB" b="1" i="1" kern="0" dirty="0"/>
              <a:t>(…but please read through the documents for more details!)</a:t>
            </a:r>
            <a:endParaRPr lang="en-US" dirty="0"/>
          </a:p>
        </p:txBody>
      </p:sp>
    </p:spTree>
    <p:extLst>
      <p:ext uri="{BB962C8B-B14F-4D97-AF65-F5344CB8AC3E}">
        <p14:creationId xmlns:p14="http://schemas.microsoft.com/office/powerpoint/2010/main" val="28445033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841" y="251214"/>
            <a:ext cx="8458200" cy="801522"/>
          </a:xfrm>
        </p:spPr>
        <p:txBody>
          <a:bodyPr>
            <a:normAutofit/>
          </a:bodyPr>
          <a:lstStyle/>
          <a:p>
            <a:r>
              <a:rPr lang="en-US" dirty="0" smtClean="0"/>
              <a:t>Brainstorming and Debrief</a:t>
            </a:r>
            <a:endParaRPr lang="en-US" dirty="0"/>
          </a:p>
        </p:txBody>
      </p:sp>
      <p:graphicFrame>
        <p:nvGraphicFramePr>
          <p:cNvPr id="4" name="Diagram 3"/>
          <p:cNvGraphicFramePr/>
          <p:nvPr>
            <p:extLst>
              <p:ext uri="{D42A27DB-BD31-4B8C-83A1-F6EECF244321}">
                <p14:modId xmlns:p14="http://schemas.microsoft.com/office/powerpoint/2010/main" val="4039141501"/>
              </p:ext>
            </p:extLst>
          </p:nvPr>
        </p:nvGraphicFramePr>
        <p:xfrm>
          <a:off x="251520" y="1211897"/>
          <a:ext cx="8892480" cy="64655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6" name="Straight Connector 5"/>
          <p:cNvCxnSpPr/>
          <p:nvPr/>
        </p:nvCxnSpPr>
        <p:spPr>
          <a:xfrm>
            <a:off x="1403648" y="1916832"/>
            <a:ext cx="0" cy="288032"/>
          </a:xfrm>
          <a:prstGeom prst="line">
            <a:avLst/>
          </a:prstGeom>
          <a:ln w="28575"/>
        </p:spPr>
        <p:style>
          <a:lnRef idx="3">
            <a:schemeClr val="dk1"/>
          </a:lnRef>
          <a:fillRef idx="0">
            <a:schemeClr val="dk1"/>
          </a:fillRef>
          <a:effectRef idx="2">
            <a:schemeClr val="dk1"/>
          </a:effectRef>
          <a:fontRef idx="minor">
            <a:schemeClr val="tx1"/>
          </a:fontRef>
        </p:style>
      </p:cxnSp>
      <p:cxnSp>
        <p:nvCxnSpPr>
          <p:cNvPr id="7" name="Straight Connector 6"/>
          <p:cNvCxnSpPr/>
          <p:nvPr/>
        </p:nvCxnSpPr>
        <p:spPr>
          <a:xfrm>
            <a:off x="1383144" y="2852936"/>
            <a:ext cx="0" cy="288032"/>
          </a:xfrm>
          <a:prstGeom prst="line">
            <a:avLst/>
          </a:prstGeom>
          <a:ln w="28575"/>
        </p:spPr>
        <p:style>
          <a:lnRef idx="3">
            <a:schemeClr val="dk1"/>
          </a:lnRef>
          <a:fillRef idx="0">
            <a:schemeClr val="dk1"/>
          </a:fillRef>
          <a:effectRef idx="2">
            <a:schemeClr val="dk1"/>
          </a:effectRef>
          <a:fontRef idx="minor">
            <a:schemeClr val="tx1"/>
          </a:fontRef>
        </p:style>
      </p:cxnSp>
      <p:cxnSp>
        <p:nvCxnSpPr>
          <p:cNvPr id="9" name="Straight Connector 8"/>
          <p:cNvCxnSpPr/>
          <p:nvPr/>
        </p:nvCxnSpPr>
        <p:spPr>
          <a:xfrm flipV="1">
            <a:off x="4427984" y="3140968"/>
            <a:ext cx="432048" cy="432048"/>
          </a:xfrm>
          <a:prstGeom prst="line">
            <a:avLst/>
          </a:prstGeom>
          <a:ln w="28575">
            <a:solidFill>
              <a:schemeClr val="tx1"/>
            </a:solidFill>
          </a:ln>
        </p:spPr>
        <p:style>
          <a:lnRef idx="3">
            <a:schemeClr val="dk1"/>
          </a:lnRef>
          <a:fillRef idx="0">
            <a:schemeClr val="dk1"/>
          </a:fillRef>
          <a:effectRef idx="2">
            <a:schemeClr val="dk1"/>
          </a:effectRef>
          <a:fontRef idx="minor">
            <a:schemeClr val="tx1"/>
          </a:fontRef>
        </p:style>
      </p:cxnSp>
      <p:cxnSp>
        <p:nvCxnSpPr>
          <p:cNvPr id="11" name="Straight Connector 10"/>
          <p:cNvCxnSpPr/>
          <p:nvPr/>
        </p:nvCxnSpPr>
        <p:spPr>
          <a:xfrm>
            <a:off x="8028384" y="4221088"/>
            <a:ext cx="0" cy="432048"/>
          </a:xfrm>
          <a:prstGeom prst="line">
            <a:avLst/>
          </a:prstGeom>
          <a:ln w="28575">
            <a:solidFill>
              <a:srgbClr val="92D050"/>
            </a:solidFill>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3604202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4800" dirty="0" smtClean="0">
                <a:solidFill>
                  <a:schemeClr val="bg1"/>
                </a:solidFill>
              </a:rPr>
              <a:t>Intervention </a:t>
            </a:r>
            <a:br>
              <a:rPr lang="en-GB" sz="4800" dirty="0" smtClean="0">
                <a:solidFill>
                  <a:schemeClr val="bg1"/>
                </a:solidFill>
              </a:rPr>
            </a:br>
            <a:r>
              <a:rPr lang="en-GB" sz="4800" dirty="0" smtClean="0">
                <a:solidFill>
                  <a:schemeClr val="bg1"/>
                </a:solidFill>
              </a:rPr>
              <a:t>Handbook</a:t>
            </a:r>
            <a:endParaRPr lang="en-GB" sz="4800" dirty="0">
              <a:solidFill>
                <a:schemeClr val="bg1"/>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64355" y="513256"/>
            <a:ext cx="3640093" cy="5220000"/>
          </a:xfrm>
          <a:prstGeom prst="rect">
            <a:avLst/>
          </a:prstGeom>
          <a:noFill/>
          <a:ln w="19050">
            <a:solidFill>
              <a:schemeClr val="bg1"/>
            </a:solidFill>
            <a:miter lim="800000"/>
            <a:headEnd/>
            <a:tailEnd/>
          </a:ln>
          <a:extLst>
            <a:ext uri="{909E8E84-426E-40DD-AFC4-6F175D3DCCD1}">
              <a14:hiddenFill xmlns:a14="http://schemas.microsoft.com/office/drawing/2010/main">
                <a:solidFill>
                  <a:schemeClr val="accent1"/>
                </a:solidFill>
              </a14:hiddenFill>
            </a:ext>
          </a:extLst>
        </p:spPr>
      </p:pic>
      <p:sp>
        <p:nvSpPr>
          <p:cNvPr id="4" name="Text Placeholder 5"/>
          <p:cNvSpPr>
            <a:spLocks noGrp="1"/>
          </p:cNvSpPr>
          <p:nvPr>
            <p:ph type="body" idx="1"/>
          </p:nvPr>
        </p:nvSpPr>
        <p:spPr>
          <a:xfrm>
            <a:off x="357841" y="3839436"/>
            <a:ext cx="4214159" cy="1500187"/>
          </a:xfrm>
        </p:spPr>
        <p:txBody>
          <a:bodyPr/>
          <a:lstStyle/>
          <a:p>
            <a:r>
              <a:rPr lang="en-GB" b="1" i="1" kern="0" dirty="0" smtClean="0"/>
              <a:t>Steps 7-10</a:t>
            </a:r>
            <a:endParaRPr lang="en-US" dirty="0"/>
          </a:p>
        </p:txBody>
      </p:sp>
    </p:spTree>
    <p:extLst>
      <p:ext uri="{BB962C8B-B14F-4D97-AF65-F5344CB8AC3E}">
        <p14:creationId xmlns:p14="http://schemas.microsoft.com/office/powerpoint/2010/main" val="23052263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Expected Outcomes</a:t>
            </a:r>
            <a:endParaRPr lang="en-GB" dirty="0"/>
          </a:p>
        </p:txBody>
      </p:sp>
      <p:sp>
        <p:nvSpPr>
          <p:cNvPr id="3" name="Content Placeholder 2"/>
          <p:cNvSpPr>
            <a:spLocks noGrp="1"/>
          </p:cNvSpPr>
          <p:nvPr>
            <p:ph idx="1"/>
          </p:nvPr>
        </p:nvSpPr>
        <p:spPr>
          <a:xfrm>
            <a:off x="357841" y="1421588"/>
            <a:ext cx="8458200" cy="5031748"/>
          </a:xfrm>
        </p:spPr>
        <p:txBody>
          <a:bodyPr/>
          <a:lstStyle/>
          <a:p>
            <a:pPr lvl="0"/>
            <a:r>
              <a:rPr lang="en-US" dirty="0" smtClean="0"/>
              <a:t>Collaboratively </a:t>
            </a:r>
            <a:r>
              <a:rPr lang="en-US" b="1" dirty="0" smtClean="0"/>
              <a:t>implement</a:t>
            </a:r>
            <a:r>
              <a:rPr lang="en-US" dirty="0" smtClean="0"/>
              <a:t> proposed interventions over a 6-12 month period</a:t>
            </a:r>
          </a:p>
          <a:p>
            <a:pPr lvl="1"/>
            <a:r>
              <a:rPr lang="en-US" dirty="0" smtClean="0"/>
              <a:t>Using local resources to the extent possible</a:t>
            </a:r>
            <a:endParaRPr lang="en-GB" dirty="0" smtClean="0"/>
          </a:p>
          <a:p>
            <a:pPr lvl="0"/>
            <a:r>
              <a:rPr lang="en-US" dirty="0" smtClean="0"/>
              <a:t>Increase the proportion of children who are offered an opportunity to catch up on recommended vaccinations </a:t>
            </a:r>
          </a:p>
          <a:p>
            <a:pPr lvl="1"/>
            <a:r>
              <a:rPr lang="en-US" dirty="0" smtClean="0"/>
              <a:t>During EVERY health service encounter</a:t>
            </a:r>
          </a:p>
          <a:p>
            <a:pPr lvl="0"/>
            <a:r>
              <a:rPr lang="en-GB" dirty="0" smtClean="0"/>
              <a:t>Provide </a:t>
            </a:r>
            <a:r>
              <a:rPr lang="en-GB" b="1" dirty="0" smtClean="0"/>
              <a:t>supportive supervision </a:t>
            </a:r>
            <a:r>
              <a:rPr lang="en-GB" dirty="0" smtClean="0"/>
              <a:t>and monitor progress</a:t>
            </a:r>
            <a:endParaRPr lang="en-US" dirty="0" smtClean="0"/>
          </a:p>
          <a:p>
            <a:pPr lvl="0"/>
            <a:r>
              <a:rPr lang="en-US" dirty="0" smtClean="0"/>
              <a:t>Re-evaluate the extent of MOVs </a:t>
            </a:r>
          </a:p>
          <a:p>
            <a:pPr lvl="1"/>
            <a:r>
              <a:rPr lang="en-US" dirty="0" smtClean="0"/>
              <a:t>12-18 months post-intervention </a:t>
            </a:r>
          </a:p>
          <a:p>
            <a:pPr lvl="1"/>
            <a:r>
              <a:rPr lang="en-US" dirty="0" smtClean="0"/>
              <a:t>To document the % reduction in MOVs</a:t>
            </a:r>
            <a:endParaRPr lang="en-GB" dirty="0"/>
          </a:p>
        </p:txBody>
      </p:sp>
    </p:spTree>
    <p:extLst>
      <p:ext uri="{BB962C8B-B14F-4D97-AF65-F5344CB8AC3E}">
        <p14:creationId xmlns:p14="http://schemas.microsoft.com/office/powerpoint/2010/main" val="14253611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Country-driven </a:t>
            </a:r>
            <a:r>
              <a:rPr lang="en-GB" dirty="0"/>
              <a:t>a</a:t>
            </a:r>
            <a:r>
              <a:rPr lang="en-GB" dirty="0" smtClean="0"/>
              <a:t>pproach</a:t>
            </a:r>
            <a:endParaRPr lang="en-GB" dirty="0"/>
          </a:p>
        </p:txBody>
      </p:sp>
      <p:sp>
        <p:nvSpPr>
          <p:cNvPr id="3" name="Content Placeholder 2"/>
          <p:cNvSpPr>
            <a:spLocks noGrp="1"/>
          </p:cNvSpPr>
          <p:nvPr>
            <p:ph idx="1"/>
          </p:nvPr>
        </p:nvSpPr>
        <p:spPr>
          <a:xfrm>
            <a:off x="357840" y="1421588"/>
            <a:ext cx="8606647" cy="4671708"/>
          </a:xfrm>
        </p:spPr>
        <p:txBody>
          <a:bodyPr>
            <a:noAutofit/>
          </a:bodyPr>
          <a:lstStyle/>
          <a:p>
            <a:r>
              <a:rPr lang="en-US" sz="3200" dirty="0" smtClean="0"/>
              <a:t>Intended to be led by the MOH, with support from WHO, UNICEF and other immunization partners</a:t>
            </a:r>
          </a:p>
          <a:p>
            <a:r>
              <a:rPr lang="en-US" sz="3200" dirty="0" smtClean="0"/>
              <a:t>Intended to focus on “winnable battles” </a:t>
            </a:r>
          </a:p>
          <a:p>
            <a:pPr lvl="1"/>
            <a:r>
              <a:rPr lang="en-US" sz="2800" dirty="0" smtClean="0"/>
              <a:t>i.e. solutions that are implementable and have the highest potential for success (in the short-to-medium term)</a:t>
            </a:r>
          </a:p>
          <a:p>
            <a:pPr lvl="1"/>
            <a:r>
              <a:rPr lang="en-US" sz="2800" dirty="0"/>
              <a:t>Intended to focus on “winnable battles” </a:t>
            </a:r>
          </a:p>
          <a:p>
            <a:r>
              <a:rPr lang="en-GB" sz="3200" dirty="0" smtClean="0"/>
              <a:t>Capitalize on </a:t>
            </a:r>
            <a:r>
              <a:rPr lang="en-GB" sz="3200" b="1" dirty="0" smtClean="0"/>
              <a:t>existing platforms </a:t>
            </a:r>
            <a:r>
              <a:rPr lang="en-GB" sz="3200" dirty="0" smtClean="0"/>
              <a:t>and build synergies</a:t>
            </a:r>
            <a:endParaRPr lang="en-US" sz="3200" dirty="0" smtClean="0"/>
          </a:p>
        </p:txBody>
      </p:sp>
    </p:spTree>
    <p:extLst>
      <p:ext uri="{BB962C8B-B14F-4D97-AF65-F5344CB8AC3E}">
        <p14:creationId xmlns:p14="http://schemas.microsoft.com/office/powerpoint/2010/main" val="14814007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kern="1200" dirty="0" smtClean="0">
                <a:ea typeface="ＭＳ Ｐゴシック" pitchFamily="34" charset="-128"/>
              </a:rPr>
              <a:t>Summary of reasons</a:t>
            </a:r>
            <a:r>
              <a:rPr lang="en-GB" sz="4000" dirty="0" smtClean="0"/>
              <a:t> </a:t>
            </a:r>
            <a:r>
              <a:rPr lang="en-GB" sz="4000" kern="1200" dirty="0">
                <a:ea typeface="ＭＳ Ｐゴシック" pitchFamily="34" charset="-128"/>
              </a:rPr>
              <a:t>for MOVs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80565963"/>
              </p:ext>
            </p:extLst>
          </p:nvPr>
        </p:nvGraphicFramePr>
        <p:xfrm>
          <a:off x="323850" y="1371600"/>
          <a:ext cx="8748713" cy="46497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547580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Potential Interventions</a:t>
            </a:r>
            <a:endParaRPr lang="en-GB" dirty="0"/>
          </a:p>
        </p:txBody>
      </p:sp>
      <p:sp>
        <p:nvSpPr>
          <p:cNvPr id="3" name="Content Placeholder 2"/>
          <p:cNvSpPr>
            <a:spLocks noGrp="1"/>
          </p:cNvSpPr>
          <p:nvPr>
            <p:ph idx="1"/>
          </p:nvPr>
        </p:nvSpPr>
        <p:spPr/>
        <p:txBody>
          <a:bodyPr/>
          <a:lstStyle/>
          <a:p>
            <a:r>
              <a:rPr lang="en-US" dirty="0" smtClean="0"/>
              <a:t>Improving health worker knowledge</a:t>
            </a:r>
          </a:p>
          <a:p>
            <a:pPr lvl="1"/>
            <a:r>
              <a:rPr lang="en-GB" dirty="0" smtClean="0"/>
              <a:t>Trainings, job aids, letters/reminders</a:t>
            </a:r>
            <a:endParaRPr lang="en-US" dirty="0" smtClean="0"/>
          </a:p>
          <a:p>
            <a:r>
              <a:rPr lang="en-US" dirty="0" smtClean="0"/>
              <a:t>Revising or reinforcing policies and guidelines for delivery of immunizations</a:t>
            </a:r>
          </a:p>
          <a:p>
            <a:r>
              <a:rPr lang="en-GB" dirty="0" smtClean="0"/>
              <a:t>Supportive supervision</a:t>
            </a:r>
            <a:endParaRPr lang="en-US" dirty="0" smtClean="0"/>
          </a:p>
          <a:p>
            <a:r>
              <a:rPr lang="en-US" dirty="0" smtClean="0"/>
              <a:t>Community and caregiver education</a:t>
            </a:r>
          </a:p>
          <a:p>
            <a:r>
              <a:rPr lang="en-US" dirty="0" smtClean="0"/>
              <a:t>Modification of routine practice styles within primary care and other health care settings</a:t>
            </a:r>
          </a:p>
          <a:p>
            <a:r>
              <a:rPr lang="en-GB" dirty="0" smtClean="0"/>
              <a:t>Provision of monitoring charts to track progress</a:t>
            </a:r>
            <a:endParaRPr lang="en-GB" dirty="0"/>
          </a:p>
        </p:txBody>
      </p:sp>
    </p:spTree>
    <p:extLst>
      <p:ext uri="{BB962C8B-B14F-4D97-AF65-F5344CB8AC3E}">
        <p14:creationId xmlns:p14="http://schemas.microsoft.com/office/powerpoint/2010/main" val="9947975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357841" y="188640"/>
            <a:ext cx="8458200" cy="801522"/>
          </a:xfrm>
        </p:spPr>
        <p:txBody>
          <a:bodyPr>
            <a:normAutofit fontScale="90000"/>
          </a:bodyPr>
          <a:lstStyle/>
          <a:p>
            <a:r>
              <a:rPr lang="en-GB" dirty="0" smtClean="0"/>
              <a:t>Health facility level interventions:                                                              </a:t>
            </a:r>
            <a:r>
              <a:rPr lang="en-GB" sz="4000" dirty="0" smtClean="0"/>
              <a:t>Small actions can make a big difference!</a:t>
            </a:r>
            <a:endParaRPr lang="en-US" sz="4000" dirty="0"/>
          </a:p>
        </p:txBody>
      </p:sp>
      <p:sp>
        <p:nvSpPr>
          <p:cNvPr id="15" name="Content Placeholder 14"/>
          <p:cNvSpPr>
            <a:spLocks noGrp="1"/>
          </p:cNvSpPr>
          <p:nvPr>
            <p:ph sz="half" idx="1"/>
          </p:nvPr>
        </p:nvSpPr>
        <p:spPr>
          <a:xfrm>
            <a:off x="628650" y="1556792"/>
            <a:ext cx="4087366" cy="4483695"/>
          </a:xfrm>
        </p:spPr>
        <p:txBody>
          <a:bodyPr>
            <a:normAutofit/>
          </a:bodyPr>
          <a:lstStyle/>
          <a:p>
            <a:pPr>
              <a:buSzPct val="90000"/>
              <a:buFont typeface="Wingdings" panose="05000000000000000000" pitchFamily="2" charset="2"/>
              <a:buChar char="ü"/>
            </a:pPr>
            <a:r>
              <a:rPr lang="en-US" dirty="0" smtClean="0">
                <a:solidFill>
                  <a:schemeClr val="accent6">
                    <a:lumMod val="25000"/>
                  </a:schemeClr>
                </a:solidFill>
              </a:rPr>
              <a:t> Relocate </a:t>
            </a:r>
            <a:r>
              <a:rPr lang="en-US" dirty="0">
                <a:solidFill>
                  <a:schemeClr val="accent6">
                    <a:lumMod val="25000"/>
                  </a:schemeClr>
                </a:solidFill>
              </a:rPr>
              <a:t>the vaccination room</a:t>
            </a:r>
          </a:p>
          <a:p>
            <a:pPr>
              <a:buSzPct val="90000"/>
              <a:buFont typeface="Wingdings" panose="05000000000000000000" pitchFamily="2" charset="2"/>
              <a:buChar char="ü"/>
            </a:pPr>
            <a:r>
              <a:rPr lang="en-US" dirty="0" smtClean="0">
                <a:solidFill>
                  <a:schemeClr val="accent6">
                    <a:lumMod val="25000"/>
                  </a:schemeClr>
                </a:solidFill>
              </a:rPr>
              <a:t> Screen </a:t>
            </a:r>
            <a:r>
              <a:rPr lang="en-US" dirty="0">
                <a:solidFill>
                  <a:schemeClr val="accent6">
                    <a:lumMod val="25000"/>
                  </a:schemeClr>
                </a:solidFill>
              </a:rPr>
              <a:t>and triage  all visitors at intake</a:t>
            </a:r>
          </a:p>
          <a:p>
            <a:pPr>
              <a:buSzPct val="90000"/>
              <a:buFont typeface="Wingdings" panose="05000000000000000000" pitchFamily="2" charset="2"/>
              <a:buChar char="ü"/>
            </a:pPr>
            <a:r>
              <a:rPr lang="en-US" dirty="0" smtClean="0">
                <a:solidFill>
                  <a:schemeClr val="accent6">
                    <a:lumMod val="25000"/>
                  </a:schemeClr>
                </a:solidFill>
              </a:rPr>
              <a:t> Paint </a:t>
            </a:r>
            <a:r>
              <a:rPr lang="en-US" dirty="0">
                <a:solidFill>
                  <a:schemeClr val="accent6">
                    <a:lumMod val="25000"/>
                  </a:schemeClr>
                </a:solidFill>
              </a:rPr>
              <a:t>floor directions to the vaccination area</a:t>
            </a:r>
          </a:p>
          <a:p>
            <a:pPr>
              <a:buSzPct val="90000"/>
              <a:buFont typeface="Wingdings" panose="05000000000000000000" pitchFamily="2" charset="2"/>
              <a:buChar char="ü"/>
            </a:pPr>
            <a:r>
              <a:rPr lang="en-US" dirty="0" smtClean="0">
                <a:solidFill>
                  <a:schemeClr val="accent6">
                    <a:lumMod val="25000"/>
                  </a:schemeClr>
                </a:solidFill>
              </a:rPr>
              <a:t> Stickers and </a:t>
            </a:r>
            <a:r>
              <a:rPr lang="en-US" dirty="0">
                <a:solidFill>
                  <a:schemeClr val="accent6">
                    <a:lumMod val="25000"/>
                  </a:schemeClr>
                </a:solidFill>
              </a:rPr>
              <a:t>other visual </a:t>
            </a:r>
            <a:r>
              <a:rPr lang="en-US" dirty="0" smtClean="0">
                <a:solidFill>
                  <a:schemeClr val="accent6">
                    <a:lumMod val="25000"/>
                  </a:schemeClr>
                </a:solidFill>
              </a:rPr>
              <a:t>job aids</a:t>
            </a:r>
          </a:p>
          <a:p>
            <a:pPr>
              <a:buFont typeface="Wingdings" panose="05000000000000000000" pitchFamily="2" charset="2"/>
              <a:buChar char="ü"/>
            </a:pPr>
            <a:endParaRPr lang="en-US" dirty="0"/>
          </a:p>
        </p:txBody>
      </p:sp>
      <p:pic>
        <p:nvPicPr>
          <p:cNvPr id="11" name="Picture 10"/>
          <p:cNvPicPr>
            <a:picLocks noChangeAspect="1"/>
          </p:cNvPicPr>
          <p:nvPr/>
        </p:nvPicPr>
        <p:blipFill>
          <a:blip r:embed="rId3"/>
          <a:stretch>
            <a:fillRect/>
          </a:stretch>
        </p:blipFill>
        <p:spPr>
          <a:xfrm>
            <a:off x="4835790" y="1771753"/>
            <a:ext cx="1982265" cy="2720853"/>
          </a:xfrm>
          <a:prstGeom prst="rect">
            <a:avLst/>
          </a:prstGeom>
        </p:spPr>
      </p:pic>
      <p:pic>
        <p:nvPicPr>
          <p:cNvPr id="13" name="Picture 12"/>
          <p:cNvPicPr>
            <a:picLocks noChangeAspect="1"/>
          </p:cNvPicPr>
          <p:nvPr/>
        </p:nvPicPr>
        <p:blipFill>
          <a:blip r:embed="rId4"/>
          <a:stretch>
            <a:fillRect/>
          </a:stretch>
        </p:blipFill>
        <p:spPr>
          <a:xfrm>
            <a:off x="7048000" y="1826669"/>
            <a:ext cx="1975467" cy="2667000"/>
          </a:xfrm>
          <a:prstGeom prst="rect">
            <a:avLst/>
          </a:prstGeom>
        </p:spPr>
      </p:pic>
      <p:pic>
        <p:nvPicPr>
          <p:cNvPr id="14" name="Picture 13"/>
          <p:cNvPicPr>
            <a:picLocks noChangeAspect="1"/>
          </p:cNvPicPr>
          <p:nvPr/>
        </p:nvPicPr>
        <p:blipFill>
          <a:blip r:embed="rId5"/>
          <a:stretch>
            <a:fillRect/>
          </a:stretch>
        </p:blipFill>
        <p:spPr>
          <a:xfrm>
            <a:off x="5180600" y="4267200"/>
            <a:ext cx="3734800" cy="2551820"/>
          </a:xfrm>
          <a:prstGeom prst="rect">
            <a:avLst/>
          </a:prstGeom>
        </p:spPr>
      </p:pic>
      <p:sp>
        <p:nvSpPr>
          <p:cNvPr id="2" name="TextBox 1"/>
          <p:cNvSpPr txBox="1"/>
          <p:nvPr/>
        </p:nvSpPr>
        <p:spPr>
          <a:xfrm rot="20137183">
            <a:off x="6362905" y="5413065"/>
            <a:ext cx="910301" cy="400110"/>
          </a:xfrm>
          <a:prstGeom prst="rect">
            <a:avLst/>
          </a:prstGeom>
          <a:solidFill>
            <a:srgbClr val="FF0000"/>
          </a:solidFill>
          <a:ln w="12700" cmpd="sng">
            <a:solidFill>
              <a:schemeClr val="tx1"/>
            </a:solidFill>
          </a:ln>
          <a:effectLst>
            <a:glow rad="101600">
              <a:schemeClr val="accent4">
                <a:satMod val="175000"/>
                <a:alpha val="40000"/>
              </a:schemeClr>
            </a:glow>
          </a:effectLst>
        </p:spPr>
        <p:txBody>
          <a:bodyPr wrap="square" rtlCol="0">
            <a:spAutoFit/>
          </a:bodyPr>
          <a:lstStyle/>
          <a:p>
            <a:pPr algn="ctr" fontAlgn="base">
              <a:spcBef>
                <a:spcPct val="0"/>
              </a:spcBef>
              <a:spcAft>
                <a:spcPct val="0"/>
              </a:spcAft>
            </a:pPr>
            <a:r>
              <a:rPr lang="en-GB" sz="1000" dirty="0" smtClean="0">
                <a:solidFill>
                  <a:srgbClr val="000000">
                    <a:lumMod val="95000"/>
                    <a:lumOff val="5000"/>
                  </a:srgbClr>
                </a:solidFill>
                <a:latin typeface="Calibri" pitchFamily="34" charset="0"/>
              </a:rPr>
              <a:t>Incompletely vaccinated!</a:t>
            </a:r>
            <a:endParaRPr lang="en-GB" sz="1000" dirty="0">
              <a:solidFill>
                <a:srgbClr val="000000">
                  <a:lumMod val="95000"/>
                  <a:lumOff val="5000"/>
                </a:srgbClr>
              </a:solidFill>
              <a:latin typeface="Calibri" pitchFamily="34" charset="0"/>
            </a:endParaRPr>
          </a:p>
        </p:txBody>
      </p:sp>
    </p:spTree>
    <p:extLst>
      <p:ext uri="{BB962C8B-B14F-4D97-AF65-F5344CB8AC3E}">
        <p14:creationId xmlns:p14="http://schemas.microsoft.com/office/powerpoint/2010/main" val="27067938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841" y="188640"/>
            <a:ext cx="8458200" cy="801522"/>
          </a:xfrm>
        </p:spPr>
        <p:txBody>
          <a:bodyPr>
            <a:normAutofit fontScale="90000"/>
          </a:bodyPr>
          <a:lstStyle/>
          <a:p>
            <a:r>
              <a:rPr lang="en-US" dirty="0"/>
              <a:t>Incorporate into long term immunization </a:t>
            </a:r>
            <a:r>
              <a:rPr lang="en-US" dirty="0" smtClean="0"/>
              <a:t>plans</a:t>
            </a:r>
            <a:endParaRPr lang="en-US" dirty="0"/>
          </a:p>
        </p:txBody>
      </p:sp>
      <p:sp>
        <p:nvSpPr>
          <p:cNvPr id="5" name="Rectangle 4"/>
          <p:cNvSpPr/>
          <p:nvPr/>
        </p:nvSpPr>
        <p:spPr>
          <a:xfrm>
            <a:off x="467544" y="1471424"/>
            <a:ext cx="8280920" cy="4708981"/>
          </a:xfrm>
          <a:prstGeom prst="rect">
            <a:avLst/>
          </a:prstGeom>
        </p:spPr>
        <p:txBody>
          <a:bodyPr wrap="square">
            <a:spAutoFit/>
          </a:bodyPr>
          <a:lstStyle/>
          <a:p>
            <a:pPr marL="285750" indent="-285750">
              <a:spcAft>
                <a:spcPts val="1200"/>
              </a:spcAft>
              <a:buFont typeface="Arial" panose="020B0604020202020204" pitchFamily="34" charset="0"/>
              <a:buChar char="•"/>
            </a:pPr>
            <a:r>
              <a:rPr lang="en-US" sz="2800" dirty="0">
                <a:solidFill>
                  <a:schemeClr val="accent6">
                    <a:lumMod val="25000"/>
                  </a:schemeClr>
                </a:solidFill>
              </a:rPr>
              <a:t>The MOV strategy should not be conceived as a stand-alone project or a one-time activity to increase vaccine coverage.</a:t>
            </a:r>
            <a:endParaRPr lang="en-US" sz="2800" dirty="0" smtClean="0">
              <a:solidFill>
                <a:schemeClr val="accent6">
                  <a:lumMod val="25000"/>
                </a:schemeClr>
              </a:solidFill>
            </a:endParaRPr>
          </a:p>
          <a:p>
            <a:pPr marL="285750" indent="-285750">
              <a:spcAft>
                <a:spcPts val="1200"/>
              </a:spcAft>
              <a:buFont typeface="Arial" panose="020B0604020202020204" pitchFamily="34" charset="0"/>
              <a:buChar char="•"/>
            </a:pPr>
            <a:r>
              <a:rPr lang="en-US" sz="2800" dirty="0" smtClean="0">
                <a:solidFill>
                  <a:schemeClr val="accent6">
                    <a:lumMod val="25000"/>
                  </a:schemeClr>
                </a:solidFill>
              </a:rPr>
              <a:t>To </a:t>
            </a:r>
            <a:r>
              <a:rPr lang="en-US" sz="2800" dirty="0">
                <a:solidFill>
                  <a:schemeClr val="accent6">
                    <a:lumMod val="25000"/>
                  </a:schemeClr>
                </a:solidFill>
              </a:rPr>
              <a:t>ensure sustainability, include interventions to reduce MOV in </a:t>
            </a:r>
            <a:r>
              <a:rPr lang="en-US" sz="2800" b="1" dirty="0">
                <a:solidFill>
                  <a:schemeClr val="accent6">
                    <a:lumMod val="25000"/>
                  </a:schemeClr>
                </a:solidFill>
              </a:rPr>
              <a:t>long-term immunization plans </a:t>
            </a:r>
            <a:r>
              <a:rPr lang="en-US" sz="2800" dirty="0">
                <a:solidFill>
                  <a:schemeClr val="accent6">
                    <a:lumMod val="25000"/>
                  </a:schemeClr>
                </a:solidFill>
              </a:rPr>
              <a:t>(e.g. cMYP and annual EPI </a:t>
            </a:r>
            <a:r>
              <a:rPr lang="en-US" sz="2800" dirty="0" err="1">
                <a:solidFill>
                  <a:schemeClr val="accent6">
                    <a:lumMod val="25000"/>
                  </a:schemeClr>
                </a:solidFill>
              </a:rPr>
              <a:t>workplan</a:t>
            </a:r>
            <a:r>
              <a:rPr lang="en-US" sz="2800" dirty="0">
                <a:solidFill>
                  <a:schemeClr val="accent6">
                    <a:lumMod val="25000"/>
                  </a:schemeClr>
                </a:solidFill>
              </a:rPr>
              <a:t>) 	</a:t>
            </a:r>
            <a:endParaRPr lang="en-US" sz="2800" dirty="0" smtClean="0">
              <a:solidFill>
                <a:schemeClr val="accent6">
                  <a:lumMod val="25000"/>
                </a:schemeClr>
              </a:solidFill>
            </a:endParaRPr>
          </a:p>
          <a:p>
            <a:pPr marL="285750" indent="-285750">
              <a:spcAft>
                <a:spcPts val="1200"/>
              </a:spcAft>
              <a:buFont typeface="Arial" panose="020B0604020202020204" pitchFamily="34" charset="0"/>
              <a:buChar char="•"/>
            </a:pPr>
            <a:r>
              <a:rPr lang="en-US" sz="2800" dirty="0">
                <a:solidFill>
                  <a:schemeClr val="accent6">
                    <a:lumMod val="10000"/>
                  </a:schemeClr>
                </a:solidFill>
              </a:rPr>
              <a:t>Periodic </a:t>
            </a:r>
            <a:r>
              <a:rPr lang="en-US" sz="2800" b="1" dirty="0">
                <a:solidFill>
                  <a:schemeClr val="accent6">
                    <a:lumMod val="10000"/>
                  </a:schemeClr>
                </a:solidFill>
              </a:rPr>
              <a:t>supportive supervision and monitoring </a:t>
            </a:r>
            <a:r>
              <a:rPr lang="en-US" sz="2800" dirty="0">
                <a:solidFill>
                  <a:schemeClr val="accent6">
                    <a:lumMod val="10000"/>
                  </a:schemeClr>
                </a:solidFill>
              </a:rPr>
              <a:t>of MOVs should continue on a monthly or quarterly basis, as part of the regular monitoring and supervision plan for health services in general.</a:t>
            </a:r>
          </a:p>
        </p:txBody>
      </p:sp>
    </p:spTree>
    <p:extLst>
      <p:ext uri="{BB962C8B-B14F-4D97-AF65-F5344CB8AC3E}">
        <p14:creationId xmlns:p14="http://schemas.microsoft.com/office/powerpoint/2010/main" val="375826930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427984" y="2708920"/>
            <a:ext cx="5328592" cy="1500187"/>
          </a:xfrm>
        </p:spPr>
        <p:txBody>
          <a:bodyPr>
            <a:normAutofit/>
          </a:bodyPr>
          <a:lstStyle/>
          <a:p>
            <a:pPr algn="ctr"/>
            <a:r>
              <a:rPr lang="en-GB" sz="5400" b="1" dirty="0" smtClean="0"/>
              <a:t>Thank you!</a:t>
            </a:r>
            <a:endParaRPr lang="en-US" sz="5400" b="1" dirty="0"/>
          </a:p>
        </p:txBody>
      </p:sp>
      <p:sp>
        <p:nvSpPr>
          <p:cNvPr id="2" name="AutoShape 2" descr="Image result for kenya vaccinatio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27" name="Picture 3" descr="C:\Users\shendales\Downloads\15032261_10104678446203382_2607211068189643568_n.jpg"/>
          <p:cNvPicPr>
            <a:picLocks noChangeAspect="1" noChangeArrowheads="1"/>
          </p:cNvPicPr>
          <p:nvPr/>
        </p:nvPicPr>
        <p:blipFill rotWithShape="1">
          <a:blip r:embed="rId3">
            <a:extLst>
              <a:ext uri="{28A0092B-C50C-407E-A947-70E740481C1C}">
                <a14:useLocalDpi xmlns:a14="http://schemas.microsoft.com/office/drawing/2010/main" val="0"/>
              </a:ext>
            </a:extLst>
          </a:blip>
          <a:srcRect l="18380" r="8230"/>
          <a:stretch/>
        </p:blipFill>
        <p:spPr bwMode="auto">
          <a:xfrm>
            <a:off x="164961" y="160338"/>
            <a:ext cx="4825964" cy="46992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63861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965" y="328300"/>
            <a:ext cx="8032968" cy="646331"/>
          </a:xfrm>
          <a:prstGeom prst="rect">
            <a:avLst/>
          </a:prstGeom>
          <a:noFill/>
        </p:spPr>
        <p:txBody>
          <a:bodyPr wrap="none" rtlCol="0">
            <a:spAutoFit/>
          </a:bodyPr>
          <a:lstStyle/>
          <a:p>
            <a:pPr algn="ctr"/>
            <a:r>
              <a:rPr lang="en-GB" sz="3600" b="1" dirty="0" smtClean="0">
                <a:solidFill>
                  <a:schemeClr val="bg1"/>
                </a:solidFill>
              </a:rPr>
              <a:t>Outline of the 10 step MOV Strategy</a:t>
            </a:r>
            <a:endParaRPr lang="en-GB" sz="3600" b="1" dirty="0">
              <a:solidFill>
                <a:schemeClr val="bg1"/>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1087100" cy="6886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961756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GB" sz="4800" dirty="0" smtClean="0">
                <a:solidFill>
                  <a:schemeClr val="bg1"/>
                </a:solidFill>
              </a:rPr>
              <a:t>Planning guide</a:t>
            </a:r>
            <a:endParaRPr lang="en-GB" sz="4800" dirty="0">
              <a:solidFill>
                <a:schemeClr val="bg1"/>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548680"/>
            <a:ext cx="3698354" cy="5228707"/>
          </a:xfrm>
          <a:prstGeom prst="rect">
            <a:avLst/>
          </a:prstGeom>
          <a:noFill/>
          <a:ln w="38100">
            <a:solidFill>
              <a:schemeClr val="bg1"/>
            </a:solidFill>
            <a:miter lim="800000"/>
            <a:headEnd/>
            <a:tailEnd/>
          </a:ln>
          <a:extLst>
            <a:ext uri="{909E8E84-426E-40DD-AFC4-6F175D3DCCD1}">
              <a14:hiddenFill xmlns:a14="http://schemas.microsoft.com/office/drawing/2010/main">
                <a:solidFill>
                  <a:schemeClr val="accent1"/>
                </a:solidFill>
              </a14:hiddenFill>
            </a:ext>
          </a:extLst>
        </p:spPr>
      </p:pic>
      <p:sp>
        <p:nvSpPr>
          <p:cNvPr id="5" name="Text Placeholder 5"/>
          <p:cNvSpPr>
            <a:spLocks noGrp="1"/>
          </p:cNvSpPr>
          <p:nvPr>
            <p:ph type="body" idx="1"/>
          </p:nvPr>
        </p:nvSpPr>
        <p:spPr>
          <a:xfrm>
            <a:off x="357841" y="3839436"/>
            <a:ext cx="4214159" cy="1500187"/>
          </a:xfrm>
        </p:spPr>
        <p:txBody>
          <a:bodyPr/>
          <a:lstStyle/>
          <a:p>
            <a:r>
              <a:rPr lang="en-GB" b="1" i="1" kern="0" dirty="0" smtClean="0"/>
              <a:t>Steps 1-2</a:t>
            </a:r>
            <a:endParaRPr lang="en-US" dirty="0"/>
          </a:p>
        </p:txBody>
      </p:sp>
    </p:spTree>
    <p:extLst>
      <p:ext uri="{BB962C8B-B14F-4D97-AF65-F5344CB8AC3E}">
        <p14:creationId xmlns:p14="http://schemas.microsoft.com/office/powerpoint/2010/main" val="40226840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a:bodyPr>
          <a:lstStyle/>
          <a:p>
            <a:r>
              <a:rPr lang="en-GB" b="1" dirty="0" smtClean="0">
                <a:solidFill>
                  <a:schemeClr val="tx1"/>
                </a:solidFill>
              </a:rPr>
              <a:t>Planning for an MOV assessment</a:t>
            </a:r>
            <a:endParaRPr lang="en-GB" b="1" dirty="0">
              <a:solidFill>
                <a:schemeClr val="tx1"/>
              </a:solidFill>
            </a:endParaRPr>
          </a:p>
        </p:txBody>
      </p:sp>
      <p:sp>
        <p:nvSpPr>
          <p:cNvPr id="4" name="Content Placeholder 3"/>
          <p:cNvSpPr>
            <a:spLocks noGrp="1"/>
          </p:cNvSpPr>
          <p:nvPr>
            <p:ph idx="1"/>
          </p:nvPr>
        </p:nvSpPr>
        <p:spPr>
          <a:xfrm>
            <a:off x="357841" y="1340768"/>
            <a:ext cx="8458200" cy="5103756"/>
          </a:xfrm>
        </p:spPr>
        <p:txBody>
          <a:bodyPr>
            <a:normAutofit/>
          </a:bodyPr>
          <a:lstStyle/>
          <a:p>
            <a:r>
              <a:rPr lang="en-US" sz="3200" b="1" dirty="0" smtClean="0"/>
              <a:t>High-level </a:t>
            </a:r>
            <a:r>
              <a:rPr lang="en-US" sz="3200" b="1" dirty="0"/>
              <a:t>support from the Ministry of </a:t>
            </a:r>
            <a:r>
              <a:rPr lang="en-US" sz="3200" b="1" dirty="0" smtClean="0"/>
              <a:t>Health is critical</a:t>
            </a:r>
          </a:p>
          <a:p>
            <a:endParaRPr lang="en-US" sz="3200" b="1" dirty="0" smtClean="0"/>
          </a:p>
          <a:p>
            <a:r>
              <a:rPr lang="en-US" sz="3200" dirty="0" smtClean="0"/>
              <a:t>Often obtained by presenting leadership with, among other things, a list of </a:t>
            </a:r>
            <a:r>
              <a:rPr lang="en-US" sz="3200" i="1" dirty="0" smtClean="0"/>
              <a:t>known </a:t>
            </a:r>
            <a:r>
              <a:rPr lang="en-US" sz="3200" dirty="0" smtClean="0"/>
              <a:t>problems with the immunization programme and how MOV strategy could provide solutions</a:t>
            </a:r>
          </a:p>
        </p:txBody>
      </p:sp>
    </p:spTree>
    <p:extLst>
      <p:ext uri="{BB962C8B-B14F-4D97-AF65-F5344CB8AC3E}">
        <p14:creationId xmlns:p14="http://schemas.microsoft.com/office/powerpoint/2010/main" val="8989466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a:bodyPr>
          <a:lstStyle/>
          <a:p>
            <a:r>
              <a:rPr lang="en-GB" b="1" dirty="0" smtClean="0">
                <a:solidFill>
                  <a:schemeClr val="tx1"/>
                </a:solidFill>
              </a:rPr>
              <a:t>Planning for an MOV assessment</a:t>
            </a:r>
            <a:endParaRPr lang="en-GB" b="1" dirty="0">
              <a:solidFill>
                <a:schemeClr val="tx1"/>
              </a:solidFill>
            </a:endParaRPr>
          </a:p>
        </p:txBody>
      </p:sp>
      <p:sp>
        <p:nvSpPr>
          <p:cNvPr id="4" name="Content Placeholder 3"/>
          <p:cNvSpPr>
            <a:spLocks noGrp="1"/>
          </p:cNvSpPr>
          <p:nvPr>
            <p:ph idx="1"/>
          </p:nvPr>
        </p:nvSpPr>
        <p:spPr>
          <a:xfrm>
            <a:off x="357841" y="1340768"/>
            <a:ext cx="8458200" cy="5103756"/>
          </a:xfrm>
        </p:spPr>
        <p:txBody>
          <a:bodyPr>
            <a:normAutofit/>
          </a:bodyPr>
          <a:lstStyle/>
          <a:p>
            <a:r>
              <a:rPr lang="en-GB" sz="3200" b="1" dirty="0" smtClean="0"/>
              <a:t>Identify possible sources of funding</a:t>
            </a:r>
          </a:p>
          <a:p>
            <a:pPr lvl="1"/>
            <a:r>
              <a:rPr lang="en-GB" sz="2800" dirty="0" smtClean="0"/>
              <a:t>E.g. upcoming Health Systems and Immunization Strengthening (HSIS) application or similar</a:t>
            </a:r>
          </a:p>
          <a:p>
            <a:r>
              <a:rPr lang="en-GB" sz="3200" dirty="0" smtClean="0"/>
              <a:t>This is also critical for the </a:t>
            </a:r>
            <a:r>
              <a:rPr lang="en-GB" sz="3200" u="sng" dirty="0" smtClean="0"/>
              <a:t>post-assessment phase </a:t>
            </a:r>
            <a:r>
              <a:rPr lang="en-GB" sz="3200" dirty="0" smtClean="0"/>
              <a:t>– new activities and policy changes may require high-level political support for sustainable implementation and funding</a:t>
            </a:r>
          </a:p>
          <a:p>
            <a:r>
              <a:rPr lang="en-US" sz="3200" b="1" dirty="0" smtClean="0"/>
              <a:t>Include in </a:t>
            </a:r>
            <a:r>
              <a:rPr lang="en-US" sz="3200" b="1" dirty="0"/>
              <a:t>annual EPI work plan, with approval of ICC or similar body </a:t>
            </a:r>
            <a:endParaRPr lang="en-US" sz="3200" dirty="0"/>
          </a:p>
        </p:txBody>
      </p:sp>
    </p:spTree>
    <p:extLst>
      <p:ext uri="{BB962C8B-B14F-4D97-AF65-F5344CB8AC3E}">
        <p14:creationId xmlns:p14="http://schemas.microsoft.com/office/powerpoint/2010/main" val="23389520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a:bodyPr>
          <a:lstStyle/>
          <a:p>
            <a:r>
              <a:rPr lang="en-GB" b="1" dirty="0" smtClean="0">
                <a:solidFill>
                  <a:schemeClr val="tx1"/>
                </a:solidFill>
              </a:rPr>
              <a:t>Staffing Plan</a:t>
            </a:r>
            <a:endParaRPr lang="en-GB" b="1" dirty="0">
              <a:solidFill>
                <a:schemeClr val="tx1"/>
              </a:solidFill>
            </a:endParaRPr>
          </a:p>
        </p:txBody>
      </p:sp>
      <p:sp>
        <p:nvSpPr>
          <p:cNvPr id="3" name="Content Placeholder 2"/>
          <p:cNvSpPr>
            <a:spLocks noGrp="1"/>
          </p:cNvSpPr>
          <p:nvPr>
            <p:ph idx="1"/>
          </p:nvPr>
        </p:nvSpPr>
        <p:spPr>
          <a:xfrm>
            <a:off x="457200" y="1340768"/>
            <a:ext cx="8363272" cy="4713387"/>
          </a:xfrm>
        </p:spPr>
        <p:txBody>
          <a:bodyPr>
            <a:normAutofit/>
          </a:bodyPr>
          <a:lstStyle/>
          <a:p>
            <a:r>
              <a:rPr lang="en-GB" sz="3000" b="1" dirty="0" smtClean="0"/>
              <a:t>MOV Strategy </a:t>
            </a:r>
            <a:r>
              <a:rPr lang="en-GB" sz="3000" b="1" dirty="0"/>
              <a:t>T</a:t>
            </a:r>
            <a:r>
              <a:rPr lang="en-GB" sz="3000" b="1" dirty="0" smtClean="0"/>
              <a:t>eam</a:t>
            </a:r>
          </a:p>
          <a:p>
            <a:pPr lvl="1"/>
            <a:r>
              <a:rPr lang="en-GB" dirty="0" smtClean="0">
                <a:latin typeface="+mj-lt"/>
              </a:rPr>
              <a:t>Multi-partner, led by MOH</a:t>
            </a:r>
          </a:p>
          <a:p>
            <a:pPr lvl="1"/>
            <a:r>
              <a:rPr lang="en-GB" dirty="0" smtClean="0">
                <a:latin typeface="+mj-lt"/>
              </a:rPr>
              <a:t>Include representatives from key immunization partners</a:t>
            </a:r>
          </a:p>
          <a:p>
            <a:pPr lvl="1"/>
            <a:r>
              <a:rPr lang="en-GB" dirty="0" smtClean="0">
                <a:latin typeface="+mj-lt"/>
              </a:rPr>
              <a:t>Ideally 3-5 people </a:t>
            </a:r>
          </a:p>
          <a:p>
            <a:r>
              <a:rPr lang="en-GB" sz="3000" b="1" dirty="0" smtClean="0"/>
              <a:t>Assessment coordinator</a:t>
            </a:r>
          </a:p>
          <a:p>
            <a:pPr lvl="1"/>
            <a:r>
              <a:rPr lang="en-GB" dirty="0" smtClean="0">
                <a:latin typeface="+mj-lt"/>
              </a:rPr>
              <a:t>Could be the EPI Programme Manager, or other official from the MOH (or one of the immunization partners)</a:t>
            </a:r>
          </a:p>
          <a:p>
            <a:r>
              <a:rPr lang="en-GB" sz="3000" b="1" dirty="0" smtClean="0"/>
              <a:t>Social Scientist</a:t>
            </a:r>
          </a:p>
          <a:p>
            <a:r>
              <a:rPr lang="en-GB" b="1" dirty="0" smtClean="0"/>
              <a:t>Data Manager</a:t>
            </a:r>
            <a:endParaRPr lang="en-GB" i="1" dirty="0" smtClean="0">
              <a:latin typeface="+mj-lt"/>
            </a:endParaRPr>
          </a:p>
          <a:p>
            <a:r>
              <a:rPr lang="en-GB" sz="3000" b="1" dirty="0" smtClean="0"/>
              <a:t>Field teams (Interviewers and KII/FGD facilitators)</a:t>
            </a:r>
          </a:p>
        </p:txBody>
      </p:sp>
    </p:spTree>
    <p:extLst>
      <p:ext uri="{BB962C8B-B14F-4D97-AF65-F5344CB8AC3E}">
        <p14:creationId xmlns:p14="http://schemas.microsoft.com/office/powerpoint/2010/main" val="36328850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74638"/>
            <a:ext cx="8640960" cy="706090"/>
          </a:xfrm>
        </p:spPr>
        <p:txBody>
          <a:bodyPr>
            <a:normAutofit/>
          </a:bodyPr>
          <a:lstStyle/>
          <a:p>
            <a:r>
              <a:rPr lang="en-GB" b="1" dirty="0" smtClean="0">
                <a:solidFill>
                  <a:schemeClr val="tx1"/>
                </a:solidFill>
              </a:rPr>
              <a:t>Preparing for </a:t>
            </a:r>
            <a:r>
              <a:rPr lang="en-GB" dirty="0"/>
              <a:t>t</a:t>
            </a:r>
            <a:r>
              <a:rPr lang="en-GB" b="1" dirty="0" smtClean="0">
                <a:solidFill>
                  <a:schemeClr val="tx1"/>
                </a:solidFill>
              </a:rPr>
              <a:t>he MOV assessment</a:t>
            </a:r>
            <a:endParaRPr lang="en-GB" b="1" dirty="0">
              <a:solidFill>
                <a:schemeClr val="tx1"/>
              </a:solidFill>
            </a:endParaRPr>
          </a:p>
        </p:txBody>
      </p:sp>
      <p:sp>
        <p:nvSpPr>
          <p:cNvPr id="3" name="Content Placeholder 2"/>
          <p:cNvSpPr>
            <a:spLocks noGrp="1"/>
          </p:cNvSpPr>
          <p:nvPr>
            <p:ph idx="1"/>
          </p:nvPr>
        </p:nvSpPr>
        <p:spPr>
          <a:xfrm>
            <a:off x="457200" y="1340768"/>
            <a:ext cx="8363272" cy="5112568"/>
          </a:xfrm>
        </p:spPr>
        <p:txBody>
          <a:bodyPr>
            <a:normAutofit/>
          </a:bodyPr>
          <a:lstStyle/>
          <a:p>
            <a:pPr>
              <a:lnSpc>
                <a:spcPct val="120000"/>
              </a:lnSpc>
              <a:spcBef>
                <a:spcPts val="0"/>
              </a:spcBef>
              <a:spcAft>
                <a:spcPts val="600"/>
              </a:spcAft>
            </a:pPr>
            <a:r>
              <a:rPr lang="en-US" sz="3200" dirty="0" smtClean="0"/>
              <a:t>Decide </a:t>
            </a:r>
            <a:r>
              <a:rPr lang="en-US" sz="3200" dirty="0"/>
              <a:t>on the </a:t>
            </a:r>
            <a:r>
              <a:rPr lang="en-US" sz="3200" b="1" dirty="0"/>
              <a:t>scale of the MOV work </a:t>
            </a:r>
            <a:r>
              <a:rPr lang="en-US" sz="3200" dirty="0"/>
              <a:t>(nationwide or only in selected low-coverage districts(s)) </a:t>
            </a:r>
          </a:p>
          <a:p>
            <a:pPr>
              <a:lnSpc>
                <a:spcPct val="120000"/>
              </a:lnSpc>
              <a:spcBef>
                <a:spcPts val="0"/>
              </a:spcBef>
              <a:spcAft>
                <a:spcPts val="600"/>
              </a:spcAft>
            </a:pPr>
            <a:r>
              <a:rPr lang="en-US" sz="3200" dirty="0" smtClean="0"/>
              <a:t>Agree </a:t>
            </a:r>
            <a:r>
              <a:rPr lang="en-US" sz="3200" dirty="0"/>
              <a:t>on </a:t>
            </a:r>
            <a:r>
              <a:rPr lang="en-US" sz="3200" b="1" dirty="0"/>
              <a:t>sample size</a:t>
            </a:r>
            <a:r>
              <a:rPr lang="en-US" sz="3200" dirty="0"/>
              <a:t>, the </a:t>
            </a:r>
            <a:r>
              <a:rPr lang="en-US" sz="3200" b="1" dirty="0"/>
              <a:t>number of field staff </a:t>
            </a:r>
            <a:r>
              <a:rPr lang="en-US" sz="3200" dirty="0"/>
              <a:t>and the </a:t>
            </a:r>
            <a:r>
              <a:rPr lang="en-US" sz="3200" b="1" dirty="0"/>
              <a:t>number of days </a:t>
            </a:r>
            <a:r>
              <a:rPr lang="en-US" sz="3200" dirty="0"/>
              <a:t>for field work needed </a:t>
            </a:r>
          </a:p>
          <a:p>
            <a:pPr>
              <a:lnSpc>
                <a:spcPct val="120000"/>
              </a:lnSpc>
              <a:spcBef>
                <a:spcPts val="0"/>
              </a:spcBef>
              <a:spcAft>
                <a:spcPts val="600"/>
              </a:spcAft>
            </a:pPr>
            <a:r>
              <a:rPr lang="en-US" sz="3200" dirty="0" smtClean="0"/>
              <a:t>Finalize </a:t>
            </a:r>
            <a:r>
              <a:rPr lang="en-US" sz="3200" dirty="0"/>
              <a:t>the </a:t>
            </a:r>
            <a:r>
              <a:rPr lang="en-US" sz="3200" b="1" dirty="0"/>
              <a:t>budget </a:t>
            </a:r>
            <a:r>
              <a:rPr lang="en-US" sz="3200" dirty="0"/>
              <a:t>for the assessment field work </a:t>
            </a:r>
            <a:endParaRPr lang="en-US" sz="3200" dirty="0" smtClean="0"/>
          </a:p>
        </p:txBody>
      </p:sp>
    </p:spTree>
    <p:extLst>
      <p:ext uri="{BB962C8B-B14F-4D97-AF65-F5344CB8AC3E}">
        <p14:creationId xmlns:p14="http://schemas.microsoft.com/office/powerpoint/2010/main" val="567324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Theme1">
  <a:themeElements>
    <a:clrScheme name="CDC OD Dark PPT Colors">
      <a:dk1>
        <a:srgbClr val="0F56DC"/>
      </a:dk1>
      <a:lt1>
        <a:srgbClr val="FFC000"/>
      </a:lt1>
      <a:dk2>
        <a:srgbClr val="FFFFFF"/>
      </a:dk2>
      <a:lt2>
        <a:srgbClr val="FFFFFF"/>
      </a:lt2>
      <a:accent1>
        <a:srgbClr val="4983F2"/>
      </a:accent1>
      <a:accent2>
        <a:srgbClr val="007D57"/>
      </a:accent2>
      <a:accent3>
        <a:srgbClr val="9A3B26"/>
      </a:accent3>
      <a:accent4>
        <a:srgbClr val="7F7F7F"/>
      </a:accent4>
      <a:accent5>
        <a:srgbClr val="0F56DC"/>
      </a:accent5>
      <a:accent6>
        <a:srgbClr val="002060"/>
      </a:accent6>
      <a:hlink>
        <a:srgbClr val="FFC000"/>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a:defPPr>
      </a:lstStyle>
    </a:txDef>
  </a:objectDefaults>
  <a:extraClrSchemeLst/>
</a:theme>
</file>

<file path=ppt/theme/theme2.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1042988" rtl="1" eaLnBrk="1" fontAlgn="base" latinLnBrk="0" hangingPunct="1">
          <a:lnSpc>
            <a:spcPct val="100000"/>
          </a:lnSpc>
          <a:spcBef>
            <a:spcPct val="0"/>
          </a:spcBef>
          <a:spcAft>
            <a:spcPct val="0"/>
          </a:spcAft>
          <a:buClrTx/>
          <a:buSzTx/>
          <a:buFontTx/>
          <a:buNone/>
          <a:tabLst/>
          <a:defRPr kumimoji="0" lang="fr-FR"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1042988" rtl="1" eaLnBrk="1" fontAlgn="base" latinLnBrk="0" hangingPunct="1">
          <a:lnSpc>
            <a:spcPct val="100000"/>
          </a:lnSpc>
          <a:spcBef>
            <a:spcPct val="0"/>
          </a:spcBef>
          <a:spcAft>
            <a:spcPct val="0"/>
          </a:spcAft>
          <a:buClrTx/>
          <a:buSzTx/>
          <a:buFontTx/>
          <a:buNone/>
          <a:tabLst/>
          <a:defRPr kumimoji="0" lang="fr-FR"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1042988" rtl="1" eaLnBrk="1" fontAlgn="base" latinLnBrk="0" hangingPunct="1">
          <a:lnSpc>
            <a:spcPct val="100000"/>
          </a:lnSpc>
          <a:spcBef>
            <a:spcPct val="0"/>
          </a:spcBef>
          <a:spcAft>
            <a:spcPct val="0"/>
          </a:spcAft>
          <a:buClrTx/>
          <a:buSzTx/>
          <a:buFontTx/>
          <a:buNone/>
          <a:tabLst/>
          <a:defRPr kumimoji="0" lang="fr-FR"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1042988" rtl="1" eaLnBrk="1" fontAlgn="base" latinLnBrk="0" hangingPunct="1">
          <a:lnSpc>
            <a:spcPct val="100000"/>
          </a:lnSpc>
          <a:spcBef>
            <a:spcPct val="0"/>
          </a:spcBef>
          <a:spcAft>
            <a:spcPct val="0"/>
          </a:spcAft>
          <a:buClrTx/>
          <a:buSzTx/>
          <a:buFontTx/>
          <a:buNone/>
          <a:tabLst/>
          <a:defRPr kumimoji="0" lang="fr-FR"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MOV">
  <a:themeElements>
    <a:clrScheme name="WHO MOV Palette">
      <a:dk1>
        <a:srgbClr val="598DBF"/>
      </a:dk1>
      <a:lt1>
        <a:srgbClr val="FFFFFF"/>
      </a:lt1>
      <a:dk2>
        <a:srgbClr val="60C1BD"/>
      </a:dk2>
      <a:lt2>
        <a:srgbClr val="E7E6E6"/>
      </a:lt2>
      <a:accent1>
        <a:srgbClr val="ED4D32"/>
      </a:accent1>
      <a:accent2>
        <a:srgbClr val="F6A383"/>
      </a:accent2>
      <a:accent3>
        <a:srgbClr val="B9B0AB"/>
      </a:accent3>
      <a:accent4>
        <a:srgbClr val="B1DDDA"/>
      </a:accent4>
      <a:accent5>
        <a:srgbClr val="DDF0EF"/>
      </a:accent5>
      <a:accent6>
        <a:srgbClr val="D8E1EF"/>
      </a:accent6>
      <a:hlink>
        <a:srgbClr val="B9B0AB"/>
      </a:hlink>
      <a:folHlink>
        <a:srgbClr val="F6A383"/>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5296</TotalTime>
  <Words>2709</Words>
  <Application>Microsoft Office PowerPoint</Application>
  <PresentationFormat>On-screen Show (4:3)</PresentationFormat>
  <Paragraphs>292</Paragraphs>
  <Slides>38</Slides>
  <Notes>17</Notes>
  <HiddenSlides>0</HiddenSlides>
  <MMClips>0</MMClips>
  <ScaleCrop>false</ScaleCrop>
  <HeadingPairs>
    <vt:vector size="4" baseType="variant">
      <vt:variant>
        <vt:lpstr>Theme</vt:lpstr>
      </vt:variant>
      <vt:variant>
        <vt:i4>4</vt:i4>
      </vt:variant>
      <vt:variant>
        <vt:lpstr>Slide Titles</vt:lpstr>
      </vt:variant>
      <vt:variant>
        <vt:i4>38</vt:i4>
      </vt:variant>
    </vt:vector>
  </HeadingPairs>
  <TitlesOfParts>
    <vt:vector size="42" baseType="lpstr">
      <vt:lpstr>Theme1</vt:lpstr>
      <vt:lpstr>PPTtemplate</vt:lpstr>
      <vt:lpstr>1_PPTtemplate</vt:lpstr>
      <vt:lpstr>MOV</vt:lpstr>
      <vt:lpstr>Planning Guide, Assessment Methodology, Intervention Guidebook</vt:lpstr>
      <vt:lpstr>What are the components of the new strategy to reduce missed opportunities?</vt:lpstr>
      <vt:lpstr>Highlighting key points</vt:lpstr>
      <vt:lpstr>PowerPoint Presentation</vt:lpstr>
      <vt:lpstr>Planning guide</vt:lpstr>
      <vt:lpstr>Planning for an MOV assessment</vt:lpstr>
      <vt:lpstr>Planning for an MOV assessment</vt:lpstr>
      <vt:lpstr>Staffing Plan</vt:lpstr>
      <vt:lpstr>Preparing for the MOV assessment</vt:lpstr>
      <vt:lpstr>Preparing for the MOV assessment</vt:lpstr>
      <vt:lpstr>Simplified Sampling Strategy</vt:lpstr>
      <vt:lpstr>Simplified Sampling Strategy</vt:lpstr>
      <vt:lpstr>Example sampling plan Target sample sizes:  n=600, children; n=300 health workers</vt:lpstr>
      <vt:lpstr> Assessment  methodology</vt:lpstr>
      <vt:lpstr>Components of the Assessment</vt:lpstr>
      <vt:lpstr>Eligibility</vt:lpstr>
      <vt:lpstr>Eligibility</vt:lpstr>
      <vt:lpstr>Consent Procedure</vt:lpstr>
      <vt:lpstr>Exit Interview Survey (Caregivers)</vt:lpstr>
      <vt:lpstr>Starting the interview</vt:lpstr>
      <vt:lpstr>Informed Consent</vt:lpstr>
      <vt:lpstr>Informed Consent</vt:lpstr>
      <vt:lpstr>Conducting the interview</vt:lpstr>
      <vt:lpstr>Extracting data from vaccination cards</vt:lpstr>
      <vt:lpstr>Take a CLEAR photo of the vaccination card or register</vt:lpstr>
      <vt:lpstr>Ending the interview</vt:lpstr>
      <vt:lpstr>KAP Questionnaire (Health Workers)</vt:lpstr>
      <vt:lpstr>KAP Questionnaire Procedure</vt:lpstr>
      <vt:lpstr>Key Informant Interviews and  Focus Group Discussions</vt:lpstr>
      <vt:lpstr>Brainstorming and Debrief</vt:lpstr>
      <vt:lpstr>Intervention  Handbook</vt:lpstr>
      <vt:lpstr>Expected Outcomes</vt:lpstr>
      <vt:lpstr>Country-driven approach</vt:lpstr>
      <vt:lpstr>Summary of reasons for MOVs</vt:lpstr>
      <vt:lpstr>Potential Interventions</vt:lpstr>
      <vt:lpstr>Health facility level interventions:                                                              Small actions can make a big difference!</vt:lpstr>
      <vt:lpstr>Incorporate into long term immunization plans</vt:lpstr>
      <vt:lpstr>PowerPoint Presentation</vt:lpstr>
    </vt:vector>
  </TitlesOfParts>
  <Company>WHO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Sampling Plan for MOV field work</dc:title>
  <dc:creator>OGBUANU, Ikechukwu Udo</dc:creator>
  <cp:lastModifiedBy>SHENDALE, Stephanie</cp:lastModifiedBy>
  <cp:revision>220</cp:revision>
  <dcterms:created xsi:type="dcterms:W3CDTF">2016-02-16T02:41:12Z</dcterms:created>
  <dcterms:modified xsi:type="dcterms:W3CDTF">2017-10-09T16:47:21Z</dcterms:modified>
</cp:coreProperties>
</file>