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14"/>
  </p:notesMasterIdLst>
  <p:sldIdLst>
    <p:sldId id="256" r:id="rId2"/>
    <p:sldId id="292" r:id="rId3"/>
    <p:sldId id="293" r:id="rId4"/>
    <p:sldId id="294" r:id="rId5"/>
    <p:sldId id="295" r:id="rId6"/>
    <p:sldId id="296" r:id="rId7"/>
    <p:sldId id="297" r:id="rId8"/>
    <p:sldId id="298" r:id="rId9"/>
    <p:sldId id="299" r:id="rId10"/>
    <p:sldId id="300" r:id="rId11"/>
    <p:sldId id="301" r:id="rId12"/>
    <p:sldId id="302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811"/>
    <p:restoredTop sz="82192" autoAdjust="0"/>
  </p:normalViewPr>
  <p:slideViewPr>
    <p:cSldViewPr snapToGrid="0" snapToObjects="1">
      <p:cViewPr>
        <p:scale>
          <a:sx n="70" d="100"/>
          <a:sy n="70" d="100"/>
        </p:scale>
        <p:origin x="-360" y="-57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966C42-5041-4738-B292-3DE8473F94C6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GB"/>
        </a:p>
      </dgm:t>
    </dgm:pt>
    <dgm:pt modelId="{0BBCC0AD-E470-42C1-8D24-4950A2AC3EAD}">
      <dgm:prSet phldrT="[Text]" custT="1"/>
      <dgm:spPr/>
      <dgm:t>
        <a:bodyPr/>
        <a:lstStyle/>
        <a:p>
          <a:r>
            <a:rPr lang="en-GB" sz="2800" b="1" dirty="0" smtClean="0"/>
            <a:t>Location</a:t>
          </a:r>
          <a:endParaRPr lang="en-GB" sz="2800" b="1" dirty="0"/>
        </a:p>
      </dgm:t>
    </dgm:pt>
    <dgm:pt modelId="{28A9E7E1-76FF-40DF-9042-46CA9946EED5}" type="parTrans" cxnId="{98CF53D7-D232-4F43-B3BD-860943686A2C}">
      <dgm:prSet/>
      <dgm:spPr/>
      <dgm:t>
        <a:bodyPr/>
        <a:lstStyle/>
        <a:p>
          <a:endParaRPr lang="en-GB"/>
        </a:p>
      </dgm:t>
    </dgm:pt>
    <dgm:pt modelId="{223848F2-F39E-4FCE-A086-E2CBC03BAE8B}" type="sibTrans" cxnId="{98CF53D7-D232-4F43-B3BD-860943686A2C}">
      <dgm:prSet/>
      <dgm:spPr/>
      <dgm:t>
        <a:bodyPr/>
        <a:lstStyle/>
        <a:p>
          <a:endParaRPr lang="en-GB"/>
        </a:p>
      </dgm:t>
    </dgm:pt>
    <dgm:pt modelId="{88E64FE1-6F75-4505-BB12-9438567CDE18}">
      <dgm:prSet phldrT="[Text]" custT="1"/>
      <dgm:spPr>
        <a:solidFill>
          <a:schemeClr val="tx2"/>
        </a:solidFill>
      </dgm:spPr>
      <dgm:t>
        <a:bodyPr/>
        <a:lstStyle/>
        <a:p>
          <a:r>
            <a:rPr lang="en-GB" sz="2000" b="1" dirty="0" smtClean="0"/>
            <a:t>Health Facility 1</a:t>
          </a:r>
          <a:endParaRPr lang="en-GB" sz="2000" b="1" dirty="0"/>
        </a:p>
      </dgm:t>
    </dgm:pt>
    <dgm:pt modelId="{480CA048-D646-4D66-AD30-5BF7C8C4EF24}" type="parTrans" cxnId="{90B25B32-B223-4C6E-84CA-B12A0111E21D}">
      <dgm:prSet/>
      <dgm:spPr/>
      <dgm:t>
        <a:bodyPr/>
        <a:lstStyle/>
        <a:p>
          <a:endParaRPr lang="en-GB"/>
        </a:p>
      </dgm:t>
    </dgm:pt>
    <dgm:pt modelId="{58CC1DBF-F1A9-4947-AE12-C76B14D38753}" type="sibTrans" cxnId="{90B25B32-B223-4C6E-84CA-B12A0111E21D}">
      <dgm:prSet/>
      <dgm:spPr/>
      <dgm:t>
        <a:bodyPr/>
        <a:lstStyle/>
        <a:p>
          <a:endParaRPr lang="en-GB"/>
        </a:p>
      </dgm:t>
    </dgm:pt>
    <dgm:pt modelId="{25D5ADE4-C009-48D7-98B5-2FE6971481B2}">
      <dgm:prSet phldrT="[Text]" custT="1"/>
      <dgm:spPr>
        <a:solidFill>
          <a:schemeClr val="tx2"/>
        </a:solidFill>
      </dgm:spPr>
      <dgm:t>
        <a:bodyPr/>
        <a:lstStyle/>
        <a:p>
          <a:r>
            <a:rPr lang="en-GB" sz="2000" b="1" dirty="0" smtClean="0"/>
            <a:t>Health Facility 2</a:t>
          </a:r>
          <a:endParaRPr lang="en-GB" sz="2000" b="1" dirty="0"/>
        </a:p>
      </dgm:t>
    </dgm:pt>
    <dgm:pt modelId="{DD644569-BEC7-4DCE-AF25-4677958FD300}" type="parTrans" cxnId="{4DC36D82-49B7-46DB-9072-09286EAA4ADE}">
      <dgm:prSet/>
      <dgm:spPr/>
      <dgm:t>
        <a:bodyPr/>
        <a:lstStyle/>
        <a:p>
          <a:endParaRPr lang="en-GB"/>
        </a:p>
      </dgm:t>
    </dgm:pt>
    <dgm:pt modelId="{AA1AE4E8-A253-4A44-B141-2A853C2E3BD8}" type="sibTrans" cxnId="{4DC36D82-49B7-46DB-9072-09286EAA4ADE}">
      <dgm:prSet/>
      <dgm:spPr/>
      <dgm:t>
        <a:bodyPr/>
        <a:lstStyle/>
        <a:p>
          <a:endParaRPr lang="en-GB"/>
        </a:p>
      </dgm:t>
    </dgm:pt>
    <dgm:pt modelId="{7BBB4909-E834-45A3-9507-01B9567C0D3C}">
      <dgm:prSet phldrT="[Text]" custT="1"/>
      <dgm:spPr>
        <a:solidFill>
          <a:schemeClr val="tx2"/>
        </a:solidFill>
      </dgm:spPr>
      <dgm:t>
        <a:bodyPr/>
        <a:lstStyle/>
        <a:p>
          <a:r>
            <a:rPr lang="en-GB" sz="2000" b="1" dirty="0" smtClean="0"/>
            <a:t>Health Facility 3 </a:t>
          </a:r>
          <a:endParaRPr lang="en-GB" sz="2000" b="1" dirty="0"/>
        </a:p>
      </dgm:t>
    </dgm:pt>
    <dgm:pt modelId="{9D7F17CC-9235-436C-94F8-C10B987CD79F}" type="parTrans" cxnId="{0C1615B6-A259-410F-90C3-A87AF1E2520C}">
      <dgm:prSet/>
      <dgm:spPr/>
      <dgm:t>
        <a:bodyPr/>
        <a:lstStyle/>
        <a:p>
          <a:endParaRPr lang="en-GB"/>
        </a:p>
      </dgm:t>
    </dgm:pt>
    <dgm:pt modelId="{E1AB768B-E4AD-41A2-924D-A39789FFDA96}" type="sibTrans" cxnId="{0C1615B6-A259-410F-90C3-A87AF1E2520C}">
      <dgm:prSet/>
      <dgm:spPr/>
      <dgm:t>
        <a:bodyPr/>
        <a:lstStyle/>
        <a:p>
          <a:endParaRPr lang="en-GB"/>
        </a:p>
      </dgm:t>
    </dgm:pt>
    <dgm:pt modelId="{A7555DC8-2959-41BC-A9B0-85694C168F05}">
      <dgm:prSet phldrT="[Text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en-GB" sz="2400" b="1" dirty="0" smtClean="0"/>
            <a:t>Day 1</a:t>
          </a:r>
          <a:endParaRPr lang="en-GB" sz="2400" b="1" dirty="0"/>
        </a:p>
      </dgm:t>
    </dgm:pt>
    <dgm:pt modelId="{4090D1F6-4751-476F-BB53-38959680EF30}" type="parTrans" cxnId="{FD66E755-0D42-4BB7-9D10-0E71A6A2654D}">
      <dgm:prSet/>
      <dgm:spPr/>
      <dgm:t>
        <a:bodyPr/>
        <a:lstStyle/>
        <a:p>
          <a:endParaRPr lang="en-GB"/>
        </a:p>
      </dgm:t>
    </dgm:pt>
    <dgm:pt modelId="{E093BBE0-C64B-471F-9C97-2FC108A5E027}" type="sibTrans" cxnId="{FD66E755-0D42-4BB7-9D10-0E71A6A2654D}">
      <dgm:prSet/>
      <dgm:spPr/>
      <dgm:t>
        <a:bodyPr/>
        <a:lstStyle/>
        <a:p>
          <a:endParaRPr lang="en-GB"/>
        </a:p>
      </dgm:t>
    </dgm:pt>
    <dgm:pt modelId="{968EE1DC-C112-4329-9A1F-4EF41C150A86}">
      <dgm:prSet phldrT="[Text]"/>
      <dgm:spPr/>
      <dgm:t>
        <a:bodyPr/>
        <a:lstStyle/>
        <a:p>
          <a:r>
            <a:rPr lang="en-GB" b="1" dirty="0" smtClean="0"/>
            <a:t>Mothers/caregivers (n=20)</a:t>
          </a:r>
          <a:endParaRPr lang="en-GB" b="1" dirty="0"/>
        </a:p>
      </dgm:t>
    </dgm:pt>
    <dgm:pt modelId="{41F43CF6-9A8C-4B9B-A5E3-FF88797C30AD}" type="parTrans" cxnId="{CD71308D-8707-41CB-8243-B11BBE1C6440}">
      <dgm:prSet/>
      <dgm:spPr/>
      <dgm:t>
        <a:bodyPr/>
        <a:lstStyle/>
        <a:p>
          <a:endParaRPr lang="en-GB"/>
        </a:p>
      </dgm:t>
    </dgm:pt>
    <dgm:pt modelId="{EAF3BB76-D380-457C-914F-60957D87FCF5}" type="sibTrans" cxnId="{CD71308D-8707-41CB-8243-B11BBE1C6440}">
      <dgm:prSet/>
      <dgm:spPr/>
      <dgm:t>
        <a:bodyPr/>
        <a:lstStyle/>
        <a:p>
          <a:endParaRPr lang="en-GB"/>
        </a:p>
      </dgm:t>
    </dgm:pt>
    <dgm:pt modelId="{96B7746F-0510-48E7-8E9B-43F1F58DC687}">
      <dgm:prSet phldrT="[Text]"/>
      <dgm:spPr/>
      <dgm:t>
        <a:bodyPr/>
        <a:lstStyle/>
        <a:p>
          <a:pPr rtl="0"/>
          <a:r>
            <a:rPr lang="en-GB" b="1" dirty="0" smtClean="0"/>
            <a:t>Health workers (n=10)</a:t>
          </a:r>
          <a:endParaRPr lang="en-GB" b="1" dirty="0"/>
        </a:p>
      </dgm:t>
    </dgm:pt>
    <dgm:pt modelId="{C609D229-DA68-4846-8F21-40EC6C069B1A}" type="parTrans" cxnId="{C1B28611-B744-48E0-9E62-6A05168BE767}">
      <dgm:prSet/>
      <dgm:spPr/>
      <dgm:t>
        <a:bodyPr/>
        <a:lstStyle/>
        <a:p>
          <a:endParaRPr lang="en-GB"/>
        </a:p>
      </dgm:t>
    </dgm:pt>
    <dgm:pt modelId="{EEDF0547-64E3-42FD-AA82-E88B6817353D}" type="sibTrans" cxnId="{C1B28611-B744-48E0-9E62-6A05168BE767}">
      <dgm:prSet/>
      <dgm:spPr/>
      <dgm:t>
        <a:bodyPr/>
        <a:lstStyle/>
        <a:p>
          <a:endParaRPr lang="en-GB"/>
        </a:p>
      </dgm:t>
    </dgm:pt>
    <dgm:pt modelId="{664B9583-FC71-4503-8942-612F003292C1}">
      <dgm:prSet phldrT="[Text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en-GB" sz="2400" b="1" dirty="0" smtClean="0"/>
            <a:t>Day</a:t>
          </a:r>
          <a:r>
            <a:rPr lang="en-GB" sz="1400" b="1" dirty="0" smtClean="0"/>
            <a:t> </a:t>
          </a:r>
          <a:r>
            <a:rPr lang="en-GB" sz="2400" b="1" dirty="0" smtClean="0"/>
            <a:t>2</a:t>
          </a:r>
          <a:endParaRPr lang="en-GB" sz="2400" b="1" dirty="0"/>
        </a:p>
      </dgm:t>
    </dgm:pt>
    <dgm:pt modelId="{DEBF0D9D-CD91-4699-B1E3-AF10703A1A53}" type="parTrans" cxnId="{9F72F713-009C-480C-9FF0-EB79BEF7701A}">
      <dgm:prSet/>
      <dgm:spPr/>
      <dgm:t>
        <a:bodyPr/>
        <a:lstStyle/>
        <a:p>
          <a:endParaRPr lang="en-GB"/>
        </a:p>
      </dgm:t>
    </dgm:pt>
    <dgm:pt modelId="{6EBCC54F-9F76-4502-83CA-19EE4E335EDF}" type="sibTrans" cxnId="{9F72F713-009C-480C-9FF0-EB79BEF7701A}">
      <dgm:prSet/>
      <dgm:spPr/>
      <dgm:t>
        <a:bodyPr/>
        <a:lstStyle/>
        <a:p>
          <a:endParaRPr lang="en-GB"/>
        </a:p>
      </dgm:t>
    </dgm:pt>
    <dgm:pt modelId="{DB3750EC-F7B6-4A2B-92CC-D951F5BEC1E2}">
      <dgm:prSet phldrT="[Text]"/>
      <dgm:spPr/>
      <dgm:t>
        <a:bodyPr/>
        <a:lstStyle/>
        <a:p>
          <a:r>
            <a:rPr lang="en-GB" b="1" dirty="0" smtClean="0"/>
            <a:t>Mothers/caregivers (n=20)</a:t>
          </a:r>
          <a:endParaRPr lang="en-GB" b="1" dirty="0"/>
        </a:p>
      </dgm:t>
    </dgm:pt>
    <dgm:pt modelId="{88C209F6-2788-4C6D-8FF1-75D47A818F2F}" type="parTrans" cxnId="{5C8F5D58-4E26-413F-8794-5F68E9B8FEF8}">
      <dgm:prSet/>
      <dgm:spPr/>
      <dgm:t>
        <a:bodyPr/>
        <a:lstStyle/>
        <a:p>
          <a:endParaRPr lang="en-GB"/>
        </a:p>
      </dgm:t>
    </dgm:pt>
    <dgm:pt modelId="{8DD9CEA8-FD1D-4770-8AC9-72CC06302353}" type="sibTrans" cxnId="{5C8F5D58-4E26-413F-8794-5F68E9B8FEF8}">
      <dgm:prSet/>
      <dgm:spPr/>
      <dgm:t>
        <a:bodyPr/>
        <a:lstStyle/>
        <a:p>
          <a:endParaRPr lang="en-GB"/>
        </a:p>
      </dgm:t>
    </dgm:pt>
    <dgm:pt modelId="{058F7DAE-CE1E-4812-901C-AC5D416DBFC3}">
      <dgm:prSet phldrT="[Text]"/>
      <dgm:spPr/>
      <dgm:t>
        <a:bodyPr/>
        <a:lstStyle/>
        <a:p>
          <a:r>
            <a:rPr lang="en-GB" b="1" dirty="0" smtClean="0"/>
            <a:t>Health workers (n=10)</a:t>
          </a:r>
          <a:endParaRPr lang="en-GB" b="1" dirty="0"/>
        </a:p>
      </dgm:t>
    </dgm:pt>
    <dgm:pt modelId="{4F58391E-13ED-4FF2-9651-C70FBC7AF49F}" type="parTrans" cxnId="{004FE994-FB61-4F3E-B251-3C3FFED11A29}">
      <dgm:prSet/>
      <dgm:spPr/>
      <dgm:t>
        <a:bodyPr/>
        <a:lstStyle/>
        <a:p>
          <a:endParaRPr lang="en-GB"/>
        </a:p>
      </dgm:t>
    </dgm:pt>
    <dgm:pt modelId="{B0C00ED1-96B5-4FFF-8FF1-2B97AE6053BE}" type="sibTrans" cxnId="{004FE994-FB61-4F3E-B251-3C3FFED11A29}">
      <dgm:prSet/>
      <dgm:spPr/>
      <dgm:t>
        <a:bodyPr/>
        <a:lstStyle/>
        <a:p>
          <a:endParaRPr lang="en-GB"/>
        </a:p>
      </dgm:t>
    </dgm:pt>
    <dgm:pt modelId="{06C45303-0908-470E-A460-392179E36814}">
      <dgm:prSet phldrT="[Text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en-GB" sz="2400" b="1" dirty="0" smtClean="0"/>
            <a:t>Day</a:t>
          </a:r>
          <a:r>
            <a:rPr lang="en-GB" sz="1400" b="1" dirty="0" smtClean="0"/>
            <a:t> </a:t>
          </a:r>
          <a:r>
            <a:rPr lang="en-GB" sz="2400" b="1" dirty="0" smtClean="0"/>
            <a:t>3</a:t>
          </a:r>
          <a:endParaRPr lang="en-GB" sz="2400" b="1" dirty="0"/>
        </a:p>
      </dgm:t>
    </dgm:pt>
    <dgm:pt modelId="{CA455BF5-A20C-4A24-86A6-7FC3ABD28A0C}" type="parTrans" cxnId="{EA1AEA39-A58F-4979-8C0E-D43C5C328A11}">
      <dgm:prSet/>
      <dgm:spPr/>
      <dgm:t>
        <a:bodyPr/>
        <a:lstStyle/>
        <a:p>
          <a:endParaRPr lang="en-GB"/>
        </a:p>
      </dgm:t>
    </dgm:pt>
    <dgm:pt modelId="{3A0DFDF5-5189-4B4C-B0F3-94F4C64D2AE2}" type="sibTrans" cxnId="{EA1AEA39-A58F-4979-8C0E-D43C5C328A11}">
      <dgm:prSet/>
      <dgm:spPr/>
      <dgm:t>
        <a:bodyPr/>
        <a:lstStyle/>
        <a:p>
          <a:endParaRPr lang="en-GB"/>
        </a:p>
      </dgm:t>
    </dgm:pt>
    <dgm:pt modelId="{52C714D7-2BF1-4B2C-AE42-33485AFE1761}">
      <dgm:prSet phldrT="[Text]"/>
      <dgm:spPr/>
      <dgm:t>
        <a:bodyPr/>
        <a:lstStyle/>
        <a:p>
          <a:r>
            <a:rPr lang="en-GB" b="1" dirty="0" smtClean="0"/>
            <a:t>Mothers/caregivers (n=20)</a:t>
          </a:r>
          <a:endParaRPr lang="en-GB" b="1" dirty="0"/>
        </a:p>
      </dgm:t>
    </dgm:pt>
    <dgm:pt modelId="{24428040-A718-474B-8A4F-9F04090209F3}" type="parTrans" cxnId="{ADFAA80D-90D8-42D9-8C15-9E8185CB42C8}">
      <dgm:prSet/>
      <dgm:spPr/>
      <dgm:t>
        <a:bodyPr/>
        <a:lstStyle/>
        <a:p>
          <a:endParaRPr lang="en-GB"/>
        </a:p>
      </dgm:t>
    </dgm:pt>
    <dgm:pt modelId="{F02B3245-3CE6-44B4-B694-3EFCBE5EBBB9}" type="sibTrans" cxnId="{ADFAA80D-90D8-42D9-8C15-9E8185CB42C8}">
      <dgm:prSet/>
      <dgm:spPr/>
      <dgm:t>
        <a:bodyPr/>
        <a:lstStyle/>
        <a:p>
          <a:endParaRPr lang="en-GB"/>
        </a:p>
      </dgm:t>
    </dgm:pt>
    <dgm:pt modelId="{DB3A7B1E-1C06-4E45-9146-E23D28A33A95}">
      <dgm:prSet phldrT="[Text]"/>
      <dgm:spPr/>
      <dgm:t>
        <a:bodyPr/>
        <a:lstStyle/>
        <a:p>
          <a:r>
            <a:rPr lang="en-GB" b="1" dirty="0" smtClean="0"/>
            <a:t>Health workers (n=10)</a:t>
          </a:r>
          <a:endParaRPr lang="en-GB" b="1" dirty="0"/>
        </a:p>
      </dgm:t>
    </dgm:pt>
    <dgm:pt modelId="{F3CB66FF-F1F1-410E-B5E4-C4AF22988348}" type="parTrans" cxnId="{4B433CD9-35CA-4FB6-B093-8B12D1574CDB}">
      <dgm:prSet/>
      <dgm:spPr/>
      <dgm:t>
        <a:bodyPr/>
        <a:lstStyle/>
        <a:p>
          <a:endParaRPr lang="en-GB"/>
        </a:p>
      </dgm:t>
    </dgm:pt>
    <dgm:pt modelId="{0412BD11-87B8-4925-AFE8-DABAE83EB38C}" type="sibTrans" cxnId="{4B433CD9-35CA-4FB6-B093-8B12D1574CDB}">
      <dgm:prSet/>
      <dgm:spPr/>
      <dgm:t>
        <a:bodyPr/>
        <a:lstStyle/>
        <a:p>
          <a:endParaRPr lang="en-GB"/>
        </a:p>
      </dgm:t>
    </dgm:pt>
    <dgm:pt modelId="{A7F5AB73-0C13-49BF-8392-ADE932244317}" type="pres">
      <dgm:prSet presAssocID="{5F966C42-5041-4738-B292-3DE8473F94C6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CF132C9A-CBE2-4E69-805E-3EF1E0F29A8A}" type="pres">
      <dgm:prSet presAssocID="{0BBCC0AD-E470-42C1-8D24-4950A2AC3EAD}" presName="root1" presStyleCnt="0"/>
      <dgm:spPr/>
    </dgm:pt>
    <dgm:pt modelId="{CB362D5D-8B02-4BD1-9437-C766D303F431}" type="pres">
      <dgm:prSet presAssocID="{0BBCC0AD-E470-42C1-8D24-4950A2AC3EAD}" presName="LevelOneTextNode" presStyleLbl="node0" presStyleIdx="0" presStyleCnt="1" custScaleX="153249" custScaleY="104918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E2513109-8062-4866-9AD3-EA4DADE4A4E3}" type="pres">
      <dgm:prSet presAssocID="{0BBCC0AD-E470-42C1-8D24-4950A2AC3EAD}" presName="level2hierChild" presStyleCnt="0"/>
      <dgm:spPr/>
    </dgm:pt>
    <dgm:pt modelId="{06CE5D22-40A5-4A91-8738-65A738C7263E}" type="pres">
      <dgm:prSet presAssocID="{480CA048-D646-4D66-AD30-5BF7C8C4EF24}" presName="conn2-1" presStyleLbl="parChTrans1D2" presStyleIdx="0" presStyleCnt="3"/>
      <dgm:spPr/>
      <dgm:t>
        <a:bodyPr/>
        <a:lstStyle/>
        <a:p>
          <a:endParaRPr lang="en-GB"/>
        </a:p>
      </dgm:t>
    </dgm:pt>
    <dgm:pt modelId="{8D01D65F-9290-4237-A41C-DF5BD8E24E4B}" type="pres">
      <dgm:prSet presAssocID="{480CA048-D646-4D66-AD30-5BF7C8C4EF24}" presName="connTx" presStyleLbl="parChTrans1D2" presStyleIdx="0" presStyleCnt="3"/>
      <dgm:spPr/>
      <dgm:t>
        <a:bodyPr/>
        <a:lstStyle/>
        <a:p>
          <a:endParaRPr lang="en-GB"/>
        </a:p>
      </dgm:t>
    </dgm:pt>
    <dgm:pt modelId="{F7DE735A-C9A2-450F-80DE-2F9434ECB7D2}" type="pres">
      <dgm:prSet presAssocID="{88E64FE1-6F75-4505-BB12-9438567CDE18}" presName="root2" presStyleCnt="0"/>
      <dgm:spPr/>
    </dgm:pt>
    <dgm:pt modelId="{C25255CB-C13E-484F-BE87-E1FBC5BAB7BD}" type="pres">
      <dgm:prSet presAssocID="{88E64FE1-6F75-4505-BB12-9438567CDE18}" presName="LevelTwoTextNode" presStyleLbl="node2" presStyleIdx="0" presStyleCnt="3" custScaleX="128721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C1A9E9BC-CFB6-4E35-91E3-8AF6B7669374}" type="pres">
      <dgm:prSet presAssocID="{88E64FE1-6F75-4505-BB12-9438567CDE18}" presName="level3hierChild" presStyleCnt="0"/>
      <dgm:spPr/>
    </dgm:pt>
    <dgm:pt modelId="{45A1E31F-9632-45D4-92D7-D6B2185FB62C}" type="pres">
      <dgm:prSet presAssocID="{4090D1F6-4751-476F-BB53-38959680EF30}" presName="conn2-1" presStyleLbl="parChTrans1D3" presStyleIdx="0" presStyleCnt="3"/>
      <dgm:spPr/>
      <dgm:t>
        <a:bodyPr/>
        <a:lstStyle/>
        <a:p>
          <a:endParaRPr lang="en-GB"/>
        </a:p>
      </dgm:t>
    </dgm:pt>
    <dgm:pt modelId="{4F7AE2F4-476C-4A3A-AE2F-5BB2AF8B5215}" type="pres">
      <dgm:prSet presAssocID="{4090D1F6-4751-476F-BB53-38959680EF30}" presName="connTx" presStyleLbl="parChTrans1D3" presStyleIdx="0" presStyleCnt="3"/>
      <dgm:spPr/>
      <dgm:t>
        <a:bodyPr/>
        <a:lstStyle/>
        <a:p>
          <a:endParaRPr lang="en-GB"/>
        </a:p>
      </dgm:t>
    </dgm:pt>
    <dgm:pt modelId="{5FF324E0-3436-452B-81D8-392F525BE49E}" type="pres">
      <dgm:prSet presAssocID="{A7555DC8-2959-41BC-A9B0-85694C168F05}" presName="root2" presStyleCnt="0"/>
      <dgm:spPr/>
    </dgm:pt>
    <dgm:pt modelId="{6FDAB1B2-AC48-404C-BEE0-A07935D693D3}" type="pres">
      <dgm:prSet presAssocID="{A7555DC8-2959-41BC-A9B0-85694C168F05}" presName="LevelTwoTextNod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750535CF-EC26-442A-80E2-9172EF0696BD}" type="pres">
      <dgm:prSet presAssocID="{A7555DC8-2959-41BC-A9B0-85694C168F05}" presName="level3hierChild" presStyleCnt="0"/>
      <dgm:spPr/>
    </dgm:pt>
    <dgm:pt modelId="{2B4607F1-C6B7-4CD5-BEA3-6140B544A99A}" type="pres">
      <dgm:prSet presAssocID="{41F43CF6-9A8C-4B9B-A5E3-FF88797C30AD}" presName="conn2-1" presStyleLbl="parChTrans1D4" presStyleIdx="0" presStyleCnt="6"/>
      <dgm:spPr/>
      <dgm:t>
        <a:bodyPr/>
        <a:lstStyle/>
        <a:p>
          <a:endParaRPr lang="en-GB"/>
        </a:p>
      </dgm:t>
    </dgm:pt>
    <dgm:pt modelId="{CF05B474-1A95-4338-B2E7-4C06F47AF1C8}" type="pres">
      <dgm:prSet presAssocID="{41F43CF6-9A8C-4B9B-A5E3-FF88797C30AD}" presName="connTx" presStyleLbl="parChTrans1D4" presStyleIdx="0" presStyleCnt="6"/>
      <dgm:spPr/>
      <dgm:t>
        <a:bodyPr/>
        <a:lstStyle/>
        <a:p>
          <a:endParaRPr lang="en-GB"/>
        </a:p>
      </dgm:t>
    </dgm:pt>
    <dgm:pt modelId="{D3662305-5C2B-4791-9BE0-5BF8E9DA905F}" type="pres">
      <dgm:prSet presAssocID="{968EE1DC-C112-4329-9A1F-4EF41C150A86}" presName="root2" presStyleCnt="0"/>
      <dgm:spPr/>
    </dgm:pt>
    <dgm:pt modelId="{935CB706-2145-4650-97F9-FF006061FD45}" type="pres">
      <dgm:prSet presAssocID="{968EE1DC-C112-4329-9A1F-4EF41C150A86}" presName="LevelTwoTextNode" presStyleLbl="node4" presStyleIdx="0" presStyleCnt="6" custScaleX="149265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7A9B39E4-5387-4683-B179-EF8C9114A119}" type="pres">
      <dgm:prSet presAssocID="{968EE1DC-C112-4329-9A1F-4EF41C150A86}" presName="level3hierChild" presStyleCnt="0"/>
      <dgm:spPr/>
    </dgm:pt>
    <dgm:pt modelId="{1EC834F8-D215-474A-A1A4-F023F2E6AD5A}" type="pres">
      <dgm:prSet presAssocID="{C609D229-DA68-4846-8F21-40EC6C069B1A}" presName="conn2-1" presStyleLbl="parChTrans1D4" presStyleIdx="1" presStyleCnt="6"/>
      <dgm:spPr/>
      <dgm:t>
        <a:bodyPr/>
        <a:lstStyle/>
        <a:p>
          <a:endParaRPr lang="en-GB"/>
        </a:p>
      </dgm:t>
    </dgm:pt>
    <dgm:pt modelId="{DCF7F5AF-2CE9-46D1-950F-2F5C8C36A4C7}" type="pres">
      <dgm:prSet presAssocID="{C609D229-DA68-4846-8F21-40EC6C069B1A}" presName="connTx" presStyleLbl="parChTrans1D4" presStyleIdx="1" presStyleCnt="6"/>
      <dgm:spPr/>
      <dgm:t>
        <a:bodyPr/>
        <a:lstStyle/>
        <a:p>
          <a:endParaRPr lang="en-GB"/>
        </a:p>
      </dgm:t>
    </dgm:pt>
    <dgm:pt modelId="{09227C33-372F-42D5-9AF4-A197EB81BE6D}" type="pres">
      <dgm:prSet presAssocID="{96B7746F-0510-48E7-8E9B-43F1F58DC687}" presName="root2" presStyleCnt="0"/>
      <dgm:spPr/>
    </dgm:pt>
    <dgm:pt modelId="{94FBFDF1-15C0-4C10-9202-B9895109D1EE}" type="pres">
      <dgm:prSet presAssocID="{96B7746F-0510-48E7-8E9B-43F1F58DC687}" presName="LevelTwoTextNode" presStyleLbl="node4" presStyleIdx="1" presStyleCnt="6" custScaleX="149265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470ABAD7-8B27-4BC4-AC28-9521335D137F}" type="pres">
      <dgm:prSet presAssocID="{96B7746F-0510-48E7-8E9B-43F1F58DC687}" presName="level3hierChild" presStyleCnt="0"/>
      <dgm:spPr/>
    </dgm:pt>
    <dgm:pt modelId="{6600FE0A-E340-4E11-AEE6-3514BF008E62}" type="pres">
      <dgm:prSet presAssocID="{DD644569-BEC7-4DCE-AF25-4677958FD300}" presName="conn2-1" presStyleLbl="parChTrans1D2" presStyleIdx="1" presStyleCnt="3"/>
      <dgm:spPr/>
      <dgm:t>
        <a:bodyPr/>
        <a:lstStyle/>
        <a:p>
          <a:endParaRPr lang="en-GB"/>
        </a:p>
      </dgm:t>
    </dgm:pt>
    <dgm:pt modelId="{831EBB19-F282-49EE-8501-2949940C6C6F}" type="pres">
      <dgm:prSet presAssocID="{DD644569-BEC7-4DCE-AF25-4677958FD300}" presName="connTx" presStyleLbl="parChTrans1D2" presStyleIdx="1" presStyleCnt="3"/>
      <dgm:spPr/>
      <dgm:t>
        <a:bodyPr/>
        <a:lstStyle/>
        <a:p>
          <a:endParaRPr lang="en-GB"/>
        </a:p>
      </dgm:t>
    </dgm:pt>
    <dgm:pt modelId="{9684DA03-6A8B-4289-9A34-3AF67E1C045B}" type="pres">
      <dgm:prSet presAssocID="{25D5ADE4-C009-48D7-98B5-2FE6971481B2}" presName="root2" presStyleCnt="0"/>
      <dgm:spPr/>
    </dgm:pt>
    <dgm:pt modelId="{B0C4A81D-B09D-4A9C-924C-911F6259811D}" type="pres">
      <dgm:prSet presAssocID="{25D5ADE4-C009-48D7-98B5-2FE6971481B2}" presName="LevelTwoTextNode" presStyleLbl="node2" presStyleIdx="1" presStyleCnt="3" custScaleX="128956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695D0401-AEBA-49F7-B888-2F1A8F3BEFDD}" type="pres">
      <dgm:prSet presAssocID="{25D5ADE4-C009-48D7-98B5-2FE6971481B2}" presName="level3hierChild" presStyleCnt="0"/>
      <dgm:spPr/>
    </dgm:pt>
    <dgm:pt modelId="{F5C1195C-3519-4997-8C4D-5CF9C85C6919}" type="pres">
      <dgm:prSet presAssocID="{DEBF0D9D-CD91-4699-B1E3-AF10703A1A53}" presName="conn2-1" presStyleLbl="parChTrans1D3" presStyleIdx="1" presStyleCnt="3"/>
      <dgm:spPr/>
      <dgm:t>
        <a:bodyPr/>
        <a:lstStyle/>
        <a:p>
          <a:endParaRPr lang="en-GB"/>
        </a:p>
      </dgm:t>
    </dgm:pt>
    <dgm:pt modelId="{9DE2246E-AB1C-4CE1-AB8B-431C16A867EF}" type="pres">
      <dgm:prSet presAssocID="{DEBF0D9D-CD91-4699-B1E3-AF10703A1A53}" presName="connTx" presStyleLbl="parChTrans1D3" presStyleIdx="1" presStyleCnt="3"/>
      <dgm:spPr/>
      <dgm:t>
        <a:bodyPr/>
        <a:lstStyle/>
        <a:p>
          <a:endParaRPr lang="en-GB"/>
        </a:p>
      </dgm:t>
    </dgm:pt>
    <dgm:pt modelId="{4EDF3DE5-75C5-4C61-9831-601433D291BB}" type="pres">
      <dgm:prSet presAssocID="{664B9583-FC71-4503-8942-612F003292C1}" presName="root2" presStyleCnt="0"/>
      <dgm:spPr/>
    </dgm:pt>
    <dgm:pt modelId="{D901533B-40D3-4D40-B3B5-D79926E57AE1}" type="pres">
      <dgm:prSet presAssocID="{664B9583-FC71-4503-8942-612F003292C1}" presName="LevelTwoTextNod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1A580064-3E9A-4C88-8EF3-4EA746AD29DE}" type="pres">
      <dgm:prSet presAssocID="{664B9583-FC71-4503-8942-612F003292C1}" presName="level3hierChild" presStyleCnt="0"/>
      <dgm:spPr/>
    </dgm:pt>
    <dgm:pt modelId="{69E78288-02D9-4393-81E6-EE6DDA638699}" type="pres">
      <dgm:prSet presAssocID="{88C209F6-2788-4C6D-8FF1-75D47A818F2F}" presName="conn2-1" presStyleLbl="parChTrans1D4" presStyleIdx="2" presStyleCnt="6"/>
      <dgm:spPr/>
      <dgm:t>
        <a:bodyPr/>
        <a:lstStyle/>
        <a:p>
          <a:endParaRPr lang="en-GB"/>
        </a:p>
      </dgm:t>
    </dgm:pt>
    <dgm:pt modelId="{F1D3E502-0340-4E90-BDA9-6A7B908D561C}" type="pres">
      <dgm:prSet presAssocID="{88C209F6-2788-4C6D-8FF1-75D47A818F2F}" presName="connTx" presStyleLbl="parChTrans1D4" presStyleIdx="2" presStyleCnt="6"/>
      <dgm:spPr/>
      <dgm:t>
        <a:bodyPr/>
        <a:lstStyle/>
        <a:p>
          <a:endParaRPr lang="en-GB"/>
        </a:p>
      </dgm:t>
    </dgm:pt>
    <dgm:pt modelId="{7DC778C2-B35A-4283-A7E4-D1A8E56A3CE8}" type="pres">
      <dgm:prSet presAssocID="{DB3750EC-F7B6-4A2B-92CC-D951F5BEC1E2}" presName="root2" presStyleCnt="0"/>
      <dgm:spPr/>
    </dgm:pt>
    <dgm:pt modelId="{13D5B2AD-6A13-4304-B884-5AFEE35237E0}" type="pres">
      <dgm:prSet presAssocID="{DB3750EC-F7B6-4A2B-92CC-D951F5BEC1E2}" presName="LevelTwoTextNode" presStyleLbl="node4" presStyleIdx="2" presStyleCnt="6" custScaleX="149265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40CD4595-76B0-4959-B959-56E00F723543}" type="pres">
      <dgm:prSet presAssocID="{DB3750EC-F7B6-4A2B-92CC-D951F5BEC1E2}" presName="level3hierChild" presStyleCnt="0"/>
      <dgm:spPr/>
    </dgm:pt>
    <dgm:pt modelId="{96244661-CE59-4BBC-AC10-C6FAE55D3AFC}" type="pres">
      <dgm:prSet presAssocID="{4F58391E-13ED-4FF2-9651-C70FBC7AF49F}" presName="conn2-1" presStyleLbl="parChTrans1D4" presStyleIdx="3" presStyleCnt="6"/>
      <dgm:spPr/>
      <dgm:t>
        <a:bodyPr/>
        <a:lstStyle/>
        <a:p>
          <a:endParaRPr lang="en-GB"/>
        </a:p>
      </dgm:t>
    </dgm:pt>
    <dgm:pt modelId="{3B8C13BD-E9BD-48DB-9096-9F67BDBF3273}" type="pres">
      <dgm:prSet presAssocID="{4F58391E-13ED-4FF2-9651-C70FBC7AF49F}" presName="connTx" presStyleLbl="parChTrans1D4" presStyleIdx="3" presStyleCnt="6"/>
      <dgm:spPr/>
      <dgm:t>
        <a:bodyPr/>
        <a:lstStyle/>
        <a:p>
          <a:endParaRPr lang="en-GB"/>
        </a:p>
      </dgm:t>
    </dgm:pt>
    <dgm:pt modelId="{A02AA176-C823-4A25-9738-BFCA7F5742C6}" type="pres">
      <dgm:prSet presAssocID="{058F7DAE-CE1E-4812-901C-AC5D416DBFC3}" presName="root2" presStyleCnt="0"/>
      <dgm:spPr/>
    </dgm:pt>
    <dgm:pt modelId="{4E297470-3420-4534-A8C2-5D01FCA1ABB4}" type="pres">
      <dgm:prSet presAssocID="{058F7DAE-CE1E-4812-901C-AC5D416DBFC3}" presName="LevelTwoTextNode" presStyleLbl="node4" presStyleIdx="3" presStyleCnt="6" custScaleX="149265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20DC57CC-0665-41B5-A265-8450C591587E}" type="pres">
      <dgm:prSet presAssocID="{058F7DAE-CE1E-4812-901C-AC5D416DBFC3}" presName="level3hierChild" presStyleCnt="0"/>
      <dgm:spPr/>
    </dgm:pt>
    <dgm:pt modelId="{12A4B955-F321-444C-B9DC-3DD59AABBC7A}" type="pres">
      <dgm:prSet presAssocID="{9D7F17CC-9235-436C-94F8-C10B987CD79F}" presName="conn2-1" presStyleLbl="parChTrans1D2" presStyleIdx="2" presStyleCnt="3"/>
      <dgm:spPr/>
      <dgm:t>
        <a:bodyPr/>
        <a:lstStyle/>
        <a:p>
          <a:endParaRPr lang="en-GB"/>
        </a:p>
      </dgm:t>
    </dgm:pt>
    <dgm:pt modelId="{F24554E4-EDBA-45CD-9491-3D0597F121DF}" type="pres">
      <dgm:prSet presAssocID="{9D7F17CC-9235-436C-94F8-C10B987CD79F}" presName="connTx" presStyleLbl="parChTrans1D2" presStyleIdx="2" presStyleCnt="3"/>
      <dgm:spPr/>
      <dgm:t>
        <a:bodyPr/>
        <a:lstStyle/>
        <a:p>
          <a:endParaRPr lang="en-GB"/>
        </a:p>
      </dgm:t>
    </dgm:pt>
    <dgm:pt modelId="{70944003-5B2E-4A5A-8783-903D4B7ACDF7}" type="pres">
      <dgm:prSet presAssocID="{7BBB4909-E834-45A3-9507-01B9567C0D3C}" presName="root2" presStyleCnt="0"/>
      <dgm:spPr/>
    </dgm:pt>
    <dgm:pt modelId="{E854E5EB-145D-4FB1-A514-F9B6B84A8ED7}" type="pres">
      <dgm:prSet presAssocID="{7BBB4909-E834-45A3-9507-01B9567C0D3C}" presName="LevelTwoTextNode" presStyleLbl="node2" presStyleIdx="2" presStyleCnt="3" custScaleX="130373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2F13675F-C296-41CC-82D0-921C501DD9C8}" type="pres">
      <dgm:prSet presAssocID="{7BBB4909-E834-45A3-9507-01B9567C0D3C}" presName="level3hierChild" presStyleCnt="0"/>
      <dgm:spPr/>
    </dgm:pt>
    <dgm:pt modelId="{65AD0A76-0F93-4A60-B0F9-33127C519D72}" type="pres">
      <dgm:prSet presAssocID="{CA455BF5-A20C-4A24-86A6-7FC3ABD28A0C}" presName="conn2-1" presStyleLbl="parChTrans1D3" presStyleIdx="2" presStyleCnt="3"/>
      <dgm:spPr/>
      <dgm:t>
        <a:bodyPr/>
        <a:lstStyle/>
        <a:p>
          <a:endParaRPr lang="en-GB"/>
        </a:p>
      </dgm:t>
    </dgm:pt>
    <dgm:pt modelId="{95925E62-1301-4EAE-A50A-021124A9A12C}" type="pres">
      <dgm:prSet presAssocID="{CA455BF5-A20C-4A24-86A6-7FC3ABD28A0C}" presName="connTx" presStyleLbl="parChTrans1D3" presStyleIdx="2" presStyleCnt="3"/>
      <dgm:spPr/>
      <dgm:t>
        <a:bodyPr/>
        <a:lstStyle/>
        <a:p>
          <a:endParaRPr lang="en-GB"/>
        </a:p>
      </dgm:t>
    </dgm:pt>
    <dgm:pt modelId="{DA78C6CC-B7CE-40C6-BF91-F8E750342AF3}" type="pres">
      <dgm:prSet presAssocID="{06C45303-0908-470E-A460-392179E36814}" presName="root2" presStyleCnt="0"/>
      <dgm:spPr/>
    </dgm:pt>
    <dgm:pt modelId="{598129EB-537B-4D24-8C16-A4C6B9D448F1}" type="pres">
      <dgm:prSet presAssocID="{06C45303-0908-470E-A460-392179E36814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710DE712-AF13-443E-829E-77FD74A5B26E}" type="pres">
      <dgm:prSet presAssocID="{06C45303-0908-470E-A460-392179E36814}" presName="level3hierChild" presStyleCnt="0"/>
      <dgm:spPr/>
    </dgm:pt>
    <dgm:pt modelId="{FE4D322F-A75F-4107-A2ED-FFBAD99E2250}" type="pres">
      <dgm:prSet presAssocID="{24428040-A718-474B-8A4F-9F04090209F3}" presName="conn2-1" presStyleLbl="parChTrans1D4" presStyleIdx="4" presStyleCnt="6"/>
      <dgm:spPr/>
      <dgm:t>
        <a:bodyPr/>
        <a:lstStyle/>
        <a:p>
          <a:endParaRPr lang="en-GB"/>
        </a:p>
      </dgm:t>
    </dgm:pt>
    <dgm:pt modelId="{7C17C4BC-51AA-4853-A045-D2C423AFB4D4}" type="pres">
      <dgm:prSet presAssocID="{24428040-A718-474B-8A4F-9F04090209F3}" presName="connTx" presStyleLbl="parChTrans1D4" presStyleIdx="4" presStyleCnt="6"/>
      <dgm:spPr/>
      <dgm:t>
        <a:bodyPr/>
        <a:lstStyle/>
        <a:p>
          <a:endParaRPr lang="en-GB"/>
        </a:p>
      </dgm:t>
    </dgm:pt>
    <dgm:pt modelId="{78197C22-2D01-4D1F-864D-78EE34930807}" type="pres">
      <dgm:prSet presAssocID="{52C714D7-2BF1-4B2C-AE42-33485AFE1761}" presName="root2" presStyleCnt="0"/>
      <dgm:spPr/>
    </dgm:pt>
    <dgm:pt modelId="{E712770C-5314-4039-B72B-AB9797F0512F}" type="pres">
      <dgm:prSet presAssocID="{52C714D7-2BF1-4B2C-AE42-33485AFE1761}" presName="LevelTwoTextNode" presStyleLbl="node4" presStyleIdx="4" presStyleCnt="6" custScaleX="151192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D11ED428-651C-4F4F-8269-1B3A8CED43E4}" type="pres">
      <dgm:prSet presAssocID="{52C714D7-2BF1-4B2C-AE42-33485AFE1761}" presName="level3hierChild" presStyleCnt="0"/>
      <dgm:spPr/>
    </dgm:pt>
    <dgm:pt modelId="{B8C93A14-9D05-4281-8616-6B42E8A3187D}" type="pres">
      <dgm:prSet presAssocID="{F3CB66FF-F1F1-410E-B5E4-C4AF22988348}" presName="conn2-1" presStyleLbl="parChTrans1D4" presStyleIdx="5" presStyleCnt="6"/>
      <dgm:spPr/>
      <dgm:t>
        <a:bodyPr/>
        <a:lstStyle/>
        <a:p>
          <a:endParaRPr lang="en-GB"/>
        </a:p>
      </dgm:t>
    </dgm:pt>
    <dgm:pt modelId="{DD14C476-7A3D-40B0-BA97-CEDF1AA321DE}" type="pres">
      <dgm:prSet presAssocID="{F3CB66FF-F1F1-410E-B5E4-C4AF22988348}" presName="connTx" presStyleLbl="parChTrans1D4" presStyleIdx="5" presStyleCnt="6"/>
      <dgm:spPr/>
      <dgm:t>
        <a:bodyPr/>
        <a:lstStyle/>
        <a:p>
          <a:endParaRPr lang="en-GB"/>
        </a:p>
      </dgm:t>
    </dgm:pt>
    <dgm:pt modelId="{993991B4-B738-48A3-AE15-CA4709B226FB}" type="pres">
      <dgm:prSet presAssocID="{DB3A7B1E-1C06-4E45-9146-E23D28A33A95}" presName="root2" presStyleCnt="0"/>
      <dgm:spPr/>
    </dgm:pt>
    <dgm:pt modelId="{B3B1144D-EBE9-46E6-AF62-6B82459D3BB6}" type="pres">
      <dgm:prSet presAssocID="{DB3A7B1E-1C06-4E45-9146-E23D28A33A95}" presName="LevelTwoTextNode" presStyleLbl="node4" presStyleIdx="5" presStyleCnt="6" custScaleX="149265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958F9118-A7D1-47DE-AC0A-473834693099}" type="pres">
      <dgm:prSet presAssocID="{DB3A7B1E-1C06-4E45-9146-E23D28A33A95}" presName="level3hierChild" presStyleCnt="0"/>
      <dgm:spPr/>
    </dgm:pt>
  </dgm:ptLst>
  <dgm:cxnLst>
    <dgm:cxn modelId="{6F694529-E7F4-406F-A627-E43519601C40}" type="presOf" srcId="{DD644569-BEC7-4DCE-AF25-4677958FD300}" destId="{831EBB19-F282-49EE-8501-2949940C6C6F}" srcOrd="1" destOrd="0" presId="urn:microsoft.com/office/officeart/2008/layout/HorizontalMultiLevelHierarchy"/>
    <dgm:cxn modelId="{51540777-6E6D-4C80-A8D9-3AC38EC4B4B8}" type="presOf" srcId="{88C209F6-2788-4C6D-8FF1-75D47A818F2F}" destId="{F1D3E502-0340-4E90-BDA9-6A7B908D561C}" srcOrd="1" destOrd="0" presId="urn:microsoft.com/office/officeart/2008/layout/HorizontalMultiLevelHierarchy"/>
    <dgm:cxn modelId="{7DC7DD83-13F7-444A-A247-A0AC9DC4A6CA}" type="presOf" srcId="{CA455BF5-A20C-4A24-86A6-7FC3ABD28A0C}" destId="{95925E62-1301-4EAE-A50A-021124A9A12C}" srcOrd="1" destOrd="0" presId="urn:microsoft.com/office/officeart/2008/layout/HorizontalMultiLevelHierarchy"/>
    <dgm:cxn modelId="{ADFAA80D-90D8-42D9-8C15-9E8185CB42C8}" srcId="{06C45303-0908-470E-A460-392179E36814}" destId="{52C714D7-2BF1-4B2C-AE42-33485AFE1761}" srcOrd="0" destOrd="0" parTransId="{24428040-A718-474B-8A4F-9F04090209F3}" sibTransId="{F02B3245-3CE6-44B4-B694-3EFCBE5EBBB9}"/>
    <dgm:cxn modelId="{079E55D0-67DC-4120-8B8B-49E076B1AF48}" type="presOf" srcId="{DD644569-BEC7-4DCE-AF25-4677958FD300}" destId="{6600FE0A-E340-4E11-AEE6-3514BF008E62}" srcOrd="0" destOrd="0" presId="urn:microsoft.com/office/officeart/2008/layout/HorizontalMultiLevelHierarchy"/>
    <dgm:cxn modelId="{444412F2-F51E-4B29-BBED-999ED8D2547F}" type="presOf" srcId="{CA455BF5-A20C-4A24-86A6-7FC3ABD28A0C}" destId="{65AD0A76-0F93-4A60-B0F9-33127C519D72}" srcOrd="0" destOrd="0" presId="urn:microsoft.com/office/officeart/2008/layout/HorizontalMultiLevelHierarchy"/>
    <dgm:cxn modelId="{0C1615B6-A259-410F-90C3-A87AF1E2520C}" srcId="{0BBCC0AD-E470-42C1-8D24-4950A2AC3EAD}" destId="{7BBB4909-E834-45A3-9507-01B9567C0D3C}" srcOrd="2" destOrd="0" parTransId="{9D7F17CC-9235-436C-94F8-C10B987CD79F}" sibTransId="{E1AB768B-E4AD-41A2-924D-A39789FFDA96}"/>
    <dgm:cxn modelId="{E6933488-E00C-4EE2-BF44-3C930A6BA295}" type="presOf" srcId="{DB3A7B1E-1C06-4E45-9146-E23D28A33A95}" destId="{B3B1144D-EBE9-46E6-AF62-6B82459D3BB6}" srcOrd="0" destOrd="0" presId="urn:microsoft.com/office/officeart/2008/layout/HorizontalMultiLevelHierarchy"/>
    <dgm:cxn modelId="{30D48417-5981-40A2-814F-AAF98B2A5BC6}" type="presOf" srcId="{41F43CF6-9A8C-4B9B-A5E3-FF88797C30AD}" destId="{2B4607F1-C6B7-4CD5-BEA3-6140B544A99A}" srcOrd="0" destOrd="0" presId="urn:microsoft.com/office/officeart/2008/layout/HorizontalMultiLevelHierarchy"/>
    <dgm:cxn modelId="{FD66E755-0D42-4BB7-9D10-0E71A6A2654D}" srcId="{88E64FE1-6F75-4505-BB12-9438567CDE18}" destId="{A7555DC8-2959-41BC-A9B0-85694C168F05}" srcOrd="0" destOrd="0" parTransId="{4090D1F6-4751-476F-BB53-38959680EF30}" sibTransId="{E093BBE0-C64B-471F-9C97-2FC108A5E027}"/>
    <dgm:cxn modelId="{60DFC2C9-2F36-4270-9402-CE2AF090474E}" type="presOf" srcId="{DEBF0D9D-CD91-4699-B1E3-AF10703A1A53}" destId="{F5C1195C-3519-4997-8C4D-5CF9C85C6919}" srcOrd="0" destOrd="0" presId="urn:microsoft.com/office/officeart/2008/layout/HorizontalMultiLevelHierarchy"/>
    <dgm:cxn modelId="{98CF53D7-D232-4F43-B3BD-860943686A2C}" srcId="{5F966C42-5041-4738-B292-3DE8473F94C6}" destId="{0BBCC0AD-E470-42C1-8D24-4950A2AC3EAD}" srcOrd="0" destOrd="0" parTransId="{28A9E7E1-76FF-40DF-9042-46CA9946EED5}" sibTransId="{223848F2-F39E-4FCE-A086-E2CBC03BAE8B}"/>
    <dgm:cxn modelId="{7B1184E1-49FC-47A4-849A-B855D3CE8557}" type="presOf" srcId="{52C714D7-2BF1-4B2C-AE42-33485AFE1761}" destId="{E712770C-5314-4039-B72B-AB9797F0512F}" srcOrd="0" destOrd="0" presId="urn:microsoft.com/office/officeart/2008/layout/HorizontalMultiLevelHierarchy"/>
    <dgm:cxn modelId="{37595A01-3C31-43CF-A6D2-D403E0A79BEF}" type="presOf" srcId="{F3CB66FF-F1F1-410E-B5E4-C4AF22988348}" destId="{B8C93A14-9D05-4281-8616-6B42E8A3187D}" srcOrd="0" destOrd="0" presId="urn:microsoft.com/office/officeart/2008/layout/HorizontalMultiLevelHierarchy"/>
    <dgm:cxn modelId="{E1893C1C-5083-4031-82DF-B765386F6254}" type="presOf" srcId="{4F58391E-13ED-4FF2-9651-C70FBC7AF49F}" destId="{3B8C13BD-E9BD-48DB-9096-9F67BDBF3273}" srcOrd="1" destOrd="0" presId="urn:microsoft.com/office/officeart/2008/layout/HorizontalMultiLevelHierarchy"/>
    <dgm:cxn modelId="{745C0599-344D-4253-BD43-BB2868F92CB9}" type="presOf" srcId="{25D5ADE4-C009-48D7-98B5-2FE6971481B2}" destId="{B0C4A81D-B09D-4A9C-924C-911F6259811D}" srcOrd="0" destOrd="0" presId="urn:microsoft.com/office/officeart/2008/layout/HorizontalMultiLevelHierarchy"/>
    <dgm:cxn modelId="{F6936CE8-F07D-45EE-A51A-4125DC3CA23C}" type="presOf" srcId="{4090D1F6-4751-476F-BB53-38959680EF30}" destId="{4F7AE2F4-476C-4A3A-AE2F-5BB2AF8B5215}" srcOrd="1" destOrd="0" presId="urn:microsoft.com/office/officeart/2008/layout/HorizontalMultiLevelHierarchy"/>
    <dgm:cxn modelId="{54BEAFBF-156E-439A-8C40-03B53728A653}" type="presOf" srcId="{4F58391E-13ED-4FF2-9651-C70FBC7AF49F}" destId="{96244661-CE59-4BBC-AC10-C6FAE55D3AFC}" srcOrd="0" destOrd="0" presId="urn:microsoft.com/office/officeart/2008/layout/HorizontalMultiLevelHierarchy"/>
    <dgm:cxn modelId="{B8FF46A4-3CE0-4BA6-9C26-95107C3C8205}" type="presOf" srcId="{DEBF0D9D-CD91-4699-B1E3-AF10703A1A53}" destId="{9DE2246E-AB1C-4CE1-AB8B-431C16A867EF}" srcOrd="1" destOrd="0" presId="urn:microsoft.com/office/officeart/2008/layout/HorizontalMultiLevelHierarchy"/>
    <dgm:cxn modelId="{19818875-0C6E-4F0B-8D46-3E1E4A24DC0B}" type="presOf" srcId="{9D7F17CC-9235-436C-94F8-C10B987CD79F}" destId="{12A4B955-F321-444C-B9DC-3DD59AABBC7A}" srcOrd="0" destOrd="0" presId="urn:microsoft.com/office/officeart/2008/layout/HorizontalMultiLevelHierarchy"/>
    <dgm:cxn modelId="{9C906C67-A8F0-4C5A-BB13-6B238C102B81}" type="presOf" srcId="{DB3750EC-F7B6-4A2B-92CC-D951F5BEC1E2}" destId="{13D5B2AD-6A13-4304-B884-5AFEE35237E0}" srcOrd="0" destOrd="0" presId="urn:microsoft.com/office/officeart/2008/layout/HorizontalMultiLevelHierarchy"/>
    <dgm:cxn modelId="{4B433CD9-35CA-4FB6-B093-8B12D1574CDB}" srcId="{06C45303-0908-470E-A460-392179E36814}" destId="{DB3A7B1E-1C06-4E45-9146-E23D28A33A95}" srcOrd="1" destOrd="0" parTransId="{F3CB66FF-F1F1-410E-B5E4-C4AF22988348}" sibTransId="{0412BD11-87B8-4925-AFE8-DABAE83EB38C}"/>
    <dgm:cxn modelId="{182011EB-51C6-407D-9427-4458DE331FBE}" type="presOf" srcId="{C609D229-DA68-4846-8F21-40EC6C069B1A}" destId="{DCF7F5AF-2CE9-46D1-950F-2F5C8C36A4C7}" srcOrd="1" destOrd="0" presId="urn:microsoft.com/office/officeart/2008/layout/HorizontalMultiLevelHierarchy"/>
    <dgm:cxn modelId="{E9474966-7CA8-4455-BF28-45EE0603D5B2}" type="presOf" srcId="{480CA048-D646-4D66-AD30-5BF7C8C4EF24}" destId="{06CE5D22-40A5-4A91-8738-65A738C7263E}" srcOrd="0" destOrd="0" presId="urn:microsoft.com/office/officeart/2008/layout/HorizontalMultiLevelHierarchy"/>
    <dgm:cxn modelId="{5C8F5D58-4E26-413F-8794-5F68E9B8FEF8}" srcId="{664B9583-FC71-4503-8942-612F003292C1}" destId="{DB3750EC-F7B6-4A2B-92CC-D951F5BEC1E2}" srcOrd="0" destOrd="0" parTransId="{88C209F6-2788-4C6D-8FF1-75D47A818F2F}" sibTransId="{8DD9CEA8-FD1D-4770-8AC9-72CC06302353}"/>
    <dgm:cxn modelId="{7084474A-772E-42E5-A242-279B639ABD5F}" type="presOf" srcId="{C609D229-DA68-4846-8F21-40EC6C069B1A}" destId="{1EC834F8-D215-474A-A1A4-F023F2E6AD5A}" srcOrd="0" destOrd="0" presId="urn:microsoft.com/office/officeart/2008/layout/HorizontalMultiLevelHierarchy"/>
    <dgm:cxn modelId="{EA1AEA39-A58F-4979-8C0E-D43C5C328A11}" srcId="{7BBB4909-E834-45A3-9507-01B9567C0D3C}" destId="{06C45303-0908-470E-A460-392179E36814}" srcOrd="0" destOrd="0" parTransId="{CA455BF5-A20C-4A24-86A6-7FC3ABD28A0C}" sibTransId="{3A0DFDF5-5189-4B4C-B0F3-94F4C64D2AE2}"/>
    <dgm:cxn modelId="{FD0D0C9C-782B-4E5D-8FBA-DA35754D9657}" type="presOf" srcId="{88E64FE1-6F75-4505-BB12-9438567CDE18}" destId="{C25255CB-C13E-484F-BE87-E1FBC5BAB7BD}" srcOrd="0" destOrd="0" presId="urn:microsoft.com/office/officeart/2008/layout/HorizontalMultiLevelHierarchy"/>
    <dgm:cxn modelId="{C1B28611-B744-48E0-9E62-6A05168BE767}" srcId="{A7555DC8-2959-41BC-A9B0-85694C168F05}" destId="{96B7746F-0510-48E7-8E9B-43F1F58DC687}" srcOrd="1" destOrd="0" parTransId="{C609D229-DA68-4846-8F21-40EC6C069B1A}" sibTransId="{EEDF0547-64E3-42FD-AA82-E88B6817353D}"/>
    <dgm:cxn modelId="{9F72F713-009C-480C-9FF0-EB79BEF7701A}" srcId="{25D5ADE4-C009-48D7-98B5-2FE6971481B2}" destId="{664B9583-FC71-4503-8942-612F003292C1}" srcOrd="0" destOrd="0" parTransId="{DEBF0D9D-CD91-4699-B1E3-AF10703A1A53}" sibTransId="{6EBCC54F-9F76-4502-83CA-19EE4E335EDF}"/>
    <dgm:cxn modelId="{D239EE0A-8CFA-4094-A2AE-3BDCFA37F2A4}" type="presOf" srcId="{88C209F6-2788-4C6D-8FF1-75D47A818F2F}" destId="{69E78288-02D9-4393-81E6-EE6DDA638699}" srcOrd="0" destOrd="0" presId="urn:microsoft.com/office/officeart/2008/layout/HorizontalMultiLevelHierarchy"/>
    <dgm:cxn modelId="{0B92E43A-B672-45AF-8B33-743F6A5194E3}" type="presOf" srcId="{06C45303-0908-470E-A460-392179E36814}" destId="{598129EB-537B-4D24-8C16-A4C6B9D448F1}" srcOrd="0" destOrd="0" presId="urn:microsoft.com/office/officeart/2008/layout/HorizontalMultiLevelHierarchy"/>
    <dgm:cxn modelId="{695E401E-E15D-4DA8-ACF9-A71374350413}" type="presOf" srcId="{7BBB4909-E834-45A3-9507-01B9567C0D3C}" destId="{E854E5EB-145D-4FB1-A514-F9B6B84A8ED7}" srcOrd="0" destOrd="0" presId="urn:microsoft.com/office/officeart/2008/layout/HorizontalMultiLevelHierarchy"/>
    <dgm:cxn modelId="{664C4231-2F93-4829-BC38-47AEDE568219}" type="presOf" srcId="{5F966C42-5041-4738-B292-3DE8473F94C6}" destId="{A7F5AB73-0C13-49BF-8392-ADE932244317}" srcOrd="0" destOrd="0" presId="urn:microsoft.com/office/officeart/2008/layout/HorizontalMultiLevelHierarchy"/>
    <dgm:cxn modelId="{2C7304B1-C479-474C-9E81-D3A87978F5B0}" type="presOf" srcId="{968EE1DC-C112-4329-9A1F-4EF41C150A86}" destId="{935CB706-2145-4650-97F9-FF006061FD45}" srcOrd="0" destOrd="0" presId="urn:microsoft.com/office/officeart/2008/layout/HorizontalMultiLevelHierarchy"/>
    <dgm:cxn modelId="{94CC0A63-6BDC-43CE-97F9-66B106AE0F36}" type="presOf" srcId="{96B7746F-0510-48E7-8E9B-43F1F58DC687}" destId="{94FBFDF1-15C0-4C10-9202-B9895109D1EE}" srcOrd="0" destOrd="0" presId="urn:microsoft.com/office/officeart/2008/layout/HorizontalMultiLevelHierarchy"/>
    <dgm:cxn modelId="{E1D56621-8938-4758-86E3-427B26A552DB}" type="presOf" srcId="{24428040-A718-474B-8A4F-9F04090209F3}" destId="{7C17C4BC-51AA-4853-A045-D2C423AFB4D4}" srcOrd="1" destOrd="0" presId="urn:microsoft.com/office/officeart/2008/layout/HorizontalMultiLevelHierarchy"/>
    <dgm:cxn modelId="{4DC36D82-49B7-46DB-9072-09286EAA4ADE}" srcId="{0BBCC0AD-E470-42C1-8D24-4950A2AC3EAD}" destId="{25D5ADE4-C009-48D7-98B5-2FE6971481B2}" srcOrd="1" destOrd="0" parTransId="{DD644569-BEC7-4DCE-AF25-4677958FD300}" sibTransId="{AA1AE4E8-A253-4A44-B141-2A853C2E3BD8}"/>
    <dgm:cxn modelId="{7EB51F07-4E8A-406B-A94E-5B92B6DE3D62}" type="presOf" srcId="{058F7DAE-CE1E-4812-901C-AC5D416DBFC3}" destId="{4E297470-3420-4534-A8C2-5D01FCA1ABB4}" srcOrd="0" destOrd="0" presId="urn:microsoft.com/office/officeart/2008/layout/HorizontalMultiLevelHierarchy"/>
    <dgm:cxn modelId="{BE1ECB3F-FE76-4E8A-9AD4-7E1E0D190DF2}" type="presOf" srcId="{A7555DC8-2959-41BC-A9B0-85694C168F05}" destId="{6FDAB1B2-AC48-404C-BEE0-A07935D693D3}" srcOrd="0" destOrd="0" presId="urn:microsoft.com/office/officeart/2008/layout/HorizontalMultiLevelHierarchy"/>
    <dgm:cxn modelId="{8092C980-8779-44E3-8ECB-8F063C768C61}" type="presOf" srcId="{F3CB66FF-F1F1-410E-B5E4-C4AF22988348}" destId="{DD14C476-7A3D-40B0-BA97-CEDF1AA321DE}" srcOrd="1" destOrd="0" presId="urn:microsoft.com/office/officeart/2008/layout/HorizontalMultiLevelHierarchy"/>
    <dgm:cxn modelId="{CD71308D-8707-41CB-8243-B11BBE1C6440}" srcId="{A7555DC8-2959-41BC-A9B0-85694C168F05}" destId="{968EE1DC-C112-4329-9A1F-4EF41C150A86}" srcOrd="0" destOrd="0" parTransId="{41F43CF6-9A8C-4B9B-A5E3-FF88797C30AD}" sibTransId="{EAF3BB76-D380-457C-914F-60957D87FCF5}"/>
    <dgm:cxn modelId="{F98D961F-2116-4469-824D-447D83AA35B3}" type="presOf" srcId="{0BBCC0AD-E470-42C1-8D24-4950A2AC3EAD}" destId="{CB362D5D-8B02-4BD1-9437-C766D303F431}" srcOrd="0" destOrd="0" presId="urn:microsoft.com/office/officeart/2008/layout/HorizontalMultiLevelHierarchy"/>
    <dgm:cxn modelId="{90B25B32-B223-4C6E-84CA-B12A0111E21D}" srcId="{0BBCC0AD-E470-42C1-8D24-4950A2AC3EAD}" destId="{88E64FE1-6F75-4505-BB12-9438567CDE18}" srcOrd="0" destOrd="0" parTransId="{480CA048-D646-4D66-AD30-5BF7C8C4EF24}" sibTransId="{58CC1DBF-F1A9-4947-AE12-C76B14D38753}"/>
    <dgm:cxn modelId="{1403D9F7-59F9-44E6-820A-DF692F6246A7}" type="presOf" srcId="{24428040-A718-474B-8A4F-9F04090209F3}" destId="{FE4D322F-A75F-4107-A2ED-FFBAD99E2250}" srcOrd="0" destOrd="0" presId="urn:microsoft.com/office/officeart/2008/layout/HorizontalMultiLevelHierarchy"/>
    <dgm:cxn modelId="{81032360-36E8-42EB-ADC5-F0A4996F18D3}" type="presOf" srcId="{4090D1F6-4751-476F-BB53-38959680EF30}" destId="{45A1E31F-9632-45D4-92D7-D6B2185FB62C}" srcOrd="0" destOrd="0" presId="urn:microsoft.com/office/officeart/2008/layout/HorizontalMultiLevelHierarchy"/>
    <dgm:cxn modelId="{0F146348-B334-40C7-9770-346D00768641}" type="presOf" srcId="{9D7F17CC-9235-436C-94F8-C10B987CD79F}" destId="{F24554E4-EDBA-45CD-9491-3D0597F121DF}" srcOrd="1" destOrd="0" presId="urn:microsoft.com/office/officeart/2008/layout/HorizontalMultiLevelHierarchy"/>
    <dgm:cxn modelId="{004FE994-FB61-4F3E-B251-3C3FFED11A29}" srcId="{664B9583-FC71-4503-8942-612F003292C1}" destId="{058F7DAE-CE1E-4812-901C-AC5D416DBFC3}" srcOrd="1" destOrd="0" parTransId="{4F58391E-13ED-4FF2-9651-C70FBC7AF49F}" sibTransId="{B0C00ED1-96B5-4FFF-8FF1-2B97AE6053BE}"/>
    <dgm:cxn modelId="{B7A1D623-8B3E-4577-9E85-216ED4DD7D1E}" type="presOf" srcId="{41F43CF6-9A8C-4B9B-A5E3-FF88797C30AD}" destId="{CF05B474-1A95-4338-B2E7-4C06F47AF1C8}" srcOrd="1" destOrd="0" presId="urn:microsoft.com/office/officeart/2008/layout/HorizontalMultiLevelHierarchy"/>
    <dgm:cxn modelId="{82AB4D9A-D865-45AE-91F1-055463148E77}" type="presOf" srcId="{480CA048-D646-4D66-AD30-5BF7C8C4EF24}" destId="{8D01D65F-9290-4237-A41C-DF5BD8E24E4B}" srcOrd="1" destOrd="0" presId="urn:microsoft.com/office/officeart/2008/layout/HorizontalMultiLevelHierarchy"/>
    <dgm:cxn modelId="{F753BC2A-9273-4DF0-8957-F4DFB69B2144}" type="presOf" srcId="{664B9583-FC71-4503-8942-612F003292C1}" destId="{D901533B-40D3-4D40-B3B5-D79926E57AE1}" srcOrd="0" destOrd="0" presId="urn:microsoft.com/office/officeart/2008/layout/HorizontalMultiLevelHierarchy"/>
    <dgm:cxn modelId="{59BD3FD7-7006-4621-8BC8-4020EF085D8C}" type="presParOf" srcId="{A7F5AB73-0C13-49BF-8392-ADE932244317}" destId="{CF132C9A-CBE2-4E69-805E-3EF1E0F29A8A}" srcOrd="0" destOrd="0" presId="urn:microsoft.com/office/officeart/2008/layout/HorizontalMultiLevelHierarchy"/>
    <dgm:cxn modelId="{A513991B-1038-4C6B-B602-D94B6BBC0F58}" type="presParOf" srcId="{CF132C9A-CBE2-4E69-805E-3EF1E0F29A8A}" destId="{CB362D5D-8B02-4BD1-9437-C766D303F431}" srcOrd="0" destOrd="0" presId="urn:microsoft.com/office/officeart/2008/layout/HorizontalMultiLevelHierarchy"/>
    <dgm:cxn modelId="{677888D1-FA78-4812-A2A0-6E85A0584945}" type="presParOf" srcId="{CF132C9A-CBE2-4E69-805E-3EF1E0F29A8A}" destId="{E2513109-8062-4866-9AD3-EA4DADE4A4E3}" srcOrd="1" destOrd="0" presId="urn:microsoft.com/office/officeart/2008/layout/HorizontalMultiLevelHierarchy"/>
    <dgm:cxn modelId="{5B48553D-63F3-44C0-AC9A-D8BBA7CDA737}" type="presParOf" srcId="{E2513109-8062-4866-9AD3-EA4DADE4A4E3}" destId="{06CE5D22-40A5-4A91-8738-65A738C7263E}" srcOrd="0" destOrd="0" presId="urn:microsoft.com/office/officeart/2008/layout/HorizontalMultiLevelHierarchy"/>
    <dgm:cxn modelId="{6C151104-E433-4A87-86B4-11AA2B605969}" type="presParOf" srcId="{06CE5D22-40A5-4A91-8738-65A738C7263E}" destId="{8D01D65F-9290-4237-A41C-DF5BD8E24E4B}" srcOrd="0" destOrd="0" presId="urn:microsoft.com/office/officeart/2008/layout/HorizontalMultiLevelHierarchy"/>
    <dgm:cxn modelId="{3FB9955A-0A40-48A7-8ECD-BCD2F8F53995}" type="presParOf" srcId="{E2513109-8062-4866-9AD3-EA4DADE4A4E3}" destId="{F7DE735A-C9A2-450F-80DE-2F9434ECB7D2}" srcOrd="1" destOrd="0" presId="urn:microsoft.com/office/officeart/2008/layout/HorizontalMultiLevelHierarchy"/>
    <dgm:cxn modelId="{16CC9526-F953-4C03-91A1-B6A336F204C9}" type="presParOf" srcId="{F7DE735A-C9A2-450F-80DE-2F9434ECB7D2}" destId="{C25255CB-C13E-484F-BE87-E1FBC5BAB7BD}" srcOrd="0" destOrd="0" presId="urn:microsoft.com/office/officeart/2008/layout/HorizontalMultiLevelHierarchy"/>
    <dgm:cxn modelId="{0AF1846A-4D9F-4668-83C6-D019EBF59FA3}" type="presParOf" srcId="{F7DE735A-C9A2-450F-80DE-2F9434ECB7D2}" destId="{C1A9E9BC-CFB6-4E35-91E3-8AF6B7669374}" srcOrd="1" destOrd="0" presId="urn:microsoft.com/office/officeart/2008/layout/HorizontalMultiLevelHierarchy"/>
    <dgm:cxn modelId="{75F9ED29-075C-4D1E-87E0-F3201F83CB94}" type="presParOf" srcId="{C1A9E9BC-CFB6-4E35-91E3-8AF6B7669374}" destId="{45A1E31F-9632-45D4-92D7-D6B2185FB62C}" srcOrd="0" destOrd="0" presId="urn:microsoft.com/office/officeart/2008/layout/HorizontalMultiLevelHierarchy"/>
    <dgm:cxn modelId="{D27CEB6A-21BE-4C22-A8FE-CA0BBE7D5352}" type="presParOf" srcId="{45A1E31F-9632-45D4-92D7-D6B2185FB62C}" destId="{4F7AE2F4-476C-4A3A-AE2F-5BB2AF8B5215}" srcOrd="0" destOrd="0" presId="urn:microsoft.com/office/officeart/2008/layout/HorizontalMultiLevelHierarchy"/>
    <dgm:cxn modelId="{DA004680-EC16-41FE-8E49-D51EDE982B28}" type="presParOf" srcId="{C1A9E9BC-CFB6-4E35-91E3-8AF6B7669374}" destId="{5FF324E0-3436-452B-81D8-392F525BE49E}" srcOrd="1" destOrd="0" presId="urn:microsoft.com/office/officeart/2008/layout/HorizontalMultiLevelHierarchy"/>
    <dgm:cxn modelId="{EC6C44B7-ABEA-4DAE-AAA7-29CB6AC8B6CC}" type="presParOf" srcId="{5FF324E0-3436-452B-81D8-392F525BE49E}" destId="{6FDAB1B2-AC48-404C-BEE0-A07935D693D3}" srcOrd="0" destOrd="0" presId="urn:microsoft.com/office/officeart/2008/layout/HorizontalMultiLevelHierarchy"/>
    <dgm:cxn modelId="{D52C13E0-61C0-4BF0-B7F4-2811F0E62A2F}" type="presParOf" srcId="{5FF324E0-3436-452B-81D8-392F525BE49E}" destId="{750535CF-EC26-442A-80E2-9172EF0696BD}" srcOrd="1" destOrd="0" presId="urn:microsoft.com/office/officeart/2008/layout/HorizontalMultiLevelHierarchy"/>
    <dgm:cxn modelId="{143CAE6A-CF21-4485-9B0B-22E8E8FE882B}" type="presParOf" srcId="{750535CF-EC26-442A-80E2-9172EF0696BD}" destId="{2B4607F1-C6B7-4CD5-BEA3-6140B544A99A}" srcOrd="0" destOrd="0" presId="urn:microsoft.com/office/officeart/2008/layout/HorizontalMultiLevelHierarchy"/>
    <dgm:cxn modelId="{10509B23-BA37-4C6A-8D64-7ABE2F31D546}" type="presParOf" srcId="{2B4607F1-C6B7-4CD5-BEA3-6140B544A99A}" destId="{CF05B474-1A95-4338-B2E7-4C06F47AF1C8}" srcOrd="0" destOrd="0" presId="urn:microsoft.com/office/officeart/2008/layout/HorizontalMultiLevelHierarchy"/>
    <dgm:cxn modelId="{ED0A7EF6-6DC8-407D-9222-95E2EF2032EC}" type="presParOf" srcId="{750535CF-EC26-442A-80E2-9172EF0696BD}" destId="{D3662305-5C2B-4791-9BE0-5BF8E9DA905F}" srcOrd="1" destOrd="0" presId="urn:microsoft.com/office/officeart/2008/layout/HorizontalMultiLevelHierarchy"/>
    <dgm:cxn modelId="{448F6F81-EE46-4C22-B9BE-D4B76B26BE4D}" type="presParOf" srcId="{D3662305-5C2B-4791-9BE0-5BF8E9DA905F}" destId="{935CB706-2145-4650-97F9-FF006061FD45}" srcOrd="0" destOrd="0" presId="urn:microsoft.com/office/officeart/2008/layout/HorizontalMultiLevelHierarchy"/>
    <dgm:cxn modelId="{EE40350A-EB31-4809-89B4-0812E7325F5A}" type="presParOf" srcId="{D3662305-5C2B-4791-9BE0-5BF8E9DA905F}" destId="{7A9B39E4-5387-4683-B179-EF8C9114A119}" srcOrd="1" destOrd="0" presId="urn:microsoft.com/office/officeart/2008/layout/HorizontalMultiLevelHierarchy"/>
    <dgm:cxn modelId="{E89A7840-817D-4D0E-BFB1-83635A70FEA1}" type="presParOf" srcId="{750535CF-EC26-442A-80E2-9172EF0696BD}" destId="{1EC834F8-D215-474A-A1A4-F023F2E6AD5A}" srcOrd="2" destOrd="0" presId="urn:microsoft.com/office/officeart/2008/layout/HorizontalMultiLevelHierarchy"/>
    <dgm:cxn modelId="{1E3F8A2D-0CB2-494E-A53F-6C11CF3DC983}" type="presParOf" srcId="{1EC834F8-D215-474A-A1A4-F023F2E6AD5A}" destId="{DCF7F5AF-2CE9-46D1-950F-2F5C8C36A4C7}" srcOrd="0" destOrd="0" presId="urn:microsoft.com/office/officeart/2008/layout/HorizontalMultiLevelHierarchy"/>
    <dgm:cxn modelId="{7C265181-09BD-4E53-B405-FC3B5BD65837}" type="presParOf" srcId="{750535CF-EC26-442A-80E2-9172EF0696BD}" destId="{09227C33-372F-42D5-9AF4-A197EB81BE6D}" srcOrd="3" destOrd="0" presId="urn:microsoft.com/office/officeart/2008/layout/HorizontalMultiLevelHierarchy"/>
    <dgm:cxn modelId="{3069A55C-3F42-4646-A1FB-342E9580B48A}" type="presParOf" srcId="{09227C33-372F-42D5-9AF4-A197EB81BE6D}" destId="{94FBFDF1-15C0-4C10-9202-B9895109D1EE}" srcOrd="0" destOrd="0" presId="urn:microsoft.com/office/officeart/2008/layout/HorizontalMultiLevelHierarchy"/>
    <dgm:cxn modelId="{69D503FD-4CB3-4703-B9E0-1BEFE602FAD1}" type="presParOf" srcId="{09227C33-372F-42D5-9AF4-A197EB81BE6D}" destId="{470ABAD7-8B27-4BC4-AC28-9521335D137F}" srcOrd="1" destOrd="0" presId="urn:microsoft.com/office/officeart/2008/layout/HorizontalMultiLevelHierarchy"/>
    <dgm:cxn modelId="{93B1395D-ED63-4DEB-81B4-3F754ABFCABA}" type="presParOf" srcId="{E2513109-8062-4866-9AD3-EA4DADE4A4E3}" destId="{6600FE0A-E340-4E11-AEE6-3514BF008E62}" srcOrd="2" destOrd="0" presId="urn:microsoft.com/office/officeart/2008/layout/HorizontalMultiLevelHierarchy"/>
    <dgm:cxn modelId="{E3445DF0-34E9-4968-ABFA-2EB01B0EE132}" type="presParOf" srcId="{6600FE0A-E340-4E11-AEE6-3514BF008E62}" destId="{831EBB19-F282-49EE-8501-2949940C6C6F}" srcOrd="0" destOrd="0" presId="urn:microsoft.com/office/officeart/2008/layout/HorizontalMultiLevelHierarchy"/>
    <dgm:cxn modelId="{1B0F487D-514A-447D-8875-6E6355D1C452}" type="presParOf" srcId="{E2513109-8062-4866-9AD3-EA4DADE4A4E3}" destId="{9684DA03-6A8B-4289-9A34-3AF67E1C045B}" srcOrd="3" destOrd="0" presId="urn:microsoft.com/office/officeart/2008/layout/HorizontalMultiLevelHierarchy"/>
    <dgm:cxn modelId="{4A8319AF-3451-44DF-B883-79A11F71793C}" type="presParOf" srcId="{9684DA03-6A8B-4289-9A34-3AF67E1C045B}" destId="{B0C4A81D-B09D-4A9C-924C-911F6259811D}" srcOrd="0" destOrd="0" presId="urn:microsoft.com/office/officeart/2008/layout/HorizontalMultiLevelHierarchy"/>
    <dgm:cxn modelId="{FC2507EB-898B-4FA3-A95B-ADA2937A7297}" type="presParOf" srcId="{9684DA03-6A8B-4289-9A34-3AF67E1C045B}" destId="{695D0401-AEBA-49F7-B888-2F1A8F3BEFDD}" srcOrd="1" destOrd="0" presId="urn:microsoft.com/office/officeart/2008/layout/HorizontalMultiLevelHierarchy"/>
    <dgm:cxn modelId="{AAF1E151-7F8D-445F-9917-B71D086439FC}" type="presParOf" srcId="{695D0401-AEBA-49F7-B888-2F1A8F3BEFDD}" destId="{F5C1195C-3519-4997-8C4D-5CF9C85C6919}" srcOrd="0" destOrd="0" presId="urn:microsoft.com/office/officeart/2008/layout/HorizontalMultiLevelHierarchy"/>
    <dgm:cxn modelId="{AC078F5F-BDFD-4C57-B85F-F5A0E350B25C}" type="presParOf" srcId="{F5C1195C-3519-4997-8C4D-5CF9C85C6919}" destId="{9DE2246E-AB1C-4CE1-AB8B-431C16A867EF}" srcOrd="0" destOrd="0" presId="urn:microsoft.com/office/officeart/2008/layout/HorizontalMultiLevelHierarchy"/>
    <dgm:cxn modelId="{33075FE2-1773-4D56-B051-783BF338EE16}" type="presParOf" srcId="{695D0401-AEBA-49F7-B888-2F1A8F3BEFDD}" destId="{4EDF3DE5-75C5-4C61-9831-601433D291BB}" srcOrd="1" destOrd="0" presId="urn:microsoft.com/office/officeart/2008/layout/HorizontalMultiLevelHierarchy"/>
    <dgm:cxn modelId="{AD123330-6FB8-40A5-A142-98BE08EBEF48}" type="presParOf" srcId="{4EDF3DE5-75C5-4C61-9831-601433D291BB}" destId="{D901533B-40D3-4D40-B3B5-D79926E57AE1}" srcOrd="0" destOrd="0" presId="urn:microsoft.com/office/officeart/2008/layout/HorizontalMultiLevelHierarchy"/>
    <dgm:cxn modelId="{FF5C4051-9917-4C5E-9738-422501E3B090}" type="presParOf" srcId="{4EDF3DE5-75C5-4C61-9831-601433D291BB}" destId="{1A580064-3E9A-4C88-8EF3-4EA746AD29DE}" srcOrd="1" destOrd="0" presId="urn:microsoft.com/office/officeart/2008/layout/HorizontalMultiLevelHierarchy"/>
    <dgm:cxn modelId="{C07471F3-2D8A-44D5-839A-81EF962982AA}" type="presParOf" srcId="{1A580064-3E9A-4C88-8EF3-4EA746AD29DE}" destId="{69E78288-02D9-4393-81E6-EE6DDA638699}" srcOrd="0" destOrd="0" presId="urn:microsoft.com/office/officeart/2008/layout/HorizontalMultiLevelHierarchy"/>
    <dgm:cxn modelId="{00972F81-F651-4AD0-8B91-0FC651BA5747}" type="presParOf" srcId="{69E78288-02D9-4393-81E6-EE6DDA638699}" destId="{F1D3E502-0340-4E90-BDA9-6A7B908D561C}" srcOrd="0" destOrd="0" presId="urn:microsoft.com/office/officeart/2008/layout/HorizontalMultiLevelHierarchy"/>
    <dgm:cxn modelId="{D5D43336-F120-4C23-BAA4-6F6D30756DCF}" type="presParOf" srcId="{1A580064-3E9A-4C88-8EF3-4EA746AD29DE}" destId="{7DC778C2-B35A-4283-A7E4-D1A8E56A3CE8}" srcOrd="1" destOrd="0" presId="urn:microsoft.com/office/officeart/2008/layout/HorizontalMultiLevelHierarchy"/>
    <dgm:cxn modelId="{9BD7F65E-4C6B-4CFC-810D-36D00E46E4AF}" type="presParOf" srcId="{7DC778C2-B35A-4283-A7E4-D1A8E56A3CE8}" destId="{13D5B2AD-6A13-4304-B884-5AFEE35237E0}" srcOrd="0" destOrd="0" presId="urn:microsoft.com/office/officeart/2008/layout/HorizontalMultiLevelHierarchy"/>
    <dgm:cxn modelId="{66A22762-17AC-498F-8941-6F503868C386}" type="presParOf" srcId="{7DC778C2-B35A-4283-A7E4-D1A8E56A3CE8}" destId="{40CD4595-76B0-4959-B959-56E00F723543}" srcOrd="1" destOrd="0" presId="urn:microsoft.com/office/officeart/2008/layout/HorizontalMultiLevelHierarchy"/>
    <dgm:cxn modelId="{6AD64240-E90F-410B-957D-435D28BCB740}" type="presParOf" srcId="{1A580064-3E9A-4C88-8EF3-4EA746AD29DE}" destId="{96244661-CE59-4BBC-AC10-C6FAE55D3AFC}" srcOrd="2" destOrd="0" presId="urn:microsoft.com/office/officeart/2008/layout/HorizontalMultiLevelHierarchy"/>
    <dgm:cxn modelId="{49904A44-698E-471F-8602-0C1C9387B653}" type="presParOf" srcId="{96244661-CE59-4BBC-AC10-C6FAE55D3AFC}" destId="{3B8C13BD-E9BD-48DB-9096-9F67BDBF3273}" srcOrd="0" destOrd="0" presId="urn:microsoft.com/office/officeart/2008/layout/HorizontalMultiLevelHierarchy"/>
    <dgm:cxn modelId="{68E043F3-0A40-4775-B356-01E460B67567}" type="presParOf" srcId="{1A580064-3E9A-4C88-8EF3-4EA746AD29DE}" destId="{A02AA176-C823-4A25-9738-BFCA7F5742C6}" srcOrd="3" destOrd="0" presId="urn:microsoft.com/office/officeart/2008/layout/HorizontalMultiLevelHierarchy"/>
    <dgm:cxn modelId="{26697193-B24A-4E5A-9A19-1C7384C6C87D}" type="presParOf" srcId="{A02AA176-C823-4A25-9738-BFCA7F5742C6}" destId="{4E297470-3420-4534-A8C2-5D01FCA1ABB4}" srcOrd="0" destOrd="0" presId="urn:microsoft.com/office/officeart/2008/layout/HorizontalMultiLevelHierarchy"/>
    <dgm:cxn modelId="{ED89183A-00B8-449C-87D4-3D63C198DDDE}" type="presParOf" srcId="{A02AA176-C823-4A25-9738-BFCA7F5742C6}" destId="{20DC57CC-0665-41B5-A265-8450C591587E}" srcOrd="1" destOrd="0" presId="urn:microsoft.com/office/officeart/2008/layout/HorizontalMultiLevelHierarchy"/>
    <dgm:cxn modelId="{ED3F4961-738F-4AE1-9C20-53E4BD7780AF}" type="presParOf" srcId="{E2513109-8062-4866-9AD3-EA4DADE4A4E3}" destId="{12A4B955-F321-444C-B9DC-3DD59AABBC7A}" srcOrd="4" destOrd="0" presId="urn:microsoft.com/office/officeart/2008/layout/HorizontalMultiLevelHierarchy"/>
    <dgm:cxn modelId="{0E89C6D1-5F9D-49C0-A35C-B3C8837F1F49}" type="presParOf" srcId="{12A4B955-F321-444C-B9DC-3DD59AABBC7A}" destId="{F24554E4-EDBA-45CD-9491-3D0597F121DF}" srcOrd="0" destOrd="0" presId="urn:microsoft.com/office/officeart/2008/layout/HorizontalMultiLevelHierarchy"/>
    <dgm:cxn modelId="{4EA179D9-128F-4987-8AB7-5E69CCA3236C}" type="presParOf" srcId="{E2513109-8062-4866-9AD3-EA4DADE4A4E3}" destId="{70944003-5B2E-4A5A-8783-903D4B7ACDF7}" srcOrd="5" destOrd="0" presId="urn:microsoft.com/office/officeart/2008/layout/HorizontalMultiLevelHierarchy"/>
    <dgm:cxn modelId="{E81BB4F9-4C2C-4186-9BB8-4BB2D6025200}" type="presParOf" srcId="{70944003-5B2E-4A5A-8783-903D4B7ACDF7}" destId="{E854E5EB-145D-4FB1-A514-F9B6B84A8ED7}" srcOrd="0" destOrd="0" presId="urn:microsoft.com/office/officeart/2008/layout/HorizontalMultiLevelHierarchy"/>
    <dgm:cxn modelId="{D035DBEA-8CFE-4430-BFDA-0A42F0834E2B}" type="presParOf" srcId="{70944003-5B2E-4A5A-8783-903D4B7ACDF7}" destId="{2F13675F-C296-41CC-82D0-921C501DD9C8}" srcOrd="1" destOrd="0" presId="urn:microsoft.com/office/officeart/2008/layout/HorizontalMultiLevelHierarchy"/>
    <dgm:cxn modelId="{99E715CE-AEA5-407C-AA73-CC92201914FA}" type="presParOf" srcId="{2F13675F-C296-41CC-82D0-921C501DD9C8}" destId="{65AD0A76-0F93-4A60-B0F9-33127C519D72}" srcOrd="0" destOrd="0" presId="urn:microsoft.com/office/officeart/2008/layout/HorizontalMultiLevelHierarchy"/>
    <dgm:cxn modelId="{EB99245A-CD67-4CF0-9C3E-D8BA940630CD}" type="presParOf" srcId="{65AD0A76-0F93-4A60-B0F9-33127C519D72}" destId="{95925E62-1301-4EAE-A50A-021124A9A12C}" srcOrd="0" destOrd="0" presId="urn:microsoft.com/office/officeart/2008/layout/HorizontalMultiLevelHierarchy"/>
    <dgm:cxn modelId="{9896FB5C-3A42-4C2E-99E7-B2ED1A4B0475}" type="presParOf" srcId="{2F13675F-C296-41CC-82D0-921C501DD9C8}" destId="{DA78C6CC-B7CE-40C6-BF91-F8E750342AF3}" srcOrd="1" destOrd="0" presId="urn:microsoft.com/office/officeart/2008/layout/HorizontalMultiLevelHierarchy"/>
    <dgm:cxn modelId="{7F774BDC-5409-4D65-9B90-DEB67DF7EFEF}" type="presParOf" srcId="{DA78C6CC-B7CE-40C6-BF91-F8E750342AF3}" destId="{598129EB-537B-4D24-8C16-A4C6B9D448F1}" srcOrd="0" destOrd="0" presId="urn:microsoft.com/office/officeart/2008/layout/HorizontalMultiLevelHierarchy"/>
    <dgm:cxn modelId="{861CD032-5A49-4EBB-A2A8-D19BA8565D8E}" type="presParOf" srcId="{DA78C6CC-B7CE-40C6-BF91-F8E750342AF3}" destId="{710DE712-AF13-443E-829E-77FD74A5B26E}" srcOrd="1" destOrd="0" presId="urn:microsoft.com/office/officeart/2008/layout/HorizontalMultiLevelHierarchy"/>
    <dgm:cxn modelId="{6D1BCA9C-91BE-454A-9077-28E5E1AD6669}" type="presParOf" srcId="{710DE712-AF13-443E-829E-77FD74A5B26E}" destId="{FE4D322F-A75F-4107-A2ED-FFBAD99E2250}" srcOrd="0" destOrd="0" presId="urn:microsoft.com/office/officeart/2008/layout/HorizontalMultiLevelHierarchy"/>
    <dgm:cxn modelId="{78B84508-DE75-45A9-BB4A-4C547A189E86}" type="presParOf" srcId="{FE4D322F-A75F-4107-A2ED-FFBAD99E2250}" destId="{7C17C4BC-51AA-4853-A045-D2C423AFB4D4}" srcOrd="0" destOrd="0" presId="urn:microsoft.com/office/officeart/2008/layout/HorizontalMultiLevelHierarchy"/>
    <dgm:cxn modelId="{23095F31-B284-4AAD-867C-F3A7CE0AFA05}" type="presParOf" srcId="{710DE712-AF13-443E-829E-77FD74A5B26E}" destId="{78197C22-2D01-4D1F-864D-78EE34930807}" srcOrd="1" destOrd="0" presId="urn:microsoft.com/office/officeart/2008/layout/HorizontalMultiLevelHierarchy"/>
    <dgm:cxn modelId="{702A9B91-B480-4F35-B1C6-221B58DBA4CC}" type="presParOf" srcId="{78197C22-2D01-4D1F-864D-78EE34930807}" destId="{E712770C-5314-4039-B72B-AB9797F0512F}" srcOrd="0" destOrd="0" presId="urn:microsoft.com/office/officeart/2008/layout/HorizontalMultiLevelHierarchy"/>
    <dgm:cxn modelId="{2E9CFC76-5533-46B9-AE5C-C176412D0CA4}" type="presParOf" srcId="{78197C22-2D01-4D1F-864D-78EE34930807}" destId="{D11ED428-651C-4F4F-8269-1B3A8CED43E4}" srcOrd="1" destOrd="0" presId="urn:microsoft.com/office/officeart/2008/layout/HorizontalMultiLevelHierarchy"/>
    <dgm:cxn modelId="{626A6EE4-9797-452B-9AC2-8377359830E0}" type="presParOf" srcId="{710DE712-AF13-443E-829E-77FD74A5B26E}" destId="{B8C93A14-9D05-4281-8616-6B42E8A3187D}" srcOrd="2" destOrd="0" presId="urn:microsoft.com/office/officeart/2008/layout/HorizontalMultiLevelHierarchy"/>
    <dgm:cxn modelId="{BE0B03AF-3A1A-43BF-8F16-0E838025F29D}" type="presParOf" srcId="{B8C93A14-9D05-4281-8616-6B42E8A3187D}" destId="{DD14C476-7A3D-40B0-BA97-CEDF1AA321DE}" srcOrd="0" destOrd="0" presId="urn:microsoft.com/office/officeart/2008/layout/HorizontalMultiLevelHierarchy"/>
    <dgm:cxn modelId="{2B669E01-4A51-46C1-B9F4-95D8B3E37DB3}" type="presParOf" srcId="{710DE712-AF13-443E-829E-77FD74A5B26E}" destId="{993991B4-B738-48A3-AE15-CA4709B226FB}" srcOrd="3" destOrd="0" presId="urn:microsoft.com/office/officeart/2008/layout/HorizontalMultiLevelHierarchy"/>
    <dgm:cxn modelId="{39309F14-14DC-4FE5-BD45-4D7C8B02C9B1}" type="presParOf" srcId="{993991B4-B738-48A3-AE15-CA4709B226FB}" destId="{B3B1144D-EBE9-46E6-AF62-6B82459D3BB6}" srcOrd="0" destOrd="0" presId="urn:microsoft.com/office/officeart/2008/layout/HorizontalMultiLevelHierarchy"/>
    <dgm:cxn modelId="{FD4188D9-4843-4BD9-9AA8-298AB33E2C92}" type="presParOf" srcId="{993991B4-B738-48A3-AE15-CA4709B226FB}" destId="{958F9118-A7D1-47DE-AC0A-473834693099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F966C42-5041-4738-B292-3DE8473F94C6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GB"/>
        </a:p>
      </dgm:t>
    </dgm:pt>
    <dgm:pt modelId="{0BBCC0AD-E470-42C1-8D24-4950A2AC3EAD}">
      <dgm:prSet phldrT="[Text]" custT="1"/>
      <dgm:spPr/>
      <dgm:t>
        <a:bodyPr/>
        <a:lstStyle/>
        <a:p>
          <a:r>
            <a:rPr lang="en-GB" sz="2800" b="1" dirty="0" smtClean="0"/>
            <a:t>Location</a:t>
          </a:r>
          <a:endParaRPr lang="en-GB" sz="2800" b="1" dirty="0"/>
        </a:p>
      </dgm:t>
    </dgm:pt>
    <dgm:pt modelId="{28A9E7E1-76FF-40DF-9042-46CA9946EED5}" type="parTrans" cxnId="{98CF53D7-D232-4F43-B3BD-860943686A2C}">
      <dgm:prSet/>
      <dgm:spPr/>
      <dgm:t>
        <a:bodyPr/>
        <a:lstStyle/>
        <a:p>
          <a:endParaRPr lang="en-GB"/>
        </a:p>
      </dgm:t>
    </dgm:pt>
    <dgm:pt modelId="{223848F2-F39E-4FCE-A086-E2CBC03BAE8B}" type="sibTrans" cxnId="{98CF53D7-D232-4F43-B3BD-860943686A2C}">
      <dgm:prSet/>
      <dgm:spPr/>
      <dgm:t>
        <a:bodyPr/>
        <a:lstStyle/>
        <a:p>
          <a:endParaRPr lang="en-GB"/>
        </a:p>
      </dgm:t>
    </dgm:pt>
    <dgm:pt modelId="{88E64FE1-6F75-4505-BB12-9438567CDE18}">
      <dgm:prSet phldrT="[Text]" custT="1"/>
      <dgm:spPr>
        <a:solidFill>
          <a:schemeClr val="tx2"/>
        </a:solidFill>
      </dgm:spPr>
      <dgm:t>
        <a:bodyPr/>
        <a:lstStyle/>
        <a:p>
          <a:r>
            <a:rPr lang="en-GB" sz="2000" b="1" dirty="0" smtClean="0"/>
            <a:t>Health Facility</a:t>
          </a:r>
          <a:endParaRPr lang="en-GB" sz="2000" b="1" dirty="0"/>
        </a:p>
      </dgm:t>
    </dgm:pt>
    <dgm:pt modelId="{480CA048-D646-4D66-AD30-5BF7C8C4EF24}" type="parTrans" cxnId="{90B25B32-B223-4C6E-84CA-B12A0111E21D}">
      <dgm:prSet/>
      <dgm:spPr/>
      <dgm:t>
        <a:bodyPr/>
        <a:lstStyle/>
        <a:p>
          <a:endParaRPr lang="en-GB"/>
        </a:p>
      </dgm:t>
    </dgm:pt>
    <dgm:pt modelId="{58CC1DBF-F1A9-4947-AE12-C76B14D38753}" type="sibTrans" cxnId="{90B25B32-B223-4C6E-84CA-B12A0111E21D}">
      <dgm:prSet/>
      <dgm:spPr/>
      <dgm:t>
        <a:bodyPr/>
        <a:lstStyle/>
        <a:p>
          <a:endParaRPr lang="en-GB"/>
        </a:p>
      </dgm:t>
    </dgm:pt>
    <dgm:pt modelId="{25D5ADE4-C009-48D7-98B5-2FE6971481B2}">
      <dgm:prSet phldrT="[Text]" custT="1"/>
      <dgm:spPr>
        <a:solidFill>
          <a:schemeClr val="tx2"/>
        </a:solidFill>
      </dgm:spPr>
      <dgm:t>
        <a:bodyPr/>
        <a:lstStyle/>
        <a:p>
          <a:pPr rtl="0"/>
          <a:r>
            <a:rPr lang="en-GB" sz="2000" b="1" dirty="0" smtClean="0"/>
            <a:t>Health Facility</a:t>
          </a:r>
          <a:endParaRPr lang="en-GB" sz="2000" b="1" dirty="0"/>
        </a:p>
      </dgm:t>
    </dgm:pt>
    <dgm:pt modelId="{DD644569-BEC7-4DCE-AF25-4677958FD300}" type="parTrans" cxnId="{4DC36D82-49B7-46DB-9072-09286EAA4ADE}">
      <dgm:prSet/>
      <dgm:spPr/>
      <dgm:t>
        <a:bodyPr/>
        <a:lstStyle/>
        <a:p>
          <a:endParaRPr lang="en-GB"/>
        </a:p>
      </dgm:t>
    </dgm:pt>
    <dgm:pt modelId="{AA1AE4E8-A253-4A44-B141-2A853C2E3BD8}" type="sibTrans" cxnId="{4DC36D82-49B7-46DB-9072-09286EAA4ADE}">
      <dgm:prSet/>
      <dgm:spPr/>
      <dgm:t>
        <a:bodyPr/>
        <a:lstStyle/>
        <a:p>
          <a:endParaRPr lang="en-GB"/>
        </a:p>
      </dgm:t>
    </dgm:pt>
    <dgm:pt modelId="{A7555DC8-2959-41BC-A9B0-85694C168F05}">
      <dgm:prSet phldrT="[Text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en-GB" sz="2400" b="1" dirty="0" smtClean="0"/>
            <a:t>Day 1-2</a:t>
          </a:r>
          <a:endParaRPr lang="en-GB" sz="2400" b="1" dirty="0"/>
        </a:p>
      </dgm:t>
    </dgm:pt>
    <dgm:pt modelId="{4090D1F6-4751-476F-BB53-38959680EF30}" type="parTrans" cxnId="{FD66E755-0D42-4BB7-9D10-0E71A6A2654D}">
      <dgm:prSet/>
      <dgm:spPr/>
      <dgm:t>
        <a:bodyPr/>
        <a:lstStyle/>
        <a:p>
          <a:endParaRPr lang="en-GB"/>
        </a:p>
      </dgm:t>
    </dgm:pt>
    <dgm:pt modelId="{E093BBE0-C64B-471F-9C97-2FC108A5E027}" type="sibTrans" cxnId="{FD66E755-0D42-4BB7-9D10-0E71A6A2654D}">
      <dgm:prSet/>
      <dgm:spPr/>
      <dgm:t>
        <a:bodyPr/>
        <a:lstStyle/>
        <a:p>
          <a:endParaRPr lang="en-GB"/>
        </a:p>
      </dgm:t>
    </dgm:pt>
    <dgm:pt modelId="{968EE1DC-C112-4329-9A1F-4EF41C150A86}">
      <dgm:prSet phldrT="[Text]" custT="1"/>
      <dgm:spPr/>
      <dgm:t>
        <a:bodyPr/>
        <a:lstStyle/>
        <a:p>
          <a:pPr rtl="0"/>
          <a:r>
            <a:rPr lang="en-GB" sz="3400" b="1" dirty="0" smtClean="0"/>
            <a:t>IDIs</a:t>
          </a:r>
        </a:p>
      </dgm:t>
    </dgm:pt>
    <dgm:pt modelId="{41F43CF6-9A8C-4B9B-A5E3-FF88797C30AD}" type="parTrans" cxnId="{CD71308D-8707-41CB-8243-B11BBE1C6440}">
      <dgm:prSet/>
      <dgm:spPr/>
      <dgm:t>
        <a:bodyPr/>
        <a:lstStyle/>
        <a:p>
          <a:endParaRPr lang="en-GB"/>
        </a:p>
      </dgm:t>
    </dgm:pt>
    <dgm:pt modelId="{EAF3BB76-D380-457C-914F-60957D87FCF5}" type="sibTrans" cxnId="{CD71308D-8707-41CB-8243-B11BBE1C6440}">
      <dgm:prSet/>
      <dgm:spPr/>
      <dgm:t>
        <a:bodyPr/>
        <a:lstStyle/>
        <a:p>
          <a:endParaRPr lang="en-GB"/>
        </a:p>
      </dgm:t>
    </dgm:pt>
    <dgm:pt modelId="{96B7746F-0510-48E7-8E9B-43F1F58DC687}">
      <dgm:prSet phldrT="[Text]"/>
      <dgm:spPr/>
      <dgm:t>
        <a:bodyPr/>
        <a:lstStyle/>
        <a:p>
          <a:pPr rtl="0"/>
          <a:r>
            <a:rPr lang="en-GB" b="1" smtClean="0"/>
            <a:t>FGD</a:t>
          </a:r>
          <a:endParaRPr lang="en-GB" b="1" dirty="0"/>
        </a:p>
      </dgm:t>
    </dgm:pt>
    <dgm:pt modelId="{C609D229-DA68-4846-8F21-40EC6C069B1A}" type="parTrans" cxnId="{C1B28611-B744-48E0-9E62-6A05168BE767}">
      <dgm:prSet/>
      <dgm:spPr/>
      <dgm:t>
        <a:bodyPr/>
        <a:lstStyle/>
        <a:p>
          <a:endParaRPr lang="en-GB"/>
        </a:p>
      </dgm:t>
    </dgm:pt>
    <dgm:pt modelId="{EEDF0547-64E3-42FD-AA82-E88B6817353D}" type="sibTrans" cxnId="{C1B28611-B744-48E0-9E62-6A05168BE767}">
      <dgm:prSet/>
      <dgm:spPr/>
      <dgm:t>
        <a:bodyPr/>
        <a:lstStyle/>
        <a:p>
          <a:endParaRPr lang="en-GB"/>
        </a:p>
      </dgm:t>
    </dgm:pt>
    <dgm:pt modelId="{664B9583-FC71-4503-8942-612F003292C1}">
      <dgm:prSet phldrT="[Text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en-GB" sz="2400" b="1" dirty="0" smtClean="0"/>
            <a:t>Day 3-4</a:t>
          </a:r>
          <a:endParaRPr lang="en-GB" sz="2400" b="1" dirty="0"/>
        </a:p>
      </dgm:t>
    </dgm:pt>
    <dgm:pt modelId="{DEBF0D9D-CD91-4699-B1E3-AF10703A1A53}" type="parTrans" cxnId="{9F72F713-009C-480C-9FF0-EB79BEF7701A}">
      <dgm:prSet/>
      <dgm:spPr/>
      <dgm:t>
        <a:bodyPr/>
        <a:lstStyle/>
        <a:p>
          <a:endParaRPr lang="en-GB"/>
        </a:p>
      </dgm:t>
    </dgm:pt>
    <dgm:pt modelId="{6EBCC54F-9F76-4502-83CA-19EE4E335EDF}" type="sibTrans" cxnId="{9F72F713-009C-480C-9FF0-EB79BEF7701A}">
      <dgm:prSet/>
      <dgm:spPr/>
      <dgm:t>
        <a:bodyPr/>
        <a:lstStyle/>
        <a:p>
          <a:endParaRPr lang="en-GB"/>
        </a:p>
      </dgm:t>
    </dgm:pt>
    <dgm:pt modelId="{DB3750EC-F7B6-4A2B-92CC-D951F5BEC1E2}">
      <dgm:prSet phldrT="[Text]" custT="1"/>
      <dgm:spPr/>
      <dgm:t>
        <a:bodyPr/>
        <a:lstStyle/>
        <a:p>
          <a:r>
            <a:rPr lang="en-GB" sz="3400" b="1" dirty="0" smtClean="0"/>
            <a:t>IDIs </a:t>
          </a:r>
          <a:endParaRPr lang="en-GB" sz="3400" b="1" dirty="0"/>
        </a:p>
      </dgm:t>
    </dgm:pt>
    <dgm:pt modelId="{88C209F6-2788-4C6D-8FF1-75D47A818F2F}" type="parTrans" cxnId="{5C8F5D58-4E26-413F-8794-5F68E9B8FEF8}">
      <dgm:prSet/>
      <dgm:spPr/>
      <dgm:t>
        <a:bodyPr/>
        <a:lstStyle/>
        <a:p>
          <a:endParaRPr lang="en-GB"/>
        </a:p>
      </dgm:t>
    </dgm:pt>
    <dgm:pt modelId="{8DD9CEA8-FD1D-4770-8AC9-72CC06302353}" type="sibTrans" cxnId="{5C8F5D58-4E26-413F-8794-5F68E9B8FEF8}">
      <dgm:prSet/>
      <dgm:spPr/>
      <dgm:t>
        <a:bodyPr/>
        <a:lstStyle/>
        <a:p>
          <a:endParaRPr lang="en-GB"/>
        </a:p>
      </dgm:t>
    </dgm:pt>
    <dgm:pt modelId="{058F7DAE-CE1E-4812-901C-AC5D416DBFC3}">
      <dgm:prSet phldrT="[Text]"/>
      <dgm:spPr/>
      <dgm:t>
        <a:bodyPr/>
        <a:lstStyle/>
        <a:p>
          <a:r>
            <a:rPr lang="en-GB" b="1" dirty="0" smtClean="0"/>
            <a:t>FGD</a:t>
          </a:r>
          <a:endParaRPr lang="en-GB" b="1" dirty="0"/>
        </a:p>
      </dgm:t>
    </dgm:pt>
    <dgm:pt modelId="{4F58391E-13ED-4FF2-9651-C70FBC7AF49F}" type="parTrans" cxnId="{004FE994-FB61-4F3E-B251-3C3FFED11A29}">
      <dgm:prSet/>
      <dgm:spPr/>
      <dgm:t>
        <a:bodyPr/>
        <a:lstStyle/>
        <a:p>
          <a:endParaRPr lang="en-GB"/>
        </a:p>
      </dgm:t>
    </dgm:pt>
    <dgm:pt modelId="{B0C00ED1-96B5-4FFF-8FF1-2B97AE6053BE}" type="sibTrans" cxnId="{004FE994-FB61-4F3E-B251-3C3FFED11A29}">
      <dgm:prSet/>
      <dgm:spPr/>
      <dgm:t>
        <a:bodyPr/>
        <a:lstStyle/>
        <a:p>
          <a:endParaRPr lang="en-GB"/>
        </a:p>
      </dgm:t>
    </dgm:pt>
    <dgm:pt modelId="{A7F5AB73-0C13-49BF-8392-ADE932244317}" type="pres">
      <dgm:prSet presAssocID="{5F966C42-5041-4738-B292-3DE8473F94C6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CF132C9A-CBE2-4E69-805E-3EF1E0F29A8A}" type="pres">
      <dgm:prSet presAssocID="{0BBCC0AD-E470-42C1-8D24-4950A2AC3EAD}" presName="root1" presStyleCnt="0"/>
      <dgm:spPr/>
    </dgm:pt>
    <dgm:pt modelId="{CB362D5D-8B02-4BD1-9437-C766D303F431}" type="pres">
      <dgm:prSet presAssocID="{0BBCC0AD-E470-42C1-8D24-4950A2AC3EAD}" presName="LevelOneTextNode" presStyleLbl="node0" presStyleIdx="0" presStyleCnt="1" custScaleX="153249" custScaleY="104918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E2513109-8062-4866-9AD3-EA4DADE4A4E3}" type="pres">
      <dgm:prSet presAssocID="{0BBCC0AD-E470-42C1-8D24-4950A2AC3EAD}" presName="level2hierChild" presStyleCnt="0"/>
      <dgm:spPr/>
    </dgm:pt>
    <dgm:pt modelId="{06CE5D22-40A5-4A91-8738-65A738C7263E}" type="pres">
      <dgm:prSet presAssocID="{480CA048-D646-4D66-AD30-5BF7C8C4EF24}" presName="conn2-1" presStyleLbl="parChTrans1D2" presStyleIdx="0" presStyleCnt="2"/>
      <dgm:spPr/>
      <dgm:t>
        <a:bodyPr/>
        <a:lstStyle/>
        <a:p>
          <a:endParaRPr lang="en-GB"/>
        </a:p>
      </dgm:t>
    </dgm:pt>
    <dgm:pt modelId="{8D01D65F-9290-4237-A41C-DF5BD8E24E4B}" type="pres">
      <dgm:prSet presAssocID="{480CA048-D646-4D66-AD30-5BF7C8C4EF24}" presName="connTx" presStyleLbl="parChTrans1D2" presStyleIdx="0" presStyleCnt="2"/>
      <dgm:spPr/>
      <dgm:t>
        <a:bodyPr/>
        <a:lstStyle/>
        <a:p>
          <a:endParaRPr lang="en-GB"/>
        </a:p>
      </dgm:t>
    </dgm:pt>
    <dgm:pt modelId="{F7DE735A-C9A2-450F-80DE-2F9434ECB7D2}" type="pres">
      <dgm:prSet presAssocID="{88E64FE1-6F75-4505-BB12-9438567CDE18}" presName="root2" presStyleCnt="0"/>
      <dgm:spPr/>
    </dgm:pt>
    <dgm:pt modelId="{C25255CB-C13E-484F-BE87-E1FBC5BAB7BD}" type="pres">
      <dgm:prSet presAssocID="{88E64FE1-6F75-4505-BB12-9438567CDE18}" presName="LevelTwoTextNode" presStyleLbl="node2" presStyleIdx="0" presStyleCnt="2" custScaleX="128721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C1A9E9BC-CFB6-4E35-91E3-8AF6B7669374}" type="pres">
      <dgm:prSet presAssocID="{88E64FE1-6F75-4505-BB12-9438567CDE18}" presName="level3hierChild" presStyleCnt="0"/>
      <dgm:spPr/>
    </dgm:pt>
    <dgm:pt modelId="{45A1E31F-9632-45D4-92D7-D6B2185FB62C}" type="pres">
      <dgm:prSet presAssocID="{4090D1F6-4751-476F-BB53-38959680EF30}" presName="conn2-1" presStyleLbl="parChTrans1D3" presStyleIdx="0" presStyleCnt="2"/>
      <dgm:spPr/>
      <dgm:t>
        <a:bodyPr/>
        <a:lstStyle/>
        <a:p>
          <a:endParaRPr lang="en-GB"/>
        </a:p>
      </dgm:t>
    </dgm:pt>
    <dgm:pt modelId="{4F7AE2F4-476C-4A3A-AE2F-5BB2AF8B5215}" type="pres">
      <dgm:prSet presAssocID="{4090D1F6-4751-476F-BB53-38959680EF30}" presName="connTx" presStyleLbl="parChTrans1D3" presStyleIdx="0" presStyleCnt="2"/>
      <dgm:spPr/>
      <dgm:t>
        <a:bodyPr/>
        <a:lstStyle/>
        <a:p>
          <a:endParaRPr lang="en-GB"/>
        </a:p>
      </dgm:t>
    </dgm:pt>
    <dgm:pt modelId="{5FF324E0-3436-452B-81D8-392F525BE49E}" type="pres">
      <dgm:prSet presAssocID="{A7555DC8-2959-41BC-A9B0-85694C168F05}" presName="root2" presStyleCnt="0"/>
      <dgm:spPr/>
    </dgm:pt>
    <dgm:pt modelId="{6FDAB1B2-AC48-404C-BEE0-A07935D693D3}" type="pres">
      <dgm:prSet presAssocID="{A7555DC8-2959-41BC-A9B0-85694C168F05}" presName="LevelTwoTextNode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750535CF-EC26-442A-80E2-9172EF0696BD}" type="pres">
      <dgm:prSet presAssocID="{A7555DC8-2959-41BC-A9B0-85694C168F05}" presName="level3hierChild" presStyleCnt="0"/>
      <dgm:spPr/>
    </dgm:pt>
    <dgm:pt modelId="{2B4607F1-C6B7-4CD5-BEA3-6140B544A99A}" type="pres">
      <dgm:prSet presAssocID="{41F43CF6-9A8C-4B9B-A5E3-FF88797C30AD}" presName="conn2-1" presStyleLbl="parChTrans1D4" presStyleIdx="0" presStyleCnt="4"/>
      <dgm:spPr/>
      <dgm:t>
        <a:bodyPr/>
        <a:lstStyle/>
        <a:p>
          <a:endParaRPr lang="en-GB"/>
        </a:p>
      </dgm:t>
    </dgm:pt>
    <dgm:pt modelId="{CF05B474-1A95-4338-B2E7-4C06F47AF1C8}" type="pres">
      <dgm:prSet presAssocID="{41F43CF6-9A8C-4B9B-A5E3-FF88797C30AD}" presName="connTx" presStyleLbl="parChTrans1D4" presStyleIdx="0" presStyleCnt="4"/>
      <dgm:spPr/>
      <dgm:t>
        <a:bodyPr/>
        <a:lstStyle/>
        <a:p>
          <a:endParaRPr lang="en-GB"/>
        </a:p>
      </dgm:t>
    </dgm:pt>
    <dgm:pt modelId="{D3662305-5C2B-4791-9BE0-5BF8E9DA905F}" type="pres">
      <dgm:prSet presAssocID="{968EE1DC-C112-4329-9A1F-4EF41C150A86}" presName="root2" presStyleCnt="0"/>
      <dgm:spPr/>
    </dgm:pt>
    <dgm:pt modelId="{935CB706-2145-4650-97F9-FF006061FD45}" type="pres">
      <dgm:prSet presAssocID="{968EE1DC-C112-4329-9A1F-4EF41C150A86}" presName="LevelTwoTextNode" presStyleLbl="node4" presStyleIdx="0" presStyleCnt="4" custScaleX="149265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7A9B39E4-5387-4683-B179-EF8C9114A119}" type="pres">
      <dgm:prSet presAssocID="{968EE1DC-C112-4329-9A1F-4EF41C150A86}" presName="level3hierChild" presStyleCnt="0"/>
      <dgm:spPr/>
    </dgm:pt>
    <dgm:pt modelId="{1EC834F8-D215-474A-A1A4-F023F2E6AD5A}" type="pres">
      <dgm:prSet presAssocID="{C609D229-DA68-4846-8F21-40EC6C069B1A}" presName="conn2-1" presStyleLbl="parChTrans1D4" presStyleIdx="1" presStyleCnt="4"/>
      <dgm:spPr/>
      <dgm:t>
        <a:bodyPr/>
        <a:lstStyle/>
        <a:p>
          <a:endParaRPr lang="en-GB"/>
        </a:p>
      </dgm:t>
    </dgm:pt>
    <dgm:pt modelId="{DCF7F5AF-2CE9-46D1-950F-2F5C8C36A4C7}" type="pres">
      <dgm:prSet presAssocID="{C609D229-DA68-4846-8F21-40EC6C069B1A}" presName="connTx" presStyleLbl="parChTrans1D4" presStyleIdx="1" presStyleCnt="4"/>
      <dgm:spPr/>
      <dgm:t>
        <a:bodyPr/>
        <a:lstStyle/>
        <a:p>
          <a:endParaRPr lang="en-GB"/>
        </a:p>
      </dgm:t>
    </dgm:pt>
    <dgm:pt modelId="{09227C33-372F-42D5-9AF4-A197EB81BE6D}" type="pres">
      <dgm:prSet presAssocID="{96B7746F-0510-48E7-8E9B-43F1F58DC687}" presName="root2" presStyleCnt="0"/>
      <dgm:spPr/>
    </dgm:pt>
    <dgm:pt modelId="{94FBFDF1-15C0-4C10-9202-B9895109D1EE}" type="pres">
      <dgm:prSet presAssocID="{96B7746F-0510-48E7-8E9B-43F1F58DC687}" presName="LevelTwoTextNode" presStyleLbl="node4" presStyleIdx="1" presStyleCnt="4" custScaleX="149265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470ABAD7-8B27-4BC4-AC28-9521335D137F}" type="pres">
      <dgm:prSet presAssocID="{96B7746F-0510-48E7-8E9B-43F1F58DC687}" presName="level3hierChild" presStyleCnt="0"/>
      <dgm:spPr/>
    </dgm:pt>
    <dgm:pt modelId="{6600FE0A-E340-4E11-AEE6-3514BF008E62}" type="pres">
      <dgm:prSet presAssocID="{DD644569-BEC7-4DCE-AF25-4677958FD300}" presName="conn2-1" presStyleLbl="parChTrans1D2" presStyleIdx="1" presStyleCnt="2"/>
      <dgm:spPr/>
      <dgm:t>
        <a:bodyPr/>
        <a:lstStyle/>
        <a:p>
          <a:endParaRPr lang="en-GB"/>
        </a:p>
      </dgm:t>
    </dgm:pt>
    <dgm:pt modelId="{831EBB19-F282-49EE-8501-2949940C6C6F}" type="pres">
      <dgm:prSet presAssocID="{DD644569-BEC7-4DCE-AF25-4677958FD300}" presName="connTx" presStyleLbl="parChTrans1D2" presStyleIdx="1" presStyleCnt="2"/>
      <dgm:spPr/>
      <dgm:t>
        <a:bodyPr/>
        <a:lstStyle/>
        <a:p>
          <a:endParaRPr lang="en-GB"/>
        </a:p>
      </dgm:t>
    </dgm:pt>
    <dgm:pt modelId="{9684DA03-6A8B-4289-9A34-3AF67E1C045B}" type="pres">
      <dgm:prSet presAssocID="{25D5ADE4-C009-48D7-98B5-2FE6971481B2}" presName="root2" presStyleCnt="0"/>
      <dgm:spPr/>
    </dgm:pt>
    <dgm:pt modelId="{B0C4A81D-B09D-4A9C-924C-911F6259811D}" type="pres">
      <dgm:prSet presAssocID="{25D5ADE4-C009-48D7-98B5-2FE6971481B2}" presName="LevelTwoTextNode" presStyleLbl="node2" presStyleIdx="1" presStyleCnt="2" custScaleX="128956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695D0401-AEBA-49F7-B888-2F1A8F3BEFDD}" type="pres">
      <dgm:prSet presAssocID="{25D5ADE4-C009-48D7-98B5-2FE6971481B2}" presName="level3hierChild" presStyleCnt="0"/>
      <dgm:spPr/>
    </dgm:pt>
    <dgm:pt modelId="{F5C1195C-3519-4997-8C4D-5CF9C85C6919}" type="pres">
      <dgm:prSet presAssocID="{DEBF0D9D-CD91-4699-B1E3-AF10703A1A53}" presName="conn2-1" presStyleLbl="parChTrans1D3" presStyleIdx="1" presStyleCnt="2"/>
      <dgm:spPr/>
      <dgm:t>
        <a:bodyPr/>
        <a:lstStyle/>
        <a:p>
          <a:endParaRPr lang="en-GB"/>
        </a:p>
      </dgm:t>
    </dgm:pt>
    <dgm:pt modelId="{9DE2246E-AB1C-4CE1-AB8B-431C16A867EF}" type="pres">
      <dgm:prSet presAssocID="{DEBF0D9D-CD91-4699-B1E3-AF10703A1A53}" presName="connTx" presStyleLbl="parChTrans1D3" presStyleIdx="1" presStyleCnt="2"/>
      <dgm:spPr/>
      <dgm:t>
        <a:bodyPr/>
        <a:lstStyle/>
        <a:p>
          <a:endParaRPr lang="en-GB"/>
        </a:p>
      </dgm:t>
    </dgm:pt>
    <dgm:pt modelId="{4EDF3DE5-75C5-4C61-9831-601433D291BB}" type="pres">
      <dgm:prSet presAssocID="{664B9583-FC71-4503-8942-612F003292C1}" presName="root2" presStyleCnt="0"/>
      <dgm:spPr/>
    </dgm:pt>
    <dgm:pt modelId="{D901533B-40D3-4D40-B3B5-D79926E57AE1}" type="pres">
      <dgm:prSet presAssocID="{664B9583-FC71-4503-8942-612F003292C1}" presName="LevelTwoTextNode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1A580064-3E9A-4C88-8EF3-4EA746AD29DE}" type="pres">
      <dgm:prSet presAssocID="{664B9583-FC71-4503-8942-612F003292C1}" presName="level3hierChild" presStyleCnt="0"/>
      <dgm:spPr/>
    </dgm:pt>
    <dgm:pt modelId="{69E78288-02D9-4393-81E6-EE6DDA638699}" type="pres">
      <dgm:prSet presAssocID="{88C209F6-2788-4C6D-8FF1-75D47A818F2F}" presName="conn2-1" presStyleLbl="parChTrans1D4" presStyleIdx="2" presStyleCnt="4"/>
      <dgm:spPr/>
      <dgm:t>
        <a:bodyPr/>
        <a:lstStyle/>
        <a:p>
          <a:endParaRPr lang="en-GB"/>
        </a:p>
      </dgm:t>
    </dgm:pt>
    <dgm:pt modelId="{F1D3E502-0340-4E90-BDA9-6A7B908D561C}" type="pres">
      <dgm:prSet presAssocID="{88C209F6-2788-4C6D-8FF1-75D47A818F2F}" presName="connTx" presStyleLbl="parChTrans1D4" presStyleIdx="2" presStyleCnt="4"/>
      <dgm:spPr/>
      <dgm:t>
        <a:bodyPr/>
        <a:lstStyle/>
        <a:p>
          <a:endParaRPr lang="en-GB"/>
        </a:p>
      </dgm:t>
    </dgm:pt>
    <dgm:pt modelId="{7DC778C2-B35A-4283-A7E4-D1A8E56A3CE8}" type="pres">
      <dgm:prSet presAssocID="{DB3750EC-F7B6-4A2B-92CC-D951F5BEC1E2}" presName="root2" presStyleCnt="0"/>
      <dgm:spPr/>
    </dgm:pt>
    <dgm:pt modelId="{13D5B2AD-6A13-4304-B884-5AFEE35237E0}" type="pres">
      <dgm:prSet presAssocID="{DB3750EC-F7B6-4A2B-92CC-D951F5BEC1E2}" presName="LevelTwoTextNode" presStyleLbl="node4" presStyleIdx="2" presStyleCnt="4" custScaleX="149265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40CD4595-76B0-4959-B959-56E00F723543}" type="pres">
      <dgm:prSet presAssocID="{DB3750EC-F7B6-4A2B-92CC-D951F5BEC1E2}" presName="level3hierChild" presStyleCnt="0"/>
      <dgm:spPr/>
    </dgm:pt>
    <dgm:pt modelId="{96244661-CE59-4BBC-AC10-C6FAE55D3AFC}" type="pres">
      <dgm:prSet presAssocID="{4F58391E-13ED-4FF2-9651-C70FBC7AF49F}" presName="conn2-1" presStyleLbl="parChTrans1D4" presStyleIdx="3" presStyleCnt="4"/>
      <dgm:spPr/>
      <dgm:t>
        <a:bodyPr/>
        <a:lstStyle/>
        <a:p>
          <a:endParaRPr lang="en-GB"/>
        </a:p>
      </dgm:t>
    </dgm:pt>
    <dgm:pt modelId="{3B8C13BD-E9BD-48DB-9096-9F67BDBF3273}" type="pres">
      <dgm:prSet presAssocID="{4F58391E-13ED-4FF2-9651-C70FBC7AF49F}" presName="connTx" presStyleLbl="parChTrans1D4" presStyleIdx="3" presStyleCnt="4"/>
      <dgm:spPr/>
      <dgm:t>
        <a:bodyPr/>
        <a:lstStyle/>
        <a:p>
          <a:endParaRPr lang="en-GB"/>
        </a:p>
      </dgm:t>
    </dgm:pt>
    <dgm:pt modelId="{A02AA176-C823-4A25-9738-BFCA7F5742C6}" type="pres">
      <dgm:prSet presAssocID="{058F7DAE-CE1E-4812-901C-AC5D416DBFC3}" presName="root2" presStyleCnt="0"/>
      <dgm:spPr/>
    </dgm:pt>
    <dgm:pt modelId="{4E297470-3420-4534-A8C2-5D01FCA1ABB4}" type="pres">
      <dgm:prSet presAssocID="{058F7DAE-CE1E-4812-901C-AC5D416DBFC3}" presName="LevelTwoTextNode" presStyleLbl="node4" presStyleIdx="3" presStyleCnt="4" custScaleX="149265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20DC57CC-0665-41B5-A265-8450C591587E}" type="pres">
      <dgm:prSet presAssocID="{058F7DAE-CE1E-4812-901C-AC5D416DBFC3}" presName="level3hierChild" presStyleCnt="0"/>
      <dgm:spPr/>
    </dgm:pt>
  </dgm:ptLst>
  <dgm:cxnLst>
    <dgm:cxn modelId="{FD66E755-0D42-4BB7-9D10-0E71A6A2654D}" srcId="{88E64FE1-6F75-4505-BB12-9438567CDE18}" destId="{A7555DC8-2959-41BC-A9B0-85694C168F05}" srcOrd="0" destOrd="0" parTransId="{4090D1F6-4751-476F-BB53-38959680EF30}" sibTransId="{E093BBE0-C64B-471F-9C97-2FC108A5E027}"/>
    <dgm:cxn modelId="{7CC6DDED-D423-4834-8F32-351B1526E239}" type="presOf" srcId="{4F58391E-13ED-4FF2-9651-C70FBC7AF49F}" destId="{96244661-CE59-4BBC-AC10-C6FAE55D3AFC}" srcOrd="0" destOrd="0" presId="urn:microsoft.com/office/officeart/2008/layout/HorizontalMultiLevelHierarchy"/>
    <dgm:cxn modelId="{092F4757-A55A-476A-95B2-41D19DE57C1A}" type="presOf" srcId="{DD644569-BEC7-4DCE-AF25-4677958FD300}" destId="{6600FE0A-E340-4E11-AEE6-3514BF008E62}" srcOrd="0" destOrd="0" presId="urn:microsoft.com/office/officeart/2008/layout/HorizontalMultiLevelHierarchy"/>
    <dgm:cxn modelId="{004FE994-FB61-4F3E-B251-3C3FFED11A29}" srcId="{664B9583-FC71-4503-8942-612F003292C1}" destId="{058F7DAE-CE1E-4812-901C-AC5D416DBFC3}" srcOrd="1" destOrd="0" parTransId="{4F58391E-13ED-4FF2-9651-C70FBC7AF49F}" sibTransId="{B0C00ED1-96B5-4FFF-8FF1-2B97AE6053BE}"/>
    <dgm:cxn modelId="{180F8E94-378A-4E6F-9309-7619A7A7ACEE}" type="presOf" srcId="{C609D229-DA68-4846-8F21-40EC6C069B1A}" destId="{1EC834F8-D215-474A-A1A4-F023F2E6AD5A}" srcOrd="0" destOrd="0" presId="urn:microsoft.com/office/officeart/2008/layout/HorizontalMultiLevelHierarchy"/>
    <dgm:cxn modelId="{78A41641-43F4-41C4-B181-2FF106D80F31}" type="presOf" srcId="{4F58391E-13ED-4FF2-9651-C70FBC7AF49F}" destId="{3B8C13BD-E9BD-48DB-9096-9F67BDBF3273}" srcOrd="1" destOrd="0" presId="urn:microsoft.com/office/officeart/2008/layout/HorizontalMultiLevelHierarchy"/>
    <dgm:cxn modelId="{99A7E021-74DB-4ED6-A415-F7590D92B80B}" type="presOf" srcId="{DB3750EC-F7B6-4A2B-92CC-D951F5BEC1E2}" destId="{13D5B2AD-6A13-4304-B884-5AFEE35237E0}" srcOrd="0" destOrd="0" presId="urn:microsoft.com/office/officeart/2008/layout/HorizontalMultiLevelHierarchy"/>
    <dgm:cxn modelId="{CD71308D-8707-41CB-8243-B11BBE1C6440}" srcId="{A7555DC8-2959-41BC-A9B0-85694C168F05}" destId="{968EE1DC-C112-4329-9A1F-4EF41C150A86}" srcOrd="0" destOrd="0" parTransId="{41F43CF6-9A8C-4B9B-A5E3-FF88797C30AD}" sibTransId="{EAF3BB76-D380-457C-914F-60957D87FCF5}"/>
    <dgm:cxn modelId="{E5477128-10E4-4C36-A767-A46FBF55932B}" type="presOf" srcId="{88E64FE1-6F75-4505-BB12-9438567CDE18}" destId="{C25255CB-C13E-484F-BE87-E1FBC5BAB7BD}" srcOrd="0" destOrd="0" presId="urn:microsoft.com/office/officeart/2008/layout/HorizontalMultiLevelHierarchy"/>
    <dgm:cxn modelId="{4DC36D82-49B7-46DB-9072-09286EAA4ADE}" srcId="{0BBCC0AD-E470-42C1-8D24-4950A2AC3EAD}" destId="{25D5ADE4-C009-48D7-98B5-2FE6971481B2}" srcOrd="1" destOrd="0" parTransId="{DD644569-BEC7-4DCE-AF25-4677958FD300}" sibTransId="{AA1AE4E8-A253-4A44-B141-2A853C2E3BD8}"/>
    <dgm:cxn modelId="{9F08B50D-32AA-48DA-8086-C71A645A8342}" type="presOf" srcId="{058F7DAE-CE1E-4812-901C-AC5D416DBFC3}" destId="{4E297470-3420-4534-A8C2-5D01FCA1ABB4}" srcOrd="0" destOrd="0" presId="urn:microsoft.com/office/officeart/2008/layout/HorizontalMultiLevelHierarchy"/>
    <dgm:cxn modelId="{68EC898B-335D-4646-86D6-FBC73B060E82}" type="presOf" srcId="{41F43CF6-9A8C-4B9B-A5E3-FF88797C30AD}" destId="{CF05B474-1A95-4338-B2E7-4C06F47AF1C8}" srcOrd="1" destOrd="0" presId="urn:microsoft.com/office/officeart/2008/layout/HorizontalMultiLevelHierarchy"/>
    <dgm:cxn modelId="{8A01864D-F066-4EE7-B940-A26E29BA1305}" type="presOf" srcId="{4090D1F6-4751-476F-BB53-38959680EF30}" destId="{4F7AE2F4-476C-4A3A-AE2F-5BB2AF8B5215}" srcOrd="1" destOrd="0" presId="urn:microsoft.com/office/officeart/2008/layout/HorizontalMultiLevelHierarchy"/>
    <dgm:cxn modelId="{6B5B9485-12D5-42FF-9884-EC6F016FB4DE}" type="presOf" srcId="{DEBF0D9D-CD91-4699-B1E3-AF10703A1A53}" destId="{9DE2246E-AB1C-4CE1-AB8B-431C16A867EF}" srcOrd="1" destOrd="0" presId="urn:microsoft.com/office/officeart/2008/layout/HorizontalMultiLevelHierarchy"/>
    <dgm:cxn modelId="{D4967896-FF6B-4B80-9CD5-CC859FD86D15}" type="presOf" srcId="{C609D229-DA68-4846-8F21-40EC6C069B1A}" destId="{DCF7F5AF-2CE9-46D1-950F-2F5C8C36A4C7}" srcOrd="1" destOrd="0" presId="urn:microsoft.com/office/officeart/2008/layout/HorizontalMultiLevelHierarchy"/>
    <dgm:cxn modelId="{5EA429E6-DFA9-4AC8-8E3A-6F11C8ACF2FE}" type="presOf" srcId="{96B7746F-0510-48E7-8E9B-43F1F58DC687}" destId="{94FBFDF1-15C0-4C10-9202-B9895109D1EE}" srcOrd="0" destOrd="0" presId="urn:microsoft.com/office/officeart/2008/layout/HorizontalMultiLevelHierarchy"/>
    <dgm:cxn modelId="{C1B28611-B744-48E0-9E62-6A05168BE767}" srcId="{A7555DC8-2959-41BC-A9B0-85694C168F05}" destId="{96B7746F-0510-48E7-8E9B-43F1F58DC687}" srcOrd="1" destOrd="0" parTransId="{C609D229-DA68-4846-8F21-40EC6C069B1A}" sibTransId="{EEDF0547-64E3-42FD-AA82-E88B6817353D}"/>
    <dgm:cxn modelId="{E932B2B1-FFEB-433E-AA57-A25D683EA50B}" type="presOf" srcId="{0BBCC0AD-E470-42C1-8D24-4950A2AC3EAD}" destId="{CB362D5D-8B02-4BD1-9437-C766D303F431}" srcOrd="0" destOrd="0" presId="urn:microsoft.com/office/officeart/2008/layout/HorizontalMultiLevelHierarchy"/>
    <dgm:cxn modelId="{5C8F5D58-4E26-413F-8794-5F68E9B8FEF8}" srcId="{664B9583-FC71-4503-8942-612F003292C1}" destId="{DB3750EC-F7B6-4A2B-92CC-D951F5BEC1E2}" srcOrd="0" destOrd="0" parTransId="{88C209F6-2788-4C6D-8FF1-75D47A818F2F}" sibTransId="{8DD9CEA8-FD1D-4770-8AC9-72CC06302353}"/>
    <dgm:cxn modelId="{9B85B4B0-A26E-4DFD-B427-4A8B20ACA20E}" type="presOf" srcId="{41F43CF6-9A8C-4B9B-A5E3-FF88797C30AD}" destId="{2B4607F1-C6B7-4CD5-BEA3-6140B544A99A}" srcOrd="0" destOrd="0" presId="urn:microsoft.com/office/officeart/2008/layout/HorizontalMultiLevelHierarchy"/>
    <dgm:cxn modelId="{5880AAA7-C2AB-42D4-850B-1742F641F5E1}" type="presOf" srcId="{A7555DC8-2959-41BC-A9B0-85694C168F05}" destId="{6FDAB1B2-AC48-404C-BEE0-A07935D693D3}" srcOrd="0" destOrd="0" presId="urn:microsoft.com/office/officeart/2008/layout/HorizontalMultiLevelHierarchy"/>
    <dgm:cxn modelId="{98CF53D7-D232-4F43-B3BD-860943686A2C}" srcId="{5F966C42-5041-4738-B292-3DE8473F94C6}" destId="{0BBCC0AD-E470-42C1-8D24-4950A2AC3EAD}" srcOrd="0" destOrd="0" parTransId="{28A9E7E1-76FF-40DF-9042-46CA9946EED5}" sibTransId="{223848F2-F39E-4FCE-A086-E2CBC03BAE8B}"/>
    <dgm:cxn modelId="{2C02B469-7503-43CD-8A17-8E05DF899515}" type="presOf" srcId="{88C209F6-2788-4C6D-8FF1-75D47A818F2F}" destId="{69E78288-02D9-4393-81E6-EE6DDA638699}" srcOrd="0" destOrd="0" presId="urn:microsoft.com/office/officeart/2008/layout/HorizontalMultiLevelHierarchy"/>
    <dgm:cxn modelId="{303CFE7A-5410-4E15-8B3E-F20988214959}" type="presOf" srcId="{88C209F6-2788-4C6D-8FF1-75D47A818F2F}" destId="{F1D3E502-0340-4E90-BDA9-6A7B908D561C}" srcOrd="1" destOrd="0" presId="urn:microsoft.com/office/officeart/2008/layout/HorizontalMultiLevelHierarchy"/>
    <dgm:cxn modelId="{2CD5F5D6-FCEA-4CE3-AFB2-D588DC2BE498}" type="presOf" srcId="{480CA048-D646-4D66-AD30-5BF7C8C4EF24}" destId="{06CE5D22-40A5-4A91-8738-65A738C7263E}" srcOrd="0" destOrd="0" presId="urn:microsoft.com/office/officeart/2008/layout/HorizontalMultiLevelHierarchy"/>
    <dgm:cxn modelId="{39D3DA84-D363-4472-AEE8-B8DF5DDE6D1F}" type="presOf" srcId="{480CA048-D646-4D66-AD30-5BF7C8C4EF24}" destId="{8D01D65F-9290-4237-A41C-DF5BD8E24E4B}" srcOrd="1" destOrd="0" presId="urn:microsoft.com/office/officeart/2008/layout/HorizontalMultiLevelHierarchy"/>
    <dgm:cxn modelId="{B0B1270E-66FE-4A46-876F-BBFC3080E1EA}" type="presOf" srcId="{968EE1DC-C112-4329-9A1F-4EF41C150A86}" destId="{935CB706-2145-4650-97F9-FF006061FD45}" srcOrd="0" destOrd="0" presId="urn:microsoft.com/office/officeart/2008/layout/HorizontalMultiLevelHierarchy"/>
    <dgm:cxn modelId="{34C45847-3FBD-4D64-BFF9-1DCCD7551020}" type="presOf" srcId="{664B9583-FC71-4503-8942-612F003292C1}" destId="{D901533B-40D3-4D40-B3B5-D79926E57AE1}" srcOrd="0" destOrd="0" presId="urn:microsoft.com/office/officeart/2008/layout/HorizontalMultiLevelHierarchy"/>
    <dgm:cxn modelId="{42A19857-F70D-4820-989D-FA64B5B6D458}" type="presOf" srcId="{DD644569-BEC7-4DCE-AF25-4677958FD300}" destId="{831EBB19-F282-49EE-8501-2949940C6C6F}" srcOrd="1" destOrd="0" presId="urn:microsoft.com/office/officeart/2008/layout/HorizontalMultiLevelHierarchy"/>
    <dgm:cxn modelId="{7B3634AF-0815-4A8F-8BE0-3AFB63B8E442}" type="presOf" srcId="{5F966C42-5041-4738-B292-3DE8473F94C6}" destId="{A7F5AB73-0C13-49BF-8392-ADE932244317}" srcOrd="0" destOrd="0" presId="urn:microsoft.com/office/officeart/2008/layout/HorizontalMultiLevelHierarchy"/>
    <dgm:cxn modelId="{90B25B32-B223-4C6E-84CA-B12A0111E21D}" srcId="{0BBCC0AD-E470-42C1-8D24-4950A2AC3EAD}" destId="{88E64FE1-6F75-4505-BB12-9438567CDE18}" srcOrd="0" destOrd="0" parTransId="{480CA048-D646-4D66-AD30-5BF7C8C4EF24}" sibTransId="{58CC1DBF-F1A9-4947-AE12-C76B14D38753}"/>
    <dgm:cxn modelId="{9F72F713-009C-480C-9FF0-EB79BEF7701A}" srcId="{25D5ADE4-C009-48D7-98B5-2FE6971481B2}" destId="{664B9583-FC71-4503-8942-612F003292C1}" srcOrd="0" destOrd="0" parTransId="{DEBF0D9D-CD91-4699-B1E3-AF10703A1A53}" sibTransId="{6EBCC54F-9F76-4502-83CA-19EE4E335EDF}"/>
    <dgm:cxn modelId="{D0CA0D78-A5C4-4475-AC5A-DB79CA2EFAFF}" type="presOf" srcId="{4090D1F6-4751-476F-BB53-38959680EF30}" destId="{45A1E31F-9632-45D4-92D7-D6B2185FB62C}" srcOrd="0" destOrd="0" presId="urn:microsoft.com/office/officeart/2008/layout/HorizontalMultiLevelHierarchy"/>
    <dgm:cxn modelId="{C94BF1F1-A4CE-43F4-8D5F-0637ACEC2553}" type="presOf" srcId="{DEBF0D9D-CD91-4699-B1E3-AF10703A1A53}" destId="{F5C1195C-3519-4997-8C4D-5CF9C85C6919}" srcOrd="0" destOrd="0" presId="urn:microsoft.com/office/officeart/2008/layout/HorizontalMultiLevelHierarchy"/>
    <dgm:cxn modelId="{DE4D67C4-B72D-4C62-B3D4-ABACE958CA7B}" type="presOf" srcId="{25D5ADE4-C009-48D7-98B5-2FE6971481B2}" destId="{B0C4A81D-B09D-4A9C-924C-911F6259811D}" srcOrd="0" destOrd="0" presId="urn:microsoft.com/office/officeart/2008/layout/HorizontalMultiLevelHierarchy"/>
    <dgm:cxn modelId="{06324EC4-2BDE-4C0E-A434-CBC31B1C65B4}" type="presParOf" srcId="{A7F5AB73-0C13-49BF-8392-ADE932244317}" destId="{CF132C9A-CBE2-4E69-805E-3EF1E0F29A8A}" srcOrd="0" destOrd="0" presId="urn:microsoft.com/office/officeart/2008/layout/HorizontalMultiLevelHierarchy"/>
    <dgm:cxn modelId="{03106B0C-188A-46F1-938A-6809DFBA19FD}" type="presParOf" srcId="{CF132C9A-CBE2-4E69-805E-3EF1E0F29A8A}" destId="{CB362D5D-8B02-4BD1-9437-C766D303F431}" srcOrd="0" destOrd="0" presId="urn:microsoft.com/office/officeart/2008/layout/HorizontalMultiLevelHierarchy"/>
    <dgm:cxn modelId="{54DCCDA4-9A8B-42A7-9ACA-FD0591EB607C}" type="presParOf" srcId="{CF132C9A-CBE2-4E69-805E-3EF1E0F29A8A}" destId="{E2513109-8062-4866-9AD3-EA4DADE4A4E3}" srcOrd="1" destOrd="0" presId="urn:microsoft.com/office/officeart/2008/layout/HorizontalMultiLevelHierarchy"/>
    <dgm:cxn modelId="{FA46C4BF-D6A6-42A3-95D2-A37628A4D9A3}" type="presParOf" srcId="{E2513109-8062-4866-9AD3-EA4DADE4A4E3}" destId="{06CE5D22-40A5-4A91-8738-65A738C7263E}" srcOrd="0" destOrd="0" presId="urn:microsoft.com/office/officeart/2008/layout/HorizontalMultiLevelHierarchy"/>
    <dgm:cxn modelId="{B22D923D-809A-4FDF-A5D3-78EAEBB61D56}" type="presParOf" srcId="{06CE5D22-40A5-4A91-8738-65A738C7263E}" destId="{8D01D65F-9290-4237-A41C-DF5BD8E24E4B}" srcOrd="0" destOrd="0" presId="urn:microsoft.com/office/officeart/2008/layout/HorizontalMultiLevelHierarchy"/>
    <dgm:cxn modelId="{7556DF12-6B05-428E-9063-2068D585E73B}" type="presParOf" srcId="{E2513109-8062-4866-9AD3-EA4DADE4A4E3}" destId="{F7DE735A-C9A2-450F-80DE-2F9434ECB7D2}" srcOrd="1" destOrd="0" presId="urn:microsoft.com/office/officeart/2008/layout/HorizontalMultiLevelHierarchy"/>
    <dgm:cxn modelId="{7CBA9727-4C3A-4CF0-A250-04FCDDDA6D1C}" type="presParOf" srcId="{F7DE735A-C9A2-450F-80DE-2F9434ECB7D2}" destId="{C25255CB-C13E-484F-BE87-E1FBC5BAB7BD}" srcOrd="0" destOrd="0" presId="urn:microsoft.com/office/officeart/2008/layout/HorizontalMultiLevelHierarchy"/>
    <dgm:cxn modelId="{FFFCEDB6-B123-48A6-B228-0D954409BB7D}" type="presParOf" srcId="{F7DE735A-C9A2-450F-80DE-2F9434ECB7D2}" destId="{C1A9E9BC-CFB6-4E35-91E3-8AF6B7669374}" srcOrd="1" destOrd="0" presId="urn:microsoft.com/office/officeart/2008/layout/HorizontalMultiLevelHierarchy"/>
    <dgm:cxn modelId="{92FB84F7-1934-405E-8437-07BF618EBDB2}" type="presParOf" srcId="{C1A9E9BC-CFB6-4E35-91E3-8AF6B7669374}" destId="{45A1E31F-9632-45D4-92D7-D6B2185FB62C}" srcOrd="0" destOrd="0" presId="urn:microsoft.com/office/officeart/2008/layout/HorizontalMultiLevelHierarchy"/>
    <dgm:cxn modelId="{5731D9FC-E697-4122-B612-1FE992DAF94B}" type="presParOf" srcId="{45A1E31F-9632-45D4-92D7-D6B2185FB62C}" destId="{4F7AE2F4-476C-4A3A-AE2F-5BB2AF8B5215}" srcOrd="0" destOrd="0" presId="urn:microsoft.com/office/officeart/2008/layout/HorizontalMultiLevelHierarchy"/>
    <dgm:cxn modelId="{9C0175D4-6F0F-41B1-A987-972C3D5071E8}" type="presParOf" srcId="{C1A9E9BC-CFB6-4E35-91E3-8AF6B7669374}" destId="{5FF324E0-3436-452B-81D8-392F525BE49E}" srcOrd="1" destOrd="0" presId="urn:microsoft.com/office/officeart/2008/layout/HorizontalMultiLevelHierarchy"/>
    <dgm:cxn modelId="{4DDF88BB-6765-4035-8C41-B4BAE55AA286}" type="presParOf" srcId="{5FF324E0-3436-452B-81D8-392F525BE49E}" destId="{6FDAB1B2-AC48-404C-BEE0-A07935D693D3}" srcOrd="0" destOrd="0" presId="urn:microsoft.com/office/officeart/2008/layout/HorizontalMultiLevelHierarchy"/>
    <dgm:cxn modelId="{735536BD-947F-44B2-9C15-09D88113769F}" type="presParOf" srcId="{5FF324E0-3436-452B-81D8-392F525BE49E}" destId="{750535CF-EC26-442A-80E2-9172EF0696BD}" srcOrd="1" destOrd="0" presId="urn:microsoft.com/office/officeart/2008/layout/HorizontalMultiLevelHierarchy"/>
    <dgm:cxn modelId="{081C0F12-4390-40D7-A364-A957B348F313}" type="presParOf" srcId="{750535CF-EC26-442A-80E2-9172EF0696BD}" destId="{2B4607F1-C6B7-4CD5-BEA3-6140B544A99A}" srcOrd="0" destOrd="0" presId="urn:microsoft.com/office/officeart/2008/layout/HorizontalMultiLevelHierarchy"/>
    <dgm:cxn modelId="{0E8EFDD7-DA3D-4B4D-ADE0-6B0095EA9E57}" type="presParOf" srcId="{2B4607F1-C6B7-4CD5-BEA3-6140B544A99A}" destId="{CF05B474-1A95-4338-B2E7-4C06F47AF1C8}" srcOrd="0" destOrd="0" presId="urn:microsoft.com/office/officeart/2008/layout/HorizontalMultiLevelHierarchy"/>
    <dgm:cxn modelId="{C48C29B0-B2AF-4D60-B2B6-87BD783C0AA6}" type="presParOf" srcId="{750535CF-EC26-442A-80E2-9172EF0696BD}" destId="{D3662305-5C2B-4791-9BE0-5BF8E9DA905F}" srcOrd="1" destOrd="0" presId="urn:microsoft.com/office/officeart/2008/layout/HorizontalMultiLevelHierarchy"/>
    <dgm:cxn modelId="{85509109-E597-4FF2-A628-A278901A48D4}" type="presParOf" srcId="{D3662305-5C2B-4791-9BE0-5BF8E9DA905F}" destId="{935CB706-2145-4650-97F9-FF006061FD45}" srcOrd="0" destOrd="0" presId="urn:microsoft.com/office/officeart/2008/layout/HorizontalMultiLevelHierarchy"/>
    <dgm:cxn modelId="{B9A9BA2B-7F0C-4008-BA9A-A9AF2AF819FB}" type="presParOf" srcId="{D3662305-5C2B-4791-9BE0-5BF8E9DA905F}" destId="{7A9B39E4-5387-4683-B179-EF8C9114A119}" srcOrd="1" destOrd="0" presId="urn:microsoft.com/office/officeart/2008/layout/HorizontalMultiLevelHierarchy"/>
    <dgm:cxn modelId="{C0961B4E-F871-4DE4-9B25-18FA4423F6C1}" type="presParOf" srcId="{750535CF-EC26-442A-80E2-9172EF0696BD}" destId="{1EC834F8-D215-474A-A1A4-F023F2E6AD5A}" srcOrd="2" destOrd="0" presId="urn:microsoft.com/office/officeart/2008/layout/HorizontalMultiLevelHierarchy"/>
    <dgm:cxn modelId="{091205AD-A89F-453D-B2D7-A28B99D1879F}" type="presParOf" srcId="{1EC834F8-D215-474A-A1A4-F023F2E6AD5A}" destId="{DCF7F5AF-2CE9-46D1-950F-2F5C8C36A4C7}" srcOrd="0" destOrd="0" presId="urn:microsoft.com/office/officeart/2008/layout/HorizontalMultiLevelHierarchy"/>
    <dgm:cxn modelId="{16B90210-5563-4556-82FE-E49CE05B8B05}" type="presParOf" srcId="{750535CF-EC26-442A-80E2-9172EF0696BD}" destId="{09227C33-372F-42D5-9AF4-A197EB81BE6D}" srcOrd="3" destOrd="0" presId="urn:microsoft.com/office/officeart/2008/layout/HorizontalMultiLevelHierarchy"/>
    <dgm:cxn modelId="{3DF80A72-08F2-40C6-A63B-3E370B47B337}" type="presParOf" srcId="{09227C33-372F-42D5-9AF4-A197EB81BE6D}" destId="{94FBFDF1-15C0-4C10-9202-B9895109D1EE}" srcOrd="0" destOrd="0" presId="urn:microsoft.com/office/officeart/2008/layout/HorizontalMultiLevelHierarchy"/>
    <dgm:cxn modelId="{DDEF6651-5014-4DF5-AC46-CE12EE31A3DF}" type="presParOf" srcId="{09227C33-372F-42D5-9AF4-A197EB81BE6D}" destId="{470ABAD7-8B27-4BC4-AC28-9521335D137F}" srcOrd="1" destOrd="0" presId="urn:microsoft.com/office/officeart/2008/layout/HorizontalMultiLevelHierarchy"/>
    <dgm:cxn modelId="{1AB14D49-619E-4620-8A24-0CBAB386B893}" type="presParOf" srcId="{E2513109-8062-4866-9AD3-EA4DADE4A4E3}" destId="{6600FE0A-E340-4E11-AEE6-3514BF008E62}" srcOrd="2" destOrd="0" presId="urn:microsoft.com/office/officeart/2008/layout/HorizontalMultiLevelHierarchy"/>
    <dgm:cxn modelId="{7A9D920B-C95C-4F52-A175-52230039FB9F}" type="presParOf" srcId="{6600FE0A-E340-4E11-AEE6-3514BF008E62}" destId="{831EBB19-F282-49EE-8501-2949940C6C6F}" srcOrd="0" destOrd="0" presId="urn:microsoft.com/office/officeart/2008/layout/HorizontalMultiLevelHierarchy"/>
    <dgm:cxn modelId="{03DD5A31-5B12-4FA6-A164-AF3FF1D51FC6}" type="presParOf" srcId="{E2513109-8062-4866-9AD3-EA4DADE4A4E3}" destId="{9684DA03-6A8B-4289-9A34-3AF67E1C045B}" srcOrd="3" destOrd="0" presId="urn:microsoft.com/office/officeart/2008/layout/HorizontalMultiLevelHierarchy"/>
    <dgm:cxn modelId="{B11D2B6E-6BA0-446B-9A21-92CDC4403812}" type="presParOf" srcId="{9684DA03-6A8B-4289-9A34-3AF67E1C045B}" destId="{B0C4A81D-B09D-4A9C-924C-911F6259811D}" srcOrd="0" destOrd="0" presId="urn:microsoft.com/office/officeart/2008/layout/HorizontalMultiLevelHierarchy"/>
    <dgm:cxn modelId="{70819A8F-4FC8-4038-AF4D-348B3C5D9857}" type="presParOf" srcId="{9684DA03-6A8B-4289-9A34-3AF67E1C045B}" destId="{695D0401-AEBA-49F7-B888-2F1A8F3BEFDD}" srcOrd="1" destOrd="0" presId="urn:microsoft.com/office/officeart/2008/layout/HorizontalMultiLevelHierarchy"/>
    <dgm:cxn modelId="{92362D2D-DA01-41B8-9085-7D1A7EE684F9}" type="presParOf" srcId="{695D0401-AEBA-49F7-B888-2F1A8F3BEFDD}" destId="{F5C1195C-3519-4997-8C4D-5CF9C85C6919}" srcOrd="0" destOrd="0" presId="urn:microsoft.com/office/officeart/2008/layout/HorizontalMultiLevelHierarchy"/>
    <dgm:cxn modelId="{D5C2FB1A-F413-44C6-8C10-C93A0A869D93}" type="presParOf" srcId="{F5C1195C-3519-4997-8C4D-5CF9C85C6919}" destId="{9DE2246E-AB1C-4CE1-AB8B-431C16A867EF}" srcOrd="0" destOrd="0" presId="urn:microsoft.com/office/officeart/2008/layout/HorizontalMultiLevelHierarchy"/>
    <dgm:cxn modelId="{64F82765-142A-4F8F-AFD1-1BB9254920FF}" type="presParOf" srcId="{695D0401-AEBA-49F7-B888-2F1A8F3BEFDD}" destId="{4EDF3DE5-75C5-4C61-9831-601433D291BB}" srcOrd="1" destOrd="0" presId="urn:microsoft.com/office/officeart/2008/layout/HorizontalMultiLevelHierarchy"/>
    <dgm:cxn modelId="{8F146AEF-6693-4FB9-84B1-8A24BE232CE1}" type="presParOf" srcId="{4EDF3DE5-75C5-4C61-9831-601433D291BB}" destId="{D901533B-40D3-4D40-B3B5-D79926E57AE1}" srcOrd="0" destOrd="0" presId="urn:microsoft.com/office/officeart/2008/layout/HorizontalMultiLevelHierarchy"/>
    <dgm:cxn modelId="{3B966B88-2446-4B9B-B255-ED659B33EF13}" type="presParOf" srcId="{4EDF3DE5-75C5-4C61-9831-601433D291BB}" destId="{1A580064-3E9A-4C88-8EF3-4EA746AD29DE}" srcOrd="1" destOrd="0" presId="urn:microsoft.com/office/officeart/2008/layout/HorizontalMultiLevelHierarchy"/>
    <dgm:cxn modelId="{89F6D30D-DD4B-4315-B365-2C3C5866F4C2}" type="presParOf" srcId="{1A580064-3E9A-4C88-8EF3-4EA746AD29DE}" destId="{69E78288-02D9-4393-81E6-EE6DDA638699}" srcOrd="0" destOrd="0" presId="urn:microsoft.com/office/officeart/2008/layout/HorizontalMultiLevelHierarchy"/>
    <dgm:cxn modelId="{FBFEF10C-A04B-4136-AFB7-A37A5A8659A5}" type="presParOf" srcId="{69E78288-02D9-4393-81E6-EE6DDA638699}" destId="{F1D3E502-0340-4E90-BDA9-6A7B908D561C}" srcOrd="0" destOrd="0" presId="urn:microsoft.com/office/officeart/2008/layout/HorizontalMultiLevelHierarchy"/>
    <dgm:cxn modelId="{3B5C6F34-12BF-4F62-A13C-0D6F072166FB}" type="presParOf" srcId="{1A580064-3E9A-4C88-8EF3-4EA746AD29DE}" destId="{7DC778C2-B35A-4283-A7E4-D1A8E56A3CE8}" srcOrd="1" destOrd="0" presId="urn:microsoft.com/office/officeart/2008/layout/HorizontalMultiLevelHierarchy"/>
    <dgm:cxn modelId="{BD35279D-1627-4AA1-B6D7-C80ABBF63B05}" type="presParOf" srcId="{7DC778C2-B35A-4283-A7E4-D1A8E56A3CE8}" destId="{13D5B2AD-6A13-4304-B884-5AFEE35237E0}" srcOrd="0" destOrd="0" presId="urn:microsoft.com/office/officeart/2008/layout/HorizontalMultiLevelHierarchy"/>
    <dgm:cxn modelId="{719DD7FC-387E-470F-BBC7-73F8F11FB556}" type="presParOf" srcId="{7DC778C2-B35A-4283-A7E4-D1A8E56A3CE8}" destId="{40CD4595-76B0-4959-B959-56E00F723543}" srcOrd="1" destOrd="0" presId="urn:microsoft.com/office/officeart/2008/layout/HorizontalMultiLevelHierarchy"/>
    <dgm:cxn modelId="{F00588E2-6385-4280-A3CC-2F997ECB51B2}" type="presParOf" srcId="{1A580064-3E9A-4C88-8EF3-4EA746AD29DE}" destId="{96244661-CE59-4BBC-AC10-C6FAE55D3AFC}" srcOrd="2" destOrd="0" presId="urn:microsoft.com/office/officeart/2008/layout/HorizontalMultiLevelHierarchy"/>
    <dgm:cxn modelId="{C7830698-B972-489D-8C7E-6C0C4F89B9CC}" type="presParOf" srcId="{96244661-CE59-4BBC-AC10-C6FAE55D3AFC}" destId="{3B8C13BD-E9BD-48DB-9096-9F67BDBF3273}" srcOrd="0" destOrd="0" presId="urn:microsoft.com/office/officeart/2008/layout/HorizontalMultiLevelHierarchy"/>
    <dgm:cxn modelId="{198FFE62-745A-42CF-AB94-0DE15A0B4FAE}" type="presParOf" srcId="{1A580064-3E9A-4C88-8EF3-4EA746AD29DE}" destId="{A02AA176-C823-4A25-9738-BFCA7F5742C6}" srcOrd="3" destOrd="0" presId="urn:microsoft.com/office/officeart/2008/layout/HorizontalMultiLevelHierarchy"/>
    <dgm:cxn modelId="{3A489A31-959B-4B72-840F-6D48BEDAC9BC}" type="presParOf" srcId="{A02AA176-C823-4A25-9738-BFCA7F5742C6}" destId="{4E297470-3420-4534-A8C2-5D01FCA1ABB4}" srcOrd="0" destOrd="0" presId="urn:microsoft.com/office/officeart/2008/layout/HorizontalMultiLevelHierarchy"/>
    <dgm:cxn modelId="{65CF7EAF-F3D8-4B29-BC2D-8517A22C3528}" type="presParOf" srcId="{A02AA176-C823-4A25-9738-BFCA7F5742C6}" destId="{20DC57CC-0665-41B5-A265-8450C591587E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C93A14-9D05-4281-8616-6B42E8A3187D}">
      <dsp:nvSpPr>
        <dsp:cNvPr id="0" name=""/>
        <dsp:cNvSpPr/>
      </dsp:nvSpPr>
      <dsp:spPr>
        <a:xfrm>
          <a:off x="5430864" y="4185675"/>
          <a:ext cx="342525" cy="3263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1262" y="0"/>
              </a:lnTo>
              <a:lnTo>
                <a:pt x="171262" y="326338"/>
              </a:lnTo>
              <a:lnTo>
                <a:pt x="342525" y="326338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500" kern="1200"/>
        </a:p>
      </dsp:txBody>
      <dsp:txXfrm>
        <a:off x="5590299" y="4337017"/>
        <a:ext cx="23654" cy="23654"/>
      </dsp:txXfrm>
    </dsp:sp>
    <dsp:sp modelId="{FE4D322F-A75F-4107-A2ED-FFBAD99E2250}">
      <dsp:nvSpPr>
        <dsp:cNvPr id="0" name=""/>
        <dsp:cNvSpPr/>
      </dsp:nvSpPr>
      <dsp:spPr>
        <a:xfrm>
          <a:off x="5430864" y="3859336"/>
          <a:ext cx="342525" cy="326338"/>
        </a:xfrm>
        <a:custGeom>
          <a:avLst/>
          <a:gdLst/>
          <a:ahLst/>
          <a:cxnLst/>
          <a:rect l="0" t="0" r="0" b="0"/>
          <a:pathLst>
            <a:path>
              <a:moveTo>
                <a:pt x="0" y="326338"/>
              </a:moveTo>
              <a:lnTo>
                <a:pt x="171262" y="326338"/>
              </a:lnTo>
              <a:lnTo>
                <a:pt x="171262" y="0"/>
              </a:lnTo>
              <a:lnTo>
                <a:pt x="342525" y="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500" kern="1200"/>
        </a:p>
      </dsp:txBody>
      <dsp:txXfrm>
        <a:off x="5590299" y="4010678"/>
        <a:ext cx="23654" cy="23654"/>
      </dsp:txXfrm>
    </dsp:sp>
    <dsp:sp modelId="{65AD0A76-0F93-4A60-B0F9-33127C519D72}">
      <dsp:nvSpPr>
        <dsp:cNvPr id="0" name=""/>
        <dsp:cNvSpPr/>
      </dsp:nvSpPr>
      <dsp:spPr>
        <a:xfrm>
          <a:off x="3375712" y="4139955"/>
          <a:ext cx="34252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42525" y="4572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500" kern="1200"/>
        </a:p>
      </dsp:txBody>
      <dsp:txXfrm>
        <a:off x="3538411" y="4177112"/>
        <a:ext cx="17126" cy="17126"/>
      </dsp:txXfrm>
    </dsp:sp>
    <dsp:sp modelId="{12A4B955-F321-444C-B9DC-3DD59AABBC7A}">
      <dsp:nvSpPr>
        <dsp:cNvPr id="0" name=""/>
        <dsp:cNvSpPr/>
      </dsp:nvSpPr>
      <dsp:spPr>
        <a:xfrm>
          <a:off x="800383" y="2880319"/>
          <a:ext cx="342525" cy="13053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1262" y="0"/>
              </a:lnTo>
              <a:lnTo>
                <a:pt x="171262" y="1305355"/>
              </a:lnTo>
              <a:lnTo>
                <a:pt x="342525" y="130535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500" kern="1200"/>
        </a:p>
      </dsp:txBody>
      <dsp:txXfrm>
        <a:off x="937907" y="3499258"/>
        <a:ext cx="67477" cy="67477"/>
      </dsp:txXfrm>
    </dsp:sp>
    <dsp:sp modelId="{96244661-CE59-4BBC-AC10-C6FAE55D3AFC}">
      <dsp:nvSpPr>
        <dsp:cNvPr id="0" name=""/>
        <dsp:cNvSpPr/>
      </dsp:nvSpPr>
      <dsp:spPr>
        <a:xfrm>
          <a:off x="5406596" y="2880319"/>
          <a:ext cx="342525" cy="3263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1262" y="0"/>
              </a:lnTo>
              <a:lnTo>
                <a:pt x="171262" y="326338"/>
              </a:lnTo>
              <a:lnTo>
                <a:pt x="342525" y="326338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500" kern="1200"/>
        </a:p>
      </dsp:txBody>
      <dsp:txXfrm>
        <a:off x="5566031" y="3031661"/>
        <a:ext cx="23654" cy="23654"/>
      </dsp:txXfrm>
    </dsp:sp>
    <dsp:sp modelId="{69E78288-02D9-4393-81E6-EE6DDA638699}">
      <dsp:nvSpPr>
        <dsp:cNvPr id="0" name=""/>
        <dsp:cNvSpPr/>
      </dsp:nvSpPr>
      <dsp:spPr>
        <a:xfrm>
          <a:off x="5406596" y="2553980"/>
          <a:ext cx="342525" cy="326338"/>
        </a:xfrm>
        <a:custGeom>
          <a:avLst/>
          <a:gdLst/>
          <a:ahLst/>
          <a:cxnLst/>
          <a:rect l="0" t="0" r="0" b="0"/>
          <a:pathLst>
            <a:path>
              <a:moveTo>
                <a:pt x="0" y="326338"/>
              </a:moveTo>
              <a:lnTo>
                <a:pt x="171262" y="326338"/>
              </a:lnTo>
              <a:lnTo>
                <a:pt x="171262" y="0"/>
              </a:lnTo>
              <a:lnTo>
                <a:pt x="342525" y="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500" kern="1200"/>
        </a:p>
      </dsp:txBody>
      <dsp:txXfrm>
        <a:off x="5566031" y="2705322"/>
        <a:ext cx="23654" cy="23654"/>
      </dsp:txXfrm>
    </dsp:sp>
    <dsp:sp modelId="{F5C1195C-3519-4997-8C4D-5CF9C85C6919}">
      <dsp:nvSpPr>
        <dsp:cNvPr id="0" name=""/>
        <dsp:cNvSpPr/>
      </dsp:nvSpPr>
      <dsp:spPr>
        <a:xfrm>
          <a:off x="3351444" y="2834599"/>
          <a:ext cx="34252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42525" y="4572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500" kern="1200"/>
        </a:p>
      </dsp:txBody>
      <dsp:txXfrm>
        <a:off x="3514143" y="2871756"/>
        <a:ext cx="17126" cy="17126"/>
      </dsp:txXfrm>
    </dsp:sp>
    <dsp:sp modelId="{6600FE0A-E340-4E11-AEE6-3514BF008E62}">
      <dsp:nvSpPr>
        <dsp:cNvPr id="0" name=""/>
        <dsp:cNvSpPr/>
      </dsp:nvSpPr>
      <dsp:spPr>
        <a:xfrm>
          <a:off x="800383" y="2834599"/>
          <a:ext cx="34252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42525" y="457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500" kern="1200"/>
        </a:p>
      </dsp:txBody>
      <dsp:txXfrm>
        <a:off x="963083" y="2871756"/>
        <a:ext cx="17126" cy="17126"/>
      </dsp:txXfrm>
    </dsp:sp>
    <dsp:sp modelId="{1EC834F8-D215-474A-A1A4-F023F2E6AD5A}">
      <dsp:nvSpPr>
        <dsp:cNvPr id="0" name=""/>
        <dsp:cNvSpPr/>
      </dsp:nvSpPr>
      <dsp:spPr>
        <a:xfrm>
          <a:off x="5402571" y="1574963"/>
          <a:ext cx="342525" cy="3263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1262" y="0"/>
              </a:lnTo>
              <a:lnTo>
                <a:pt x="171262" y="326338"/>
              </a:lnTo>
              <a:lnTo>
                <a:pt x="342525" y="326338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500" kern="1200"/>
        </a:p>
      </dsp:txBody>
      <dsp:txXfrm>
        <a:off x="5562006" y="1726305"/>
        <a:ext cx="23654" cy="23654"/>
      </dsp:txXfrm>
    </dsp:sp>
    <dsp:sp modelId="{2B4607F1-C6B7-4CD5-BEA3-6140B544A99A}">
      <dsp:nvSpPr>
        <dsp:cNvPr id="0" name=""/>
        <dsp:cNvSpPr/>
      </dsp:nvSpPr>
      <dsp:spPr>
        <a:xfrm>
          <a:off x="5402571" y="1248624"/>
          <a:ext cx="342525" cy="326338"/>
        </a:xfrm>
        <a:custGeom>
          <a:avLst/>
          <a:gdLst/>
          <a:ahLst/>
          <a:cxnLst/>
          <a:rect l="0" t="0" r="0" b="0"/>
          <a:pathLst>
            <a:path>
              <a:moveTo>
                <a:pt x="0" y="326338"/>
              </a:moveTo>
              <a:lnTo>
                <a:pt x="171262" y="326338"/>
              </a:lnTo>
              <a:lnTo>
                <a:pt x="171262" y="0"/>
              </a:lnTo>
              <a:lnTo>
                <a:pt x="342525" y="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500" kern="1200"/>
        </a:p>
      </dsp:txBody>
      <dsp:txXfrm>
        <a:off x="5562006" y="1399966"/>
        <a:ext cx="23654" cy="23654"/>
      </dsp:txXfrm>
    </dsp:sp>
    <dsp:sp modelId="{45A1E31F-9632-45D4-92D7-D6B2185FB62C}">
      <dsp:nvSpPr>
        <dsp:cNvPr id="0" name=""/>
        <dsp:cNvSpPr/>
      </dsp:nvSpPr>
      <dsp:spPr>
        <a:xfrm>
          <a:off x="3347419" y="1529243"/>
          <a:ext cx="34252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42525" y="4572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500" kern="1200"/>
        </a:p>
      </dsp:txBody>
      <dsp:txXfrm>
        <a:off x="3510118" y="1566400"/>
        <a:ext cx="17126" cy="17126"/>
      </dsp:txXfrm>
    </dsp:sp>
    <dsp:sp modelId="{06CE5D22-40A5-4A91-8738-65A738C7263E}">
      <dsp:nvSpPr>
        <dsp:cNvPr id="0" name=""/>
        <dsp:cNvSpPr/>
      </dsp:nvSpPr>
      <dsp:spPr>
        <a:xfrm>
          <a:off x="800383" y="1574963"/>
          <a:ext cx="342525" cy="1305355"/>
        </a:xfrm>
        <a:custGeom>
          <a:avLst/>
          <a:gdLst/>
          <a:ahLst/>
          <a:cxnLst/>
          <a:rect l="0" t="0" r="0" b="0"/>
          <a:pathLst>
            <a:path>
              <a:moveTo>
                <a:pt x="0" y="1305355"/>
              </a:moveTo>
              <a:lnTo>
                <a:pt x="171262" y="1305355"/>
              </a:lnTo>
              <a:lnTo>
                <a:pt x="171262" y="0"/>
              </a:lnTo>
              <a:lnTo>
                <a:pt x="342525" y="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500" kern="1200"/>
        </a:p>
      </dsp:txBody>
      <dsp:txXfrm>
        <a:off x="937907" y="2193902"/>
        <a:ext cx="67477" cy="67477"/>
      </dsp:txXfrm>
    </dsp:sp>
    <dsp:sp modelId="{CB362D5D-8B02-4BD1-9437-C766D303F431}">
      <dsp:nvSpPr>
        <dsp:cNvPr id="0" name=""/>
        <dsp:cNvSpPr/>
      </dsp:nvSpPr>
      <dsp:spPr>
        <a:xfrm rot="16200000">
          <a:off x="-1041339" y="2480230"/>
          <a:ext cx="2883269" cy="80017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b="1" kern="1200" dirty="0" smtClean="0"/>
            <a:t>Location</a:t>
          </a:r>
          <a:endParaRPr lang="en-GB" sz="2800" b="1" kern="1200" dirty="0"/>
        </a:p>
      </dsp:txBody>
      <dsp:txXfrm>
        <a:off x="-1041339" y="2480230"/>
        <a:ext cx="2883269" cy="800177"/>
      </dsp:txXfrm>
    </dsp:sp>
    <dsp:sp modelId="{C25255CB-C13E-484F-BE87-E1FBC5BAB7BD}">
      <dsp:nvSpPr>
        <dsp:cNvPr id="0" name=""/>
        <dsp:cNvSpPr/>
      </dsp:nvSpPr>
      <dsp:spPr>
        <a:xfrm>
          <a:off x="1142909" y="1313892"/>
          <a:ext cx="2204510" cy="522142"/>
        </a:xfrm>
        <a:prstGeom prst="rect">
          <a:avLst/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 smtClean="0"/>
            <a:t>Health Facility 1</a:t>
          </a:r>
          <a:endParaRPr lang="en-GB" sz="2000" b="1" kern="1200" dirty="0"/>
        </a:p>
      </dsp:txBody>
      <dsp:txXfrm>
        <a:off x="1142909" y="1313892"/>
        <a:ext cx="2204510" cy="522142"/>
      </dsp:txXfrm>
    </dsp:sp>
    <dsp:sp modelId="{6FDAB1B2-AC48-404C-BEE0-A07935D693D3}">
      <dsp:nvSpPr>
        <dsp:cNvPr id="0" name=""/>
        <dsp:cNvSpPr/>
      </dsp:nvSpPr>
      <dsp:spPr>
        <a:xfrm>
          <a:off x="3689944" y="1313892"/>
          <a:ext cx="1712626" cy="522142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b="1" kern="1200" dirty="0" smtClean="0"/>
            <a:t>Day 1</a:t>
          </a:r>
          <a:endParaRPr lang="en-GB" sz="2400" b="1" kern="1200" dirty="0"/>
        </a:p>
      </dsp:txBody>
      <dsp:txXfrm>
        <a:off x="3689944" y="1313892"/>
        <a:ext cx="1712626" cy="522142"/>
      </dsp:txXfrm>
    </dsp:sp>
    <dsp:sp modelId="{935CB706-2145-4650-97F9-FF006061FD45}">
      <dsp:nvSpPr>
        <dsp:cNvPr id="0" name=""/>
        <dsp:cNvSpPr/>
      </dsp:nvSpPr>
      <dsp:spPr>
        <a:xfrm>
          <a:off x="5745096" y="987553"/>
          <a:ext cx="2556352" cy="5221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dirty="0" smtClean="0"/>
            <a:t>Mothers/caregivers (n=20)</a:t>
          </a:r>
          <a:endParaRPr lang="en-GB" sz="1600" b="1" kern="1200" dirty="0"/>
        </a:p>
      </dsp:txBody>
      <dsp:txXfrm>
        <a:off x="5745096" y="987553"/>
        <a:ext cx="2556352" cy="522142"/>
      </dsp:txXfrm>
    </dsp:sp>
    <dsp:sp modelId="{94FBFDF1-15C0-4C10-9202-B9895109D1EE}">
      <dsp:nvSpPr>
        <dsp:cNvPr id="0" name=""/>
        <dsp:cNvSpPr/>
      </dsp:nvSpPr>
      <dsp:spPr>
        <a:xfrm>
          <a:off x="5745096" y="1640231"/>
          <a:ext cx="2556352" cy="5221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dirty="0" smtClean="0"/>
            <a:t>Health workers (n=10)</a:t>
          </a:r>
          <a:endParaRPr lang="en-GB" sz="1600" b="1" kern="1200" dirty="0"/>
        </a:p>
      </dsp:txBody>
      <dsp:txXfrm>
        <a:off x="5745096" y="1640231"/>
        <a:ext cx="2556352" cy="522142"/>
      </dsp:txXfrm>
    </dsp:sp>
    <dsp:sp modelId="{B0C4A81D-B09D-4A9C-924C-911F6259811D}">
      <dsp:nvSpPr>
        <dsp:cNvPr id="0" name=""/>
        <dsp:cNvSpPr/>
      </dsp:nvSpPr>
      <dsp:spPr>
        <a:xfrm>
          <a:off x="1142909" y="2619248"/>
          <a:ext cx="2208534" cy="522142"/>
        </a:xfrm>
        <a:prstGeom prst="rect">
          <a:avLst/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 smtClean="0"/>
            <a:t>Health Facility 2</a:t>
          </a:r>
          <a:endParaRPr lang="en-GB" sz="2000" b="1" kern="1200" dirty="0"/>
        </a:p>
      </dsp:txBody>
      <dsp:txXfrm>
        <a:off x="1142909" y="2619248"/>
        <a:ext cx="2208534" cy="522142"/>
      </dsp:txXfrm>
    </dsp:sp>
    <dsp:sp modelId="{D901533B-40D3-4D40-B3B5-D79926E57AE1}">
      <dsp:nvSpPr>
        <dsp:cNvPr id="0" name=""/>
        <dsp:cNvSpPr/>
      </dsp:nvSpPr>
      <dsp:spPr>
        <a:xfrm>
          <a:off x="3693969" y="2619248"/>
          <a:ext cx="1712626" cy="522142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b="1" kern="1200" dirty="0" smtClean="0"/>
            <a:t>Day</a:t>
          </a:r>
          <a:r>
            <a:rPr lang="en-GB" sz="1400" b="1" kern="1200" dirty="0" smtClean="0"/>
            <a:t> </a:t>
          </a:r>
          <a:r>
            <a:rPr lang="en-GB" sz="2400" b="1" kern="1200" dirty="0" smtClean="0"/>
            <a:t>2</a:t>
          </a:r>
          <a:endParaRPr lang="en-GB" sz="2400" b="1" kern="1200" dirty="0"/>
        </a:p>
      </dsp:txBody>
      <dsp:txXfrm>
        <a:off x="3693969" y="2619248"/>
        <a:ext cx="1712626" cy="522142"/>
      </dsp:txXfrm>
    </dsp:sp>
    <dsp:sp modelId="{13D5B2AD-6A13-4304-B884-5AFEE35237E0}">
      <dsp:nvSpPr>
        <dsp:cNvPr id="0" name=""/>
        <dsp:cNvSpPr/>
      </dsp:nvSpPr>
      <dsp:spPr>
        <a:xfrm>
          <a:off x="5749121" y="2292909"/>
          <a:ext cx="2556352" cy="5221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dirty="0" smtClean="0"/>
            <a:t>Mothers/caregivers (n=20)</a:t>
          </a:r>
          <a:endParaRPr lang="en-GB" sz="1600" b="1" kern="1200" dirty="0"/>
        </a:p>
      </dsp:txBody>
      <dsp:txXfrm>
        <a:off x="5749121" y="2292909"/>
        <a:ext cx="2556352" cy="522142"/>
      </dsp:txXfrm>
    </dsp:sp>
    <dsp:sp modelId="{4E297470-3420-4534-A8C2-5D01FCA1ABB4}">
      <dsp:nvSpPr>
        <dsp:cNvPr id="0" name=""/>
        <dsp:cNvSpPr/>
      </dsp:nvSpPr>
      <dsp:spPr>
        <a:xfrm>
          <a:off x="5749121" y="2945587"/>
          <a:ext cx="2556352" cy="5221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dirty="0" smtClean="0"/>
            <a:t>Health workers (n=10)</a:t>
          </a:r>
          <a:endParaRPr lang="en-GB" sz="1600" b="1" kern="1200" dirty="0"/>
        </a:p>
      </dsp:txBody>
      <dsp:txXfrm>
        <a:off x="5749121" y="2945587"/>
        <a:ext cx="2556352" cy="522142"/>
      </dsp:txXfrm>
    </dsp:sp>
    <dsp:sp modelId="{E854E5EB-145D-4FB1-A514-F9B6B84A8ED7}">
      <dsp:nvSpPr>
        <dsp:cNvPr id="0" name=""/>
        <dsp:cNvSpPr/>
      </dsp:nvSpPr>
      <dsp:spPr>
        <a:xfrm>
          <a:off x="1142909" y="3924604"/>
          <a:ext cx="2232802" cy="522142"/>
        </a:xfrm>
        <a:prstGeom prst="rect">
          <a:avLst/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 smtClean="0"/>
            <a:t>Health Facility 3 </a:t>
          </a:r>
          <a:endParaRPr lang="en-GB" sz="2000" b="1" kern="1200" dirty="0"/>
        </a:p>
      </dsp:txBody>
      <dsp:txXfrm>
        <a:off x="1142909" y="3924604"/>
        <a:ext cx="2232802" cy="522142"/>
      </dsp:txXfrm>
    </dsp:sp>
    <dsp:sp modelId="{598129EB-537B-4D24-8C16-A4C6B9D448F1}">
      <dsp:nvSpPr>
        <dsp:cNvPr id="0" name=""/>
        <dsp:cNvSpPr/>
      </dsp:nvSpPr>
      <dsp:spPr>
        <a:xfrm>
          <a:off x="3718237" y="3924604"/>
          <a:ext cx="1712626" cy="522142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b="1" kern="1200" dirty="0" smtClean="0"/>
            <a:t>Day</a:t>
          </a:r>
          <a:r>
            <a:rPr lang="en-GB" sz="1400" b="1" kern="1200" dirty="0" smtClean="0"/>
            <a:t> </a:t>
          </a:r>
          <a:r>
            <a:rPr lang="en-GB" sz="2400" b="1" kern="1200" dirty="0" smtClean="0"/>
            <a:t>3</a:t>
          </a:r>
          <a:endParaRPr lang="en-GB" sz="2400" b="1" kern="1200" dirty="0"/>
        </a:p>
      </dsp:txBody>
      <dsp:txXfrm>
        <a:off x="3718237" y="3924604"/>
        <a:ext cx="1712626" cy="522142"/>
      </dsp:txXfrm>
    </dsp:sp>
    <dsp:sp modelId="{E712770C-5314-4039-B72B-AB9797F0512F}">
      <dsp:nvSpPr>
        <dsp:cNvPr id="0" name=""/>
        <dsp:cNvSpPr/>
      </dsp:nvSpPr>
      <dsp:spPr>
        <a:xfrm>
          <a:off x="5773389" y="3598265"/>
          <a:ext cx="2589354" cy="5221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dirty="0" smtClean="0"/>
            <a:t>Mothers/caregivers (n=20)</a:t>
          </a:r>
          <a:endParaRPr lang="en-GB" sz="1600" b="1" kern="1200" dirty="0"/>
        </a:p>
      </dsp:txBody>
      <dsp:txXfrm>
        <a:off x="5773389" y="3598265"/>
        <a:ext cx="2589354" cy="522142"/>
      </dsp:txXfrm>
    </dsp:sp>
    <dsp:sp modelId="{B3B1144D-EBE9-46E6-AF62-6B82459D3BB6}">
      <dsp:nvSpPr>
        <dsp:cNvPr id="0" name=""/>
        <dsp:cNvSpPr/>
      </dsp:nvSpPr>
      <dsp:spPr>
        <a:xfrm>
          <a:off x="5773389" y="4250943"/>
          <a:ext cx="2556352" cy="5221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dirty="0" smtClean="0"/>
            <a:t>Health workers (n=10)</a:t>
          </a:r>
          <a:endParaRPr lang="en-GB" sz="1600" b="1" kern="1200" dirty="0"/>
        </a:p>
      </dsp:txBody>
      <dsp:txXfrm>
        <a:off x="5773389" y="4250943"/>
        <a:ext cx="2556352" cy="5221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244661-CE59-4BBC-AC10-C6FAE55D3AFC}">
      <dsp:nvSpPr>
        <dsp:cNvPr id="0" name=""/>
        <dsp:cNvSpPr/>
      </dsp:nvSpPr>
      <dsp:spPr>
        <a:xfrm>
          <a:off x="5442930" y="3537005"/>
          <a:ext cx="344628" cy="3283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2314" y="0"/>
              </a:lnTo>
              <a:lnTo>
                <a:pt x="172314" y="328343"/>
              </a:lnTo>
              <a:lnTo>
                <a:pt x="344628" y="328343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500" kern="1200"/>
        </a:p>
      </dsp:txBody>
      <dsp:txXfrm>
        <a:off x="5603345" y="3689277"/>
        <a:ext cx="23800" cy="23800"/>
      </dsp:txXfrm>
    </dsp:sp>
    <dsp:sp modelId="{69E78288-02D9-4393-81E6-EE6DDA638699}">
      <dsp:nvSpPr>
        <dsp:cNvPr id="0" name=""/>
        <dsp:cNvSpPr/>
      </dsp:nvSpPr>
      <dsp:spPr>
        <a:xfrm>
          <a:off x="5442930" y="3208662"/>
          <a:ext cx="344628" cy="328343"/>
        </a:xfrm>
        <a:custGeom>
          <a:avLst/>
          <a:gdLst/>
          <a:ahLst/>
          <a:cxnLst/>
          <a:rect l="0" t="0" r="0" b="0"/>
          <a:pathLst>
            <a:path>
              <a:moveTo>
                <a:pt x="0" y="328343"/>
              </a:moveTo>
              <a:lnTo>
                <a:pt x="172314" y="328343"/>
              </a:lnTo>
              <a:lnTo>
                <a:pt x="172314" y="0"/>
              </a:lnTo>
              <a:lnTo>
                <a:pt x="344628" y="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500" kern="1200"/>
        </a:p>
      </dsp:txBody>
      <dsp:txXfrm>
        <a:off x="5603345" y="3360934"/>
        <a:ext cx="23800" cy="23800"/>
      </dsp:txXfrm>
    </dsp:sp>
    <dsp:sp modelId="{F5C1195C-3519-4997-8C4D-5CF9C85C6919}">
      <dsp:nvSpPr>
        <dsp:cNvPr id="0" name=""/>
        <dsp:cNvSpPr/>
      </dsp:nvSpPr>
      <dsp:spPr>
        <a:xfrm>
          <a:off x="3375157" y="3491285"/>
          <a:ext cx="34462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44628" y="4572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500" kern="1200"/>
        </a:p>
      </dsp:txBody>
      <dsp:txXfrm>
        <a:off x="3538856" y="3528389"/>
        <a:ext cx="17231" cy="17231"/>
      </dsp:txXfrm>
    </dsp:sp>
    <dsp:sp modelId="{6600FE0A-E340-4E11-AEE6-3514BF008E62}">
      <dsp:nvSpPr>
        <dsp:cNvPr id="0" name=""/>
        <dsp:cNvSpPr/>
      </dsp:nvSpPr>
      <dsp:spPr>
        <a:xfrm>
          <a:off x="808430" y="2880319"/>
          <a:ext cx="344628" cy="6566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2314" y="0"/>
              </a:lnTo>
              <a:lnTo>
                <a:pt x="172314" y="656686"/>
              </a:lnTo>
              <a:lnTo>
                <a:pt x="344628" y="65668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500" kern="1200"/>
        </a:p>
      </dsp:txBody>
      <dsp:txXfrm>
        <a:off x="962204" y="3190121"/>
        <a:ext cx="37081" cy="37081"/>
      </dsp:txXfrm>
    </dsp:sp>
    <dsp:sp modelId="{1EC834F8-D215-474A-A1A4-F023F2E6AD5A}">
      <dsp:nvSpPr>
        <dsp:cNvPr id="0" name=""/>
        <dsp:cNvSpPr/>
      </dsp:nvSpPr>
      <dsp:spPr>
        <a:xfrm>
          <a:off x="5438881" y="2223633"/>
          <a:ext cx="344628" cy="3283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2314" y="0"/>
              </a:lnTo>
              <a:lnTo>
                <a:pt x="172314" y="328343"/>
              </a:lnTo>
              <a:lnTo>
                <a:pt x="344628" y="328343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500" kern="1200"/>
        </a:p>
      </dsp:txBody>
      <dsp:txXfrm>
        <a:off x="5599295" y="2375904"/>
        <a:ext cx="23800" cy="23800"/>
      </dsp:txXfrm>
    </dsp:sp>
    <dsp:sp modelId="{2B4607F1-C6B7-4CD5-BEA3-6140B544A99A}">
      <dsp:nvSpPr>
        <dsp:cNvPr id="0" name=""/>
        <dsp:cNvSpPr/>
      </dsp:nvSpPr>
      <dsp:spPr>
        <a:xfrm>
          <a:off x="5438881" y="1895290"/>
          <a:ext cx="344628" cy="328343"/>
        </a:xfrm>
        <a:custGeom>
          <a:avLst/>
          <a:gdLst/>
          <a:ahLst/>
          <a:cxnLst/>
          <a:rect l="0" t="0" r="0" b="0"/>
          <a:pathLst>
            <a:path>
              <a:moveTo>
                <a:pt x="0" y="328343"/>
              </a:moveTo>
              <a:lnTo>
                <a:pt x="172314" y="328343"/>
              </a:lnTo>
              <a:lnTo>
                <a:pt x="172314" y="0"/>
              </a:lnTo>
              <a:lnTo>
                <a:pt x="344628" y="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500" kern="1200"/>
        </a:p>
      </dsp:txBody>
      <dsp:txXfrm>
        <a:off x="5599295" y="2047561"/>
        <a:ext cx="23800" cy="23800"/>
      </dsp:txXfrm>
    </dsp:sp>
    <dsp:sp modelId="{45A1E31F-9632-45D4-92D7-D6B2185FB62C}">
      <dsp:nvSpPr>
        <dsp:cNvPr id="0" name=""/>
        <dsp:cNvSpPr/>
      </dsp:nvSpPr>
      <dsp:spPr>
        <a:xfrm>
          <a:off x="3371108" y="2177913"/>
          <a:ext cx="34462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44628" y="45720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500" kern="1200"/>
        </a:p>
      </dsp:txBody>
      <dsp:txXfrm>
        <a:off x="3534806" y="2215017"/>
        <a:ext cx="17231" cy="17231"/>
      </dsp:txXfrm>
    </dsp:sp>
    <dsp:sp modelId="{06CE5D22-40A5-4A91-8738-65A738C7263E}">
      <dsp:nvSpPr>
        <dsp:cNvPr id="0" name=""/>
        <dsp:cNvSpPr/>
      </dsp:nvSpPr>
      <dsp:spPr>
        <a:xfrm>
          <a:off x="808430" y="2223633"/>
          <a:ext cx="344628" cy="656686"/>
        </a:xfrm>
        <a:custGeom>
          <a:avLst/>
          <a:gdLst/>
          <a:ahLst/>
          <a:cxnLst/>
          <a:rect l="0" t="0" r="0" b="0"/>
          <a:pathLst>
            <a:path>
              <a:moveTo>
                <a:pt x="0" y="656686"/>
              </a:moveTo>
              <a:lnTo>
                <a:pt x="172314" y="656686"/>
              </a:lnTo>
              <a:lnTo>
                <a:pt x="172314" y="0"/>
              </a:lnTo>
              <a:lnTo>
                <a:pt x="344628" y="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500" kern="1200"/>
        </a:p>
      </dsp:txBody>
      <dsp:txXfrm>
        <a:off x="962204" y="2533435"/>
        <a:ext cx="37081" cy="37081"/>
      </dsp:txXfrm>
    </dsp:sp>
    <dsp:sp modelId="{CB362D5D-8B02-4BD1-9437-C766D303F431}">
      <dsp:nvSpPr>
        <dsp:cNvPr id="0" name=""/>
        <dsp:cNvSpPr/>
      </dsp:nvSpPr>
      <dsp:spPr>
        <a:xfrm rot="16200000">
          <a:off x="-1044603" y="2477773"/>
          <a:ext cx="2900976" cy="80509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800" b="1" kern="1200" dirty="0" smtClean="0"/>
            <a:t>Location</a:t>
          </a:r>
          <a:endParaRPr lang="en-GB" sz="2800" b="1" kern="1200" dirty="0"/>
        </a:p>
      </dsp:txBody>
      <dsp:txXfrm>
        <a:off x="-1044603" y="2477773"/>
        <a:ext cx="2900976" cy="805091"/>
      </dsp:txXfrm>
    </dsp:sp>
    <dsp:sp modelId="{C25255CB-C13E-484F-BE87-E1FBC5BAB7BD}">
      <dsp:nvSpPr>
        <dsp:cNvPr id="0" name=""/>
        <dsp:cNvSpPr/>
      </dsp:nvSpPr>
      <dsp:spPr>
        <a:xfrm>
          <a:off x="1153059" y="1960958"/>
          <a:ext cx="2218048" cy="525348"/>
        </a:xfrm>
        <a:prstGeom prst="rect">
          <a:avLst/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 smtClean="0"/>
            <a:t>Health Facility</a:t>
          </a:r>
          <a:endParaRPr lang="en-GB" sz="2000" b="1" kern="1200" dirty="0"/>
        </a:p>
      </dsp:txBody>
      <dsp:txXfrm>
        <a:off x="1153059" y="1960958"/>
        <a:ext cx="2218048" cy="525348"/>
      </dsp:txXfrm>
    </dsp:sp>
    <dsp:sp modelId="{6FDAB1B2-AC48-404C-BEE0-A07935D693D3}">
      <dsp:nvSpPr>
        <dsp:cNvPr id="0" name=""/>
        <dsp:cNvSpPr/>
      </dsp:nvSpPr>
      <dsp:spPr>
        <a:xfrm>
          <a:off x="3715737" y="1960958"/>
          <a:ext cx="1723144" cy="525348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b="1" kern="1200" dirty="0" smtClean="0"/>
            <a:t>Day 1-2</a:t>
          </a:r>
          <a:endParaRPr lang="en-GB" sz="2400" b="1" kern="1200" dirty="0"/>
        </a:p>
      </dsp:txBody>
      <dsp:txXfrm>
        <a:off x="3715737" y="1960958"/>
        <a:ext cx="1723144" cy="525348"/>
      </dsp:txXfrm>
    </dsp:sp>
    <dsp:sp modelId="{935CB706-2145-4650-97F9-FF006061FD45}">
      <dsp:nvSpPr>
        <dsp:cNvPr id="0" name=""/>
        <dsp:cNvSpPr/>
      </dsp:nvSpPr>
      <dsp:spPr>
        <a:xfrm>
          <a:off x="5783510" y="1632615"/>
          <a:ext cx="2572051" cy="5253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400" b="1" kern="1200" dirty="0" smtClean="0"/>
            <a:t>IDIs</a:t>
          </a:r>
        </a:p>
      </dsp:txBody>
      <dsp:txXfrm>
        <a:off x="5783510" y="1632615"/>
        <a:ext cx="2572051" cy="525348"/>
      </dsp:txXfrm>
    </dsp:sp>
    <dsp:sp modelId="{94FBFDF1-15C0-4C10-9202-B9895109D1EE}">
      <dsp:nvSpPr>
        <dsp:cNvPr id="0" name=""/>
        <dsp:cNvSpPr/>
      </dsp:nvSpPr>
      <dsp:spPr>
        <a:xfrm>
          <a:off x="5783510" y="2289301"/>
          <a:ext cx="2572051" cy="5253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400" b="1" kern="1200" smtClean="0"/>
            <a:t>FGD</a:t>
          </a:r>
          <a:endParaRPr lang="en-GB" sz="3400" b="1" kern="1200" dirty="0"/>
        </a:p>
      </dsp:txBody>
      <dsp:txXfrm>
        <a:off x="5783510" y="2289301"/>
        <a:ext cx="2572051" cy="525348"/>
      </dsp:txXfrm>
    </dsp:sp>
    <dsp:sp modelId="{B0C4A81D-B09D-4A9C-924C-911F6259811D}">
      <dsp:nvSpPr>
        <dsp:cNvPr id="0" name=""/>
        <dsp:cNvSpPr/>
      </dsp:nvSpPr>
      <dsp:spPr>
        <a:xfrm>
          <a:off x="1153059" y="3274331"/>
          <a:ext cx="2222098" cy="525348"/>
        </a:xfrm>
        <a:prstGeom prst="rect">
          <a:avLst/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 smtClean="0"/>
            <a:t>Health Facility</a:t>
          </a:r>
          <a:endParaRPr lang="en-GB" sz="2000" b="1" kern="1200" dirty="0"/>
        </a:p>
      </dsp:txBody>
      <dsp:txXfrm>
        <a:off x="1153059" y="3274331"/>
        <a:ext cx="2222098" cy="525348"/>
      </dsp:txXfrm>
    </dsp:sp>
    <dsp:sp modelId="{D901533B-40D3-4D40-B3B5-D79926E57AE1}">
      <dsp:nvSpPr>
        <dsp:cNvPr id="0" name=""/>
        <dsp:cNvSpPr/>
      </dsp:nvSpPr>
      <dsp:spPr>
        <a:xfrm>
          <a:off x="3719786" y="3274331"/>
          <a:ext cx="1723144" cy="525348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b="1" kern="1200" dirty="0" smtClean="0"/>
            <a:t>Day 3-4</a:t>
          </a:r>
          <a:endParaRPr lang="en-GB" sz="2400" b="1" kern="1200" dirty="0"/>
        </a:p>
      </dsp:txBody>
      <dsp:txXfrm>
        <a:off x="3719786" y="3274331"/>
        <a:ext cx="1723144" cy="525348"/>
      </dsp:txXfrm>
    </dsp:sp>
    <dsp:sp modelId="{13D5B2AD-6A13-4304-B884-5AFEE35237E0}">
      <dsp:nvSpPr>
        <dsp:cNvPr id="0" name=""/>
        <dsp:cNvSpPr/>
      </dsp:nvSpPr>
      <dsp:spPr>
        <a:xfrm>
          <a:off x="5787559" y="2945988"/>
          <a:ext cx="2572051" cy="5253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400" b="1" kern="1200" dirty="0" smtClean="0"/>
            <a:t>IDIs </a:t>
          </a:r>
          <a:endParaRPr lang="en-GB" sz="3400" b="1" kern="1200" dirty="0"/>
        </a:p>
      </dsp:txBody>
      <dsp:txXfrm>
        <a:off x="5787559" y="2945988"/>
        <a:ext cx="2572051" cy="525348"/>
      </dsp:txXfrm>
    </dsp:sp>
    <dsp:sp modelId="{4E297470-3420-4534-A8C2-5D01FCA1ABB4}">
      <dsp:nvSpPr>
        <dsp:cNvPr id="0" name=""/>
        <dsp:cNvSpPr/>
      </dsp:nvSpPr>
      <dsp:spPr>
        <a:xfrm>
          <a:off x="5787559" y="3602674"/>
          <a:ext cx="2572051" cy="5253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400" b="1" kern="1200" dirty="0" smtClean="0"/>
            <a:t>FGD</a:t>
          </a:r>
          <a:endParaRPr lang="en-GB" sz="3400" b="1" kern="1200" dirty="0"/>
        </a:p>
      </dsp:txBody>
      <dsp:txXfrm>
        <a:off x="5787559" y="3602674"/>
        <a:ext cx="2572051" cy="5253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572E82-7D34-F54A-A3A1-19C175C429BF}" type="datetimeFigureOut">
              <a:rPr lang="en-US" smtClean="0"/>
              <a:t>8/10/2017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9A6271-D8D6-D348-B806-4A47724C8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282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9A6271-D8D6-D348-B806-4A47724C835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5543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u="sng" dirty="0" smtClean="0"/>
              <a:t>Note to trainer:</a:t>
            </a:r>
            <a:r>
              <a:rPr lang="en-GB" u="sng" baseline="0" dirty="0" smtClean="0"/>
              <a:t> </a:t>
            </a:r>
            <a:r>
              <a:rPr lang="en-GB" u="none" baseline="0" dirty="0" smtClean="0"/>
              <a:t>update with actual proposed workload for each team</a:t>
            </a:r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7F36E-863A-482A-9082-6737BB845C1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16517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F7F36E-863A-482A-9082-6737BB845C1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16517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Update with</a:t>
            </a:r>
            <a:r>
              <a:rPr lang="en-GB" baseline="0" dirty="0" smtClean="0"/>
              <a:t> actual deliverables required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9A6271-D8D6-D348-B806-4A47724C835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0570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Thank you</a:t>
            </a:r>
            <a:r>
              <a:rPr lang="en-GB" baseline="0" dirty="0" smtClean="0"/>
              <a:t> very much!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F9BC431-7106-4259-88BB-841DBBBB1431}" type="slidenum">
              <a:rPr lang="en-US" altLang="en-US" smtClean="0">
                <a:solidFill>
                  <a:prstClr val="black"/>
                </a:solidFill>
              </a:rPr>
              <a:pPr>
                <a:defRPr/>
              </a:pPr>
              <a:t>12</a:t>
            </a:fld>
            <a:endParaRPr lang="en-US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6759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868394" cy="697651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749" y="1571628"/>
            <a:ext cx="4845133" cy="374424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6245180"/>
            <a:ext cx="1448934" cy="443478"/>
          </a:xfrm>
          <a:prstGeom prst="rect">
            <a:avLst/>
          </a:prstGeom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30841" y="1320526"/>
            <a:ext cx="4506259" cy="2339974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230188" y="4140200"/>
            <a:ext cx="4506912" cy="22606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6829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93F16-FC70-D84C-9F86-CD89D0EA4031}" type="datetime1">
              <a:rPr lang="en-US" smtClean="0"/>
              <a:t>8/10/2017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Reducing Missed Opportunities for Vaccination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002E3-321F-0846-995D-E40C84A69641}" type="datetime1">
              <a:rPr lang="en-US" smtClean="0"/>
              <a:t>8/10/2017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Reducing Missed Opportunities for Vaccination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E5736-048C-CA44-8C4E-F5256984C9BA}" type="datetime1">
              <a:rPr lang="en-US" smtClean="0"/>
              <a:t>8/10/2017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Reducing Missed Opportunities for Vaccination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0F7AA-5F02-844B-8840-C81882AEAA88}" type="datetime1">
              <a:rPr lang="en-US" smtClean="0"/>
              <a:t>8/10/2017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Reducing Missed Opportunities for Vaccination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57841" y="1166648"/>
            <a:ext cx="8458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17751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357841" y="854611"/>
            <a:ext cx="7886700" cy="2852737"/>
          </a:xfrm>
        </p:spPr>
        <p:txBody>
          <a:bodyPr anchor="b"/>
          <a:lstStyle>
            <a:lvl1pPr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Section divider-teal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"/>
          </p:nvPr>
        </p:nvSpPr>
        <p:spPr>
          <a:xfrm>
            <a:off x="357841" y="383943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357841" y="3707348"/>
            <a:ext cx="8458200" cy="0"/>
          </a:xfrm>
          <a:prstGeom prst="line">
            <a:avLst/>
          </a:prstGeom>
          <a:ln w="254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1775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357841" y="854611"/>
            <a:ext cx="7886700" cy="2852737"/>
          </a:xfrm>
        </p:spPr>
        <p:txBody>
          <a:bodyPr anchor="b"/>
          <a:lstStyle>
            <a:lvl1pPr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Section divider-teal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"/>
          </p:nvPr>
        </p:nvSpPr>
        <p:spPr>
          <a:xfrm>
            <a:off x="357841" y="383943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357841" y="3707348"/>
            <a:ext cx="8458200" cy="0"/>
          </a:xfrm>
          <a:prstGeom prst="line">
            <a:avLst/>
          </a:prstGeom>
          <a:ln w="254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177516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357841" y="854611"/>
            <a:ext cx="7886700" cy="2852737"/>
          </a:xfrm>
        </p:spPr>
        <p:txBody>
          <a:bodyPr anchor="b"/>
          <a:lstStyle>
            <a:lvl1pPr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Section divider-teal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357841" y="383943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357841" y="3707348"/>
            <a:ext cx="8458200" cy="0"/>
          </a:xfrm>
          <a:prstGeom prst="line">
            <a:avLst/>
          </a:prstGeom>
          <a:ln w="254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868394" cy="697651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749" y="1571628"/>
            <a:ext cx="4845133" cy="374424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6245179"/>
            <a:ext cx="1448934" cy="443478"/>
          </a:xfrm>
          <a:prstGeom prst="rect">
            <a:avLst/>
          </a:prstGeom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30841" y="1320526"/>
            <a:ext cx="4506259" cy="2339974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230188" y="4140200"/>
            <a:ext cx="4506912" cy="22606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868394" cy="697651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749" y="1571628"/>
            <a:ext cx="4845133" cy="374424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6245179"/>
            <a:ext cx="1448934" cy="443478"/>
          </a:xfrm>
          <a:prstGeom prst="rect">
            <a:avLst/>
          </a:prstGeom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30841" y="1320526"/>
            <a:ext cx="4506259" cy="2339974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230188" y="4140200"/>
            <a:ext cx="4506912" cy="22606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DFC6E-2CC4-6E47-90E3-7AEEECAF97B7}" type="datetime1">
              <a:rPr lang="en-US" smtClean="0"/>
              <a:t>8/10/2017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Reducing Missed Opportunities for Vaccination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ClrTx/>
              <a:buSzPct val="80000"/>
              <a:buFont typeface="Arial" charset="0"/>
              <a:buChar char="•"/>
              <a:defRPr>
                <a:solidFill>
                  <a:schemeClr val="tx1">
                    <a:lumMod val="75000"/>
                  </a:schemeClr>
                </a:solidFill>
                <a:latin typeface="+mj-lt"/>
              </a:defRPr>
            </a:lvl1pPr>
            <a:lvl2pPr marL="685800" indent="-228600">
              <a:buSzPct val="40000"/>
              <a:buFont typeface="LucidaGrande" charset="0"/>
              <a:buChar char="▶︎"/>
              <a:defRPr>
                <a:solidFill>
                  <a:schemeClr val="tx2">
                    <a:lumMod val="75000"/>
                  </a:schemeClr>
                </a:solidFill>
              </a:defRPr>
            </a:lvl2pPr>
            <a:lvl3pPr marL="1143000" indent="-228600">
              <a:buFont typeface="LucidaGrande" charset="0"/>
              <a:buChar char="-"/>
              <a:defRPr>
                <a:solidFill>
                  <a:schemeClr val="bg2">
                    <a:lumMod val="10000"/>
                  </a:schemeClr>
                </a:solidFill>
              </a:defRPr>
            </a:lvl3pPr>
            <a:lvl4pPr marL="1600200" indent="-228600">
              <a:buSzPct val="80000"/>
              <a:buFont typeface="LucidaGrande" charset="0"/>
              <a:buChar char="■"/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4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71F1-871F-974C-BD54-78280CD81608}" type="datetime1">
              <a:rPr lang="en-US" smtClean="0"/>
              <a:t>8/10/2017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Reducing Missed Opportunities for Vaccination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57841" y="1166648"/>
            <a:ext cx="8458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841" y="827623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7841" y="389653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C3D2DC32-4533-424F-8DC5-6B04B3CB15AB}" type="datetime1">
              <a:rPr lang="en-US" smtClean="0"/>
              <a:t>8/10/2017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Reducing Missed Opportunities for Vaccination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01F957AE-D6ED-D64E-A147-C51186BFC924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57841" y="3707348"/>
            <a:ext cx="8458200" cy="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B4B6D-235D-8348-9A2F-B3EE26ED279E}" type="datetime1">
              <a:rPr lang="en-US" smtClean="0"/>
              <a:t>8/10/2017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Reducing Missed Opportunities for Vaccination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57841" y="1166648"/>
            <a:ext cx="8458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841" y="365127"/>
            <a:ext cx="7886700" cy="8015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ECFAE-C467-2542-BE3B-0684494E8413}" type="datetime1">
              <a:rPr lang="en-US" smtClean="0"/>
              <a:t>8/10/2017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Reducing Missed Opportunities for Vaccination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357841" y="1166648"/>
            <a:ext cx="8458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69ACD-AD8D-6743-A0E0-C6FD8784B0F7}" type="datetime1">
              <a:rPr lang="en-US" smtClean="0"/>
              <a:t>8/10/2017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Reducing Missed Opportunities for Vaccination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7841" y="365126"/>
            <a:ext cx="8458200" cy="8015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7841" y="1421588"/>
            <a:ext cx="84582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79068" y="6356351"/>
            <a:ext cx="934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3"/>
                </a:solidFill>
              </a:defRPr>
            </a:lvl1pPr>
          </a:lstStyle>
          <a:p>
            <a:fld id="{8B724A4D-F740-6043-BCDD-F7B87B6423F2}" type="datetime1">
              <a:rPr lang="en-US" smtClean="0"/>
              <a:t>8/10/2017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97136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Reducing Missed Opportunities for Vaccination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66968" y="6356351"/>
            <a:ext cx="66852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01F957AE-D6ED-D64E-A147-C51186BFC92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40" y="6322535"/>
            <a:ext cx="1167726" cy="357408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7657092" y="6188149"/>
            <a:ext cx="1158949" cy="6698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6198" y="6038268"/>
            <a:ext cx="1200736" cy="925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325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SzPct val="40000"/>
        <a:buFont typeface="LucidaGrande" charset="0"/>
        <a:buChar char="▶︎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LucidaGrande" charset="0"/>
        <a:buChar char="-"/>
        <a:defRPr sz="2000" kern="1200">
          <a:solidFill>
            <a:schemeClr val="accent3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LucidaGrande" charset="0"/>
        <a:buChar char="▪︎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4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6000" b="1" dirty="0" smtClean="0"/>
              <a:t>Deliverables for MOV </a:t>
            </a:r>
            <a:br>
              <a:rPr lang="en-US" sz="6000" b="1" dirty="0" smtClean="0"/>
            </a:br>
            <a:r>
              <a:rPr lang="en-US" sz="6000" b="1" dirty="0" smtClean="0"/>
              <a:t>Field Work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1447142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/>
              <a:t>Recap: FAQs and Common problems</a:t>
            </a:r>
            <a:endParaRPr lang="en-US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 smtClean="0">
                <a:solidFill>
                  <a:schemeClr val="accent6">
                    <a:lumMod val="75000"/>
                  </a:schemeClr>
                </a:solidFill>
              </a:rPr>
              <a:t>Add other questions and comments that have come up during the training here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0640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Contact Information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28592"/>
          </a:xfrm>
        </p:spPr>
        <p:txBody>
          <a:bodyPr>
            <a:normAutofit/>
          </a:bodyPr>
          <a:lstStyle/>
          <a:p>
            <a:r>
              <a:rPr lang="en-US" dirty="0" smtClean="0"/>
              <a:t>Assessment Coordinator </a:t>
            </a:r>
          </a:p>
          <a:p>
            <a:pPr lvl="1"/>
            <a:r>
              <a:rPr lang="en-US" dirty="0" smtClean="0"/>
              <a:t>Phone number, email</a:t>
            </a:r>
          </a:p>
          <a:p>
            <a:r>
              <a:rPr lang="en-US" dirty="0" smtClean="0"/>
              <a:t>Supervisor(s)</a:t>
            </a:r>
          </a:p>
          <a:p>
            <a:pPr lvl="1"/>
            <a:r>
              <a:rPr lang="en-US" dirty="0" smtClean="0"/>
              <a:t>Name, phone number</a:t>
            </a:r>
          </a:p>
          <a:p>
            <a:pPr lvl="1"/>
            <a:r>
              <a:rPr lang="en-US" dirty="0" smtClean="0"/>
              <a:t>Name, phone number</a:t>
            </a:r>
          </a:p>
          <a:p>
            <a:pPr lvl="1"/>
            <a:r>
              <a:rPr lang="en-US" dirty="0" smtClean="0"/>
              <a:t>Name, phone number</a:t>
            </a:r>
          </a:p>
          <a:p>
            <a:r>
              <a:rPr lang="en-US" dirty="0" smtClean="0"/>
              <a:t>Data manager/analyst</a:t>
            </a:r>
          </a:p>
          <a:p>
            <a:pPr lvl="1"/>
            <a:r>
              <a:rPr lang="en-US" dirty="0" smtClean="0"/>
              <a:t>email</a:t>
            </a:r>
          </a:p>
          <a:p>
            <a:r>
              <a:rPr lang="en-US" dirty="0" smtClean="0"/>
              <a:t>Social scientist</a:t>
            </a:r>
          </a:p>
          <a:p>
            <a:pPr lvl="1"/>
            <a:r>
              <a:rPr lang="en-US" dirty="0" smtClean="0"/>
              <a:t>email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1863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57840" y="854611"/>
            <a:ext cx="8458613" cy="2852737"/>
          </a:xfrm>
        </p:spPr>
        <p:txBody>
          <a:bodyPr>
            <a:normAutofit/>
          </a:bodyPr>
          <a:lstStyle/>
          <a:p>
            <a:pPr algn="ctr"/>
            <a:r>
              <a:rPr lang="en-GB" sz="5600" dirty="0" smtClean="0"/>
              <a:t>Good luck and safe travels!</a:t>
            </a:r>
            <a:endParaRPr lang="en-US" sz="5600" dirty="0"/>
          </a:p>
        </p:txBody>
      </p:sp>
      <p:sp>
        <p:nvSpPr>
          <p:cNvPr id="2" name="AutoShape 2" descr="https://assets.mcc.gov/images/made/images/remote/https_assets.mcc.gov/images/timor_blog_3_800_600_c1_c_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" name="AutoShape 4" descr="https://assets.mcc.gov/images/made/images/remote/https_assets.mcc.gov/images/timor_blog_3_800_600_c1_c_c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" name="AutoShape 6" descr="https://assets.mcc.gov/images/made/images/remote/https_assets.mcc.gov/images/timor_blog_3_800_600_c1_c_c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" name="AutoShape 2" descr="Image result for kenya vaccination clinic missed opportunities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7204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011232"/>
              </p:ext>
            </p:extLst>
          </p:nvPr>
        </p:nvGraphicFramePr>
        <p:xfrm>
          <a:off x="179511" y="188641"/>
          <a:ext cx="8712970" cy="5814188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858093"/>
                <a:gridCol w="2858093"/>
                <a:gridCol w="2996784"/>
              </a:tblGrid>
              <a:tr h="765284">
                <a:tc gridSpan="3">
                  <a:txBody>
                    <a:bodyPr/>
                    <a:lstStyle/>
                    <a:p>
                      <a:r>
                        <a:rPr lang="en-US" sz="2400" b="1" dirty="0" smtClean="0"/>
                        <a:t>Field</a:t>
                      </a:r>
                      <a:r>
                        <a:rPr lang="en-US" sz="2400" b="1" baseline="0" dirty="0" smtClean="0"/>
                        <a:t> locations for &lt;&lt;Country&gt;&gt;</a:t>
                      </a:r>
                      <a:endParaRPr lang="en-US" sz="24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91146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Site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Team</a:t>
                      </a:r>
                      <a:r>
                        <a:rPr lang="en-US" sz="2400" b="1" baseline="0" dirty="0" smtClean="0"/>
                        <a:t> Members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Team Supervisor</a:t>
                      </a:r>
                      <a:endParaRPr lang="en-US" sz="2400" b="1" dirty="0"/>
                    </a:p>
                  </a:txBody>
                  <a:tcPr/>
                </a:tc>
              </a:tr>
              <a:tr h="76528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76528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6528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6528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6528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6528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3517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44016"/>
            <a:ext cx="8229600" cy="980728"/>
          </a:xfrm>
        </p:spPr>
        <p:txBody>
          <a:bodyPr>
            <a:noAutofit/>
          </a:bodyPr>
          <a:lstStyle/>
          <a:p>
            <a:r>
              <a:rPr lang="en-GB" sz="3600" b="1" dirty="0" smtClean="0"/>
              <a:t>Proposed Workload for One Field Team (Quantitative only)</a:t>
            </a:r>
            <a:endParaRPr lang="en-GB" sz="3200" b="1" i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9960035"/>
              </p:ext>
            </p:extLst>
          </p:nvPr>
        </p:nvGraphicFramePr>
        <p:xfrm>
          <a:off x="266128" y="912488"/>
          <a:ext cx="8362950" cy="57606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67513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44016"/>
            <a:ext cx="8229600" cy="980728"/>
          </a:xfrm>
        </p:spPr>
        <p:txBody>
          <a:bodyPr>
            <a:noAutofit/>
          </a:bodyPr>
          <a:lstStyle/>
          <a:p>
            <a:r>
              <a:rPr lang="en-GB" sz="3600" b="1" dirty="0" smtClean="0"/>
              <a:t>Proposed Workload for One Field Team (Qualitative only)</a:t>
            </a:r>
            <a:endParaRPr lang="en-GB" sz="3200" b="1" i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6555583"/>
              </p:ext>
            </p:extLst>
          </p:nvPr>
        </p:nvGraphicFramePr>
        <p:xfrm>
          <a:off x="457200" y="980728"/>
          <a:ext cx="8362950" cy="57606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04404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Suggested Daily Work plan</a:t>
            </a:r>
            <a:endParaRPr lang="en-US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689950"/>
              </p:ext>
            </p:extLst>
          </p:nvPr>
        </p:nvGraphicFramePr>
        <p:xfrm>
          <a:off x="359532" y="1314896"/>
          <a:ext cx="8424936" cy="474766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1821608"/>
                <a:gridCol w="6603328"/>
              </a:tblGrid>
              <a:tr h="1011547">
                <a:tc gridSpan="2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 smtClean="0">
                          <a:effectLst/>
                        </a:rPr>
                        <a:t>Health</a:t>
                      </a:r>
                      <a:r>
                        <a:rPr lang="en-US" sz="2400" baseline="0" dirty="0" smtClean="0">
                          <a:effectLst/>
                        </a:rPr>
                        <a:t> Facility Name</a:t>
                      </a:r>
                      <a:endParaRPr lang="en-US" sz="2400" dirty="0">
                        <a:effectLst/>
                        <a:latin typeface="Century Gothic" panose="020B0502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600" dirty="0">
                        <a:effectLst/>
                        <a:latin typeface="Century Gothic" panose="020B0502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20609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Morning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(beginning</a:t>
                      </a:r>
                      <a:r>
                        <a:rPr lang="en-US" sz="1800" baseline="0" dirty="0" smtClean="0">
                          <a:effectLst/>
                        </a:rPr>
                        <a:t> at </a:t>
                      </a:r>
                      <a:br>
                        <a:rPr lang="en-US" sz="1800" baseline="0" dirty="0" smtClean="0">
                          <a:effectLst/>
                        </a:rPr>
                      </a:br>
                      <a:r>
                        <a:rPr lang="en-US" sz="1800" baseline="0" dirty="0" smtClean="0">
                          <a:effectLst/>
                        </a:rPr>
                        <a:t>8 am)</a:t>
                      </a:r>
                      <a:endParaRPr lang="en-US" sz="1800" dirty="0">
                        <a:effectLst/>
                        <a:latin typeface="Century Gothic" panose="020B0502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85750" marR="0" indent="-28575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 smtClean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Exit</a:t>
                      </a:r>
                      <a:r>
                        <a:rPr lang="en-US" sz="1800" baseline="0" dirty="0" smtClean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 interviews of mothers/caregivers (20)</a:t>
                      </a:r>
                      <a:endParaRPr lang="en-US" sz="1800" dirty="0" smtClean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</a:endParaRPr>
                    </a:p>
                    <a:p>
                      <a:pPr marL="285750" marR="0" indent="-28575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 smtClean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In-depth</a:t>
                      </a:r>
                      <a:r>
                        <a:rPr lang="en-US" sz="1800" baseline="0" dirty="0" smtClean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US" sz="1800" dirty="0" smtClean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interviews with</a:t>
                      </a:r>
                      <a:r>
                        <a:rPr lang="en-US" sz="1800" baseline="0" dirty="0" smtClean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 key informants </a:t>
                      </a:r>
                      <a:r>
                        <a:rPr lang="en-US" sz="1800" dirty="0" smtClean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(1-2)</a:t>
                      </a:r>
                    </a:p>
                    <a:p>
                      <a:pPr marL="285750" marR="0" indent="-28575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 smtClean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Health worker KAP questionnaires (10</a:t>
                      </a:r>
                      <a:r>
                        <a:rPr lang="en-US" sz="1800" baseline="0" dirty="0" smtClean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 total)</a:t>
                      </a:r>
                      <a:endParaRPr lang="en-US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17326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>
                          <a:effectLst/>
                        </a:rPr>
                        <a:t>Afternoon</a:t>
                      </a:r>
                      <a:endParaRPr lang="en-US" sz="1800" dirty="0">
                        <a:effectLst/>
                        <a:latin typeface="Century Gothic" panose="020B0502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85750" marR="0" indent="-28575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Health worker </a:t>
                      </a:r>
                      <a:r>
                        <a:rPr lang="en-US" sz="1800" dirty="0" smtClean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KAP questionnaires , continued </a:t>
                      </a:r>
                      <a:r>
                        <a:rPr lang="en-US" sz="18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(</a:t>
                      </a:r>
                      <a:r>
                        <a:rPr lang="en-US" sz="1800" dirty="0" smtClean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10 total)</a:t>
                      </a:r>
                    </a:p>
                    <a:p>
                      <a:pPr marL="285750" marR="0" indent="-28575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 smtClean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Data extraction from health</a:t>
                      </a:r>
                      <a:r>
                        <a:rPr lang="en-US" sz="1800" baseline="0" dirty="0" smtClean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 facility registers </a:t>
                      </a:r>
                    </a:p>
                    <a:p>
                      <a:pPr marL="285750" marR="0" indent="-28575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800" baseline="0" dirty="0" smtClean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FGD of caregivers or health workers  (if applicable)</a:t>
                      </a:r>
                      <a:endParaRPr lang="en-US" sz="18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35675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Evening</a:t>
                      </a:r>
                      <a:endParaRPr lang="en-US" sz="1800" dirty="0">
                        <a:effectLst/>
                        <a:latin typeface="Century Gothic" panose="020B0502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85750" marR="0" indent="-28575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 smtClean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Enter</a:t>
                      </a:r>
                      <a:r>
                        <a:rPr lang="en-US" sz="1800" baseline="0" dirty="0" smtClean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 additional missing data into survey (e.g. vaccination dates)</a:t>
                      </a:r>
                    </a:p>
                    <a:p>
                      <a:pPr marL="285750" marR="0" indent="-28575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800" baseline="0" dirty="0" smtClean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Charge tablet and connect to </a:t>
                      </a:r>
                      <a:r>
                        <a:rPr lang="en-US" sz="1800" baseline="0" dirty="0" err="1" smtClean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Wifi</a:t>
                      </a:r>
                      <a:r>
                        <a:rPr lang="en-US" sz="1800" baseline="0" dirty="0" smtClean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 to upload survey data</a:t>
                      </a:r>
                    </a:p>
                    <a:p>
                      <a:pPr marL="285750" marR="0" indent="-28575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800" baseline="0" dirty="0" smtClean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Type up notes from IDI/FGD and email to Assessment Coordinator</a:t>
                      </a:r>
                      <a:endParaRPr lang="en-US" sz="1800" i="1" baseline="0" dirty="0" smtClean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6245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Deliverables: </a:t>
            </a:r>
            <a:r>
              <a:rPr lang="en-US" sz="4000" u="sng" dirty="0" smtClean="0"/>
              <a:t>Per team</a:t>
            </a:r>
            <a:endParaRPr lang="en-US" sz="4000" u="sng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7008371"/>
              </p:ext>
            </p:extLst>
          </p:nvPr>
        </p:nvGraphicFramePr>
        <p:xfrm>
          <a:off x="423080" y="1412776"/>
          <a:ext cx="8505403" cy="4176462"/>
        </p:xfrm>
        <a:graphic>
          <a:graphicData uri="http://schemas.openxmlformats.org/drawingml/2006/table">
            <a:tbl>
              <a:tblPr firstRow="1" firstCol="1" bandRow="1">
                <a:tableStyleId>{F2DE63D5-997A-4646-A377-4702673A728D}</a:tableStyleId>
              </a:tblPr>
              <a:tblGrid>
                <a:gridCol w="4405504"/>
                <a:gridCol w="4099899"/>
              </a:tblGrid>
              <a:tr h="6960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Type of exercise</a:t>
                      </a:r>
                      <a:endParaRPr lang="en-US" sz="2000" dirty="0">
                        <a:solidFill>
                          <a:srgbClr val="00206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Total</a:t>
                      </a:r>
                      <a:endParaRPr lang="en-US" sz="2000" dirty="0">
                        <a:solidFill>
                          <a:srgbClr val="002060"/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9607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Health facility exit surveys</a:t>
                      </a:r>
                      <a:endParaRPr lang="en-US" sz="20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# </a:t>
                      </a:r>
                      <a:r>
                        <a:rPr lang="en-US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total (20 per health facility)</a:t>
                      </a:r>
                      <a:endParaRPr lang="en-US" sz="20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9607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Healthcare </a:t>
                      </a:r>
                      <a:r>
                        <a:rPr lang="en-US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worker KAP </a:t>
                      </a:r>
                      <a:r>
                        <a:rPr lang="en-US" sz="2000" dirty="0" smtClean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questionnaires</a:t>
                      </a:r>
                      <a:endParaRPr lang="en-US" sz="20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# </a:t>
                      </a:r>
                      <a:r>
                        <a:rPr lang="en-US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total (10 per health facility)</a:t>
                      </a:r>
                      <a:endParaRPr lang="en-US" sz="20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9607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In-depth interviews</a:t>
                      </a:r>
                      <a:endParaRPr lang="en-US" sz="20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# </a:t>
                      </a:r>
                      <a:r>
                        <a:rPr lang="en-US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total </a:t>
                      </a:r>
                      <a:r>
                        <a:rPr lang="en-US" sz="2000" dirty="0" smtClean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(at</a:t>
                      </a:r>
                      <a:r>
                        <a:rPr lang="en-US" sz="2000" baseline="0" dirty="0" smtClean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 least </a:t>
                      </a:r>
                      <a:r>
                        <a:rPr lang="en-US" sz="2000" dirty="0" smtClean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1 </a:t>
                      </a:r>
                      <a:r>
                        <a:rPr lang="en-US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per health facility)</a:t>
                      </a:r>
                      <a:endParaRPr lang="en-US" sz="20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9607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Focus group discussion – health workers</a:t>
                      </a:r>
                      <a:endParaRPr lang="en-US" sz="20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1 total</a:t>
                      </a:r>
                      <a:endParaRPr lang="en-US" sz="20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9607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Focus group discussion – </a:t>
                      </a:r>
                      <a:r>
                        <a:rPr lang="en-US" sz="2000" dirty="0" smtClean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caregivers</a:t>
                      </a:r>
                      <a:endParaRPr lang="en-US" sz="20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</a:rPr>
                        <a:t>1 total</a:t>
                      </a:r>
                      <a:endParaRPr lang="en-US" sz="2000" dirty="0">
                        <a:solidFill>
                          <a:schemeClr val="accent6">
                            <a:lumMod val="10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8074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Field Team Packets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# Exit Interview surveys</a:t>
            </a:r>
          </a:p>
          <a:p>
            <a:r>
              <a:rPr lang="en-US" dirty="0" smtClean="0"/>
              <a:t># Health worker KAP questionnaires</a:t>
            </a:r>
          </a:p>
          <a:p>
            <a:r>
              <a:rPr lang="en-US" dirty="0" smtClean="0"/>
              <a:t># FGD guides for caregivers</a:t>
            </a:r>
          </a:p>
          <a:p>
            <a:r>
              <a:rPr lang="en-US" dirty="0" smtClean="0"/>
              <a:t># FGD guides for health workers</a:t>
            </a:r>
          </a:p>
          <a:p>
            <a:r>
              <a:rPr lang="en-US" dirty="0" smtClean="0"/>
              <a:t># KII guides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Assigned QES IDs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Assigned usernames and passwords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314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6" y="18864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/>
              <a:t>Recap: FAQs and Common problems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8552"/>
            <a:ext cx="8229600" cy="4896544"/>
          </a:xfrm>
        </p:spPr>
        <p:txBody>
          <a:bodyPr>
            <a:noAutofit/>
          </a:bodyPr>
          <a:lstStyle/>
          <a:p>
            <a:r>
              <a:rPr lang="en-US" sz="2400" b="1" i="1" dirty="0" smtClean="0"/>
              <a:t>There aren’t 20 caregivers at the selected health facility!</a:t>
            </a:r>
          </a:p>
          <a:p>
            <a:pPr lvl="1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Choose a nearby health facility that has similar characteristics and continue sampling caregivers there</a:t>
            </a:r>
          </a:p>
          <a:p>
            <a:r>
              <a:rPr lang="en-US" sz="2400" b="1" i="1" dirty="0" smtClean="0"/>
              <a:t>The caregiver and health worker surveys are taking me a long time to complete! </a:t>
            </a:r>
          </a:p>
          <a:p>
            <a:pPr lvl="1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Don’t worry! The more interviews you conduct, the faster they will go</a:t>
            </a:r>
          </a:p>
          <a:p>
            <a:r>
              <a:rPr lang="en-US" sz="2400" b="1" i="1" dirty="0" smtClean="0"/>
              <a:t>Caregivers do not have the official vaccination cards/health passports! Can I use the temporary or unofficial cards they have?</a:t>
            </a:r>
          </a:p>
          <a:p>
            <a:pPr lvl="1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Yes, any written record is acceptable</a:t>
            </a:r>
            <a:endParaRPr lang="en-US" sz="18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sz="2400" b="1" i="1" dirty="0"/>
              <a:t>I can’t find the child in the facility’s vaccination register! </a:t>
            </a:r>
          </a:p>
          <a:p>
            <a:pPr lvl="1"/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Try your best! If you can’t find the child, it is okay and that is still good information for us to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know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  <a:p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1557188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/>
              <a:t>Recap: FAQs and Common problems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9368"/>
            <a:ext cx="8579296" cy="4525963"/>
          </a:xfrm>
        </p:spPr>
        <p:txBody>
          <a:bodyPr>
            <a:noAutofit/>
          </a:bodyPr>
          <a:lstStyle/>
          <a:p>
            <a:r>
              <a:rPr lang="en-US" sz="2400" b="1" i="1" dirty="0" smtClean="0"/>
              <a:t>I need to change something on a survey that has already been uploaded to </a:t>
            </a:r>
            <a:r>
              <a:rPr lang="en-US" sz="2400" b="1" i="1" dirty="0" err="1" smtClean="0"/>
              <a:t>Zegeba</a:t>
            </a:r>
            <a:r>
              <a:rPr lang="en-US" sz="2400" b="1" i="1" dirty="0" smtClean="0"/>
              <a:t>!</a:t>
            </a:r>
          </a:p>
          <a:p>
            <a:pPr lvl="1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Don’t worry! Make the changes needed. The new version will upload to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</a:rPr>
              <a:t>Zegeba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 the next time you sync and that is what will be used for analysis. </a:t>
            </a:r>
          </a:p>
          <a:p>
            <a:r>
              <a:rPr lang="en-US" sz="2400" b="1" i="1" dirty="0" smtClean="0"/>
              <a:t>I don’t have an internet connection and can’t upload my data! </a:t>
            </a:r>
          </a:p>
          <a:p>
            <a:pPr lvl="1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Don’t worry! Connect your tablet to the internet at your next site or at the next opportunity you have</a:t>
            </a:r>
          </a:p>
          <a:p>
            <a:pPr lvl="1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Meanwhile, continue to keep your tablet safe as the data you have collected will not be backed up until you are able to connect</a:t>
            </a:r>
          </a:p>
          <a:p>
            <a:r>
              <a:rPr lang="en-US" sz="2400" b="1" i="1" dirty="0" smtClean="0"/>
              <a:t>I don’t have power at my field site and my tablet’s battery is running low!</a:t>
            </a:r>
          </a:p>
          <a:p>
            <a:pPr lvl="1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Use the tips we have provided to conserve battery (e.g. low-power mode, turning off connections, reducing screen brightness)</a:t>
            </a:r>
          </a:p>
          <a:p>
            <a:pPr lvl="1"/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Use your car’s charging port to charge the tablet</a:t>
            </a:r>
          </a:p>
        </p:txBody>
      </p:sp>
    </p:spTree>
    <p:extLst>
      <p:ext uri="{BB962C8B-B14F-4D97-AF65-F5344CB8AC3E}">
        <p14:creationId xmlns:p14="http://schemas.microsoft.com/office/powerpoint/2010/main" val="1247845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WHO MOV Palette">
      <a:dk1>
        <a:srgbClr val="598DBF"/>
      </a:dk1>
      <a:lt1>
        <a:srgbClr val="FFFFFF"/>
      </a:lt1>
      <a:dk2>
        <a:srgbClr val="60C1BD"/>
      </a:dk2>
      <a:lt2>
        <a:srgbClr val="E7E6E6"/>
      </a:lt2>
      <a:accent1>
        <a:srgbClr val="ED4D32"/>
      </a:accent1>
      <a:accent2>
        <a:srgbClr val="F6A383"/>
      </a:accent2>
      <a:accent3>
        <a:srgbClr val="B9B0AB"/>
      </a:accent3>
      <a:accent4>
        <a:srgbClr val="B1DDDA"/>
      </a:accent4>
      <a:accent5>
        <a:srgbClr val="DDF0EF"/>
      </a:accent5>
      <a:accent6>
        <a:srgbClr val="D8E1EF"/>
      </a:accent6>
      <a:hlink>
        <a:srgbClr val="B9B0AB"/>
      </a:hlink>
      <a:folHlink>
        <a:srgbClr val="F6A383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362</TotalTime>
  <Words>635</Words>
  <Application>Microsoft Office PowerPoint</Application>
  <PresentationFormat>On-screen Show (4:3)</PresentationFormat>
  <Paragraphs>105</Paragraphs>
  <Slides>12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Deliverables for MOV  Field Work</vt:lpstr>
      <vt:lpstr>PowerPoint Presentation</vt:lpstr>
      <vt:lpstr>Proposed Workload for One Field Team (Quantitative only)</vt:lpstr>
      <vt:lpstr>Proposed Workload for One Field Team (Qualitative only)</vt:lpstr>
      <vt:lpstr>Suggested Daily Work plan</vt:lpstr>
      <vt:lpstr>Deliverables: Per team</vt:lpstr>
      <vt:lpstr>Field Team Packets</vt:lpstr>
      <vt:lpstr>Recap: FAQs and Common problems</vt:lpstr>
      <vt:lpstr>Recap: FAQs and Common problems</vt:lpstr>
      <vt:lpstr>Recap: FAQs and Common problems</vt:lpstr>
      <vt:lpstr>Contact Information</vt:lpstr>
      <vt:lpstr>Good luck and safe travels!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Rebecca Richards-Diop</dc:creator>
  <cp:lastModifiedBy>SHENDALE, Stephanie</cp:lastModifiedBy>
  <cp:revision>55</cp:revision>
  <dcterms:created xsi:type="dcterms:W3CDTF">2017-05-04T19:30:50Z</dcterms:created>
  <dcterms:modified xsi:type="dcterms:W3CDTF">2017-08-10T13:30:46Z</dcterms:modified>
</cp:coreProperties>
</file>