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9"/>
  </p:notesMasterIdLst>
  <p:sldIdLst>
    <p:sldId id="256" r:id="rId2"/>
    <p:sldId id="257" r:id="rId3"/>
    <p:sldId id="258" r:id="rId4"/>
    <p:sldId id="259" r:id="rId5"/>
    <p:sldId id="260" r:id="rId6"/>
    <p:sldId id="261" r:id="rId7"/>
    <p:sldId id="262" r:id="rId8"/>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Calibri"/>
      </a:defRPr>
    </a:lvl1pPr>
    <a:lvl2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Calibri"/>
      </a:defRPr>
    </a:lvl2pPr>
    <a:lvl3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Calibri"/>
      </a:defRPr>
    </a:lvl3pPr>
    <a:lvl4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Calibri"/>
      </a:defRPr>
    </a:lvl4pPr>
    <a:lvl5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Calibri"/>
      </a:defRPr>
    </a:lvl5pPr>
    <a:lvl6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Calibri"/>
      </a:defRPr>
    </a:lvl6pPr>
    <a:lvl7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Calibri"/>
      </a:defRPr>
    </a:lvl7pPr>
    <a:lvl8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Calibri"/>
      </a:defRPr>
    </a:lvl8pPr>
    <a:lvl9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Calibri"/>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a:tcStyle>
        <a:tcBdr/>
        <a:fill>
          <a:solidFill>
            <a:srgbClr val="E8EBF5"/>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a:tcStyle>
        <a:tcBdr/>
        <a:fill>
          <a:solidFill>
            <a:srgbClr val="F0F0F0"/>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a:tcStyle>
        <a:tcBdr/>
        <a:fill>
          <a:solidFill>
            <a:srgbClr val="EBF1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79068" autoAdjust="0"/>
  </p:normalViewPr>
  <p:slideViewPr>
    <p:cSldViewPr snapToGrid="0" snapToObjects="1">
      <p:cViewPr varScale="1">
        <p:scale>
          <a:sx n="79" d="100"/>
          <a:sy n="79" d="100"/>
        </p:scale>
        <p:origin x="1596" y="1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1" name="Shape 91"/>
          <p:cNvSpPr>
            <a:spLocks noGrp="1" noRot="1" noChangeAspect="1"/>
          </p:cNvSpPr>
          <p:nvPr>
            <p:ph type="sldImg"/>
          </p:nvPr>
        </p:nvSpPr>
        <p:spPr>
          <a:xfrm>
            <a:off x="1143000" y="685800"/>
            <a:ext cx="4572000" cy="3429000"/>
          </a:xfrm>
          <a:prstGeom prst="rect">
            <a:avLst/>
          </a:prstGeom>
        </p:spPr>
        <p:txBody>
          <a:bodyPr/>
          <a:lstStyle/>
          <a:p>
            <a:endParaRPr/>
          </a:p>
        </p:txBody>
      </p:sp>
      <p:sp>
        <p:nvSpPr>
          <p:cNvPr id="92" name="Shape 92"/>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1300480" latinLnBrk="0">
      <a:defRPr sz="1600">
        <a:latin typeface="+mn-lt"/>
        <a:ea typeface="+mn-ea"/>
        <a:cs typeface="+mn-cs"/>
        <a:sym typeface="Calibri"/>
      </a:defRPr>
    </a:lvl1pPr>
    <a:lvl2pPr indent="228600" defTabSz="1300480" latinLnBrk="0">
      <a:defRPr sz="1600">
        <a:latin typeface="+mn-lt"/>
        <a:ea typeface="+mn-ea"/>
        <a:cs typeface="+mn-cs"/>
        <a:sym typeface="Calibri"/>
      </a:defRPr>
    </a:lvl2pPr>
    <a:lvl3pPr indent="457200" defTabSz="1300480" latinLnBrk="0">
      <a:defRPr sz="1600">
        <a:latin typeface="+mn-lt"/>
        <a:ea typeface="+mn-ea"/>
        <a:cs typeface="+mn-cs"/>
        <a:sym typeface="Calibri"/>
      </a:defRPr>
    </a:lvl3pPr>
    <a:lvl4pPr indent="685800" defTabSz="1300480" latinLnBrk="0">
      <a:defRPr sz="1600">
        <a:latin typeface="+mn-lt"/>
        <a:ea typeface="+mn-ea"/>
        <a:cs typeface="+mn-cs"/>
        <a:sym typeface="Calibri"/>
      </a:defRPr>
    </a:lvl4pPr>
    <a:lvl5pPr indent="914400" defTabSz="1300480" latinLnBrk="0">
      <a:defRPr sz="1600">
        <a:latin typeface="+mn-lt"/>
        <a:ea typeface="+mn-ea"/>
        <a:cs typeface="+mn-cs"/>
        <a:sym typeface="Calibri"/>
      </a:defRPr>
    </a:lvl5pPr>
    <a:lvl6pPr indent="1143000" defTabSz="1300480" latinLnBrk="0">
      <a:defRPr sz="1600">
        <a:latin typeface="+mn-lt"/>
        <a:ea typeface="+mn-ea"/>
        <a:cs typeface="+mn-cs"/>
        <a:sym typeface="Calibri"/>
      </a:defRPr>
    </a:lvl6pPr>
    <a:lvl7pPr indent="1371600" defTabSz="1300480" latinLnBrk="0">
      <a:defRPr sz="1600">
        <a:latin typeface="+mn-lt"/>
        <a:ea typeface="+mn-ea"/>
        <a:cs typeface="+mn-cs"/>
        <a:sym typeface="Calibri"/>
      </a:defRPr>
    </a:lvl7pPr>
    <a:lvl8pPr indent="1600200" defTabSz="1300480" latinLnBrk="0">
      <a:defRPr sz="1600">
        <a:latin typeface="+mn-lt"/>
        <a:ea typeface="+mn-ea"/>
        <a:cs typeface="+mn-cs"/>
        <a:sym typeface="Calibri"/>
      </a:defRPr>
    </a:lvl8pPr>
    <a:lvl9pPr indent="1828800" defTabSz="1300480" latinLnBrk="0">
      <a:defRPr sz="1600">
        <a:latin typeface="+mn-lt"/>
        <a:ea typeface="+mn-ea"/>
        <a:cs typeface="+mn-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 name="Shape 108"/>
          <p:cNvSpPr>
            <a:spLocks noGrp="1" noRot="1" noChangeAspect="1"/>
          </p:cNvSpPr>
          <p:nvPr>
            <p:ph type="sldImg"/>
          </p:nvPr>
        </p:nvSpPr>
        <p:spPr>
          <a:prstGeom prst="rect">
            <a:avLst/>
          </a:prstGeom>
        </p:spPr>
        <p:txBody>
          <a:bodyPr/>
          <a:lstStyle/>
          <a:p>
            <a:endParaRPr/>
          </a:p>
        </p:txBody>
      </p:sp>
      <p:sp>
        <p:nvSpPr>
          <p:cNvPr id="109" name="Shape 109"/>
          <p:cNvSpPr>
            <a:spLocks noGrp="1"/>
          </p:cNvSpPr>
          <p:nvPr>
            <p:ph type="body" sz="quarter" idx="1"/>
          </p:nvPr>
        </p:nvSpPr>
        <p:spPr>
          <a:prstGeom prst="rect">
            <a:avLst/>
          </a:prstGeom>
        </p:spPr>
        <p:txBody>
          <a:bodyPr/>
          <a:lstStyle/>
          <a:p>
            <a:r>
              <a:t>Title slide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Shape 126"/>
          <p:cNvSpPr>
            <a:spLocks noGrp="1" noRot="1" noChangeAspect="1"/>
          </p:cNvSpPr>
          <p:nvPr>
            <p:ph type="sldImg"/>
          </p:nvPr>
        </p:nvSpPr>
        <p:spPr>
          <a:prstGeom prst="rect">
            <a:avLst/>
          </a:prstGeom>
        </p:spPr>
        <p:txBody>
          <a:bodyPr/>
          <a:lstStyle/>
          <a:p>
            <a:endParaRPr/>
          </a:p>
        </p:txBody>
      </p:sp>
      <p:sp>
        <p:nvSpPr>
          <p:cNvPr id="127" name="Shape 127"/>
          <p:cNvSpPr>
            <a:spLocks noGrp="1"/>
          </p:cNvSpPr>
          <p:nvPr>
            <p:ph type="body" sz="quarter" idx="1"/>
          </p:nvPr>
        </p:nvSpPr>
        <p:spPr>
          <a:prstGeom prst="rect">
            <a:avLst/>
          </a:prstGeom>
        </p:spPr>
        <p:txBody>
          <a:bodyPr/>
          <a:lstStyle/>
          <a:p>
            <a:r>
              <a:t>Briefly summarize the key objectives for this lecture. This lecture is about the role of non-government stakeholders in HiAP, specifically how to conduct a stakeholder analysis.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 name="Shape 140"/>
          <p:cNvSpPr>
            <a:spLocks noGrp="1" noRot="1" noChangeAspect="1"/>
          </p:cNvSpPr>
          <p:nvPr>
            <p:ph type="sldImg"/>
          </p:nvPr>
        </p:nvSpPr>
        <p:spPr>
          <a:prstGeom prst="rect">
            <a:avLst/>
          </a:prstGeom>
        </p:spPr>
        <p:txBody>
          <a:bodyPr/>
          <a:lstStyle/>
          <a:p>
            <a:endParaRPr/>
          </a:p>
        </p:txBody>
      </p:sp>
      <p:sp>
        <p:nvSpPr>
          <p:cNvPr id="141" name="Shape 141"/>
          <p:cNvSpPr>
            <a:spLocks noGrp="1"/>
          </p:cNvSpPr>
          <p:nvPr>
            <p:ph type="body" sz="quarter" idx="1"/>
          </p:nvPr>
        </p:nvSpPr>
        <p:spPr>
          <a:prstGeom prst="rect">
            <a:avLst/>
          </a:prstGeom>
        </p:spPr>
        <p:txBody>
          <a:bodyPr/>
          <a:lstStyle/>
          <a:p>
            <a:r>
              <a:t>A stakeholder analysis is a process of systematically gathering and assessing qualitative information about stakeholders to categorize their relative importance as actors and develop strategies on how to involve them in the development and/or implementation a HiAP policy or programme. There are many templates and tools for analyzing stakeholders but they share this essential purpose.</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 name="Shape 158"/>
          <p:cNvSpPr>
            <a:spLocks noGrp="1" noRot="1" noChangeAspect="1"/>
          </p:cNvSpPr>
          <p:nvPr>
            <p:ph type="sldImg"/>
          </p:nvPr>
        </p:nvSpPr>
        <p:spPr>
          <a:prstGeom prst="rect">
            <a:avLst/>
          </a:prstGeom>
        </p:spPr>
        <p:txBody>
          <a:bodyPr/>
          <a:lstStyle/>
          <a:p>
            <a:endParaRPr/>
          </a:p>
        </p:txBody>
      </p:sp>
      <p:sp>
        <p:nvSpPr>
          <p:cNvPr id="159" name="Shape 159"/>
          <p:cNvSpPr>
            <a:spLocks noGrp="1"/>
          </p:cNvSpPr>
          <p:nvPr>
            <p:ph type="body" sz="quarter" idx="1"/>
          </p:nvPr>
        </p:nvSpPr>
        <p:spPr>
          <a:prstGeom prst="rect">
            <a:avLst/>
          </a:prstGeom>
        </p:spPr>
        <p:txBody>
          <a:bodyPr/>
          <a:lstStyle/>
          <a:p>
            <a:r>
              <a:t>Policy-makers can use a stakeholder analysis to identity the key actors and to assess their influence, knowledge, interests, positions, alliances, and importance related to the policy. From the analysis you should be able to conclude the following: </a:t>
            </a:r>
          </a:p>
          <a:p>
            <a:r>
              <a:t> </a:t>
            </a:r>
          </a:p>
          <a:p>
            <a:pPr marL="285750" indent="-285750">
              <a:buSzPct val="100000"/>
              <a:buFont typeface="Arial"/>
              <a:buChar char="•"/>
            </a:pPr>
            <a:r>
              <a:t>Who are the most important stakeholders (from a power and leadership analysis)?</a:t>
            </a:r>
          </a:p>
          <a:p>
            <a:pPr marL="285750" indent="-285750">
              <a:buSzPct val="100000"/>
              <a:buFont typeface="Arial"/>
              <a:buChar char="•"/>
            </a:pPr>
            <a:r>
              <a:t>What is the stakeholders' knowledge of the policy?</a:t>
            </a:r>
          </a:p>
          <a:p>
            <a:pPr marL="285750" indent="-285750">
              <a:buSzPct val="100000"/>
              <a:buFont typeface="Arial"/>
              <a:buChar char="•"/>
            </a:pPr>
            <a:r>
              <a:t>What are the stakeholders' positions on the specific policy?</a:t>
            </a:r>
          </a:p>
          <a:p>
            <a:pPr marL="285750" indent="-285750">
              <a:buSzPct val="100000"/>
              <a:buFont typeface="Arial"/>
              <a:buChar char="•"/>
            </a:pPr>
            <a:r>
              <a:t>What do the stakeholders see as possible advantages or disadvantages of the policy (interest analysis)?</a:t>
            </a:r>
          </a:p>
          <a:p>
            <a:pPr marL="285750" indent="-285750">
              <a:buSzPct val="100000"/>
              <a:buFont typeface="Arial"/>
              <a:buChar char="•"/>
            </a:pPr>
            <a:r>
              <a:t>Which stakeholders might form alliances?</a:t>
            </a:r>
          </a:p>
          <a:p>
            <a:r>
              <a:t> </a:t>
            </a:r>
          </a:p>
          <a:p>
            <a:r>
              <a:t>This allows policy-makers to interact more effectively with key stakeholders and to increase support for a given policy or programme. When this analysis is conducted before a policy or programme is implemented, policy-makers can detect and act to prevent potential misunderstandings about and/or opposition to the policy or programme. When a stakeholder analysis and other key tools are used to guide the implementation, the policy or programme is more likely to succeed.</a:t>
            </a:r>
          </a:p>
          <a:p>
            <a:pPr>
              <a:defRPr b="1"/>
            </a:pPr>
            <a:r>
              <a:t>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 name="Shape 190"/>
          <p:cNvSpPr>
            <a:spLocks noGrp="1" noRot="1" noChangeAspect="1"/>
          </p:cNvSpPr>
          <p:nvPr>
            <p:ph type="sldImg"/>
          </p:nvPr>
        </p:nvSpPr>
        <p:spPr>
          <a:prstGeom prst="rect">
            <a:avLst/>
          </a:prstGeom>
        </p:spPr>
        <p:txBody>
          <a:bodyPr/>
          <a:lstStyle/>
          <a:p>
            <a:endParaRPr/>
          </a:p>
        </p:txBody>
      </p:sp>
      <p:sp>
        <p:nvSpPr>
          <p:cNvPr id="191" name="Shape 191"/>
          <p:cNvSpPr>
            <a:spLocks noGrp="1"/>
          </p:cNvSpPr>
          <p:nvPr>
            <p:ph type="body" sz="quarter" idx="1"/>
          </p:nvPr>
        </p:nvSpPr>
        <p:spPr>
          <a:prstGeom prst="rect">
            <a:avLst/>
          </a:prstGeom>
        </p:spPr>
        <p:txBody>
          <a:bodyPr/>
          <a:lstStyle/>
          <a:p>
            <a:r>
              <a:t>Using the matrix to assess a stakeholder’s potential to support or oppose a public health intervention, it is possible to categorize stakeholders into four, each with a corresponding engagement strategy.</a:t>
            </a:r>
          </a:p>
          <a:p>
            <a:r>
              <a:t> </a:t>
            </a:r>
          </a:p>
          <a:p>
            <a:pPr>
              <a:defRPr b="1"/>
            </a:pPr>
            <a:r>
              <a:t>Stakeholder type 1: Crowd (Low power, less interested people)</a:t>
            </a:r>
          </a:p>
          <a:p>
            <a:r>
              <a:t>Description: The “crowd” are those marginal stakeholders who have a small level of interest or stake in the issue and little influence or power. </a:t>
            </a:r>
          </a:p>
          <a:p>
            <a:r>
              <a:t> </a:t>
            </a:r>
          </a:p>
          <a:p>
            <a:r>
              <a:t>Strategy: Engage if resources permit. Monitor with minimum effort. Do not communicate excessively. </a:t>
            </a:r>
          </a:p>
          <a:p>
            <a:pPr>
              <a:defRPr b="1"/>
            </a:pPr>
            <a:r>
              <a:t> </a:t>
            </a:r>
          </a:p>
          <a:p>
            <a:pPr>
              <a:defRPr b="1"/>
            </a:pPr>
            <a:r>
              <a:t>Stakeholder type 2: Observers (Low power, interested people)</a:t>
            </a:r>
          </a:p>
          <a:p>
            <a:r>
              <a:t>Description: This type of stakeholder has a high level of interest or a significant stake in the issue but little influence or power over outcomes; they are reluctant observers to what occurs. </a:t>
            </a:r>
          </a:p>
          <a:p>
            <a:r>
              <a:t> </a:t>
            </a:r>
          </a:p>
          <a:p>
            <a:r>
              <a:t>Strategy: Engage these stakeholders, especially if supportive. Keep informed of developments. </a:t>
            </a:r>
          </a:p>
          <a:p>
            <a:pPr>
              <a:defRPr b="1"/>
            </a:pPr>
            <a:r>
              <a:t> </a:t>
            </a:r>
          </a:p>
          <a:p>
            <a:pPr>
              <a:defRPr b="1"/>
            </a:pPr>
            <a:r>
              <a:t>Stakeholder type 3: Influencers (High power, less interested people)</a:t>
            </a:r>
          </a:p>
          <a:p>
            <a:r>
              <a:t>Description: Influencers are those stakeholders who have significant influence or power but don’t necessary exercise it due to a low level of interest or minimal stake in the issue. </a:t>
            </a:r>
          </a:p>
          <a:p>
            <a:r>
              <a:t> </a:t>
            </a:r>
          </a:p>
          <a:p>
            <a:r>
              <a:t>Strategy: Keep non-supportive stakeholders satisfied to defend against them investing more in the issue and becoming hostile key players. Engage supportive stakeholders and encourage better involvement.</a:t>
            </a:r>
          </a:p>
          <a:p>
            <a:pPr>
              <a:defRPr b="1"/>
            </a:pPr>
            <a:r>
              <a:t> </a:t>
            </a:r>
          </a:p>
          <a:p>
            <a:pPr>
              <a:defRPr b="1"/>
            </a:pPr>
            <a:r>
              <a:t>Stakeholder type 4: Key players (High power, interested people)</a:t>
            </a:r>
          </a:p>
          <a:p>
            <a:r>
              <a:t>Description: This type of stakeholder is likely to influence the outcome of an issue because of their high level of interest and influence. </a:t>
            </a:r>
          </a:p>
          <a:p>
            <a:r>
              <a:t> </a:t>
            </a:r>
          </a:p>
          <a:p>
            <a:r>
              <a:t>Strategy: Fully engage. These stakeholders must be managed closely. Defend against hostile key players and encourage supportive stakeholders with influence and interest.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1625599" y="2416387"/>
            <a:ext cx="9753604" cy="2546775"/>
          </a:xfrm>
          <a:prstGeom prst="rect">
            <a:avLst/>
          </a:prstGeom>
        </p:spPr>
        <p:txBody>
          <a:bodyPr anchor="b"/>
          <a:lstStyle>
            <a:lvl1pPr algn="ctr">
              <a:defRPr sz="8400"/>
            </a:lvl1pPr>
          </a:lstStyle>
          <a:p>
            <a:r>
              <a:t>Title Text</a:t>
            </a:r>
          </a:p>
        </p:txBody>
      </p:sp>
      <p:sp>
        <p:nvSpPr>
          <p:cNvPr id="12" name="Body Level One…"/>
          <p:cNvSpPr txBox="1">
            <a:spLocks noGrp="1"/>
          </p:cNvSpPr>
          <p:nvPr>
            <p:ph type="body" sz="quarter" idx="1"/>
          </p:nvPr>
        </p:nvSpPr>
        <p:spPr>
          <a:xfrm>
            <a:off x="1625599" y="5061372"/>
            <a:ext cx="9753604" cy="1766151"/>
          </a:xfrm>
          <a:prstGeom prst="rect">
            <a:avLst/>
          </a:prstGeom>
        </p:spPr>
        <p:txBody>
          <a:bodyPr/>
          <a:lstStyle>
            <a:lvl1pPr marL="0" indent="0" algn="ctr">
              <a:buSzTx/>
              <a:buFontTx/>
              <a:buNone/>
              <a:defRPr sz="3400"/>
            </a:lvl1pPr>
            <a:lvl2pPr marL="0" indent="0" algn="ctr">
              <a:buSzTx/>
              <a:buFontTx/>
              <a:buNone/>
              <a:defRPr sz="3400"/>
            </a:lvl2pPr>
            <a:lvl3pPr marL="0" indent="0" algn="ctr">
              <a:buSzTx/>
              <a:buFontTx/>
              <a:buNone/>
              <a:defRPr sz="3400"/>
            </a:lvl3pPr>
            <a:lvl4pPr marL="0" indent="0" algn="ctr">
              <a:buSzTx/>
              <a:buFontTx/>
              <a:buNone/>
              <a:defRPr sz="3400"/>
            </a:lvl4pPr>
            <a:lvl5pPr marL="0" indent="0" algn="ctr">
              <a:buSzTx/>
              <a:buFontTx/>
              <a:buNone/>
              <a:defRPr sz="3400"/>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0" name="Title Text"/>
          <p:cNvSpPr txBox="1">
            <a:spLocks noGrp="1"/>
          </p:cNvSpPr>
          <p:nvPr>
            <p:ph type="title"/>
          </p:nvPr>
        </p:nvSpPr>
        <p:spPr>
          <a:prstGeom prst="rect">
            <a:avLst/>
          </a:prstGeom>
        </p:spPr>
        <p:txBody>
          <a:bodyPr/>
          <a:lstStyle/>
          <a:p>
            <a:r>
              <a:t>Title Text</a:t>
            </a:r>
          </a:p>
        </p:txBody>
      </p:sp>
      <p:sp>
        <p:nvSpPr>
          <p:cNvPr id="21"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29" name="Title Text"/>
          <p:cNvSpPr txBox="1">
            <a:spLocks noGrp="1"/>
          </p:cNvSpPr>
          <p:nvPr>
            <p:ph type="title"/>
          </p:nvPr>
        </p:nvSpPr>
        <p:spPr>
          <a:xfrm>
            <a:off x="887306" y="3042920"/>
            <a:ext cx="11216642" cy="3042925"/>
          </a:xfrm>
          <a:prstGeom prst="rect">
            <a:avLst/>
          </a:prstGeom>
        </p:spPr>
        <p:txBody>
          <a:bodyPr anchor="b"/>
          <a:lstStyle>
            <a:lvl1pPr>
              <a:defRPr sz="8400"/>
            </a:lvl1pPr>
          </a:lstStyle>
          <a:p>
            <a:r>
              <a:t>Title Text</a:t>
            </a:r>
          </a:p>
        </p:txBody>
      </p:sp>
      <p:sp>
        <p:nvSpPr>
          <p:cNvPr id="30" name="Body Level One…"/>
          <p:cNvSpPr txBox="1">
            <a:spLocks noGrp="1"/>
          </p:cNvSpPr>
          <p:nvPr>
            <p:ph type="body" sz="quarter" idx="1"/>
          </p:nvPr>
        </p:nvSpPr>
        <p:spPr>
          <a:xfrm>
            <a:off x="887306" y="6114627"/>
            <a:ext cx="11216642" cy="1600205"/>
          </a:xfrm>
          <a:prstGeom prst="rect">
            <a:avLst/>
          </a:prstGeom>
        </p:spPr>
        <p:txBody>
          <a:bodyPr/>
          <a:lstStyle>
            <a:lvl1pPr marL="0" indent="0">
              <a:buSzTx/>
              <a:buFontTx/>
              <a:buNone/>
              <a:defRPr sz="3400">
                <a:solidFill>
                  <a:srgbClr val="888888"/>
                </a:solidFill>
              </a:defRPr>
            </a:lvl1pPr>
            <a:lvl2pPr marL="0" indent="0">
              <a:buSzTx/>
              <a:buFontTx/>
              <a:buNone/>
              <a:defRPr sz="3400">
                <a:solidFill>
                  <a:srgbClr val="888888"/>
                </a:solidFill>
              </a:defRPr>
            </a:lvl2pPr>
            <a:lvl3pPr marL="0" indent="0">
              <a:buSzTx/>
              <a:buFontTx/>
              <a:buNone/>
              <a:defRPr sz="3400">
                <a:solidFill>
                  <a:srgbClr val="888888"/>
                </a:solidFill>
              </a:defRPr>
            </a:lvl3pPr>
            <a:lvl4pPr marL="0" indent="0">
              <a:buSzTx/>
              <a:buFontTx/>
              <a:buNone/>
              <a:defRPr sz="3400">
                <a:solidFill>
                  <a:srgbClr val="888888"/>
                </a:solidFill>
              </a:defRPr>
            </a:lvl4pPr>
            <a:lvl5pPr marL="0" indent="0">
              <a:buSzTx/>
              <a:buFontTx/>
              <a:buNone/>
              <a:defRPr sz="3400">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38" name="Title Text"/>
          <p:cNvSpPr txBox="1">
            <a:spLocks noGrp="1"/>
          </p:cNvSpPr>
          <p:nvPr>
            <p:ph type="title"/>
          </p:nvPr>
        </p:nvSpPr>
        <p:spPr>
          <a:prstGeom prst="rect">
            <a:avLst/>
          </a:prstGeom>
        </p:spPr>
        <p:txBody>
          <a:bodyPr/>
          <a:lstStyle/>
          <a:p>
            <a:r>
              <a:t>Title Text</a:t>
            </a:r>
          </a:p>
        </p:txBody>
      </p:sp>
      <p:sp>
        <p:nvSpPr>
          <p:cNvPr id="39" name="Body Level One…"/>
          <p:cNvSpPr txBox="1">
            <a:spLocks noGrp="1"/>
          </p:cNvSpPr>
          <p:nvPr>
            <p:ph type="body" sz="half" idx="1"/>
          </p:nvPr>
        </p:nvSpPr>
        <p:spPr>
          <a:xfrm>
            <a:off x="894077" y="3166533"/>
            <a:ext cx="5527046" cy="4641430"/>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47" name="Title Text"/>
          <p:cNvSpPr txBox="1">
            <a:spLocks noGrp="1"/>
          </p:cNvSpPr>
          <p:nvPr>
            <p:ph type="title"/>
          </p:nvPr>
        </p:nvSpPr>
        <p:spPr>
          <a:xfrm>
            <a:off x="895773" y="1608664"/>
            <a:ext cx="11216642" cy="1413940"/>
          </a:xfrm>
          <a:prstGeom prst="rect">
            <a:avLst/>
          </a:prstGeom>
        </p:spPr>
        <p:txBody>
          <a:bodyPr/>
          <a:lstStyle/>
          <a:p>
            <a:r>
              <a:t>Title Text</a:t>
            </a:r>
          </a:p>
        </p:txBody>
      </p:sp>
      <p:sp>
        <p:nvSpPr>
          <p:cNvPr id="48" name="Body Level One…"/>
          <p:cNvSpPr txBox="1">
            <a:spLocks noGrp="1"/>
          </p:cNvSpPr>
          <p:nvPr>
            <p:ph type="body" sz="quarter" idx="1"/>
          </p:nvPr>
        </p:nvSpPr>
        <p:spPr>
          <a:xfrm>
            <a:off x="895773" y="3012438"/>
            <a:ext cx="5501641" cy="878843"/>
          </a:xfrm>
          <a:prstGeom prst="rect">
            <a:avLst/>
          </a:prstGeom>
        </p:spPr>
        <p:txBody>
          <a:bodyPr anchor="b"/>
          <a:lstStyle>
            <a:lvl1pPr marL="0" indent="0">
              <a:buSzTx/>
              <a:buFontTx/>
              <a:buNone/>
              <a:defRPr sz="3400" b="1"/>
            </a:lvl1pPr>
            <a:lvl2pPr marL="0" indent="0">
              <a:buSzTx/>
              <a:buFontTx/>
              <a:buNone/>
              <a:defRPr sz="3400" b="1"/>
            </a:lvl2pPr>
            <a:lvl3pPr marL="0" indent="0">
              <a:buSzTx/>
              <a:buFontTx/>
              <a:buNone/>
              <a:defRPr sz="3400" b="1"/>
            </a:lvl3pPr>
            <a:lvl4pPr marL="0" indent="0">
              <a:buSzTx/>
              <a:buFontTx/>
              <a:buNone/>
              <a:defRPr sz="3400" b="1"/>
            </a:lvl4pPr>
            <a:lvl5pPr marL="0" indent="0">
              <a:buSzTx/>
              <a:buFontTx/>
              <a:buNone/>
              <a:defRPr sz="3400" b="1"/>
            </a:lvl5pPr>
          </a:lstStyle>
          <a:p>
            <a:r>
              <a:t>Body Level One</a:t>
            </a:r>
          </a:p>
          <a:p>
            <a:pPr lvl="1"/>
            <a:r>
              <a:t>Body Level Two</a:t>
            </a:r>
          </a:p>
          <a:p>
            <a:pPr lvl="2"/>
            <a:r>
              <a:t>Body Level Three</a:t>
            </a:r>
          </a:p>
          <a:p>
            <a:pPr lvl="3"/>
            <a:r>
              <a:t>Body Level Four</a:t>
            </a:r>
          </a:p>
          <a:p>
            <a:pPr lvl="4"/>
            <a:r>
              <a:t>Body Level Five</a:t>
            </a:r>
          </a:p>
        </p:txBody>
      </p:sp>
      <p:sp>
        <p:nvSpPr>
          <p:cNvPr id="49" name="Text Placeholder 4"/>
          <p:cNvSpPr>
            <a:spLocks noGrp="1"/>
          </p:cNvSpPr>
          <p:nvPr>
            <p:ph type="body" sz="quarter" idx="13"/>
          </p:nvPr>
        </p:nvSpPr>
        <p:spPr>
          <a:xfrm>
            <a:off x="6583680" y="3012438"/>
            <a:ext cx="5528740" cy="878843"/>
          </a:xfrm>
          <a:prstGeom prst="rect">
            <a:avLst/>
          </a:prstGeom>
        </p:spPr>
        <p:txBody>
          <a:bodyPr anchor="b"/>
          <a:lstStyle/>
          <a:p>
            <a:endParaRPr/>
          </a:p>
        </p:txBody>
      </p:sp>
      <p:sp>
        <p:nvSpPr>
          <p:cNvPr id="5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57" name="Title Text"/>
          <p:cNvSpPr txBox="1">
            <a:spLocks noGrp="1"/>
          </p:cNvSpPr>
          <p:nvPr>
            <p:ph type="title"/>
          </p:nvPr>
        </p:nvSpPr>
        <p:spPr>
          <a:prstGeom prst="rect">
            <a:avLst/>
          </a:prstGeom>
        </p:spPr>
        <p:txBody>
          <a:bodyPr/>
          <a:lstStyle/>
          <a:p>
            <a:r>
              <a:t>Title Text</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6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72" name="Title Text"/>
          <p:cNvSpPr txBox="1">
            <a:spLocks noGrp="1"/>
          </p:cNvSpPr>
          <p:nvPr>
            <p:ph type="title"/>
          </p:nvPr>
        </p:nvSpPr>
        <p:spPr>
          <a:xfrm>
            <a:off x="895773" y="1706877"/>
            <a:ext cx="4194389" cy="1706885"/>
          </a:xfrm>
          <a:prstGeom prst="rect">
            <a:avLst/>
          </a:prstGeom>
        </p:spPr>
        <p:txBody>
          <a:bodyPr anchor="b"/>
          <a:lstStyle>
            <a:lvl1pPr>
              <a:defRPr sz="4400"/>
            </a:lvl1pPr>
          </a:lstStyle>
          <a:p>
            <a:r>
              <a:t>Title Text</a:t>
            </a:r>
          </a:p>
        </p:txBody>
      </p:sp>
      <p:sp>
        <p:nvSpPr>
          <p:cNvPr id="73" name="Body Level One…"/>
          <p:cNvSpPr txBox="1">
            <a:spLocks noGrp="1"/>
          </p:cNvSpPr>
          <p:nvPr>
            <p:ph type="body" sz="half" idx="1"/>
          </p:nvPr>
        </p:nvSpPr>
        <p:spPr>
          <a:xfrm>
            <a:off x="5528733" y="2272451"/>
            <a:ext cx="6583682" cy="5198537"/>
          </a:xfrm>
          <a:prstGeom prst="rect">
            <a:avLst/>
          </a:prstGeom>
        </p:spPr>
        <p:txBody>
          <a:bodyPr/>
          <a:lstStyle>
            <a:lvl1pPr marL="314325" indent="-314325">
              <a:defRPr sz="4400"/>
            </a:lvl1pPr>
            <a:lvl2pPr marL="816427" indent="-359227">
              <a:defRPr sz="4400"/>
            </a:lvl2pPr>
            <a:lvl3pPr marL="1333500" indent="-419100">
              <a:defRPr sz="4400"/>
            </a:lvl3pPr>
            <a:lvl4pPr marL="1874520" indent="-502919">
              <a:defRPr sz="4400"/>
            </a:lvl4pPr>
            <a:lvl5pPr marL="2331720" indent="-502920">
              <a:defRPr sz="4400"/>
            </a:lvl5pPr>
          </a:lstStyle>
          <a:p>
            <a:r>
              <a:t>Body Level One</a:t>
            </a:r>
          </a:p>
          <a:p>
            <a:pPr lvl="1"/>
            <a:r>
              <a:t>Body Level Two</a:t>
            </a:r>
          </a:p>
          <a:p>
            <a:pPr lvl="2"/>
            <a:r>
              <a:t>Body Level Three</a:t>
            </a:r>
          </a:p>
          <a:p>
            <a:pPr lvl="3"/>
            <a:r>
              <a:t>Body Level Four</a:t>
            </a:r>
          </a:p>
          <a:p>
            <a:pPr lvl="4"/>
            <a:r>
              <a:t>Body Level Five</a:t>
            </a:r>
          </a:p>
        </p:txBody>
      </p:sp>
      <p:sp>
        <p:nvSpPr>
          <p:cNvPr id="74" name="Text Placeholder 3"/>
          <p:cNvSpPr>
            <a:spLocks noGrp="1"/>
          </p:cNvSpPr>
          <p:nvPr>
            <p:ph type="body" sz="quarter" idx="13"/>
          </p:nvPr>
        </p:nvSpPr>
        <p:spPr>
          <a:xfrm>
            <a:off x="895771" y="3413759"/>
            <a:ext cx="4194391" cy="4065695"/>
          </a:xfrm>
          <a:prstGeom prst="rect">
            <a:avLst/>
          </a:prstGeom>
        </p:spPr>
        <p:txBody>
          <a:bodyPr/>
          <a:lstStyle/>
          <a:p>
            <a:endParaRPr/>
          </a:p>
        </p:txBody>
      </p:sp>
      <p:sp>
        <p:nvSpPr>
          <p:cNvPr id="7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82" name="Title Text"/>
          <p:cNvSpPr txBox="1">
            <a:spLocks noGrp="1"/>
          </p:cNvSpPr>
          <p:nvPr>
            <p:ph type="title"/>
          </p:nvPr>
        </p:nvSpPr>
        <p:spPr>
          <a:xfrm>
            <a:off x="895773" y="1706877"/>
            <a:ext cx="4194389" cy="1706885"/>
          </a:xfrm>
          <a:prstGeom prst="rect">
            <a:avLst/>
          </a:prstGeom>
        </p:spPr>
        <p:txBody>
          <a:bodyPr anchor="b"/>
          <a:lstStyle>
            <a:lvl1pPr>
              <a:defRPr sz="4400"/>
            </a:lvl1pPr>
          </a:lstStyle>
          <a:p>
            <a:r>
              <a:t>Title Text</a:t>
            </a:r>
          </a:p>
        </p:txBody>
      </p:sp>
      <p:sp>
        <p:nvSpPr>
          <p:cNvPr id="83" name="Picture Placeholder 2"/>
          <p:cNvSpPr>
            <a:spLocks noGrp="1"/>
          </p:cNvSpPr>
          <p:nvPr>
            <p:ph type="pic" sz="half" idx="13"/>
          </p:nvPr>
        </p:nvSpPr>
        <p:spPr>
          <a:xfrm>
            <a:off x="5528733" y="2272451"/>
            <a:ext cx="6583682" cy="5198537"/>
          </a:xfrm>
          <a:prstGeom prst="rect">
            <a:avLst/>
          </a:prstGeom>
        </p:spPr>
        <p:txBody>
          <a:bodyPr lIns="91439" tIns="45719" rIns="91439" bIns="45719">
            <a:noAutofit/>
          </a:bodyPr>
          <a:lstStyle/>
          <a:p>
            <a:endParaRPr/>
          </a:p>
        </p:txBody>
      </p:sp>
      <p:sp>
        <p:nvSpPr>
          <p:cNvPr id="84" name="Body Level One…"/>
          <p:cNvSpPr txBox="1">
            <a:spLocks noGrp="1"/>
          </p:cNvSpPr>
          <p:nvPr>
            <p:ph type="body" sz="quarter" idx="1"/>
          </p:nvPr>
        </p:nvSpPr>
        <p:spPr>
          <a:xfrm>
            <a:off x="895773" y="3413759"/>
            <a:ext cx="4194389" cy="4065695"/>
          </a:xfrm>
          <a:prstGeom prst="rect">
            <a:avLst/>
          </a:prstGeom>
        </p:spPr>
        <p:txBody>
          <a:bodyPr/>
          <a:lstStyle>
            <a:lvl1pPr marL="0" indent="0">
              <a:buSzTx/>
              <a:buFontTx/>
              <a:buNone/>
              <a:defRPr sz="2200"/>
            </a:lvl1pPr>
            <a:lvl2pPr marL="0" indent="0">
              <a:buSzTx/>
              <a:buFontTx/>
              <a:buNone/>
              <a:defRPr sz="2200"/>
            </a:lvl2pPr>
            <a:lvl3pPr marL="0" indent="0">
              <a:buSzTx/>
              <a:buFontTx/>
              <a:buNone/>
              <a:defRPr sz="2200"/>
            </a:lvl3pPr>
            <a:lvl4pPr marL="0" indent="0">
              <a:buSzTx/>
              <a:buFontTx/>
              <a:buNone/>
              <a:defRPr sz="2200"/>
            </a:lvl4pPr>
            <a:lvl5pPr marL="0" indent="0">
              <a:buSzTx/>
              <a:buFontTx/>
              <a:buNone/>
              <a:defRPr sz="2200"/>
            </a:lvl5pPr>
          </a:lstStyle>
          <a:p>
            <a:r>
              <a:t>Body Level One</a:t>
            </a:r>
          </a:p>
          <a:p>
            <a:pPr lvl="1"/>
            <a:r>
              <a:t>Body Level Two</a:t>
            </a:r>
          </a:p>
          <a:p>
            <a:pPr lvl="2"/>
            <a:r>
              <a:t>Body Level Three</a:t>
            </a:r>
          </a:p>
          <a:p>
            <a:pPr lvl="3"/>
            <a:r>
              <a:t>Body Level Four</a:t>
            </a:r>
          </a:p>
          <a:p>
            <a:pPr lvl="4"/>
            <a:r>
              <a:t>Body Level Five</a:t>
            </a:r>
          </a:p>
        </p:txBody>
      </p:sp>
      <p:sp>
        <p:nvSpPr>
          <p:cNvPr id="8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894077" y="1608664"/>
            <a:ext cx="11216645" cy="141394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8766" tIns="48766" rIns="48766" bIns="48766" anchor="ctr">
            <a:normAutofit/>
          </a:bodyPr>
          <a:lstStyle/>
          <a:p>
            <a:r>
              <a:t>Title Text</a:t>
            </a:r>
          </a:p>
        </p:txBody>
      </p:sp>
      <p:sp>
        <p:nvSpPr>
          <p:cNvPr id="3" name="Body Level One…"/>
          <p:cNvSpPr txBox="1">
            <a:spLocks noGrp="1"/>
          </p:cNvSpPr>
          <p:nvPr>
            <p:ph type="body" idx="1"/>
          </p:nvPr>
        </p:nvSpPr>
        <p:spPr>
          <a:xfrm>
            <a:off x="894077" y="3166533"/>
            <a:ext cx="11216645" cy="464143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8766" tIns="48766" rIns="48766" bIns="48766">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11794512" y="8040697"/>
            <a:ext cx="316211" cy="306686"/>
          </a:xfrm>
          <a:prstGeom prst="rect">
            <a:avLst/>
          </a:prstGeom>
          <a:ln w="12700">
            <a:miter lim="400000"/>
          </a:ln>
        </p:spPr>
        <p:txBody>
          <a:bodyPr wrap="none" lIns="48766" tIns="48766" rIns="48766" bIns="48766" anchor="ctr">
            <a:spAutoFit/>
          </a:bodyPr>
          <a:lstStyle>
            <a:lvl1pPr algn="r">
              <a:defRPr sz="1600">
                <a:solidFill>
                  <a:srgbClr val="888888"/>
                </a:solidFil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ransition spd="med"/>
  <p:txStyles>
    <p:titleStyle>
      <a:lvl1pPr marL="0" marR="0" indent="0" algn="l" defTabSz="1300480" rtl="0" latinLnBrk="0">
        <a:lnSpc>
          <a:spcPct val="90000"/>
        </a:lnSpc>
        <a:spcBef>
          <a:spcPts val="0"/>
        </a:spcBef>
        <a:spcAft>
          <a:spcPts val="0"/>
        </a:spcAft>
        <a:buClrTx/>
        <a:buSzTx/>
        <a:buFontTx/>
        <a:buNone/>
        <a:tabLst/>
        <a:defRPr sz="6200" b="0" i="0" u="none" strike="noStrike" cap="none" spc="0" baseline="0">
          <a:solidFill>
            <a:srgbClr val="000000"/>
          </a:solidFill>
          <a:uFillTx/>
          <a:latin typeface="+mn-lt"/>
          <a:ea typeface="+mn-ea"/>
          <a:cs typeface="+mn-cs"/>
          <a:sym typeface="Calibri"/>
        </a:defRPr>
      </a:lvl1pPr>
      <a:lvl2pPr marL="0" marR="0" indent="0" algn="l" defTabSz="1300480" rtl="0" latinLnBrk="0">
        <a:lnSpc>
          <a:spcPct val="90000"/>
        </a:lnSpc>
        <a:spcBef>
          <a:spcPts val="0"/>
        </a:spcBef>
        <a:spcAft>
          <a:spcPts val="0"/>
        </a:spcAft>
        <a:buClrTx/>
        <a:buSzTx/>
        <a:buFontTx/>
        <a:buNone/>
        <a:tabLst/>
        <a:defRPr sz="6200" b="0" i="0" u="none" strike="noStrike" cap="none" spc="0" baseline="0">
          <a:solidFill>
            <a:srgbClr val="000000"/>
          </a:solidFill>
          <a:uFillTx/>
          <a:latin typeface="+mn-lt"/>
          <a:ea typeface="+mn-ea"/>
          <a:cs typeface="+mn-cs"/>
          <a:sym typeface="Calibri"/>
        </a:defRPr>
      </a:lvl2pPr>
      <a:lvl3pPr marL="0" marR="0" indent="0" algn="l" defTabSz="1300480" rtl="0" latinLnBrk="0">
        <a:lnSpc>
          <a:spcPct val="90000"/>
        </a:lnSpc>
        <a:spcBef>
          <a:spcPts val="0"/>
        </a:spcBef>
        <a:spcAft>
          <a:spcPts val="0"/>
        </a:spcAft>
        <a:buClrTx/>
        <a:buSzTx/>
        <a:buFontTx/>
        <a:buNone/>
        <a:tabLst/>
        <a:defRPr sz="6200" b="0" i="0" u="none" strike="noStrike" cap="none" spc="0" baseline="0">
          <a:solidFill>
            <a:srgbClr val="000000"/>
          </a:solidFill>
          <a:uFillTx/>
          <a:latin typeface="+mn-lt"/>
          <a:ea typeface="+mn-ea"/>
          <a:cs typeface="+mn-cs"/>
          <a:sym typeface="Calibri"/>
        </a:defRPr>
      </a:lvl3pPr>
      <a:lvl4pPr marL="0" marR="0" indent="0" algn="l" defTabSz="1300480" rtl="0" latinLnBrk="0">
        <a:lnSpc>
          <a:spcPct val="90000"/>
        </a:lnSpc>
        <a:spcBef>
          <a:spcPts val="0"/>
        </a:spcBef>
        <a:spcAft>
          <a:spcPts val="0"/>
        </a:spcAft>
        <a:buClrTx/>
        <a:buSzTx/>
        <a:buFontTx/>
        <a:buNone/>
        <a:tabLst/>
        <a:defRPr sz="6200" b="0" i="0" u="none" strike="noStrike" cap="none" spc="0" baseline="0">
          <a:solidFill>
            <a:srgbClr val="000000"/>
          </a:solidFill>
          <a:uFillTx/>
          <a:latin typeface="+mn-lt"/>
          <a:ea typeface="+mn-ea"/>
          <a:cs typeface="+mn-cs"/>
          <a:sym typeface="Calibri"/>
        </a:defRPr>
      </a:lvl4pPr>
      <a:lvl5pPr marL="0" marR="0" indent="0" algn="l" defTabSz="1300480" rtl="0" latinLnBrk="0">
        <a:lnSpc>
          <a:spcPct val="90000"/>
        </a:lnSpc>
        <a:spcBef>
          <a:spcPts val="0"/>
        </a:spcBef>
        <a:spcAft>
          <a:spcPts val="0"/>
        </a:spcAft>
        <a:buClrTx/>
        <a:buSzTx/>
        <a:buFontTx/>
        <a:buNone/>
        <a:tabLst/>
        <a:defRPr sz="6200" b="0" i="0" u="none" strike="noStrike" cap="none" spc="0" baseline="0">
          <a:solidFill>
            <a:srgbClr val="000000"/>
          </a:solidFill>
          <a:uFillTx/>
          <a:latin typeface="+mn-lt"/>
          <a:ea typeface="+mn-ea"/>
          <a:cs typeface="+mn-cs"/>
          <a:sym typeface="Calibri"/>
        </a:defRPr>
      </a:lvl5pPr>
      <a:lvl6pPr marL="0" marR="0" indent="0" algn="l" defTabSz="1300480" rtl="0" latinLnBrk="0">
        <a:lnSpc>
          <a:spcPct val="90000"/>
        </a:lnSpc>
        <a:spcBef>
          <a:spcPts val="0"/>
        </a:spcBef>
        <a:spcAft>
          <a:spcPts val="0"/>
        </a:spcAft>
        <a:buClrTx/>
        <a:buSzTx/>
        <a:buFontTx/>
        <a:buNone/>
        <a:tabLst/>
        <a:defRPr sz="6200" b="0" i="0" u="none" strike="noStrike" cap="none" spc="0" baseline="0">
          <a:solidFill>
            <a:srgbClr val="000000"/>
          </a:solidFill>
          <a:uFillTx/>
          <a:latin typeface="+mn-lt"/>
          <a:ea typeface="+mn-ea"/>
          <a:cs typeface="+mn-cs"/>
          <a:sym typeface="Calibri"/>
        </a:defRPr>
      </a:lvl6pPr>
      <a:lvl7pPr marL="0" marR="0" indent="0" algn="l" defTabSz="1300480" rtl="0" latinLnBrk="0">
        <a:lnSpc>
          <a:spcPct val="90000"/>
        </a:lnSpc>
        <a:spcBef>
          <a:spcPts val="0"/>
        </a:spcBef>
        <a:spcAft>
          <a:spcPts val="0"/>
        </a:spcAft>
        <a:buClrTx/>
        <a:buSzTx/>
        <a:buFontTx/>
        <a:buNone/>
        <a:tabLst/>
        <a:defRPr sz="6200" b="0" i="0" u="none" strike="noStrike" cap="none" spc="0" baseline="0">
          <a:solidFill>
            <a:srgbClr val="000000"/>
          </a:solidFill>
          <a:uFillTx/>
          <a:latin typeface="+mn-lt"/>
          <a:ea typeface="+mn-ea"/>
          <a:cs typeface="+mn-cs"/>
          <a:sym typeface="Calibri"/>
        </a:defRPr>
      </a:lvl7pPr>
      <a:lvl8pPr marL="0" marR="0" indent="0" algn="l" defTabSz="1300480" rtl="0" latinLnBrk="0">
        <a:lnSpc>
          <a:spcPct val="90000"/>
        </a:lnSpc>
        <a:spcBef>
          <a:spcPts val="0"/>
        </a:spcBef>
        <a:spcAft>
          <a:spcPts val="0"/>
        </a:spcAft>
        <a:buClrTx/>
        <a:buSzTx/>
        <a:buFontTx/>
        <a:buNone/>
        <a:tabLst/>
        <a:defRPr sz="6200" b="0" i="0" u="none" strike="noStrike" cap="none" spc="0" baseline="0">
          <a:solidFill>
            <a:srgbClr val="000000"/>
          </a:solidFill>
          <a:uFillTx/>
          <a:latin typeface="+mn-lt"/>
          <a:ea typeface="+mn-ea"/>
          <a:cs typeface="+mn-cs"/>
          <a:sym typeface="Calibri"/>
        </a:defRPr>
      </a:lvl8pPr>
      <a:lvl9pPr marL="0" marR="0" indent="0" algn="l" defTabSz="1300480" rtl="0" latinLnBrk="0">
        <a:lnSpc>
          <a:spcPct val="90000"/>
        </a:lnSpc>
        <a:spcBef>
          <a:spcPts val="0"/>
        </a:spcBef>
        <a:spcAft>
          <a:spcPts val="0"/>
        </a:spcAft>
        <a:buClrTx/>
        <a:buSzTx/>
        <a:buFontTx/>
        <a:buNone/>
        <a:tabLst/>
        <a:defRPr sz="6200" b="0" i="0" u="none" strike="noStrike" cap="none" spc="0" baseline="0">
          <a:solidFill>
            <a:srgbClr val="000000"/>
          </a:solidFill>
          <a:uFillTx/>
          <a:latin typeface="+mn-lt"/>
          <a:ea typeface="+mn-ea"/>
          <a:cs typeface="+mn-cs"/>
          <a:sym typeface="Calibri"/>
        </a:defRPr>
      </a:lvl9pPr>
    </p:titleStyle>
    <p:bodyStyle>
      <a:lvl1pPr marL="310240" marR="0" indent="-310240" algn="l" defTabSz="1300480" rtl="0" latinLnBrk="0">
        <a:lnSpc>
          <a:spcPct val="90000"/>
        </a:lnSpc>
        <a:spcBef>
          <a:spcPts val="1400"/>
        </a:spcBef>
        <a:spcAft>
          <a:spcPts val="0"/>
        </a:spcAft>
        <a:buClrTx/>
        <a:buSzPct val="100000"/>
        <a:buFont typeface="Arial"/>
        <a:buChar char="•"/>
        <a:tabLst/>
        <a:defRPr sz="3800" b="0" i="0" u="none" strike="noStrike" cap="none" spc="0" baseline="0">
          <a:solidFill>
            <a:srgbClr val="000000"/>
          </a:solidFill>
          <a:uFillTx/>
          <a:latin typeface="+mn-lt"/>
          <a:ea typeface="+mn-ea"/>
          <a:cs typeface="+mn-cs"/>
          <a:sym typeface="Calibri"/>
        </a:defRPr>
      </a:lvl1pPr>
      <a:lvl2pPr marL="819150" marR="0" indent="-361950" algn="l" defTabSz="1300480" rtl="0" latinLnBrk="0">
        <a:lnSpc>
          <a:spcPct val="90000"/>
        </a:lnSpc>
        <a:spcBef>
          <a:spcPts val="1400"/>
        </a:spcBef>
        <a:spcAft>
          <a:spcPts val="0"/>
        </a:spcAft>
        <a:buClrTx/>
        <a:buSzPct val="100000"/>
        <a:buFont typeface="Arial"/>
        <a:buChar char="•"/>
        <a:tabLst/>
        <a:defRPr sz="3800" b="0" i="0" u="none" strike="noStrike" cap="none" spc="0" baseline="0">
          <a:solidFill>
            <a:srgbClr val="000000"/>
          </a:solidFill>
          <a:uFillTx/>
          <a:latin typeface="+mn-lt"/>
          <a:ea typeface="+mn-ea"/>
          <a:cs typeface="+mn-cs"/>
          <a:sym typeface="Calibri"/>
        </a:defRPr>
      </a:lvl2pPr>
      <a:lvl3pPr marL="1348738" marR="0" indent="-434338" algn="l" defTabSz="1300480" rtl="0" latinLnBrk="0">
        <a:lnSpc>
          <a:spcPct val="90000"/>
        </a:lnSpc>
        <a:spcBef>
          <a:spcPts val="1400"/>
        </a:spcBef>
        <a:spcAft>
          <a:spcPts val="0"/>
        </a:spcAft>
        <a:buClrTx/>
        <a:buSzPct val="100000"/>
        <a:buFont typeface="Arial"/>
        <a:buChar char="•"/>
        <a:tabLst/>
        <a:defRPr sz="3800" b="0" i="0" u="none" strike="noStrike" cap="none" spc="0" baseline="0">
          <a:solidFill>
            <a:srgbClr val="000000"/>
          </a:solidFill>
          <a:uFillTx/>
          <a:latin typeface="+mn-lt"/>
          <a:ea typeface="+mn-ea"/>
          <a:cs typeface="+mn-cs"/>
          <a:sym typeface="Calibri"/>
        </a:defRPr>
      </a:lvl3pPr>
      <a:lvl4pPr marL="1854200" marR="0" indent="-482600" algn="l" defTabSz="1300480" rtl="0" latinLnBrk="0">
        <a:lnSpc>
          <a:spcPct val="90000"/>
        </a:lnSpc>
        <a:spcBef>
          <a:spcPts val="1400"/>
        </a:spcBef>
        <a:spcAft>
          <a:spcPts val="0"/>
        </a:spcAft>
        <a:buClrTx/>
        <a:buSzPct val="100000"/>
        <a:buFont typeface="Arial"/>
        <a:buChar char="•"/>
        <a:tabLst/>
        <a:defRPr sz="3800" b="0" i="0" u="none" strike="noStrike" cap="none" spc="0" baseline="0">
          <a:solidFill>
            <a:srgbClr val="000000"/>
          </a:solidFill>
          <a:uFillTx/>
          <a:latin typeface="+mn-lt"/>
          <a:ea typeface="+mn-ea"/>
          <a:cs typeface="+mn-cs"/>
          <a:sym typeface="Calibri"/>
        </a:defRPr>
      </a:lvl4pPr>
      <a:lvl5pPr marL="2311400" marR="0" indent="-482600" algn="l" defTabSz="1300480" rtl="0" latinLnBrk="0">
        <a:lnSpc>
          <a:spcPct val="90000"/>
        </a:lnSpc>
        <a:spcBef>
          <a:spcPts val="1400"/>
        </a:spcBef>
        <a:spcAft>
          <a:spcPts val="0"/>
        </a:spcAft>
        <a:buClrTx/>
        <a:buSzPct val="100000"/>
        <a:buFont typeface="Arial"/>
        <a:buChar char="•"/>
        <a:tabLst/>
        <a:defRPr sz="3800" b="0" i="0" u="none" strike="noStrike" cap="none" spc="0" baseline="0">
          <a:solidFill>
            <a:srgbClr val="000000"/>
          </a:solidFill>
          <a:uFillTx/>
          <a:latin typeface="+mn-lt"/>
          <a:ea typeface="+mn-ea"/>
          <a:cs typeface="+mn-cs"/>
          <a:sym typeface="Calibri"/>
        </a:defRPr>
      </a:lvl5pPr>
      <a:lvl6pPr marL="2768600" marR="0" indent="-482600" algn="l" defTabSz="1300480" rtl="0" latinLnBrk="0">
        <a:lnSpc>
          <a:spcPct val="90000"/>
        </a:lnSpc>
        <a:spcBef>
          <a:spcPts val="1400"/>
        </a:spcBef>
        <a:spcAft>
          <a:spcPts val="0"/>
        </a:spcAft>
        <a:buClrTx/>
        <a:buSzPct val="100000"/>
        <a:buFont typeface="Arial"/>
        <a:buChar char="•"/>
        <a:tabLst/>
        <a:defRPr sz="3800" b="0" i="0" u="none" strike="noStrike" cap="none" spc="0" baseline="0">
          <a:solidFill>
            <a:srgbClr val="000000"/>
          </a:solidFill>
          <a:uFillTx/>
          <a:latin typeface="+mn-lt"/>
          <a:ea typeface="+mn-ea"/>
          <a:cs typeface="+mn-cs"/>
          <a:sym typeface="Calibri"/>
        </a:defRPr>
      </a:lvl6pPr>
      <a:lvl7pPr marL="3225800" marR="0" indent="-482600" algn="l" defTabSz="1300480" rtl="0" latinLnBrk="0">
        <a:lnSpc>
          <a:spcPct val="90000"/>
        </a:lnSpc>
        <a:spcBef>
          <a:spcPts val="1400"/>
        </a:spcBef>
        <a:spcAft>
          <a:spcPts val="0"/>
        </a:spcAft>
        <a:buClrTx/>
        <a:buSzPct val="100000"/>
        <a:buFont typeface="Arial"/>
        <a:buChar char="•"/>
        <a:tabLst/>
        <a:defRPr sz="3800" b="0" i="0" u="none" strike="noStrike" cap="none" spc="0" baseline="0">
          <a:solidFill>
            <a:srgbClr val="000000"/>
          </a:solidFill>
          <a:uFillTx/>
          <a:latin typeface="+mn-lt"/>
          <a:ea typeface="+mn-ea"/>
          <a:cs typeface="+mn-cs"/>
          <a:sym typeface="Calibri"/>
        </a:defRPr>
      </a:lvl7pPr>
      <a:lvl8pPr marL="3683000" marR="0" indent="-482600" algn="l" defTabSz="1300480" rtl="0" latinLnBrk="0">
        <a:lnSpc>
          <a:spcPct val="90000"/>
        </a:lnSpc>
        <a:spcBef>
          <a:spcPts val="1400"/>
        </a:spcBef>
        <a:spcAft>
          <a:spcPts val="0"/>
        </a:spcAft>
        <a:buClrTx/>
        <a:buSzPct val="100000"/>
        <a:buFont typeface="Arial"/>
        <a:buChar char="•"/>
        <a:tabLst/>
        <a:defRPr sz="3800" b="0" i="0" u="none" strike="noStrike" cap="none" spc="0" baseline="0">
          <a:solidFill>
            <a:srgbClr val="000000"/>
          </a:solidFill>
          <a:uFillTx/>
          <a:latin typeface="+mn-lt"/>
          <a:ea typeface="+mn-ea"/>
          <a:cs typeface="+mn-cs"/>
          <a:sym typeface="Calibri"/>
        </a:defRPr>
      </a:lvl8pPr>
      <a:lvl9pPr marL="4140200" marR="0" indent="-482600" algn="l" defTabSz="1300480" rtl="0" latinLnBrk="0">
        <a:lnSpc>
          <a:spcPct val="90000"/>
        </a:lnSpc>
        <a:spcBef>
          <a:spcPts val="1400"/>
        </a:spcBef>
        <a:spcAft>
          <a:spcPts val="0"/>
        </a:spcAft>
        <a:buClrTx/>
        <a:buSzPct val="100000"/>
        <a:buFont typeface="Arial"/>
        <a:buChar char="•"/>
        <a:tabLst/>
        <a:defRPr sz="3800" b="0" i="0" u="none" strike="noStrike" cap="none" spc="0" baseline="0">
          <a:solidFill>
            <a:srgbClr val="000000"/>
          </a:solidFill>
          <a:uFillTx/>
          <a:latin typeface="+mn-lt"/>
          <a:ea typeface="+mn-ea"/>
          <a:cs typeface="+mn-cs"/>
          <a:sym typeface="Calibri"/>
        </a:defRPr>
      </a:lvl9pPr>
    </p:bodyStyle>
    <p:otherStyle>
      <a:lvl1pPr marL="0" marR="0" indent="0" algn="r" defTabSz="1300480"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1pPr>
      <a:lvl2pPr marL="0" marR="0" indent="0" algn="r" defTabSz="1300480"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2pPr>
      <a:lvl3pPr marL="0" marR="0" indent="0" algn="r" defTabSz="1300480"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3pPr>
      <a:lvl4pPr marL="0" marR="0" indent="0" algn="r" defTabSz="1300480"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4pPr>
      <a:lvl5pPr marL="0" marR="0" indent="0" algn="r" defTabSz="1300480"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5pPr>
      <a:lvl6pPr marL="0" marR="0" indent="0" algn="r" defTabSz="1300480"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6pPr>
      <a:lvl7pPr marL="0" marR="0" indent="0" algn="r" defTabSz="1300480"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7pPr>
      <a:lvl8pPr marL="0" marR="0" indent="0" algn="r" defTabSz="1300480"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8pPr>
      <a:lvl9pPr marL="0" marR="0" indent="0" algn="r" defTabSz="1300480"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Rectangle"/>
          <p:cNvSpPr/>
          <p:nvPr/>
        </p:nvSpPr>
        <p:spPr>
          <a:xfrm>
            <a:off x="-16207" y="-33621"/>
            <a:ext cx="13037214" cy="9820842"/>
          </a:xfrm>
          <a:prstGeom prst="rect">
            <a:avLst/>
          </a:prstGeom>
          <a:solidFill>
            <a:srgbClr val="242E7C"/>
          </a:solidFill>
          <a:ln w="12700">
            <a:miter lim="400000"/>
          </a:ln>
        </p:spPr>
        <p:txBody>
          <a:bodyPr lIns="48766" tIns="48766" rIns="48766" bIns="48766" anchor="ctr"/>
          <a:lstStyle/>
          <a:p>
            <a:pPr>
              <a:defRPr sz="2600">
                <a:solidFill>
                  <a:srgbClr val="242E7C"/>
                </a:solidFill>
              </a:defRPr>
            </a:pPr>
            <a:endParaRPr/>
          </a:p>
        </p:txBody>
      </p:sp>
      <p:sp>
        <p:nvSpPr>
          <p:cNvPr id="95" name="Pentagon 1"/>
          <p:cNvSpPr/>
          <p:nvPr/>
        </p:nvSpPr>
        <p:spPr>
          <a:xfrm>
            <a:off x="8910803" y="-42352"/>
            <a:ext cx="4118311" cy="2722056"/>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6206" y="21600"/>
                </a:lnTo>
                <a:lnTo>
                  <a:pt x="0" y="11002"/>
                </a:lnTo>
                <a:lnTo>
                  <a:pt x="6206" y="0"/>
                </a:lnTo>
                <a:lnTo>
                  <a:pt x="21600" y="0"/>
                </a:lnTo>
                <a:lnTo>
                  <a:pt x="21600" y="21600"/>
                </a:lnTo>
                <a:close/>
              </a:path>
            </a:pathLst>
          </a:custGeom>
          <a:gradFill>
            <a:gsLst>
              <a:gs pos="0">
                <a:srgbClr val="BE0D0D"/>
              </a:gs>
              <a:gs pos="100000">
                <a:srgbClr val="E43528"/>
              </a:gs>
            </a:gsLst>
            <a:lin ang="10800000"/>
          </a:gradFill>
          <a:ln w="12700">
            <a:miter lim="400000"/>
          </a:ln>
          <a:effectLst>
            <a:outerShdw blurRad="203200" dist="25400" dir="5400000" rotWithShape="0">
              <a:srgbClr val="000000">
                <a:alpha val="82000"/>
              </a:srgbClr>
            </a:outerShdw>
          </a:effectLst>
        </p:spPr>
        <p:txBody>
          <a:bodyPr lIns="48766" tIns="48766" rIns="48766" bIns="48766" anchor="ctr"/>
          <a:lstStyle/>
          <a:p>
            <a:pPr>
              <a:defRPr>
                <a:latin typeface="+mj-lt"/>
                <a:ea typeface="+mj-ea"/>
                <a:cs typeface="+mj-cs"/>
                <a:sym typeface="Helvetica"/>
              </a:defRPr>
            </a:pPr>
            <a:endParaRPr/>
          </a:p>
        </p:txBody>
      </p:sp>
      <p:sp>
        <p:nvSpPr>
          <p:cNvPr id="96" name="Subtitle 2"/>
          <p:cNvSpPr txBox="1">
            <a:spLocks noGrp="1"/>
          </p:cNvSpPr>
          <p:nvPr>
            <p:ph type="subTitle" sz="quarter" idx="1"/>
          </p:nvPr>
        </p:nvSpPr>
        <p:spPr>
          <a:xfrm>
            <a:off x="485848" y="4293846"/>
            <a:ext cx="6981522" cy="1747125"/>
          </a:xfrm>
          <a:prstGeom prst="rect">
            <a:avLst/>
          </a:prstGeom>
        </p:spPr>
        <p:txBody>
          <a:bodyPr/>
          <a:lstStyle/>
          <a:p>
            <a:pPr algn="l" defTabSz="1053388">
              <a:spcBef>
                <a:spcPts val="1100"/>
              </a:spcBef>
              <a:defRPr sz="3300" b="1" spc="-200">
                <a:solidFill>
                  <a:srgbClr val="FFFFFF"/>
                </a:solidFill>
                <a:latin typeface="Century Gothic"/>
                <a:ea typeface="Century Gothic"/>
                <a:cs typeface="Century Gothic"/>
                <a:sym typeface="Century Gothic"/>
              </a:defRPr>
            </a:pPr>
            <a:r>
              <a:rPr dirty="0"/>
              <a:t>MODULE 7 </a:t>
            </a:r>
            <a:r>
              <a:rPr b="0" dirty="0"/>
              <a:t>PART </a:t>
            </a:r>
            <a:r>
              <a:rPr lang="en-GB" b="0"/>
              <a:t>2</a:t>
            </a:r>
            <a:endParaRPr spc="-33"/>
          </a:p>
          <a:p>
            <a:pPr algn="l" defTabSz="457200">
              <a:lnSpc>
                <a:spcPct val="120000"/>
              </a:lnSpc>
              <a:spcBef>
                <a:spcPts val="200"/>
              </a:spcBef>
              <a:defRPr sz="2500">
                <a:solidFill>
                  <a:srgbClr val="FFFFFF"/>
                </a:solidFill>
                <a:uFill>
                  <a:solidFill>
                    <a:srgbClr val="000000"/>
                  </a:solidFill>
                </a:uFill>
                <a:latin typeface="Century Gothic"/>
                <a:ea typeface="Century Gothic"/>
                <a:cs typeface="Century Gothic"/>
                <a:sym typeface="Century Gothic"/>
              </a:defRPr>
            </a:pPr>
            <a:r>
              <a:rPr dirty="0"/>
              <a:t>The role of non-governmental stakeholders in </a:t>
            </a:r>
            <a:r>
              <a:rPr dirty="0" err="1"/>
              <a:t>HiAP</a:t>
            </a:r>
            <a:r>
              <a:rPr dirty="0"/>
              <a:t>/Whole-of-society approaches</a:t>
            </a:r>
          </a:p>
        </p:txBody>
      </p:sp>
      <p:pic>
        <p:nvPicPr>
          <p:cNvPr id="97" name="WHO-Logo-white.png" descr="WHO-Logo-white.png"/>
          <p:cNvPicPr>
            <a:picLocks noChangeAspect="1"/>
          </p:cNvPicPr>
          <p:nvPr/>
        </p:nvPicPr>
        <p:blipFill>
          <a:blip r:embed="rId3"/>
          <a:stretch>
            <a:fillRect/>
          </a:stretch>
        </p:blipFill>
        <p:spPr>
          <a:xfrm>
            <a:off x="234950" y="7227089"/>
            <a:ext cx="3676892" cy="1517258"/>
          </a:xfrm>
          <a:prstGeom prst="rect">
            <a:avLst/>
          </a:prstGeom>
          <a:ln w="12700">
            <a:miter lim="400000"/>
          </a:ln>
        </p:spPr>
      </p:pic>
      <p:sp>
        <p:nvSpPr>
          <p:cNvPr id="98" name="Pentagon 1"/>
          <p:cNvSpPr/>
          <p:nvPr/>
        </p:nvSpPr>
        <p:spPr>
          <a:xfrm>
            <a:off x="9329903" y="2679699"/>
            <a:ext cx="3699211" cy="1188003"/>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4462" y="21600"/>
                </a:lnTo>
                <a:lnTo>
                  <a:pt x="0" y="11002"/>
                </a:lnTo>
                <a:lnTo>
                  <a:pt x="4462" y="0"/>
                </a:lnTo>
                <a:lnTo>
                  <a:pt x="21600" y="0"/>
                </a:lnTo>
                <a:lnTo>
                  <a:pt x="21600" y="21600"/>
                </a:lnTo>
                <a:close/>
              </a:path>
            </a:pathLst>
          </a:custGeom>
          <a:gradFill>
            <a:gsLst>
              <a:gs pos="0">
                <a:srgbClr val="E50069"/>
              </a:gs>
              <a:gs pos="100000">
                <a:srgbClr val="F4347D"/>
              </a:gs>
            </a:gsLst>
            <a:lin ang="10800000"/>
          </a:gradFill>
          <a:ln w="12700">
            <a:miter lim="400000"/>
          </a:ln>
          <a:effectLst>
            <a:outerShdw blurRad="203200" dist="25400" dir="5400000" rotWithShape="0">
              <a:srgbClr val="000000">
                <a:alpha val="82000"/>
              </a:srgbClr>
            </a:outerShdw>
          </a:effectLst>
        </p:spPr>
        <p:txBody>
          <a:bodyPr lIns="48766" tIns="48766" rIns="48766" bIns="48766" anchor="ctr"/>
          <a:lstStyle/>
          <a:p>
            <a:pPr>
              <a:defRPr>
                <a:solidFill>
                  <a:srgbClr val="E50069"/>
                </a:solidFill>
                <a:latin typeface="+mj-lt"/>
                <a:ea typeface="+mj-ea"/>
                <a:cs typeface="+mj-cs"/>
                <a:sym typeface="Helvetica"/>
              </a:defRPr>
            </a:pPr>
            <a:endParaRPr/>
          </a:p>
        </p:txBody>
      </p:sp>
      <p:sp>
        <p:nvSpPr>
          <p:cNvPr id="99" name="Pentagon 1"/>
          <p:cNvSpPr/>
          <p:nvPr/>
        </p:nvSpPr>
        <p:spPr>
          <a:xfrm>
            <a:off x="8603432" y="3862809"/>
            <a:ext cx="4432637" cy="1188004"/>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3724" y="21600"/>
                </a:lnTo>
                <a:lnTo>
                  <a:pt x="0" y="11002"/>
                </a:lnTo>
                <a:lnTo>
                  <a:pt x="3724" y="0"/>
                </a:lnTo>
                <a:lnTo>
                  <a:pt x="21600" y="0"/>
                </a:lnTo>
                <a:lnTo>
                  <a:pt x="21600" y="21600"/>
                </a:lnTo>
                <a:close/>
              </a:path>
            </a:pathLst>
          </a:custGeom>
          <a:gradFill>
            <a:gsLst>
              <a:gs pos="0">
                <a:srgbClr val="A71680"/>
              </a:gs>
              <a:gs pos="100000">
                <a:srgbClr val="CE35A9"/>
              </a:gs>
            </a:gsLst>
            <a:lin ang="10800000"/>
          </a:gradFill>
          <a:ln w="12700">
            <a:miter lim="400000"/>
          </a:ln>
          <a:effectLst>
            <a:outerShdw blurRad="203200" dist="25400" dir="5400000" rotWithShape="0">
              <a:srgbClr val="000000">
                <a:alpha val="82000"/>
              </a:srgbClr>
            </a:outerShdw>
          </a:effectLst>
        </p:spPr>
        <p:txBody>
          <a:bodyPr lIns="48766" tIns="48766" rIns="48766" bIns="48766" anchor="ctr"/>
          <a:lstStyle/>
          <a:p>
            <a:pPr>
              <a:defRPr>
                <a:latin typeface="+mj-lt"/>
                <a:ea typeface="+mj-ea"/>
                <a:cs typeface="+mj-cs"/>
                <a:sym typeface="Helvetica"/>
              </a:defRPr>
            </a:pPr>
            <a:endParaRPr/>
          </a:p>
        </p:txBody>
      </p:sp>
      <p:sp>
        <p:nvSpPr>
          <p:cNvPr id="100" name="Pentagon 1"/>
          <p:cNvSpPr/>
          <p:nvPr/>
        </p:nvSpPr>
        <p:spPr>
          <a:xfrm>
            <a:off x="7648573" y="5045919"/>
            <a:ext cx="5372436" cy="1188004"/>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3072" y="21600"/>
                </a:lnTo>
                <a:lnTo>
                  <a:pt x="0" y="11002"/>
                </a:lnTo>
                <a:lnTo>
                  <a:pt x="3072" y="0"/>
                </a:lnTo>
                <a:lnTo>
                  <a:pt x="21600" y="0"/>
                </a:lnTo>
                <a:lnTo>
                  <a:pt x="21600" y="21600"/>
                </a:lnTo>
                <a:close/>
              </a:path>
            </a:pathLst>
          </a:custGeom>
          <a:gradFill>
            <a:gsLst>
              <a:gs pos="0">
                <a:srgbClr val="532075"/>
              </a:gs>
              <a:gs pos="100000">
                <a:srgbClr val="7334AB"/>
              </a:gs>
            </a:gsLst>
            <a:lin ang="10800000"/>
          </a:gradFill>
          <a:ln w="12700">
            <a:miter lim="400000"/>
          </a:ln>
          <a:effectLst>
            <a:outerShdw blurRad="203200" dist="25400" dir="5400000" rotWithShape="0">
              <a:srgbClr val="000000">
                <a:alpha val="82000"/>
              </a:srgbClr>
            </a:outerShdw>
          </a:effectLst>
        </p:spPr>
        <p:txBody>
          <a:bodyPr lIns="48766" tIns="48766" rIns="48766" bIns="48766" anchor="ctr"/>
          <a:lstStyle/>
          <a:p>
            <a:pPr>
              <a:defRPr>
                <a:latin typeface="+mj-lt"/>
                <a:ea typeface="+mj-ea"/>
                <a:cs typeface="+mj-cs"/>
                <a:sym typeface="Helvetica"/>
              </a:defRPr>
            </a:pPr>
            <a:endParaRPr/>
          </a:p>
        </p:txBody>
      </p:sp>
      <p:sp>
        <p:nvSpPr>
          <p:cNvPr id="101" name="Pentagon 1"/>
          <p:cNvSpPr/>
          <p:nvPr/>
        </p:nvSpPr>
        <p:spPr>
          <a:xfrm>
            <a:off x="6670750" y="6229029"/>
            <a:ext cx="6358707" cy="1188004"/>
          </a:xfrm>
          <a:custGeom>
            <a:avLst/>
            <a:gdLst/>
            <a:ahLst/>
            <a:cxnLst>
              <a:cxn ang="0">
                <a:pos x="wd2" y="hd2"/>
              </a:cxn>
              <a:cxn ang="5400000">
                <a:pos x="wd2" y="hd2"/>
              </a:cxn>
              <a:cxn ang="10800000">
                <a:pos x="wd2" y="hd2"/>
              </a:cxn>
              <a:cxn ang="16200000">
                <a:pos x="wd2" y="hd2"/>
              </a:cxn>
            </a:cxnLst>
            <a:rect l="0" t="0" r="r" b="b"/>
            <a:pathLst>
              <a:path w="21593" h="21600" extrusionOk="0">
                <a:moveTo>
                  <a:pt x="21591" y="21600"/>
                </a:moveTo>
                <a:lnTo>
                  <a:pt x="2595" y="21600"/>
                </a:lnTo>
                <a:lnTo>
                  <a:pt x="0" y="11002"/>
                </a:lnTo>
                <a:lnTo>
                  <a:pt x="2595" y="0"/>
                </a:lnTo>
                <a:lnTo>
                  <a:pt x="21589" y="0"/>
                </a:lnTo>
                <a:cubicBezTo>
                  <a:pt x="21580" y="7200"/>
                  <a:pt x="21600" y="14400"/>
                  <a:pt x="21591" y="21600"/>
                </a:cubicBezTo>
                <a:close/>
              </a:path>
            </a:pathLst>
          </a:custGeom>
          <a:gradFill>
            <a:gsLst>
              <a:gs pos="0">
                <a:srgbClr val="242E7C"/>
              </a:gs>
              <a:gs pos="100000">
                <a:srgbClr val="3C49C2"/>
              </a:gs>
            </a:gsLst>
            <a:lin ang="10800000"/>
          </a:gradFill>
          <a:ln w="12700">
            <a:miter lim="400000"/>
          </a:ln>
          <a:effectLst>
            <a:outerShdw blurRad="203200" dist="25400" dir="5400000" rotWithShape="0">
              <a:srgbClr val="000000">
                <a:alpha val="82000"/>
              </a:srgbClr>
            </a:outerShdw>
          </a:effectLst>
        </p:spPr>
        <p:txBody>
          <a:bodyPr lIns="48766" tIns="48766" rIns="48766" bIns="48766" anchor="ctr"/>
          <a:lstStyle/>
          <a:p>
            <a:pPr>
              <a:defRPr>
                <a:solidFill>
                  <a:srgbClr val="E50069"/>
                </a:solidFill>
                <a:latin typeface="+mj-lt"/>
                <a:ea typeface="+mj-ea"/>
                <a:cs typeface="+mj-cs"/>
                <a:sym typeface="Helvetica"/>
              </a:defRPr>
            </a:pPr>
            <a:endParaRPr/>
          </a:p>
        </p:txBody>
      </p:sp>
      <p:sp>
        <p:nvSpPr>
          <p:cNvPr id="102" name="Pentagon 1"/>
          <p:cNvSpPr/>
          <p:nvPr/>
        </p:nvSpPr>
        <p:spPr>
          <a:xfrm>
            <a:off x="5743618" y="7412139"/>
            <a:ext cx="7292459" cy="1188004"/>
          </a:xfrm>
          <a:custGeom>
            <a:avLst/>
            <a:gdLst/>
            <a:ahLst/>
            <a:cxnLst>
              <a:cxn ang="0">
                <a:pos x="wd2" y="hd2"/>
              </a:cxn>
              <a:cxn ang="5400000">
                <a:pos x="wd2" y="hd2"/>
              </a:cxn>
              <a:cxn ang="10800000">
                <a:pos x="wd2" y="hd2"/>
              </a:cxn>
              <a:cxn ang="16200000">
                <a:pos x="wd2" y="hd2"/>
              </a:cxn>
            </a:cxnLst>
            <a:rect l="0" t="0" r="r" b="b"/>
            <a:pathLst>
              <a:path w="21594" h="21600" extrusionOk="0">
                <a:moveTo>
                  <a:pt x="21592" y="21600"/>
                </a:moveTo>
                <a:lnTo>
                  <a:pt x="2263" y="21600"/>
                </a:lnTo>
                <a:lnTo>
                  <a:pt x="0" y="11002"/>
                </a:lnTo>
                <a:lnTo>
                  <a:pt x="2263" y="0"/>
                </a:lnTo>
                <a:lnTo>
                  <a:pt x="21589" y="0"/>
                </a:lnTo>
                <a:cubicBezTo>
                  <a:pt x="21581" y="7200"/>
                  <a:pt x="21600" y="14400"/>
                  <a:pt x="21592" y="21600"/>
                </a:cubicBezTo>
                <a:close/>
              </a:path>
            </a:pathLst>
          </a:custGeom>
          <a:gradFill>
            <a:gsLst>
              <a:gs pos="0">
                <a:srgbClr val="006CA6"/>
              </a:gs>
              <a:gs pos="100000">
                <a:srgbClr val="3989D0"/>
              </a:gs>
            </a:gsLst>
            <a:lin ang="10800000"/>
          </a:gradFill>
          <a:ln w="12700">
            <a:miter lim="400000"/>
          </a:ln>
          <a:effectLst>
            <a:outerShdw blurRad="203200" dist="25400" dir="5400000" rotWithShape="0">
              <a:srgbClr val="000000">
                <a:alpha val="82000"/>
              </a:srgbClr>
            </a:outerShdw>
          </a:effectLst>
        </p:spPr>
        <p:txBody>
          <a:bodyPr lIns="48766" tIns="48766" rIns="48766" bIns="48766" anchor="ctr"/>
          <a:lstStyle/>
          <a:p>
            <a:pPr>
              <a:defRPr>
                <a:latin typeface="+mj-lt"/>
                <a:ea typeface="+mj-ea"/>
                <a:cs typeface="+mj-cs"/>
                <a:sym typeface="Helvetica"/>
              </a:defRPr>
            </a:pPr>
            <a:endParaRPr/>
          </a:p>
        </p:txBody>
      </p:sp>
      <p:sp>
        <p:nvSpPr>
          <p:cNvPr id="103" name="Pentagon 1"/>
          <p:cNvSpPr/>
          <p:nvPr/>
        </p:nvSpPr>
        <p:spPr>
          <a:xfrm>
            <a:off x="4794844" y="8595251"/>
            <a:ext cx="8240914" cy="1188004"/>
          </a:xfrm>
          <a:custGeom>
            <a:avLst/>
            <a:gdLst/>
            <a:ahLst/>
            <a:cxnLst>
              <a:cxn ang="0">
                <a:pos x="wd2" y="hd2"/>
              </a:cxn>
              <a:cxn ang="5400000">
                <a:pos x="wd2" y="hd2"/>
              </a:cxn>
              <a:cxn ang="10800000">
                <a:pos x="wd2" y="hd2"/>
              </a:cxn>
              <a:cxn ang="16200000">
                <a:pos x="wd2" y="hd2"/>
              </a:cxn>
            </a:cxnLst>
            <a:rect l="0" t="0" r="r" b="b"/>
            <a:pathLst>
              <a:path w="21595" h="21600" extrusionOk="0">
                <a:moveTo>
                  <a:pt x="21593" y="21600"/>
                </a:moveTo>
                <a:lnTo>
                  <a:pt x="2002" y="21600"/>
                </a:lnTo>
                <a:lnTo>
                  <a:pt x="0" y="11002"/>
                </a:lnTo>
                <a:lnTo>
                  <a:pt x="2002" y="0"/>
                </a:lnTo>
                <a:lnTo>
                  <a:pt x="21590" y="0"/>
                </a:lnTo>
                <a:cubicBezTo>
                  <a:pt x="21583" y="7200"/>
                  <a:pt x="21600" y="14400"/>
                  <a:pt x="21593" y="21600"/>
                </a:cubicBezTo>
                <a:close/>
              </a:path>
            </a:pathLst>
          </a:custGeom>
          <a:gradFill>
            <a:gsLst>
              <a:gs pos="0">
                <a:srgbClr val="008B92"/>
              </a:gs>
              <a:gs pos="100000">
                <a:srgbClr val="51BAC5"/>
              </a:gs>
            </a:gsLst>
            <a:lin ang="10800000"/>
          </a:gradFill>
          <a:ln w="12700">
            <a:miter lim="400000"/>
          </a:ln>
          <a:effectLst>
            <a:outerShdw blurRad="203200" dist="25400" dir="5400000" rotWithShape="0">
              <a:srgbClr val="000000">
                <a:alpha val="82000"/>
              </a:srgbClr>
            </a:outerShdw>
          </a:effectLst>
        </p:spPr>
        <p:txBody>
          <a:bodyPr lIns="48766" tIns="48766" rIns="48766" bIns="48766" anchor="ctr"/>
          <a:lstStyle/>
          <a:p>
            <a:pPr>
              <a:defRPr>
                <a:latin typeface="+mj-lt"/>
                <a:ea typeface="+mj-ea"/>
                <a:cs typeface="+mj-cs"/>
                <a:sym typeface="Helvetica"/>
              </a:defRPr>
            </a:pPr>
            <a:endParaRPr/>
          </a:p>
        </p:txBody>
      </p:sp>
      <p:sp>
        <p:nvSpPr>
          <p:cNvPr id="104" name="Title 1"/>
          <p:cNvSpPr txBox="1">
            <a:spLocks noGrp="1"/>
          </p:cNvSpPr>
          <p:nvPr>
            <p:ph type="ctrTitle"/>
          </p:nvPr>
        </p:nvSpPr>
        <p:spPr>
          <a:xfrm>
            <a:off x="485847" y="485846"/>
            <a:ext cx="7945019" cy="3457340"/>
          </a:xfrm>
          <a:prstGeom prst="rect">
            <a:avLst/>
          </a:prstGeom>
        </p:spPr>
        <p:txBody>
          <a:bodyPr lIns="38100" tIns="38100" rIns="38100" bIns="38100" anchor="t"/>
          <a:lstStyle>
            <a:lvl1pPr algn="l" defTabSz="949349">
              <a:lnSpc>
                <a:spcPct val="100000"/>
              </a:lnSpc>
              <a:defRPr sz="6200" b="1" cap="all" spc="-200">
                <a:solidFill>
                  <a:srgbClr val="FFFFFF"/>
                </a:solidFill>
                <a:uFill>
                  <a:solidFill>
                    <a:srgbClr val="222222"/>
                  </a:solidFill>
                </a:uFill>
                <a:latin typeface="Century Gothic"/>
                <a:ea typeface="Century Gothic"/>
                <a:cs typeface="Century Gothic"/>
                <a:sym typeface="Century Gothic"/>
              </a:defRPr>
            </a:lvl1pPr>
          </a:lstStyle>
          <a:p>
            <a:pPr>
              <a:defRPr>
                <a:uFillTx/>
              </a:defRPr>
            </a:pPr>
            <a:r>
              <a:rPr dirty="0">
                <a:uFill>
                  <a:solidFill>
                    <a:srgbClr val="222222"/>
                  </a:solidFill>
                </a:uFill>
              </a:rPr>
              <a:t>Stakeholder </a:t>
            </a:r>
            <a:r>
              <a:rPr lang="en-GB" dirty="0">
                <a:uFill>
                  <a:solidFill>
                    <a:srgbClr val="222222"/>
                  </a:solidFill>
                </a:uFill>
              </a:rPr>
              <a:t>ANALYSIS</a:t>
            </a:r>
            <a:endParaRPr dirty="0">
              <a:uFill>
                <a:solidFill>
                  <a:srgbClr val="222222"/>
                </a:solidFill>
              </a:uFill>
            </a:endParaRPr>
          </a:p>
        </p:txBody>
      </p:sp>
      <p:sp>
        <p:nvSpPr>
          <p:cNvPr id="105" name="Rectangle 2"/>
          <p:cNvSpPr/>
          <p:nvPr/>
        </p:nvSpPr>
        <p:spPr>
          <a:xfrm>
            <a:off x="10883248" y="501277"/>
            <a:ext cx="1620128" cy="1620124"/>
          </a:xfrm>
          <a:prstGeom prst="rect">
            <a:avLst/>
          </a:prstGeom>
          <a:ln w="127000">
            <a:solidFill>
              <a:srgbClr val="FFFFFF"/>
            </a:solidFill>
            <a:miter/>
          </a:ln>
        </p:spPr>
        <p:txBody>
          <a:bodyPr lIns="48766" tIns="48766" rIns="48766" bIns="48766" anchor="ctr"/>
          <a:lstStyle/>
          <a:p>
            <a:pPr>
              <a:defRPr>
                <a:latin typeface="+mj-lt"/>
                <a:ea typeface="+mj-ea"/>
                <a:cs typeface="+mj-cs"/>
                <a:sym typeface="Helvetica"/>
              </a:defRPr>
            </a:pPr>
            <a:endParaRPr/>
          </a:p>
        </p:txBody>
      </p:sp>
      <p:pic>
        <p:nvPicPr>
          <p:cNvPr id="106" name="HiAP-modules-text.png" descr="HiAP-modules-text.png"/>
          <p:cNvPicPr>
            <a:picLocks noChangeAspect="1"/>
          </p:cNvPicPr>
          <p:nvPr/>
        </p:nvPicPr>
        <p:blipFill>
          <a:blip r:embed="rId4"/>
          <a:stretch>
            <a:fillRect/>
          </a:stretch>
        </p:blipFill>
        <p:spPr>
          <a:xfrm>
            <a:off x="10109182" y="80789"/>
            <a:ext cx="685511" cy="2176660"/>
          </a:xfrm>
          <a:prstGeom prst="rect">
            <a:avLst/>
          </a:prstGeom>
          <a:ln w="12700">
            <a:miter lim="400000"/>
          </a:ln>
        </p:spPr>
      </p:pic>
      <p:sp>
        <p:nvSpPr>
          <p:cNvPr id="107" name="TextBox 3"/>
          <p:cNvSpPr txBox="1"/>
          <p:nvPr/>
        </p:nvSpPr>
        <p:spPr>
          <a:xfrm>
            <a:off x="10898682" y="565056"/>
            <a:ext cx="1589256" cy="15072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8766" tIns="48766" rIns="48766" bIns="48766" anchor="ctr">
            <a:spAutoFit/>
          </a:bodyPr>
          <a:lstStyle>
            <a:lvl1pPr algn="ctr">
              <a:defRPr sz="9000" b="1" spc="-300">
                <a:solidFill>
                  <a:srgbClr val="FFFFFF"/>
                </a:solidFill>
                <a:latin typeface="Century Gothic"/>
                <a:ea typeface="Century Gothic"/>
                <a:cs typeface="Century Gothic"/>
                <a:sym typeface="Century Gothic"/>
              </a:defRPr>
            </a:lvl1pPr>
          </a:lstStyle>
          <a:p>
            <a:r>
              <a:t>7</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endParaRPr/>
          </a:p>
        </p:txBody>
      </p:sp>
      <p:sp>
        <p:nvSpPr>
          <p:cNvPr id="112" name="Title 1"/>
          <p:cNvSpPr txBox="1"/>
          <p:nvPr/>
        </p:nvSpPr>
        <p:spPr>
          <a:xfrm>
            <a:off x="2920998" y="249766"/>
            <a:ext cx="7162804" cy="141393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8766" tIns="48766" rIns="48766" bIns="48766" anchor="ctr">
            <a:normAutofit/>
          </a:bodyPr>
          <a:lstStyle>
            <a:lvl1pPr>
              <a:lnSpc>
                <a:spcPct val="90000"/>
              </a:lnSpc>
              <a:defRPr sz="4400" b="1" cap="all" spc="-200">
                <a:solidFill>
                  <a:srgbClr val="FFFFFF"/>
                </a:solidFill>
                <a:latin typeface="Century Gothic"/>
                <a:ea typeface="Century Gothic"/>
                <a:cs typeface="Century Gothic"/>
                <a:sym typeface="Century Gothic"/>
              </a:defRPr>
            </a:lvl1pPr>
          </a:lstStyle>
          <a:p>
            <a:r>
              <a:t>LEARNING OBJECTIVES</a:t>
            </a:r>
          </a:p>
        </p:txBody>
      </p:sp>
      <p:pic>
        <p:nvPicPr>
          <p:cNvPr id="113" name="HiAP-Icon-Bulls-eye.png" descr="HiAP-Icon-Bulls-eye.png"/>
          <p:cNvPicPr>
            <a:picLocks noChangeAspect="1"/>
          </p:cNvPicPr>
          <p:nvPr/>
        </p:nvPicPr>
        <p:blipFill>
          <a:blip r:embed="rId3"/>
          <a:stretch>
            <a:fillRect/>
          </a:stretch>
        </p:blipFill>
        <p:spPr>
          <a:xfrm>
            <a:off x="368887" y="3265373"/>
            <a:ext cx="3674248" cy="3837876"/>
          </a:xfrm>
          <a:prstGeom prst="rect">
            <a:avLst/>
          </a:prstGeom>
          <a:ln w="12700">
            <a:miter lim="400000"/>
          </a:ln>
        </p:spPr>
      </p:pic>
      <p:pic>
        <p:nvPicPr>
          <p:cNvPr id="114" name="HiAP-Wireframe-graphic-2.png" descr="HiAP-Wireframe-graphic-2.png"/>
          <p:cNvPicPr>
            <a:picLocks noChangeAspect="1"/>
          </p:cNvPicPr>
          <p:nvPr/>
        </p:nvPicPr>
        <p:blipFill>
          <a:blip r:embed="rId4"/>
          <a:srcRect l="4891" t="2175" r="4890" b="87108"/>
          <a:stretch>
            <a:fillRect/>
          </a:stretch>
        </p:blipFill>
        <p:spPr>
          <a:xfrm flipH="1">
            <a:off x="-9973" y="8292541"/>
            <a:ext cx="13024746" cy="1467162"/>
          </a:xfrm>
          <a:prstGeom prst="rect">
            <a:avLst/>
          </a:prstGeom>
          <a:ln w="12700">
            <a:miter lim="400000"/>
          </a:ln>
        </p:spPr>
      </p:pic>
      <p:grpSp>
        <p:nvGrpSpPr>
          <p:cNvPr id="120" name="Group"/>
          <p:cNvGrpSpPr/>
          <p:nvPr/>
        </p:nvGrpSpPr>
        <p:grpSpPr>
          <a:xfrm>
            <a:off x="-1" y="-16672"/>
            <a:ext cx="2568186" cy="1943900"/>
            <a:chOff x="0" y="0"/>
            <a:chExt cx="2568184" cy="1943899"/>
          </a:xfrm>
        </p:grpSpPr>
        <p:sp>
          <p:nvSpPr>
            <p:cNvPr id="115" name="Pentagon 1"/>
            <p:cNvSpPr/>
            <p:nvPr/>
          </p:nvSpPr>
          <p:spPr>
            <a:xfrm>
              <a:off x="-1" y="-1"/>
              <a:ext cx="2568185" cy="194390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flip="none" rotWithShape="1">
              <a:gsLst>
                <a:gs pos="0">
                  <a:srgbClr val="F2382A"/>
                </a:gs>
                <a:gs pos="100000">
                  <a:srgbClr val="BE0D0D"/>
                </a:gs>
              </a:gsLst>
              <a:lin ang="1080000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pPr>
                <a:defRPr>
                  <a:latin typeface="+mj-lt"/>
                  <a:ea typeface="+mj-ea"/>
                  <a:cs typeface="+mj-cs"/>
                  <a:sym typeface="Helvetica"/>
                </a:defRPr>
              </a:pPr>
              <a:endParaRPr/>
            </a:p>
          </p:txBody>
        </p:sp>
        <p:grpSp>
          <p:nvGrpSpPr>
            <p:cNvPr id="118" name="Group 25"/>
            <p:cNvGrpSpPr/>
            <p:nvPr/>
          </p:nvGrpSpPr>
          <p:grpSpPr>
            <a:xfrm>
              <a:off x="604402" y="458875"/>
              <a:ext cx="1127563" cy="1026217"/>
              <a:chOff x="0" y="-1"/>
              <a:chExt cx="1127561" cy="1026216"/>
            </a:xfrm>
          </p:grpSpPr>
          <p:sp>
            <p:nvSpPr>
              <p:cNvPr id="116" name="Title 1"/>
              <p:cNvSpPr txBox="1"/>
              <p:nvPr/>
            </p:nvSpPr>
            <p:spPr>
              <a:xfrm>
                <a:off x="-1" y="-2"/>
                <a:ext cx="1127563" cy="1026218"/>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normAutofit/>
              </a:bodyPr>
              <a:lstStyle>
                <a:lvl1pPr algn="ctr" defTabSz="1144422">
                  <a:lnSpc>
                    <a:spcPct val="120000"/>
                  </a:lnSpc>
                  <a:defRPr sz="5000" b="1" cap="all" spc="-100">
                    <a:solidFill>
                      <a:srgbClr val="FFFFFF"/>
                    </a:solidFill>
                    <a:latin typeface="Century Gothic"/>
                    <a:ea typeface="Century Gothic"/>
                    <a:cs typeface="Century Gothic"/>
                    <a:sym typeface="Century Gothic"/>
                  </a:defRPr>
                </a:lvl1pPr>
              </a:lstStyle>
              <a:p>
                <a:r>
                  <a:t>7</a:t>
                </a:r>
              </a:p>
            </p:txBody>
          </p:sp>
          <p:sp>
            <p:nvSpPr>
              <p:cNvPr id="117" name="Square"/>
              <p:cNvSpPr/>
              <p:nvPr/>
            </p:nvSpPr>
            <p:spPr>
              <a:xfrm>
                <a:off x="112122" y="72789"/>
                <a:ext cx="914570" cy="914571"/>
              </a:xfrm>
              <a:prstGeom prst="rect">
                <a:avLst/>
              </a:prstGeom>
              <a:noFill/>
              <a:ln w="50800" cap="flat">
                <a:solidFill>
                  <a:srgbClr val="FFFFFF"/>
                </a:solidFill>
                <a:prstDash val="solid"/>
                <a:miter lim="800000"/>
              </a:ln>
              <a:effectLst/>
            </p:spPr>
            <p:txBody>
              <a:bodyPr wrap="square" lIns="48766" tIns="48766" rIns="48766" bIns="48766" numCol="1" anchor="ctr">
                <a:noAutofit/>
              </a:bodyPr>
              <a:lstStyle/>
              <a:p>
                <a:endParaRPr/>
              </a:p>
            </p:txBody>
          </p:sp>
        </p:grpSp>
        <p:pic>
          <p:nvPicPr>
            <p:cNvPr id="119" name="HiAP-modules-text.png" descr="HiAP-modules-text.png"/>
            <p:cNvPicPr>
              <a:picLocks noChangeAspect="1"/>
            </p:cNvPicPr>
            <p:nvPr/>
          </p:nvPicPr>
          <p:blipFill>
            <a:blip r:embed="rId5"/>
            <a:stretch>
              <a:fillRect/>
            </a:stretch>
          </p:blipFill>
          <p:spPr>
            <a:xfrm>
              <a:off x="94851" y="84136"/>
              <a:ext cx="502021" cy="1594034"/>
            </a:xfrm>
            <a:prstGeom prst="rect">
              <a:avLst/>
            </a:prstGeom>
            <a:ln w="12700" cap="flat">
              <a:noFill/>
              <a:miter lim="400000"/>
            </a:ln>
            <a:effectLst/>
          </p:spPr>
        </p:pic>
      </p:grpSp>
      <p:sp>
        <p:nvSpPr>
          <p:cNvPr id="121" name="Rectangle 4"/>
          <p:cNvSpPr txBox="1"/>
          <p:nvPr/>
        </p:nvSpPr>
        <p:spPr>
          <a:xfrm>
            <a:off x="6054850" y="4554773"/>
            <a:ext cx="6107786" cy="9865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8766" tIns="48766" rIns="48766" bIns="48766">
            <a:spAutoFit/>
          </a:bodyPr>
          <a:lstStyle/>
          <a:p>
            <a:pPr>
              <a:defRPr sz="2900" spc="-33">
                <a:latin typeface="Century Gothic"/>
                <a:ea typeface="Century Gothic"/>
                <a:cs typeface="Century Gothic"/>
                <a:sym typeface="Century Gothic"/>
              </a:defRPr>
            </a:pPr>
            <a:r>
              <a:t>Understand the purpose of a </a:t>
            </a:r>
            <a:br/>
            <a:r>
              <a:t>stakeholder analysis</a:t>
            </a:r>
          </a:p>
        </p:txBody>
      </p:sp>
      <p:sp>
        <p:nvSpPr>
          <p:cNvPr id="122" name="Line"/>
          <p:cNvSpPr/>
          <p:nvPr/>
        </p:nvSpPr>
        <p:spPr>
          <a:xfrm>
            <a:off x="4636361" y="5946707"/>
            <a:ext cx="7526272" cy="2"/>
          </a:xfrm>
          <a:prstGeom prst="line">
            <a:avLst/>
          </a:prstGeom>
          <a:ln w="12700">
            <a:solidFill>
              <a:srgbClr val="242E7C"/>
            </a:solidFill>
            <a:miter lim="400000"/>
          </a:ln>
        </p:spPr>
        <p:txBody>
          <a:bodyPr lIns="45718" tIns="45718" rIns="45718" bIns="45718"/>
          <a:lstStyle/>
          <a:p>
            <a:endParaRPr/>
          </a:p>
        </p:txBody>
      </p:sp>
      <p:grpSp>
        <p:nvGrpSpPr>
          <p:cNvPr id="125" name="Group 1"/>
          <p:cNvGrpSpPr/>
          <p:nvPr/>
        </p:nvGrpSpPr>
        <p:grpSpPr>
          <a:xfrm>
            <a:off x="4567727" y="4453843"/>
            <a:ext cx="1268756" cy="1154717"/>
            <a:chOff x="0" y="0"/>
            <a:chExt cx="1268755" cy="1154715"/>
          </a:xfrm>
        </p:grpSpPr>
        <p:sp>
          <p:nvSpPr>
            <p:cNvPr id="123" name="Title 1"/>
            <p:cNvSpPr txBox="1"/>
            <p:nvPr/>
          </p:nvSpPr>
          <p:spPr>
            <a:xfrm>
              <a:off x="0" y="-1"/>
              <a:ext cx="1268756" cy="1154716"/>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normAutofit/>
            </a:bodyPr>
            <a:lstStyle>
              <a:lvl1pPr algn="ctr" defTabSz="1144422">
                <a:lnSpc>
                  <a:spcPct val="120000"/>
                </a:lnSpc>
                <a:defRPr sz="5000" b="1" cap="all" spc="-100">
                  <a:solidFill>
                    <a:srgbClr val="242E7C"/>
                  </a:solidFill>
                  <a:latin typeface="Century Gothic"/>
                  <a:ea typeface="Century Gothic"/>
                  <a:cs typeface="Century Gothic"/>
                  <a:sym typeface="Century Gothic"/>
                </a:defRPr>
              </a:lvl1pPr>
            </a:lstStyle>
            <a:p>
              <a:r>
                <a:t>1</a:t>
              </a:r>
            </a:p>
          </p:txBody>
        </p:sp>
        <p:sp>
          <p:nvSpPr>
            <p:cNvPr id="124" name="Square"/>
            <p:cNvSpPr/>
            <p:nvPr/>
          </p:nvSpPr>
          <p:spPr>
            <a:xfrm>
              <a:off x="126161" y="81900"/>
              <a:ext cx="1029093" cy="1029092"/>
            </a:xfrm>
            <a:prstGeom prst="rect">
              <a:avLst/>
            </a:prstGeom>
            <a:noFill/>
            <a:ln w="50800" cap="flat">
              <a:solidFill>
                <a:srgbClr val="242E7C"/>
              </a:solidFill>
              <a:prstDash val="solid"/>
              <a:miter lim="800000"/>
            </a:ln>
            <a:effectLst/>
          </p:spPr>
          <p:txBody>
            <a:bodyPr wrap="square" lIns="48766" tIns="48766" rIns="48766" bIns="48766" numCol="1" anchor="ctr">
              <a:noAutofit/>
            </a:bodyPr>
            <a:lstStyle/>
            <a:p>
              <a:endParaRPr/>
            </a:p>
          </p:txBody>
        </p:sp>
      </p:gr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endParaRPr/>
          </a:p>
        </p:txBody>
      </p:sp>
      <p:sp>
        <p:nvSpPr>
          <p:cNvPr id="130" name="Title 1"/>
          <p:cNvSpPr txBox="1">
            <a:spLocks noGrp="1"/>
          </p:cNvSpPr>
          <p:nvPr>
            <p:ph type="title"/>
          </p:nvPr>
        </p:nvSpPr>
        <p:spPr>
          <a:xfrm>
            <a:off x="2959098" y="262466"/>
            <a:ext cx="9300186" cy="1413936"/>
          </a:xfrm>
          <a:prstGeom prst="rect">
            <a:avLst/>
          </a:prstGeom>
        </p:spPr>
        <p:txBody>
          <a:bodyPr/>
          <a:lstStyle>
            <a:lvl1pPr>
              <a:defRPr sz="4400" b="1" cap="all" spc="-200">
                <a:solidFill>
                  <a:srgbClr val="FFFFFF"/>
                </a:solidFill>
                <a:latin typeface="Century Gothic"/>
                <a:ea typeface="Century Gothic"/>
                <a:cs typeface="Century Gothic"/>
                <a:sym typeface="Century Gothic"/>
              </a:defRPr>
            </a:lvl1pPr>
          </a:lstStyle>
          <a:p>
            <a:r>
              <a:t>What is a stakeholder analysis?</a:t>
            </a:r>
          </a:p>
        </p:txBody>
      </p:sp>
      <p:pic>
        <p:nvPicPr>
          <p:cNvPr id="131" name="HiAP-Icon-Lightbulb.png" descr="HiAP-Icon-Lightbulb.png"/>
          <p:cNvPicPr>
            <a:picLocks noChangeAspect="1"/>
          </p:cNvPicPr>
          <p:nvPr/>
        </p:nvPicPr>
        <p:blipFill>
          <a:blip r:embed="rId3"/>
          <a:stretch>
            <a:fillRect/>
          </a:stretch>
        </p:blipFill>
        <p:spPr>
          <a:xfrm>
            <a:off x="585600" y="3426181"/>
            <a:ext cx="3553201" cy="3711442"/>
          </a:xfrm>
          <a:prstGeom prst="rect">
            <a:avLst/>
          </a:prstGeom>
          <a:ln w="12700">
            <a:miter lim="400000"/>
          </a:ln>
        </p:spPr>
      </p:pic>
      <p:sp>
        <p:nvSpPr>
          <p:cNvPr id="132" name="Rectangle 4"/>
          <p:cNvSpPr txBox="1"/>
          <p:nvPr/>
        </p:nvSpPr>
        <p:spPr>
          <a:xfrm>
            <a:off x="4636361" y="3448148"/>
            <a:ext cx="7047626" cy="374370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8766" tIns="48766" rIns="48766" bIns="48766">
            <a:spAutoFit/>
          </a:bodyPr>
          <a:lstStyle>
            <a:lvl1pPr>
              <a:lnSpc>
                <a:spcPct val="110000"/>
              </a:lnSpc>
              <a:defRPr sz="2700" spc="-23">
                <a:uFill>
                  <a:solidFill>
                    <a:srgbClr val="000000"/>
                  </a:solidFill>
                </a:uFill>
                <a:latin typeface="Century Gothic"/>
                <a:ea typeface="Century Gothic"/>
                <a:cs typeface="Century Gothic"/>
                <a:sym typeface="Century Gothic"/>
              </a:defRPr>
            </a:lvl1pPr>
          </a:lstStyle>
          <a:p>
            <a:r>
              <a:t>A stakeholder analysis is a process of systematically gathering and assessing qualitative information about stakeholders to categorize their relative importance as actors and develop strategies on how to involve them in the development and/or implementation of a HiAP policy or programme.</a:t>
            </a:r>
          </a:p>
        </p:txBody>
      </p:sp>
      <p:pic>
        <p:nvPicPr>
          <p:cNvPr id="133" name="HiAP-Wireframe-graphic-2.png" descr="HiAP-Wireframe-graphic-2.png"/>
          <p:cNvPicPr>
            <a:picLocks noChangeAspect="1"/>
          </p:cNvPicPr>
          <p:nvPr/>
        </p:nvPicPr>
        <p:blipFill>
          <a:blip r:embed="rId4"/>
          <a:srcRect l="4891" t="2175" r="4890" b="87108"/>
          <a:stretch>
            <a:fillRect/>
          </a:stretch>
        </p:blipFill>
        <p:spPr>
          <a:xfrm flipH="1">
            <a:off x="-9973" y="8292541"/>
            <a:ext cx="13024746" cy="1467162"/>
          </a:xfrm>
          <a:prstGeom prst="rect">
            <a:avLst/>
          </a:prstGeom>
          <a:ln w="12700">
            <a:miter lim="400000"/>
          </a:ln>
        </p:spPr>
      </p:pic>
      <p:grpSp>
        <p:nvGrpSpPr>
          <p:cNvPr id="139" name="Group"/>
          <p:cNvGrpSpPr/>
          <p:nvPr/>
        </p:nvGrpSpPr>
        <p:grpSpPr>
          <a:xfrm>
            <a:off x="-1" y="-16672"/>
            <a:ext cx="2568186" cy="1943900"/>
            <a:chOff x="0" y="0"/>
            <a:chExt cx="2568184" cy="1943899"/>
          </a:xfrm>
        </p:grpSpPr>
        <p:sp>
          <p:nvSpPr>
            <p:cNvPr id="134" name="Pentagon 1"/>
            <p:cNvSpPr/>
            <p:nvPr/>
          </p:nvSpPr>
          <p:spPr>
            <a:xfrm>
              <a:off x="-1" y="-1"/>
              <a:ext cx="2568185" cy="194390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flip="none" rotWithShape="1">
              <a:gsLst>
                <a:gs pos="0">
                  <a:srgbClr val="F2382A"/>
                </a:gs>
                <a:gs pos="100000">
                  <a:srgbClr val="BE0D0D"/>
                </a:gs>
              </a:gsLst>
              <a:lin ang="1080000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pPr>
                <a:defRPr>
                  <a:latin typeface="+mj-lt"/>
                  <a:ea typeface="+mj-ea"/>
                  <a:cs typeface="+mj-cs"/>
                  <a:sym typeface="Helvetica"/>
                </a:defRPr>
              </a:pPr>
              <a:endParaRPr/>
            </a:p>
          </p:txBody>
        </p:sp>
        <p:grpSp>
          <p:nvGrpSpPr>
            <p:cNvPr id="137" name="Group 25"/>
            <p:cNvGrpSpPr/>
            <p:nvPr/>
          </p:nvGrpSpPr>
          <p:grpSpPr>
            <a:xfrm>
              <a:off x="604402" y="458875"/>
              <a:ext cx="1127563" cy="1026217"/>
              <a:chOff x="0" y="-1"/>
              <a:chExt cx="1127561" cy="1026216"/>
            </a:xfrm>
          </p:grpSpPr>
          <p:sp>
            <p:nvSpPr>
              <p:cNvPr id="135" name="Title 1"/>
              <p:cNvSpPr txBox="1"/>
              <p:nvPr/>
            </p:nvSpPr>
            <p:spPr>
              <a:xfrm>
                <a:off x="-1" y="-2"/>
                <a:ext cx="1127563" cy="1026218"/>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normAutofit/>
              </a:bodyPr>
              <a:lstStyle>
                <a:lvl1pPr algn="ctr" defTabSz="1144422">
                  <a:lnSpc>
                    <a:spcPct val="120000"/>
                  </a:lnSpc>
                  <a:defRPr sz="5000" b="1" cap="all" spc="-100">
                    <a:solidFill>
                      <a:srgbClr val="FFFFFF"/>
                    </a:solidFill>
                    <a:latin typeface="Century Gothic"/>
                    <a:ea typeface="Century Gothic"/>
                    <a:cs typeface="Century Gothic"/>
                    <a:sym typeface="Century Gothic"/>
                  </a:defRPr>
                </a:lvl1pPr>
              </a:lstStyle>
              <a:p>
                <a:r>
                  <a:t>7</a:t>
                </a:r>
              </a:p>
            </p:txBody>
          </p:sp>
          <p:sp>
            <p:nvSpPr>
              <p:cNvPr id="136" name="Square"/>
              <p:cNvSpPr/>
              <p:nvPr/>
            </p:nvSpPr>
            <p:spPr>
              <a:xfrm>
                <a:off x="112122" y="72789"/>
                <a:ext cx="914570" cy="914571"/>
              </a:xfrm>
              <a:prstGeom prst="rect">
                <a:avLst/>
              </a:prstGeom>
              <a:noFill/>
              <a:ln w="50800" cap="flat">
                <a:solidFill>
                  <a:srgbClr val="FFFFFF"/>
                </a:solidFill>
                <a:prstDash val="solid"/>
                <a:miter lim="800000"/>
              </a:ln>
              <a:effectLst/>
            </p:spPr>
            <p:txBody>
              <a:bodyPr wrap="square" lIns="48766" tIns="48766" rIns="48766" bIns="48766" numCol="1" anchor="ctr">
                <a:noAutofit/>
              </a:bodyPr>
              <a:lstStyle/>
              <a:p>
                <a:endParaRPr/>
              </a:p>
            </p:txBody>
          </p:sp>
        </p:grpSp>
        <p:pic>
          <p:nvPicPr>
            <p:cNvPr id="138" name="HiAP-modules-text.png" descr="HiAP-modules-text.png"/>
            <p:cNvPicPr>
              <a:picLocks noChangeAspect="1"/>
            </p:cNvPicPr>
            <p:nvPr/>
          </p:nvPicPr>
          <p:blipFill>
            <a:blip r:embed="rId5"/>
            <a:stretch>
              <a:fillRect/>
            </a:stretch>
          </p:blipFill>
          <p:spPr>
            <a:xfrm>
              <a:off x="94851" y="84136"/>
              <a:ext cx="502021" cy="1594034"/>
            </a:xfrm>
            <a:prstGeom prst="rect">
              <a:avLst/>
            </a:prstGeom>
            <a:ln w="12700" cap="flat">
              <a:noFill/>
              <a:miter lim="400000"/>
            </a:ln>
            <a:effectLst/>
          </p:spPr>
        </p:pic>
      </p:gr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endParaRPr/>
          </a:p>
        </p:txBody>
      </p:sp>
      <p:sp>
        <p:nvSpPr>
          <p:cNvPr id="144" name="Title 1"/>
          <p:cNvSpPr txBox="1">
            <a:spLocks noGrp="1"/>
          </p:cNvSpPr>
          <p:nvPr>
            <p:ph type="title"/>
          </p:nvPr>
        </p:nvSpPr>
        <p:spPr>
          <a:xfrm>
            <a:off x="2948321" y="248346"/>
            <a:ext cx="9268546" cy="1413936"/>
          </a:xfrm>
          <a:prstGeom prst="rect">
            <a:avLst/>
          </a:prstGeom>
        </p:spPr>
        <p:txBody>
          <a:bodyPr/>
          <a:lstStyle/>
          <a:p>
            <a:pPr>
              <a:defRPr sz="4400" b="1" cap="all" spc="-200">
                <a:solidFill>
                  <a:srgbClr val="FFFFFF"/>
                </a:solidFill>
                <a:latin typeface="Century Gothic"/>
                <a:ea typeface="Century Gothic"/>
                <a:cs typeface="Century Gothic"/>
                <a:sym typeface="Century Gothic"/>
              </a:defRPr>
            </a:pPr>
            <a:r>
              <a:t>Why conduct a </a:t>
            </a:r>
            <a:br/>
            <a:r>
              <a:t>stakeholder analysis?</a:t>
            </a:r>
          </a:p>
        </p:txBody>
      </p:sp>
      <p:grpSp>
        <p:nvGrpSpPr>
          <p:cNvPr id="150" name="Group"/>
          <p:cNvGrpSpPr/>
          <p:nvPr/>
        </p:nvGrpSpPr>
        <p:grpSpPr>
          <a:xfrm>
            <a:off x="-1" y="-16672"/>
            <a:ext cx="2568186" cy="1943900"/>
            <a:chOff x="0" y="0"/>
            <a:chExt cx="2568184" cy="1943899"/>
          </a:xfrm>
        </p:grpSpPr>
        <p:sp>
          <p:nvSpPr>
            <p:cNvPr id="145" name="Pentagon 1"/>
            <p:cNvSpPr/>
            <p:nvPr/>
          </p:nvSpPr>
          <p:spPr>
            <a:xfrm>
              <a:off x="-1" y="-1"/>
              <a:ext cx="2568185" cy="194390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flip="none" rotWithShape="1">
              <a:gsLst>
                <a:gs pos="0">
                  <a:srgbClr val="F2382A"/>
                </a:gs>
                <a:gs pos="100000">
                  <a:srgbClr val="BE0D0D"/>
                </a:gs>
              </a:gsLst>
              <a:lin ang="1080000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pPr>
                <a:defRPr>
                  <a:latin typeface="+mj-lt"/>
                  <a:ea typeface="+mj-ea"/>
                  <a:cs typeface="+mj-cs"/>
                  <a:sym typeface="Helvetica"/>
                </a:defRPr>
              </a:pPr>
              <a:endParaRPr/>
            </a:p>
          </p:txBody>
        </p:sp>
        <p:grpSp>
          <p:nvGrpSpPr>
            <p:cNvPr id="148" name="Group 25"/>
            <p:cNvGrpSpPr/>
            <p:nvPr/>
          </p:nvGrpSpPr>
          <p:grpSpPr>
            <a:xfrm>
              <a:off x="604402" y="458875"/>
              <a:ext cx="1127563" cy="1026217"/>
              <a:chOff x="0" y="-1"/>
              <a:chExt cx="1127561" cy="1026216"/>
            </a:xfrm>
          </p:grpSpPr>
          <p:sp>
            <p:nvSpPr>
              <p:cNvPr id="146" name="Title 1"/>
              <p:cNvSpPr txBox="1"/>
              <p:nvPr/>
            </p:nvSpPr>
            <p:spPr>
              <a:xfrm>
                <a:off x="-1" y="-2"/>
                <a:ext cx="1127563" cy="1026218"/>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normAutofit/>
              </a:bodyPr>
              <a:lstStyle>
                <a:lvl1pPr algn="ctr" defTabSz="1144422">
                  <a:lnSpc>
                    <a:spcPct val="120000"/>
                  </a:lnSpc>
                  <a:defRPr sz="5000" b="1" cap="all" spc="-100">
                    <a:solidFill>
                      <a:srgbClr val="FFFFFF"/>
                    </a:solidFill>
                    <a:latin typeface="Century Gothic"/>
                    <a:ea typeface="Century Gothic"/>
                    <a:cs typeface="Century Gothic"/>
                    <a:sym typeface="Century Gothic"/>
                  </a:defRPr>
                </a:lvl1pPr>
              </a:lstStyle>
              <a:p>
                <a:r>
                  <a:t>7</a:t>
                </a:r>
              </a:p>
            </p:txBody>
          </p:sp>
          <p:sp>
            <p:nvSpPr>
              <p:cNvPr id="147" name="Square"/>
              <p:cNvSpPr/>
              <p:nvPr/>
            </p:nvSpPr>
            <p:spPr>
              <a:xfrm>
                <a:off x="112122" y="72789"/>
                <a:ext cx="914570" cy="914571"/>
              </a:xfrm>
              <a:prstGeom prst="rect">
                <a:avLst/>
              </a:prstGeom>
              <a:noFill/>
              <a:ln w="50800" cap="flat">
                <a:solidFill>
                  <a:srgbClr val="FFFFFF"/>
                </a:solidFill>
                <a:prstDash val="solid"/>
                <a:miter lim="800000"/>
              </a:ln>
              <a:effectLst/>
            </p:spPr>
            <p:txBody>
              <a:bodyPr wrap="square" lIns="48766" tIns="48766" rIns="48766" bIns="48766" numCol="1" anchor="ctr">
                <a:noAutofit/>
              </a:bodyPr>
              <a:lstStyle/>
              <a:p>
                <a:endParaRPr/>
              </a:p>
            </p:txBody>
          </p:sp>
        </p:grpSp>
        <p:pic>
          <p:nvPicPr>
            <p:cNvPr id="149" name="HiAP-modules-text.png" descr="HiAP-modules-text.png"/>
            <p:cNvPicPr>
              <a:picLocks noChangeAspect="1"/>
            </p:cNvPicPr>
            <p:nvPr/>
          </p:nvPicPr>
          <p:blipFill>
            <a:blip r:embed="rId3"/>
            <a:stretch>
              <a:fillRect/>
            </a:stretch>
          </p:blipFill>
          <p:spPr>
            <a:xfrm>
              <a:off x="94851" y="84136"/>
              <a:ext cx="502021" cy="1594034"/>
            </a:xfrm>
            <a:prstGeom prst="rect">
              <a:avLst/>
            </a:prstGeom>
            <a:ln w="12700" cap="flat">
              <a:noFill/>
              <a:miter lim="400000"/>
            </a:ln>
            <a:effectLst/>
          </p:spPr>
        </p:pic>
      </p:grpSp>
      <p:pic>
        <p:nvPicPr>
          <p:cNvPr id="151" name="HiAP-Icon-Exclamation.png" descr="HiAP-Icon-Exclamation.png"/>
          <p:cNvPicPr>
            <a:picLocks noChangeAspect="1"/>
          </p:cNvPicPr>
          <p:nvPr/>
        </p:nvPicPr>
        <p:blipFill>
          <a:blip r:embed="rId4"/>
          <a:stretch>
            <a:fillRect/>
          </a:stretch>
        </p:blipFill>
        <p:spPr>
          <a:xfrm>
            <a:off x="347423" y="3500037"/>
            <a:ext cx="3397719" cy="3261528"/>
          </a:xfrm>
          <a:prstGeom prst="rect">
            <a:avLst/>
          </a:prstGeom>
          <a:ln w="12700">
            <a:miter lim="400000"/>
          </a:ln>
        </p:spPr>
      </p:pic>
      <p:sp>
        <p:nvSpPr>
          <p:cNvPr id="152" name="Rectangle 4"/>
          <p:cNvSpPr txBox="1"/>
          <p:nvPr/>
        </p:nvSpPr>
        <p:spPr>
          <a:xfrm>
            <a:off x="4382361" y="3285244"/>
            <a:ext cx="7888270" cy="13548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8766" tIns="48766" rIns="48766" bIns="48766">
            <a:spAutoFit/>
          </a:bodyPr>
          <a:lstStyle>
            <a:lvl1pPr>
              <a:defRPr sz="2700" spc="-23">
                <a:latin typeface="Century Gothic"/>
                <a:ea typeface="Century Gothic"/>
                <a:cs typeface="Century Gothic"/>
                <a:sym typeface="Century Gothic"/>
              </a:defRPr>
            </a:lvl1pPr>
          </a:lstStyle>
          <a:p>
            <a:r>
              <a:t>Identify people, groups, and institutions that will influence your HiAP policy or programme (either positively or negatively).</a:t>
            </a:r>
          </a:p>
        </p:txBody>
      </p:sp>
      <p:sp>
        <p:nvSpPr>
          <p:cNvPr id="153" name="Line"/>
          <p:cNvSpPr/>
          <p:nvPr/>
        </p:nvSpPr>
        <p:spPr>
          <a:xfrm>
            <a:off x="4382361" y="4952963"/>
            <a:ext cx="7888270" cy="2"/>
          </a:xfrm>
          <a:prstGeom prst="line">
            <a:avLst/>
          </a:prstGeom>
          <a:ln w="12700">
            <a:solidFill>
              <a:srgbClr val="242E7C"/>
            </a:solidFill>
            <a:miter lim="400000"/>
          </a:ln>
        </p:spPr>
        <p:txBody>
          <a:bodyPr lIns="45718" tIns="45718" rIns="45718" bIns="45718"/>
          <a:lstStyle/>
          <a:p>
            <a:endParaRPr/>
          </a:p>
        </p:txBody>
      </p:sp>
      <p:sp>
        <p:nvSpPr>
          <p:cNvPr id="154" name="Line"/>
          <p:cNvSpPr/>
          <p:nvPr/>
        </p:nvSpPr>
        <p:spPr>
          <a:xfrm>
            <a:off x="4382361" y="6879780"/>
            <a:ext cx="7888270" cy="2"/>
          </a:xfrm>
          <a:prstGeom prst="line">
            <a:avLst/>
          </a:prstGeom>
          <a:ln w="12700">
            <a:solidFill>
              <a:srgbClr val="242E7C"/>
            </a:solidFill>
            <a:miter lim="400000"/>
          </a:ln>
        </p:spPr>
        <p:txBody>
          <a:bodyPr lIns="45718" tIns="45718" rIns="45718" bIns="45718"/>
          <a:lstStyle/>
          <a:p>
            <a:endParaRPr/>
          </a:p>
        </p:txBody>
      </p:sp>
      <p:sp>
        <p:nvSpPr>
          <p:cNvPr id="155" name="Rectangle 4"/>
          <p:cNvSpPr txBox="1"/>
          <p:nvPr/>
        </p:nvSpPr>
        <p:spPr>
          <a:xfrm>
            <a:off x="4382361" y="5218093"/>
            <a:ext cx="6862065" cy="13548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8766" tIns="48766" rIns="48766" bIns="48766">
            <a:spAutoFit/>
          </a:bodyPr>
          <a:lstStyle>
            <a:lvl1pPr>
              <a:defRPr sz="2700" spc="-23">
                <a:latin typeface="Century Gothic"/>
                <a:ea typeface="Century Gothic"/>
                <a:cs typeface="Century Gothic"/>
                <a:sym typeface="Century Gothic"/>
              </a:defRPr>
            </a:lvl1pPr>
          </a:lstStyle>
          <a:p>
            <a:r>
              <a:t>Anticipate the kind of influence, positive or negative, these groups will have on the policy process.</a:t>
            </a:r>
          </a:p>
        </p:txBody>
      </p:sp>
      <p:sp>
        <p:nvSpPr>
          <p:cNvPr id="156" name="Rectangle 4"/>
          <p:cNvSpPr txBox="1"/>
          <p:nvPr/>
        </p:nvSpPr>
        <p:spPr>
          <a:xfrm>
            <a:off x="4382361" y="7150940"/>
            <a:ext cx="7162805" cy="196252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8766" tIns="48766" rIns="48766" bIns="48766">
            <a:spAutoFit/>
          </a:bodyPr>
          <a:lstStyle>
            <a:lvl1pPr defTabSz="457200">
              <a:lnSpc>
                <a:spcPct val="115000"/>
              </a:lnSpc>
              <a:defRPr sz="2700">
                <a:uFill>
                  <a:solidFill>
                    <a:srgbClr val="000000"/>
                  </a:solidFill>
                </a:uFill>
                <a:latin typeface="Century Gothic"/>
                <a:ea typeface="Century Gothic"/>
                <a:cs typeface="Century Gothic"/>
                <a:sym typeface="Century Gothic"/>
              </a:defRPr>
            </a:lvl1pPr>
          </a:lstStyle>
          <a:p>
            <a:r>
              <a:t>Develop strategies to get the most effective support possible for your HiAP policy or programme and reduce any obstacles to successful implementation. </a:t>
            </a:r>
          </a:p>
        </p:txBody>
      </p:sp>
      <p:sp>
        <p:nvSpPr>
          <p:cNvPr id="157" name="Defining features:"/>
          <p:cNvSpPr txBox="1"/>
          <p:nvPr/>
        </p:nvSpPr>
        <p:spPr>
          <a:xfrm>
            <a:off x="4382361" y="2345281"/>
            <a:ext cx="6199946" cy="5928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8766" tIns="48766" rIns="48766" bIns="48766">
            <a:spAutoFit/>
          </a:bodyPr>
          <a:lstStyle>
            <a:lvl1pPr>
              <a:lnSpc>
                <a:spcPct val="90000"/>
              </a:lnSpc>
              <a:defRPr sz="3200" b="1" cap="all" spc="-29">
                <a:latin typeface="Century Gothic"/>
                <a:ea typeface="Century Gothic"/>
                <a:cs typeface="Century Gothic"/>
                <a:sym typeface="Century Gothic"/>
              </a:defRPr>
            </a:lvl1pPr>
          </a:lstStyle>
          <a:p>
            <a:r>
              <a:t>Use stakeholder analysis to:</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endParaRPr/>
          </a:p>
        </p:txBody>
      </p:sp>
      <p:sp>
        <p:nvSpPr>
          <p:cNvPr id="162" name="Identifying and categorizing stakeholders – Stakeholder mapping"/>
          <p:cNvSpPr txBox="1">
            <a:spLocks noGrp="1"/>
          </p:cNvSpPr>
          <p:nvPr>
            <p:ph type="title"/>
          </p:nvPr>
        </p:nvSpPr>
        <p:spPr>
          <a:xfrm>
            <a:off x="2948319" y="248346"/>
            <a:ext cx="9133056" cy="1413936"/>
          </a:xfrm>
          <a:prstGeom prst="rect">
            <a:avLst/>
          </a:prstGeom>
        </p:spPr>
        <p:txBody>
          <a:bodyPr/>
          <a:lstStyle>
            <a:lvl1pPr marR="221927" defTabSz="285338">
              <a:defRPr sz="3400" b="1" cap="all">
                <a:solidFill>
                  <a:srgbClr val="FFFFFF"/>
                </a:solidFill>
                <a:uFill>
                  <a:solidFill>
                    <a:srgbClr val="000000"/>
                  </a:solidFill>
                </a:uFill>
                <a:latin typeface="Century Gothic"/>
                <a:ea typeface="Century Gothic"/>
                <a:cs typeface="Century Gothic"/>
                <a:sym typeface="Century Gothic"/>
              </a:defRPr>
            </a:lvl1pPr>
          </a:lstStyle>
          <a:p>
            <a:r>
              <a:t>Identifying and categorizing stakeholders – Stakeholder mapping</a:t>
            </a:r>
          </a:p>
        </p:txBody>
      </p:sp>
      <p:grpSp>
        <p:nvGrpSpPr>
          <p:cNvPr id="168" name="Group"/>
          <p:cNvGrpSpPr/>
          <p:nvPr/>
        </p:nvGrpSpPr>
        <p:grpSpPr>
          <a:xfrm>
            <a:off x="-1" y="-16672"/>
            <a:ext cx="2568186" cy="1943900"/>
            <a:chOff x="0" y="0"/>
            <a:chExt cx="2568184" cy="1943899"/>
          </a:xfrm>
        </p:grpSpPr>
        <p:sp>
          <p:nvSpPr>
            <p:cNvPr id="163" name="Pentagon 1"/>
            <p:cNvSpPr/>
            <p:nvPr/>
          </p:nvSpPr>
          <p:spPr>
            <a:xfrm>
              <a:off x="-1" y="-1"/>
              <a:ext cx="2568185" cy="194390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flip="none" rotWithShape="1">
              <a:gsLst>
                <a:gs pos="0">
                  <a:srgbClr val="F2382A"/>
                </a:gs>
                <a:gs pos="100000">
                  <a:srgbClr val="BE0D0D"/>
                </a:gs>
              </a:gsLst>
              <a:lin ang="1080000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pPr>
                <a:defRPr>
                  <a:latin typeface="+mj-lt"/>
                  <a:ea typeface="+mj-ea"/>
                  <a:cs typeface="+mj-cs"/>
                  <a:sym typeface="Helvetica"/>
                </a:defRPr>
              </a:pPr>
              <a:endParaRPr/>
            </a:p>
          </p:txBody>
        </p:sp>
        <p:grpSp>
          <p:nvGrpSpPr>
            <p:cNvPr id="166" name="Group 25"/>
            <p:cNvGrpSpPr/>
            <p:nvPr/>
          </p:nvGrpSpPr>
          <p:grpSpPr>
            <a:xfrm>
              <a:off x="604402" y="458875"/>
              <a:ext cx="1127563" cy="1026217"/>
              <a:chOff x="0" y="-1"/>
              <a:chExt cx="1127561" cy="1026216"/>
            </a:xfrm>
          </p:grpSpPr>
          <p:sp>
            <p:nvSpPr>
              <p:cNvPr id="164" name="Title 1"/>
              <p:cNvSpPr txBox="1"/>
              <p:nvPr/>
            </p:nvSpPr>
            <p:spPr>
              <a:xfrm>
                <a:off x="-1" y="-2"/>
                <a:ext cx="1127563" cy="1026218"/>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normAutofit/>
              </a:bodyPr>
              <a:lstStyle>
                <a:lvl1pPr algn="ctr" defTabSz="1144422">
                  <a:lnSpc>
                    <a:spcPct val="120000"/>
                  </a:lnSpc>
                  <a:defRPr sz="5000" b="1" cap="all" spc="-100">
                    <a:solidFill>
                      <a:srgbClr val="FFFFFF"/>
                    </a:solidFill>
                    <a:latin typeface="Century Gothic"/>
                    <a:ea typeface="Century Gothic"/>
                    <a:cs typeface="Century Gothic"/>
                    <a:sym typeface="Century Gothic"/>
                  </a:defRPr>
                </a:lvl1pPr>
              </a:lstStyle>
              <a:p>
                <a:r>
                  <a:t>7</a:t>
                </a:r>
              </a:p>
            </p:txBody>
          </p:sp>
          <p:sp>
            <p:nvSpPr>
              <p:cNvPr id="165" name="Square"/>
              <p:cNvSpPr/>
              <p:nvPr/>
            </p:nvSpPr>
            <p:spPr>
              <a:xfrm>
                <a:off x="112122" y="72789"/>
                <a:ext cx="914570" cy="914571"/>
              </a:xfrm>
              <a:prstGeom prst="rect">
                <a:avLst/>
              </a:prstGeom>
              <a:noFill/>
              <a:ln w="50800" cap="flat">
                <a:solidFill>
                  <a:srgbClr val="FFFFFF"/>
                </a:solidFill>
                <a:prstDash val="solid"/>
                <a:miter lim="800000"/>
              </a:ln>
              <a:effectLst/>
            </p:spPr>
            <p:txBody>
              <a:bodyPr wrap="square" lIns="48766" tIns="48766" rIns="48766" bIns="48766" numCol="1" anchor="ctr">
                <a:noAutofit/>
              </a:bodyPr>
              <a:lstStyle/>
              <a:p>
                <a:endParaRPr/>
              </a:p>
            </p:txBody>
          </p:sp>
        </p:grpSp>
        <p:pic>
          <p:nvPicPr>
            <p:cNvPr id="167" name="HiAP-modules-text.png" descr="HiAP-modules-text.png"/>
            <p:cNvPicPr>
              <a:picLocks noChangeAspect="1"/>
            </p:cNvPicPr>
            <p:nvPr/>
          </p:nvPicPr>
          <p:blipFill>
            <a:blip r:embed="rId3"/>
            <a:stretch>
              <a:fillRect/>
            </a:stretch>
          </p:blipFill>
          <p:spPr>
            <a:xfrm>
              <a:off x="94851" y="84136"/>
              <a:ext cx="502021" cy="1594034"/>
            </a:xfrm>
            <a:prstGeom prst="rect">
              <a:avLst/>
            </a:prstGeom>
            <a:ln w="12700" cap="flat">
              <a:noFill/>
              <a:miter lim="400000"/>
            </a:ln>
            <a:effectLst/>
          </p:spPr>
        </p:pic>
      </p:grpSp>
      <p:grpSp>
        <p:nvGrpSpPr>
          <p:cNvPr id="189" name="Group"/>
          <p:cNvGrpSpPr/>
          <p:nvPr/>
        </p:nvGrpSpPr>
        <p:grpSpPr>
          <a:xfrm>
            <a:off x="1473267" y="2345281"/>
            <a:ext cx="10332085" cy="7146915"/>
            <a:chOff x="0" y="0"/>
            <a:chExt cx="10332084" cy="7146914"/>
          </a:xfrm>
        </p:grpSpPr>
        <p:sp>
          <p:nvSpPr>
            <p:cNvPr id="169" name="Credit: slide created by Dr Catherine Hannaway, Durham University for the PAHO Health in All Policies training, May 2015."/>
            <p:cNvSpPr txBox="1"/>
            <p:nvPr/>
          </p:nvSpPr>
          <p:spPr>
            <a:xfrm>
              <a:off x="48656" y="6795382"/>
              <a:ext cx="10283429" cy="35153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8766" tIns="48766" rIns="48766" bIns="48766" numCol="1" anchor="t">
              <a:spAutoFit/>
            </a:bodyPr>
            <a:lstStyle>
              <a:lvl1pPr algn="ctr" defTabSz="457200">
                <a:lnSpc>
                  <a:spcPct val="115000"/>
                </a:lnSpc>
                <a:defRPr sz="1600">
                  <a:uFill>
                    <a:solidFill>
                      <a:srgbClr val="000000"/>
                    </a:solidFill>
                  </a:uFill>
                  <a:latin typeface="Century Gothic"/>
                  <a:ea typeface="Century Gothic"/>
                  <a:cs typeface="Century Gothic"/>
                  <a:sym typeface="Century Gothic"/>
                </a:defRPr>
              </a:lvl1pPr>
            </a:lstStyle>
            <a:p>
              <a:r>
                <a:t>Source: with authors’ modification based on CommGap (2009) Multi-Stakeholder Dialogue. World Bank.</a:t>
              </a:r>
            </a:p>
          </p:txBody>
        </p:sp>
        <p:sp>
          <p:nvSpPr>
            <p:cNvPr id="170" name="Defining features:"/>
            <p:cNvSpPr txBox="1"/>
            <p:nvPr/>
          </p:nvSpPr>
          <p:spPr>
            <a:xfrm>
              <a:off x="1618062" y="0"/>
              <a:ext cx="6822135" cy="59283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8766" tIns="48766" rIns="48766" bIns="48766" numCol="1" anchor="t">
              <a:spAutoFit/>
            </a:bodyPr>
            <a:lstStyle>
              <a:lvl1pPr algn="ctr">
                <a:lnSpc>
                  <a:spcPct val="90000"/>
                </a:lnSpc>
                <a:defRPr sz="3200" b="1" cap="all" spc="-29">
                  <a:latin typeface="Century Gothic"/>
                  <a:ea typeface="Century Gothic"/>
                  <a:cs typeface="Century Gothic"/>
                  <a:sym typeface="Century Gothic"/>
                </a:defRPr>
              </a:lvl1pPr>
            </a:lstStyle>
            <a:p>
              <a:r>
                <a:t>Stakeholder categories matrix</a:t>
              </a:r>
            </a:p>
          </p:txBody>
        </p:sp>
        <p:sp>
          <p:nvSpPr>
            <p:cNvPr id="171" name="Rectangle"/>
            <p:cNvSpPr/>
            <p:nvPr/>
          </p:nvSpPr>
          <p:spPr>
            <a:xfrm>
              <a:off x="1431906" y="908123"/>
              <a:ext cx="3342457" cy="2366693"/>
            </a:xfrm>
            <a:prstGeom prst="rect">
              <a:avLst/>
            </a:prstGeom>
            <a:solidFill>
              <a:srgbClr val="FFFFFF"/>
            </a:solidFill>
            <a:ln w="127000" cap="flat">
              <a:solidFill>
                <a:srgbClr val="E46506"/>
              </a:solidFill>
              <a:prstDash val="solid"/>
              <a:round/>
            </a:ln>
            <a:effectLst/>
          </p:spPr>
          <p:txBody>
            <a:bodyPr wrap="square" lIns="48766" tIns="48766" rIns="48766" bIns="48766" numCol="1" anchor="ctr">
              <a:noAutofit/>
            </a:bodyPr>
            <a:lstStyle/>
            <a:p>
              <a:endParaRPr/>
            </a:p>
          </p:txBody>
        </p:sp>
        <p:sp>
          <p:nvSpPr>
            <p:cNvPr id="172" name="Rectangle"/>
            <p:cNvSpPr/>
            <p:nvPr/>
          </p:nvSpPr>
          <p:spPr>
            <a:xfrm>
              <a:off x="1431906" y="3563862"/>
              <a:ext cx="3342457" cy="2366692"/>
            </a:xfrm>
            <a:prstGeom prst="rect">
              <a:avLst/>
            </a:prstGeom>
            <a:solidFill>
              <a:srgbClr val="FFFFFF"/>
            </a:solidFill>
            <a:ln w="127000" cap="flat">
              <a:solidFill>
                <a:srgbClr val="006CA6"/>
              </a:solidFill>
              <a:prstDash val="solid"/>
              <a:round/>
            </a:ln>
            <a:effectLst/>
          </p:spPr>
          <p:txBody>
            <a:bodyPr wrap="square" lIns="48766" tIns="48766" rIns="48766" bIns="48766" numCol="1" anchor="ctr">
              <a:noAutofit/>
            </a:bodyPr>
            <a:lstStyle/>
            <a:p>
              <a:endParaRPr/>
            </a:p>
          </p:txBody>
        </p:sp>
        <p:sp>
          <p:nvSpPr>
            <p:cNvPr id="173" name="Stakeholder 3…"/>
            <p:cNvSpPr txBox="1"/>
            <p:nvPr/>
          </p:nvSpPr>
          <p:spPr>
            <a:xfrm>
              <a:off x="1758794" y="1275830"/>
              <a:ext cx="2688680" cy="139293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8766" tIns="48766" rIns="48766" bIns="48766" numCol="1" anchor="t">
              <a:spAutoFit/>
            </a:bodyPr>
            <a:lstStyle/>
            <a:p>
              <a:pPr algn="ctr">
                <a:defRPr b="1">
                  <a:solidFill>
                    <a:srgbClr val="E46506"/>
                  </a:solidFill>
                  <a:latin typeface="Century Gothic"/>
                  <a:ea typeface="Century Gothic"/>
                  <a:cs typeface="Century Gothic"/>
                  <a:sym typeface="Century Gothic"/>
                </a:defRPr>
              </a:pPr>
              <a:r>
                <a:t>Stakeholder 3</a:t>
              </a:r>
            </a:p>
            <a:p>
              <a:pPr algn="ctr">
                <a:defRPr>
                  <a:latin typeface="Century Gothic"/>
                  <a:ea typeface="Century Gothic"/>
                  <a:cs typeface="Century Gothic"/>
                  <a:sym typeface="Century Gothic"/>
                </a:defRPr>
              </a:pPr>
              <a:endParaRPr/>
            </a:p>
            <a:p>
              <a:pPr algn="ctr">
                <a:defRPr sz="1800" b="1">
                  <a:latin typeface="Century Gothic"/>
                  <a:ea typeface="Century Gothic"/>
                  <a:cs typeface="Century Gothic"/>
                  <a:sym typeface="Century Gothic"/>
                </a:defRPr>
              </a:pPr>
              <a:r>
                <a:t>Type: “Influencers”</a:t>
              </a:r>
              <a:br/>
              <a:r>
                <a:t>Strategy: Keep satisfied</a:t>
              </a:r>
            </a:p>
          </p:txBody>
        </p:sp>
        <p:sp>
          <p:nvSpPr>
            <p:cNvPr id="174" name="Stakeholder 1…"/>
            <p:cNvSpPr txBox="1"/>
            <p:nvPr/>
          </p:nvSpPr>
          <p:spPr>
            <a:xfrm>
              <a:off x="2036060" y="3931567"/>
              <a:ext cx="2134147" cy="167233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8766" tIns="48766" rIns="48766" bIns="48766" numCol="1" anchor="t">
              <a:spAutoFit/>
            </a:bodyPr>
            <a:lstStyle/>
            <a:p>
              <a:pPr algn="ctr">
                <a:defRPr b="1">
                  <a:solidFill>
                    <a:srgbClr val="006CA6"/>
                  </a:solidFill>
                  <a:latin typeface="Century Gothic"/>
                  <a:ea typeface="Century Gothic"/>
                  <a:cs typeface="Century Gothic"/>
                  <a:sym typeface="Century Gothic"/>
                </a:defRPr>
              </a:pPr>
              <a:r>
                <a:t>Stakeholder 1</a:t>
              </a:r>
            </a:p>
            <a:p>
              <a:pPr algn="ctr">
                <a:defRPr>
                  <a:latin typeface="Century Gothic"/>
                  <a:ea typeface="Century Gothic"/>
                  <a:cs typeface="Century Gothic"/>
                  <a:sym typeface="Century Gothic"/>
                </a:defRPr>
              </a:pPr>
              <a:endParaRPr/>
            </a:p>
            <a:p>
              <a:pPr algn="ctr">
                <a:defRPr sz="1800" b="1">
                  <a:latin typeface="Century Gothic"/>
                  <a:ea typeface="Century Gothic"/>
                  <a:cs typeface="Century Gothic"/>
                  <a:sym typeface="Century Gothic"/>
                </a:defRPr>
              </a:pPr>
              <a:r>
                <a:t>Type: “Crowd”</a:t>
              </a:r>
              <a:br/>
              <a:r>
                <a:t>Strategy: Monitor</a:t>
              </a:r>
              <a:br/>
              <a:r>
                <a:t>(minimum effort)</a:t>
              </a:r>
            </a:p>
          </p:txBody>
        </p:sp>
        <p:sp>
          <p:nvSpPr>
            <p:cNvPr id="175" name="Rectangle"/>
            <p:cNvSpPr/>
            <p:nvPr/>
          </p:nvSpPr>
          <p:spPr>
            <a:xfrm>
              <a:off x="5033812" y="908123"/>
              <a:ext cx="3342458" cy="2366693"/>
            </a:xfrm>
            <a:prstGeom prst="rect">
              <a:avLst/>
            </a:prstGeom>
            <a:solidFill>
              <a:srgbClr val="FFFFFF"/>
            </a:solidFill>
            <a:ln w="127000" cap="flat">
              <a:solidFill>
                <a:srgbClr val="BE0D0D"/>
              </a:solidFill>
              <a:prstDash val="solid"/>
              <a:round/>
            </a:ln>
            <a:effectLst/>
          </p:spPr>
          <p:txBody>
            <a:bodyPr wrap="square" lIns="48766" tIns="48766" rIns="48766" bIns="48766" numCol="1" anchor="ctr">
              <a:noAutofit/>
            </a:bodyPr>
            <a:lstStyle/>
            <a:p>
              <a:endParaRPr/>
            </a:p>
          </p:txBody>
        </p:sp>
        <p:sp>
          <p:nvSpPr>
            <p:cNvPr id="176" name="Rectangle"/>
            <p:cNvSpPr/>
            <p:nvPr/>
          </p:nvSpPr>
          <p:spPr>
            <a:xfrm>
              <a:off x="5033812" y="3563862"/>
              <a:ext cx="3342458" cy="2366692"/>
            </a:xfrm>
            <a:prstGeom prst="rect">
              <a:avLst/>
            </a:prstGeom>
            <a:solidFill>
              <a:srgbClr val="FFFFFF"/>
            </a:solidFill>
            <a:ln w="127000" cap="flat">
              <a:solidFill>
                <a:srgbClr val="008B92"/>
              </a:solidFill>
              <a:prstDash val="solid"/>
              <a:round/>
            </a:ln>
            <a:effectLst/>
          </p:spPr>
          <p:txBody>
            <a:bodyPr wrap="square" lIns="48766" tIns="48766" rIns="48766" bIns="48766" numCol="1" anchor="ctr">
              <a:noAutofit/>
            </a:bodyPr>
            <a:lstStyle/>
            <a:p>
              <a:endParaRPr/>
            </a:p>
          </p:txBody>
        </p:sp>
        <p:sp>
          <p:nvSpPr>
            <p:cNvPr id="177" name="Stakeholder 4…"/>
            <p:cNvSpPr txBox="1"/>
            <p:nvPr/>
          </p:nvSpPr>
          <p:spPr>
            <a:xfrm>
              <a:off x="5237189" y="1275830"/>
              <a:ext cx="2935697" cy="139293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8766" tIns="48766" rIns="48766" bIns="48766" numCol="1" anchor="t">
              <a:spAutoFit/>
            </a:bodyPr>
            <a:lstStyle/>
            <a:p>
              <a:pPr algn="ctr">
                <a:defRPr b="1">
                  <a:solidFill>
                    <a:srgbClr val="BE0D0D"/>
                  </a:solidFill>
                  <a:latin typeface="Century Gothic"/>
                  <a:ea typeface="Century Gothic"/>
                  <a:cs typeface="Century Gothic"/>
                  <a:sym typeface="Century Gothic"/>
                </a:defRPr>
              </a:pPr>
              <a:r>
                <a:t>Stakeholder 4</a:t>
              </a:r>
            </a:p>
            <a:p>
              <a:pPr algn="ctr">
                <a:defRPr>
                  <a:latin typeface="Century Gothic"/>
                  <a:ea typeface="Century Gothic"/>
                  <a:cs typeface="Century Gothic"/>
                  <a:sym typeface="Century Gothic"/>
                </a:defRPr>
              </a:pPr>
              <a:endParaRPr/>
            </a:p>
            <a:p>
              <a:pPr algn="ctr">
                <a:defRPr sz="1800" b="1">
                  <a:latin typeface="Century Gothic"/>
                  <a:ea typeface="Century Gothic"/>
                  <a:cs typeface="Century Gothic"/>
                  <a:sym typeface="Century Gothic"/>
                </a:defRPr>
              </a:pPr>
              <a:r>
                <a:t>Type: “Key players”</a:t>
              </a:r>
              <a:br/>
              <a:r>
                <a:t>Strategy: Manage closely</a:t>
              </a:r>
            </a:p>
          </p:txBody>
        </p:sp>
        <p:sp>
          <p:nvSpPr>
            <p:cNvPr id="178" name="Stakeholder 2…"/>
            <p:cNvSpPr txBox="1"/>
            <p:nvPr/>
          </p:nvSpPr>
          <p:spPr>
            <a:xfrm>
              <a:off x="5308070" y="3931567"/>
              <a:ext cx="2793939" cy="139293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8766" tIns="48766" rIns="48766" bIns="48766" numCol="1" anchor="t">
              <a:spAutoFit/>
            </a:bodyPr>
            <a:lstStyle/>
            <a:p>
              <a:pPr algn="ctr">
                <a:defRPr b="1">
                  <a:solidFill>
                    <a:srgbClr val="008B92"/>
                  </a:solidFill>
                  <a:latin typeface="Century Gothic"/>
                  <a:ea typeface="Century Gothic"/>
                  <a:cs typeface="Century Gothic"/>
                  <a:sym typeface="Century Gothic"/>
                </a:defRPr>
              </a:pPr>
              <a:r>
                <a:t>Stakeholder 2</a:t>
              </a:r>
            </a:p>
            <a:p>
              <a:pPr algn="ctr">
                <a:defRPr>
                  <a:latin typeface="Century Gothic"/>
                  <a:ea typeface="Century Gothic"/>
                  <a:cs typeface="Century Gothic"/>
                  <a:sym typeface="Century Gothic"/>
                </a:defRPr>
              </a:pPr>
              <a:endParaRPr/>
            </a:p>
            <a:p>
              <a:pPr algn="ctr">
                <a:defRPr sz="1800" b="1">
                  <a:latin typeface="Century Gothic"/>
                  <a:ea typeface="Century Gothic"/>
                  <a:cs typeface="Century Gothic"/>
                  <a:sym typeface="Century Gothic"/>
                </a:defRPr>
              </a:pPr>
              <a:r>
                <a:t>Type: “Observers”</a:t>
              </a:r>
              <a:br/>
              <a:r>
                <a:t>Strategy: Keep Informed</a:t>
              </a:r>
            </a:p>
          </p:txBody>
        </p:sp>
        <p:pic>
          <p:nvPicPr>
            <p:cNvPr id="179" name="HiAP-arrow.png" descr="HiAP-arrow.png"/>
            <p:cNvPicPr>
              <a:picLocks noChangeAspect="1"/>
            </p:cNvPicPr>
            <p:nvPr/>
          </p:nvPicPr>
          <p:blipFill>
            <a:blip r:embed="rId4"/>
            <a:stretch>
              <a:fillRect/>
            </a:stretch>
          </p:blipFill>
          <p:spPr>
            <a:xfrm>
              <a:off x="6120184" y="5810873"/>
              <a:ext cx="1423714" cy="940389"/>
            </a:xfrm>
            <a:prstGeom prst="rect">
              <a:avLst/>
            </a:prstGeom>
            <a:ln w="12700" cap="flat">
              <a:noFill/>
              <a:miter lim="400000"/>
            </a:ln>
            <a:effectLst/>
          </p:spPr>
        </p:pic>
        <p:pic>
          <p:nvPicPr>
            <p:cNvPr id="180" name="HiAP-arrow.png" descr="HiAP-arrow.png"/>
            <p:cNvPicPr>
              <a:picLocks noChangeAspect="1"/>
            </p:cNvPicPr>
            <p:nvPr/>
          </p:nvPicPr>
          <p:blipFill>
            <a:blip r:embed="rId4"/>
            <a:stretch>
              <a:fillRect/>
            </a:stretch>
          </p:blipFill>
          <p:spPr>
            <a:xfrm rot="5400000">
              <a:off x="85232" y="4277014"/>
              <a:ext cx="1423714" cy="940388"/>
            </a:xfrm>
            <a:prstGeom prst="rect">
              <a:avLst/>
            </a:prstGeom>
            <a:ln w="12700" cap="flat">
              <a:noFill/>
              <a:miter lim="400000"/>
            </a:ln>
            <a:effectLst/>
          </p:spPr>
        </p:pic>
        <p:sp>
          <p:nvSpPr>
            <p:cNvPr id="181" name="High"/>
            <p:cNvSpPr txBox="1"/>
            <p:nvPr/>
          </p:nvSpPr>
          <p:spPr>
            <a:xfrm>
              <a:off x="405496" y="844624"/>
              <a:ext cx="605384" cy="37693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8766" tIns="48766" rIns="48766" bIns="48766" numCol="1" anchor="t">
              <a:spAutoFit/>
            </a:bodyPr>
            <a:lstStyle>
              <a:lvl1pPr algn="ctr">
                <a:defRPr sz="1800">
                  <a:latin typeface="Century Gothic"/>
                  <a:ea typeface="Century Gothic"/>
                  <a:cs typeface="Century Gothic"/>
                  <a:sym typeface="Century Gothic"/>
                </a:defRPr>
              </a:lvl1pPr>
            </a:lstStyle>
            <a:p>
              <a:r>
                <a:t>High</a:t>
              </a:r>
            </a:p>
          </p:txBody>
        </p:sp>
        <p:sp>
          <p:nvSpPr>
            <p:cNvPr id="182" name="Low"/>
            <p:cNvSpPr txBox="1"/>
            <p:nvPr/>
          </p:nvSpPr>
          <p:spPr>
            <a:xfrm>
              <a:off x="430444" y="5593938"/>
              <a:ext cx="555489" cy="37693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8766" tIns="48766" rIns="48766" bIns="48766" numCol="1" anchor="t">
              <a:spAutoFit/>
            </a:bodyPr>
            <a:lstStyle>
              <a:lvl1pPr algn="ctr">
                <a:defRPr sz="1800">
                  <a:latin typeface="Century Gothic"/>
                  <a:ea typeface="Century Gothic"/>
                  <a:cs typeface="Century Gothic"/>
                  <a:sym typeface="Century Gothic"/>
                </a:defRPr>
              </a:lvl1pPr>
            </a:lstStyle>
            <a:p>
              <a:r>
                <a:t>Low</a:t>
              </a:r>
            </a:p>
          </p:txBody>
        </p:sp>
        <p:sp>
          <p:nvSpPr>
            <p:cNvPr id="183" name="Low"/>
            <p:cNvSpPr txBox="1"/>
            <p:nvPr/>
          </p:nvSpPr>
          <p:spPr>
            <a:xfrm>
              <a:off x="1399945" y="6156100"/>
              <a:ext cx="555489" cy="37693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8766" tIns="48766" rIns="48766" bIns="48766" numCol="1" anchor="t">
              <a:spAutoFit/>
            </a:bodyPr>
            <a:lstStyle>
              <a:lvl1pPr algn="ctr">
                <a:defRPr sz="1800">
                  <a:latin typeface="Century Gothic"/>
                  <a:ea typeface="Century Gothic"/>
                  <a:cs typeface="Century Gothic"/>
                  <a:sym typeface="Century Gothic"/>
                </a:defRPr>
              </a:lvl1pPr>
            </a:lstStyle>
            <a:p>
              <a:r>
                <a:t>Low</a:t>
              </a:r>
            </a:p>
          </p:txBody>
        </p:sp>
        <p:pic>
          <p:nvPicPr>
            <p:cNvPr id="184" name="HiAP-arrow.png" descr="HiAP-arrow.png"/>
            <p:cNvPicPr>
              <a:picLocks noChangeAspect="1"/>
            </p:cNvPicPr>
            <p:nvPr/>
          </p:nvPicPr>
          <p:blipFill>
            <a:blip r:embed="rId4"/>
            <a:stretch>
              <a:fillRect/>
            </a:stretch>
          </p:blipFill>
          <p:spPr>
            <a:xfrm rot="16200000">
              <a:off x="-105268" y="1610015"/>
              <a:ext cx="1423714" cy="940388"/>
            </a:xfrm>
            <a:prstGeom prst="rect">
              <a:avLst/>
            </a:prstGeom>
            <a:ln w="12700" cap="flat">
              <a:noFill/>
              <a:miter lim="400000"/>
            </a:ln>
            <a:effectLst/>
          </p:spPr>
        </p:pic>
        <p:sp>
          <p:nvSpPr>
            <p:cNvPr id="185" name="High"/>
            <p:cNvSpPr txBox="1"/>
            <p:nvPr/>
          </p:nvSpPr>
          <p:spPr>
            <a:xfrm>
              <a:off x="7756281" y="6156100"/>
              <a:ext cx="605384" cy="37693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8766" tIns="48766" rIns="48766" bIns="48766" numCol="1" anchor="t">
              <a:spAutoFit/>
            </a:bodyPr>
            <a:lstStyle>
              <a:lvl1pPr algn="ctr">
                <a:defRPr sz="1800">
                  <a:latin typeface="Century Gothic"/>
                  <a:ea typeface="Century Gothic"/>
                  <a:cs typeface="Century Gothic"/>
                  <a:sym typeface="Century Gothic"/>
                </a:defRPr>
              </a:lvl1pPr>
            </a:lstStyle>
            <a:p>
              <a:r>
                <a:t>High</a:t>
              </a:r>
            </a:p>
          </p:txBody>
        </p:sp>
        <p:pic>
          <p:nvPicPr>
            <p:cNvPr id="186" name="HiAP-arrow.png" descr="HiAP-arrow.png"/>
            <p:cNvPicPr>
              <a:picLocks noChangeAspect="1"/>
            </p:cNvPicPr>
            <p:nvPr/>
          </p:nvPicPr>
          <p:blipFill>
            <a:blip r:embed="rId4"/>
            <a:stretch>
              <a:fillRect/>
            </a:stretch>
          </p:blipFill>
          <p:spPr>
            <a:xfrm rot="10800000">
              <a:off x="2093349" y="5998980"/>
              <a:ext cx="1423714" cy="940389"/>
            </a:xfrm>
            <a:prstGeom prst="rect">
              <a:avLst/>
            </a:prstGeom>
            <a:ln w="12700" cap="flat">
              <a:noFill/>
              <a:miter lim="400000"/>
            </a:ln>
            <a:effectLst/>
          </p:spPr>
        </p:pic>
        <p:sp>
          <p:nvSpPr>
            <p:cNvPr id="187" name="Interest/stake in issue"/>
            <p:cNvSpPr txBox="1"/>
            <p:nvPr/>
          </p:nvSpPr>
          <p:spPr>
            <a:xfrm>
              <a:off x="3579483" y="6156100"/>
              <a:ext cx="2478275" cy="37693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8766" tIns="48766" rIns="48766" bIns="48766" numCol="1" anchor="t">
              <a:spAutoFit/>
            </a:bodyPr>
            <a:lstStyle>
              <a:lvl1pPr algn="ctr">
                <a:defRPr sz="1800" b="1">
                  <a:latin typeface="Century Gothic"/>
                  <a:ea typeface="Century Gothic"/>
                  <a:cs typeface="Century Gothic"/>
                  <a:sym typeface="Century Gothic"/>
                </a:defRPr>
              </a:lvl1pPr>
            </a:lstStyle>
            <a:p>
              <a:r>
                <a:t>Interest/stake in issue</a:t>
              </a:r>
            </a:p>
          </p:txBody>
        </p:sp>
        <p:sp>
          <p:nvSpPr>
            <p:cNvPr id="188" name="Influence/…"/>
            <p:cNvSpPr txBox="1"/>
            <p:nvPr/>
          </p:nvSpPr>
          <p:spPr>
            <a:xfrm>
              <a:off x="0" y="3085539"/>
              <a:ext cx="1248656" cy="65633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8766" tIns="48766" rIns="48766" bIns="48766" numCol="1" anchor="t">
              <a:spAutoFit/>
            </a:bodyPr>
            <a:lstStyle/>
            <a:p>
              <a:pPr algn="ctr">
                <a:defRPr sz="1800" b="1">
                  <a:latin typeface="Century Gothic"/>
                  <a:ea typeface="Century Gothic"/>
                  <a:cs typeface="Century Gothic"/>
                  <a:sym typeface="Century Gothic"/>
                </a:defRPr>
              </a:pPr>
              <a:r>
                <a:t>Influence/</a:t>
              </a:r>
            </a:p>
            <a:p>
              <a:pPr algn="ctr">
                <a:defRPr sz="1800" b="1">
                  <a:latin typeface="Century Gothic"/>
                  <a:ea typeface="Century Gothic"/>
                  <a:cs typeface="Century Gothic"/>
                  <a:sym typeface="Century Gothic"/>
                </a:defRPr>
              </a:pPr>
              <a:r>
                <a:t>power</a:t>
              </a:r>
            </a:p>
          </p:txBody>
        </p:sp>
      </p:gr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endParaRPr/>
          </a:p>
        </p:txBody>
      </p:sp>
      <p:sp>
        <p:nvSpPr>
          <p:cNvPr id="194" name="GROUP ACTIVITY"/>
          <p:cNvSpPr txBox="1">
            <a:spLocks noGrp="1"/>
          </p:cNvSpPr>
          <p:nvPr>
            <p:ph type="title"/>
          </p:nvPr>
        </p:nvSpPr>
        <p:spPr>
          <a:xfrm>
            <a:off x="2948320" y="261046"/>
            <a:ext cx="9059482" cy="1413936"/>
          </a:xfrm>
          <a:prstGeom prst="rect">
            <a:avLst/>
          </a:prstGeom>
        </p:spPr>
        <p:txBody>
          <a:bodyPr/>
          <a:lstStyle>
            <a:lvl1pPr marR="355600" defTabSz="457200">
              <a:lnSpc>
                <a:spcPts val="6300"/>
              </a:lnSpc>
              <a:defRPr sz="4400" b="1" cap="all">
                <a:solidFill>
                  <a:srgbClr val="FFFFFF"/>
                </a:solidFill>
                <a:uFill>
                  <a:solidFill>
                    <a:srgbClr val="000000"/>
                  </a:solidFill>
                </a:uFill>
                <a:latin typeface="Century Gothic"/>
                <a:ea typeface="Century Gothic"/>
                <a:cs typeface="Century Gothic"/>
                <a:sym typeface="Century Gothic"/>
              </a:defRPr>
            </a:lvl1pPr>
          </a:lstStyle>
          <a:p>
            <a:r>
              <a:t>GROUP ACTIVITY</a:t>
            </a:r>
          </a:p>
        </p:txBody>
      </p:sp>
      <p:grpSp>
        <p:nvGrpSpPr>
          <p:cNvPr id="200" name="Group"/>
          <p:cNvGrpSpPr/>
          <p:nvPr/>
        </p:nvGrpSpPr>
        <p:grpSpPr>
          <a:xfrm>
            <a:off x="-1" y="-16672"/>
            <a:ext cx="2568186" cy="1943900"/>
            <a:chOff x="0" y="0"/>
            <a:chExt cx="2568184" cy="1943899"/>
          </a:xfrm>
        </p:grpSpPr>
        <p:sp>
          <p:nvSpPr>
            <p:cNvPr id="195" name="Pentagon 1"/>
            <p:cNvSpPr/>
            <p:nvPr/>
          </p:nvSpPr>
          <p:spPr>
            <a:xfrm>
              <a:off x="-1" y="-1"/>
              <a:ext cx="2568185" cy="194390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flip="none" rotWithShape="1">
              <a:gsLst>
                <a:gs pos="0">
                  <a:srgbClr val="F2382A"/>
                </a:gs>
                <a:gs pos="100000">
                  <a:srgbClr val="BE0D0D"/>
                </a:gs>
              </a:gsLst>
              <a:lin ang="1080000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pPr>
                <a:defRPr>
                  <a:latin typeface="+mj-lt"/>
                  <a:ea typeface="+mj-ea"/>
                  <a:cs typeface="+mj-cs"/>
                  <a:sym typeface="Helvetica"/>
                </a:defRPr>
              </a:pPr>
              <a:endParaRPr/>
            </a:p>
          </p:txBody>
        </p:sp>
        <p:grpSp>
          <p:nvGrpSpPr>
            <p:cNvPr id="198" name="Group 25"/>
            <p:cNvGrpSpPr/>
            <p:nvPr/>
          </p:nvGrpSpPr>
          <p:grpSpPr>
            <a:xfrm>
              <a:off x="604402" y="458875"/>
              <a:ext cx="1127563" cy="1026217"/>
              <a:chOff x="0" y="-1"/>
              <a:chExt cx="1127561" cy="1026216"/>
            </a:xfrm>
          </p:grpSpPr>
          <p:sp>
            <p:nvSpPr>
              <p:cNvPr id="196" name="Title 1"/>
              <p:cNvSpPr txBox="1"/>
              <p:nvPr/>
            </p:nvSpPr>
            <p:spPr>
              <a:xfrm>
                <a:off x="-1" y="-2"/>
                <a:ext cx="1127563" cy="1026218"/>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normAutofit/>
              </a:bodyPr>
              <a:lstStyle>
                <a:lvl1pPr algn="ctr" defTabSz="1144422">
                  <a:lnSpc>
                    <a:spcPct val="120000"/>
                  </a:lnSpc>
                  <a:defRPr sz="5000" b="1" cap="all" spc="-100">
                    <a:solidFill>
                      <a:srgbClr val="FFFFFF"/>
                    </a:solidFill>
                    <a:latin typeface="Century Gothic"/>
                    <a:ea typeface="Century Gothic"/>
                    <a:cs typeface="Century Gothic"/>
                    <a:sym typeface="Century Gothic"/>
                  </a:defRPr>
                </a:lvl1pPr>
              </a:lstStyle>
              <a:p>
                <a:r>
                  <a:t>7</a:t>
                </a:r>
              </a:p>
            </p:txBody>
          </p:sp>
          <p:sp>
            <p:nvSpPr>
              <p:cNvPr id="197" name="Square"/>
              <p:cNvSpPr/>
              <p:nvPr/>
            </p:nvSpPr>
            <p:spPr>
              <a:xfrm>
                <a:off x="112122" y="72789"/>
                <a:ext cx="914570" cy="914571"/>
              </a:xfrm>
              <a:prstGeom prst="rect">
                <a:avLst/>
              </a:prstGeom>
              <a:noFill/>
              <a:ln w="50800" cap="flat">
                <a:solidFill>
                  <a:srgbClr val="FFFFFF"/>
                </a:solidFill>
                <a:prstDash val="solid"/>
                <a:miter lim="800000"/>
              </a:ln>
              <a:effectLst/>
            </p:spPr>
            <p:txBody>
              <a:bodyPr wrap="square" lIns="48766" tIns="48766" rIns="48766" bIns="48766" numCol="1" anchor="ctr">
                <a:noAutofit/>
              </a:bodyPr>
              <a:lstStyle/>
              <a:p>
                <a:endParaRPr/>
              </a:p>
            </p:txBody>
          </p:sp>
        </p:grpSp>
        <p:pic>
          <p:nvPicPr>
            <p:cNvPr id="199" name="HiAP-modules-text.png" descr="HiAP-modules-text.png"/>
            <p:cNvPicPr>
              <a:picLocks noChangeAspect="1"/>
            </p:cNvPicPr>
            <p:nvPr/>
          </p:nvPicPr>
          <p:blipFill>
            <a:blip r:embed="rId2"/>
            <a:stretch>
              <a:fillRect/>
            </a:stretch>
          </p:blipFill>
          <p:spPr>
            <a:xfrm>
              <a:off x="94851" y="84136"/>
              <a:ext cx="502021" cy="1594034"/>
            </a:xfrm>
            <a:prstGeom prst="rect">
              <a:avLst/>
            </a:prstGeom>
            <a:ln w="12700" cap="flat">
              <a:noFill/>
              <a:miter lim="400000"/>
            </a:ln>
            <a:effectLst/>
          </p:spPr>
        </p:pic>
      </p:grpSp>
      <p:pic>
        <p:nvPicPr>
          <p:cNvPr id="201" name="HiAP-Wireframe-graphic-2.png" descr="HiAP-Wireframe-graphic-2.png"/>
          <p:cNvPicPr>
            <a:picLocks noChangeAspect="1"/>
          </p:cNvPicPr>
          <p:nvPr/>
        </p:nvPicPr>
        <p:blipFill>
          <a:blip r:embed="rId3"/>
          <a:srcRect l="4891" t="2175" r="4890" b="87108"/>
          <a:stretch>
            <a:fillRect/>
          </a:stretch>
        </p:blipFill>
        <p:spPr>
          <a:xfrm flipH="1">
            <a:off x="-9973" y="8292541"/>
            <a:ext cx="13024746" cy="1467162"/>
          </a:xfrm>
          <a:prstGeom prst="rect">
            <a:avLst/>
          </a:prstGeom>
          <a:ln w="12700">
            <a:miter lim="400000"/>
          </a:ln>
        </p:spPr>
      </p:pic>
      <p:sp>
        <p:nvSpPr>
          <p:cNvPr id="202" name="Rectangle 4"/>
          <p:cNvSpPr txBox="1"/>
          <p:nvPr/>
        </p:nvSpPr>
        <p:spPr>
          <a:xfrm>
            <a:off x="2497440" y="4391228"/>
            <a:ext cx="8009915" cy="1431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8766" tIns="48766" rIns="48766" bIns="48766">
            <a:spAutoFit/>
          </a:bodyPr>
          <a:lstStyle>
            <a:lvl1pPr>
              <a:defRPr sz="2900" spc="-33">
                <a:latin typeface="Century Gothic"/>
                <a:ea typeface="Century Gothic"/>
                <a:cs typeface="Century Gothic"/>
                <a:sym typeface="Century Gothic"/>
              </a:defRPr>
            </a:lvl1pPr>
          </a:lstStyle>
          <a:p>
            <a:r>
              <a:t>Conclude with a group activity based on developing a stakeholder analysis (refer to HiAP Training Manual – Module 7).</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 name="Rectangle"/>
          <p:cNvSpPr/>
          <p:nvPr/>
        </p:nvSpPr>
        <p:spPr>
          <a:xfrm>
            <a:off x="-16207" y="-33621"/>
            <a:ext cx="13037214" cy="9820842"/>
          </a:xfrm>
          <a:prstGeom prst="rect">
            <a:avLst/>
          </a:prstGeom>
          <a:solidFill>
            <a:srgbClr val="242E7C"/>
          </a:solidFill>
          <a:ln w="12700">
            <a:miter lim="400000"/>
          </a:ln>
        </p:spPr>
        <p:txBody>
          <a:bodyPr lIns="48766" tIns="48766" rIns="48766" bIns="48766" anchor="ctr"/>
          <a:lstStyle/>
          <a:p>
            <a:pPr>
              <a:defRPr sz="2600">
                <a:solidFill>
                  <a:srgbClr val="242E7C"/>
                </a:solidFill>
              </a:defRPr>
            </a:pPr>
            <a:endParaRPr/>
          </a:p>
        </p:txBody>
      </p:sp>
      <p:sp>
        <p:nvSpPr>
          <p:cNvPr id="205" name="End of…"/>
          <p:cNvSpPr txBox="1">
            <a:spLocks noGrp="1"/>
          </p:cNvSpPr>
          <p:nvPr>
            <p:ph type="title"/>
          </p:nvPr>
        </p:nvSpPr>
        <p:spPr>
          <a:xfrm>
            <a:off x="6924578" y="1163229"/>
            <a:ext cx="5638406" cy="4094570"/>
          </a:xfrm>
          <a:prstGeom prst="rect">
            <a:avLst/>
          </a:prstGeom>
        </p:spPr>
        <p:txBody>
          <a:bodyPr lIns="38100" tIns="38100" rIns="38100" bIns="38100"/>
          <a:lstStyle/>
          <a:p>
            <a:pPr algn="r" defTabSz="457200">
              <a:lnSpc>
                <a:spcPct val="100000"/>
              </a:lnSpc>
              <a:defRPr sz="4600" b="1">
                <a:solidFill>
                  <a:srgbClr val="FFFFFF"/>
                </a:solidFill>
                <a:uFill>
                  <a:solidFill>
                    <a:srgbClr val="000000"/>
                  </a:solidFill>
                </a:uFill>
                <a:latin typeface="Century Gothic"/>
                <a:ea typeface="Century Gothic"/>
                <a:cs typeface="Century Gothic"/>
                <a:sym typeface="Century Gothic"/>
              </a:defRPr>
            </a:pPr>
            <a:r>
              <a:rPr dirty="0"/>
              <a:t>End of </a:t>
            </a:r>
          </a:p>
          <a:p>
            <a:pPr algn="r" defTabSz="457200">
              <a:lnSpc>
                <a:spcPct val="100000"/>
              </a:lnSpc>
              <a:defRPr sz="4600" b="1">
                <a:solidFill>
                  <a:srgbClr val="FFFFFF"/>
                </a:solidFill>
                <a:uFill>
                  <a:solidFill>
                    <a:srgbClr val="000000"/>
                  </a:solidFill>
                </a:uFill>
                <a:latin typeface="Century Gothic"/>
                <a:ea typeface="Century Gothic"/>
                <a:cs typeface="Century Gothic"/>
                <a:sym typeface="Century Gothic"/>
              </a:defRPr>
            </a:pPr>
            <a:r>
              <a:rPr dirty="0"/>
              <a:t>Module 7 </a:t>
            </a:r>
            <a:r>
              <a:rPr b="0" dirty="0"/>
              <a:t>Part </a:t>
            </a:r>
            <a:r>
              <a:rPr lang="en-US" b="0" dirty="0"/>
              <a:t>2</a:t>
            </a:r>
            <a:endParaRPr b="0" dirty="0"/>
          </a:p>
          <a:p>
            <a:pPr algn="r" defTabSz="457200">
              <a:lnSpc>
                <a:spcPct val="100000"/>
              </a:lnSpc>
              <a:defRPr sz="4600">
                <a:solidFill>
                  <a:srgbClr val="FFFFFF"/>
                </a:solidFill>
                <a:uFill>
                  <a:solidFill>
                    <a:srgbClr val="000000"/>
                  </a:solidFill>
                </a:uFill>
                <a:latin typeface="Century Gothic"/>
                <a:ea typeface="Century Gothic"/>
                <a:cs typeface="Century Gothic"/>
                <a:sym typeface="Century Gothic"/>
              </a:defRPr>
            </a:pPr>
            <a:endParaRPr b="0" dirty="0"/>
          </a:p>
          <a:p>
            <a:pPr algn="r" defTabSz="457200">
              <a:lnSpc>
                <a:spcPct val="100000"/>
              </a:lnSpc>
              <a:defRPr sz="4600" b="1">
                <a:solidFill>
                  <a:srgbClr val="FFFFFF"/>
                </a:solidFill>
                <a:uFill>
                  <a:solidFill>
                    <a:srgbClr val="000000"/>
                  </a:solidFill>
                </a:uFill>
                <a:latin typeface="Century Gothic"/>
                <a:ea typeface="Century Gothic"/>
                <a:cs typeface="Century Gothic"/>
                <a:sym typeface="Century Gothic"/>
              </a:defRPr>
            </a:pPr>
            <a:r>
              <a:rPr dirty="0"/>
              <a:t>Please continue </a:t>
            </a:r>
            <a:br>
              <a:rPr dirty="0"/>
            </a:br>
            <a:r>
              <a:rPr dirty="0"/>
              <a:t>to Module </a:t>
            </a:r>
            <a:r>
              <a:rPr lang="en-US" dirty="0"/>
              <a:t>8</a:t>
            </a:r>
            <a:r>
              <a:rPr b="0" dirty="0"/>
              <a:t> </a:t>
            </a:r>
          </a:p>
        </p:txBody>
      </p:sp>
      <p:pic>
        <p:nvPicPr>
          <p:cNvPr id="206" name="WHO-Logo-white.png" descr="WHO-Logo-white.png"/>
          <p:cNvPicPr>
            <a:picLocks noChangeAspect="1"/>
          </p:cNvPicPr>
          <p:nvPr/>
        </p:nvPicPr>
        <p:blipFill>
          <a:blip r:embed="rId2"/>
          <a:stretch>
            <a:fillRect/>
          </a:stretch>
        </p:blipFill>
        <p:spPr>
          <a:xfrm>
            <a:off x="9799883" y="8293889"/>
            <a:ext cx="2989260" cy="1233508"/>
          </a:xfrm>
          <a:prstGeom prst="rect">
            <a:avLst/>
          </a:prstGeom>
          <a:ln w="12700">
            <a:miter lim="400000"/>
          </a:ln>
        </p:spPr>
      </p:pic>
      <p:sp>
        <p:nvSpPr>
          <p:cNvPr id="207" name="Pentagon 1"/>
          <p:cNvSpPr/>
          <p:nvPr/>
        </p:nvSpPr>
        <p:spPr>
          <a:xfrm>
            <a:off x="17065" y="-11113"/>
            <a:ext cx="3325021" cy="163512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768" y="21600"/>
                </a:lnTo>
                <a:lnTo>
                  <a:pt x="21600" y="11004"/>
                </a:lnTo>
                <a:lnTo>
                  <a:pt x="14768" y="0"/>
                </a:lnTo>
                <a:lnTo>
                  <a:pt x="0" y="0"/>
                </a:lnTo>
                <a:close/>
              </a:path>
            </a:pathLst>
          </a:custGeom>
          <a:gradFill>
            <a:gsLst>
              <a:gs pos="0">
                <a:srgbClr val="FF3682"/>
              </a:gs>
              <a:gs pos="100000">
                <a:srgbClr val="E50069"/>
              </a:gs>
            </a:gsLst>
            <a:lin ang="10800000"/>
          </a:gradFill>
          <a:ln w="12700">
            <a:miter lim="400000"/>
          </a:ln>
          <a:effectLst>
            <a:outerShdw blurRad="203200" dist="25400" dir="5400000" rotWithShape="0">
              <a:srgbClr val="000000">
                <a:alpha val="82000"/>
              </a:srgbClr>
            </a:outerShdw>
          </a:effectLst>
        </p:spPr>
        <p:txBody>
          <a:bodyPr lIns="48766" tIns="48766" rIns="48766" bIns="48766" anchor="ctr"/>
          <a:lstStyle/>
          <a:p>
            <a:pPr>
              <a:defRPr>
                <a:solidFill>
                  <a:srgbClr val="E50069"/>
                </a:solidFill>
                <a:latin typeface="+mj-lt"/>
                <a:ea typeface="+mj-ea"/>
                <a:cs typeface="+mj-cs"/>
                <a:sym typeface="Helvetica"/>
              </a:defRPr>
            </a:pPr>
            <a:endParaRPr/>
          </a:p>
        </p:txBody>
      </p:sp>
      <p:sp>
        <p:nvSpPr>
          <p:cNvPr id="208" name="Pentagon 1"/>
          <p:cNvSpPr/>
          <p:nvPr/>
        </p:nvSpPr>
        <p:spPr>
          <a:xfrm>
            <a:off x="17065" y="1617265"/>
            <a:ext cx="4324749" cy="163473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6347" y="21600"/>
                </a:lnTo>
                <a:lnTo>
                  <a:pt x="21600" y="11002"/>
                </a:lnTo>
                <a:lnTo>
                  <a:pt x="16347" y="0"/>
                </a:lnTo>
                <a:lnTo>
                  <a:pt x="0" y="0"/>
                </a:lnTo>
                <a:close/>
              </a:path>
            </a:pathLst>
          </a:custGeom>
          <a:gradFill>
            <a:gsLst>
              <a:gs pos="0">
                <a:srgbClr val="E23ABA"/>
              </a:gs>
              <a:gs pos="100000">
                <a:srgbClr val="A71680"/>
              </a:gs>
            </a:gsLst>
            <a:lin ang="10800000"/>
          </a:gradFill>
          <a:ln w="12700">
            <a:miter lim="400000"/>
          </a:ln>
          <a:effectLst>
            <a:outerShdw blurRad="203200" dist="25400" dir="5400000" rotWithShape="0">
              <a:srgbClr val="000000">
                <a:alpha val="82000"/>
              </a:srgbClr>
            </a:outerShdw>
          </a:effectLst>
        </p:spPr>
        <p:txBody>
          <a:bodyPr lIns="48766" tIns="48766" rIns="48766" bIns="48766" anchor="ctr"/>
          <a:lstStyle/>
          <a:p>
            <a:pPr>
              <a:defRPr>
                <a:solidFill>
                  <a:srgbClr val="A71680"/>
                </a:solidFill>
                <a:latin typeface="+mj-lt"/>
                <a:ea typeface="+mj-ea"/>
                <a:cs typeface="+mj-cs"/>
                <a:sym typeface="Helvetica"/>
              </a:defRPr>
            </a:pPr>
            <a:endParaRPr/>
          </a:p>
        </p:txBody>
      </p:sp>
      <p:sp>
        <p:nvSpPr>
          <p:cNvPr id="209" name="Pentagon 1"/>
          <p:cNvSpPr/>
          <p:nvPr/>
        </p:nvSpPr>
        <p:spPr>
          <a:xfrm>
            <a:off x="17065" y="3245245"/>
            <a:ext cx="5638405" cy="163473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7573" y="21600"/>
                </a:lnTo>
                <a:lnTo>
                  <a:pt x="21600" y="11002"/>
                </a:lnTo>
                <a:lnTo>
                  <a:pt x="17573" y="0"/>
                </a:lnTo>
                <a:lnTo>
                  <a:pt x="0" y="0"/>
                </a:lnTo>
                <a:close/>
              </a:path>
            </a:pathLst>
          </a:custGeom>
          <a:gradFill>
            <a:gsLst>
              <a:gs pos="0">
                <a:srgbClr val="8B3FCF"/>
              </a:gs>
              <a:gs pos="100000">
                <a:srgbClr val="532075"/>
              </a:gs>
            </a:gsLst>
            <a:lin ang="10800000"/>
          </a:gradFill>
          <a:ln w="12700">
            <a:miter lim="400000"/>
          </a:ln>
          <a:effectLst>
            <a:outerShdw blurRad="203200" dist="25400" dir="5400000" rotWithShape="0">
              <a:srgbClr val="000000">
                <a:alpha val="82000"/>
              </a:srgbClr>
            </a:outerShdw>
          </a:effectLst>
        </p:spPr>
        <p:txBody>
          <a:bodyPr lIns="48766" tIns="48766" rIns="48766" bIns="48766" anchor="ctr"/>
          <a:lstStyle/>
          <a:p>
            <a:pPr>
              <a:defRPr>
                <a:solidFill>
                  <a:srgbClr val="BE0D0D"/>
                </a:solidFill>
                <a:latin typeface="+mj-lt"/>
                <a:ea typeface="+mj-ea"/>
                <a:cs typeface="+mj-cs"/>
                <a:sym typeface="Helvetica"/>
              </a:defRPr>
            </a:pPr>
            <a:endParaRPr/>
          </a:p>
        </p:txBody>
      </p:sp>
      <p:sp>
        <p:nvSpPr>
          <p:cNvPr id="210" name="Pentagon 1"/>
          <p:cNvSpPr/>
          <p:nvPr/>
        </p:nvSpPr>
        <p:spPr>
          <a:xfrm>
            <a:off x="17065" y="4873624"/>
            <a:ext cx="6984208" cy="163473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8347" y="21600"/>
                </a:lnTo>
                <a:lnTo>
                  <a:pt x="21600" y="11002"/>
                </a:lnTo>
                <a:lnTo>
                  <a:pt x="18347" y="0"/>
                </a:lnTo>
                <a:lnTo>
                  <a:pt x="0" y="0"/>
                </a:lnTo>
                <a:close/>
              </a:path>
            </a:pathLst>
          </a:custGeom>
          <a:gradFill>
            <a:gsLst>
              <a:gs pos="0">
                <a:srgbClr val="3D49C3"/>
              </a:gs>
              <a:gs pos="100000">
                <a:srgbClr val="242E7C"/>
              </a:gs>
            </a:gsLst>
            <a:lin ang="10800000"/>
          </a:gradFill>
          <a:ln w="12700">
            <a:miter lim="400000"/>
          </a:ln>
          <a:effectLst>
            <a:outerShdw blurRad="203200" dist="25400" dir="5400000" rotWithShape="0">
              <a:srgbClr val="000000">
                <a:alpha val="82000"/>
              </a:srgbClr>
            </a:outerShdw>
          </a:effectLst>
        </p:spPr>
        <p:txBody>
          <a:bodyPr lIns="48766" tIns="48766" rIns="48766" bIns="48766" anchor="ctr"/>
          <a:lstStyle/>
          <a:p>
            <a:pPr>
              <a:defRPr>
                <a:solidFill>
                  <a:srgbClr val="E50069"/>
                </a:solidFill>
                <a:latin typeface="+mj-lt"/>
                <a:ea typeface="+mj-ea"/>
                <a:cs typeface="+mj-cs"/>
                <a:sym typeface="Helvetica"/>
              </a:defRPr>
            </a:pPr>
            <a:endParaRPr/>
          </a:p>
        </p:txBody>
      </p:sp>
      <p:sp>
        <p:nvSpPr>
          <p:cNvPr id="211" name="Pentagon 1"/>
          <p:cNvSpPr/>
          <p:nvPr/>
        </p:nvSpPr>
        <p:spPr>
          <a:xfrm>
            <a:off x="17065" y="6501605"/>
            <a:ext cx="8260161" cy="163473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8850" y="21600"/>
                </a:lnTo>
                <a:lnTo>
                  <a:pt x="21600" y="11002"/>
                </a:lnTo>
                <a:lnTo>
                  <a:pt x="18850" y="0"/>
                </a:lnTo>
                <a:lnTo>
                  <a:pt x="0" y="0"/>
                </a:lnTo>
                <a:close/>
              </a:path>
            </a:pathLst>
          </a:custGeom>
          <a:gradFill>
            <a:gsLst>
              <a:gs pos="0">
                <a:srgbClr val="3B8DD6"/>
              </a:gs>
              <a:gs pos="100000">
                <a:srgbClr val="006CA6"/>
              </a:gs>
            </a:gsLst>
            <a:lin ang="10800000"/>
          </a:gradFill>
          <a:ln w="12700">
            <a:miter lim="400000"/>
          </a:ln>
          <a:effectLst>
            <a:outerShdw blurRad="203200" dist="25400" dir="5400000" rotWithShape="0">
              <a:srgbClr val="000000">
                <a:alpha val="82000"/>
              </a:srgbClr>
            </a:outerShdw>
          </a:effectLst>
        </p:spPr>
        <p:txBody>
          <a:bodyPr lIns="48766" tIns="48766" rIns="48766" bIns="48766" anchor="ctr"/>
          <a:lstStyle/>
          <a:p>
            <a:pPr>
              <a:defRPr>
                <a:latin typeface="+mj-lt"/>
                <a:ea typeface="+mj-ea"/>
                <a:cs typeface="+mj-cs"/>
                <a:sym typeface="Helvetica"/>
              </a:defRPr>
            </a:pPr>
            <a:endParaRPr/>
          </a:p>
        </p:txBody>
      </p:sp>
      <p:sp>
        <p:nvSpPr>
          <p:cNvPr id="212" name="Pentagon 1"/>
          <p:cNvSpPr/>
          <p:nvPr/>
        </p:nvSpPr>
        <p:spPr>
          <a:xfrm>
            <a:off x="17065" y="8129586"/>
            <a:ext cx="9565880" cy="163512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9226" y="21600"/>
                </a:lnTo>
                <a:lnTo>
                  <a:pt x="21600" y="11004"/>
                </a:lnTo>
                <a:lnTo>
                  <a:pt x="19226" y="0"/>
                </a:lnTo>
                <a:lnTo>
                  <a:pt x="0" y="0"/>
                </a:lnTo>
                <a:close/>
              </a:path>
            </a:pathLst>
          </a:custGeom>
          <a:gradFill>
            <a:gsLst>
              <a:gs pos="0">
                <a:srgbClr val="55C4D0"/>
              </a:gs>
              <a:gs pos="100000">
                <a:srgbClr val="008B92"/>
              </a:gs>
            </a:gsLst>
            <a:lin ang="10800000"/>
          </a:gradFill>
          <a:ln w="12700">
            <a:miter lim="400000"/>
          </a:ln>
          <a:effectLst>
            <a:outerShdw blurRad="203200" dist="25400" dir="5400000" rotWithShape="0">
              <a:srgbClr val="000000">
                <a:alpha val="82000"/>
              </a:srgbClr>
            </a:outerShdw>
          </a:effectLst>
        </p:spPr>
        <p:txBody>
          <a:bodyPr lIns="48766" tIns="48766" rIns="48766" bIns="48766" anchor="ctr"/>
          <a:lstStyle/>
          <a:p>
            <a:pPr>
              <a:defRPr>
                <a:solidFill>
                  <a:srgbClr val="BE0D0D"/>
                </a:solidFill>
                <a:latin typeface="+mj-lt"/>
                <a:ea typeface="+mj-ea"/>
                <a:cs typeface="+mj-cs"/>
                <a:sym typeface="Helvetica"/>
              </a:defRPr>
            </a:pPr>
            <a:endParaRPr/>
          </a:p>
        </p:txBody>
      </p:sp>
      <p:sp>
        <p:nvSpPr>
          <p:cNvPr id="213" name="Line"/>
          <p:cNvSpPr/>
          <p:nvPr/>
        </p:nvSpPr>
        <p:spPr>
          <a:xfrm>
            <a:off x="7110565" y="3269476"/>
            <a:ext cx="5363828" cy="2"/>
          </a:xfrm>
          <a:prstGeom prst="line">
            <a:avLst/>
          </a:prstGeom>
          <a:ln w="12700">
            <a:solidFill>
              <a:srgbClr val="FFFFFF"/>
            </a:solidFill>
            <a:miter lim="400000"/>
          </a:ln>
        </p:spPr>
        <p:txBody>
          <a:bodyPr lIns="45718" tIns="45718" rIns="45718" bIns="45718"/>
          <a:lstStyle/>
          <a:p>
            <a:endParaRPr/>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8766" tIns="48766" rIns="48766" bIns="48766" numCol="1" spcCol="38100" rtlCol="0" anchor="ctr">
        <a:spAutoFit/>
      </a:bodyPr>
      <a:lstStyle>
        <a:def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8766" tIns="48766" rIns="48766" bIns="48766" numCol="1" spcCol="38100" rtlCol="0" anchor="t">
        <a:spAutoFit/>
      </a:bodyPr>
      <a:lstStyle>
        <a:def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8766" tIns="48766" rIns="48766" bIns="48766" numCol="1" spcCol="38100" rtlCol="0" anchor="ctr">
        <a:spAutoFit/>
      </a:bodyPr>
      <a:lstStyle>
        <a:def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8766" tIns="48766" rIns="48766" bIns="48766" numCol="1" spcCol="38100" rtlCol="0" anchor="t">
        <a:spAutoFit/>
      </a:bodyPr>
      <a:lstStyle>
        <a:def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3</TotalTime>
  <Words>418</Words>
  <Application>Microsoft Office PowerPoint</Application>
  <PresentationFormat>Custom</PresentationFormat>
  <Paragraphs>81</Paragraphs>
  <Slides>7</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Century Gothic</vt:lpstr>
      <vt:lpstr>Helvetica</vt:lpstr>
      <vt:lpstr>Office Theme</vt:lpstr>
      <vt:lpstr>Stakeholder ANALYSIS</vt:lpstr>
      <vt:lpstr>PowerPoint Presentation</vt:lpstr>
      <vt:lpstr>What is a stakeholder analysis?</vt:lpstr>
      <vt:lpstr>Why conduct a  stakeholder analysis?</vt:lpstr>
      <vt:lpstr>Identifying and categorizing stakeholders – Stakeholder mapping</vt:lpstr>
      <vt:lpstr>GROUP ACTIVITY</vt:lpstr>
      <vt:lpstr>End of  Module 7 Part 2  Please continue  to Module 8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Stakeholder ANALYSIS</dc:title>
  <dc:creator>GALICKI, Claudia</dc:creator>
  <cp:lastModifiedBy>GALICKI, Claudia</cp:lastModifiedBy>
  <cp:revision>2</cp:revision>
  <dcterms:modified xsi:type="dcterms:W3CDTF">2020-05-12T21:55:27Z</dcterms:modified>
</cp:coreProperties>
</file>