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5B5"/>
    <a:srgbClr val="D5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3"/>
  </p:normalViewPr>
  <p:slideViewPr>
    <p:cSldViewPr snapToGrid="0" snapToObjects="1">
      <p:cViewPr varScale="1">
        <p:scale>
          <a:sx n="94" d="100"/>
          <a:sy n="9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300480" latinLnBrk="0">
      <a:defRPr sz="1600">
        <a:latin typeface="+mn-lt"/>
        <a:ea typeface="+mn-ea"/>
        <a:cs typeface="+mn-cs"/>
        <a:sym typeface="Calibri"/>
      </a:defRPr>
    </a:lvl1pPr>
    <a:lvl2pPr indent="228600" defTabSz="1300480" latinLnBrk="0">
      <a:defRPr sz="1600">
        <a:latin typeface="+mn-lt"/>
        <a:ea typeface="+mn-ea"/>
        <a:cs typeface="+mn-cs"/>
        <a:sym typeface="Calibri"/>
      </a:defRPr>
    </a:lvl2pPr>
    <a:lvl3pPr indent="457200" defTabSz="1300480" latinLnBrk="0">
      <a:defRPr sz="1600">
        <a:latin typeface="+mn-lt"/>
        <a:ea typeface="+mn-ea"/>
        <a:cs typeface="+mn-cs"/>
        <a:sym typeface="Calibri"/>
      </a:defRPr>
    </a:lvl3pPr>
    <a:lvl4pPr indent="685800" defTabSz="1300480" latinLnBrk="0">
      <a:defRPr sz="1600">
        <a:latin typeface="+mn-lt"/>
        <a:ea typeface="+mn-ea"/>
        <a:cs typeface="+mn-cs"/>
        <a:sym typeface="Calibri"/>
      </a:defRPr>
    </a:lvl4pPr>
    <a:lvl5pPr indent="914400" defTabSz="1300480" latinLnBrk="0">
      <a:defRPr sz="1600">
        <a:latin typeface="+mn-lt"/>
        <a:ea typeface="+mn-ea"/>
        <a:cs typeface="+mn-cs"/>
        <a:sym typeface="Calibri"/>
      </a:defRPr>
    </a:lvl5pPr>
    <a:lvl6pPr indent="1143000" defTabSz="1300480" latinLnBrk="0">
      <a:defRPr sz="1600">
        <a:latin typeface="+mn-lt"/>
        <a:ea typeface="+mn-ea"/>
        <a:cs typeface="+mn-cs"/>
        <a:sym typeface="Calibri"/>
      </a:defRPr>
    </a:lvl6pPr>
    <a:lvl7pPr indent="1371600" defTabSz="1300480" latinLnBrk="0">
      <a:defRPr sz="1600">
        <a:latin typeface="+mn-lt"/>
        <a:ea typeface="+mn-ea"/>
        <a:cs typeface="+mn-cs"/>
        <a:sym typeface="Calibri"/>
      </a:defRPr>
    </a:lvl7pPr>
    <a:lvl8pPr indent="1600200" defTabSz="1300480" latinLnBrk="0">
      <a:defRPr sz="1600">
        <a:latin typeface="+mn-lt"/>
        <a:ea typeface="+mn-ea"/>
        <a:cs typeface="+mn-cs"/>
        <a:sym typeface="Calibri"/>
      </a:defRPr>
    </a:lvl8pPr>
    <a:lvl9pPr indent="1828800" defTabSz="1300480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625599" y="2416387"/>
            <a:ext cx="9753604" cy="2546775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25599" y="5061372"/>
            <a:ext cx="9753604" cy="176615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400"/>
            </a:lvl1pPr>
            <a:lvl2pPr marL="0" indent="0" algn="ctr">
              <a:buSzTx/>
              <a:buFontTx/>
              <a:buNone/>
              <a:defRPr sz="3400"/>
            </a:lvl2pPr>
            <a:lvl3pPr marL="0" indent="0" algn="ctr">
              <a:buSzTx/>
              <a:buFontTx/>
              <a:buNone/>
              <a:defRPr sz="3400"/>
            </a:lvl3pPr>
            <a:lvl4pPr marL="0" indent="0" algn="ctr">
              <a:buSzTx/>
              <a:buFontTx/>
              <a:buNone/>
              <a:defRPr sz="3400"/>
            </a:lvl4pPr>
            <a:lvl5pPr marL="0" indent="0" algn="ctr">
              <a:buSzTx/>
              <a:buFont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87306" y="3042920"/>
            <a:ext cx="11216642" cy="304292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306" y="6114627"/>
            <a:ext cx="11216642" cy="16002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4077" y="3166533"/>
            <a:ext cx="5527046" cy="46414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95773" y="1608664"/>
            <a:ext cx="11216642" cy="14139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5773" y="3012438"/>
            <a:ext cx="5501641" cy="87884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3400" b="1"/>
            </a:lvl1pPr>
            <a:lvl2pPr marL="0" indent="0">
              <a:buSzTx/>
              <a:buFontTx/>
              <a:buNone/>
              <a:defRPr sz="3400" b="1"/>
            </a:lvl2pPr>
            <a:lvl3pPr marL="0" indent="0">
              <a:buSzTx/>
              <a:buFontTx/>
              <a:buNone/>
              <a:defRPr sz="3400" b="1"/>
            </a:lvl3pPr>
            <a:lvl4pPr marL="0" indent="0">
              <a:buSzTx/>
              <a:buFontTx/>
              <a:buNone/>
              <a:defRPr sz="3400" b="1"/>
            </a:lvl4pPr>
            <a:lvl5pPr marL="0" indent="0">
              <a:buSzTx/>
              <a:buFontTx/>
              <a:buNone/>
              <a:defRPr sz="3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83680" y="3012438"/>
            <a:ext cx="5528741" cy="87884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95773" y="1706877"/>
            <a:ext cx="4194389" cy="1706885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28733" y="2272451"/>
            <a:ext cx="6583682" cy="5198537"/>
          </a:xfrm>
          <a:prstGeom prst="rect">
            <a:avLst/>
          </a:prstGeom>
        </p:spPr>
        <p:txBody>
          <a:bodyPr/>
          <a:lstStyle>
            <a:lvl1pPr marL="314325" indent="-314325">
              <a:defRPr sz="4400"/>
            </a:lvl1pPr>
            <a:lvl2pPr marL="816427" indent="-359227">
              <a:defRPr sz="4400"/>
            </a:lvl2pPr>
            <a:lvl3pPr marL="1333500" indent="-419100">
              <a:defRPr sz="4400"/>
            </a:lvl3pPr>
            <a:lvl4pPr marL="1874520" indent="-502919">
              <a:defRPr sz="4400"/>
            </a:lvl4pPr>
            <a:lvl5pPr marL="2331720" indent="-502920"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95771" y="3413759"/>
            <a:ext cx="4194391" cy="406569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95773" y="1706877"/>
            <a:ext cx="4194389" cy="1706885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528733" y="2272451"/>
            <a:ext cx="6583682" cy="51985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5773" y="3413759"/>
            <a:ext cx="4194389" cy="406569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/>
            </a:lvl1pPr>
            <a:lvl2pPr marL="0" indent="0">
              <a:buSzTx/>
              <a:buFontTx/>
              <a:buNone/>
              <a:defRPr sz="2200"/>
            </a:lvl2pPr>
            <a:lvl3pPr marL="0" indent="0">
              <a:buSzTx/>
              <a:buFontTx/>
              <a:buNone/>
              <a:defRPr sz="2200"/>
            </a:lvl3pPr>
            <a:lvl4pPr marL="0" indent="0">
              <a:buSzTx/>
              <a:buFontTx/>
              <a:buNone/>
              <a:defRPr sz="2200"/>
            </a:lvl4pPr>
            <a:lvl5pPr marL="0" indent="0">
              <a:buSzTx/>
              <a:buFont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4077" y="1608664"/>
            <a:ext cx="11216645" cy="141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77" y="3166533"/>
            <a:ext cx="11216645" cy="4641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4512" y="8040697"/>
            <a:ext cx="316211" cy="306686"/>
          </a:xfrm>
          <a:prstGeom prst="rect">
            <a:avLst/>
          </a:prstGeom>
          <a:ln w="12700">
            <a:miter lim="400000"/>
          </a:ln>
        </p:spPr>
        <p:txBody>
          <a:bodyPr wrap="none" lIns="48766" tIns="48766" rIns="48766" bIns="48766" anchor="ctr">
            <a:spAutoFit/>
          </a:bodyPr>
          <a:lstStyle>
            <a:lvl1pPr algn="r">
              <a:defRPr sz="1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10240" marR="0" indent="-31024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819150" marR="0" indent="-36195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348738" marR="0" indent="-434338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8542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3114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7686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2258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6830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1402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>
            <a:off x="-16207" y="-33621"/>
            <a:ext cx="13037214" cy="9820842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</p:spPr>
        <p:txBody>
          <a:bodyPr lIns="48766" tIns="48766" rIns="48766" bIns="48766" anchor="ctr"/>
          <a:lstStyle/>
          <a:p>
            <a:pPr>
              <a:defRPr sz="2600">
                <a:solidFill>
                  <a:srgbClr val="242E7C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5" name="Pentagon 1"/>
          <p:cNvSpPr/>
          <p:nvPr/>
        </p:nvSpPr>
        <p:spPr>
          <a:xfrm>
            <a:off x="8910803" y="-42352"/>
            <a:ext cx="4118312" cy="2722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6206" y="21600"/>
                </a:lnTo>
                <a:lnTo>
                  <a:pt x="0" y="11002"/>
                </a:lnTo>
                <a:lnTo>
                  <a:pt x="6206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6CD5B5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96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485848" y="5202415"/>
            <a:ext cx="6707481" cy="1413590"/>
          </a:xfrm>
          <a:prstGeom prst="rect">
            <a:avLst/>
          </a:prstGeom>
        </p:spPr>
        <p:txBody>
          <a:bodyPr/>
          <a:lstStyle/>
          <a:p>
            <a:pPr algn="l" defTabSz="1053388">
              <a:spcBef>
                <a:spcPts val="1100"/>
              </a:spcBef>
              <a:defRPr sz="3300" b="1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MODULE 00</a:t>
            </a:r>
            <a:endParaRPr sz="2700" spc="-27"/>
          </a:p>
          <a:p>
            <a:pPr algn="l" defTabSz="457200">
              <a:lnSpc>
                <a:spcPct val="120000"/>
              </a:lnSpc>
              <a:spcBef>
                <a:spcPts val="200"/>
              </a:spcBef>
              <a:defRPr sz="2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subtitle text here</a:t>
            </a:r>
          </a:p>
        </p:txBody>
      </p:sp>
      <p:pic>
        <p:nvPicPr>
          <p:cNvPr id="97" name="WHO-Logo-white.png" descr="WHO-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7227089"/>
            <a:ext cx="3676892" cy="1517259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Pentagon 1"/>
          <p:cNvSpPr/>
          <p:nvPr/>
        </p:nvSpPr>
        <p:spPr>
          <a:xfrm>
            <a:off x="9329903" y="2679699"/>
            <a:ext cx="3699210" cy="1188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4462" y="21600"/>
                </a:lnTo>
                <a:lnTo>
                  <a:pt x="0" y="11002"/>
                </a:lnTo>
                <a:lnTo>
                  <a:pt x="4462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CA6"/>
              </a:gs>
              <a:gs pos="100000">
                <a:srgbClr val="3A8BD2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99" name="Pentagon 1"/>
          <p:cNvSpPr/>
          <p:nvPr/>
        </p:nvSpPr>
        <p:spPr>
          <a:xfrm>
            <a:off x="8603432" y="3862809"/>
            <a:ext cx="4432638" cy="118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3724" y="21600"/>
                </a:lnTo>
                <a:lnTo>
                  <a:pt x="0" y="11002"/>
                </a:lnTo>
                <a:lnTo>
                  <a:pt x="3724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8B92"/>
              </a:gs>
              <a:gs pos="100000">
                <a:srgbClr val="55C5D0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100" name="Pentagon 1"/>
          <p:cNvSpPr/>
          <p:nvPr/>
        </p:nvSpPr>
        <p:spPr>
          <a:xfrm>
            <a:off x="7648574" y="5045919"/>
            <a:ext cx="5372437" cy="118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3072" y="21600"/>
                </a:lnTo>
                <a:lnTo>
                  <a:pt x="0" y="11002"/>
                </a:lnTo>
                <a:lnTo>
                  <a:pt x="3072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128"/>
              </a:gs>
              <a:gs pos="100000">
                <a:srgbClr val="46A853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101" name="Pentagon 1"/>
          <p:cNvSpPr/>
          <p:nvPr/>
        </p:nvSpPr>
        <p:spPr>
          <a:xfrm>
            <a:off x="6670750" y="6229029"/>
            <a:ext cx="6358822" cy="118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21591" y="21600"/>
                </a:moveTo>
                <a:lnTo>
                  <a:pt x="2595" y="21600"/>
                </a:lnTo>
                <a:lnTo>
                  <a:pt x="0" y="11002"/>
                </a:lnTo>
                <a:lnTo>
                  <a:pt x="2595" y="0"/>
                </a:lnTo>
                <a:lnTo>
                  <a:pt x="21589" y="0"/>
                </a:lnTo>
                <a:cubicBezTo>
                  <a:pt x="21580" y="7200"/>
                  <a:pt x="21600" y="14400"/>
                  <a:pt x="21591" y="21600"/>
                </a:cubicBezTo>
                <a:close/>
              </a:path>
            </a:pathLst>
          </a:custGeom>
          <a:gradFill>
            <a:gsLst>
              <a:gs pos="0">
                <a:srgbClr val="629623"/>
              </a:gs>
              <a:gs pos="100000">
                <a:srgbClr val="91C54B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102" name="Pentagon 1"/>
          <p:cNvSpPr/>
          <p:nvPr/>
        </p:nvSpPr>
        <p:spPr>
          <a:xfrm>
            <a:off x="5743618" y="7412139"/>
            <a:ext cx="7292463" cy="118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1592" y="21600"/>
                </a:moveTo>
                <a:lnTo>
                  <a:pt x="2263" y="21600"/>
                </a:lnTo>
                <a:lnTo>
                  <a:pt x="0" y="11002"/>
                </a:lnTo>
                <a:lnTo>
                  <a:pt x="2263" y="0"/>
                </a:lnTo>
                <a:lnTo>
                  <a:pt x="21589" y="0"/>
                </a:lnTo>
                <a:cubicBezTo>
                  <a:pt x="21581" y="7200"/>
                  <a:pt x="21600" y="14400"/>
                  <a:pt x="21592" y="21600"/>
                </a:cubicBezTo>
                <a:close/>
              </a:path>
            </a:pathLst>
          </a:custGeom>
          <a:gradFill>
            <a:gsLst>
              <a:gs pos="0">
                <a:srgbClr val="D3C000"/>
              </a:gs>
              <a:gs pos="100000">
                <a:srgbClr val="EEDD49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103" name="Pentagon 1"/>
          <p:cNvSpPr/>
          <p:nvPr/>
        </p:nvSpPr>
        <p:spPr>
          <a:xfrm>
            <a:off x="4794843" y="8595251"/>
            <a:ext cx="8240811" cy="118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21593" y="21600"/>
                </a:moveTo>
                <a:lnTo>
                  <a:pt x="2002" y="21600"/>
                </a:lnTo>
                <a:lnTo>
                  <a:pt x="0" y="11002"/>
                </a:lnTo>
                <a:lnTo>
                  <a:pt x="2002" y="0"/>
                </a:lnTo>
                <a:lnTo>
                  <a:pt x="21590" y="0"/>
                </a:lnTo>
                <a:cubicBezTo>
                  <a:pt x="21583" y="7200"/>
                  <a:pt x="21600" y="14400"/>
                  <a:pt x="21593" y="21600"/>
                </a:cubicBezTo>
                <a:close/>
              </a:path>
            </a:pathLst>
          </a:custGeom>
          <a:gradFill>
            <a:gsLst>
              <a:gs pos="0">
                <a:srgbClr val="EEAB00"/>
              </a:gs>
              <a:gs pos="100000">
                <a:srgbClr val="FFC343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104" name="Title 1"/>
          <p:cNvSpPr txBox="1">
            <a:spLocks noGrp="1"/>
          </p:cNvSpPr>
          <p:nvPr>
            <p:ph type="ctrTitle"/>
          </p:nvPr>
        </p:nvSpPr>
        <p:spPr>
          <a:xfrm>
            <a:off x="485847" y="485847"/>
            <a:ext cx="8366477" cy="3757836"/>
          </a:xfrm>
          <a:prstGeom prst="rect">
            <a:avLst/>
          </a:prstGeom>
        </p:spPr>
        <p:txBody>
          <a:bodyPr lIns="38100" tIns="38100" rIns="38100" bIns="38100" anchor="t"/>
          <a:lstStyle/>
          <a:p>
            <a:pPr algn="l" defTabSz="324611">
              <a:lnSpc>
                <a:spcPct val="100000"/>
              </a:lnSpc>
              <a:defRPr sz="6200" b="1" cap="all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HEADLINE</a:t>
            </a:r>
            <a:br/>
            <a:r>
              <a:t>INSERT TEXT HERE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41C88C8-27E3-A749-A86F-162E96A1925F}"/>
              </a:ext>
            </a:extLst>
          </p:cNvPr>
          <p:cNvSpPr/>
          <p:nvPr/>
        </p:nvSpPr>
        <p:spPr>
          <a:xfrm>
            <a:off x="10883249" y="501278"/>
            <a:ext cx="1620124" cy="1620122"/>
          </a:xfrm>
          <a:prstGeom prst="rect">
            <a:avLst/>
          </a:prstGeom>
          <a:noFill/>
          <a:ln w="127000" cap="flat">
            <a:solidFill>
              <a:srgbClr val="242E7C"/>
            </a:solidFill>
            <a:prstDash val="solid"/>
            <a:miter lim="800000"/>
          </a:ln>
          <a:effectLst/>
        </p:spPr>
        <p:txBody>
          <a:bodyPr wrap="square" lIns="48766" tIns="48766" rIns="48766" bIns="48766" numCol="1" anchor="ctr">
            <a:noAutofit/>
          </a:bodyPr>
          <a:lstStyle/>
          <a:p>
            <a:pPr>
              <a:defRPr>
                <a:solidFill>
                  <a:srgbClr val="242E7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3BB286D6-1FEC-CD43-974A-A2D167F82413}"/>
              </a:ext>
            </a:extLst>
          </p:cNvPr>
          <p:cNvSpPr/>
          <p:nvPr/>
        </p:nvSpPr>
        <p:spPr>
          <a:xfrm>
            <a:off x="10891602" y="563691"/>
            <a:ext cx="1501817" cy="1483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8766" tIns="48766" rIns="48766" bIns="48766" numCol="1" anchor="ctr">
            <a:spAutoFit/>
          </a:bodyPr>
          <a:lstStyle>
            <a:lvl1pPr algn="ctr">
              <a:defRPr sz="9000" b="1" spc="-300">
                <a:solidFill>
                  <a:srgbClr val="242E7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GB" dirty="0"/>
              <a:t>00</a:t>
            </a:r>
            <a:endParaRPr dirty="0"/>
          </a:p>
        </p:txBody>
      </p:sp>
      <p:pic>
        <p:nvPicPr>
          <p:cNvPr id="18" name="HiAP-modules-text-BLue.png" descr="HiAP-modules-text-BLue.png">
            <a:extLst>
              <a:ext uri="{FF2B5EF4-FFF2-40B4-BE49-F238E27FC236}">
                <a16:creationId xmlns:a16="http://schemas.microsoft.com/office/drawing/2014/main" id="{F495169D-E115-534B-9ECD-CCF00E96B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306" y="79984"/>
            <a:ext cx="685506" cy="2176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onstrained resources and staff turnover"/>
          <p:cNvSpPr txBox="1"/>
          <p:nvPr/>
        </p:nvSpPr>
        <p:spPr>
          <a:xfrm>
            <a:off x="1979886" y="2262939"/>
            <a:ext cx="2739585" cy="156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900" b="1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900" b="1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900" b="1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grpSp>
        <p:nvGrpSpPr>
          <p:cNvPr id="311" name="Group"/>
          <p:cNvGrpSpPr/>
          <p:nvPr/>
        </p:nvGrpSpPr>
        <p:grpSpPr>
          <a:xfrm>
            <a:off x="1390137" y="5605488"/>
            <a:ext cx="10790170" cy="2765413"/>
            <a:chOff x="-1" y="0"/>
            <a:chExt cx="10790169" cy="2765412"/>
          </a:xfrm>
        </p:grpSpPr>
        <p:sp>
          <p:nvSpPr>
            <p:cNvPr id="308" name="Line"/>
            <p:cNvSpPr/>
            <p:nvPr/>
          </p:nvSpPr>
          <p:spPr>
            <a:xfrm>
              <a:off x="1" y="0"/>
              <a:ext cx="10790167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Line"/>
            <p:cNvSpPr/>
            <p:nvPr/>
          </p:nvSpPr>
          <p:spPr>
            <a:xfrm>
              <a:off x="-2" y="1382706"/>
              <a:ext cx="10790170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Line"/>
            <p:cNvSpPr/>
            <p:nvPr/>
          </p:nvSpPr>
          <p:spPr>
            <a:xfrm>
              <a:off x="0" y="2765412"/>
              <a:ext cx="10790167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2" name="Pentagon 1"/>
          <p:cNvSpPr/>
          <p:nvPr/>
        </p:nvSpPr>
        <p:spPr>
          <a:xfrm>
            <a:off x="-2" y="4205528"/>
            <a:ext cx="1652991" cy="1395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70" y="21600"/>
                </a:lnTo>
                <a:lnTo>
                  <a:pt x="21600" y="11003"/>
                </a:lnTo>
                <a:lnTo>
                  <a:pt x="1367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C000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13" name="Pentagon 1"/>
          <p:cNvSpPr/>
          <p:nvPr/>
        </p:nvSpPr>
        <p:spPr>
          <a:xfrm>
            <a:off x="-2" y="5590621"/>
            <a:ext cx="1652991" cy="1395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70" y="21600"/>
                </a:lnTo>
                <a:lnTo>
                  <a:pt x="21600" y="11003"/>
                </a:lnTo>
                <a:lnTo>
                  <a:pt x="136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AB00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314" name="Pentagon 1"/>
          <p:cNvSpPr/>
          <p:nvPr/>
        </p:nvSpPr>
        <p:spPr>
          <a:xfrm>
            <a:off x="-2" y="6975715"/>
            <a:ext cx="1652991" cy="1395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70" y="21600"/>
                </a:lnTo>
                <a:lnTo>
                  <a:pt x="21600" y="11000"/>
                </a:lnTo>
                <a:lnTo>
                  <a:pt x="136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506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15" name="Intersectoral policy-making and systems / process aspects  of HiAP (process, impact, outcome evaluation)"/>
          <p:cNvSpPr txBox="1"/>
          <p:nvPr/>
        </p:nvSpPr>
        <p:spPr>
          <a:xfrm>
            <a:off x="2067752" y="4386548"/>
            <a:ext cx="10383865" cy="10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norm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sp>
        <p:nvSpPr>
          <p:cNvPr id="316" name="Intersectoral policy-making and systems / process aspects  of HiAP (process, impact, outcome evaluation)"/>
          <p:cNvSpPr txBox="1"/>
          <p:nvPr/>
        </p:nvSpPr>
        <p:spPr>
          <a:xfrm>
            <a:off x="2067752" y="5771641"/>
            <a:ext cx="10383865" cy="10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norm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sp>
        <p:nvSpPr>
          <p:cNvPr id="317" name="Intersectoral policy-making and systems / process aspects  of HiAP (process, impact, outcome evaluation)"/>
          <p:cNvSpPr txBox="1"/>
          <p:nvPr/>
        </p:nvSpPr>
        <p:spPr>
          <a:xfrm>
            <a:off x="2067752" y="7156733"/>
            <a:ext cx="10383865" cy="10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norm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sp>
        <p:nvSpPr>
          <p:cNvPr id="318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sp>
        <p:nvSpPr>
          <p:cNvPr id="319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20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B19B3B-F29D-6F42-929D-D1AC56C370B5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23" name="Pentagon 1">
              <a:extLst>
                <a:ext uri="{FF2B5EF4-FFF2-40B4-BE49-F238E27FC236}">
                  <a16:creationId xmlns:a16="http://schemas.microsoft.com/office/drawing/2014/main" id="{756A1B5F-34CC-EB47-AA84-27C3CBC185F6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4" name="Square">
              <a:extLst>
                <a:ext uri="{FF2B5EF4-FFF2-40B4-BE49-F238E27FC236}">
                  <a16:creationId xmlns:a16="http://schemas.microsoft.com/office/drawing/2014/main" id="{8E6C4864-2938-834C-A4D1-328BEEE51E61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5" name="HiAP-modules-text-BLue.png" descr="HiAP-modules-text-BLue.png">
              <a:extLst>
                <a:ext uri="{FF2B5EF4-FFF2-40B4-BE49-F238E27FC236}">
                  <a16:creationId xmlns:a16="http://schemas.microsoft.com/office/drawing/2014/main" id="{92CBD923-607E-0648-9956-8FB2963F0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FD152B3D-33B0-4844-9CF3-30AFC8F7495C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entagon 1"/>
          <p:cNvSpPr/>
          <p:nvPr/>
        </p:nvSpPr>
        <p:spPr>
          <a:xfrm>
            <a:off x="-3" y="7513042"/>
            <a:ext cx="1646641" cy="1768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1516" y="21600"/>
                </a:lnTo>
                <a:lnTo>
                  <a:pt x="21600" y="11004"/>
                </a:lnTo>
                <a:lnTo>
                  <a:pt x="115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CA6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29" name="Manages context and relationships"/>
          <p:cNvSpPr txBox="1"/>
          <p:nvPr/>
        </p:nvSpPr>
        <p:spPr>
          <a:xfrm>
            <a:off x="2020189" y="2507069"/>
            <a:ext cx="2088816" cy="122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sp>
        <p:nvSpPr>
          <p:cNvPr id="330" name="Understands the culture of the organizations"/>
          <p:cNvSpPr txBox="1"/>
          <p:nvPr/>
        </p:nvSpPr>
        <p:spPr>
          <a:xfrm>
            <a:off x="2020189" y="4262246"/>
            <a:ext cx="2088816" cy="122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grpSp>
        <p:nvGrpSpPr>
          <p:cNvPr id="334" name="Group"/>
          <p:cNvGrpSpPr/>
          <p:nvPr/>
        </p:nvGrpSpPr>
        <p:grpSpPr>
          <a:xfrm>
            <a:off x="1539332" y="4020533"/>
            <a:ext cx="10656849" cy="3506125"/>
            <a:chOff x="-1" y="0"/>
            <a:chExt cx="10656847" cy="3506123"/>
          </a:xfrm>
        </p:grpSpPr>
        <p:sp>
          <p:nvSpPr>
            <p:cNvPr id="331" name="Line"/>
            <p:cNvSpPr/>
            <p:nvPr/>
          </p:nvSpPr>
          <p:spPr>
            <a:xfrm>
              <a:off x="-2" y="-1"/>
              <a:ext cx="10656849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Line"/>
            <p:cNvSpPr/>
            <p:nvPr/>
          </p:nvSpPr>
          <p:spPr>
            <a:xfrm>
              <a:off x="-2" y="1753060"/>
              <a:ext cx="10656849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Line"/>
            <p:cNvSpPr/>
            <p:nvPr/>
          </p:nvSpPr>
          <p:spPr>
            <a:xfrm>
              <a:off x="-2" y="3506123"/>
              <a:ext cx="10656849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5" name="Pentagon 1"/>
          <p:cNvSpPr/>
          <p:nvPr/>
        </p:nvSpPr>
        <p:spPr>
          <a:xfrm>
            <a:off x="-3" y="5747742"/>
            <a:ext cx="1646641" cy="1768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1516" y="21600"/>
                </a:lnTo>
                <a:lnTo>
                  <a:pt x="21600" y="11004"/>
                </a:lnTo>
                <a:lnTo>
                  <a:pt x="11516" y="0"/>
                </a:lnTo>
                <a:lnTo>
                  <a:pt x="0" y="0"/>
                </a:lnTo>
                <a:close/>
              </a:path>
            </a:pathLst>
          </a:custGeom>
          <a:solidFill>
            <a:srgbClr val="532075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36" name="Pentagon 1"/>
          <p:cNvSpPr/>
          <p:nvPr/>
        </p:nvSpPr>
        <p:spPr>
          <a:xfrm>
            <a:off x="-3" y="3992760"/>
            <a:ext cx="1646641" cy="1768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1516" y="21600"/>
                </a:lnTo>
                <a:lnTo>
                  <a:pt x="21600" y="11001"/>
                </a:lnTo>
                <a:lnTo>
                  <a:pt x="11516" y="0"/>
                </a:lnTo>
                <a:lnTo>
                  <a:pt x="0" y="0"/>
                </a:lnTo>
                <a:close/>
              </a:path>
            </a:pathLst>
          </a:custGeom>
          <a:solidFill>
            <a:srgbClr val="A71680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337" name="Pentagon 1"/>
          <p:cNvSpPr/>
          <p:nvPr/>
        </p:nvSpPr>
        <p:spPr>
          <a:xfrm>
            <a:off x="-3" y="2237382"/>
            <a:ext cx="1646641" cy="1768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1516" y="21600"/>
                </a:lnTo>
                <a:lnTo>
                  <a:pt x="21600" y="11004"/>
                </a:lnTo>
                <a:lnTo>
                  <a:pt x="115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50069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38" name="Understands the culture of the organizations"/>
          <p:cNvSpPr txBox="1"/>
          <p:nvPr/>
        </p:nvSpPr>
        <p:spPr>
          <a:xfrm>
            <a:off x="2020189" y="7782728"/>
            <a:ext cx="2088816" cy="122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sp>
        <p:nvSpPr>
          <p:cNvPr id="339" name="Understands the culture of the organizations"/>
          <p:cNvSpPr txBox="1"/>
          <p:nvPr/>
        </p:nvSpPr>
        <p:spPr>
          <a:xfrm>
            <a:off x="2020189" y="6022390"/>
            <a:ext cx="2088816" cy="122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sp>
        <p:nvSpPr>
          <p:cNvPr id="340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sp>
        <p:nvSpPr>
          <p:cNvPr id="341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2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B7BE31-B5C2-0C43-92FE-CD2ECE5E2DE3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24" name="Pentagon 1">
              <a:extLst>
                <a:ext uri="{FF2B5EF4-FFF2-40B4-BE49-F238E27FC236}">
                  <a16:creationId xmlns:a16="http://schemas.microsoft.com/office/drawing/2014/main" id="{E6C20ED8-CD76-7B49-95AA-27A80A07752F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5" name="Square">
              <a:extLst>
                <a:ext uri="{FF2B5EF4-FFF2-40B4-BE49-F238E27FC236}">
                  <a16:creationId xmlns:a16="http://schemas.microsoft.com/office/drawing/2014/main" id="{A1E2FCF6-DEDF-D643-AE14-D5829A0443C4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6" name="HiAP-modules-text-BLue.png" descr="HiAP-modules-text-BLue.png">
              <a:extLst>
                <a:ext uri="{FF2B5EF4-FFF2-40B4-BE49-F238E27FC236}">
                  <a16:creationId xmlns:a16="http://schemas.microsoft.com/office/drawing/2014/main" id="{62898E3E-1A22-6046-85D1-7EF8B1F2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AED64B2A-CE30-0B4F-BE9C-57CA852B6E08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Defining features:"/>
          <p:cNvSpPr txBox="1"/>
          <p:nvPr/>
        </p:nvSpPr>
        <p:spPr>
          <a:xfrm>
            <a:off x="2027039" y="2345281"/>
            <a:ext cx="5621983" cy="52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>
              <a:lnSpc>
                <a:spcPct val="90000"/>
              </a:lnSpc>
              <a:defRPr sz="2800" b="1" cap="all" spc="-25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SUB HEADING INSERT TEXT HERE…</a:t>
            </a:r>
          </a:p>
        </p:txBody>
      </p:sp>
      <p:sp>
        <p:nvSpPr>
          <p:cNvPr id="351" name="Pentagon 1"/>
          <p:cNvSpPr/>
          <p:nvPr/>
        </p:nvSpPr>
        <p:spPr>
          <a:xfrm>
            <a:off x="-2" y="7545491"/>
            <a:ext cx="1646641" cy="1297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202" y="21600"/>
                </a:lnTo>
                <a:lnTo>
                  <a:pt x="21600" y="10998"/>
                </a:lnTo>
                <a:lnTo>
                  <a:pt x="14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532075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52" name="Pentagon 1"/>
          <p:cNvSpPr/>
          <p:nvPr/>
        </p:nvSpPr>
        <p:spPr>
          <a:xfrm>
            <a:off x="-2" y="6255646"/>
            <a:ext cx="1646641" cy="1297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202" y="21600"/>
                </a:lnTo>
                <a:lnTo>
                  <a:pt x="21600" y="11002"/>
                </a:lnTo>
                <a:lnTo>
                  <a:pt x="14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E50069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53" name="Pentagon 1"/>
          <p:cNvSpPr/>
          <p:nvPr/>
        </p:nvSpPr>
        <p:spPr>
          <a:xfrm>
            <a:off x="-2" y="4967389"/>
            <a:ext cx="1646641" cy="1297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202" y="21600"/>
                </a:lnTo>
                <a:lnTo>
                  <a:pt x="21600" y="11005"/>
                </a:lnTo>
                <a:lnTo>
                  <a:pt x="14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AB00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grpSp>
        <p:nvGrpSpPr>
          <p:cNvPr id="357" name="Group"/>
          <p:cNvGrpSpPr/>
          <p:nvPr/>
        </p:nvGrpSpPr>
        <p:grpSpPr>
          <a:xfrm>
            <a:off x="1539331" y="4975247"/>
            <a:ext cx="10248613" cy="2585250"/>
            <a:chOff x="-1" y="0"/>
            <a:chExt cx="10248612" cy="2585248"/>
          </a:xfrm>
        </p:grpSpPr>
        <p:sp>
          <p:nvSpPr>
            <p:cNvPr id="354" name="Line"/>
            <p:cNvSpPr/>
            <p:nvPr/>
          </p:nvSpPr>
          <p:spPr>
            <a:xfrm>
              <a:off x="-2" y="-1"/>
              <a:ext cx="10248613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55" name="Line"/>
            <p:cNvSpPr/>
            <p:nvPr/>
          </p:nvSpPr>
          <p:spPr>
            <a:xfrm>
              <a:off x="-2" y="1286098"/>
              <a:ext cx="10248613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Line"/>
            <p:cNvSpPr/>
            <p:nvPr/>
          </p:nvSpPr>
          <p:spPr>
            <a:xfrm>
              <a:off x="-2" y="2585248"/>
              <a:ext cx="10248613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8" name="Pentagon 1"/>
          <p:cNvSpPr/>
          <p:nvPr/>
        </p:nvSpPr>
        <p:spPr>
          <a:xfrm>
            <a:off x="-2" y="3679530"/>
            <a:ext cx="1646641" cy="1297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202" y="21600"/>
                </a:lnTo>
                <a:lnTo>
                  <a:pt x="21600" y="10998"/>
                </a:lnTo>
                <a:lnTo>
                  <a:pt x="14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629623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59" name="Manages context and relationships"/>
          <p:cNvSpPr txBox="1"/>
          <p:nvPr/>
        </p:nvSpPr>
        <p:spPr>
          <a:xfrm>
            <a:off x="2020185" y="3860029"/>
            <a:ext cx="2358623" cy="94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360" name="Manages context and relationships"/>
          <p:cNvSpPr txBox="1"/>
          <p:nvPr/>
        </p:nvSpPr>
        <p:spPr>
          <a:xfrm>
            <a:off x="2020185" y="5144287"/>
            <a:ext cx="2358623" cy="94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361" name="Manages context and relationships"/>
          <p:cNvSpPr txBox="1"/>
          <p:nvPr/>
        </p:nvSpPr>
        <p:spPr>
          <a:xfrm>
            <a:off x="2020185" y="6432346"/>
            <a:ext cx="2358623" cy="94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362" name="Manages context and relationships"/>
          <p:cNvSpPr txBox="1"/>
          <p:nvPr/>
        </p:nvSpPr>
        <p:spPr>
          <a:xfrm>
            <a:off x="2020185" y="7731725"/>
            <a:ext cx="2358623" cy="94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363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sp>
        <p:nvSpPr>
          <p:cNvPr id="364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65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E4CFDB-33E4-9C4E-943A-35D1D5617371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25" name="Pentagon 1">
              <a:extLst>
                <a:ext uri="{FF2B5EF4-FFF2-40B4-BE49-F238E27FC236}">
                  <a16:creationId xmlns:a16="http://schemas.microsoft.com/office/drawing/2014/main" id="{AEAB9710-9285-4643-AE6D-5D5AB832A204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6" name="Square">
              <a:extLst>
                <a:ext uri="{FF2B5EF4-FFF2-40B4-BE49-F238E27FC236}">
                  <a16:creationId xmlns:a16="http://schemas.microsoft.com/office/drawing/2014/main" id="{20D5F27A-59D9-3F4A-A363-75FE32C0A83B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7" name="HiAP-modules-text-BLue.png" descr="HiAP-modules-text-BLue.png">
              <a:extLst>
                <a:ext uri="{FF2B5EF4-FFF2-40B4-BE49-F238E27FC236}">
                  <a16:creationId xmlns:a16="http://schemas.microsoft.com/office/drawing/2014/main" id="{AFF3FEE1-410E-B140-83B2-153893DF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648E413F-E48A-0444-953C-BDCF7720004D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entagon 1"/>
          <p:cNvSpPr/>
          <p:nvPr/>
        </p:nvSpPr>
        <p:spPr>
          <a:xfrm>
            <a:off x="-2" y="7720010"/>
            <a:ext cx="1646641" cy="1297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202" y="21600"/>
                </a:lnTo>
                <a:lnTo>
                  <a:pt x="21600" y="10998"/>
                </a:lnTo>
                <a:lnTo>
                  <a:pt x="14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CA6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74" name="Pentagon 1"/>
          <p:cNvSpPr/>
          <p:nvPr/>
        </p:nvSpPr>
        <p:spPr>
          <a:xfrm>
            <a:off x="-2" y="6432153"/>
            <a:ext cx="1646641" cy="1297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202" y="21600"/>
                </a:lnTo>
                <a:lnTo>
                  <a:pt x="21600" y="10998"/>
                </a:lnTo>
                <a:lnTo>
                  <a:pt x="14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532075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75" name="Pentagon 1"/>
          <p:cNvSpPr/>
          <p:nvPr/>
        </p:nvSpPr>
        <p:spPr>
          <a:xfrm>
            <a:off x="-2" y="5142307"/>
            <a:ext cx="1646641" cy="1297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202" y="21600"/>
                </a:lnTo>
                <a:lnTo>
                  <a:pt x="21600" y="11002"/>
                </a:lnTo>
                <a:lnTo>
                  <a:pt x="14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E50069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76" name="Pentagon 1"/>
          <p:cNvSpPr/>
          <p:nvPr/>
        </p:nvSpPr>
        <p:spPr>
          <a:xfrm>
            <a:off x="-2" y="3854053"/>
            <a:ext cx="1646641" cy="1297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202" y="21600"/>
                </a:lnTo>
                <a:lnTo>
                  <a:pt x="21600" y="11005"/>
                </a:lnTo>
                <a:lnTo>
                  <a:pt x="14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AB00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377" name="Manages context and relationships"/>
          <p:cNvSpPr txBox="1"/>
          <p:nvPr/>
        </p:nvSpPr>
        <p:spPr>
          <a:xfrm>
            <a:off x="2020185" y="2743087"/>
            <a:ext cx="2358623" cy="94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378" name="Understands the culture of the organizations"/>
          <p:cNvSpPr txBox="1"/>
          <p:nvPr/>
        </p:nvSpPr>
        <p:spPr>
          <a:xfrm>
            <a:off x="2020189" y="4030950"/>
            <a:ext cx="2358623" cy="94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379" name="Creates conditions that favour…"/>
          <p:cNvSpPr txBox="1"/>
          <p:nvPr/>
        </p:nvSpPr>
        <p:spPr>
          <a:xfrm>
            <a:off x="2020189" y="5319007"/>
            <a:ext cx="2358623" cy="94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380" name="Line"/>
          <p:cNvSpPr/>
          <p:nvPr/>
        </p:nvSpPr>
        <p:spPr>
          <a:xfrm>
            <a:off x="1539336" y="3861912"/>
            <a:ext cx="10248605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1" name="Line"/>
          <p:cNvSpPr/>
          <p:nvPr/>
        </p:nvSpPr>
        <p:spPr>
          <a:xfrm>
            <a:off x="1539336" y="5148008"/>
            <a:ext cx="10248605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2" name="Line"/>
          <p:cNvSpPr/>
          <p:nvPr/>
        </p:nvSpPr>
        <p:spPr>
          <a:xfrm>
            <a:off x="1539336" y="6447155"/>
            <a:ext cx="10248605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3" name="Pentagon 1"/>
          <p:cNvSpPr/>
          <p:nvPr/>
        </p:nvSpPr>
        <p:spPr>
          <a:xfrm>
            <a:off x="-2" y="2566192"/>
            <a:ext cx="1646641" cy="1297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202" y="21600"/>
                </a:lnTo>
                <a:lnTo>
                  <a:pt x="21600" y="10998"/>
                </a:lnTo>
                <a:lnTo>
                  <a:pt x="14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629623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84" name="Line"/>
          <p:cNvSpPr/>
          <p:nvPr/>
        </p:nvSpPr>
        <p:spPr>
          <a:xfrm>
            <a:off x="1539336" y="7726361"/>
            <a:ext cx="10248605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5" name="Understands the culture of the organizations"/>
          <p:cNvSpPr txBox="1"/>
          <p:nvPr/>
        </p:nvSpPr>
        <p:spPr>
          <a:xfrm>
            <a:off x="2020189" y="6609050"/>
            <a:ext cx="2358623" cy="94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386" name="Creates conditions that favour…"/>
          <p:cNvSpPr txBox="1"/>
          <p:nvPr/>
        </p:nvSpPr>
        <p:spPr>
          <a:xfrm>
            <a:off x="2020189" y="7897107"/>
            <a:ext cx="2358623" cy="94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387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8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ACA98A-E3BA-4546-91BA-DCAD4717F03D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25" name="Pentagon 1">
              <a:extLst>
                <a:ext uri="{FF2B5EF4-FFF2-40B4-BE49-F238E27FC236}">
                  <a16:creationId xmlns:a16="http://schemas.microsoft.com/office/drawing/2014/main" id="{0D93410A-1C82-554B-8FCC-652FE6AA54B3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6" name="Square">
              <a:extLst>
                <a:ext uri="{FF2B5EF4-FFF2-40B4-BE49-F238E27FC236}">
                  <a16:creationId xmlns:a16="http://schemas.microsoft.com/office/drawing/2014/main" id="{4F464D24-68AF-6047-AA0B-4F526C1ACA64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7" name="HiAP-modules-text-BLue.png" descr="HiAP-modules-text-BLue.png">
              <a:extLst>
                <a:ext uri="{FF2B5EF4-FFF2-40B4-BE49-F238E27FC236}">
                  <a16:creationId xmlns:a16="http://schemas.microsoft.com/office/drawing/2014/main" id="{8D733310-B17E-DE4D-9612-A0EEC2C5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938B77E1-4495-7443-8D2E-534C2786744D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Defining features:"/>
          <p:cNvSpPr txBox="1"/>
          <p:nvPr/>
        </p:nvSpPr>
        <p:spPr>
          <a:xfrm>
            <a:off x="2027038" y="2345281"/>
            <a:ext cx="2978714" cy="542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>
              <a:lnSpc>
                <a:spcPct val="90000"/>
              </a:lnSpc>
              <a:defRPr sz="2900" b="1" cap="all" spc="-3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397" name="Pentagon 1"/>
          <p:cNvSpPr/>
          <p:nvPr/>
        </p:nvSpPr>
        <p:spPr>
          <a:xfrm>
            <a:off x="-2" y="8173390"/>
            <a:ext cx="1664101" cy="1010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5903" y="21600"/>
                </a:lnTo>
                <a:lnTo>
                  <a:pt x="21600" y="11004"/>
                </a:lnTo>
                <a:lnTo>
                  <a:pt x="15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128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398" name="Pentagon 1"/>
          <p:cNvSpPr/>
          <p:nvPr/>
        </p:nvSpPr>
        <p:spPr>
          <a:xfrm>
            <a:off x="-2" y="7167312"/>
            <a:ext cx="1664101" cy="1012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2" y="0"/>
                </a:moveTo>
                <a:lnTo>
                  <a:pt x="1762" y="59"/>
                </a:lnTo>
                <a:lnTo>
                  <a:pt x="0" y="59"/>
                </a:lnTo>
                <a:lnTo>
                  <a:pt x="0" y="21600"/>
                </a:lnTo>
                <a:lnTo>
                  <a:pt x="2189" y="21600"/>
                </a:lnTo>
                <a:lnTo>
                  <a:pt x="2189" y="21541"/>
                </a:lnTo>
                <a:lnTo>
                  <a:pt x="15903" y="21541"/>
                </a:lnTo>
                <a:lnTo>
                  <a:pt x="21600" y="10969"/>
                </a:lnTo>
                <a:lnTo>
                  <a:pt x="15903" y="0"/>
                </a:lnTo>
                <a:lnTo>
                  <a:pt x="1762" y="0"/>
                </a:lnTo>
                <a:close/>
              </a:path>
            </a:pathLst>
          </a:custGeom>
          <a:solidFill>
            <a:srgbClr val="008B92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399" name="Pentagon 1"/>
          <p:cNvSpPr/>
          <p:nvPr/>
        </p:nvSpPr>
        <p:spPr>
          <a:xfrm>
            <a:off x="-2" y="6159646"/>
            <a:ext cx="1664101" cy="1015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499"/>
                </a:lnTo>
                <a:lnTo>
                  <a:pt x="1762" y="21499"/>
                </a:lnTo>
                <a:lnTo>
                  <a:pt x="1762" y="21600"/>
                </a:lnTo>
                <a:lnTo>
                  <a:pt x="15903" y="21600"/>
                </a:lnTo>
                <a:lnTo>
                  <a:pt x="21600" y="11053"/>
                </a:lnTo>
                <a:lnTo>
                  <a:pt x="15903" y="110"/>
                </a:lnTo>
                <a:lnTo>
                  <a:pt x="2189" y="110"/>
                </a:lnTo>
                <a:lnTo>
                  <a:pt x="2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CA6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400" name="Pentagon 1"/>
          <p:cNvSpPr/>
          <p:nvPr/>
        </p:nvSpPr>
        <p:spPr>
          <a:xfrm>
            <a:off x="-2" y="5156346"/>
            <a:ext cx="1664101" cy="1015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490"/>
                </a:lnTo>
                <a:lnTo>
                  <a:pt x="1762" y="21490"/>
                </a:lnTo>
                <a:lnTo>
                  <a:pt x="1762" y="21600"/>
                </a:lnTo>
                <a:lnTo>
                  <a:pt x="15903" y="21600"/>
                </a:lnTo>
                <a:lnTo>
                  <a:pt x="21600" y="11053"/>
                </a:lnTo>
                <a:lnTo>
                  <a:pt x="15903" y="101"/>
                </a:lnTo>
                <a:lnTo>
                  <a:pt x="2189" y="101"/>
                </a:lnTo>
                <a:lnTo>
                  <a:pt x="2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532075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401" name="Pentagon 1"/>
          <p:cNvSpPr/>
          <p:nvPr/>
        </p:nvSpPr>
        <p:spPr>
          <a:xfrm>
            <a:off x="-2" y="4155428"/>
            <a:ext cx="1664101" cy="1011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566"/>
                </a:lnTo>
                <a:lnTo>
                  <a:pt x="1762" y="21566"/>
                </a:lnTo>
                <a:lnTo>
                  <a:pt x="1762" y="21600"/>
                </a:lnTo>
                <a:lnTo>
                  <a:pt x="15903" y="21600"/>
                </a:lnTo>
                <a:lnTo>
                  <a:pt x="21600" y="11016"/>
                </a:lnTo>
                <a:lnTo>
                  <a:pt x="15903" y="34"/>
                </a:lnTo>
                <a:lnTo>
                  <a:pt x="2189" y="34"/>
                </a:lnTo>
                <a:lnTo>
                  <a:pt x="2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A71680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402" name="Promote close collaboration within the ministry"/>
          <p:cNvSpPr txBox="1"/>
          <p:nvPr/>
        </p:nvSpPr>
        <p:spPr>
          <a:xfrm>
            <a:off x="2029235" y="3465638"/>
            <a:ext cx="2088816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03" name="Strengthen capacity to generate and use evidence on health impacts"/>
          <p:cNvSpPr txBox="1"/>
          <p:nvPr/>
        </p:nvSpPr>
        <p:spPr>
          <a:xfrm>
            <a:off x="2029235" y="4463531"/>
            <a:ext cx="2088816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04" name="Look outward and work in partnership with other sectors and stakeholders"/>
          <p:cNvSpPr txBox="1"/>
          <p:nvPr/>
        </p:nvSpPr>
        <p:spPr>
          <a:xfrm>
            <a:off x="2029232" y="5461425"/>
            <a:ext cx="2088817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05" name="Increase discussion of the social determinants of health and health inequity"/>
          <p:cNvSpPr txBox="1"/>
          <p:nvPr/>
        </p:nvSpPr>
        <p:spPr>
          <a:xfrm>
            <a:off x="2029235" y="6459318"/>
            <a:ext cx="2088816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06" name="Manage and negotiate competing interests"/>
          <p:cNvSpPr txBox="1"/>
          <p:nvPr/>
        </p:nvSpPr>
        <p:spPr>
          <a:xfrm>
            <a:off x="2029235" y="7457213"/>
            <a:ext cx="2088816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07" name="Enforce the implementation of policies and monitor their results"/>
          <p:cNvSpPr txBox="1"/>
          <p:nvPr/>
        </p:nvSpPr>
        <p:spPr>
          <a:xfrm>
            <a:off x="2029234" y="8455104"/>
            <a:ext cx="2088816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grpSp>
        <p:nvGrpSpPr>
          <p:cNvPr id="413" name="Group"/>
          <p:cNvGrpSpPr/>
          <p:nvPr/>
        </p:nvGrpSpPr>
        <p:grpSpPr>
          <a:xfrm>
            <a:off x="1522134" y="4172102"/>
            <a:ext cx="10920055" cy="3993925"/>
            <a:chOff x="-1" y="0"/>
            <a:chExt cx="10920054" cy="3993923"/>
          </a:xfrm>
        </p:grpSpPr>
        <p:sp>
          <p:nvSpPr>
            <p:cNvPr id="408" name="Line"/>
            <p:cNvSpPr/>
            <p:nvPr/>
          </p:nvSpPr>
          <p:spPr>
            <a:xfrm>
              <a:off x="-2" y="0"/>
              <a:ext cx="10920056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09" name="Line"/>
            <p:cNvSpPr/>
            <p:nvPr/>
          </p:nvSpPr>
          <p:spPr>
            <a:xfrm>
              <a:off x="-2" y="1003648"/>
              <a:ext cx="10920056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0" name="Line"/>
            <p:cNvSpPr/>
            <p:nvPr/>
          </p:nvSpPr>
          <p:spPr>
            <a:xfrm>
              <a:off x="-2" y="2000406"/>
              <a:ext cx="10920056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1" name="Line"/>
            <p:cNvSpPr/>
            <p:nvPr/>
          </p:nvSpPr>
          <p:spPr>
            <a:xfrm>
              <a:off x="-2" y="2997166"/>
              <a:ext cx="10920056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2" name="Line"/>
            <p:cNvSpPr/>
            <p:nvPr/>
          </p:nvSpPr>
          <p:spPr>
            <a:xfrm>
              <a:off x="-2" y="3993924"/>
              <a:ext cx="10920056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14" name="Pentagon 1"/>
          <p:cNvSpPr/>
          <p:nvPr/>
        </p:nvSpPr>
        <p:spPr>
          <a:xfrm>
            <a:off x="-2" y="3154109"/>
            <a:ext cx="1664101" cy="1010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5903" y="21600"/>
                </a:lnTo>
                <a:lnTo>
                  <a:pt x="21600" y="11004"/>
                </a:lnTo>
                <a:lnTo>
                  <a:pt x="15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E50069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415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sp>
        <p:nvSpPr>
          <p:cNvPr id="416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17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96BEC9-0C3D-924E-B026-8AF3F3DBB051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31" name="Pentagon 1">
              <a:extLst>
                <a:ext uri="{FF2B5EF4-FFF2-40B4-BE49-F238E27FC236}">
                  <a16:creationId xmlns:a16="http://schemas.microsoft.com/office/drawing/2014/main" id="{F441F67C-699F-D546-84E3-2CEA1AED7AE1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32" name="Square">
              <a:extLst>
                <a:ext uri="{FF2B5EF4-FFF2-40B4-BE49-F238E27FC236}">
                  <a16:creationId xmlns:a16="http://schemas.microsoft.com/office/drawing/2014/main" id="{A8FB77B2-C338-4E4E-A4F9-ABAF9AE059B2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33" name="HiAP-modules-text-BLue.png" descr="HiAP-modules-text-BLue.png">
              <a:extLst>
                <a:ext uri="{FF2B5EF4-FFF2-40B4-BE49-F238E27FC236}">
                  <a16:creationId xmlns:a16="http://schemas.microsoft.com/office/drawing/2014/main" id="{C1955EBD-B99C-7B49-8501-6085B36F9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AB85B225-B801-8E43-AD74-C415A6A032B7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Manages context and relationships"/>
          <p:cNvSpPr txBox="1"/>
          <p:nvPr/>
        </p:nvSpPr>
        <p:spPr>
          <a:xfrm>
            <a:off x="1944528" y="2270293"/>
            <a:ext cx="2940621" cy="91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90000"/>
              </a:lnSpc>
              <a:defRPr sz="2800" b="1" cap="all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90000"/>
              </a:lnSpc>
              <a:defRPr sz="2800" b="1" cap="all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grpSp>
        <p:nvGrpSpPr>
          <p:cNvPr id="428" name="Group"/>
          <p:cNvGrpSpPr/>
          <p:nvPr/>
        </p:nvGrpSpPr>
        <p:grpSpPr>
          <a:xfrm>
            <a:off x="0" y="8835628"/>
            <a:ext cx="1651638" cy="914006"/>
            <a:chOff x="0" y="0"/>
            <a:chExt cx="1651637" cy="914004"/>
          </a:xfrm>
        </p:grpSpPr>
        <p:sp>
          <p:nvSpPr>
            <p:cNvPr id="426" name="Pentagon 1"/>
            <p:cNvSpPr/>
            <p:nvPr/>
          </p:nvSpPr>
          <p:spPr>
            <a:xfrm flipH="1">
              <a:off x="269015" y="139"/>
              <a:ext cx="1382623" cy="91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206" y="21600"/>
                  </a:lnTo>
                  <a:lnTo>
                    <a:pt x="0" y="11002"/>
                  </a:lnTo>
                  <a:lnTo>
                    <a:pt x="620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E0D0D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sp>
          <p:nvSpPr>
            <p:cNvPr id="427" name="Rectangle"/>
            <p:cNvSpPr/>
            <p:nvPr/>
          </p:nvSpPr>
          <p:spPr>
            <a:xfrm>
              <a:off x="0" y="-1"/>
              <a:ext cx="298451" cy="914006"/>
            </a:xfrm>
            <a:prstGeom prst="rect">
              <a:avLst/>
            </a:prstGeom>
            <a:solidFill>
              <a:srgbClr val="BE0D0D"/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31" name="Group"/>
          <p:cNvGrpSpPr/>
          <p:nvPr/>
        </p:nvGrpSpPr>
        <p:grpSpPr>
          <a:xfrm>
            <a:off x="0" y="7925272"/>
            <a:ext cx="1651638" cy="916311"/>
            <a:chOff x="0" y="0"/>
            <a:chExt cx="1651637" cy="916309"/>
          </a:xfrm>
        </p:grpSpPr>
        <p:sp>
          <p:nvSpPr>
            <p:cNvPr id="429" name="Pentagon 1"/>
            <p:cNvSpPr/>
            <p:nvPr/>
          </p:nvSpPr>
          <p:spPr>
            <a:xfrm flipH="1">
              <a:off x="269015" y="0"/>
              <a:ext cx="1382623" cy="913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206" y="21600"/>
                  </a:lnTo>
                  <a:lnTo>
                    <a:pt x="0" y="11002"/>
                  </a:lnTo>
                  <a:lnTo>
                    <a:pt x="620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46506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solidFill>
                    <a:srgbClr val="E50069"/>
                  </a:solidFill>
                </a:defRPr>
              </a:pPr>
              <a:endParaRPr/>
            </a:p>
          </p:txBody>
        </p:sp>
        <p:sp>
          <p:nvSpPr>
            <p:cNvPr id="430" name="Rectangle"/>
            <p:cNvSpPr/>
            <p:nvPr/>
          </p:nvSpPr>
          <p:spPr>
            <a:xfrm>
              <a:off x="0" y="2305"/>
              <a:ext cx="298451" cy="914005"/>
            </a:xfrm>
            <a:prstGeom prst="rect">
              <a:avLst/>
            </a:prstGeom>
            <a:solidFill>
              <a:srgbClr val="E46506"/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34" name="Group"/>
          <p:cNvGrpSpPr/>
          <p:nvPr/>
        </p:nvGrpSpPr>
        <p:grpSpPr>
          <a:xfrm>
            <a:off x="0" y="7013575"/>
            <a:ext cx="1651638" cy="918431"/>
            <a:chOff x="0" y="0"/>
            <a:chExt cx="1651637" cy="918430"/>
          </a:xfrm>
        </p:grpSpPr>
        <p:sp>
          <p:nvSpPr>
            <p:cNvPr id="432" name="Pentagon 1"/>
            <p:cNvSpPr/>
            <p:nvPr/>
          </p:nvSpPr>
          <p:spPr>
            <a:xfrm flipH="1">
              <a:off x="269015" y="4566"/>
              <a:ext cx="1382623" cy="91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206" y="21600"/>
                  </a:lnTo>
                  <a:lnTo>
                    <a:pt x="0" y="11002"/>
                  </a:lnTo>
                  <a:lnTo>
                    <a:pt x="620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AB00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sp>
          <p:nvSpPr>
            <p:cNvPr id="433" name="Rectangle"/>
            <p:cNvSpPr/>
            <p:nvPr/>
          </p:nvSpPr>
          <p:spPr>
            <a:xfrm>
              <a:off x="0" y="0"/>
              <a:ext cx="298451" cy="914005"/>
            </a:xfrm>
            <a:prstGeom prst="rect">
              <a:avLst/>
            </a:prstGeom>
            <a:solidFill>
              <a:srgbClr val="EEAB00"/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37" name="Group"/>
          <p:cNvGrpSpPr/>
          <p:nvPr/>
        </p:nvGrpSpPr>
        <p:grpSpPr>
          <a:xfrm>
            <a:off x="0" y="6105921"/>
            <a:ext cx="1651638" cy="918210"/>
            <a:chOff x="0" y="0"/>
            <a:chExt cx="1651637" cy="918208"/>
          </a:xfrm>
        </p:grpSpPr>
        <p:sp>
          <p:nvSpPr>
            <p:cNvPr id="435" name="Pentagon 1"/>
            <p:cNvSpPr/>
            <p:nvPr/>
          </p:nvSpPr>
          <p:spPr>
            <a:xfrm flipH="1">
              <a:off x="269015" y="4344"/>
              <a:ext cx="1382623" cy="91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206" y="21600"/>
                  </a:lnTo>
                  <a:lnTo>
                    <a:pt x="0" y="11002"/>
                  </a:lnTo>
                  <a:lnTo>
                    <a:pt x="620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3C000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sp>
          <p:nvSpPr>
            <p:cNvPr id="436" name="Rectangle"/>
            <p:cNvSpPr/>
            <p:nvPr/>
          </p:nvSpPr>
          <p:spPr>
            <a:xfrm>
              <a:off x="0" y="0"/>
              <a:ext cx="298451" cy="913609"/>
            </a:xfrm>
            <a:prstGeom prst="rect">
              <a:avLst/>
            </a:prstGeom>
            <a:solidFill>
              <a:srgbClr val="D3C000"/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40" name="Group"/>
          <p:cNvGrpSpPr/>
          <p:nvPr/>
        </p:nvGrpSpPr>
        <p:grpSpPr>
          <a:xfrm>
            <a:off x="0" y="5200253"/>
            <a:ext cx="1651638" cy="915279"/>
            <a:chOff x="0" y="0"/>
            <a:chExt cx="1651637" cy="915277"/>
          </a:xfrm>
        </p:grpSpPr>
        <p:sp>
          <p:nvSpPr>
            <p:cNvPr id="438" name="Pentagon 1"/>
            <p:cNvSpPr/>
            <p:nvPr/>
          </p:nvSpPr>
          <p:spPr>
            <a:xfrm flipH="1">
              <a:off x="269015" y="1413"/>
              <a:ext cx="1382623" cy="91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206" y="21600"/>
                  </a:lnTo>
                  <a:lnTo>
                    <a:pt x="0" y="11002"/>
                  </a:lnTo>
                  <a:lnTo>
                    <a:pt x="620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623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sp>
          <p:nvSpPr>
            <p:cNvPr id="439" name="Rectangle"/>
            <p:cNvSpPr/>
            <p:nvPr/>
          </p:nvSpPr>
          <p:spPr>
            <a:xfrm>
              <a:off x="0" y="0"/>
              <a:ext cx="298451" cy="914006"/>
            </a:xfrm>
            <a:prstGeom prst="rect">
              <a:avLst/>
            </a:prstGeom>
            <a:solidFill>
              <a:srgbClr val="629623"/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43" name="Group"/>
          <p:cNvGrpSpPr/>
          <p:nvPr/>
        </p:nvGrpSpPr>
        <p:grpSpPr>
          <a:xfrm>
            <a:off x="0" y="4294537"/>
            <a:ext cx="1651638" cy="914052"/>
            <a:chOff x="0" y="0"/>
            <a:chExt cx="1651637" cy="914050"/>
          </a:xfrm>
        </p:grpSpPr>
        <p:sp>
          <p:nvSpPr>
            <p:cNvPr id="441" name="Pentagon 1"/>
            <p:cNvSpPr/>
            <p:nvPr/>
          </p:nvSpPr>
          <p:spPr>
            <a:xfrm flipH="1">
              <a:off x="269015" y="0"/>
              <a:ext cx="1382623" cy="91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206" y="21600"/>
                  </a:lnTo>
                  <a:lnTo>
                    <a:pt x="0" y="11002"/>
                  </a:lnTo>
                  <a:lnTo>
                    <a:pt x="620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128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solidFill>
                    <a:srgbClr val="E50069"/>
                  </a:solidFill>
                </a:defRPr>
              </a:pPr>
              <a:endParaRPr/>
            </a:p>
          </p:txBody>
        </p:sp>
        <p:sp>
          <p:nvSpPr>
            <p:cNvPr id="442" name="Rectangle"/>
            <p:cNvSpPr/>
            <p:nvPr/>
          </p:nvSpPr>
          <p:spPr>
            <a:xfrm>
              <a:off x="0" y="46"/>
              <a:ext cx="298451" cy="914006"/>
            </a:xfrm>
            <a:prstGeom prst="rect">
              <a:avLst/>
            </a:prstGeom>
            <a:solidFill>
              <a:srgbClr val="006128"/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44" name="Collective intelligence, not individual genius"/>
          <p:cNvSpPr txBox="1"/>
          <p:nvPr/>
        </p:nvSpPr>
        <p:spPr>
          <a:xfrm>
            <a:off x="2023627" y="3586021"/>
            <a:ext cx="2358622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45" name="From targets to a systems approach"/>
          <p:cNvSpPr txBox="1"/>
          <p:nvPr/>
        </p:nvSpPr>
        <p:spPr>
          <a:xfrm>
            <a:off x="2023627" y="4493152"/>
            <a:ext cx="2358622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46" name="Accept the reality of ‘wicked problems’"/>
          <p:cNvSpPr txBox="1"/>
          <p:nvPr/>
        </p:nvSpPr>
        <p:spPr>
          <a:xfrm>
            <a:off x="2023627" y="5400282"/>
            <a:ext cx="2358622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47" name="Work with uncertainty"/>
          <p:cNvSpPr txBox="1"/>
          <p:nvPr/>
        </p:nvSpPr>
        <p:spPr>
          <a:xfrm>
            <a:off x="2023627" y="6307411"/>
            <a:ext cx="2358622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48" name="Shift from providing answers to asking the questions"/>
          <p:cNvSpPr txBox="1"/>
          <p:nvPr/>
        </p:nvSpPr>
        <p:spPr>
          <a:xfrm>
            <a:off x="2023627" y="7216757"/>
            <a:ext cx="2358622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49" name="Acknowledge limits of the ‘can do’ culture"/>
          <p:cNvSpPr txBox="1"/>
          <p:nvPr/>
        </p:nvSpPr>
        <p:spPr>
          <a:xfrm>
            <a:off x="2023627" y="8123887"/>
            <a:ext cx="2358622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50" name="Encourage positive deviance in place of negativity."/>
          <p:cNvSpPr txBox="1"/>
          <p:nvPr/>
        </p:nvSpPr>
        <p:spPr>
          <a:xfrm>
            <a:off x="2023627" y="9043716"/>
            <a:ext cx="2358622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451" name="Line"/>
          <p:cNvSpPr/>
          <p:nvPr/>
        </p:nvSpPr>
        <p:spPr>
          <a:xfrm>
            <a:off x="1588361" y="4294919"/>
            <a:ext cx="10194854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2" name="Line"/>
          <p:cNvSpPr/>
          <p:nvPr/>
        </p:nvSpPr>
        <p:spPr>
          <a:xfrm>
            <a:off x="1588361" y="5211383"/>
            <a:ext cx="10194854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3" name="Line"/>
          <p:cNvSpPr/>
          <p:nvPr/>
        </p:nvSpPr>
        <p:spPr>
          <a:xfrm>
            <a:off x="1588361" y="6105813"/>
            <a:ext cx="10194854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4" name="Line"/>
          <p:cNvSpPr/>
          <p:nvPr/>
        </p:nvSpPr>
        <p:spPr>
          <a:xfrm>
            <a:off x="1588361" y="7014050"/>
            <a:ext cx="10194854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5" name="Line"/>
          <p:cNvSpPr/>
          <p:nvPr/>
        </p:nvSpPr>
        <p:spPr>
          <a:xfrm>
            <a:off x="1588361" y="7933880"/>
            <a:ext cx="10194854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6" name="Line"/>
          <p:cNvSpPr/>
          <p:nvPr/>
        </p:nvSpPr>
        <p:spPr>
          <a:xfrm>
            <a:off x="1588361" y="8828310"/>
            <a:ext cx="10194854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59" name="Group"/>
          <p:cNvGrpSpPr/>
          <p:nvPr/>
        </p:nvGrpSpPr>
        <p:grpSpPr>
          <a:xfrm>
            <a:off x="0" y="3387328"/>
            <a:ext cx="1651638" cy="914006"/>
            <a:chOff x="0" y="0"/>
            <a:chExt cx="1651637" cy="914004"/>
          </a:xfrm>
        </p:grpSpPr>
        <p:sp>
          <p:nvSpPr>
            <p:cNvPr id="457" name="Pentagon 1"/>
            <p:cNvSpPr/>
            <p:nvPr/>
          </p:nvSpPr>
          <p:spPr>
            <a:xfrm flipH="1">
              <a:off x="269015" y="79"/>
              <a:ext cx="1382623" cy="91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206" y="21600"/>
                  </a:lnTo>
                  <a:lnTo>
                    <a:pt x="0" y="11002"/>
                  </a:lnTo>
                  <a:lnTo>
                    <a:pt x="620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8B92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sp>
          <p:nvSpPr>
            <p:cNvPr id="458" name="Rectangle"/>
            <p:cNvSpPr/>
            <p:nvPr/>
          </p:nvSpPr>
          <p:spPr>
            <a:xfrm>
              <a:off x="0" y="-1"/>
              <a:ext cx="298451" cy="914006"/>
            </a:xfrm>
            <a:prstGeom prst="rect">
              <a:avLst/>
            </a:prstGeom>
            <a:solidFill>
              <a:srgbClr val="008B92"/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60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61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2BC6EF-623B-214C-952D-E6F16468A655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46" name="Pentagon 1">
              <a:extLst>
                <a:ext uri="{FF2B5EF4-FFF2-40B4-BE49-F238E27FC236}">
                  <a16:creationId xmlns:a16="http://schemas.microsoft.com/office/drawing/2014/main" id="{F69EC325-8A42-B142-93A6-40CD4849887F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7" name="Square">
              <a:extLst>
                <a:ext uri="{FF2B5EF4-FFF2-40B4-BE49-F238E27FC236}">
                  <a16:creationId xmlns:a16="http://schemas.microsoft.com/office/drawing/2014/main" id="{7D657CD7-2043-AF43-B262-BBF91C2D62EC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48" name="HiAP-modules-text-BLue.png" descr="HiAP-modules-text-BLue.png">
              <a:extLst>
                <a:ext uri="{FF2B5EF4-FFF2-40B4-BE49-F238E27FC236}">
                  <a16:creationId xmlns:a16="http://schemas.microsoft.com/office/drawing/2014/main" id="{49EBAD08-8917-C74D-8C8E-E03652B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A41B842A-D48F-5C44-AE37-288DA1156C16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entagon 1"/>
          <p:cNvSpPr/>
          <p:nvPr/>
        </p:nvSpPr>
        <p:spPr>
          <a:xfrm>
            <a:off x="11880849" y="5989239"/>
            <a:ext cx="1131098" cy="1619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45" y="0"/>
                </a:moveTo>
                <a:lnTo>
                  <a:pt x="0" y="11004"/>
                </a:lnTo>
                <a:lnTo>
                  <a:pt x="1344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3445" y="0"/>
                </a:lnTo>
                <a:close/>
              </a:path>
            </a:pathLst>
          </a:custGeom>
          <a:solidFill>
            <a:srgbClr val="E46506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470" name="Pentagon 1"/>
          <p:cNvSpPr/>
          <p:nvPr/>
        </p:nvSpPr>
        <p:spPr>
          <a:xfrm>
            <a:off x="11880849" y="4381103"/>
            <a:ext cx="1131098" cy="1620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45" y="0"/>
                </a:moveTo>
                <a:lnTo>
                  <a:pt x="0" y="11001"/>
                </a:lnTo>
                <a:lnTo>
                  <a:pt x="1344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3445" y="0"/>
                </a:lnTo>
                <a:close/>
              </a:path>
            </a:pathLst>
          </a:custGeom>
          <a:solidFill>
            <a:srgbClr val="EEAB00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471" name="Pentagon 1"/>
          <p:cNvSpPr/>
          <p:nvPr/>
        </p:nvSpPr>
        <p:spPr>
          <a:xfrm>
            <a:off x="-2" y="5989239"/>
            <a:ext cx="1024338" cy="1619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6754" y="21600"/>
                </a:lnTo>
                <a:lnTo>
                  <a:pt x="21600" y="11004"/>
                </a:lnTo>
                <a:lnTo>
                  <a:pt x="6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128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472" name="Pentagon 1"/>
          <p:cNvSpPr/>
          <p:nvPr/>
        </p:nvSpPr>
        <p:spPr>
          <a:xfrm>
            <a:off x="-2" y="4381103"/>
            <a:ext cx="1024338" cy="1620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6754" y="21600"/>
                </a:lnTo>
                <a:lnTo>
                  <a:pt x="21600" y="11001"/>
                </a:lnTo>
                <a:lnTo>
                  <a:pt x="6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B92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graphicFrame>
        <p:nvGraphicFramePr>
          <p:cNvPr id="473" name="Table 3"/>
          <p:cNvGraphicFramePr/>
          <p:nvPr>
            <p:extLst>
              <p:ext uri="{D42A27DB-BD31-4B8C-83A1-F6EECF244321}">
                <p14:modId xmlns:p14="http://schemas.microsoft.com/office/powerpoint/2010/main" val="1390531194"/>
              </p:ext>
            </p:extLst>
          </p:nvPr>
        </p:nvGraphicFramePr>
        <p:xfrm>
          <a:off x="1523977" y="2738682"/>
          <a:ext cx="4741651" cy="652484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74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1212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3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</a:t>
                      </a:r>
                      <a:r>
                        <a:rPr lang="en-GB" sz="23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3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2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rgbClr val="242E7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212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  <a:miter lim="400000"/>
                    </a:lnT>
                    <a:lnB w="12700">
                      <a:solidFill>
                        <a:srgbClr val="242E7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2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4" name="Table 4"/>
          <p:cNvGraphicFramePr/>
          <p:nvPr/>
        </p:nvGraphicFramePr>
        <p:xfrm>
          <a:off x="6695440" y="2739244"/>
          <a:ext cx="4754351" cy="652334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475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0837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242E7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8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</a:lnT>
                    <a:lnB w="12700">
                      <a:solidFill>
                        <a:srgbClr val="242E7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8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  <a:miter lim="400000"/>
                    </a:lnT>
                    <a:lnB w="12700">
                      <a:solidFill>
                        <a:srgbClr val="242E7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837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5" name="Pentagon 1"/>
          <p:cNvSpPr/>
          <p:nvPr/>
        </p:nvSpPr>
        <p:spPr>
          <a:xfrm>
            <a:off x="-2" y="2773359"/>
            <a:ext cx="1024338" cy="1619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6754" y="21600"/>
                </a:lnTo>
                <a:lnTo>
                  <a:pt x="21600" y="11004"/>
                </a:lnTo>
                <a:lnTo>
                  <a:pt x="6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CA6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476" name="Pentagon 1"/>
          <p:cNvSpPr/>
          <p:nvPr/>
        </p:nvSpPr>
        <p:spPr>
          <a:xfrm>
            <a:off x="11880849" y="2773359"/>
            <a:ext cx="1131098" cy="1619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45" y="0"/>
                </a:moveTo>
                <a:lnTo>
                  <a:pt x="0" y="11004"/>
                </a:lnTo>
                <a:lnTo>
                  <a:pt x="1344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3445" y="0"/>
                </a:lnTo>
                <a:close/>
              </a:path>
            </a:pathLst>
          </a:custGeom>
          <a:solidFill>
            <a:srgbClr val="D3C000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477" name="Pentagon 1"/>
          <p:cNvSpPr/>
          <p:nvPr/>
        </p:nvSpPr>
        <p:spPr>
          <a:xfrm>
            <a:off x="-2" y="7601611"/>
            <a:ext cx="1024338" cy="1619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6754" y="21600"/>
                </a:lnTo>
                <a:lnTo>
                  <a:pt x="21600" y="11004"/>
                </a:lnTo>
                <a:lnTo>
                  <a:pt x="6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629623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478" name="Pentagon 1"/>
          <p:cNvSpPr/>
          <p:nvPr/>
        </p:nvSpPr>
        <p:spPr>
          <a:xfrm>
            <a:off x="11880849" y="7601611"/>
            <a:ext cx="1131098" cy="1619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45" y="0"/>
                </a:moveTo>
                <a:lnTo>
                  <a:pt x="0" y="11004"/>
                </a:lnTo>
                <a:lnTo>
                  <a:pt x="1344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3445" y="0"/>
                </a:lnTo>
                <a:close/>
              </a:path>
            </a:pathLst>
          </a:custGeom>
          <a:solidFill>
            <a:srgbClr val="BE0D0D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479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0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904092-B779-BA4C-A2DD-DA1BFB3EBE3D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21" name="Pentagon 1">
              <a:extLst>
                <a:ext uri="{FF2B5EF4-FFF2-40B4-BE49-F238E27FC236}">
                  <a16:creationId xmlns:a16="http://schemas.microsoft.com/office/drawing/2014/main" id="{F8588107-4BF4-A843-8774-22AFE3575096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2" name="Square">
              <a:extLst>
                <a:ext uri="{FF2B5EF4-FFF2-40B4-BE49-F238E27FC236}">
                  <a16:creationId xmlns:a16="http://schemas.microsoft.com/office/drawing/2014/main" id="{ECBD155B-E898-784E-8D7D-C219C8520724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3" name="HiAP-modules-text-BLue.png" descr="HiAP-modules-text-BLue.png">
              <a:extLst>
                <a:ext uri="{FF2B5EF4-FFF2-40B4-BE49-F238E27FC236}">
                  <a16:creationId xmlns:a16="http://schemas.microsoft.com/office/drawing/2014/main" id="{E442828E-792B-9A40-8FAC-4D4CE707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B9398F04-BFE0-F94B-8CE7-0AE5AEBEBF33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Table 3"/>
          <p:cNvGraphicFramePr/>
          <p:nvPr/>
        </p:nvGraphicFramePr>
        <p:xfrm>
          <a:off x="1266612" y="3500682"/>
          <a:ext cx="4741651" cy="56943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74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06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0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rgbClr val="242E7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0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  <a:miter lim="400000"/>
                    </a:lnT>
                    <a:lnB w="12700">
                      <a:solidFill>
                        <a:srgbClr val="242E7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0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  <a:miter lim="400000"/>
                    </a:lnT>
                    <a:lnB w="12700">
                      <a:solidFill>
                        <a:srgbClr val="242E7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0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90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89" name="Table 4"/>
          <p:cNvGraphicFramePr/>
          <p:nvPr/>
        </p:nvGraphicFramePr>
        <p:xfrm>
          <a:off x="6924040" y="3501244"/>
          <a:ext cx="4754351" cy="568141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475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6902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242E7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90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</a:lnT>
                    <a:lnB w="12700">
                      <a:solidFill>
                        <a:srgbClr val="242E7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90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90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242E7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90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  <a:miter lim="400000"/>
                    </a:lnT>
                    <a:lnB w="12700">
                      <a:solidFill>
                        <a:srgbClr val="242E7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90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Insert text here, Insert text here, Insert text here, Insert text here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42E7C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0" name="Defining features:"/>
          <p:cNvSpPr txBox="1"/>
          <p:nvPr/>
        </p:nvSpPr>
        <p:spPr>
          <a:xfrm>
            <a:off x="1166338" y="2383381"/>
            <a:ext cx="3286034" cy="592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>
              <a:lnSpc>
                <a:spcPct val="90000"/>
              </a:lnSpc>
              <a:defRPr sz="3200" b="1" cap="all" spc="-29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pic>
        <p:nvPicPr>
          <p:cNvPr id="491" name="Picture 2" descr="Picture 2"/>
          <p:cNvPicPr>
            <a:picLocks noChangeAspect="1"/>
          </p:cNvPicPr>
          <p:nvPr/>
        </p:nvPicPr>
        <p:blipFill>
          <a:blip r:embed="rId2"/>
          <a:srcRect l="85040"/>
          <a:stretch>
            <a:fillRect/>
          </a:stretch>
        </p:blipFill>
        <p:spPr>
          <a:xfrm>
            <a:off x="-2" y="3465129"/>
            <a:ext cx="1018376" cy="1041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3"/>
          <a:srcRect l="85040"/>
          <a:stretch>
            <a:fillRect/>
          </a:stretch>
        </p:blipFill>
        <p:spPr>
          <a:xfrm>
            <a:off x="-2" y="4417185"/>
            <a:ext cx="1018376" cy="1028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Picture 6" descr="Picture 6"/>
          <p:cNvPicPr>
            <a:picLocks noChangeAspect="1"/>
          </p:cNvPicPr>
          <p:nvPr/>
        </p:nvPicPr>
        <p:blipFill>
          <a:blip r:embed="rId4"/>
          <a:srcRect l="85040"/>
          <a:stretch>
            <a:fillRect/>
          </a:stretch>
        </p:blipFill>
        <p:spPr>
          <a:xfrm>
            <a:off x="0" y="5338600"/>
            <a:ext cx="1018374" cy="1041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8" descr="Picture 8"/>
          <p:cNvPicPr>
            <a:picLocks noChangeAspect="1"/>
          </p:cNvPicPr>
          <p:nvPr/>
        </p:nvPicPr>
        <p:blipFill>
          <a:blip r:embed="rId5"/>
          <a:srcRect l="85040"/>
          <a:stretch>
            <a:fillRect/>
          </a:stretch>
        </p:blipFill>
        <p:spPr>
          <a:xfrm>
            <a:off x="0" y="6294142"/>
            <a:ext cx="1018376" cy="1028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Picture 10" descr="Picture 10"/>
          <p:cNvPicPr>
            <a:picLocks noChangeAspect="1"/>
          </p:cNvPicPr>
          <p:nvPr/>
        </p:nvPicPr>
        <p:blipFill>
          <a:blip r:embed="rId6"/>
          <a:srcRect l="85040"/>
          <a:stretch>
            <a:fillRect/>
          </a:stretch>
        </p:blipFill>
        <p:spPr>
          <a:xfrm>
            <a:off x="0" y="7230846"/>
            <a:ext cx="1018376" cy="1041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Picture 12" descr="Picture 12"/>
          <p:cNvPicPr>
            <a:picLocks noChangeAspect="1"/>
          </p:cNvPicPr>
          <p:nvPr/>
        </p:nvPicPr>
        <p:blipFill>
          <a:blip r:embed="rId7"/>
          <a:srcRect l="85040"/>
          <a:stretch>
            <a:fillRect/>
          </a:stretch>
        </p:blipFill>
        <p:spPr>
          <a:xfrm>
            <a:off x="-2" y="8181377"/>
            <a:ext cx="1018374" cy="1041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Picture 14" descr="Picture 14"/>
          <p:cNvPicPr>
            <a:picLocks noChangeAspect="1"/>
          </p:cNvPicPr>
          <p:nvPr/>
        </p:nvPicPr>
        <p:blipFill>
          <a:blip r:embed="rId8"/>
          <a:srcRect r="84067"/>
          <a:stretch>
            <a:fillRect/>
          </a:stretch>
        </p:blipFill>
        <p:spPr>
          <a:xfrm>
            <a:off x="11918164" y="3451926"/>
            <a:ext cx="1086636" cy="1041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Picture 16" descr="Picture 16"/>
          <p:cNvPicPr>
            <a:picLocks noChangeAspect="1"/>
          </p:cNvPicPr>
          <p:nvPr/>
        </p:nvPicPr>
        <p:blipFill>
          <a:blip r:embed="rId9"/>
          <a:srcRect r="84067"/>
          <a:stretch>
            <a:fillRect/>
          </a:stretch>
        </p:blipFill>
        <p:spPr>
          <a:xfrm>
            <a:off x="11918164" y="4409092"/>
            <a:ext cx="1086636" cy="1028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Picture 18" descr="Picture 18"/>
          <p:cNvPicPr>
            <a:picLocks noChangeAspect="1"/>
          </p:cNvPicPr>
          <p:nvPr/>
        </p:nvPicPr>
        <p:blipFill>
          <a:blip r:embed="rId10"/>
          <a:srcRect r="84236"/>
          <a:stretch>
            <a:fillRect/>
          </a:stretch>
        </p:blipFill>
        <p:spPr>
          <a:xfrm>
            <a:off x="11930701" y="5335244"/>
            <a:ext cx="1074102" cy="104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Picture 20" descr="Picture 20"/>
          <p:cNvPicPr>
            <a:picLocks noChangeAspect="1"/>
          </p:cNvPicPr>
          <p:nvPr/>
        </p:nvPicPr>
        <p:blipFill>
          <a:blip r:embed="rId11"/>
          <a:srcRect r="84400"/>
          <a:stretch>
            <a:fillRect/>
          </a:stretch>
        </p:blipFill>
        <p:spPr>
          <a:xfrm>
            <a:off x="11940929" y="6269401"/>
            <a:ext cx="1063874" cy="1028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Picture 22" descr="Picture 22"/>
          <p:cNvPicPr>
            <a:picLocks noChangeAspect="1"/>
          </p:cNvPicPr>
          <p:nvPr/>
        </p:nvPicPr>
        <p:blipFill>
          <a:blip r:embed="rId12"/>
          <a:srcRect r="84559"/>
          <a:stretch>
            <a:fillRect/>
          </a:stretch>
        </p:blipFill>
        <p:spPr>
          <a:xfrm>
            <a:off x="11951733" y="7196197"/>
            <a:ext cx="1053070" cy="1041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Picture 24" descr="Picture 24"/>
          <p:cNvPicPr>
            <a:picLocks noChangeAspect="1"/>
          </p:cNvPicPr>
          <p:nvPr/>
        </p:nvPicPr>
        <p:blipFill>
          <a:blip r:embed="rId13"/>
          <a:srcRect r="84548"/>
          <a:stretch>
            <a:fillRect/>
          </a:stretch>
        </p:blipFill>
        <p:spPr>
          <a:xfrm>
            <a:off x="11951020" y="8137132"/>
            <a:ext cx="1053782" cy="1041401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4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F54295-DBD1-3043-923B-901BAEA4B359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26" name="Pentagon 1">
              <a:extLst>
                <a:ext uri="{FF2B5EF4-FFF2-40B4-BE49-F238E27FC236}">
                  <a16:creationId xmlns:a16="http://schemas.microsoft.com/office/drawing/2014/main" id="{20D705A7-B9EB-7649-9E98-F7EABF0A42F9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7" name="Square">
              <a:extLst>
                <a:ext uri="{FF2B5EF4-FFF2-40B4-BE49-F238E27FC236}">
                  <a16:creationId xmlns:a16="http://schemas.microsoft.com/office/drawing/2014/main" id="{83FD49FD-50C5-2C48-830B-F04AE45420E3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8" name="HiAP-modules-text-BLue.png" descr="HiAP-modules-text-BLue.png">
              <a:extLst>
                <a:ext uri="{FF2B5EF4-FFF2-40B4-BE49-F238E27FC236}">
                  <a16:creationId xmlns:a16="http://schemas.microsoft.com/office/drawing/2014/main" id="{33385ACE-98ED-684D-A8CB-D3FDD3593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BF4638CA-1761-2A41-8723-22346662B2A9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Intersectoral policy-making and systems / process aspects  of HiAP (process, impact, outcome evaluation)"/>
          <p:cNvSpPr txBox="1">
            <a:spLocks noGrp="1"/>
          </p:cNvSpPr>
          <p:nvPr>
            <p:ph type="body" sz="quarter" idx="1"/>
          </p:nvPr>
        </p:nvSpPr>
        <p:spPr>
          <a:xfrm>
            <a:off x="2067752" y="4139031"/>
            <a:ext cx="10383865" cy="1033376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15000"/>
              </a:lnSpc>
              <a:spcBef>
                <a:spcPts val="0"/>
              </a:spcBef>
              <a:buSzTx/>
              <a:buNone/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marL="0" indent="0" defTabSz="457200">
              <a:lnSpc>
                <a:spcPct val="115000"/>
              </a:lnSpc>
              <a:spcBef>
                <a:spcPts val="0"/>
              </a:spcBef>
              <a:buSzTx/>
              <a:buNone/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grpSp>
        <p:nvGrpSpPr>
          <p:cNvPr id="536" name="Group"/>
          <p:cNvGrpSpPr/>
          <p:nvPr/>
        </p:nvGrpSpPr>
        <p:grpSpPr>
          <a:xfrm>
            <a:off x="-6778" y="2345278"/>
            <a:ext cx="12491047" cy="6668664"/>
            <a:chOff x="-2" y="0"/>
            <a:chExt cx="12491046" cy="6668662"/>
          </a:xfrm>
        </p:grpSpPr>
        <p:sp>
          <p:nvSpPr>
            <p:cNvPr id="513" name="Defining features:"/>
            <p:cNvSpPr txBox="1"/>
            <p:nvPr/>
          </p:nvSpPr>
          <p:spPr>
            <a:xfrm>
              <a:off x="2033814" y="-1"/>
              <a:ext cx="5336551" cy="54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>
                <a:lnSpc>
                  <a:spcPct val="90000"/>
                </a:lnSpc>
                <a:defRPr sz="2900" b="1" cap="all" spc="-3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SUBHEADING INSERT TEXT HERE</a:t>
              </a:r>
            </a:p>
          </p:txBody>
        </p:sp>
        <p:grpSp>
          <p:nvGrpSpPr>
            <p:cNvPr id="521" name="Group"/>
            <p:cNvGrpSpPr/>
            <p:nvPr/>
          </p:nvGrpSpPr>
          <p:grpSpPr>
            <a:xfrm>
              <a:off x="-3" y="1533882"/>
              <a:ext cx="1578012" cy="5134780"/>
              <a:chOff x="-1" y="-1"/>
              <a:chExt cx="1578011" cy="5134779"/>
            </a:xfrm>
          </p:grpSpPr>
          <p:sp>
            <p:nvSpPr>
              <p:cNvPr id="514" name="Pentagon 1"/>
              <p:cNvSpPr/>
              <p:nvPr/>
            </p:nvSpPr>
            <p:spPr>
              <a:xfrm>
                <a:off x="85353" y="-2"/>
                <a:ext cx="1492658" cy="1610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1469" y="21600"/>
                    </a:lnTo>
                    <a:lnTo>
                      <a:pt x="21600" y="11002"/>
                    </a:lnTo>
                    <a:lnTo>
                      <a:pt x="114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>
                <a:solidFill>
                  <a:srgbClr val="D3C000"/>
                </a:solidFill>
                <a:prstDash val="solid"/>
                <a:miter lim="400000"/>
              </a:ln>
              <a:effectLst>
                <a:outerShdw blurRad="203200" dist="25400" dir="5400000" rotWithShape="0">
                  <a:srgbClr val="000000">
                    <a:alpha val="11983"/>
                  </a:srgbClr>
                </a:outerShdw>
              </a:effectLst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15" name="Pentagon 1"/>
              <p:cNvSpPr/>
              <p:nvPr/>
            </p:nvSpPr>
            <p:spPr>
              <a:xfrm>
                <a:off x="85353" y="1762126"/>
                <a:ext cx="1492658" cy="1610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1469" y="21600"/>
                    </a:lnTo>
                    <a:lnTo>
                      <a:pt x="21600" y="11008"/>
                    </a:lnTo>
                    <a:lnTo>
                      <a:pt x="114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>
                <a:solidFill>
                  <a:srgbClr val="EEAB00"/>
                </a:solidFill>
                <a:prstDash val="solid"/>
                <a:miter lim="400000"/>
              </a:ln>
              <a:effectLst>
                <a:outerShdw blurRad="203200" dist="25400" dir="5400000" rotWithShape="0">
                  <a:srgbClr val="000000">
                    <a:alpha val="11983"/>
                  </a:srgbClr>
                </a:outerShdw>
              </a:effectLst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solidFill>
                      <a:srgbClr val="E50069"/>
                    </a:solidFill>
                  </a:defRPr>
                </a:pPr>
                <a:endParaRPr/>
              </a:p>
            </p:txBody>
          </p:sp>
          <p:sp>
            <p:nvSpPr>
              <p:cNvPr id="516" name="Pentagon 1"/>
              <p:cNvSpPr/>
              <p:nvPr/>
            </p:nvSpPr>
            <p:spPr>
              <a:xfrm>
                <a:off x="85353" y="3524649"/>
                <a:ext cx="1492658" cy="1610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1469" y="21600"/>
                    </a:lnTo>
                    <a:lnTo>
                      <a:pt x="21600" y="11005"/>
                    </a:lnTo>
                    <a:lnTo>
                      <a:pt x="114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>
                <a:solidFill>
                  <a:srgbClr val="E46506"/>
                </a:solidFill>
                <a:prstDash val="solid"/>
                <a:miter lim="400000"/>
              </a:ln>
              <a:effectLst>
                <a:outerShdw blurRad="203200" dist="25400" dir="5400000" rotWithShape="0">
                  <a:srgbClr val="000000">
                    <a:alpha val="11983"/>
                  </a:srgbClr>
                </a:outerShdw>
              </a:effectLst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17" name="Rectangle"/>
              <p:cNvSpPr/>
              <p:nvPr/>
            </p:nvSpPr>
            <p:spPr>
              <a:xfrm>
                <a:off x="-2" y="80659"/>
                <a:ext cx="259356" cy="144920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18" name="Rectangle"/>
              <p:cNvSpPr/>
              <p:nvPr/>
            </p:nvSpPr>
            <p:spPr>
              <a:xfrm>
                <a:off x="-2" y="3617821"/>
                <a:ext cx="259356" cy="142361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19" name="Rectangle"/>
              <p:cNvSpPr/>
              <p:nvPr/>
            </p:nvSpPr>
            <p:spPr>
              <a:xfrm>
                <a:off x="-2" y="1840632"/>
                <a:ext cx="259356" cy="144920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0" name="Rectangle"/>
              <p:cNvSpPr/>
              <p:nvPr/>
            </p:nvSpPr>
            <p:spPr>
              <a:xfrm>
                <a:off x="-2" y="3604913"/>
                <a:ext cx="259356" cy="144920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24" name="Group"/>
            <p:cNvGrpSpPr/>
            <p:nvPr/>
          </p:nvGrpSpPr>
          <p:grpSpPr>
            <a:xfrm>
              <a:off x="1394720" y="3230325"/>
              <a:ext cx="11096324" cy="1741894"/>
              <a:chOff x="-1" y="0"/>
              <a:chExt cx="11096323" cy="1741893"/>
            </a:xfrm>
          </p:grpSpPr>
          <p:sp>
            <p:nvSpPr>
              <p:cNvPr id="522" name="Line"/>
              <p:cNvSpPr/>
              <p:nvPr/>
            </p:nvSpPr>
            <p:spPr>
              <a:xfrm>
                <a:off x="-2" y="-1"/>
                <a:ext cx="11096324" cy="1"/>
              </a:xfrm>
              <a:prstGeom prst="line">
                <a:avLst/>
              </a:prstGeom>
              <a:noFill/>
              <a:ln w="12700" cap="flat">
                <a:solidFill>
                  <a:srgbClr val="242E7C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23" name="Line"/>
              <p:cNvSpPr/>
              <p:nvPr/>
            </p:nvSpPr>
            <p:spPr>
              <a:xfrm>
                <a:off x="-2" y="1741892"/>
                <a:ext cx="11096324" cy="1"/>
              </a:xfrm>
              <a:prstGeom prst="line">
                <a:avLst/>
              </a:prstGeom>
              <a:noFill/>
              <a:ln w="12700" cap="flat">
                <a:solidFill>
                  <a:srgbClr val="242E7C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27" name="Group"/>
            <p:cNvGrpSpPr/>
            <p:nvPr/>
          </p:nvGrpSpPr>
          <p:grpSpPr>
            <a:xfrm>
              <a:off x="209718" y="1973881"/>
              <a:ext cx="673112" cy="673109"/>
              <a:chOff x="0" y="0"/>
              <a:chExt cx="673110" cy="673107"/>
            </a:xfrm>
          </p:grpSpPr>
          <p:sp>
            <p:nvSpPr>
              <p:cNvPr id="525" name="Title 1"/>
              <p:cNvSpPr txBox="1"/>
              <p:nvPr/>
            </p:nvSpPr>
            <p:spPr>
              <a:xfrm>
                <a:off x="37749" y="55929"/>
                <a:ext cx="597610" cy="5497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648886">
                  <a:lnSpc>
                    <a:spcPct val="96000"/>
                  </a:lnSpc>
                  <a:defRPr sz="2900" b="1" cap="all" spc="-200">
                    <a:solidFill>
                      <a:srgbClr val="242E7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526" name="Square"/>
              <p:cNvSpPr/>
              <p:nvPr/>
            </p:nvSpPr>
            <p:spPr>
              <a:xfrm>
                <a:off x="-1" y="-1"/>
                <a:ext cx="673112" cy="673109"/>
              </a:xfrm>
              <a:prstGeom prst="rect">
                <a:avLst/>
              </a:prstGeom>
              <a:noFill/>
              <a:ln w="50800" cap="flat">
                <a:solidFill>
                  <a:srgbClr val="242E7C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30" name="Group"/>
            <p:cNvGrpSpPr/>
            <p:nvPr/>
          </p:nvGrpSpPr>
          <p:grpSpPr>
            <a:xfrm>
              <a:off x="212416" y="3764726"/>
              <a:ext cx="673112" cy="673109"/>
              <a:chOff x="0" y="0"/>
              <a:chExt cx="673110" cy="673107"/>
            </a:xfrm>
          </p:grpSpPr>
          <p:sp>
            <p:nvSpPr>
              <p:cNvPr id="528" name="Title 1"/>
              <p:cNvSpPr txBox="1"/>
              <p:nvPr/>
            </p:nvSpPr>
            <p:spPr>
              <a:xfrm>
                <a:off x="37749" y="44056"/>
                <a:ext cx="597610" cy="5497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648886">
                  <a:lnSpc>
                    <a:spcPct val="96000"/>
                  </a:lnSpc>
                  <a:defRPr sz="2900" b="1" cap="all" spc="-200">
                    <a:solidFill>
                      <a:srgbClr val="242E7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529" name="Square"/>
              <p:cNvSpPr/>
              <p:nvPr/>
            </p:nvSpPr>
            <p:spPr>
              <a:xfrm>
                <a:off x="-1" y="-1"/>
                <a:ext cx="673112" cy="673109"/>
              </a:xfrm>
              <a:prstGeom prst="rect">
                <a:avLst/>
              </a:prstGeom>
              <a:noFill/>
              <a:ln w="50800" cap="flat">
                <a:solidFill>
                  <a:srgbClr val="242E7C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33" name="Group"/>
            <p:cNvGrpSpPr/>
            <p:nvPr/>
          </p:nvGrpSpPr>
          <p:grpSpPr>
            <a:xfrm>
              <a:off x="207019" y="5550921"/>
              <a:ext cx="678506" cy="678506"/>
              <a:chOff x="0" y="0"/>
              <a:chExt cx="678504" cy="678504"/>
            </a:xfrm>
          </p:grpSpPr>
          <p:sp>
            <p:nvSpPr>
              <p:cNvPr id="531" name="Title 1"/>
              <p:cNvSpPr txBox="1"/>
              <p:nvPr/>
            </p:nvSpPr>
            <p:spPr>
              <a:xfrm>
                <a:off x="38053" y="44409"/>
                <a:ext cx="602398" cy="5541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648886">
                  <a:lnSpc>
                    <a:spcPct val="96000"/>
                  </a:lnSpc>
                  <a:defRPr sz="2900" b="1" cap="all" spc="-200">
                    <a:solidFill>
                      <a:srgbClr val="242E7C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532" name="Square"/>
              <p:cNvSpPr/>
              <p:nvPr/>
            </p:nvSpPr>
            <p:spPr>
              <a:xfrm>
                <a:off x="-1" y="-1"/>
                <a:ext cx="678505" cy="678506"/>
              </a:xfrm>
              <a:prstGeom prst="rect">
                <a:avLst/>
              </a:prstGeom>
              <a:noFill/>
              <a:ln w="50800" cap="flat">
                <a:solidFill>
                  <a:srgbClr val="242E7C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34" name="Intersectoral policy-making and systems / process aspects  of HiAP (process, impact, outcome evaluation)"/>
            <p:cNvSpPr txBox="1"/>
            <p:nvPr/>
          </p:nvSpPr>
          <p:spPr>
            <a:xfrm>
              <a:off x="2074525" y="3609850"/>
              <a:ext cx="10383868" cy="1033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normAutofit/>
            </a:bodyPr>
            <a:lstStyle/>
            <a:p>
              <a:pPr defTabSz="457200">
                <a:lnSpc>
                  <a:spcPct val="115000"/>
                </a:lnSpc>
                <a:defRPr sz="25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5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</p:txBody>
        </p:sp>
        <p:sp>
          <p:nvSpPr>
            <p:cNvPr id="535" name="Intersectoral policy-making and systems / process aspects  of HiAP (process, impact, outcome evaluation)"/>
            <p:cNvSpPr txBox="1"/>
            <p:nvPr/>
          </p:nvSpPr>
          <p:spPr>
            <a:xfrm>
              <a:off x="2074525" y="5373486"/>
              <a:ext cx="10383868" cy="1033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normAutofit/>
            </a:bodyPr>
            <a:lstStyle/>
            <a:p>
              <a:pPr defTabSz="457200">
                <a:lnSpc>
                  <a:spcPct val="115000"/>
                </a:lnSpc>
                <a:defRPr sz="25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5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</p:txBody>
        </p:sp>
      </p:grpSp>
      <p:sp>
        <p:nvSpPr>
          <p:cNvPr id="537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38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BA1A9E-C7B9-7843-8828-BD3200A2C0D5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36" name="Pentagon 1">
              <a:extLst>
                <a:ext uri="{FF2B5EF4-FFF2-40B4-BE49-F238E27FC236}">
                  <a16:creationId xmlns:a16="http://schemas.microsoft.com/office/drawing/2014/main" id="{30006C34-EDC4-804F-B911-9B464227E5E4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37" name="Square">
              <a:extLst>
                <a:ext uri="{FF2B5EF4-FFF2-40B4-BE49-F238E27FC236}">
                  <a16:creationId xmlns:a16="http://schemas.microsoft.com/office/drawing/2014/main" id="{011B41CE-275B-E440-9203-0F4D16CAEF67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38" name="HiAP-modules-text-BLue.png" descr="HiAP-modules-text-BLue.png">
              <a:extLst>
                <a:ext uri="{FF2B5EF4-FFF2-40B4-BE49-F238E27FC236}">
                  <a16:creationId xmlns:a16="http://schemas.microsoft.com/office/drawing/2014/main" id="{C3A5E202-60A6-1748-A4B6-006118E9D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C6B3C4FD-205D-6446-BE41-3260330A08A2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Insert text here Insert text here Insert text here"/>
          <p:cNvSpPr txBox="1">
            <a:spLocks noGrp="1"/>
          </p:cNvSpPr>
          <p:nvPr>
            <p:ph type="body" sz="quarter" idx="1"/>
          </p:nvPr>
        </p:nvSpPr>
        <p:spPr>
          <a:xfrm>
            <a:off x="2025437" y="2059720"/>
            <a:ext cx="9324145" cy="1269337"/>
          </a:xfrm>
          <a:prstGeom prst="rect">
            <a:avLst/>
          </a:prstGeom>
        </p:spPr>
        <p:txBody>
          <a:bodyPr/>
          <a:lstStyle/>
          <a:p>
            <a:pPr marL="0" indent="0" defTabSz="1079397">
              <a:lnSpc>
                <a:spcPct val="108000"/>
              </a:lnSpc>
              <a:spcBef>
                <a:spcPts val="1100"/>
              </a:spcBef>
              <a:buSzTx/>
              <a:buNone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  <a:br/>
            <a:r>
              <a:t>Insert text here</a:t>
            </a:r>
          </a:p>
        </p:txBody>
      </p:sp>
      <p:grpSp>
        <p:nvGrpSpPr>
          <p:cNvPr id="551" name="Group"/>
          <p:cNvGrpSpPr/>
          <p:nvPr/>
        </p:nvGrpSpPr>
        <p:grpSpPr>
          <a:xfrm>
            <a:off x="1417065" y="3396638"/>
            <a:ext cx="10654264" cy="4368870"/>
            <a:chOff x="0" y="0"/>
            <a:chExt cx="10654262" cy="4368868"/>
          </a:xfrm>
        </p:grpSpPr>
        <p:sp>
          <p:nvSpPr>
            <p:cNvPr id="547" name="Line"/>
            <p:cNvSpPr/>
            <p:nvPr/>
          </p:nvSpPr>
          <p:spPr>
            <a:xfrm>
              <a:off x="-1" y="-1"/>
              <a:ext cx="10654264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8" name="Line"/>
            <p:cNvSpPr/>
            <p:nvPr/>
          </p:nvSpPr>
          <p:spPr>
            <a:xfrm>
              <a:off x="-1" y="1456289"/>
              <a:ext cx="10654264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9" name="Line"/>
            <p:cNvSpPr/>
            <p:nvPr/>
          </p:nvSpPr>
          <p:spPr>
            <a:xfrm>
              <a:off x="-1" y="2912578"/>
              <a:ext cx="10654264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50" name="Line"/>
            <p:cNvSpPr/>
            <p:nvPr/>
          </p:nvSpPr>
          <p:spPr>
            <a:xfrm>
              <a:off x="-1" y="4368868"/>
              <a:ext cx="10654264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2" name="Content Placeholder 2"/>
          <p:cNvSpPr txBox="1"/>
          <p:nvPr/>
        </p:nvSpPr>
        <p:spPr>
          <a:xfrm>
            <a:off x="2025437" y="3454655"/>
            <a:ext cx="9324145" cy="142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normAutofit/>
          </a:bodyPr>
          <a:lstStyle/>
          <a:p>
            <a:pPr defTabSz="1079397">
              <a:lnSpc>
                <a:spcPct val="120000"/>
              </a:lnSpc>
              <a:spcBef>
                <a:spcPts val="110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553" name="Credit: slide created by Dr Catherine Hannaway, Durham University for the PAHO Health in All Policies training, May 2015."/>
          <p:cNvSpPr txBox="1"/>
          <p:nvPr/>
        </p:nvSpPr>
        <p:spPr>
          <a:xfrm>
            <a:off x="5835111" y="9216863"/>
            <a:ext cx="1999706" cy="31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algn="ctr" defTabSz="457200">
              <a:lnSpc>
                <a:spcPct val="115000"/>
              </a:lnSpc>
              <a:defRPr sz="1400" i="1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Credit: Insert text here</a:t>
            </a:r>
          </a:p>
        </p:txBody>
      </p:sp>
      <p:grpSp>
        <p:nvGrpSpPr>
          <p:cNvPr id="584" name="Group"/>
          <p:cNvGrpSpPr/>
          <p:nvPr/>
        </p:nvGrpSpPr>
        <p:grpSpPr>
          <a:xfrm>
            <a:off x="-2930" y="2006996"/>
            <a:ext cx="1574161" cy="7148516"/>
            <a:chOff x="0" y="0"/>
            <a:chExt cx="1574160" cy="7148515"/>
          </a:xfrm>
        </p:grpSpPr>
        <p:grpSp>
          <p:nvGrpSpPr>
            <p:cNvPr id="559" name="Group"/>
            <p:cNvGrpSpPr/>
            <p:nvPr/>
          </p:nvGrpSpPr>
          <p:grpSpPr>
            <a:xfrm>
              <a:off x="-1" y="-1"/>
              <a:ext cx="1574161" cy="1314057"/>
              <a:chOff x="0" y="0"/>
              <a:chExt cx="1574160" cy="1314055"/>
            </a:xfrm>
          </p:grpSpPr>
          <p:sp>
            <p:nvSpPr>
              <p:cNvPr id="554" name="Pentagon 1"/>
              <p:cNvSpPr/>
              <p:nvPr/>
            </p:nvSpPr>
            <p:spPr>
              <a:xfrm>
                <a:off x="66428" y="0"/>
                <a:ext cx="1507733" cy="131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3418" y="21600"/>
                    </a:lnTo>
                    <a:lnTo>
                      <a:pt x="21600" y="11005"/>
                    </a:lnTo>
                    <a:lnTo>
                      <a:pt x="134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>
                <a:solidFill>
                  <a:srgbClr val="D3C000"/>
                </a:solidFill>
                <a:prstDash val="solid"/>
                <a:miter lim="400000"/>
              </a:ln>
              <a:effectLst>
                <a:outerShdw blurRad="203200" dist="25400" dir="5400000" rotWithShape="0">
                  <a:srgbClr val="000000">
                    <a:alpha val="11983"/>
                  </a:srgbClr>
                </a:outerShdw>
              </a:effectLst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5" name="Rectangle"/>
              <p:cNvSpPr/>
              <p:nvPr/>
            </p:nvSpPr>
            <p:spPr>
              <a:xfrm>
                <a:off x="-1" y="76268"/>
                <a:ext cx="211604" cy="11615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558" name="Group"/>
              <p:cNvGrpSpPr/>
              <p:nvPr/>
            </p:nvGrpSpPr>
            <p:grpSpPr>
              <a:xfrm>
                <a:off x="213807" y="359089"/>
                <a:ext cx="667567" cy="667563"/>
                <a:chOff x="0" y="-1"/>
                <a:chExt cx="667565" cy="667562"/>
              </a:xfrm>
            </p:grpSpPr>
            <p:sp>
              <p:nvSpPr>
                <p:cNvPr id="556" name="Title 1"/>
                <p:cNvSpPr txBox="1"/>
                <p:nvPr/>
              </p:nvSpPr>
              <p:spPr>
                <a:xfrm>
                  <a:off x="37439" y="55467"/>
                  <a:ext cx="592689" cy="545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766" tIns="48766" rIns="48766" bIns="48766" numCol="1" anchor="ctr">
                  <a:normAutofit/>
                </a:bodyPr>
                <a:lstStyle>
                  <a:lvl1pPr algn="ctr" defTabSz="648886">
                    <a:lnSpc>
                      <a:spcPct val="96000"/>
                    </a:lnSpc>
                    <a:defRPr sz="2900" b="1" cap="all" spc="-200">
                      <a:solidFill>
                        <a:srgbClr val="242E7C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557" name="Square"/>
                <p:cNvSpPr/>
                <p:nvPr/>
              </p:nvSpPr>
              <p:spPr>
                <a:xfrm>
                  <a:off x="-1" y="-2"/>
                  <a:ext cx="667566" cy="667563"/>
                </a:xfrm>
                <a:prstGeom prst="rect">
                  <a:avLst/>
                </a:prstGeom>
                <a:noFill/>
                <a:ln w="50800" cap="flat">
                  <a:solidFill>
                    <a:srgbClr val="242E7C"/>
                  </a:solidFill>
                  <a:prstDash val="solid"/>
                  <a:miter lim="800000"/>
                </a:ln>
                <a:effectLst/>
              </p:spPr>
              <p:txBody>
                <a:bodyPr wrap="square" lIns="48766" tIns="48766" rIns="48766" bIns="48766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  <p:grpSp>
          <p:nvGrpSpPr>
            <p:cNvPr id="565" name="Group"/>
            <p:cNvGrpSpPr/>
            <p:nvPr/>
          </p:nvGrpSpPr>
          <p:grpSpPr>
            <a:xfrm>
              <a:off x="-1" y="1458515"/>
              <a:ext cx="1574161" cy="1314056"/>
              <a:chOff x="0" y="0"/>
              <a:chExt cx="1574160" cy="1314055"/>
            </a:xfrm>
          </p:grpSpPr>
          <p:sp>
            <p:nvSpPr>
              <p:cNvPr id="560" name="Pentagon 1"/>
              <p:cNvSpPr/>
              <p:nvPr/>
            </p:nvSpPr>
            <p:spPr>
              <a:xfrm>
                <a:off x="66428" y="0"/>
                <a:ext cx="1507733" cy="131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3418" y="21600"/>
                    </a:lnTo>
                    <a:lnTo>
                      <a:pt x="21600" y="11005"/>
                    </a:lnTo>
                    <a:lnTo>
                      <a:pt x="134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>
                <a:solidFill>
                  <a:srgbClr val="EEAB00"/>
                </a:solidFill>
                <a:prstDash val="solid"/>
                <a:miter lim="400000"/>
              </a:ln>
              <a:effectLst>
                <a:outerShdw blurRad="203200" dist="25400" dir="5400000" rotWithShape="0">
                  <a:srgbClr val="000000">
                    <a:alpha val="11983"/>
                  </a:srgbClr>
                </a:outerShdw>
              </a:effectLst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solidFill>
                      <a:srgbClr val="E50069"/>
                    </a:solidFill>
                  </a:defRPr>
                </a:pPr>
                <a:endParaRPr/>
              </a:p>
            </p:txBody>
          </p:sp>
          <p:sp>
            <p:nvSpPr>
              <p:cNvPr id="561" name="Rectangle"/>
              <p:cNvSpPr/>
              <p:nvPr/>
            </p:nvSpPr>
            <p:spPr>
              <a:xfrm>
                <a:off x="-1" y="76268"/>
                <a:ext cx="211604" cy="11615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564" name="Group"/>
              <p:cNvGrpSpPr/>
              <p:nvPr/>
            </p:nvGrpSpPr>
            <p:grpSpPr>
              <a:xfrm>
                <a:off x="213807" y="359815"/>
                <a:ext cx="667567" cy="667563"/>
                <a:chOff x="0" y="-1"/>
                <a:chExt cx="667565" cy="667562"/>
              </a:xfrm>
            </p:grpSpPr>
            <p:sp>
              <p:nvSpPr>
                <p:cNvPr id="562" name="Title 1"/>
                <p:cNvSpPr txBox="1"/>
                <p:nvPr/>
              </p:nvSpPr>
              <p:spPr>
                <a:xfrm>
                  <a:off x="37439" y="43692"/>
                  <a:ext cx="592689" cy="545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766" tIns="48766" rIns="48766" bIns="48766" numCol="1" anchor="ctr">
                  <a:normAutofit/>
                </a:bodyPr>
                <a:lstStyle>
                  <a:lvl1pPr algn="ctr" defTabSz="648886">
                    <a:lnSpc>
                      <a:spcPct val="96000"/>
                    </a:lnSpc>
                    <a:defRPr sz="2900" b="1" cap="all" spc="-200">
                      <a:solidFill>
                        <a:srgbClr val="242E7C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r>
                    <a:t>2</a:t>
                  </a:r>
                </a:p>
              </p:txBody>
            </p:sp>
            <p:sp>
              <p:nvSpPr>
                <p:cNvPr id="563" name="Square"/>
                <p:cNvSpPr/>
                <p:nvPr/>
              </p:nvSpPr>
              <p:spPr>
                <a:xfrm>
                  <a:off x="-1" y="-2"/>
                  <a:ext cx="667566" cy="667563"/>
                </a:xfrm>
                <a:prstGeom prst="rect">
                  <a:avLst/>
                </a:prstGeom>
                <a:noFill/>
                <a:ln w="50800" cap="flat">
                  <a:solidFill>
                    <a:srgbClr val="242E7C"/>
                  </a:solidFill>
                  <a:prstDash val="solid"/>
                  <a:miter lim="800000"/>
                </a:ln>
                <a:effectLst/>
              </p:spPr>
              <p:txBody>
                <a:bodyPr wrap="square" lIns="48766" tIns="48766" rIns="48766" bIns="48766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  <p:grpSp>
          <p:nvGrpSpPr>
            <p:cNvPr id="571" name="Group"/>
            <p:cNvGrpSpPr/>
            <p:nvPr/>
          </p:nvGrpSpPr>
          <p:grpSpPr>
            <a:xfrm>
              <a:off x="-1" y="2917428"/>
              <a:ext cx="1574161" cy="1313660"/>
              <a:chOff x="0" y="0"/>
              <a:chExt cx="1574160" cy="1313658"/>
            </a:xfrm>
          </p:grpSpPr>
          <p:sp>
            <p:nvSpPr>
              <p:cNvPr id="566" name="Pentagon 1"/>
              <p:cNvSpPr/>
              <p:nvPr/>
            </p:nvSpPr>
            <p:spPr>
              <a:xfrm>
                <a:off x="66428" y="0"/>
                <a:ext cx="1507733" cy="1313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3418" y="21600"/>
                    </a:lnTo>
                    <a:lnTo>
                      <a:pt x="21600" y="11002"/>
                    </a:lnTo>
                    <a:lnTo>
                      <a:pt x="134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>
                <a:solidFill>
                  <a:srgbClr val="E46506"/>
                </a:solidFill>
                <a:prstDash val="solid"/>
                <a:miter lim="400000"/>
              </a:ln>
              <a:effectLst>
                <a:outerShdw blurRad="203200" dist="25400" dir="5400000" rotWithShape="0">
                  <a:srgbClr val="000000">
                    <a:alpha val="11983"/>
                  </a:srgbClr>
                </a:outerShdw>
              </a:effectLst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67" name="Rectangle"/>
              <p:cNvSpPr/>
              <p:nvPr/>
            </p:nvSpPr>
            <p:spPr>
              <a:xfrm>
                <a:off x="-1" y="76070"/>
                <a:ext cx="211604" cy="11615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570" name="Group"/>
              <p:cNvGrpSpPr/>
              <p:nvPr/>
            </p:nvGrpSpPr>
            <p:grpSpPr>
              <a:xfrm>
                <a:off x="213807" y="351610"/>
                <a:ext cx="667567" cy="667563"/>
                <a:chOff x="0" y="-1"/>
                <a:chExt cx="667565" cy="667562"/>
              </a:xfrm>
            </p:grpSpPr>
            <p:sp>
              <p:nvSpPr>
                <p:cNvPr id="568" name="Title 1"/>
                <p:cNvSpPr txBox="1"/>
                <p:nvPr/>
              </p:nvSpPr>
              <p:spPr>
                <a:xfrm>
                  <a:off x="37439" y="43692"/>
                  <a:ext cx="592689" cy="545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766" tIns="48766" rIns="48766" bIns="48766" numCol="1" anchor="ctr">
                  <a:normAutofit/>
                </a:bodyPr>
                <a:lstStyle>
                  <a:lvl1pPr algn="ctr" defTabSz="648886">
                    <a:lnSpc>
                      <a:spcPct val="96000"/>
                    </a:lnSpc>
                    <a:defRPr sz="2900" b="1" cap="all" spc="-200">
                      <a:solidFill>
                        <a:srgbClr val="242E7C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r>
                    <a:t>3</a:t>
                  </a:r>
                </a:p>
              </p:txBody>
            </p:sp>
            <p:sp>
              <p:nvSpPr>
                <p:cNvPr id="569" name="Square"/>
                <p:cNvSpPr/>
                <p:nvPr/>
              </p:nvSpPr>
              <p:spPr>
                <a:xfrm>
                  <a:off x="-1" y="-2"/>
                  <a:ext cx="667566" cy="667563"/>
                </a:xfrm>
                <a:prstGeom prst="rect">
                  <a:avLst/>
                </a:prstGeom>
                <a:noFill/>
                <a:ln w="50800" cap="flat">
                  <a:solidFill>
                    <a:srgbClr val="242E7C"/>
                  </a:solidFill>
                  <a:prstDash val="solid"/>
                  <a:miter lim="800000"/>
                </a:ln>
                <a:effectLst/>
              </p:spPr>
              <p:txBody>
                <a:bodyPr wrap="square" lIns="48766" tIns="48766" rIns="48766" bIns="48766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  <p:grpSp>
          <p:nvGrpSpPr>
            <p:cNvPr id="577" name="Group"/>
            <p:cNvGrpSpPr/>
            <p:nvPr/>
          </p:nvGrpSpPr>
          <p:grpSpPr>
            <a:xfrm>
              <a:off x="-1" y="4377929"/>
              <a:ext cx="1574161" cy="1314056"/>
              <a:chOff x="0" y="0"/>
              <a:chExt cx="1574160" cy="1314055"/>
            </a:xfrm>
          </p:grpSpPr>
          <p:sp>
            <p:nvSpPr>
              <p:cNvPr id="572" name="Pentagon 1"/>
              <p:cNvSpPr/>
              <p:nvPr/>
            </p:nvSpPr>
            <p:spPr>
              <a:xfrm>
                <a:off x="66428" y="0"/>
                <a:ext cx="1507733" cy="131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3418" y="21600"/>
                    </a:lnTo>
                    <a:lnTo>
                      <a:pt x="21600" y="11005"/>
                    </a:lnTo>
                    <a:lnTo>
                      <a:pt x="134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>
                <a:solidFill>
                  <a:srgbClr val="BE0D0D"/>
                </a:solidFill>
                <a:prstDash val="solid"/>
                <a:miter lim="400000"/>
              </a:ln>
              <a:effectLst>
                <a:outerShdw blurRad="203200" dist="25400" dir="5400000" rotWithShape="0">
                  <a:srgbClr val="000000">
                    <a:alpha val="11983"/>
                  </a:srgbClr>
                </a:outerShdw>
              </a:effectLst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73" name="Rectangle"/>
              <p:cNvSpPr/>
              <p:nvPr/>
            </p:nvSpPr>
            <p:spPr>
              <a:xfrm>
                <a:off x="-1" y="76268"/>
                <a:ext cx="211604" cy="11615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576" name="Group"/>
              <p:cNvGrpSpPr/>
              <p:nvPr/>
            </p:nvGrpSpPr>
            <p:grpSpPr>
              <a:xfrm>
                <a:off x="213807" y="332990"/>
                <a:ext cx="667567" cy="667563"/>
                <a:chOff x="0" y="-1"/>
                <a:chExt cx="667565" cy="667562"/>
              </a:xfrm>
            </p:grpSpPr>
            <p:sp>
              <p:nvSpPr>
                <p:cNvPr id="574" name="Title 1"/>
                <p:cNvSpPr txBox="1"/>
                <p:nvPr/>
              </p:nvSpPr>
              <p:spPr>
                <a:xfrm>
                  <a:off x="25664" y="43692"/>
                  <a:ext cx="592689" cy="545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766" tIns="48766" rIns="48766" bIns="48766" numCol="1" anchor="ctr">
                  <a:normAutofit/>
                </a:bodyPr>
                <a:lstStyle>
                  <a:lvl1pPr algn="ctr" defTabSz="648886">
                    <a:lnSpc>
                      <a:spcPct val="96000"/>
                    </a:lnSpc>
                    <a:defRPr sz="2900" b="1" cap="all" spc="-200">
                      <a:solidFill>
                        <a:srgbClr val="242E7C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r>
                    <a:t>4</a:t>
                  </a:r>
                </a:p>
              </p:txBody>
            </p:sp>
            <p:sp>
              <p:nvSpPr>
                <p:cNvPr id="575" name="Square"/>
                <p:cNvSpPr/>
                <p:nvPr/>
              </p:nvSpPr>
              <p:spPr>
                <a:xfrm>
                  <a:off x="-1" y="-2"/>
                  <a:ext cx="667566" cy="667563"/>
                </a:xfrm>
                <a:prstGeom prst="rect">
                  <a:avLst/>
                </a:prstGeom>
                <a:noFill/>
                <a:ln w="50800" cap="flat">
                  <a:solidFill>
                    <a:srgbClr val="242E7C"/>
                  </a:solidFill>
                  <a:prstDash val="solid"/>
                  <a:miter lim="800000"/>
                </a:ln>
                <a:effectLst/>
              </p:spPr>
              <p:txBody>
                <a:bodyPr wrap="square" lIns="48766" tIns="48766" rIns="48766" bIns="48766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  <p:grpSp>
          <p:nvGrpSpPr>
            <p:cNvPr id="583" name="Group"/>
            <p:cNvGrpSpPr/>
            <p:nvPr/>
          </p:nvGrpSpPr>
          <p:grpSpPr>
            <a:xfrm>
              <a:off x="-1" y="5834460"/>
              <a:ext cx="1574161" cy="1314056"/>
              <a:chOff x="0" y="0"/>
              <a:chExt cx="1574160" cy="1314055"/>
            </a:xfrm>
          </p:grpSpPr>
          <p:sp>
            <p:nvSpPr>
              <p:cNvPr id="578" name="Pentagon 1"/>
              <p:cNvSpPr/>
              <p:nvPr/>
            </p:nvSpPr>
            <p:spPr>
              <a:xfrm>
                <a:off x="66428" y="0"/>
                <a:ext cx="1507733" cy="131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3418" y="21600"/>
                    </a:lnTo>
                    <a:lnTo>
                      <a:pt x="21600" y="10999"/>
                    </a:lnTo>
                    <a:lnTo>
                      <a:pt x="134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>
                <a:solidFill>
                  <a:srgbClr val="E50069"/>
                </a:solidFill>
                <a:prstDash val="solid"/>
                <a:miter lim="400000"/>
              </a:ln>
              <a:effectLst>
                <a:outerShdw blurRad="203200" dist="25400" dir="5400000" rotWithShape="0">
                  <a:srgbClr val="000000">
                    <a:alpha val="11983"/>
                  </a:srgbClr>
                </a:outerShdw>
              </a:effectLst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79" name="Rectangle"/>
              <p:cNvSpPr/>
              <p:nvPr/>
            </p:nvSpPr>
            <p:spPr>
              <a:xfrm>
                <a:off x="-1" y="78252"/>
                <a:ext cx="211604" cy="11615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582" name="Group"/>
              <p:cNvGrpSpPr/>
              <p:nvPr/>
            </p:nvGrpSpPr>
            <p:grpSpPr>
              <a:xfrm>
                <a:off x="213807" y="319221"/>
                <a:ext cx="667567" cy="667563"/>
                <a:chOff x="0" y="-1"/>
                <a:chExt cx="667565" cy="667562"/>
              </a:xfrm>
            </p:grpSpPr>
            <p:sp>
              <p:nvSpPr>
                <p:cNvPr id="580" name="Title 1"/>
                <p:cNvSpPr txBox="1"/>
                <p:nvPr/>
              </p:nvSpPr>
              <p:spPr>
                <a:xfrm>
                  <a:off x="25664" y="43692"/>
                  <a:ext cx="592689" cy="545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766" tIns="48766" rIns="48766" bIns="48766" numCol="1" anchor="ctr">
                  <a:normAutofit/>
                </a:bodyPr>
                <a:lstStyle>
                  <a:lvl1pPr algn="ctr" defTabSz="648886">
                    <a:lnSpc>
                      <a:spcPct val="96000"/>
                    </a:lnSpc>
                    <a:defRPr sz="2900" b="1" cap="all" spc="-200">
                      <a:solidFill>
                        <a:srgbClr val="242E7C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r>
                    <a:t>5</a:t>
                  </a:r>
                </a:p>
              </p:txBody>
            </p:sp>
            <p:sp>
              <p:nvSpPr>
                <p:cNvPr id="581" name="Square"/>
                <p:cNvSpPr/>
                <p:nvPr/>
              </p:nvSpPr>
              <p:spPr>
                <a:xfrm>
                  <a:off x="-1" y="-2"/>
                  <a:ext cx="667566" cy="667563"/>
                </a:xfrm>
                <a:prstGeom prst="rect">
                  <a:avLst/>
                </a:prstGeom>
                <a:noFill/>
                <a:ln w="50800" cap="flat">
                  <a:solidFill>
                    <a:srgbClr val="242E7C"/>
                  </a:solidFill>
                  <a:prstDash val="solid"/>
                  <a:miter lim="800000"/>
                </a:ln>
                <a:effectLst/>
              </p:spPr>
              <p:txBody>
                <a:bodyPr wrap="square" lIns="48766" tIns="48766" rIns="48766" bIns="48766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</p:grpSp>
      <p:sp>
        <p:nvSpPr>
          <p:cNvPr id="585" name="Content Placeholder 2"/>
          <p:cNvSpPr txBox="1"/>
          <p:nvPr/>
        </p:nvSpPr>
        <p:spPr>
          <a:xfrm>
            <a:off x="2025437" y="6375655"/>
            <a:ext cx="9324145" cy="142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normAutofit/>
          </a:bodyPr>
          <a:lstStyle/>
          <a:p>
            <a:pPr defTabSz="1079397">
              <a:lnSpc>
                <a:spcPct val="120000"/>
              </a:lnSpc>
              <a:spcBef>
                <a:spcPts val="110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586" name="Insert text here Insert text here Insert text here"/>
          <p:cNvSpPr txBox="1"/>
          <p:nvPr/>
        </p:nvSpPr>
        <p:spPr>
          <a:xfrm>
            <a:off x="2025437" y="4980720"/>
            <a:ext cx="9324145" cy="126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normAutofit/>
          </a:bodyPr>
          <a:lstStyle/>
          <a:p>
            <a:pPr defTabSz="1079397">
              <a:lnSpc>
                <a:spcPct val="108000"/>
              </a:lnSpc>
              <a:spcBef>
                <a:spcPts val="110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587" name="Content Placeholder 2"/>
          <p:cNvSpPr txBox="1"/>
          <p:nvPr/>
        </p:nvSpPr>
        <p:spPr>
          <a:xfrm>
            <a:off x="2025437" y="7823455"/>
            <a:ext cx="9324145" cy="142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normAutofit/>
          </a:bodyPr>
          <a:lstStyle/>
          <a:p>
            <a:pPr defTabSz="1079397">
              <a:lnSpc>
                <a:spcPct val="120000"/>
              </a:lnSpc>
              <a:spcBef>
                <a:spcPts val="110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588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89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2A1A1F6-2DFA-2547-BB6A-9F61F4C8CE57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53" name="Pentagon 1">
              <a:extLst>
                <a:ext uri="{FF2B5EF4-FFF2-40B4-BE49-F238E27FC236}">
                  <a16:creationId xmlns:a16="http://schemas.microsoft.com/office/drawing/2014/main" id="{45ED6D21-C10D-4249-A772-0A395C2ECC65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54" name="Square">
              <a:extLst>
                <a:ext uri="{FF2B5EF4-FFF2-40B4-BE49-F238E27FC236}">
                  <a16:creationId xmlns:a16="http://schemas.microsoft.com/office/drawing/2014/main" id="{2BDC56CA-0D80-B44D-A8ED-42BD601922A7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55" name="HiAP-modules-text-BLue.png" descr="HiAP-modules-text-BLue.png">
              <a:extLst>
                <a:ext uri="{FF2B5EF4-FFF2-40B4-BE49-F238E27FC236}">
                  <a16:creationId xmlns:a16="http://schemas.microsoft.com/office/drawing/2014/main" id="{7AD223C9-D433-F049-B831-54231C9E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Title 1">
              <a:extLst>
                <a:ext uri="{FF2B5EF4-FFF2-40B4-BE49-F238E27FC236}">
                  <a16:creationId xmlns:a16="http://schemas.microsoft.com/office/drawing/2014/main" id="{E751EFA1-774D-3F42-B44C-B95018BE361B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2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pic>
        <p:nvPicPr>
          <p:cNvPr id="113" name="HiAP-Icon-Bulls-eye.png" descr="HiAP-Icon-Bulls-ey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87" y="3265373"/>
            <a:ext cx="3674248" cy="383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HiAP-Wireframe-graphic-2.png" descr="HiAP-Wireframe-graphic-2.png"/>
          <p:cNvPicPr>
            <a:picLocks noChangeAspect="1"/>
          </p:cNvPicPr>
          <p:nvPr/>
        </p:nvPicPr>
        <p:blipFill>
          <a:blip r:embed="rId3"/>
          <a:srcRect l="4891" t="2175" r="4889" b="87108"/>
          <a:stretch>
            <a:fillRect/>
          </a:stretch>
        </p:blipFill>
        <p:spPr>
          <a:xfrm flipH="1">
            <a:off x="-9975" y="8292540"/>
            <a:ext cx="13024749" cy="146716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 4"/>
          <p:cNvSpPr txBox="1"/>
          <p:nvPr/>
        </p:nvSpPr>
        <p:spPr>
          <a:xfrm>
            <a:off x="5489004" y="2402271"/>
            <a:ext cx="6374338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>
              <a:defRPr sz="2200" spc="-18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122" name="Line"/>
          <p:cNvSpPr/>
          <p:nvPr/>
        </p:nvSpPr>
        <p:spPr>
          <a:xfrm>
            <a:off x="4382361" y="3263863"/>
            <a:ext cx="7888270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3" name="Line"/>
          <p:cNvSpPr/>
          <p:nvPr/>
        </p:nvSpPr>
        <p:spPr>
          <a:xfrm>
            <a:off x="4382361" y="4517583"/>
            <a:ext cx="7888270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4" name="Rectangle 4"/>
          <p:cNvSpPr txBox="1"/>
          <p:nvPr/>
        </p:nvSpPr>
        <p:spPr>
          <a:xfrm>
            <a:off x="5489004" y="3649000"/>
            <a:ext cx="6862062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>
              <a:defRPr sz="2200" spc="-18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125" name="Rectangle 4"/>
          <p:cNvSpPr txBox="1"/>
          <p:nvPr/>
        </p:nvSpPr>
        <p:spPr>
          <a:xfrm>
            <a:off x="5489004" y="4921132"/>
            <a:ext cx="7006823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grpSp>
        <p:nvGrpSpPr>
          <p:cNvPr id="128" name="Group 1"/>
          <p:cNvGrpSpPr/>
          <p:nvPr/>
        </p:nvGrpSpPr>
        <p:grpSpPr>
          <a:xfrm>
            <a:off x="4306153" y="2219186"/>
            <a:ext cx="886266" cy="806604"/>
            <a:chOff x="-1" y="-1"/>
            <a:chExt cx="886264" cy="806602"/>
          </a:xfrm>
        </p:grpSpPr>
        <p:sp>
          <p:nvSpPr>
            <p:cNvPr id="126" name="Title 1"/>
            <p:cNvSpPr txBox="1"/>
            <p:nvPr/>
          </p:nvSpPr>
          <p:spPr>
            <a:xfrm>
              <a:off x="-2" y="-2"/>
              <a:ext cx="886266" cy="806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075756">
                <a:lnSpc>
                  <a:spcPct val="120000"/>
                </a:lnSpc>
                <a:defRPr sz="43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27" name="Square"/>
            <p:cNvSpPr/>
            <p:nvPr/>
          </p:nvSpPr>
          <p:spPr>
            <a:xfrm>
              <a:off x="88127" y="57211"/>
              <a:ext cx="718853" cy="718851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131" name="Group 3"/>
          <p:cNvGrpSpPr/>
          <p:nvPr/>
        </p:nvGrpSpPr>
        <p:grpSpPr>
          <a:xfrm>
            <a:off x="4306150" y="3465914"/>
            <a:ext cx="886266" cy="806604"/>
            <a:chOff x="-1" y="-1"/>
            <a:chExt cx="886264" cy="806602"/>
          </a:xfrm>
        </p:grpSpPr>
        <p:sp>
          <p:nvSpPr>
            <p:cNvPr id="129" name="Title 1"/>
            <p:cNvSpPr txBox="1"/>
            <p:nvPr/>
          </p:nvSpPr>
          <p:spPr>
            <a:xfrm>
              <a:off x="-2" y="-2"/>
              <a:ext cx="886266" cy="806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075756">
                <a:lnSpc>
                  <a:spcPct val="120000"/>
                </a:lnSpc>
                <a:defRPr sz="43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30" name="Square"/>
            <p:cNvSpPr/>
            <p:nvPr/>
          </p:nvSpPr>
          <p:spPr>
            <a:xfrm>
              <a:off x="83706" y="57488"/>
              <a:ext cx="718852" cy="71884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134" name="Group 4"/>
          <p:cNvGrpSpPr/>
          <p:nvPr/>
        </p:nvGrpSpPr>
        <p:grpSpPr>
          <a:xfrm>
            <a:off x="4306150" y="4738046"/>
            <a:ext cx="886266" cy="806604"/>
            <a:chOff x="-1" y="-1"/>
            <a:chExt cx="886264" cy="806602"/>
          </a:xfrm>
        </p:grpSpPr>
        <p:sp>
          <p:nvSpPr>
            <p:cNvPr id="132" name="Title 1"/>
            <p:cNvSpPr txBox="1"/>
            <p:nvPr/>
          </p:nvSpPr>
          <p:spPr>
            <a:xfrm>
              <a:off x="-2" y="-2"/>
              <a:ext cx="886266" cy="806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075756">
                <a:lnSpc>
                  <a:spcPct val="120000"/>
                </a:lnSpc>
                <a:defRPr sz="43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33" name="Square"/>
            <p:cNvSpPr/>
            <p:nvPr/>
          </p:nvSpPr>
          <p:spPr>
            <a:xfrm>
              <a:off x="92779" y="56604"/>
              <a:ext cx="718851" cy="718848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135" name="Line"/>
          <p:cNvSpPr/>
          <p:nvPr/>
        </p:nvSpPr>
        <p:spPr>
          <a:xfrm>
            <a:off x="4382361" y="5779099"/>
            <a:ext cx="7888270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6" name="Rectangle 4"/>
          <p:cNvSpPr txBox="1"/>
          <p:nvPr/>
        </p:nvSpPr>
        <p:spPr>
          <a:xfrm>
            <a:off x="5489004" y="6182645"/>
            <a:ext cx="7006823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grpSp>
        <p:nvGrpSpPr>
          <p:cNvPr id="139" name="Group 4"/>
          <p:cNvGrpSpPr/>
          <p:nvPr/>
        </p:nvGrpSpPr>
        <p:grpSpPr>
          <a:xfrm>
            <a:off x="4306150" y="5999561"/>
            <a:ext cx="886266" cy="806603"/>
            <a:chOff x="-1" y="-1"/>
            <a:chExt cx="886264" cy="806602"/>
          </a:xfrm>
        </p:grpSpPr>
        <p:sp>
          <p:nvSpPr>
            <p:cNvPr id="137" name="Title 1"/>
            <p:cNvSpPr txBox="1"/>
            <p:nvPr/>
          </p:nvSpPr>
          <p:spPr>
            <a:xfrm>
              <a:off x="-2" y="-2"/>
              <a:ext cx="886266" cy="806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075756">
                <a:lnSpc>
                  <a:spcPct val="120000"/>
                </a:lnSpc>
                <a:defRPr sz="43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38" name="Square"/>
            <p:cNvSpPr/>
            <p:nvPr/>
          </p:nvSpPr>
          <p:spPr>
            <a:xfrm>
              <a:off x="92779" y="56604"/>
              <a:ext cx="718851" cy="718848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142" name="Group 4"/>
          <p:cNvGrpSpPr/>
          <p:nvPr/>
        </p:nvGrpSpPr>
        <p:grpSpPr>
          <a:xfrm>
            <a:off x="4306150" y="7253778"/>
            <a:ext cx="886266" cy="806603"/>
            <a:chOff x="-1" y="-1"/>
            <a:chExt cx="886264" cy="806602"/>
          </a:xfrm>
        </p:grpSpPr>
        <p:sp>
          <p:nvSpPr>
            <p:cNvPr id="140" name="Title 1"/>
            <p:cNvSpPr txBox="1"/>
            <p:nvPr/>
          </p:nvSpPr>
          <p:spPr>
            <a:xfrm>
              <a:off x="-2" y="-2"/>
              <a:ext cx="886266" cy="806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075756">
                <a:lnSpc>
                  <a:spcPct val="120000"/>
                </a:lnSpc>
                <a:defRPr sz="43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41" name="Square"/>
            <p:cNvSpPr/>
            <p:nvPr/>
          </p:nvSpPr>
          <p:spPr>
            <a:xfrm>
              <a:off x="92779" y="56604"/>
              <a:ext cx="718851" cy="718848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143" name="Rectangle 4"/>
          <p:cNvSpPr txBox="1"/>
          <p:nvPr/>
        </p:nvSpPr>
        <p:spPr>
          <a:xfrm>
            <a:off x="5489004" y="7436863"/>
            <a:ext cx="7006823" cy="44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 defTabSz="457200">
              <a:lnSpc>
                <a:spcPct val="115000"/>
              </a:lnSpc>
              <a:defRPr sz="22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144" name="Line"/>
          <p:cNvSpPr/>
          <p:nvPr/>
        </p:nvSpPr>
        <p:spPr>
          <a:xfrm>
            <a:off x="4382361" y="7029846"/>
            <a:ext cx="7888270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AE74A4-6B42-5C4E-88D4-F7D47176C52B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115" name="Pentagon 1"/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36" name="Square">
              <a:extLst>
                <a:ext uri="{FF2B5EF4-FFF2-40B4-BE49-F238E27FC236}">
                  <a16:creationId xmlns:a16="http://schemas.microsoft.com/office/drawing/2014/main" id="{77653687-2363-D34E-AC87-5739B2F4FA98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38" name="HiAP-modules-text-BLue.png" descr="HiAP-modules-text-BLue.png">
              <a:extLst>
                <a:ext uri="{FF2B5EF4-FFF2-40B4-BE49-F238E27FC236}">
                  <a16:creationId xmlns:a16="http://schemas.microsoft.com/office/drawing/2014/main" id="{25DCBAC9-3BB1-424E-ACFE-707E2FF9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1B110453-B4A4-1A4B-8F2E-1ABC22CDC920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UBHEADING INSERT TEXT HERE"/>
          <p:cNvSpPr txBox="1"/>
          <p:nvPr/>
        </p:nvSpPr>
        <p:spPr>
          <a:xfrm>
            <a:off x="815099" y="2246299"/>
            <a:ext cx="6362267" cy="618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defTabSz="457200">
              <a:lnSpc>
                <a:spcPct val="110000"/>
              </a:lnSpc>
              <a:spcBef>
                <a:spcPts val="1000"/>
              </a:spcBef>
              <a:defRPr sz="3400" b="1" cap="all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SUBHEADING INSERT TEXT HERE</a:t>
            </a:r>
          </a:p>
        </p:txBody>
      </p:sp>
      <p:grpSp>
        <p:nvGrpSpPr>
          <p:cNvPr id="600" name="Group"/>
          <p:cNvGrpSpPr/>
          <p:nvPr/>
        </p:nvGrpSpPr>
        <p:grpSpPr>
          <a:xfrm>
            <a:off x="879503" y="3204595"/>
            <a:ext cx="571502" cy="571499"/>
            <a:chOff x="0" y="0"/>
            <a:chExt cx="571501" cy="571498"/>
          </a:xfrm>
        </p:grpSpPr>
        <p:sp>
          <p:nvSpPr>
            <p:cNvPr id="598" name="Title 1"/>
            <p:cNvSpPr txBox="1"/>
            <p:nvPr/>
          </p:nvSpPr>
          <p:spPr>
            <a:xfrm>
              <a:off x="32051" y="47487"/>
              <a:ext cx="507397" cy="467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235519">
                <a:lnSpc>
                  <a:spcPct val="96000"/>
                </a:lnSpc>
                <a:defRPr b="1" cap="all" spc="-200">
                  <a:solidFill>
                    <a:srgbClr val="D3C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99" name="Square"/>
            <p:cNvSpPr/>
            <p:nvPr/>
          </p:nvSpPr>
          <p:spPr>
            <a:xfrm>
              <a:off x="-1" y="-1"/>
              <a:ext cx="571503" cy="571499"/>
            </a:xfrm>
            <a:prstGeom prst="rect">
              <a:avLst/>
            </a:prstGeom>
            <a:noFill/>
            <a:ln w="50800" cap="flat">
              <a:solidFill>
                <a:srgbClr val="D3C000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603" name="Group"/>
          <p:cNvGrpSpPr/>
          <p:nvPr/>
        </p:nvGrpSpPr>
        <p:grpSpPr>
          <a:xfrm>
            <a:off x="879503" y="4158965"/>
            <a:ext cx="571502" cy="571499"/>
            <a:chOff x="0" y="0"/>
            <a:chExt cx="571501" cy="571498"/>
          </a:xfrm>
        </p:grpSpPr>
        <p:sp>
          <p:nvSpPr>
            <p:cNvPr id="601" name="Title 1"/>
            <p:cNvSpPr txBox="1"/>
            <p:nvPr/>
          </p:nvSpPr>
          <p:spPr>
            <a:xfrm>
              <a:off x="32051" y="37406"/>
              <a:ext cx="507397" cy="467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289233">
                <a:lnSpc>
                  <a:spcPct val="96000"/>
                </a:lnSpc>
                <a:defRPr b="1" cap="all" spc="-200">
                  <a:solidFill>
                    <a:srgbClr val="EEAB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2" name="Square"/>
            <p:cNvSpPr/>
            <p:nvPr/>
          </p:nvSpPr>
          <p:spPr>
            <a:xfrm>
              <a:off x="-1" y="-1"/>
              <a:ext cx="571503" cy="571499"/>
            </a:xfrm>
            <a:prstGeom prst="rect">
              <a:avLst/>
            </a:prstGeom>
            <a:noFill/>
            <a:ln w="50800" cap="flat">
              <a:solidFill>
                <a:srgbClr val="EEAB00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solidFill>
                    <a:srgbClr val="A7168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606" name="Group"/>
          <p:cNvGrpSpPr/>
          <p:nvPr/>
        </p:nvGrpSpPr>
        <p:grpSpPr>
          <a:xfrm>
            <a:off x="879503" y="5080174"/>
            <a:ext cx="571502" cy="571502"/>
            <a:chOff x="0" y="0"/>
            <a:chExt cx="571501" cy="571501"/>
          </a:xfrm>
        </p:grpSpPr>
        <p:sp>
          <p:nvSpPr>
            <p:cNvPr id="604" name="Title 1"/>
            <p:cNvSpPr txBox="1"/>
            <p:nvPr/>
          </p:nvSpPr>
          <p:spPr>
            <a:xfrm>
              <a:off x="32051" y="37405"/>
              <a:ext cx="507397" cy="467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289233">
                <a:lnSpc>
                  <a:spcPct val="96000"/>
                </a:lnSpc>
                <a:defRPr b="1" cap="all" spc="-200">
                  <a:solidFill>
                    <a:srgbClr val="E46506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05" name="Square"/>
            <p:cNvSpPr/>
            <p:nvPr/>
          </p:nvSpPr>
          <p:spPr>
            <a:xfrm>
              <a:off x="-1" y="-1"/>
              <a:ext cx="571503" cy="571503"/>
            </a:xfrm>
            <a:prstGeom prst="rect">
              <a:avLst/>
            </a:prstGeom>
            <a:noFill/>
            <a:ln w="50800" cap="flat">
              <a:solidFill>
                <a:srgbClr val="E46506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607" name="Rectangle 4"/>
          <p:cNvSpPr txBox="1"/>
          <p:nvPr/>
        </p:nvSpPr>
        <p:spPr>
          <a:xfrm>
            <a:off x="2005029" y="3244726"/>
            <a:ext cx="7937905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 defTabSz="457200">
              <a:lnSpc>
                <a:spcPct val="115000"/>
              </a:lnSpc>
              <a:spcBef>
                <a:spcPts val="1000"/>
              </a:spcBef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608" name="Rectangle 4"/>
          <p:cNvSpPr txBox="1"/>
          <p:nvPr/>
        </p:nvSpPr>
        <p:spPr>
          <a:xfrm>
            <a:off x="2005030" y="4186397"/>
            <a:ext cx="10418621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 defTabSz="457200">
              <a:lnSpc>
                <a:spcPct val="115000"/>
              </a:lnSpc>
              <a:spcBef>
                <a:spcPts val="1000"/>
              </a:spcBef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609" name="Rectangle 4"/>
          <p:cNvSpPr txBox="1"/>
          <p:nvPr/>
        </p:nvSpPr>
        <p:spPr>
          <a:xfrm>
            <a:off x="2005029" y="5120308"/>
            <a:ext cx="10259823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 defTabSz="457200">
              <a:lnSpc>
                <a:spcPct val="115000"/>
              </a:lnSpc>
              <a:spcBef>
                <a:spcPts val="1000"/>
              </a:spcBef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610" name="Line"/>
          <p:cNvSpPr/>
          <p:nvPr/>
        </p:nvSpPr>
        <p:spPr>
          <a:xfrm>
            <a:off x="810251" y="3961626"/>
            <a:ext cx="11189458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1" name="Line"/>
          <p:cNvSpPr/>
          <p:nvPr/>
        </p:nvSpPr>
        <p:spPr>
          <a:xfrm>
            <a:off x="810251" y="4908815"/>
            <a:ext cx="11189458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614" name="Group"/>
          <p:cNvGrpSpPr/>
          <p:nvPr/>
        </p:nvGrpSpPr>
        <p:grpSpPr>
          <a:xfrm>
            <a:off x="879503" y="5987765"/>
            <a:ext cx="571502" cy="571499"/>
            <a:chOff x="0" y="0"/>
            <a:chExt cx="571501" cy="571498"/>
          </a:xfrm>
        </p:grpSpPr>
        <p:sp>
          <p:nvSpPr>
            <p:cNvPr id="612" name="Title 1"/>
            <p:cNvSpPr txBox="1"/>
            <p:nvPr/>
          </p:nvSpPr>
          <p:spPr>
            <a:xfrm>
              <a:off x="32051" y="37406"/>
              <a:ext cx="507397" cy="467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289233">
                <a:lnSpc>
                  <a:spcPct val="96000"/>
                </a:lnSpc>
                <a:defRPr b="1" cap="all" spc="-200">
                  <a:solidFill>
                    <a:srgbClr val="BE0D0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13" name="Square"/>
            <p:cNvSpPr/>
            <p:nvPr/>
          </p:nvSpPr>
          <p:spPr>
            <a:xfrm>
              <a:off x="-1" y="-1"/>
              <a:ext cx="571503" cy="571499"/>
            </a:xfrm>
            <a:prstGeom prst="rect">
              <a:avLst/>
            </a:prstGeom>
            <a:noFill/>
            <a:ln w="50800" cap="flat">
              <a:solidFill>
                <a:srgbClr val="BE0D0D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solidFill>
                    <a:srgbClr val="A7168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617" name="Group"/>
          <p:cNvGrpSpPr/>
          <p:nvPr/>
        </p:nvGrpSpPr>
        <p:grpSpPr>
          <a:xfrm>
            <a:off x="879503" y="6921673"/>
            <a:ext cx="571502" cy="571499"/>
            <a:chOff x="0" y="0"/>
            <a:chExt cx="571501" cy="571498"/>
          </a:xfrm>
        </p:grpSpPr>
        <p:sp>
          <p:nvSpPr>
            <p:cNvPr id="615" name="Title 1"/>
            <p:cNvSpPr txBox="1"/>
            <p:nvPr/>
          </p:nvSpPr>
          <p:spPr>
            <a:xfrm>
              <a:off x="32051" y="37405"/>
              <a:ext cx="507397" cy="467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289233">
                <a:lnSpc>
                  <a:spcPct val="96000"/>
                </a:lnSpc>
                <a:defRPr b="1" cap="all" spc="-200">
                  <a:solidFill>
                    <a:srgbClr val="E5006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16" name="Square"/>
            <p:cNvSpPr/>
            <p:nvPr/>
          </p:nvSpPr>
          <p:spPr>
            <a:xfrm>
              <a:off x="-1" y="-1"/>
              <a:ext cx="571503" cy="571499"/>
            </a:xfrm>
            <a:prstGeom prst="rect">
              <a:avLst/>
            </a:prstGeom>
            <a:noFill/>
            <a:ln w="50800" cap="flat">
              <a:solidFill>
                <a:srgbClr val="E50069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618" name="Rectangle 4"/>
          <p:cNvSpPr txBox="1"/>
          <p:nvPr/>
        </p:nvSpPr>
        <p:spPr>
          <a:xfrm>
            <a:off x="2005030" y="6027897"/>
            <a:ext cx="10418621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 defTabSz="457200">
              <a:lnSpc>
                <a:spcPct val="115000"/>
              </a:lnSpc>
              <a:spcBef>
                <a:spcPts val="1000"/>
              </a:spcBef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619" name="Rectangle 4"/>
          <p:cNvSpPr txBox="1"/>
          <p:nvPr/>
        </p:nvSpPr>
        <p:spPr>
          <a:xfrm>
            <a:off x="2005029" y="6961806"/>
            <a:ext cx="10259823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 defTabSz="457200">
              <a:lnSpc>
                <a:spcPct val="115000"/>
              </a:lnSpc>
              <a:spcBef>
                <a:spcPts val="1000"/>
              </a:spcBef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620" name="Line"/>
          <p:cNvSpPr/>
          <p:nvPr/>
        </p:nvSpPr>
        <p:spPr>
          <a:xfrm>
            <a:off x="810251" y="5815826"/>
            <a:ext cx="11189458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1" name="Line"/>
          <p:cNvSpPr/>
          <p:nvPr/>
        </p:nvSpPr>
        <p:spPr>
          <a:xfrm>
            <a:off x="810251" y="6737615"/>
            <a:ext cx="11189458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624" name="Group"/>
          <p:cNvGrpSpPr/>
          <p:nvPr/>
        </p:nvGrpSpPr>
        <p:grpSpPr>
          <a:xfrm>
            <a:off x="879503" y="7841966"/>
            <a:ext cx="571502" cy="571499"/>
            <a:chOff x="0" y="0"/>
            <a:chExt cx="571501" cy="571498"/>
          </a:xfrm>
        </p:grpSpPr>
        <p:sp>
          <p:nvSpPr>
            <p:cNvPr id="622" name="Title 1"/>
            <p:cNvSpPr txBox="1"/>
            <p:nvPr/>
          </p:nvSpPr>
          <p:spPr>
            <a:xfrm>
              <a:off x="32051" y="37406"/>
              <a:ext cx="507397" cy="467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289233">
                <a:lnSpc>
                  <a:spcPct val="96000"/>
                </a:lnSpc>
                <a:defRPr b="1" cap="all" spc="-200">
                  <a:solidFill>
                    <a:srgbClr val="A7168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623" name="Square"/>
            <p:cNvSpPr/>
            <p:nvPr/>
          </p:nvSpPr>
          <p:spPr>
            <a:xfrm>
              <a:off x="-1" y="-1"/>
              <a:ext cx="571503" cy="571499"/>
            </a:xfrm>
            <a:prstGeom prst="rect">
              <a:avLst/>
            </a:prstGeom>
            <a:noFill/>
            <a:ln w="50800" cap="flat">
              <a:solidFill>
                <a:srgbClr val="A71680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solidFill>
                    <a:srgbClr val="A7168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627" name="Group"/>
          <p:cNvGrpSpPr/>
          <p:nvPr/>
        </p:nvGrpSpPr>
        <p:grpSpPr>
          <a:xfrm>
            <a:off x="879503" y="8775873"/>
            <a:ext cx="571502" cy="571499"/>
            <a:chOff x="0" y="0"/>
            <a:chExt cx="571501" cy="571498"/>
          </a:xfrm>
        </p:grpSpPr>
        <p:sp>
          <p:nvSpPr>
            <p:cNvPr id="625" name="Title 1"/>
            <p:cNvSpPr txBox="1"/>
            <p:nvPr/>
          </p:nvSpPr>
          <p:spPr>
            <a:xfrm>
              <a:off x="6651" y="37405"/>
              <a:ext cx="507397" cy="467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289233">
                <a:lnSpc>
                  <a:spcPct val="96000"/>
                </a:lnSpc>
                <a:defRPr b="1" cap="all" spc="-200">
                  <a:solidFill>
                    <a:srgbClr val="532075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626" name="Square"/>
            <p:cNvSpPr/>
            <p:nvPr/>
          </p:nvSpPr>
          <p:spPr>
            <a:xfrm>
              <a:off x="-1" y="-1"/>
              <a:ext cx="571503" cy="571499"/>
            </a:xfrm>
            <a:prstGeom prst="rect">
              <a:avLst/>
            </a:prstGeom>
            <a:noFill/>
            <a:ln w="50800" cap="flat">
              <a:solidFill>
                <a:srgbClr val="532075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628" name="Rectangle 4"/>
          <p:cNvSpPr txBox="1"/>
          <p:nvPr/>
        </p:nvSpPr>
        <p:spPr>
          <a:xfrm>
            <a:off x="2005030" y="7882097"/>
            <a:ext cx="10418621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 defTabSz="457200">
              <a:lnSpc>
                <a:spcPct val="115000"/>
              </a:lnSpc>
              <a:spcBef>
                <a:spcPts val="1000"/>
              </a:spcBef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629" name="Rectangle 4"/>
          <p:cNvSpPr txBox="1"/>
          <p:nvPr/>
        </p:nvSpPr>
        <p:spPr>
          <a:xfrm>
            <a:off x="2005029" y="8816006"/>
            <a:ext cx="10259823" cy="49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 defTabSz="457200">
              <a:lnSpc>
                <a:spcPct val="115000"/>
              </a:lnSpc>
              <a:spcBef>
                <a:spcPts val="1000"/>
              </a:spcBef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Insert text here</a:t>
            </a:r>
          </a:p>
        </p:txBody>
      </p:sp>
      <p:sp>
        <p:nvSpPr>
          <p:cNvPr id="630" name="Line"/>
          <p:cNvSpPr/>
          <p:nvPr/>
        </p:nvSpPr>
        <p:spPr>
          <a:xfrm>
            <a:off x="810251" y="7670026"/>
            <a:ext cx="11189458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1" name="Line"/>
          <p:cNvSpPr/>
          <p:nvPr/>
        </p:nvSpPr>
        <p:spPr>
          <a:xfrm>
            <a:off x="810251" y="8591815"/>
            <a:ext cx="11189458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2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33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74E0872-C10D-4D4D-A766-209646E03700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46" name="Pentagon 1">
              <a:extLst>
                <a:ext uri="{FF2B5EF4-FFF2-40B4-BE49-F238E27FC236}">
                  <a16:creationId xmlns:a16="http://schemas.microsoft.com/office/drawing/2014/main" id="{31885D4E-D46C-9E4C-9D8A-018A0C16858E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7" name="Square">
              <a:extLst>
                <a:ext uri="{FF2B5EF4-FFF2-40B4-BE49-F238E27FC236}">
                  <a16:creationId xmlns:a16="http://schemas.microsoft.com/office/drawing/2014/main" id="{C058BB83-FA2F-4D4E-9D4E-571692CBAAA1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48" name="HiAP-modules-text-BLue.png" descr="HiAP-modules-text-BLue.png">
              <a:extLst>
                <a:ext uri="{FF2B5EF4-FFF2-40B4-BE49-F238E27FC236}">
                  <a16:creationId xmlns:a16="http://schemas.microsoft.com/office/drawing/2014/main" id="{6D641006-904F-EF42-B2EF-FFC6BF0F0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5CF26010-662E-A844-8B9E-CABE85350548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roup"/>
          <p:cNvGrpSpPr/>
          <p:nvPr/>
        </p:nvGrpSpPr>
        <p:grpSpPr>
          <a:xfrm>
            <a:off x="738212" y="2697140"/>
            <a:ext cx="11105895" cy="6668056"/>
            <a:chOff x="0" y="0"/>
            <a:chExt cx="11105894" cy="6668056"/>
          </a:xfrm>
        </p:grpSpPr>
        <p:sp>
          <p:nvSpPr>
            <p:cNvPr id="641" name="Limited political influence"/>
            <p:cNvSpPr txBox="1"/>
            <p:nvPr/>
          </p:nvSpPr>
          <p:spPr>
            <a:xfrm>
              <a:off x="1294998" y="109644"/>
              <a:ext cx="3102255" cy="605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3300" b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642" name="Line"/>
            <p:cNvSpPr/>
            <p:nvPr/>
          </p:nvSpPr>
          <p:spPr>
            <a:xfrm flipV="1">
              <a:off x="429966" y="852237"/>
              <a:ext cx="3" cy="4930157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645" name="Group"/>
            <p:cNvGrpSpPr/>
            <p:nvPr/>
          </p:nvGrpSpPr>
          <p:grpSpPr>
            <a:xfrm>
              <a:off x="0" y="0"/>
              <a:ext cx="859936" cy="859936"/>
              <a:chOff x="0" y="-1"/>
              <a:chExt cx="859935" cy="859935"/>
            </a:xfrm>
          </p:grpSpPr>
          <p:sp>
            <p:nvSpPr>
              <p:cNvPr id="643" name="Title 1"/>
              <p:cNvSpPr txBox="1"/>
              <p:nvPr/>
            </p:nvSpPr>
            <p:spPr>
              <a:xfrm>
                <a:off x="48227" y="15885"/>
                <a:ext cx="763479" cy="805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801093">
                  <a:lnSpc>
                    <a:spcPct val="96000"/>
                  </a:lnSpc>
                  <a:defRPr sz="4300" b="1" cap="all" spc="-200">
                    <a:solidFill>
                      <a:srgbClr val="53207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644" name="Square"/>
              <p:cNvSpPr/>
              <p:nvPr/>
            </p:nvSpPr>
            <p:spPr>
              <a:xfrm>
                <a:off x="-1" y="-2"/>
                <a:ext cx="859937" cy="859936"/>
              </a:xfrm>
              <a:prstGeom prst="rect">
                <a:avLst/>
              </a:prstGeom>
              <a:noFill/>
              <a:ln w="50800" cap="flat">
                <a:solidFill>
                  <a:srgbClr val="532075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6" name="Rectangle 4"/>
            <p:cNvSpPr/>
            <p:nvPr/>
          </p:nvSpPr>
          <p:spPr>
            <a:xfrm>
              <a:off x="1294999" y="1467737"/>
              <a:ext cx="981089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/>
            <a:p>
              <a:pPr defTabSz="457200">
                <a:lnSpc>
                  <a:spcPct val="115000"/>
                </a:lnSpc>
                <a:defRPr sz="25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  <a:br/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5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  <a:br/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5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  <a:br/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5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  <a:br/>
              <a:r>
                <a:t>Insert text here</a:t>
              </a:r>
              <a:br/>
              <a:endParaRPr/>
            </a:p>
          </p:txBody>
        </p:sp>
        <p:sp>
          <p:nvSpPr>
            <p:cNvPr id="647" name="Line"/>
            <p:cNvSpPr/>
            <p:nvPr/>
          </p:nvSpPr>
          <p:spPr>
            <a:xfrm>
              <a:off x="423615" y="5776040"/>
              <a:ext cx="10681145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48" name="Credit: slide created by Dr Catherine Hannaway, Durham University for the PAHO Health in All Policies training, May 2015."/>
            <p:cNvSpPr txBox="1"/>
            <p:nvPr/>
          </p:nvSpPr>
          <p:spPr>
            <a:xfrm>
              <a:off x="5087049" y="6291124"/>
              <a:ext cx="2624275" cy="376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algn="ctr" defTabSz="457200">
                <a:lnSpc>
                  <a:spcPct val="115000"/>
                </a:lnSpc>
                <a:defRPr sz="1800" i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Source: Insert text here</a:t>
              </a:r>
            </a:p>
          </p:txBody>
        </p:sp>
      </p:grpSp>
      <p:sp>
        <p:nvSpPr>
          <p:cNvPr id="650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51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7A58CA-3EB2-8F42-BAFB-6D90DED42150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20" name="Pentagon 1">
              <a:extLst>
                <a:ext uri="{FF2B5EF4-FFF2-40B4-BE49-F238E27FC236}">
                  <a16:creationId xmlns:a16="http://schemas.microsoft.com/office/drawing/2014/main" id="{101AC9AD-DE0A-A740-8EF3-57D9A17BEE35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1" name="Square">
              <a:extLst>
                <a:ext uri="{FF2B5EF4-FFF2-40B4-BE49-F238E27FC236}">
                  <a16:creationId xmlns:a16="http://schemas.microsoft.com/office/drawing/2014/main" id="{D9EA6FDD-7A6B-DD48-B67D-E3A0C1D4BA43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2" name="HiAP-modules-text-BLue.png" descr="HiAP-modules-text-BLue.png">
              <a:extLst>
                <a:ext uri="{FF2B5EF4-FFF2-40B4-BE49-F238E27FC236}">
                  <a16:creationId xmlns:a16="http://schemas.microsoft.com/office/drawing/2014/main" id="{EFA8A61D-A36F-7642-8390-E5CA7E43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F8A8FAC-E8DC-DB43-AC16-7D5BA52CEF14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roup"/>
          <p:cNvGrpSpPr/>
          <p:nvPr/>
        </p:nvGrpSpPr>
        <p:grpSpPr>
          <a:xfrm>
            <a:off x="738212" y="2697140"/>
            <a:ext cx="11105895" cy="6668056"/>
            <a:chOff x="0" y="0"/>
            <a:chExt cx="11105894" cy="6668056"/>
          </a:xfrm>
        </p:grpSpPr>
        <p:sp>
          <p:nvSpPr>
            <p:cNvPr id="659" name="Constrained resources and staff turnover"/>
            <p:cNvSpPr txBox="1"/>
            <p:nvPr/>
          </p:nvSpPr>
          <p:spPr>
            <a:xfrm>
              <a:off x="1294998" y="107180"/>
              <a:ext cx="3102255" cy="605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3300" b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grpSp>
          <p:nvGrpSpPr>
            <p:cNvPr id="662" name="Group"/>
            <p:cNvGrpSpPr/>
            <p:nvPr/>
          </p:nvGrpSpPr>
          <p:grpSpPr>
            <a:xfrm>
              <a:off x="0" y="0"/>
              <a:ext cx="859936" cy="859936"/>
              <a:chOff x="0" y="-1"/>
              <a:chExt cx="859935" cy="859935"/>
            </a:xfrm>
          </p:grpSpPr>
          <p:sp>
            <p:nvSpPr>
              <p:cNvPr id="660" name="Title 1"/>
              <p:cNvSpPr txBox="1"/>
              <p:nvPr/>
            </p:nvSpPr>
            <p:spPr>
              <a:xfrm>
                <a:off x="48227" y="15885"/>
                <a:ext cx="763479" cy="805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801093">
                  <a:lnSpc>
                    <a:spcPct val="96000"/>
                  </a:lnSpc>
                  <a:defRPr sz="4300" b="1" cap="all" spc="-200">
                    <a:solidFill>
                      <a:srgbClr val="A7168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661" name="Square"/>
              <p:cNvSpPr/>
              <p:nvPr/>
            </p:nvSpPr>
            <p:spPr>
              <a:xfrm>
                <a:off x="-1" y="-2"/>
                <a:ext cx="859937" cy="859936"/>
              </a:xfrm>
              <a:prstGeom prst="rect">
                <a:avLst/>
              </a:prstGeom>
              <a:noFill/>
              <a:ln w="50800" cap="flat">
                <a:solidFill>
                  <a:srgbClr val="A71680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3" name="Line"/>
            <p:cNvSpPr/>
            <p:nvPr/>
          </p:nvSpPr>
          <p:spPr>
            <a:xfrm flipV="1">
              <a:off x="429966" y="852238"/>
              <a:ext cx="4" cy="4943559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4" name="Rectangle 4"/>
            <p:cNvSpPr/>
            <p:nvPr/>
          </p:nvSpPr>
          <p:spPr>
            <a:xfrm>
              <a:off x="1294999" y="1032705"/>
              <a:ext cx="981089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/>
            <a:p>
              <a:pPr defTabSz="457200">
                <a:lnSpc>
                  <a:spcPct val="115000"/>
                </a:lnSpc>
                <a:defRPr sz="26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6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6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</p:txBody>
        </p:sp>
        <p:sp>
          <p:nvSpPr>
            <p:cNvPr id="665" name="Rectangle 4"/>
            <p:cNvSpPr/>
            <p:nvPr/>
          </p:nvSpPr>
          <p:spPr>
            <a:xfrm>
              <a:off x="1294999" y="3018679"/>
              <a:ext cx="981089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/>
            <a:p>
              <a:pPr defTabSz="457200">
                <a:lnSpc>
                  <a:spcPct val="115000"/>
                </a:lnSpc>
                <a:defRPr sz="26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6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6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6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defTabSz="457200">
                <a:lnSpc>
                  <a:spcPct val="115000"/>
                </a:lnSpc>
                <a:defRPr sz="26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</p:txBody>
        </p:sp>
        <p:sp>
          <p:nvSpPr>
            <p:cNvPr id="666" name="Line"/>
            <p:cNvSpPr/>
            <p:nvPr/>
          </p:nvSpPr>
          <p:spPr>
            <a:xfrm>
              <a:off x="423615" y="2749402"/>
              <a:ext cx="10681145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7" name="Line"/>
            <p:cNvSpPr/>
            <p:nvPr/>
          </p:nvSpPr>
          <p:spPr>
            <a:xfrm>
              <a:off x="423615" y="5789494"/>
              <a:ext cx="10681145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8" name="Credit: slide created by Dr Catherine Hannaway, Durham University for the PAHO Health in All Policies training, May 2015."/>
            <p:cNvSpPr txBox="1"/>
            <p:nvPr/>
          </p:nvSpPr>
          <p:spPr>
            <a:xfrm>
              <a:off x="5087049" y="6291124"/>
              <a:ext cx="2624275" cy="376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algn="ctr" defTabSz="457200">
                <a:lnSpc>
                  <a:spcPct val="115000"/>
                </a:lnSpc>
                <a:defRPr sz="1800" i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Source: Insert text here</a:t>
              </a:r>
            </a:p>
          </p:txBody>
        </p:sp>
      </p:grpSp>
      <p:sp>
        <p:nvSpPr>
          <p:cNvPr id="670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71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98215A-E56D-904D-8968-3BA84E0C3EF7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22" name="Pentagon 1">
              <a:extLst>
                <a:ext uri="{FF2B5EF4-FFF2-40B4-BE49-F238E27FC236}">
                  <a16:creationId xmlns:a16="http://schemas.microsoft.com/office/drawing/2014/main" id="{238F8A7D-1E51-A94D-B070-9EE3233B3676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3" name="Square">
              <a:extLst>
                <a:ext uri="{FF2B5EF4-FFF2-40B4-BE49-F238E27FC236}">
                  <a16:creationId xmlns:a16="http://schemas.microsoft.com/office/drawing/2014/main" id="{2255CB2D-659E-D049-8115-AEA48977614B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4" name="HiAP-modules-text-BLue.png" descr="HiAP-modules-text-BLue.png">
              <a:extLst>
                <a:ext uri="{FF2B5EF4-FFF2-40B4-BE49-F238E27FC236}">
                  <a16:creationId xmlns:a16="http://schemas.microsoft.com/office/drawing/2014/main" id="{D2CC243F-092B-5847-A969-58F1697E8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B62016F0-1E5C-EC43-B829-E91F6D7F5313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"/>
          <p:cNvSpPr/>
          <p:nvPr/>
        </p:nvSpPr>
        <p:spPr>
          <a:xfrm>
            <a:off x="-16207" y="-33621"/>
            <a:ext cx="13037214" cy="9820842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</p:spPr>
        <p:txBody>
          <a:bodyPr lIns="48766" tIns="48766" rIns="48766" bIns="48766" anchor="ctr"/>
          <a:lstStyle/>
          <a:p>
            <a:pPr>
              <a:defRPr sz="2600">
                <a:solidFill>
                  <a:srgbClr val="242E7C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80" name="End of…"/>
          <p:cNvSpPr txBox="1">
            <a:spLocks noGrp="1"/>
          </p:cNvSpPr>
          <p:nvPr>
            <p:ph type="title"/>
          </p:nvPr>
        </p:nvSpPr>
        <p:spPr>
          <a:xfrm>
            <a:off x="6924578" y="1163228"/>
            <a:ext cx="5638407" cy="4094572"/>
          </a:xfrm>
          <a:prstGeom prst="rect">
            <a:avLst/>
          </a:prstGeom>
        </p:spPr>
        <p:txBody>
          <a:bodyPr lIns="38100" tIns="38100" rIns="38100" bIns="38100"/>
          <a:lstStyle/>
          <a:p>
            <a:pPr algn="r" defTabSz="457200">
              <a:lnSpc>
                <a:spcPct val="100000"/>
              </a:lnSpc>
              <a:defRPr sz="46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algn="r" defTabSz="457200">
              <a:lnSpc>
                <a:spcPct val="100000"/>
              </a:lnSpc>
              <a:defRPr sz="46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algn="r" defTabSz="457200">
              <a:lnSpc>
                <a:spcPct val="100000"/>
              </a:lnSpc>
              <a:defRPr sz="46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r" defTabSz="457200">
              <a:lnSpc>
                <a:spcPct val="100000"/>
              </a:lnSpc>
              <a:defRPr sz="46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algn="r" defTabSz="457200">
              <a:lnSpc>
                <a:spcPct val="100000"/>
              </a:lnSpc>
              <a:defRPr sz="4600" b="1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pic>
        <p:nvPicPr>
          <p:cNvPr id="681" name="WHO-Logo-white.png" descr="WHO-Logo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883" y="8293889"/>
            <a:ext cx="2989261" cy="1233509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Pentagon 1"/>
          <p:cNvSpPr/>
          <p:nvPr/>
        </p:nvSpPr>
        <p:spPr>
          <a:xfrm>
            <a:off x="17065" y="-11113"/>
            <a:ext cx="3325020" cy="1635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768" y="21600"/>
                </a:lnTo>
                <a:lnTo>
                  <a:pt x="21600" y="11004"/>
                </a:lnTo>
                <a:lnTo>
                  <a:pt x="14768" y="0"/>
                </a:lnTo>
                <a:lnTo>
                  <a:pt x="0" y="0"/>
                </a:lnTo>
                <a:close/>
              </a:path>
            </a:pathLst>
          </a:custGeom>
          <a:solidFill>
            <a:srgbClr val="D55131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847B61"/>
                </a:solidFill>
              </a:defRPr>
            </a:pPr>
            <a:endParaRPr dirty="0"/>
          </a:p>
        </p:txBody>
      </p:sp>
      <p:sp>
        <p:nvSpPr>
          <p:cNvPr id="683" name="Pentagon 1"/>
          <p:cNvSpPr/>
          <p:nvPr/>
        </p:nvSpPr>
        <p:spPr>
          <a:xfrm>
            <a:off x="17065" y="1617265"/>
            <a:ext cx="4324749" cy="1634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347" y="21600"/>
                </a:lnTo>
                <a:lnTo>
                  <a:pt x="21600" y="11002"/>
                </a:lnTo>
                <a:lnTo>
                  <a:pt x="16347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0B9C4"/>
              </a:gs>
              <a:gs pos="100000">
                <a:srgbClr val="008B92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A71680"/>
                </a:solidFill>
              </a:defRPr>
            </a:pPr>
            <a:endParaRPr/>
          </a:p>
        </p:txBody>
      </p:sp>
      <p:sp>
        <p:nvSpPr>
          <p:cNvPr id="684" name="Pentagon 1"/>
          <p:cNvSpPr/>
          <p:nvPr/>
        </p:nvSpPr>
        <p:spPr>
          <a:xfrm>
            <a:off x="17064" y="3245244"/>
            <a:ext cx="5638406" cy="1634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7573" y="21600"/>
                </a:lnTo>
                <a:lnTo>
                  <a:pt x="21600" y="11002"/>
                </a:lnTo>
                <a:lnTo>
                  <a:pt x="17573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C8FD9"/>
              </a:gs>
              <a:gs pos="100000">
                <a:srgbClr val="006CA6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BE0D0D"/>
                </a:solidFill>
              </a:defRPr>
            </a:pPr>
            <a:endParaRPr/>
          </a:p>
        </p:txBody>
      </p:sp>
      <p:sp>
        <p:nvSpPr>
          <p:cNvPr id="685" name="Pentagon 1"/>
          <p:cNvSpPr/>
          <p:nvPr/>
        </p:nvSpPr>
        <p:spPr>
          <a:xfrm>
            <a:off x="17065" y="4873625"/>
            <a:ext cx="6984208" cy="1634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347" y="21600"/>
                </a:lnTo>
                <a:lnTo>
                  <a:pt x="21600" y="11002"/>
                </a:lnTo>
                <a:lnTo>
                  <a:pt x="18347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8AC55"/>
              </a:gs>
              <a:gs pos="100000">
                <a:srgbClr val="006128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686" name="Pentagon 1"/>
          <p:cNvSpPr/>
          <p:nvPr/>
        </p:nvSpPr>
        <p:spPr>
          <a:xfrm>
            <a:off x="17064" y="6501605"/>
            <a:ext cx="8260162" cy="1634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850" y="21600"/>
                </a:lnTo>
                <a:lnTo>
                  <a:pt x="21600" y="11002"/>
                </a:lnTo>
                <a:lnTo>
                  <a:pt x="1885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1DB53"/>
              </a:gs>
              <a:gs pos="100000">
                <a:srgbClr val="629623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687" name="Pentagon 1"/>
          <p:cNvSpPr/>
          <p:nvPr/>
        </p:nvSpPr>
        <p:spPr>
          <a:xfrm>
            <a:off x="17065" y="8129585"/>
            <a:ext cx="9565880" cy="163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226" y="21600"/>
                </a:lnTo>
                <a:lnTo>
                  <a:pt x="21600" y="11004"/>
                </a:lnTo>
                <a:lnTo>
                  <a:pt x="1922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CE94D"/>
              </a:gs>
              <a:gs pos="100000">
                <a:srgbClr val="D3C000"/>
              </a:gs>
            </a:gsLst>
            <a:lin ang="10800000"/>
          </a:gradFill>
          <a:ln w="12700">
            <a:miter lim="400000"/>
          </a:ln>
          <a:effectLst>
            <a:outerShdw blurRad="203200" dist="25400" dir="5400000" rotWithShape="0">
              <a:srgbClr val="000000">
                <a:alpha val="82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BE0D0D"/>
                </a:solidFill>
              </a:defRPr>
            </a:pPr>
            <a:endParaRPr/>
          </a:p>
        </p:txBody>
      </p:sp>
      <p:sp>
        <p:nvSpPr>
          <p:cNvPr id="688" name="Line"/>
          <p:cNvSpPr/>
          <p:nvPr/>
        </p:nvSpPr>
        <p:spPr>
          <a:xfrm>
            <a:off x="7110565" y="3269476"/>
            <a:ext cx="5363829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HiAP-Icon-Lightbulb.png" descr="HiAP-Icon-Lightbul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00" y="3426181"/>
            <a:ext cx="3553201" cy="371144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Line"/>
          <p:cNvSpPr/>
          <p:nvPr/>
        </p:nvSpPr>
        <p:spPr>
          <a:xfrm>
            <a:off x="4382361" y="7058077"/>
            <a:ext cx="7888270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8" name="Credit: slide created by Dr Catherine Hannaway, Durham University for the PAHO Health in All Policies training, May 2015."/>
          <p:cNvSpPr txBox="1"/>
          <p:nvPr/>
        </p:nvSpPr>
        <p:spPr>
          <a:xfrm>
            <a:off x="5351500" y="9140662"/>
            <a:ext cx="2624275" cy="37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algn="ctr" defTabSz="457200">
              <a:lnSpc>
                <a:spcPct val="115000"/>
              </a:lnSpc>
              <a:defRPr sz="1800" i="1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Source: Insert text here</a:t>
            </a:r>
          </a:p>
        </p:txBody>
      </p:sp>
      <p:sp>
        <p:nvSpPr>
          <p:cNvPr id="149" name="Rectangle 4"/>
          <p:cNvSpPr txBox="1"/>
          <p:nvPr/>
        </p:nvSpPr>
        <p:spPr>
          <a:xfrm>
            <a:off x="4388406" y="4222848"/>
            <a:ext cx="7876180" cy="263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>
              <a:lnSpc>
                <a:spcPct val="110000"/>
              </a:lnSpc>
              <a:defRPr sz="3000" spc="-2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>
              <a:lnSpc>
                <a:spcPct val="110000"/>
              </a:lnSpc>
              <a:defRPr sz="3000" spc="-2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>
              <a:lnSpc>
                <a:spcPct val="110000"/>
              </a:lnSpc>
              <a:defRPr sz="3000" spc="-2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>
              <a:lnSpc>
                <a:spcPct val="110000"/>
              </a:lnSpc>
              <a:defRPr sz="3000" spc="-2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>
              <a:lnSpc>
                <a:spcPct val="110000"/>
              </a:lnSpc>
              <a:defRPr sz="3000" spc="-25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sp>
        <p:nvSpPr>
          <p:cNvPr id="150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1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B3A435-212E-9C44-87C4-15F9951FF644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17" name="Pentagon 1">
              <a:extLst>
                <a:ext uri="{FF2B5EF4-FFF2-40B4-BE49-F238E27FC236}">
                  <a16:creationId xmlns:a16="http://schemas.microsoft.com/office/drawing/2014/main" id="{D0C6DD07-C4E7-5141-BE8B-2EA05626A64F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8" name="Square">
              <a:extLst>
                <a:ext uri="{FF2B5EF4-FFF2-40B4-BE49-F238E27FC236}">
                  <a16:creationId xmlns:a16="http://schemas.microsoft.com/office/drawing/2014/main" id="{0E859FC5-C432-2542-BCE9-ACB59E4D252E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19" name="HiAP-modules-text-BLue.png" descr="HiAP-modules-text-BLue.png">
              <a:extLst>
                <a:ext uri="{FF2B5EF4-FFF2-40B4-BE49-F238E27FC236}">
                  <a16:creationId xmlns:a16="http://schemas.microsoft.com/office/drawing/2014/main" id="{C0EE78CC-136C-B242-B19E-DB0D5B1F8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5C8B5D5C-28DB-D74B-A4F9-357F9780BD4E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HiAP-Wireframe-graphic-2.png" descr="HiAP-Wireframe-graphic-2.png"/>
          <p:cNvPicPr>
            <a:picLocks noChangeAspect="1"/>
          </p:cNvPicPr>
          <p:nvPr/>
        </p:nvPicPr>
        <p:blipFill>
          <a:blip r:embed="rId2"/>
          <a:srcRect l="4891" t="2175" r="4889" b="87108"/>
          <a:stretch>
            <a:fillRect/>
          </a:stretch>
        </p:blipFill>
        <p:spPr>
          <a:xfrm flipH="1">
            <a:off x="-9974" y="8292541"/>
            <a:ext cx="13024747" cy="14671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Group"/>
          <p:cNvGrpSpPr/>
          <p:nvPr/>
        </p:nvGrpSpPr>
        <p:grpSpPr>
          <a:xfrm>
            <a:off x="4645751" y="3310780"/>
            <a:ext cx="9895048" cy="4981763"/>
            <a:chOff x="0" y="0"/>
            <a:chExt cx="9895046" cy="4981762"/>
          </a:xfrm>
        </p:grpSpPr>
        <p:sp>
          <p:nvSpPr>
            <p:cNvPr id="160" name="The absence of unfair and  avoidable or remediable differences  in health among population groups  defined socially, economically,  demographically or geographically.  - World Health Organization 2008"/>
            <p:cNvSpPr txBox="1"/>
            <p:nvPr/>
          </p:nvSpPr>
          <p:spPr>
            <a:xfrm>
              <a:off x="972785" y="786839"/>
              <a:ext cx="8922262" cy="3607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/>
            <a:p>
              <a:pPr marR="355600" defTabSz="457200">
                <a:lnSpc>
                  <a:spcPts val="3300"/>
                </a:lnSpc>
                <a:spcBef>
                  <a:spcPts val="300"/>
                </a:spcBef>
                <a:defRPr sz="3000" b="1" i="1">
                  <a:solidFill>
                    <a:srgbClr val="008B92"/>
                  </a:solidFill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marR="355600" defTabSz="457200">
                <a:lnSpc>
                  <a:spcPts val="3300"/>
                </a:lnSpc>
                <a:spcBef>
                  <a:spcPts val="300"/>
                </a:spcBef>
                <a:defRPr sz="3000" b="1" i="1">
                  <a:solidFill>
                    <a:srgbClr val="008B92"/>
                  </a:solidFill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marR="355600" defTabSz="457200">
                <a:lnSpc>
                  <a:spcPts val="3300"/>
                </a:lnSpc>
                <a:spcBef>
                  <a:spcPts val="300"/>
                </a:spcBef>
                <a:defRPr sz="3000" b="1" i="1">
                  <a:solidFill>
                    <a:srgbClr val="008B92"/>
                  </a:solidFill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marR="355600" defTabSz="457200">
                <a:lnSpc>
                  <a:spcPts val="3300"/>
                </a:lnSpc>
                <a:spcBef>
                  <a:spcPts val="300"/>
                </a:spcBef>
                <a:defRPr sz="3000" b="1" i="1">
                  <a:solidFill>
                    <a:srgbClr val="008B92"/>
                  </a:solidFill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marR="355600" defTabSz="457200">
                <a:lnSpc>
                  <a:spcPts val="3300"/>
                </a:lnSpc>
                <a:spcBef>
                  <a:spcPts val="300"/>
                </a:spcBef>
                <a:defRPr sz="3000" b="1" i="1">
                  <a:solidFill>
                    <a:srgbClr val="008B92"/>
                  </a:solidFill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</a:p>
            <a:p>
              <a:pPr marR="355600" defTabSz="457200">
                <a:lnSpc>
                  <a:spcPts val="3300"/>
                </a:lnSpc>
                <a:spcBef>
                  <a:spcPts val="300"/>
                </a:spcBef>
                <a:defRPr sz="3000" b="1" i="1">
                  <a:solidFill>
                    <a:srgbClr val="008B92"/>
                  </a:solidFill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Insert text here</a:t>
              </a:r>
              <a:br/>
              <a:br/>
              <a:r>
                <a:rPr sz="1700" b="0" i="0">
                  <a:solidFill>
                    <a:srgbClr val="000000"/>
                  </a:solidFill>
                </a:rPr>
                <a:t>– </a:t>
              </a:r>
              <a:r>
                <a:rPr sz="1800" b="0" i="0">
                  <a:solidFill>
                    <a:srgbClr val="000000"/>
                  </a:solidFill>
                </a:rPr>
                <a:t>Insert text here</a:t>
              </a:r>
            </a:p>
          </p:txBody>
        </p:sp>
        <p:sp>
          <p:nvSpPr>
            <p:cNvPr id="161" name="“"/>
            <p:cNvSpPr txBox="1"/>
            <p:nvPr/>
          </p:nvSpPr>
          <p:spPr>
            <a:xfrm>
              <a:off x="-1" y="-1"/>
              <a:ext cx="1024633" cy="2145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>
                <a:lnSpc>
                  <a:spcPct val="120000"/>
                </a:lnSpc>
                <a:spcBef>
                  <a:spcPts val="1400"/>
                </a:spcBef>
                <a:defRPr sz="14400" b="1">
                  <a:solidFill>
                    <a:srgbClr val="008B9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“</a:t>
              </a:r>
            </a:p>
          </p:txBody>
        </p:sp>
        <p:sp>
          <p:nvSpPr>
            <p:cNvPr id="162" name="”"/>
            <p:cNvSpPr txBox="1"/>
            <p:nvPr/>
          </p:nvSpPr>
          <p:spPr>
            <a:xfrm>
              <a:off x="4921598" y="2835859"/>
              <a:ext cx="1024633" cy="2145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>
                <a:lnSpc>
                  <a:spcPct val="120000"/>
                </a:lnSpc>
                <a:spcBef>
                  <a:spcPts val="1400"/>
                </a:spcBef>
                <a:defRPr sz="14400" b="1">
                  <a:solidFill>
                    <a:srgbClr val="008B9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”</a:t>
              </a:r>
            </a:p>
          </p:txBody>
        </p:sp>
      </p:grpSp>
      <p:sp>
        <p:nvSpPr>
          <p:cNvPr id="164" name="Manages context and relationships"/>
          <p:cNvSpPr txBox="1"/>
          <p:nvPr/>
        </p:nvSpPr>
        <p:spPr>
          <a:xfrm>
            <a:off x="5618538" y="2625893"/>
            <a:ext cx="2435195" cy="773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defTabSz="457200">
              <a:lnSpc>
                <a:spcPct val="90000"/>
              </a:lnSpc>
              <a:defRPr sz="2300" b="1" cap="all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pic>
        <p:nvPicPr>
          <p:cNvPr id="165" name="HiAP-Icon-Lightbulb.png" descr="HiAP-Icon-Lightbul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00" y="3426181"/>
            <a:ext cx="3553201" cy="371144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7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520C7A-A8B6-AC4D-BFFC-EE0DB3C117B3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18" name="Pentagon 1">
              <a:extLst>
                <a:ext uri="{FF2B5EF4-FFF2-40B4-BE49-F238E27FC236}">
                  <a16:creationId xmlns:a16="http://schemas.microsoft.com/office/drawing/2014/main" id="{45CFFEBB-732D-4F4F-910E-0A8274C9F23E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9" name="Square">
              <a:extLst>
                <a:ext uri="{FF2B5EF4-FFF2-40B4-BE49-F238E27FC236}">
                  <a16:creationId xmlns:a16="http://schemas.microsoft.com/office/drawing/2014/main" id="{8DFBAC71-B639-2C4E-9520-F152478C73FE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0" name="HiAP-modules-text-BLue.png" descr="HiAP-modules-text-BLue.png">
              <a:extLst>
                <a:ext uri="{FF2B5EF4-FFF2-40B4-BE49-F238E27FC236}">
                  <a16:creationId xmlns:a16="http://schemas.microsoft.com/office/drawing/2014/main" id="{F3705442-014F-B441-A694-0601E3B41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68C4220A-F34F-D44E-80EB-170505300CB4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HiAP-Icon-Exclamation.png" descr="HiAP-Icon-Exclam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3" y="3500037"/>
            <a:ext cx="3397719" cy="326152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 4"/>
          <p:cNvSpPr txBox="1"/>
          <p:nvPr/>
        </p:nvSpPr>
        <p:spPr>
          <a:xfrm>
            <a:off x="4382361" y="3285244"/>
            <a:ext cx="7888270" cy="1354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>
              <a:defRPr sz="2700" spc="-23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>
              <a:defRPr sz="2700" spc="-23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>
              <a:defRPr sz="2700" spc="-23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sp>
        <p:nvSpPr>
          <p:cNvPr id="177" name="Line"/>
          <p:cNvSpPr/>
          <p:nvPr/>
        </p:nvSpPr>
        <p:spPr>
          <a:xfrm>
            <a:off x="4382361" y="4952963"/>
            <a:ext cx="7888270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8" name="Line"/>
          <p:cNvSpPr/>
          <p:nvPr/>
        </p:nvSpPr>
        <p:spPr>
          <a:xfrm>
            <a:off x="4382361" y="6879781"/>
            <a:ext cx="7888270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9" name="Rectangle 4"/>
          <p:cNvSpPr txBox="1"/>
          <p:nvPr/>
        </p:nvSpPr>
        <p:spPr>
          <a:xfrm>
            <a:off x="4382361" y="5218093"/>
            <a:ext cx="6862065" cy="1354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>
              <a:defRPr sz="2700" spc="-23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>
              <a:defRPr sz="2700" spc="-23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>
              <a:defRPr sz="2700" spc="-23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sp>
        <p:nvSpPr>
          <p:cNvPr id="180" name="Rectangle 4"/>
          <p:cNvSpPr txBox="1"/>
          <p:nvPr/>
        </p:nvSpPr>
        <p:spPr>
          <a:xfrm>
            <a:off x="4382361" y="7150940"/>
            <a:ext cx="7162805" cy="1962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7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7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7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  <a:p>
            <a:pPr defTabSz="457200">
              <a:lnSpc>
                <a:spcPct val="115000"/>
              </a:lnSpc>
              <a:defRPr sz="27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</a:p>
        </p:txBody>
      </p:sp>
      <p:sp>
        <p:nvSpPr>
          <p:cNvPr id="181" name="Defining features:"/>
          <p:cNvSpPr txBox="1"/>
          <p:nvPr/>
        </p:nvSpPr>
        <p:spPr>
          <a:xfrm>
            <a:off x="4382361" y="2345281"/>
            <a:ext cx="6115102" cy="592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>
              <a:lnSpc>
                <a:spcPct val="90000"/>
              </a:lnSpc>
              <a:defRPr sz="3200" b="1" cap="all" spc="-29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SUBHEADING.. Insert text here</a:t>
            </a:r>
          </a:p>
        </p:txBody>
      </p:sp>
      <p:sp>
        <p:nvSpPr>
          <p:cNvPr id="182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3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1F3264-3EB4-074D-9338-96FA03907DA0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18" name="Pentagon 1">
              <a:extLst>
                <a:ext uri="{FF2B5EF4-FFF2-40B4-BE49-F238E27FC236}">
                  <a16:creationId xmlns:a16="http://schemas.microsoft.com/office/drawing/2014/main" id="{E73ED641-698B-C743-8E3A-EFE4F2FDEE08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9" name="Square">
              <a:extLst>
                <a:ext uri="{FF2B5EF4-FFF2-40B4-BE49-F238E27FC236}">
                  <a16:creationId xmlns:a16="http://schemas.microsoft.com/office/drawing/2014/main" id="{9AC087FE-0425-9747-94AE-F1CF2BBC4FF7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0" name="HiAP-modules-text-BLue.png" descr="HiAP-modules-text-BLue.png">
              <a:extLst>
                <a:ext uri="{FF2B5EF4-FFF2-40B4-BE49-F238E27FC236}">
                  <a16:creationId xmlns:a16="http://schemas.microsoft.com/office/drawing/2014/main" id="{983CCEFA-959F-0F41-A802-EE189C074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484BFA4E-F53F-FD45-BFAF-A9234ADFBFAE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4"/>
          <p:cNvSpPr txBox="1"/>
          <p:nvPr/>
        </p:nvSpPr>
        <p:spPr>
          <a:xfrm>
            <a:off x="4523795" y="2830168"/>
            <a:ext cx="7888270" cy="94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 defTabSz="457200">
              <a:lnSpc>
                <a:spcPct val="115000"/>
              </a:lnSpc>
              <a:defRPr sz="25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</a:p>
        </p:txBody>
      </p:sp>
      <p:pic>
        <p:nvPicPr>
          <p:cNvPr id="192" name="HiAP-Icon-Checklist.png" descr="HiAP-Icon-Check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7" y="3520868"/>
            <a:ext cx="4029794" cy="42092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"/>
          <p:cNvGrpSpPr/>
          <p:nvPr/>
        </p:nvGrpSpPr>
        <p:grpSpPr>
          <a:xfrm>
            <a:off x="4523791" y="4209188"/>
            <a:ext cx="4964983" cy="4200746"/>
            <a:chOff x="0" y="0"/>
            <a:chExt cx="4964982" cy="4200745"/>
          </a:xfrm>
        </p:grpSpPr>
        <p:grpSp>
          <p:nvGrpSpPr>
            <p:cNvPr id="195" name="Group"/>
            <p:cNvGrpSpPr/>
            <p:nvPr/>
          </p:nvGrpSpPr>
          <p:grpSpPr>
            <a:xfrm>
              <a:off x="610" y="24107"/>
              <a:ext cx="415374" cy="415371"/>
              <a:chOff x="0" y="-1"/>
              <a:chExt cx="415372" cy="415369"/>
            </a:xfrm>
          </p:grpSpPr>
          <p:sp>
            <p:nvSpPr>
              <p:cNvPr id="193" name="Title 1"/>
              <p:cNvSpPr txBox="1"/>
              <p:nvPr/>
            </p:nvSpPr>
            <p:spPr>
              <a:xfrm>
                <a:off x="23294" y="34513"/>
                <a:ext cx="368781" cy="3399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294400">
                  <a:lnSpc>
                    <a:spcPct val="96000"/>
                  </a:lnSpc>
                  <a:defRPr sz="1600" b="1" cap="all" spc="-100">
                    <a:solidFill>
                      <a:srgbClr val="53207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94" name="Square"/>
              <p:cNvSpPr/>
              <p:nvPr/>
            </p:nvSpPr>
            <p:spPr>
              <a:xfrm>
                <a:off x="-1" y="-2"/>
                <a:ext cx="415374" cy="415371"/>
              </a:xfrm>
              <a:prstGeom prst="rect">
                <a:avLst/>
              </a:prstGeom>
              <a:noFill/>
              <a:ln w="50800" cap="flat">
                <a:solidFill>
                  <a:srgbClr val="532075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8" name="Group"/>
            <p:cNvGrpSpPr/>
            <p:nvPr/>
          </p:nvGrpSpPr>
          <p:grpSpPr>
            <a:xfrm>
              <a:off x="610" y="654971"/>
              <a:ext cx="415374" cy="415371"/>
              <a:chOff x="0" y="-1"/>
              <a:chExt cx="415372" cy="415369"/>
            </a:xfrm>
          </p:grpSpPr>
          <p:sp>
            <p:nvSpPr>
              <p:cNvPr id="196" name="Title 1"/>
              <p:cNvSpPr txBox="1"/>
              <p:nvPr/>
            </p:nvSpPr>
            <p:spPr>
              <a:xfrm>
                <a:off x="23294" y="27186"/>
                <a:ext cx="368781" cy="3399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348474">
                  <a:lnSpc>
                    <a:spcPct val="96000"/>
                  </a:lnSpc>
                  <a:defRPr sz="1600" b="1" cap="all" spc="-100">
                    <a:solidFill>
                      <a:srgbClr val="A7168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197" name="Square"/>
              <p:cNvSpPr/>
              <p:nvPr/>
            </p:nvSpPr>
            <p:spPr>
              <a:xfrm>
                <a:off x="-1" y="-2"/>
                <a:ext cx="415374" cy="415371"/>
              </a:xfrm>
              <a:prstGeom prst="rect">
                <a:avLst/>
              </a:prstGeom>
              <a:noFill/>
              <a:ln w="50800" cap="flat">
                <a:solidFill>
                  <a:srgbClr val="A71680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solidFill>
                      <a:srgbClr val="A7168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1" name="Group"/>
            <p:cNvGrpSpPr/>
            <p:nvPr/>
          </p:nvGrpSpPr>
          <p:grpSpPr>
            <a:xfrm>
              <a:off x="610" y="1285124"/>
              <a:ext cx="415374" cy="415371"/>
              <a:chOff x="0" y="-1"/>
              <a:chExt cx="415372" cy="415369"/>
            </a:xfrm>
          </p:grpSpPr>
          <p:sp>
            <p:nvSpPr>
              <p:cNvPr id="199" name="Title 1"/>
              <p:cNvSpPr txBox="1"/>
              <p:nvPr/>
            </p:nvSpPr>
            <p:spPr>
              <a:xfrm>
                <a:off x="23294" y="27185"/>
                <a:ext cx="368781" cy="3399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348474">
                  <a:lnSpc>
                    <a:spcPct val="96000"/>
                  </a:lnSpc>
                  <a:defRPr sz="1600" b="1" cap="all" spc="-100">
                    <a:solidFill>
                      <a:srgbClr val="E5006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00" name="Square"/>
              <p:cNvSpPr/>
              <p:nvPr/>
            </p:nvSpPr>
            <p:spPr>
              <a:xfrm>
                <a:off x="-1" y="-2"/>
                <a:ext cx="415374" cy="415371"/>
              </a:xfrm>
              <a:prstGeom prst="rect">
                <a:avLst/>
              </a:prstGeom>
              <a:noFill/>
              <a:ln w="50800" cap="flat">
                <a:solidFill>
                  <a:srgbClr val="E50069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4" name="Group"/>
            <p:cNvGrpSpPr/>
            <p:nvPr/>
          </p:nvGrpSpPr>
          <p:grpSpPr>
            <a:xfrm>
              <a:off x="610" y="1909306"/>
              <a:ext cx="415374" cy="415371"/>
              <a:chOff x="0" y="-1"/>
              <a:chExt cx="415372" cy="415369"/>
            </a:xfrm>
          </p:grpSpPr>
          <p:sp>
            <p:nvSpPr>
              <p:cNvPr id="202" name="Title 1"/>
              <p:cNvSpPr txBox="1"/>
              <p:nvPr/>
            </p:nvSpPr>
            <p:spPr>
              <a:xfrm>
                <a:off x="15967" y="27186"/>
                <a:ext cx="368782" cy="3399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348474">
                  <a:lnSpc>
                    <a:spcPct val="96000"/>
                  </a:lnSpc>
                  <a:defRPr sz="1600" b="1" cap="all" spc="-100">
                    <a:solidFill>
                      <a:srgbClr val="BE0D0D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203" name="Square"/>
              <p:cNvSpPr/>
              <p:nvPr/>
            </p:nvSpPr>
            <p:spPr>
              <a:xfrm>
                <a:off x="-1" y="-2"/>
                <a:ext cx="415374" cy="415371"/>
              </a:xfrm>
              <a:prstGeom prst="rect">
                <a:avLst/>
              </a:prstGeom>
              <a:noFill/>
              <a:ln w="50800" cap="flat">
                <a:solidFill>
                  <a:srgbClr val="BE0D0D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solidFill>
                      <a:srgbClr val="BE0D0D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7" name="Group"/>
            <p:cNvGrpSpPr/>
            <p:nvPr/>
          </p:nvGrpSpPr>
          <p:grpSpPr>
            <a:xfrm>
              <a:off x="610" y="2546142"/>
              <a:ext cx="415374" cy="415371"/>
              <a:chOff x="0" y="-1"/>
              <a:chExt cx="415372" cy="415369"/>
            </a:xfrm>
          </p:grpSpPr>
          <p:sp>
            <p:nvSpPr>
              <p:cNvPr id="205" name="Title 1"/>
              <p:cNvSpPr txBox="1"/>
              <p:nvPr/>
            </p:nvSpPr>
            <p:spPr>
              <a:xfrm>
                <a:off x="15967" y="27186"/>
                <a:ext cx="368782" cy="3399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348474">
                  <a:lnSpc>
                    <a:spcPct val="96000"/>
                  </a:lnSpc>
                  <a:defRPr sz="1600" b="1" cap="all" spc="-100">
                    <a:solidFill>
                      <a:srgbClr val="E4650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206" name="Square"/>
              <p:cNvSpPr/>
              <p:nvPr/>
            </p:nvSpPr>
            <p:spPr>
              <a:xfrm>
                <a:off x="-1" y="-2"/>
                <a:ext cx="415374" cy="415371"/>
              </a:xfrm>
              <a:prstGeom prst="rect">
                <a:avLst/>
              </a:prstGeom>
              <a:noFill/>
              <a:ln w="50800" cap="flat">
                <a:solidFill>
                  <a:srgbClr val="E46506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solidFill>
                      <a:srgbClr val="E46506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0" name="Group"/>
            <p:cNvGrpSpPr/>
            <p:nvPr/>
          </p:nvGrpSpPr>
          <p:grpSpPr>
            <a:xfrm>
              <a:off x="-1" y="3163639"/>
              <a:ext cx="415373" cy="415371"/>
              <a:chOff x="-1" y="-1"/>
              <a:chExt cx="415372" cy="415369"/>
            </a:xfrm>
          </p:grpSpPr>
          <p:sp>
            <p:nvSpPr>
              <p:cNvPr id="208" name="Title 1"/>
              <p:cNvSpPr txBox="1"/>
              <p:nvPr/>
            </p:nvSpPr>
            <p:spPr>
              <a:xfrm>
                <a:off x="15967" y="27185"/>
                <a:ext cx="368782" cy="3399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348474">
                  <a:lnSpc>
                    <a:spcPct val="96000"/>
                  </a:lnSpc>
                  <a:defRPr sz="1600" b="1" cap="all" spc="-100">
                    <a:solidFill>
                      <a:srgbClr val="629623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209" name="Square"/>
              <p:cNvSpPr/>
              <p:nvPr/>
            </p:nvSpPr>
            <p:spPr>
              <a:xfrm>
                <a:off x="-2" y="-2"/>
                <a:ext cx="415373" cy="415371"/>
              </a:xfrm>
              <a:prstGeom prst="rect">
                <a:avLst/>
              </a:prstGeom>
              <a:noFill/>
              <a:ln w="50800" cap="flat">
                <a:solidFill>
                  <a:srgbClr val="629623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3" name="Group"/>
            <p:cNvGrpSpPr/>
            <p:nvPr/>
          </p:nvGrpSpPr>
          <p:grpSpPr>
            <a:xfrm>
              <a:off x="610" y="3771066"/>
              <a:ext cx="415374" cy="415371"/>
              <a:chOff x="0" y="-1"/>
              <a:chExt cx="415372" cy="415369"/>
            </a:xfrm>
          </p:grpSpPr>
          <p:sp>
            <p:nvSpPr>
              <p:cNvPr id="211" name="Title 1"/>
              <p:cNvSpPr txBox="1"/>
              <p:nvPr/>
            </p:nvSpPr>
            <p:spPr>
              <a:xfrm>
                <a:off x="15967" y="27186"/>
                <a:ext cx="368782" cy="3399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348474">
                  <a:lnSpc>
                    <a:spcPct val="96000"/>
                  </a:lnSpc>
                  <a:defRPr sz="1600" b="1" cap="all" spc="-100">
                    <a:solidFill>
                      <a:srgbClr val="008B9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212" name="Square"/>
              <p:cNvSpPr/>
              <p:nvPr/>
            </p:nvSpPr>
            <p:spPr>
              <a:xfrm>
                <a:off x="-1" y="-2"/>
                <a:ext cx="415374" cy="415371"/>
              </a:xfrm>
              <a:prstGeom prst="rect">
                <a:avLst/>
              </a:prstGeom>
              <a:noFill/>
              <a:ln w="50800" cap="flat">
                <a:solidFill>
                  <a:srgbClr val="008B92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4" name="Rectangle 4"/>
            <p:cNvSpPr txBox="1"/>
            <p:nvPr/>
          </p:nvSpPr>
          <p:spPr>
            <a:xfrm>
              <a:off x="592738" y="0"/>
              <a:ext cx="2243643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15" name="Rectangle 4"/>
            <p:cNvSpPr txBox="1"/>
            <p:nvPr/>
          </p:nvSpPr>
          <p:spPr>
            <a:xfrm>
              <a:off x="592738" y="660772"/>
              <a:ext cx="2243643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16" name="Rectangle 4"/>
            <p:cNvSpPr txBox="1"/>
            <p:nvPr/>
          </p:nvSpPr>
          <p:spPr>
            <a:xfrm>
              <a:off x="616883" y="1278813"/>
              <a:ext cx="2243643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17" name="Rectangle 4"/>
            <p:cNvSpPr txBox="1"/>
            <p:nvPr/>
          </p:nvSpPr>
          <p:spPr>
            <a:xfrm>
              <a:off x="616883" y="1911252"/>
              <a:ext cx="4243169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18" name="Rectangle 4"/>
            <p:cNvSpPr txBox="1"/>
            <p:nvPr/>
          </p:nvSpPr>
          <p:spPr>
            <a:xfrm>
              <a:off x="592736" y="2548090"/>
              <a:ext cx="2498672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19" name="Rectangle 4"/>
            <p:cNvSpPr txBox="1"/>
            <p:nvPr/>
          </p:nvSpPr>
          <p:spPr>
            <a:xfrm>
              <a:off x="592736" y="3182956"/>
              <a:ext cx="4372246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20" name="Rectangle 4"/>
            <p:cNvSpPr txBox="1"/>
            <p:nvPr/>
          </p:nvSpPr>
          <p:spPr>
            <a:xfrm>
              <a:off x="592736" y="3773013"/>
              <a:ext cx="3787631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</p:grpSp>
      <p:sp>
        <p:nvSpPr>
          <p:cNvPr id="222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3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546298-F478-334C-B5B5-AC9F91151953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42" name="Pentagon 1">
              <a:extLst>
                <a:ext uri="{FF2B5EF4-FFF2-40B4-BE49-F238E27FC236}">
                  <a16:creationId xmlns:a16="http://schemas.microsoft.com/office/drawing/2014/main" id="{2873D316-2B1F-C04C-8FDF-86D5C48CD1E3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3" name="Square">
              <a:extLst>
                <a:ext uri="{FF2B5EF4-FFF2-40B4-BE49-F238E27FC236}">
                  <a16:creationId xmlns:a16="http://schemas.microsoft.com/office/drawing/2014/main" id="{0469172B-890A-3D41-83E6-BABBDBB009DF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44" name="HiAP-modules-text-BLue.png" descr="HiAP-modules-text-BLue.png">
              <a:extLst>
                <a:ext uri="{FF2B5EF4-FFF2-40B4-BE49-F238E27FC236}">
                  <a16:creationId xmlns:a16="http://schemas.microsoft.com/office/drawing/2014/main" id="{D0F5E8C8-5970-E545-A77F-32F328B8A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25B997FA-D46A-BC4C-AB31-529A3CDD2A24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HiAP-Icon-Checklist.png" descr="HiAP-Icon-Check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7" y="3520868"/>
            <a:ext cx="4029794" cy="42092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Group"/>
          <p:cNvGrpSpPr/>
          <p:nvPr/>
        </p:nvGrpSpPr>
        <p:grpSpPr>
          <a:xfrm>
            <a:off x="4472266" y="2403244"/>
            <a:ext cx="7902415" cy="6896922"/>
            <a:chOff x="0" y="0"/>
            <a:chExt cx="7902413" cy="6896920"/>
          </a:xfrm>
        </p:grpSpPr>
        <p:grpSp>
          <p:nvGrpSpPr>
            <p:cNvPr id="234" name="Group"/>
            <p:cNvGrpSpPr/>
            <p:nvPr/>
          </p:nvGrpSpPr>
          <p:grpSpPr>
            <a:xfrm>
              <a:off x="27194" y="-1"/>
              <a:ext cx="635098" cy="635095"/>
              <a:chOff x="0" y="-1"/>
              <a:chExt cx="635096" cy="635093"/>
            </a:xfrm>
          </p:grpSpPr>
          <p:sp>
            <p:nvSpPr>
              <p:cNvPr id="232" name="Title 1"/>
              <p:cNvSpPr txBox="1"/>
              <p:nvPr/>
            </p:nvSpPr>
            <p:spPr>
              <a:xfrm>
                <a:off x="35617" y="52769"/>
                <a:ext cx="563861" cy="5198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600820">
                  <a:lnSpc>
                    <a:spcPct val="96000"/>
                  </a:lnSpc>
                  <a:defRPr sz="2700" b="1" cap="all" spc="-100">
                    <a:solidFill>
                      <a:srgbClr val="53207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33" name="Square"/>
              <p:cNvSpPr/>
              <p:nvPr/>
            </p:nvSpPr>
            <p:spPr>
              <a:xfrm>
                <a:off x="-1" y="-2"/>
                <a:ext cx="635098" cy="635095"/>
              </a:xfrm>
              <a:prstGeom prst="rect">
                <a:avLst/>
              </a:prstGeom>
              <a:noFill/>
              <a:ln w="50800" cap="flat">
                <a:solidFill>
                  <a:srgbClr val="532075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7" name="Group"/>
            <p:cNvGrpSpPr/>
            <p:nvPr/>
          </p:nvGrpSpPr>
          <p:grpSpPr>
            <a:xfrm>
              <a:off x="27194" y="1050984"/>
              <a:ext cx="635098" cy="635095"/>
              <a:chOff x="0" y="-1"/>
              <a:chExt cx="635096" cy="635093"/>
            </a:xfrm>
          </p:grpSpPr>
          <p:sp>
            <p:nvSpPr>
              <p:cNvPr id="235" name="Title 1"/>
              <p:cNvSpPr txBox="1"/>
              <p:nvPr/>
            </p:nvSpPr>
            <p:spPr>
              <a:xfrm>
                <a:off x="35617" y="41566"/>
                <a:ext cx="563861" cy="5198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600820">
                  <a:lnSpc>
                    <a:spcPct val="96000"/>
                  </a:lnSpc>
                  <a:defRPr sz="2700" b="1" cap="all" spc="-100">
                    <a:solidFill>
                      <a:srgbClr val="A7168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36" name="Square"/>
              <p:cNvSpPr/>
              <p:nvPr/>
            </p:nvSpPr>
            <p:spPr>
              <a:xfrm>
                <a:off x="-1" y="-2"/>
                <a:ext cx="635098" cy="635095"/>
              </a:xfrm>
              <a:prstGeom prst="rect">
                <a:avLst/>
              </a:prstGeom>
              <a:noFill/>
              <a:ln w="50800" cap="flat">
                <a:solidFill>
                  <a:srgbClr val="A71680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solidFill>
                      <a:srgbClr val="A7168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0" name="Group"/>
            <p:cNvGrpSpPr/>
            <p:nvPr/>
          </p:nvGrpSpPr>
          <p:grpSpPr>
            <a:xfrm>
              <a:off x="27194" y="2094337"/>
              <a:ext cx="635098" cy="635095"/>
              <a:chOff x="0" y="-1"/>
              <a:chExt cx="635096" cy="635093"/>
            </a:xfrm>
          </p:grpSpPr>
          <p:sp>
            <p:nvSpPr>
              <p:cNvPr id="238" name="Title 1"/>
              <p:cNvSpPr txBox="1"/>
              <p:nvPr/>
            </p:nvSpPr>
            <p:spPr>
              <a:xfrm>
                <a:off x="35617" y="41566"/>
                <a:ext cx="563861" cy="5198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600820">
                  <a:lnSpc>
                    <a:spcPct val="96000"/>
                  </a:lnSpc>
                  <a:defRPr sz="2700" b="1" cap="all" spc="-100">
                    <a:solidFill>
                      <a:srgbClr val="E5006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39" name="Square"/>
              <p:cNvSpPr/>
              <p:nvPr/>
            </p:nvSpPr>
            <p:spPr>
              <a:xfrm>
                <a:off x="-1" y="-2"/>
                <a:ext cx="635098" cy="635095"/>
              </a:xfrm>
              <a:prstGeom prst="rect">
                <a:avLst/>
              </a:prstGeom>
              <a:noFill/>
              <a:ln w="50800" cap="flat">
                <a:solidFill>
                  <a:srgbClr val="E50069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3" name="Group"/>
            <p:cNvGrpSpPr/>
            <p:nvPr/>
          </p:nvGrpSpPr>
          <p:grpSpPr>
            <a:xfrm>
              <a:off x="27194" y="3129795"/>
              <a:ext cx="635098" cy="635095"/>
              <a:chOff x="0" y="-1"/>
              <a:chExt cx="635096" cy="635093"/>
            </a:xfrm>
          </p:grpSpPr>
          <p:sp>
            <p:nvSpPr>
              <p:cNvPr id="241" name="Title 1"/>
              <p:cNvSpPr txBox="1"/>
              <p:nvPr/>
            </p:nvSpPr>
            <p:spPr>
              <a:xfrm>
                <a:off x="24415" y="41566"/>
                <a:ext cx="563861" cy="5198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600820">
                  <a:lnSpc>
                    <a:spcPct val="96000"/>
                  </a:lnSpc>
                  <a:defRPr sz="2700" b="1" cap="all" spc="-100">
                    <a:solidFill>
                      <a:srgbClr val="BE0D0D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242" name="Square"/>
              <p:cNvSpPr/>
              <p:nvPr/>
            </p:nvSpPr>
            <p:spPr>
              <a:xfrm>
                <a:off x="-1" y="-2"/>
                <a:ext cx="635098" cy="635095"/>
              </a:xfrm>
              <a:prstGeom prst="rect">
                <a:avLst/>
              </a:prstGeom>
              <a:noFill/>
              <a:ln w="50800" cap="flat">
                <a:solidFill>
                  <a:srgbClr val="BE0D0D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solidFill>
                      <a:srgbClr val="BE0D0D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6" name="Group"/>
            <p:cNvGrpSpPr/>
            <p:nvPr/>
          </p:nvGrpSpPr>
          <p:grpSpPr>
            <a:xfrm>
              <a:off x="27194" y="4166042"/>
              <a:ext cx="635098" cy="635095"/>
              <a:chOff x="0" y="-1"/>
              <a:chExt cx="635096" cy="635093"/>
            </a:xfrm>
          </p:grpSpPr>
          <p:sp>
            <p:nvSpPr>
              <p:cNvPr id="244" name="Title 1"/>
              <p:cNvSpPr txBox="1"/>
              <p:nvPr/>
            </p:nvSpPr>
            <p:spPr>
              <a:xfrm>
                <a:off x="24415" y="41566"/>
                <a:ext cx="563861" cy="5198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600820">
                  <a:lnSpc>
                    <a:spcPct val="96000"/>
                  </a:lnSpc>
                  <a:defRPr sz="2700" b="1" cap="all" spc="-100">
                    <a:solidFill>
                      <a:srgbClr val="E4650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245" name="Square"/>
              <p:cNvSpPr/>
              <p:nvPr/>
            </p:nvSpPr>
            <p:spPr>
              <a:xfrm>
                <a:off x="-1" y="-2"/>
                <a:ext cx="635098" cy="635095"/>
              </a:xfrm>
              <a:prstGeom prst="rect">
                <a:avLst/>
              </a:prstGeom>
              <a:noFill/>
              <a:ln w="50800" cap="flat">
                <a:solidFill>
                  <a:srgbClr val="E46506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solidFill>
                      <a:srgbClr val="E46506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9" name="Group"/>
            <p:cNvGrpSpPr/>
            <p:nvPr/>
          </p:nvGrpSpPr>
          <p:grpSpPr>
            <a:xfrm>
              <a:off x="26128" y="5220647"/>
              <a:ext cx="635098" cy="635095"/>
              <a:chOff x="0" y="-1"/>
              <a:chExt cx="635096" cy="635093"/>
            </a:xfrm>
          </p:grpSpPr>
          <p:sp>
            <p:nvSpPr>
              <p:cNvPr id="247" name="Title 1"/>
              <p:cNvSpPr txBox="1"/>
              <p:nvPr/>
            </p:nvSpPr>
            <p:spPr>
              <a:xfrm>
                <a:off x="24415" y="41566"/>
                <a:ext cx="563861" cy="5198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600820">
                  <a:lnSpc>
                    <a:spcPct val="96000"/>
                  </a:lnSpc>
                  <a:defRPr sz="2700" b="1" cap="all" spc="-100">
                    <a:solidFill>
                      <a:srgbClr val="629623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248" name="Square"/>
              <p:cNvSpPr/>
              <p:nvPr/>
            </p:nvSpPr>
            <p:spPr>
              <a:xfrm>
                <a:off x="-1" y="-2"/>
                <a:ext cx="635098" cy="635095"/>
              </a:xfrm>
              <a:prstGeom prst="rect">
                <a:avLst/>
              </a:prstGeom>
              <a:noFill/>
              <a:ln w="50800" cap="flat">
                <a:solidFill>
                  <a:srgbClr val="629623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0" name="Limited political influence"/>
            <p:cNvSpPr txBox="1"/>
            <p:nvPr/>
          </p:nvSpPr>
          <p:spPr>
            <a:xfrm>
              <a:off x="1119138" y="101507"/>
              <a:ext cx="2014247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 b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51" name="Constrained resources and staff turnover"/>
            <p:cNvSpPr txBox="1"/>
            <p:nvPr/>
          </p:nvSpPr>
          <p:spPr>
            <a:xfrm>
              <a:off x="1119138" y="1138421"/>
              <a:ext cx="2014247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 b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52" name="Working in vertical, fragmented units"/>
            <p:cNvSpPr txBox="1"/>
            <p:nvPr/>
          </p:nvSpPr>
          <p:spPr>
            <a:xfrm>
              <a:off x="1119138" y="2200736"/>
              <a:ext cx="2014247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 b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53" name="Difficulty gathering and disseminating evidence"/>
            <p:cNvSpPr txBox="1"/>
            <p:nvPr/>
          </p:nvSpPr>
          <p:spPr>
            <a:xfrm>
              <a:off x="1119138" y="3233526"/>
              <a:ext cx="2014247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 b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54" name="Politicization of the bureaucracy, corruption  and regulatory capture"/>
            <p:cNvSpPr txBox="1"/>
            <p:nvPr/>
          </p:nvSpPr>
          <p:spPr>
            <a:xfrm>
              <a:off x="1119138" y="4266315"/>
              <a:ext cx="2014247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 b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55" name="Political commitment and discontinuity."/>
            <p:cNvSpPr txBox="1"/>
            <p:nvPr/>
          </p:nvSpPr>
          <p:spPr>
            <a:xfrm>
              <a:off x="1119138" y="5315930"/>
              <a:ext cx="2014247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 b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Insert text here</a:t>
              </a:r>
            </a:p>
          </p:txBody>
        </p:sp>
        <p:sp>
          <p:nvSpPr>
            <p:cNvPr id="256" name="Line"/>
            <p:cNvSpPr/>
            <p:nvPr/>
          </p:nvSpPr>
          <p:spPr>
            <a:xfrm>
              <a:off x="0" y="840180"/>
              <a:ext cx="7902414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Line"/>
            <p:cNvSpPr/>
            <p:nvPr/>
          </p:nvSpPr>
          <p:spPr>
            <a:xfrm>
              <a:off x="0" y="1887708"/>
              <a:ext cx="7902414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Line"/>
            <p:cNvSpPr/>
            <p:nvPr/>
          </p:nvSpPr>
          <p:spPr>
            <a:xfrm>
              <a:off x="0" y="2935235"/>
              <a:ext cx="7902414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Line"/>
            <p:cNvSpPr/>
            <p:nvPr/>
          </p:nvSpPr>
          <p:spPr>
            <a:xfrm>
              <a:off x="0" y="3982762"/>
              <a:ext cx="7902414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Line"/>
            <p:cNvSpPr/>
            <p:nvPr/>
          </p:nvSpPr>
          <p:spPr>
            <a:xfrm>
              <a:off x="0" y="5030291"/>
              <a:ext cx="7902414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63" name="Group"/>
            <p:cNvGrpSpPr/>
            <p:nvPr/>
          </p:nvGrpSpPr>
          <p:grpSpPr>
            <a:xfrm>
              <a:off x="26128" y="6261826"/>
              <a:ext cx="635098" cy="635095"/>
              <a:chOff x="0" y="-1"/>
              <a:chExt cx="635096" cy="635093"/>
            </a:xfrm>
          </p:grpSpPr>
          <p:sp>
            <p:nvSpPr>
              <p:cNvPr id="261" name="Title 1"/>
              <p:cNvSpPr txBox="1"/>
              <p:nvPr/>
            </p:nvSpPr>
            <p:spPr>
              <a:xfrm>
                <a:off x="24415" y="41566"/>
                <a:ext cx="563861" cy="5198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ctr">
                <a:normAutofit/>
              </a:bodyPr>
              <a:lstStyle>
                <a:lvl1pPr algn="ctr" defTabSz="600820">
                  <a:lnSpc>
                    <a:spcPct val="96000"/>
                  </a:lnSpc>
                  <a:defRPr sz="2700" b="1" cap="all" spc="-100">
                    <a:solidFill>
                      <a:srgbClr val="006128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262" name="Square"/>
              <p:cNvSpPr/>
              <p:nvPr/>
            </p:nvSpPr>
            <p:spPr>
              <a:xfrm>
                <a:off x="-1" y="-2"/>
                <a:ext cx="635098" cy="635095"/>
              </a:xfrm>
              <a:prstGeom prst="rect">
                <a:avLst/>
              </a:prstGeom>
              <a:noFill/>
              <a:ln w="50800" cap="flat">
                <a:solidFill>
                  <a:srgbClr val="006128"/>
                </a:solidFill>
                <a:prstDash val="solid"/>
                <a:miter lim="800000"/>
              </a:ln>
              <a:effectLst/>
            </p:spPr>
            <p:txBody>
              <a:bodyPr wrap="square" lIns="48766" tIns="48766" rIns="48766" bIns="48766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4" name="Political commitment and discontinuity."/>
            <p:cNvSpPr txBox="1"/>
            <p:nvPr/>
          </p:nvSpPr>
          <p:spPr>
            <a:xfrm>
              <a:off x="1119138" y="6357108"/>
              <a:ext cx="2088865" cy="427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6" tIns="48766" rIns="48766" bIns="48766" numCol="1" anchor="t">
              <a:spAutoFit/>
            </a:bodyPr>
            <a:lstStyle>
              <a:lvl1pPr defTabSz="457200">
                <a:lnSpc>
                  <a:spcPct val="115000"/>
                </a:lnSpc>
                <a:defRPr sz="2100" b="1">
                  <a:uFill>
                    <a:solidFill>
                      <a:srgbClr val="000000"/>
                    </a:solidFill>
                  </a:u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 Insert text here</a:t>
              </a:r>
            </a:p>
          </p:txBody>
        </p:sp>
        <p:sp>
          <p:nvSpPr>
            <p:cNvPr id="265" name="Line"/>
            <p:cNvSpPr/>
            <p:nvPr/>
          </p:nvSpPr>
          <p:spPr>
            <a:xfrm>
              <a:off x="0" y="6071469"/>
              <a:ext cx="7902414" cy="1"/>
            </a:xfrm>
            <a:prstGeom prst="line">
              <a:avLst/>
            </a:prstGeom>
            <a:noFill/>
            <a:ln w="12700" cap="flat">
              <a:solidFill>
                <a:srgbClr val="242E7C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7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68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57CBEBF-72CE-754F-9156-D94DDDD52CAC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47" name="Pentagon 1">
              <a:extLst>
                <a:ext uri="{FF2B5EF4-FFF2-40B4-BE49-F238E27FC236}">
                  <a16:creationId xmlns:a16="http://schemas.microsoft.com/office/drawing/2014/main" id="{C9AB54F3-EA01-6F42-8537-E3E751D45486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8" name="Square">
              <a:extLst>
                <a:ext uri="{FF2B5EF4-FFF2-40B4-BE49-F238E27FC236}">
                  <a16:creationId xmlns:a16="http://schemas.microsoft.com/office/drawing/2014/main" id="{3ACF83A1-5304-F247-A120-EEE24234C1B5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49" name="HiAP-modules-text-BLue.png" descr="HiAP-modules-text-BLue.png">
              <a:extLst>
                <a:ext uri="{FF2B5EF4-FFF2-40B4-BE49-F238E27FC236}">
                  <a16:creationId xmlns:a16="http://schemas.microsoft.com/office/drawing/2014/main" id="{C572E559-C6CE-0D4E-B605-CA6848F84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28644015-6FB2-BE41-B212-42323CC039AB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entagon 1"/>
          <p:cNvSpPr/>
          <p:nvPr/>
        </p:nvSpPr>
        <p:spPr>
          <a:xfrm>
            <a:off x="0" y="3110601"/>
            <a:ext cx="1645047" cy="2546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7066" y="21600"/>
                </a:lnTo>
                <a:lnTo>
                  <a:pt x="21600" y="11002"/>
                </a:lnTo>
                <a:lnTo>
                  <a:pt x="7066" y="0"/>
                </a:lnTo>
                <a:lnTo>
                  <a:pt x="0" y="0"/>
                </a:lnTo>
                <a:close/>
              </a:path>
            </a:pathLst>
          </a:custGeom>
          <a:solidFill>
            <a:srgbClr val="BE0D0D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277" name="Pentagon 1"/>
          <p:cNvSpPr/>
          <p:nvPr/>
        </p:nvSpPr>
        <p:spPr>
          <a:xfrm>
            <a:off x="0" y="5650410"/>
            <a:ext cx="1645047" cy="2546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7066" y="21600"/>
                </a:lnTo>
                <a:lnTo>
                  <a:pt x="21600" y="11002"/>
                </a:lnTo>
                <a:lnTo>
                  <a:pt x="7066" y="0"/>
                </a:lnTo>
                <a:lnTo>
                  <a:pt x="0" y="0"/>
                </a:lnTo>
                <a:close/>
              </a:path>
            </a:pathLst>
          </a:custGeom>
          <a:solidFill>
            <a:srgbClr val="E50069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278" name="Line"/>
          <p:cNvSpPr/>
          <p:nvPr/>
        </p:nvSpPr>
        <p:spPr>
          <a:xfrm>
            <a:off x="1390138" y="5655777"/>
            <a:ext cx="10790165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9" name="Insert text here Insert text here Insert text here"/>
          <p:cNvSpPr txBox="1">
            <a:spLocks noGrp="1"/>
          </p:cNvSpPr>
          <p:nvPr>
            <p:ph type="body" sz="quarter" idx="1"/>
          </p:nvPr>
        </p:nvSpPr>
        <p:spPr>
          <a:xfrm>
            <a:off x="2044287" y="3338893"/>
            <a:ext cx="10123883" cy="2082354"/>
          </a:xfrm>
          <a:prstGeom prst="rect">
            <a:avLst/>
          </a:prstGeom>
        </p:spPr>
        <p:txBody>
          <a:bodyPr anchor="ctr"/>
          <a:lstStyle/>
          <a:p>
            <a:pPr marL="0" indent="0" defTabSz="1079397">
              <a:lnSpc>
                <a:spcPct val="108000"/>
              </a:lnSpc>
              <a:spcBef>
                <a:spcPts val="1100"/>
              </a:spcBef>
              <a:buSzTx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280" name="Health in All Policies is an overarching conceptual framework for systematic engagement with sectors outside of health."/>
          <p:cNvSpPr txBox="1"/>
          <p:nvPr/>
        </p:nvSpPr>
        <p:spPr>
          <a:xfrm>
            <a:off x="2044287" y="5890307"/>
            <a:ext cx="10123883" cy="208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 defTabSz="1079397">
              <a:lnSpc>
                <a:spcPct val="108000"/>
              </a:lnSpc>
              <a:spcBef>
                <a:spcPts val="1100"/>
              </a:spcBef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281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2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137797-08E8-474D-A7DC-5FE8CE46CE22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16" name="Pentagon 1">
              <a:extLst>
                <a:ext uri="{FF2B5EF4-FFF2-40B4-BE49-F238E27FC236}">
                  <a16:creationId xmlns:a16="http://schemas.microsoft.com/office/drawing/2014/main" id="{E43DA70D-3EF4-0941-91DA-448D07DB6B69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7" name="Square">
              <a:extLst>
                <a:ext uri="{FF2B5EF4-FFF2-40B4-BE49-F238E27FC236}">
                  <a16:creationId xmlns:a16="http://schemas.microsoft.com/office/drawing/2014/main" id="{AD40B5ED-BE77-4142-B257-58BEED150471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18" name="HiAP-modules-text-BLue.png" descr="HiAP-modules-text-BLue.png">
              <a:extLst>
                <a:ext uri="{FF2B5EF4-FFF2-40B4-BE49-F238E27FC236}">
                  <a16:creationId xmlns:a16="http://schemas.microsoft.com/office/drawing/2014/main" id="{60650104-7FCF-CF47-8D98-C7065D1A8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E45BE174-2E23-164E-8E1C-20CD06A8E19F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Health in All Policies is an overarching conceptual framework for systematic engagement with sectors outside of health."/>
          <p:cNvSpPr txBox="1">
            <a:spLocks noGrp="1"/>
          </p:cNvSpPr>
          <p:nvPr>
            <p:ph type="body" sz="quarter" idx="1"/>
          </p:nvPr>
        </p:nvSpPr>
        <p:spPr>
          <a:xfrm>
            <a:off x="2044287" y="2155791"/>
            <a:ext cx="10123883" cy="2082354"/>
          </a:xfrm>
          <a:prstGeom prst="rect">
            <a:avLst/>
          </a:prstGeom>
        </p:spPr>
        <p:txBody>
          <a:bodyPr anchor="ctr"/>
          <a:lstStyle/>
          <a:p>
            <a:pPr marL="0" indent="0" defTabSz="1079397">
              <a:lnSpc>
                <a:spcPct val="108000"/>
              </a:lnSpc>
              <a:spcBef>
                <a:spcPts val="1100"/>
              </a:spcBef>
              <a:buSzTx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291" name="Line"/>
          <p:cNvSpPr/>
          <p:nvPr/>
        </p:nvSpPr>
        <p:spPr>
          <a:xfrm>
            <a:off x="1390139" y="4474902"/>
            <a:ext cx="10790165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2" name="Line"/>
          <p:cNvSpPr/>
          <p:nvPr/>
        </p:nvSpPr>
        <p:spPr>
          <a:xfrm>
            <a:off x="1390139" y="7022052"/>
            <a:ext cx="10790165" cy="1"/>
          </a:xfrm>
          <a:prstGeom prst="line">
            <a:avLst/>
          </a:prstGeom>
          <a:ln w="12700">
            <a:solidFill>
              <a:srgbClr val="242E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3" name="Pentagon 1"/>
          <p:cNvSpPr/>
          <p:nvPr/>
        </p:nvSpPr>
        <p:spPr>
          <a:xfrm>
            <a:off x="0" y="1935396"/>
            <a:ext cx="1645047" cy="2546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7066" y="21600"/>
                </a:lnTo>
                <a:lnTo>
                  <a:pt x="21600" y="11002"/>
                </a:lnTo>
                <a:lnTo>
                  <a:pt x="7066" y="0"/>
                </a:lnTo>
                <a:lnTo>
                  <a:pt x="0" y="0"/>
                </a:lnTo>
                <a:close/>
              </a:path>
            </a:pathLst>
          </a:custGeom>
          <a:solidFill>
            <a:srgbClr val="D3C000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endParaRPr/>
          </a:p>
        </p:txBody>
      </p:sp>
      <p:sp>
        <p:nvSpPr>
          <p:cNvPr id="294" name="Pentagon 1"/>
          <p:cNvSpPr/>
          <p:nvPr/>
        </p:nvSpPr>
        <p:spPr>
          <a:xfrm>
            <a:off x="0" y="4475205"/>
            <a:ext cx="1645047" cy="2546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7066" y="21600"/>
                </a:lnTo>
                <a:lnTo>
                  <a:pt x="21600" y="11002"/>
                </a:lnTo>
                <a:lnTo>
                  <a:pt x="706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AB00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295" name="Pentagon 1"/>
          <p:cNvSpPr/>
          <p:nvPr/>
        </p:nvSpPr>
        <p:spPr>
          <a:xfrm>
            <a:off x="0" y="7015205"/>
            <a:ext cx="1645047" cy="2546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7066" y="21600"/>
                </a:lnTo>
                <a:lnTo>
                  <a:pt x="21600" y="11002"/>
                </a:lnTo>
                <a:lnTo>
                  <a:pt x="706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506"/>
          </a:solidFill>
          <a:ln w="12700">
            <a:miter lim="400000"/>
          </a:ln>
          <a:effectLst>
            <a:outerShdw blurRad="203200" dist="25400" dir="5400000" rotWithShape="0">
              <a:srgbClr val="000000">
                <a:alpha val="11983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solidFill>
                  <a:srgbClr val="E50069"/>
                </a:solidFill>
              </a:defRPr>
            </a:pPr>
            <a:endParaRPr/>
          </a:p>
        </p:txBody>
      </p:sp>
      <p:sp>
        <p:nvSpPr>
          <p:cNvPr id="296" name="Health in All Policies is an overarching conceptual framework for systematic engagement with sectors outside of health."/>
          <p:cNvSpPr txBox="1"/>
          <p:nvPr/>
        </p:nvSpPr>
        <p:spPr>
          <a:xfrm>
            <a:off x="2044287" y="4707204"/>
            <a:ext cx="10123883" cy="208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 defTabSz="1079397">
              <a:lnSpc>
                <a:spcPct val="108000"/>
              </a:lnSpc>
              <a:spcBef>
                <a:spcPts val="1100"/>
              </a:spcBef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297" name="Health in All Policies is an overarching conceptual framework for systematic engagement with sectors outside of health."/>
          <p:cNvSpPr txBox="1"/>
          <p:nvPr/>
        </p:nvSpPr>
        <p:spPr>
          <a:xfrm>
            <a:off x="2044287" y="7247204"/>
            <a:ext cx="10123883" cy="208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 defTabSz="1079397">
              <a:lnSpc>
                <a:spcPct val="108000"/>
              </a:lnSpc>
              <a:spcBef>
                <a:spcPts val="1100"/>
              </a:spcBef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text here</a:t>
            </a:r>
            <a:br/>
            <a:r>
              <a:t>Insert text here</a:t>
            </a:r>
            <a:br/>
            <a:r>
              <a:t>Insert text here</a:t>
            </a:r>
          </a:p>
        </p:txBody>
      </p:sp>
      <p:sp>
        <p:nvSpPr>
          <p:cNvPr id="298" name="Rectangle"/>
          <p:cNvSpPr/>
          <p:nvPr/>
        </p:nvSpPr>
        <p:spPr>
          <a:xfrm>
            <a:off x="-1" y="-16712"/>
            <a:ext cx="13004802" cy="1944050"/>
          </a:xfrm>
          <a:prstGeom prst="rect">
            <a:avLst/>
          </a:prstGeom>
          <a:solidFill>
            <a:srgbClr val="242E7C"/>
          </a:solidFill>
          <a:ln w="12700">
            <a:miter lim="400000"/>
          </a:ln>
          <a:effectLst>
            <a:outerShdw blurRad="203200" dist="25400" dir="16200000" rotWithShape="0">
              <a:srgbClr val="000000">
                <a:alpha val="29000"/>
              </a:srgbClr>
            </a:outerShdw>
          </a:effectLst>
        </p:spPr>
        <p:txBody>
          <a:bodyPr lIns="48766" tIns="48766" rIns="48766" bIns="4876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9" name="Title 1"/>
          <p:cNvSpPr txBox="1"/>
          <p:nvPr/>
        </p:nvSpPr>
        <p:spPr>
          <a:xfrm>
            <a:off x="2920998" y="249766"/>
            <a:ext cx="7162804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 anchor="ctr">
            <a:normAutofit/>
          </a:bodyPr>
          <a:lstStyle/>
          <a:p>
            <a:pPr>
              <a:lnSpc>
                <a:spcPct val="90000"/>
              </a:lnSpc>
              <a:defRPr sz="4400" b="1" cap="all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heading TEXT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D06B23-B4CC-7E4B-8D99-BEADE287844C}"/>
              </a:ext>
            </a:extLst>
          </p:cNvPr>
          <p:cNvGrpSpPr/>
          <p:nvPr/>
        </p:nvGrpSpPr>
        <p:grpSpPr>
          <a:xfrm>
            <a:off x="-4" y="-16675"/>
            <a:ext cx="2568192" cy="1943904"/>
            <a:chOff x="-4" y="-16675"/>
            <a:chExt cx="2568192" cy="1943904"/>
          </a:xfrm>
        </p:grpSpPr>
        <p:sp>
          <p:nvSpPr>
            <p:cNvPr id="19" name="Pentagon 1">
              <a:extLst>
                <a:ext uri="{FF2B5EF4-FFF2-40B4-BE49-F238E27FC236}">
                  <a16:creationId xmlns:a16="http://schemas.microsoft.com/office/drawing/2014/main" id="{48B50AFC-492C-CD4B-8BC8-0C81BD4213C7}"/>
                </a:ext>
              </a:extLst>
            </p:cNvPr>
            <p:cNvSpPr/>
            <p:nvPr/>
          </p:nvSpPr>
          <p:spPr>
            <a:xfrm>
              <a:off x="-4" y="-16675"/>
              <a:ext cx="2568192" cy="19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493" y="21600"/>
                  </a:lnTo>
                  <a:lnTo>
                    <a:pt x="21600" y="11003"/>
                  </a:lnTo>
                  <a:lnTo>
                    <a:pt x="144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D5B5"/>
            </a:solidFill>
            <a:ln w="12700" cap="flat">
              <a:noFill/>
              <a:miter lim="400000"/>
            </a:ln>
            <a:effectLst>
              <a:outerShdw blurRad="203200" dist="25400" dir="5400000" rotWithShape="0">
                <a:srgbClr val="000000">
                  <a:alpha val="11983"/>
                </a:srgbClr>
              </a:outerShdw>
            </a:effectLst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0" name="Square">
              <a:extLst>
                <a:ext uri="{FF2B5EF4-FFF2-40B4-BE49-F238E27FC236}">
                  <a16:creationId xmlns:a16="http://schemas.microsoft.com/office/drawing/2014/main" id="{3C2A3060-365C-9E45-85C4-0DD54A75F284}"/>
                </a:ext>
              </a:extLst>
            </p:cNvPr>
            <p:cNvSpPr/>
            <p:nvPr/>
          </p:nvSpPr>
          <p:spPr>
            <a:xfrm>
              <a:off x="716528" y="514994"/>
              <a:ext cx="914568" cy="914569"/>
            </a:xfrm>
            <a:prstGeom prst="rect">
              <a:avLst/>
            </a:prstGeom>
            <a:noFill/>
            <a:ln w="50800" cap="flat">
              <a:solidFill>
                <a:srgbClr val="242E7C"/>
              </a:solidFill>
              <a:prstDash val="solid"/>
              <a:miter lim="800000"/>
            </a:ln>
            <a:effectLst/>
          </p:spPr>
          <p:txBody>
            <a:bodyPr wrap="square" lIns="48766" tIns="48766" rIns="48766" bIns="48766" numCol="1" anchor="ctr">
              <a:noAutofit/>
            </a:bodyPr>
            <a:lstStyle/>
            <a:p>
              <a:endParaRPr/>
            </a:p>
          </p:txBody>
        </p:sp>
        <p:pic>
          <p:nvPicPr>
            <p:cNvPr id="21" name="HiAP-modules-text-BLue.png" descr="HiAP-modules-text-BLue.png">
              <a:extLst>
                <a:ext uri="{FF2B5EF4-FFF2-40B4-BE49-F238E27FC236}">
                  <a16:creationId xmlns:a16="http://schemas.microsoft.com/office/drawing/2014/main" id="{AFE268AD-DD8F-7347-8927-A4F657E9C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7" y="58460"/>
              <a:ext cx="507691" cy="1612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A7B62A10-3471-B846-9828-FB6A46E88C0B}"/>
                </a:ext>
              </a:extLst>
            </p:cNvPr>
            <p:cNvSpPr txBox="1"/>
            <p:nvPr/>
          </p:nvSpPr>
          <p:spPr>
            <a:xfrm>
              <a:off x="617105" y="442206"/>
              <a:ext cx="1127560" cy="1026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ctr">
              <a:normAutofit/>
            </a:bodyPr>
            <a:lstStyle>
              <a:lvl1pPr algn="ctr" defTabSz="1144422">
                <a:lnSpc>
                  <a:spcPct val="120000"/>
                </a:lnSpc>
                <a:defRPr sz="5000" b="1" cap="all" spc="-100">
                  <a:solidFill>
                    <a:srgbClr val="242E7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dirty="0"/>
                <a:t>00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890</Words>
  <Application>Microsoft Office PowerPoint</Application>
  <PresentationFormat>Custom</PresentationFormat>
  <Paragraphs>248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Helvetica</vt:lpstr>
      <vt:lpstr>Office Theme</vt:lpstr>
      <vt:lpstr>HEADLINE INSERT TEXT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Insert text here Insert text here  Insert text here Insert text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INSERT TEXT HERE</dc:title>
  <dc:creator>GALICKI, Claudia</dc:creator>
  <cp:lastModifiedBy>GALICKI, Claudia</cp:lastModifiedBy>
  <cp:revision>3</cp:revision>
  <dcterms:modified xsi:type="dcterms:W3CDTF">2020-05-12T17:29:59Z</dcterms:modified>
</cp:coreProperties>
</file>