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AWqviLiheFwoI2att24xwcyQ7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B2D4D-9132-187B-871C-E4887A1B7ACE}" v="18" dt="2025-10-02T15:06:12.930"/>
    <p1510:client id="{78B4D3E5-FE29-2045-93B3-03BE672F9E5F}" v="43" dt="2025-10-02T15:09:1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610c0b7-bd24-4b39-810b-3dc280afb590::" providerId="AD" clId="Web-{78B4D3E5-FE29-2045-93B3-03BE672F9E5F}"/>
    <pc:docChg chg="modSld">
      <pc:chgData name="Utilisateur invité" userId="S::urn:spo:tenantanon#f610c0b7-bd24-4b39-810b-3dc280afb590::" providerId="AD" clId="Web-{78B4D3E5-FE29-2045-93B3-03BE672F9E5F}" dt="2025-10-02T15:09:12.160" v="39" actId="20577"/>
      <pc:docMkLst>
        <pc:docMk/>
      </pc:docMkLst>
      <pc:sldChg chg="modSp">
        <pc:chgData name="Utilisateur invité" userId="S::urn:spo:tenantanon#f610c0b7-bd24-4b39-810b-3dc280afb590::" providerId="AD" clId="Web-{78B4D3E5-FE29-2045-93B3-03BE672F9E5F}" dt="2025-10-02T15:06:52.948" v="1" actId="20577"/>
        <pc:sldMkLst>
          <pc:docMk/>
          <pc:sldMk cId="0" sldId="262"/>
        </pc:sldMkLst>
        <pc:spChg chg="mod">
          <ac:chgData name="Utilisateur invité" userId="S::urn:spo:tenantanon#f610c0b7-bd24-4b39-810b-3dc280afb590::" providerId="AD" clId="Web-{78B4D3E5-FE29-2045-93B3-03BE672F9E5F}" dt="2025-10-02T15:06:52.948" v="1" actId="20577"/>
          <ac:spMkLst>
            <pc:docMk/>
            <pc:sldMk cId="0" sldId="262"/>
            <ac:spMk id="16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02.027" v="3" actId="20577"/>
        <pc:sldMkLst>
          <pc:docMk/>
          <pc:sldMk cId="0" sldId="264"/>
        </pc:sldMkLst>
        <pc:spChg chg="mod">
          <ac:chgData name="Utilisateur invité" userId="S::urn:spo:tenantanon#f610c0b7-bd24-4b39-810b-3dc280afb590::" providerId="AD" clId="Web-{78B4D3E5-FE29-2045-93B3-03BE672F9E5F}" dt="2025-10-02T15:07:02.027" v="3" actId="20577"/>
          <ac:spMkLst>
            <pc:docMk/>
            <pc:sldMk cId="0" sldId="264"/>
            <ac:spMk id="18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18.761" v="10" actId="20577"/>
        <pc:sldMkLst>
          <pc:docMk/>
          <pc:sldMk cId="0" sldId="265"/>
        </pc:sldMkLst>
        <pc:spChg chg="mod">
          <ac:chgData name="Utilisateur invité" userId="S::urn:spo:tenantanon#f610c0b7-bd24-4b39-810b-3dc280afb590::" providerId="AD" clId="Web-{78B4D3E5-FE29-2045-93B3-03BE672F9E5F}" dt="2025-10-02T15:07:18.761" v="10" actId="20577"/>
          <ac:spMkLst>
            <pc:docMk/>
            <pc:sldMk cId="0" sldId="265"/>
            <ac:spMk id="191" creationId="{00000000-0000-0000-0000-000000000000}"/>
          </ac:spMkLst>
        </pc:spChg>
        <pc:spChg chg="mod">
          <ac:chgData name="Utilisateur invité" userId="S::urn:spo:tenantanon#f610c0b7-bd24-4b39-810b-3dc280afb590::" providerId="AD" clId="Web-{78B4D3E5-FE29-2045-93B3-03BE672F9E5F}" dt="2025-10-02T15:07:13.324" v="8" actId="20577"/>
          <ac:spMkLst>
            <pc:docMk/>
            <pc:sldMk cId="0" sldId="265"/>
            <ac:spMk id="19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27.293" v="12" actId="20577"/>
        <pc:sldMkLst>
          <pc:docMk/>
          <pc:sldMk cId="0" sldId="266"/>
        </pc:sldMkLst>
        <pc:spChg chg="mod">
          <ac:chgData name="Utilisateur invité" userId="S::urn:spo:tenantanon#f610c0b7-bd24-4b39-810b-3dc280afb590::" providerId="AD" clId="Web-{78B4D3E5-FE29-2045-93B3-03BE672F9E5F}" dt="2025-10-02T15:07:27.293" v="12" actId="20577"/>
          <ac:spMkLst>
            <pc:docMk/>
            <pc:sldMk cId="0" sldId="266"/>
            <ac:spMk id="20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31.747" v="14" actId="20577"/>
        <pc:sldMkLst>
          <pc:docMk/>
          <pc:sldMk cId="0" sldId="267"/>
        </pc:sldMkLst>
        <pc:spChg chg="mod">
          <ac:chgData name="Utilisateur invité" userId="S::urn:spo:tenantanon#f610c0b7-bd24-4b39-810b-3dc280afb590::" providerId="AD" clId="Web-{78B4D3E5-FE29-2045-93B3-03BE672F9E5F}" dt="2025-10-02T15:07:31.747" v="14" actId="20577"/>
          <ac:spMkLst>
            <pc:docMk/>
            <pc:sldMk cId="0" sldId="267"/>
            <ac:spMk id="206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41.904" v="16" actId="20577"/>
        <pc:sldMkLst>
          <pc:docMk/>
          <pc:sldMk cId="0" sldId="268"/>
        </pc:sldMkLst>
        <pc:spChg chg="mod">
          <ac:chgData name="Utilisateur invité" userId="S::urn:spo:tenantanon#f610c0b7-bd24-4b39-810b-3dc280afb590::" providerId="AD" clId="Web-{78B4D3E5-FE29-2045-93B3-03BE672F9E5F}" dt="2025-10-02T15:07:41.904" v="16" actId="20577"/>
          <ac:spMkLst>
            <pc:docMk/>
            <pc:sldMk cId="0" sldId="268"/>
            <ac:spMk id="21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48.920" v="18" actId="20577"/>
        <pc:sldMkLst>
          <pc:docMk/>
          <pc:sldMk cId="0" sldId="270"/>
        </pc:sldMkLst>
        <pc:spChg chg="mod">
          <ac:chgData name="Utilisateur invité" userId="S::urn:spo:tenantanon#f610c0b7-bd24-4b39-810b-3dc280afb590::" providerId="AD" clId="Web-{78B4D3E5-FE29-2045-93B3-03BE672F9E5F}" dt="2025-10-02T15:07:48.920" v="18" actId="20577"/>
          <ac:spMkLst>
            <pc:docMk/>
            <pc:sldMk cId="0" sldId="270"/>
            <ac:spMk id="23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53.530" v="20" actId="20577"/>
        <pc:sldMkLst>
          <pc:docMk/>
          <pc:sldMk cId="0" sldId="271"/>
        </pc:sldMkLst>
        <pc:spChg chg="mod">
          <ac:chgData name="Utilisateur invité" userId="S::urn:spo:tenantanon#f610c0b7-bd24-4b39-810b-3dc280afb590::" providerId="AD" clId="Web-{78B4D3E5-FE29-2045-93B3-03BE672F9E5F}" dt="2025-10-02T15:07:53.530" v="20" actId="20577"/>
          <ac:spMkLst>
            <pc:docMk/>
            <pc:sldMk cId="0" sldId="271"/>
            <ac:spMk id="24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7:59.452" v="22" actId="20577"/>
        <pc:sldMkLst>
          <pc:docMk/>
          <pc:sldMk cId="0" sldId="272"/>
        </pc:sldMkLst>
        <pc:spChg chg="mod">
          <ac:chgData name="Utilisateur invité" userId="S::urn:spo:tenantanon#f610c0b7-bd24-4b39-810b-3dc280afb590::" providerId="AD" clId="Web-{78B4D3E5-FE29-2045-93B3-03BE672F9E5F}" dt="2025-10-02T15:07:59.452" v="22" actId="20577"/>
          <ac:spMkLst>
            <pc:docMk/>
            <pc:sldMk cId="0" sldId="272"/>
            <ac:spMk id="27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20.891" v="25"/>
        <pc:sldMkLst>
          <pc:docMk/>
          <pc:sldMk cId="0" sldId="273"/>
        </pc:sldMkLst>
        <pc:spChg chg="mod">
          <ac:chgData name="Utilisateur invité" userId="S::urn:spo:tenantanon#f610c0b7-bd24-4b39-810b-3dc280afb590::" providerId="AD" clId="Web-{78B4D3E5-FE29-2045-93B3-03BE672F9E5F}" dt="2025-10-02T15:08:20.891" v="25"/>
          <ac:spMkLst>
            <pc:docMk/>
            <pc:sldMk cId="0" sldId="273"/>
            <ac:spMk id="31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32.423" v="27" actId="20577"/>
        <pc:sldMkLst>
          <pc:docMk/>
          <pc:sldMk cId="0" sldId="274"/>
        </pc:sldMkLst>
        <pc:spChg chg="mod">
          <ac:chgData name="Utilisateur invité" userId="S::urn:spo:tenantanon#f610c0b7-bd24-4b39-810b-3dc280afb590::" providerId="AD" clId="Web-{78B4D3E5-FE29-2045-93B3-03BE672F9E5F}" dt="2025-10-02T15:08:32.423" v="27" actId="20577"/>
          <ac:spMkLst>
            <pc:docMk/>
            <pc:sldMk cId="0" sldId="274"/>
            <ac:spMk id="31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36.580" v="29" actId="20577"/>
        <pc:sldMkLst>
          <pc:docMk/>
          <pc:sldMk cId="0" sldId="275"/>
        </pc:sldMkLst>
        <pc:spChg chg="mod">
          <ac:chgData name="Utilisateur invité" userId="S::urn:spo:tenantanon#f610c0b7-bd24-4b39-810b-3dc280afb590::" providerId="AD" clId="Web-{78B4D3E5-FE29-2045-93B3-03BE672F9E5F}" dt="2025-10-02T15:08:36.580" v="29" actId="20577"/>
          <ac:spMkLst>
            <pc:docMk/>
            <pc:sldMk cId="0" sldId="275"/>
            <ac:spMk id="33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42.877" v="31" actId="20577"/>
        <pc:sldMkLst>
          <pc:docMk/>
          <pc:sldMk cId="0" sldId="276"/>
        </pc:sldMkLst>
        <pc:spChg chg="mod">
          <ac:chgData name="Utilisateur invité" userId="S::urn:spo:tenantanon#f610c0b7-bd24-4b39-810b-3dc280afb590::" providerId="AD" clId="Web-{78B4D3E5-FE29-2045-93B3-03BE672F9E5F}" dt="2025-10-02T15:08:42.877" v="31" actId="20577"/>
          <ac:spMkLst>
            <pc:docMk/>
            <pc:sldMk cId="0" sldId="276"/>
            <ac:spMk id="341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50.096" v="33" actId="20577"/>
        <pc:sldMkLst>
          <pc:docMk/>
          <pc:sldMk cId="0" sldId="277"/>
        </pc:sldMkLst>
        <pc:spChg chg="mod">
          <ac:chgData name="Utilisateur invité" userId="S::urn:spo:tenantanon#f610c0b7-bd24-4b39-810b-3dc280afb590::" providerId="AD" clId="Web-{78B4D3E5-FE29-2045-93B3-03BE672F9E5F}" dt="2025-10-02T15:08:50.096" v="33" actId="20577"/>
          <ac:spMkLst>
            <pc:docMk/>
            <pc:sldMk cId="0" sldId="277"/>
            <ac:spMk id="35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54.128" v="35" actId="20577"/>
        <pc:sldMkLst>
          <pc:docMk/>
          <pc:sldMk cId="0" sldId="278"/>
        </pc:sldMkLst>
        <pc:spChg chg="mod">
          <ac:chgData name="Utilisateur invité" userId="S::urn:spo:tenantanon#f610c0b7-bd24-4b39-810b-3dc280afb590::" providerId="AD" clId="Web-{78B4D3E5-FE29-2045-93B3-03BE672F9E5F}" dt="2025-10-02T15:08:54.128" v="35" actId="20577"/>
          <ac:spMkLst>
            <pc:docMk/>
            <pc:sldMk cId="0" sldId="278"/>
            <ac:spMk id="386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8:59.831" v="37" actId="20577"/>
        <pc:sldMkLst>
          <pc:docMk/>
          <pc:sldMk cId="0" sldId="279"/>
        </pc:sldMkLst>
        <pc:spChg chg="mod">
          <ac:chgData name="Utilisateur invité" userId="S::urn:spo:tenantanon#f610c0b7-bd24-4b39-810b-3dc280afb590::" providerId="AD" clId="Web-{78B4D3E5-FE29-2045-93B3-03BE672F9E5F}" dt="2025-10-02T15:08:59.831" v="37" actId="20577"/>
          <ac:spMkLst>
            <pc:docMk/>
            <pc:sldMk cId="0" sldId="279"/>
            <ac:spMk id="407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9:05.191" v="38" actId="20577"/>
        <pc:sldMkLst>
          <pc:docMk/>
          <pc:sldMk cId="0" sldId="280"/>
        </pc:sldMkLst>
        <pc:spChg chg="mod">
          <ac:chgData name="Utilisateur invité" userId="S::urn:spo:tenantanon#f610c0b7-bd24-4b39-810b-3dc280afb590::" providerId="AD" clId="Web-{78B4D3E5-FE29-2045-93B3-03BE672F9E5F}" dt="2025-10-02T15:09:05.191" v="38" actId="20577"/>
          <ac:spMkLst>
            <pc:docMk/>
            <pc:sldMk cId="0" sldId="280"/>
            <ac:spMk id="41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78B4D3E5-FE29-2045-93B3-03BE672F9E5F}" dt="2025-10-02T15:09:12.160" v="39" actId="20577"/>
        <pc:sldMkLst>
          <pc:docMk/>
          <pc:sldMk cId="0" sldId="281"/>
        </pc:sldMkLst>
        <pc:spChg chg="mod">
          <ac:chgData name="Utilisateur invité" userId="S::urn:spo:tenantanon#f610c0b7-bd24-4b39-810b-3dc280afb590::" providerId="AD" clId="Web-{78B4D3E5-FE29-2045-93B3-03BE672F9E5F}" dt="2025-10-02T15:09:12.160" v="39" actId="20577"/>
          <ac:spMkLst>
            <pc:docMk/>
            <pc:sldMk cId="0" sldId="281"/>
            <ac:spMk id="426" creationId="{00000000-0000-0000-0000-000000000000}"/>
          </ac:spMkLst>
        </pc:spChg>
      </pc:sldChg>
    </pc:docChg>
  </pc:docChgLst>
  <pc:docChgLst>
    <pc:chgData name="Utilisateur invité" userId="S::urn:spo:tenantanon#f610c0b7-bd24-4b39-810b-3dc280afb590::" providerId="AD" clId="Web-{2D4B2D4D-9132-187B-871C-E4887A1B7ACE}"/>
    <pc:docChg chg="modSld">
      <pc:chgData name="Utilisateur invité" userId="S::urn:spo:tenantanon#f610c0b7-bd24-4b39-810b-3dc280afb590::" providerId="AD" clId="Web-{2D4B2D4D-9132-187B-871C-E4887A1B7ACE}" dt="2025-10-02T15:06:12.930" v="10" actId="20577"/>
      <pc:docMkLst>
        <pc:docMk/>
      </pc:docMkLst>
      <pc:sldChg chg="modSp">
        <pc:chgData name="Utilisateur invité" userId="S::urn:spo:tenantanon#f610c0b7-bd24-4b39-810b-3dc280afb590::" providerId="AD" clId="Web-{2D4B2D4D-9132-187B-871C-E4887A1B7ACE}" dt="2025-10-02T15:05:48.897" v="4" actId="20577"/>
        <pc:sldMkLst>
          <pc:docMk/>
          <pc:sldMk cId="0" sldId="257"/>
        </pc:sldMkLst>
        <pc:spChg chg="mod">
          <ac:chgData name="Utilisateur invité" userId="S::urn:spo:tenantanon#f610c0b7-bd24-4b39-810b-3dc280afb590::" providerId="AD" clId="Web-{2D4B2D4D-9132-187B-871C-E4887A1B7ACE}" dt="2025-10-02T15:05:48.897" v="4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2D4B2D4D-9132-187B-871C-E4887A1B7ACE}" dt="2025-10-02T15:05:53.304" v="5" actId="20577"/>
        <pc:sldMkLst>
          <pc:docMk/>
          <pc:sldMk cId="0" sldId="258"/>
        </pc:sldMkLst>
        <pc:spChg chg="mod">
          <ac:chgData name="Utilisateur invité" userId="S::urn:spo:tenantanon#f610c0b7-bd24-4b39-810b-3dc280afb590::" providerId="AD" clId="Web-{2D4B2D4D-9132-187B-871C-E4887A1B7ACE}" dt="2025-10-02T15:05:53.304" v="5" actId="20577"/>
          <ac:spMkLst>
            <pc:docMk/>
            <pc:sldMk cId="0" sldId="258"/>
            <ac:spMk id="99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2D4B2D4D-9132-187B-871C-E4887A1B7ACE}" dt="2025-10-02T15:06:05.804" v="7" actId="20577"/>
        <pc:sldMkLst>
          <pc:docMk/>
          <pc:sldMk cId="0" sldId="259"/>
        </pc:sldMkLst>
        <pc:spChg chg="mod">
          <ac:chgData name="Utilisateur invité" userId="S::urn:spo:tenantanon#f610c0b7-bd24-4b39-810b-3dc280afb590::" providerId="AD" clId="Web-{2D4B2D4D-9132-187B-871C-E4887A1B7ACE}" dt="2025-10-02T15:06:05.804" v="7" actId="20577"/>
          <ac:spMkLst>
            <pc:docMk/>
            <pc:sldMk cId="0" sldId="259"/>
            <ac:spMk id="10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2D4B2D4D-9132-187B-871C-E4887A1B7ACE}" dt="2025-10-02T15:06:06.320" v="9" actId="20577"/>
        <pc:sldMkLst>
          <pc:docMk/>
          <pc:sldMk cId="0" sldId="260"/>
        </pc:sldMkLst>
        <pc:spChg chg="mod">
          <ac:chgData name="Utilisateur invité" userId="S::urn:spo:tenantanon#f610c0b7-bd24-4b39-810b-3dc280afb590::" providerId="AD" clId="Web-{2D4B2D4D-9132-187B-871C-E4887A1B7ACE}" dt="2025-10-02T15:06:06.320" v="9" actId="20577"/>
          <ac:spMkLst>
            <pc:docMk/>
            <pc:sldMk cId="0" sldId="260"/>
            <ac:spMk id="14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2D4B2D4D-9132-187B-871C-E4887A1B7ACE}" dt="2025-10-02T15:06:12.930" v="10" actId="20577"/>
        <pc:sldMkLst>
          <pc:docMk/>
          <pc:sldMk cId="0" sldId="261"/>
        </pc:sldMkLst>
        <pc:spChg chg="mod">
          <ac:chgData name="Utilisateur invité" userId="S::urn:spo:tenantanon#f610c0b7-bd24-4b39-810b-3dc280afb590::" providerId="AD" clId="Web-{2D4B2D4D-9132-187B-871C-E4887A1B7ACE}" dt="2025-10-02T15:06:12.930" v="10" actId="20577"/>
          <ac:spMkLst>
            <pc:docMk/>
            <pc:sldMk cId="0" sldId="261"/>
            <ac:spMk id="1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17779" t="21339" r="19134" b="19930"/>
          <a:stretch/>
        </p:blipFill>
        <p:spPr>
          <a:xfrm>
            <a:off x="6515100" y="1278462"/>
            <a:ext cx="4840356" cy="450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1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14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38200" y="2355742"/>
            <a:ext cx="4588565" cy="170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07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838200" y="4062714"/>
            <a:ext cx="3992217" cy="1195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 b="0" i="0" u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Documents, records and information management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 descr="https://logos-download.com/wp-content/uploads/2016/12/World_Health_Organization_logo_logoty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Good documents are:</a:t>
            </a:r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</p:txBody>
      </p:sp>
      <p:sp>
        <p:nvSpPr>
          <p:cNvPr id="192" name="Google Shape;192;p41"/>
          <p:cNvSpPr txBox="1">
            <a:spLocks noGrp="1"/>
          </p:cNvSpPr>
          <p:nvPr>
            <p:ph type="body" idx="1"/>
          </p:nvPr>
        </p:nvSpPr>
        <p:spPr>
          <a:xfrm>
            <a:off x="1964634" y="1611765"/>
            <a:ext cx="8862392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clear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concise 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user-friendly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explicit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accurate</a:t>
            </a:r>
            <a:endParaRPr/>
          </a:p>
          <a:p>
            <a:pPr marL="45720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200"/>
              <a:t>up-to-date</a:t>
            </a:r>
            <a:endParaRPr/>
          </a:p>
          <a:p>
            <a:pPr marL="4572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lang="en-US" sz="3200"/>
          </a:p>
        </p:txBody>
      </p:sp>
      <p:graphicFrame>
        <p:nvGraphicFramePr>
          <p:cNvPr id="193" name="Google Shape;193;p41"/>
          <p:cNvGraphicFramePr/>
          <p:nvPr/>
        </p:nvGraphicFramePr>
        <p:xfrm>
          <a:off x="5642113" y="1987826"/>
          <a:ext cx="4287838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287838" imgH="3627438" progId="MS_ClipArt_Gallery.2">
                  <p:embed/>
                </p:oleObj>
              </mc:Choice>
              <mc:Fallback>
                <p:oleObj r:id="rId3" imgW="4287838" imgH="3627438" progId="MS_ClipArt_Gallery.2">
                  <p:embed/>
                  <p:pic>
                    <p:nvPicPr>
                      <p:cNvPr id="193" name="Google Shape;193;p41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5642113" y="1987826"/>
                        <a:ext cx="4287838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/>
              <a:t>Documents for work processes should be accessible where procedures/tests are performed</a:t>
            </a:r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body" idx="1"/>
          </p:nvPr>
        </p:nvSpPr>
        <p:spPr>
          <a:xfrm>
            <a:off x="612913" y="1611765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600"/>
              <a:t>instructions on samples collection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600"/>
              <a:t>SOPs and bench aids for each test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600"/>
              <a:t>quality control forms and trouble-shooting </a:t>
            </a:r>
            <a:br>
              <a:rPr lang="en-US" sz="3600"/>
            </a:br>
            <a:r>
              <a:rPr lang="en-US" sz="3600"/>
              <a:t>instructions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3600"/>
              <a:t>Hygiene and safety precautions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Standard Operating Procedures (SOPs) are documents that:</a:t>
            </a:r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207" name="Google Shape;207;p43"/>
          <p:cNvSpPr txBox="1"/>
          <p:nvPr/>
        </p:nvSpPr>
        <p:spPr>
          <a:xfrm>
            <a:off x="646042" y="1731600"/>
            <a:ext cx="11269293" cy="450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each procedure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how to perform a test using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step-by-step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instructions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detailed, clear and concise instructions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easily understood by new personnel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be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reviewed and approved once a year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Must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read, understand and sign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each testing provider</a:t>
            </a:r>
            <a:endParaRPr/>
          </a:p>
          <a:p>
            <a:pPr marL="457200" marR="0" lvl="0" indent="-22313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3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Written SOPs help ensure: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</a:t>
            </a:r>
            <a:endParaRPr/>
          </a:p>
          <a:p>
            <a: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/>
          </a:p>
        </p:txBody>
      </p:sp>
      <p:pic>
        <p:nvPicPr>
          <p:cNvPr id="208" name="Google Shape;208;p43" descr="410+ Sop Stock Illustrations, Royalty-Free Vector Graphics &amp; Clip Art -  iStock | Sop working, Sop buntut, Small sop"/>
          <p:cNvPicPr preferRelativeResize="0"/>
          <p:nvPr/>
        </p:nvPicPr>
        <p:blipFill rotWithShape="1">
          <a:blip r:embed="rId3">
            <a:alphaModFix/>
          </a:blip>
          <a:srcRect l="7885" t="18410" b="27134"/>
          <a:stretch/>
        </p:blipFill>
        <p:spPr>
          <a:xfrm>
            <a:off x="8153400" y="4215648"/>
            <a:ext cx="2904469" cy="1717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4"/>
          <p:cNvSpPr txBox="1">
            <a:spLocks noGrp="1"/>
          </p:cNvSpPr>
          <p:nvPr>
            <p:ph type="title"/>
          </p:nvPr>
        </p:nvSpPr>
        <p:spPr>
          <a:xfrm>
            <a:off x="469754" y="2833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4400" b="1"/>
              <a:t>Job/Bench Aids</a:t>
            </a:r>
            <a:endParaRPr sz="4400" b="1"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1"/>
          </p:nvPr>
        </p:nvSpPr>
        <p:spPr>
          <a:xfrm>
            <a:off x="230603" y="1229790"/>
            <a:ext cx="6845446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shortened version of SOPs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handwritten or printed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visible location at testing site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useful tool to assure all testing steps are correctly performed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3200"/>
          </a:p>
        </p:txBody>
      </p:sp>
      <p:sp>
        <p:nvSpPr>
          <p:cNvPr id="215" name="Google Shape;215;p4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216" name="Google Shape;21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128" y="5071126"/>
            <a:ext cx="6084105" cy="111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6055" y="144354"/>
            <a:ext cx="5799208" cy="3251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8160" y="3396052"/>
            <a:ext cx="2693049" cy="296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>
            <a:spLocks noGrp="1"/>
          </p:cNvSpPr>
          <p:nvPr>
            <p:ph type="title"/>
          </p:nvPr>
        </p:nvSpPr>
        <p:spPr>
          <a:xfrm>
            <a:off x="775579" y="323557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400"/>
              <a:t>Records</a:t>
            </a:r>
            <a:endParaRPr/>
          </a:p>
        </p:txBody>
      </p:sp>
      <p:sp>
        <p:nvSpPr>
          <p:cNvPr id="224" name="Google Shape;224;p45"/>
          <p:cNvSpPr txBox="1">
            <a:spLocks noGrp="1"/>
          </p:cNvSpPr>
          <p:nvPr>
            <p:ph type="body" idx="1"/>
          </p:nvPr>
        </p:nvSpPr>
        <p:spPr>
          <a:xfrm>
            <a:off x="606767" y="2939971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800"/>
              <a:t>Permanent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800"/>
              <a:t>No need to update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800"/>
              <a:t>Must be secured</a:t>
            </a:r>
            <a:endParaRPr sz="2800"/>
          </a:p>
        </p:txBody>
      </p:sp>
      <p:sp>
        <p:nvSpPr>
          <p:cNvPr id="225" name="Google Shape;225;p45"/>
          <p:cNvSpPr txBox="1">
            <a:spLocks noGrp="1"/>
          </p:cNvSpPr>
          <p:nvPr>
            <p:ph type="ftr" idx="4294967295"/>
          </p:nvPr>
        </p:nvSpPr>
        <p:spPr>
          <a:xfrm>
            <a:off x="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QMS_non lab settings_document, record and data collection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303882" y="-15419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Why are records essential?</a:t>
            </a:r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232" name="Google Shape;232;p46"/>
          <p:cNvGrpSpPr/>
          <p:nvPr/>
        </p:nvGrpSpPr>
        <p:grpSpPr>
          <a:xfrm>
            <a:off x="1669875" y="1500268"/>
            <a:ext cx="9121471" cy="3787245"/>
            <a:chOff x="0" y="780602"/>
            <a:chExt cx="9121471" cy="3787245"/>
          </a:xfrm>
        </p:grpSpPr>
        <p:sp>
          <p:nvSpPr>
            <p:cNvPr id="233" name="Google Shape;233;p46"/>
            <p:cNvSpPr/>
            <p:nvPr/>
          </p:nvSpPr>
          <p:spPr>
            <a:xfrm>
              <a:off x="0" y="780602"/>
              <a:ext cx="2859252" cy="171555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6"/>
            <p:cNvSpPr txBox="1"/>
            <p:nvPr/>
          </p:nvSpPr>
          <p:spPr>
            <a:xfrm>
              <a:off x="0" y="780602"/>
              <a:ext cx="2859252" cy="1715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Records are management tools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6"/>
            <p:cNvSpPr/>
            <p:nvPr/>
          </p:nvSpPr>
          <p:spPr>
            <a:xfrm>
              <a:off x="3131109" y="802715"/>
              <a:ext cx="2859252" cy="171555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6"/>
            <p:cNvSpPr txBox="1"/>
            <p:nvPr/>
          </p:nvSpPr>
          <p:spPr>
            <a:xfrm>
              <a:off x="3131109" y="802715"/>
              <a:ext cx="2859252" cy="1715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monitor continuously QMS</a:t>
              </a:r>
              <a:endParaRPr/>
            </a:p>
          </p:txBody>
        </p:sp>
        <p:sp>
          <p:nvSpPr>
            <p:cNvPr id="237" name="Google Shape;237;p46"/>
            <p:cNvSpPr/>
            <p:nvPr/>
          </p:nvSpPr>
          <p:spPr>
            <a:xfrm>
              <a:off x="6262219" y="788647"/>
              <a:ext cx="2859252" cy="171555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6"/>
            <p:cNvSpPr txBox="1"/>
            <p:nvPr/>
          </p:nvSpPr>
          <p:spPr>
            <a:xfrm>
              <a:off x="6262219" y="788647"/>
              <a:ext cx="2859252" cy="1715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find informations (eg: client result)</a:t>
              </a:r>
              <a:endParaRPr/>
            </a:p>
          </p:txBody>
        </p:sp>
        <p:sp>
          <p:nvSpPr>
            <p:cNvPr id="239" name="Google Shape;239;p46"/>
            <p:cNvSpPr/>
            <p:nvPr/>
          </p:nvSpPr>
          <p:spPr>
            <a:xfrm>
              <a:off x="1572588" y="2852296"/>
              <a:ext cx="2859252" cy="171555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6"/>
            <p:cNvSpPr txBox="1"/>
            <p:nvPr/>
          </p:nvSpPr>
          <p:spPr>
            <a:xfrm>
              <a:off x="1572588" y="2852296"/>
              <a:ext cx="2859252" cy="1715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identify occurence (problems)</a:t>
              </a:r>
              <a:endParaRPr/>
            </a:p>
          </p:txBody>
        </p:sp>
        <p:sp>
          <p:nvSpPr>
            <p:cNvPr id="241" name="Google Shape;241;p46"/>
            <p:cNvSpPr/>
            <p:nvPr/>
          </p:nvSpPr>
          <p:spPr>
            <a:xfrm>
              <a:off x="4717766" y="2852296"/>
              <a:ext cx="2859252" cy="171555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6"/>
            <p:cNvSpPr txBox="1"/>
            <p:nvPr/>
          </p:nvSpPr>
          <p:spPr>
            <a:xfrm>
              <a:off x="4717766" y="2852296"/>
              <a:ext cx="2859252" cy="1715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 Track sample/client throughout process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 txBox="1">
            <a:spLocks noGrp="1"/>
          </p:cNvSpPr>
          <p:nvPr>
            <p:ph type="title"/>
          </p:nvPr>
        </p:nvSpPr>
        <p:spPr>
          <a:xfrm>
            <a:off x="289560" y="14004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Testing sites records</a:t>
            </a:r>
            <a:endParaRPr/>
          </a:p>
        </p:txBody>
      </p:sp>
      <p:sp>
        <p:nvSpPr>
          <p:cNvPr id="248" name="Google Shape;248;p4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249" name="Google Shape;249;p47"/>
          <p:cNvGrpSpPr/>
          <p:nvPr/>
        </p:nvGrpSpPr>
        <p:grpSpPr>
          <a:xfrm>
            <a:off x="2403839" y="549490"/>
            <a:ext cx="8572204" cy="5587991"/>
            <a:chOff x="371840" y="57120"/>
            <a:chExt cx="8572204" cy="5587991"/>
          </a:xfrm>
        </p:grpSpPr>
        <p:sp>
          <p:nvSpPr>
            <p:cNvPr id="250" name="Google Shape;250;p47"/>
            <p:cNvSpPr/>
            <p:nvPr/>
          </p:nvSpPr>
          <p:spPr>
            <a:xfrm>
              <a:off x="3304012" y="2089736"/>
              <a:ext cx="2553353" cy="16937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7"/>
            <p:cNvSpPr txBox="1"/>
            <p:nvPr/>
          </p:nvSpPr>
          <p:spPr>
            <a:xfrm>
              <a:off x="3386696" y="2172420"/>
              <a:ext cx="2387985" cy="1528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Testing site records</a:t>
              </a:r>
              <a:endParaRPr/>
            </a:p>
          </p:txBody>
        </p:sp>
        <p:sp>
          <p:nvSpPr>
            <p:cNvPr id="252" name="Google Shape;252;p47"/>
            <p:cNvSpPr/>
            <p:nvPr/>
          </p:nvSpPr>
          <p:spPr>
            <a:xfrm rot="-5337279">
              <a:off x="4155369" y="1640847"/>
              <a:ext cx="89792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3" name="Google Shape;253;p47"/>
            <p:cNvSpPr/>
            <p:nvPr/>
          </p:nvSpPr>
          <p:spPr>
            <a:xfrm>
              <a:off x="3695266" y="57120"/>
              <a:ext cx="1855223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7"/>
            <p:cNvSpPr txBox="1"/>
            <p:nvPr/>
          </p:nvSpPr>
          <p:spPr>
            <a:xfrm>
              <a:off x="3750664" y="112518"/>
              <a:ext cx="1744427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registers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7"/>
            <p:cNvSpPr/>
            <p:nvPr/>
          </p:nvSpPr>
          <p:spPr>
            <a:xfrm rot="-1541605">
              <a:off x="5804754" y="2091689"/>
              <a:ext cx="106421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6" name="Google Shape;256;p47"/>
            <p:cNvSpPr/>
            <p:nvPr/>
          </p:nvSpPr>
          <p:spPr>
            <a:xfrm>
              <a:off x="6816362" y="815572"/>
              <a:ext cx="198700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7"/>
            <p:cNvSpPr txBox="1"/>
            <p:nvPr/>
          </p:nvSpPr>
          <p:spPr>
            <a:xfrm>
              <a:off x="6871760" y="870970"/>
              <a:ext cx="187620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EQ//PT results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7"/>
            <p:cNvSpPr/>
            <p:nvPr/>
          </p:nvSpPr>
          <p:spPr>
            <a:xfrm rot="747521">
              <a:off x="5844530" y="3336288"/>
              <a:ext cx="1090135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9" name="Google Shape;259;p47"/>
            <p:cNvSpPr/>
            <p:nvPr/>
          </p:nvSpPr>
          <p:spPr>
            <a:xfrm>
              <a:off x="6921830" y="3077968"/>
              <a:ext cx="2022214" cy="1198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7"/>
            <p:cNvSpPr txBox="1"/>
            <p:nvPr/>
          </p:nvSpPr>
          <p:spPr>
            <a:xfrm>
              <a:off x="6980341" y="3136479"/>
              <a:ext cx="1905192" cy="108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QC data</a:t>
              </a:r>
              <a:endParaRPr/>
            </a:p>
          </p:txBody>
        </p:sp>
        <p:sp>
          <p:nvSpPr>
            <p:cNvPr id="261" name="Google Shape;261;p47"/>
            <p:cNvSpPr/>
            <p:nvPr/>
          </p:nvSpPr>
          <p:spPr>
            <a:xfrm rot="3075833">
              <a:off x="5088877" y="4140293"/>
              <a:ext cx="914745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2" name="Google Shape;262;p47"/>
            <p:cNvSpPr/>
            <p:nvPr/>
          </p:nvSpPr>
          <p:spPr>
            <a:xfrm>
              <a:off x="5114390" y="4497060"/>
              <a:ext cx="234646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7"/>
            <p:cNvSpPr txBox="1"/>
            <p:nvPr/>
          </p:nvSpPr>
          <p:spPr>
            <a:xfrm>
              <a:off x="5169788" y="4552458"/>
              <a:ext cx="223566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650" tIns="73650" rIns="73650" bIns="7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client results reports</a:t>
              </a:r>
              <a:endParaRPr/>
            </a:p>
          </p:txBody>
        </p:sp>
        <p:sp>
          <p:nvSpPr>
            <p:cNvPr id="264" name="Google Shape;264;p47"/>
            <p:cNvSpPr/>
            <p:nvPr/>
          </p:nvSpPr>
          <p:spPr>
            <a:xfrm rot="7436792">
              <a:off x="3327962" y="4146899"/>
              <a:ext cx="876064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5" name="Google Shape;265;p47"/>
            <p:cNvSpPr/>
            <p:nvPr/>
          </p:nvSpPr>
          <p:spPr>
            <a:xfrm>
              <a:off x="2214860" y="4510273"/>
              <a:ext cx="184914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7"/>
            <p:cNvSpPr txBox="1"/>
            <p:nvPr/>
          </p:nvSpPr>
          <p:spPr>
            <a:xfrm>
              <a:off x="2270258" y="4565671"/>
              <a:ext cx="173834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personnel records</a:t>
              </a:r>
              <a:endParaRPr/>
            </a:p>
          </p:txBody>
        </p:sp>
        <p:sp>
          <p:nvSpPr>
            <p:cNvPr id="267" name="Google Shape;267;p47"/>
            <p:cNvSpPr/>
            <p:nvPr/>
          </p:nvSpPr>
          <p:spPr>
            <a:xfrm rot="9882215">
              <a:off x="2222460" y="3431040"/>
              <a:ext cx="1101054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68" name="Google Shape;268;p47"/>
            <p:cNvSpPr/>
            <p:nvPr/>
          </p:nvSpPr>
          <p:spPr>
            <a:xfrm>
              <a:off x="371840" y="3264598"/>
              <a:ext cx="1870123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7"/>
            <p:cNvSpPr txBox="1"/>
            <p:nvPr/>
          </p:nvSpPr>
          <p:spPr>
            <a:xfrm>
              <a:off x="427238" y="3319996"/>
              <a:ext cx="1759327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58400" rIns="58400" bIns="5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supervision visit reports</a:t>
              </a:r>
              <a:endParaRPr/>
            </a:p>
          </p:txBody>
        </p:sp>
        <p:sp>
          <p:nvSpPr>
            <p:cNvPr id="270" name="Google Shape;270;p47"/>
            <p:cNvSpPr/>
            <p:nvPr/>
          </p:nvSpPr>
          <p:spPr>
            <a:xfrm rot="-9452792">
              <a:off x="2314346" y="2212589"/>
              <a:ext cx="102865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71" name="Google Shape;271;p47"/>
            <p:cNvSpPr/>
            <p:nvPr/>
          </p:nvSpPr>
          <p:spPr>
            <a:xfrm>
              <a:off x="377753" y="1040513"/>
              <a:ext cx="1975584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7"/>
            <p:cNvSpPr txBox="1"/>
            <p:nvPr/>
          </p:nvSpPr>
          <p:spPr>
            <a:xfrm>
              <a:off x="433151" y="1095911"/>
              <a:ext cx="1864788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stock cards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289560" y="14004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Testing sites records</a:t>
            </a:r>
            <a:endParaRPr/>
          </a:p>
        </p:txBody>
      </p:sp>
      <p:sp>
        <p:nvSpPr>
          <p:cNvPr id="278" name="Google Shape;278;p4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279" name="Google Shape;279;p48"/>
          <p:cNvGrpSpPr/>
          <p:nvPr/>
        </p:nvGrpSpPr>
        <p:grpSpPr>
          <a:xfrm>
            <a:off x="2403839" y="549490"/>
            <a:ext cx="8572204" cy="5587991"/>
            <a:chOff x="371840" y="57120"/>
            <a:chExt cx="8572204" cy="5587991"/>
          </a:xfrm>
        </p:grpSpPr>
        <p:sp>
          <p:nvSpPr>
            <p:cNvPr id="280" name="Google Shape;280;p48"/>
            <p:cNvSpPr/>
            <p:nvPr/>
          </p:nvSpPr>
          <p:spPr>
            <a:xfrm>
              <a:off x="3304012" y="2089736"/>
              <a:ext cx="2553353" cy="16937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8"/>
            <p:cNvSpPr txBox="1"/>
            <p:nvPr/>
          </p:nvSpPr>
          <p:spPr>
            <a:xfrm>
              <a:off x="3386696" y="2172420"/>
              <a:ext cx="2387985" cy="1528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Testing site records</a:t>
              </a:r>
              <a:endParaRPr/>
            </a:p>
          </p:txBody>
        </p:sp>
        <p:sp>
          <p:nvSpPr>
            <p:cNvPr id="282" name="Google Shape;282;p48"/>
            <p:cNvSpPr/>
            <p:nvPr/>
          </p:nvSpPr>
          <p:spPr>
            <a:xfrm rot="-5337279">
              <a:off x="4155369" y="1640847"/>
              <a:ext cx="89792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3" name="Google Shape;283;p48"/>
            <p:cNvSpPr/>
            <p:nvPr/>
          </p:nvSpPr>
          <p:spPr>
            <a:xfrm>
              <a:off x="3695266" y="57120"/>
              <a:ext cx="1855223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8"/>
            <p:cNvSpPr txBox="1"/>
            <p:nvPr/>
          </p:nvSpPr>
          <p:spPr>
            <a:xfrm>
              <a:off x="3750664" y="112518"/>
              <a:ext cx="1744427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registers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8"/>
            <p:cNvSpPr/>
            <p:nvPr/>
          </p:nvSpPr>
          <p:spPr>
            <a:xfrm rot="-1541605">
              <a:off x="5804754" y="2091689"/>
              <a:ext cx="106421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6" name="Google Shape;286;p48"/>
            <p:cNvSpPr/>
            <p:nvPr/>
          </p:nvSpPr>
          <p:spPr>
            <a:xfrm>
              <a:off x="6816362" y="815572"/>
              <a:ext cx="198700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8"/>
            <p:cNvSpPr txBox="1"/>
            <p:nvPr/>
          </p:nvSpPr>
          <p:spPr>
            <a:xfrm>
              <a:off x="6871760" y="870970"/>
              <a:ext cx="187620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EQ//PT results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8"/>
            <p:cNvSpPr/>
            <p:nvPr/>
          </p:nvSpPr>
          <p:spPr>
            <a:xfrm rot="747521">
              <a:off x="5844530" y="3336288"/>
              <a:ext cx="1090135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9" name="Google Shape;289;p48"/>
            <p:cNvSpPr/>
            <p:nvPr/>
          </p:nvSpPr>
          <p:spPr>
            <a:xfrm>
              <a:off x="6921830" y="3077968"/>
              <a:ext cx="2022214" cy="11986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8"/>
            <p:cNvSpPr txBox="1"/>
            <p:nvPr/>
          </p:nvSpPr>
          <p:spPr>
            <a:xfrm>
              <a:off x="6980341" y="3136479"/>
              <a:ext cx="1905192" cy="10815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900" tIns="88900" rIns="88900" bIns="88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QC data</a:t>
              </a:r>
              <a:endParaRPr/>
            </a:p>
          </p:txBody>
        </p:sp>
        <p:sp>
          <p:nvSpPr>
            <p:cNvPr id="291" name="Google Shape;291;p48"/>
            <p:cNvSpPr/>
            <p:nvPr/>
          </p:nvSpPr>
          <p:spPr>
            <a:xfrm rot="3075833">
              <a:off x="5088877" y="4140293"/>
              <a:ext cx="914745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2" name="Google Shape;292;p48"/>
            <p:cNvSpPr/>
            <p:nvPr/>
          </p:nvSpPr>
          <p:spPr>
            <a:xfrm>
              <a:off x="5114390" y="4497060"/>
              <a:ext cx="234646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8"/>
            <p:cNvSpPr txBox="1"/>
            <p:nvPr/>
          </p:nvSpPr>
          <p:spPr>
            <a:xfrm>
              <a:off x="5169788" y="4552458"/>
              <a:ext cx="223566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3650" tIns="73650" rIns="73650" bIns="73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client results reports</a:t>
              </a:r>
              <a:endParaRPr/>
            </a:p>
          </p:txBody>
        </p:sp>
        <p:sp>
          <p:nvSpPr>
            <p:cNvPr id="294" name="Google Shape;294;p48"/>
            <p:cNvSpPr/>
            <p:nvPr/>
          </p:nvSpPr>
          <p:spPr>
            <a:xfrm rot="7436792">
              <a:off x="3327962" y="4146899"/>
              <a:ext cx="876064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5" name="Google Shape;295;p48"/>
            <p:cNvSpPr/>
            <p:nvPr/>
          </p:nvSpPr>
          <p:spPr>
            <a:xfrm>
              <a:off x="2214860" y="4510273"/>
              <a:ext cx="1849140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8"/>
            <p:cNvSpPr txBox="1"/>
            <p:nvPr/>
          </p:nvSpPr>
          <p:spPr>
            <a:xfrm>
              <a:off x="2270258" y="4565671"/>
              <a:ext cx="1738344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personnel records</a:t>
              </a:r>
              <a:endParaRPr/>
            </a:p>
          </p:txBody>
        </p:sp>
        <p:sp>
          <p:nvSpPr>
            <p:cNvPr id="297" name="Google Shape;297;p48"/>
            <p:cNvSpPr/>
            <p:nvPr/>
          </p:nvSpPr>
          <p:spPr>
            <a:xfrm rot="9882215">
              <a:off x="2222460" y="3431040"/>
              <a:ext cx="1101054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98" name="Google Shape;298;p48"/>
            <p:cNvSpPr/>
            <p:nvPr/>
          </p:nvSpPr>
          <p:spPr>
            <a:xfrm>
              <a:off x="371840" y="3264598"/>
              <a:ext cx="1870123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8"/>
            <p:cNvSpPr txBox="1"/>
            <p:nvPr/>
          </p:nvSpPr>
          <p:spPr>
            <a:xfrm>
              <a:off x="427238" y="3319996"/>
              <a:ext cx="1759327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8400" tIns="58400" rIns="58400" bIns="58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Site supervision visit reports</a:t>
              </a:r>
              <a:endParaRPr/>
            </a:p>
          </p:txBody>
        </p:sp>
        <p:sp>
          <p:nvSpPr>
            <p:cNvPr id="300" name="Google Shape;300;p48"/>
            <p:cNvSpPr/>
            <p:nvPr/>
          </p:nvSpPr>
          <p:spPr>
            <a:xfrm rot="-9452792">
              <a:off x="2314346" y="2212589"/>
              <a:ext cx="102865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1" name="Google Shape;301;p48"/>
            <p:cNvSpPr/>
            <p:nvPr/>
          </p:nvSpPr>
          <p:spPr>
            <a:xfrm>
              <a:off x="377753" y="1040513"/>
              <a:ext cx="1975584" cy="11348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8"/>
            <p:cNvSpPr txBox="1"/>
            <p:nvPr/>
          </p:nvSpPr>
          <p:spPr>
            <a:xfrm>
              <a:off x="433151" y="1095911"/>
              <a:ext cx="1864788" cy="1024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75" tIns="81275" rIns="81275" bIns="81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stock cards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48"/>
          <p:cNvSpPr txBox="1"/>
          <p:nvPr/>
        </p:nvSpPr>
        <p:spPr>
          <a:xfrm>
            <a:off x="838200" y="2494446"/>
            <a:ext cx="10751039" cy="22775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things that you might forget !!!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1809" y="1616727"/>
            <a:ext cx="1835150" cy="16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 txBox="1">
            <a:spLocks noGrp="1"/>
          </p:cNvSpPr>
          <p:nvPr>
            <p:ph type="title"/>
          </p:nvPr>
        </p:nvSpPr>
        <p:spPr>
          <a:xfrm>
            <a:off x="578632" y="490165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400" err="1"/>
              <a:t>Informations</a:t>
            </a:r>
            <a:r>
              <a:rPr lang="en-US" sz="4400"/>
              <a:t> management</a:t>
            </a:r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body" idx="1"/>
          </p:nvPr>
        </p:nvSpPr>
        <p:spPr>
          <a:xfrm>
            <a:off x="112542" y="3150074"/>
            <a:ext cx="4244170" cy="1921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77220"/>
              <a:buNone/>
            </a:pPr>
            <a:r>
              <a:rPr lang="en-US" sz="2800"/>
              <a:t>How to keep records and documents </a:t>
            </a:r>
            <a:r>
              <a:rPr lang="en-US" sz="2800" err="1"/>
              <a:t>organised</a:t>
            </a:r>
            <a:r>
              <a:rPr lang="en-US" sz="2800"/>
              <a:t> ?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77220"/>
              <a:buNone/>
            </a:pPr>
            <a:r>
              <a:rPr lang="en-US" sz="2800"/>
              <a:t>Need to be context dependent</a:t>
            </a:r>
            <a:endParaRPr sz="2800"/>
          </a:p>
        </p:txBody>
      </p:sp>
      <p:sp>
        <p:nvSpPr>
          <p:cNvPr id="311" name="Google Shape;311;p49"/>
          <p:cNvSpPr txBox="1">
            <a:spLocks noGrp="1"/>
          </p:cNvSpPr>
          <p:nvPr>
            <p:ph type="ftr" idx="4294967295"/>
          </p:nvPr>
        </p:nvSpPr>
        <p:spPr>
          <a:xfrm>
            <a:off x="1344706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1000" b="1">
                <a:solidFill>
                  <a:srgbClr val="424242"/>
                </a:solidFill>
              </a:rPr>
              <a:t>QMS non-lab testing sites; training package – v1.0 | document, record and data collection</a:t>
            </a:r>
            <a:endParaRPr lang="fr-FR" sz="1000" b="1">
              <a:solidFill>
                <a:srgbClr val="424242"/>
              </a:solidFill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>
              <a:solidFill>
                <a:srgbClr val="424242"/>
              </a:solidFill>
            </a:endParaRPr>
          </a:p>
        </p:txBody>
      </p:sp>
      <p:sp>
        <p:nvSpPr>
          <p:cNvPr id="312" name="Google Shape;312;p49"/>
          <p:cNvSpPr txBox="1"/>
          <p:nvPr/>
        </p:nvSpPr>
        <p:spPr>
          <a:xfrm>
            <a:off x="7554352" y="365759"/>
            <a:ext cx="389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Adapt training content to country information management system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275492" y="20963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Paper based systems</a:t>
            </a:r>
            <a:endParaRPr/>
          </a:p>
        </p:txBody>
      </p:sp>
      <p:sp>
        <p:nvSpPr>
          <p:cNvPr id="318" name="Google Shape;318;p5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319" name="Google Shape;319;p50"/>
          <p:cNvGrpSpPr/>
          <p:nvPr/>
        </p:nvGrpSpPr>
        <p:grpSpPr>
          <a:xfrm>
            <a:off x="2567512" y="1595949"/>
            <a:ext cx="7399285" cy="4580509"/>
            <a:chOff x="358886" y="503"/>
            <a:chExt cx="7399285" cy="4580509"/>
          </a:xfrm>
        </p:grpSpPr>
        <p:sp>
          <p:nvSpPr>
            <p:cNvPr id="320" name="Google Shape;320;p50"/>
            <p:cNvSpPr/>
            <p:nvPr/>
          </p:nvSpPr>
          <p:spPr>
            <a:xfrm>
              <a:off x="358886" y="503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0"/>
            <p:cNvSpPr txBox="1"/>
            <p:nvPr/>
          </p:nvSpPr>
          <p:spPr>
            <a:xfrm>
              <a:off x="358886" y="503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80"/>
                <a:buFont typeface="Noto Sans Symbols"/>
                <a:buNone/>
              </a:pPr>
              <a:r>
                <a:rPr lang="en-US" sz="2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Permanence 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bind books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0000"/>
                </a:buClr>
                <a:buSzPts val="2760"/>
                <a:buFont typeface="Noto Sans Symbols"/>
                <a:buChar char="▪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number pages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0000"/>
                </a:buClr>
                <a:buSzPts val="2760"/>
                <a:buFont typeface="Noto Sans Symbols"/>
                <a:buChar char="▪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permanent ink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0000"/>
                </a:buClr>
                <a:buSzPts val="2760"/>
                <a:buFont typeface="Noto Sans Symbols"/>
                <a:buChar char="▪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control storage</a:t>
              </a:r>
              <a:endParaRPr/>
            </a:p>
          </p:txBody>
        </p:sp>
        <p:sp>
          <p:nvSpPr>
            <p:cNvPr id="322" name="Google Shape;322;p50"/>
            <p:cNvSpPr/>
            <p:nvPr/>
          </p:nvSpPr>
          <p:spPr>
            <a:xfrm>
              <a:off x="4183048" y="503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0"/>
            <p:cNvSpPr txBox="1"/>
            <p:nvPr/>
          </p:nvSpPr>
          <p:spPr>
            <a:xfrm>
              <a:off x="4183048" y="503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Security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maintain confidentiality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 safe from environmental hazards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0"/>
            <p:cNvSpPr/>
            <p:nvPr/>
          </p:nvSpPr>
          <p:spPr>
            <a:xfrm>
              <a:off x="358886" y="2466931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0"/>
            <p:cNvSpPr txBox="1"/>
            <p:nvPr/>
          </p:nvSpPr>
          <p:spPr>
            <a:xfrm>
              <a:off x="358886" y="2466931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system that will allow ease of access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0"/>
            <p:cNvSpPr/>
            <p:nvPr/>
          </p:nvSpPr>
          <p:spPr>
            <a:xfrm>
              <a:off x="4234702" y="2466931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0"/>
            <p:cNvSpPr txBox="1"/>
            <p:nvPr/>
          </p:nvSpPr>
          <p:spPr>
            <a:xfrm>
              <a:off x="4234702" y="2466931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US" sz="2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Traceability</a:t>
              </a:r>
              <a:endParaRPr sz="2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Char char="•"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allow for tracking of a client/specimen throughout all processes 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201479" y="23674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AC9"/>
              </a:buClr>
              <a:buSzPts val="3600"/>
              <a:buFont typeface="Arial"/>
              <a:buNone/>
            </a:pPr>
            <a:r>
              <a:rPr lang="en-US">
                <a:solidFill>
                  <a:srgbClr val="009AC9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205155" y="1736203"/>
            <a:ext cx="11658896" cy="389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   At the end of this module, you </a:t>
            </a:r>
            <a:r>
              <a:rPr lang="en-US" sz="32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should be a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ble to: 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Explain why testing site need to manage document, records</a:t>
            </a:r>
            <a:endParaRPr/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List the important documents and records needed in a testing site</a:t>
            </a:r>
            <a:endParaRPr/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Explain why it is important to collect informations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3810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Describe different information systems solutions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88277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But…..</a:t>
            </a:r>
            <a:endParaRPr/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383" y="2451632"/>
            <a:ext cx="4610687" cy="307379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335" name="Google Shape;335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044" y="2250831"/>
            <a:ext cx="5933701" cy="321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542778" y="19776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Electronic system</a:t>
            </a:r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342" name="Google Shape;342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8724" y="3760726"/>
            <a:ext cx="181927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5568" y="1728706"/>
            <a:ext cx="3424238" cy="2103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" name="Google Shape;344;p52"/>
          <p:cNvGrpSpPr/>
          <p:nvPr/>
        </p:nvGrpSpPr>
        <p:grpSpPr>
          <a:xfrm>
            <a:off x="512312" y="1541386"/>
            <a:ext cx="7399285" cy="4581012"/>
            <a:chOff x="358886" y="0"/>
            <a:chExt cx="7399285" cy="4581012"/>
          </a:xfrm>
        </p:grpSpPr>
        <p:sp>
          <p:nvSpPr>
            <p:cNvPr id="345" name="Google Shape;345;p52"/>
            <p:cNvSpPr/>
            <p:nvPr/>
          </p:nvSpPr>
          <p:spPr>
            <a:xfrm>
              <a:off x="358886" y="503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2"/>
            <p:cNvSpPr txBox="1"/>
            <p:nvPr/>
          </p:nvSpPr>
          <p:spPr>
            <a:xfrm>
              <a:off x="358886" y="503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60"/>
                <a:buFont typeface="Noto Sans Symbols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Permanence 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Computer system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Backups (online, physical)</a:t>
              </a:r>
              <a:endParaRPr/>
            </a:p>
          </p:txBody>
        </p:sp>
        <p:sp>
          <p:nvSpPr>
            <p:cNvPr id="347" name="Google Shape;347;p52"/>
            <p:cNvSpPr/>
            <p:nvPr/>
          </p:nvSpPr>
          <p:spPr>
            <a:xfrm>
              <a:off x="4180829" y="0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2"/>
            <p:cNvSpPr txBox="1"/>
            <p:nvPr/>
          </p:nvSpPr>
          <p:spPr>
            <a:xfrm>
              <a:off x="4180829" y="0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Security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maintain confidentiality (password)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keep safe from environmental hazards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Protected from power variation</a:t>
              </a:r>
              <a:endParaRPr/>
            </a:p>
          </p:txBody>
        </p:sp>
        <p:sp>
          <p:nvSpPr>
            <p:cNvPr id="349" name="Google Shape;349;p52"/>
            <p:cNvSpPr/>
            <p:nvPr/>
          </p:nvSpPr>
          <p:spPr>
            <a:xfrm>
              <a:off x="358886" y="2466931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2"/>
            <p:cNvSpPr txBox="1"/>
            <p:nvPr/>
          </p:nvSpPr>
          <p:spPr>
            <a:xfrm>
              <a:off x="358886" y="2466931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Accessibility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system that will allow ease of access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Depend where computer is located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2"/>
            <p:cNvSpPr/>
            <p:nvPr/>
          </p:nvSpPr>
          <p:spPr>
            <a:xfrm>
              <a:off x="4234702" y="2466931"/>
              <a:ext cx="3523469" cy="2114081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2"/>
            <p:cNvSpPr txBox="1"/>
            <p:nvPr/>
          </p:nvSpPr>
          <p:spPr>
            <a:xfrm>
              <a:off x="4234702" y="2466931"/>
              <a:ext cx="3523469" cy="211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Traceability</a:t>
              </a:r>
              <a:endParaRPr sz="2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allow for tracking of a client/specimen throughout all processes 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/>
          <p:cNvSpPr txBox="1">
            <a:spLocks noGrp="1"/>
          </p:cNvSpPr>
          <p:nvPr>
            <p:ph type="title"/>
          </p:nvPr>
        </p:nvSpPr>
        <p:spPr>
          <a:xfrm>
            <a:off x="148883" y="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Advantages of electronic systems</a:t>
            </a:r>
            <a:endParaRPr/>
          </a:p>
        </p:txBody>
      </p:sp>
      <p:sp>
        <p:nvSpPr>
          <p:cNvPr id="358" name="Google Shape;358;p5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359" name="Google Shape;359;p53"/>
          <p:cNvGrpSpPr/>
          <p:nvPr/>
        </p:nvGrpSpPr>
        <p:grpSpPr>
          <a:xfrm>
            <a:off x="2100129" y="903756"/>
            <a:ext cx="7880844" cy="5486520"/>
            <a:chOff x="321348" y="-33927"/>
            <a:chExt cx="7880844" cy="5486520"/>
          </a:xfrm>
        </p:grpSpPr>
        <p:sp>
          <p:nvSpPr>
            <p:cNvPr id="360" name="Google Shape;360;p53"/>
            <p:cNvSpPr/>
            <p:nvPr/>
          </p:nvSpPr>
          <p:spPr>
            <a:xfrm>
              <a:off x="3214213" y="1930926"/>
              <a:ext cx="2195600" cy="1625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3"/>
            <p:cNvSpPr txBox="1"/>
            <p:nvPr/>
          </p:nvSpPr>
          <p:spPr>
            <a:xfrm>
              <a:off x="3293568" y="2010281"/>
              <a:ext cx="2036890" cy="1466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Advantages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3"/>
            <p:cNvSpPr/>
            <p:nvPr/>
          </p:nvSpPr>
          <p:spPr>
            <a:xfrm rot="-5400000">
              <a:off x="3942948" y="1561860"/>
              <a:ext cx="73813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3" name="Google Shape;363;p53"/>
            <p:cNvSpPr/>
            <p:nvPr/>
          </p:nvSpPr>
          <p:spPr>
            <a:xfrm>
              <a:off x="3143876" y="-33927"/>
              <a:ext cx="2336274" cy="12267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3"/>
            <p:cNvSpPr txBox="1"/>
            <p:nvPr/>
          </p:nvSpPr>
          <p:spPr>
            <a:xfrm>
              <a:off x="3203760" y="25957"/>
              <a:ext cx="2216506" cy="1106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Integrate with other sites</a:t>
              </a:r>
              <a:endParaRPr/>
            </a:p>
          </p:txBody>
        </p:sp>
        <p:sp>
          <p:nvSpPr>
            <p:cNvPr id="365" name="Google Shape;365;p53"/>
            <p:cNvSpPr/>
            <p:nvPr/>
          </p:nvSpPr>
          <p:spPr>
            <a:xfrm rot="-1221462">
              <a:off x="5377675" y="2157382"/>
              <a:ext cx="102907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6" name="Google Shape;366;p53"/>
            <p:cNvSpPr/>
            <p:nvPr/>
          </p:nvSpPr>
          <p:spPr>
            <a:xfrm>
              <a:off x="6374616" y="1112567"/>
              <a:ext cx="1731490" cy="1089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3"/>
            <p:cNvSpPr txBox="1"/>
            <p:nvPr/>
          </p:nvSpPr>
          <p:spPr>
            <a:xfrm>
              <a:off x="6427784" y="1165735"/>
              <a:ext cx="1625154" cy="9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retrieval option</a:t>
              </a:r>
              <a:endParaRPr/>
            </a:p>
          </p:txBody>
        </p:sp>
        <p:sp>
          <p:nvSpPr>
            <p:cNvPr id="368" name="Google Shape;368;p53"/>
            <p:cNvSpPr/>
            <p:nvPr/>
          </p:nvSpPr>
          <p:spPr>
            <a:xfrm rot="1476756">
              <a:off x="5361605" y="3467619"/>
              <a:ext cx="1061221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69" name="Google Shape;369;p53"/>
            <p:cNvSpPr/>
            <p:nvPr/>
          </p:nvSpPr>
          <p:spPr>
            <a:xfrm>
              <a:off x="6374617" y="3562640"/>
              <a:ext cx="1827575" cy="1089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3"/>
            <p:cNvSpPr txBox="1"/>
            <p:nvPr/>
          </p:nvSpPr>
          <p:spPr>
            <a:xfrm>
              <a:off x="6427785" y="3615808"/>
              <a:ext cx="1721239" cy="9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Automatic detailed report</a:t>
              </a:r>
              <a:endParaRPr/>
            </a:p>
          </p:txBody>
        </p:sp>
        <p:sp>
          <p:nvSpPr>
            <p:cNvPr id="371" name="Google Shape;371;p53"/>
            <p:cNvSpPr/>
            <p:nvPr/>
          </p:nvSpPr>
          <p:spPr>
            <a:xfrm rot="5400000">
              <a:off x="3908556" y="3959984"/>
              <a:ext cx="806915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2" name="Google Shape;372;p53"/>
            <p:cNvSpPr/>
            <p:nvPr/>
          </p:nvSpPr>
          <p:spPr>
            <a:xfrm>
              <a:off x="3356811" y="4363441"/>
              <a:ext cx="1910405" cy="1089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3"/>
            <p:cNvSpPr txBox="1"/>
            <p:nvPr/>
          </p:nvSpPr>
          <p:spPr>
            <a:xfrm>
              <a:off x="3409979" y="4416609"/>
              <a:ext cx="1804069" cy="9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Track, analyse trends</a:t>
              </a:r>
              <a:endParaRPr/>
            </a:p>
          </p:txBody>
        </p:sp>
        <p:sp>
          <p:nvSpPr>
            <p:cNvPr id="374" name="Google Shape;374;p53"/>
            <p:cNvSpPr/>
            <p:nvPr/>
          </p:nvSpPr>
          <p:spPr>
            <a:xfrm rot="9468792">
              <a:off x="2389996" y="3353041"/>
              <a:ext cx="855903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5" name="Google Shape;375;p53"/>
            <p:cNvSpPr/>
            <p:nvPr/>
          </p:nvSpPr>
          <p:spPr>
            <a:xfrm>
              <a:off x="343526" y="3393832"/>
              <a:ext cx="2078156" cy="1089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3"/>
            <p:cNvSpPr txBox="1"/>
            <p:nvPr/>
          </p:nvSpPr>
          <p:spPr>
            <a:xfrm>
              <a:off x="396694" y="3447000"/>
              <a:ext cx="1971820" cy="9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725" tIns="78725" rIns="78725" bIns="78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control</a:t>
              </a:r>
              <a:endParaRPr/>
            </a:p>
          </p:txBody>
        </p:sp>
        <p:sp>
          <p:nvSpPr>
            <p:cNvPr id="377" name="Google Shape;377;p53"/>
            <p:cNvSpPr/>
            <p:nvPr/>
          </p:nvSpPr>
          <p:spPr>
            <a:xfrm rot="-9584298">
              <a:off x="2389376" y="2191087"/>
              <a:ext cx="851171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78" name="Google Shape;378;p53"/>
            <p:cNvSpPr/>
            <p:nvPr/>
          </p:nvSpPr>
          <p:spPr>
            <a:xfrm>
              <a:off x="321348" y="1112558"/>
              <a:ext cx="2094363" cy="108915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3"/>
            <p:cNvSpPr txBox="1"/>
            <p:nvPr/>
          </p:nvSpPr>
          <p:spPr>
            <a:xfrm>
              <a:off x="374516" y="1165726"/>
              <a:ext cx="1988027" cy="982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direct transmission of information</a:t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BUT….</a:t>
            </a:r>
            <a:endParaRPr/>
          </a:p>
        </p:txBody>
      </p:sp>
      <p:sp>
        <p:nvSpPr>
          <p:cNvPr id="385" name="Google Shape;385;p54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387" name="Google Shape;387;p54"/>
          <p:cNvGrpSpPr/>
          <p:nvPr/>
        </p:nvGrpSpPr>
        <p:grpSpPr>
          <a:xfrm>
            <a:off x="2316409" y="809250"/>
            <a:ext cx="8373143" cy="5239498"/>
            <a:chOff x="326613" y="-101200"/>
            <a:chExt cx="8373143" cy="5239498"/>
          </a:xfrm>
        </p:grpSpPr>
        <p:sp>
          <p:nvSpPr>
            <p:cNvPr id="388" name="Google Shape;388;p54"/>
            <p:cNvSpPr/>
            <p:nvPr/>
          </p:nvSpPr>
          <p:spPr>
            <a:xfrm>
              <a:off x="3566941" y="1769244"/>
              <a:ext cx="2252459" cy="151112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4"/>
            <p:cNvSpPr txBox="1"/>
            <p:nvPr/>
          </p:nvSpPr>
          <p:spPr>
            <a:xfrm>
              <a:off x="3640708" y="1843011"/>
              <a:ext cx="2104925" cy="1363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Constraints/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disadvantages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4"/>
            <p:cNvSpPr/>
            <p:nvPr/>
          </p:nvSpPr>
          <p:spPr>
            <a:xfrm rot="-5400000">
              <a:off x="4372070" y="1448142"/>
              <a:ext cx="64220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1" name="Google Shape;391;p54"/>
            <p:cNvSpPr/>
            <p:nvPr/>
          </p:nvSpPr>
          <p:spPr>
            <a:xfrm>
              <a:off x="3568570" y="-101200"/>
              <a:ext cx="2249203" cy="122824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4"/>
            <p:cNvSpPr txBox="1"/>
            <p:nvPr/>
          </p:nvSpPr>
          <p:spPr>
            <a:xfrm>
              <a:off x="3628528" y="-41242"/>
              <a:ext cx="2129287" cy="1108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0" tIns="63500" rIns="63500" bIns="63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Initial Training needs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4"/>
            <p:cNvSpPr/>
            <p:nvPr/>
          </p:nvSpPr>
          <p:spPr>
            <a:xfrm rot="-4239">
              <a:off x="5819401" y="2523115"/>
              <a:ext cx="494673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4" name="Google Shape;394;p54"/>
            <p:cNvSpPr/>
            <p:nvPr/>
          </p:nvSpPr>
          <p:spPr>
            <a:xfrm>
              <a:off x="6314074" y="1923417"/>
              <a:ext cx="2385682" cy="119584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4"/>
            <p:cNvSpPr txBox="1"/>
            <p:nvPr/>
          </p:nvSpPr>
          <p:spPr>
            <a:xfrm>
              <a:off x="6372450" y="1981793"/>
              <a:ext cx="2268930" cy="1079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Refreshment training (new system)</a:t>
              </a:r>
              <a:endParaRPr/>
            </a:p>
          </p:txBody>
        </p:sp>
        <p:sp>
          <p:nvSpPr>
            <p:cNvPr id="396" name="Google Shape;396;p54"/>
            <p:cNvSpPr/>
            <p:nvPr/>
          </p:nvSpPr>
          <p:spPr>
            <a:xfrm rot="5400000">
              <a:off x="4365811" y="3607734"/>
              <a:ext cx="654721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7" name="Google Shape;397;p54"/>
            <p:cNvSpPr/>
            <p:nvPr/>
          </p:nvSpPr>
          <p:spPr>
            <a:xfrm>
              <a:off x="3540433" y="3935095"/>
              <a:ext cx="2305475" cy="12032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4"/>
            <p:cNvSpPr txBox="1"/>
            <p:nvPr/>
          </p:nvSpPr>
          <p:spPr>
            <a:xfrm>
              <a:off x="3599169" y="3993831"/>
              <a:ext cx="2188003" cy="1085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Costs: Purchase and maintenance</a:t>
              </a:r>
              <a:endParaRPr/>
            </a:p>
          </p:txBody>
        </p:sp>
        <p:sp>
          <p:nvSpPr>
            <p:cNvPr id="399" name="Google Shape;399;p54"/>
            <p:cNvSpPr/>
            <p:nvPr/>
          </p:nvSpPr>
          <p:spPr>
            <a:xfrm rot="10800000">
              <a:off x="2363079" y="2524809"/>
              <a:ext cx="120386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25400" cap="flat" cmpd="sng">
              <a:solidFill>
                <a:srgbClr val="006B9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0" name="Google Shape;400;p54"/>
            <p:cNvSpPr/>
            <p:nvPr/>
          </p:nvSpPr>
          <p:spPr>
            <a:xfrm>
              <a:off x="326613" y="1916378"/>
              <a:ext cx="2036465" cy="12168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4"/>
            <p:cNvSpPr txBox="1"/>
            <p:nvPr/>
          </p:nvSpPr>
          <p:spPr>
            <a:xfrm>
              <a:off x="386015" y="1975780"/>
              <a:ext cx="1917661" cy="1098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0" tIns="63500" rIns="63500" bIns="63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Back up requiements</a:t>
              </a:r>
              <a:endPara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And…</a:t>
            </a:r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408" name="Google Shape;40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4305" y="750288"/>
            <a:ext cx="7000366" cy="535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6"/>
          <p:cNvSpPr txBox="1">
            <a:spLocks noGrp="1"/>
          </p:cNvSpPr>
          <p:nvPr>
            <p:ph type="title"/>
          </p:nvPr>
        </p:nvSpPr>
        <p:spPr>
          <a:xfrm>
            <a:off x="205154" y="23228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Combined paper and digital systems</a:t>
            </a:r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body" idx="1"/>
          </p:nvPr>
        </p:nvSpPr>
        <p:spPr>
          <a:xfrm>
            <a:off x="345245" y="1354490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Exemple: ScanForm (https://about.scanform.qed.ai)</a:t>
            </a:r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416" name="Google Shape;41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981" y="1941342"/>
            <a:ext cx="11031441" cy="423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3175" y="4572755"/>
            <a:ext cx="1788826" cy="19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7"/>
          <p:cNvSpPr/>
          <p:nvPr/>
        </p:nvSpPr>
        <p:spPr>
          <a:xfrm>
            <a:off x="0" y="428502"/>
            <a:ext cx="10849708" cy="6429498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7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7"/>
          <p:cNvSpPr txBox="1"/>
          <p:nvPr/>
        </p:nvSpPr>
        <p:spPr>
          <a:xfrm>
            <a:off x="1906389" y="1983763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7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88277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 sz="1000" b="1">
                <a:solidFill>
                  <a:schemeClr val="lt1"/>
                </a:solidFill>
              </a:rPr>
              <a:t>QMS non-lab testing sites; training package – v1.0 | document, record and data collection</a:t>
            </a:r>
            <a:endParaRPr lang="fr-FR" sz="1000" b="1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427" name="Google Shape;427;p57"/>
          <p:cNvSpPr txBox="1"/>
          <p:nvPr/>
        </p:nvSpPr>
        <p:spPr>
          <a:xfrm>
            <a:off x="1623646" y="1722339"/>
            <a:ext cx="8777419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written policies, processes and procedures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be updated, maintained and easily available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Records: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Include informations captured during processes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permanent, not need to update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 to be secure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Information management system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Paper based, electric, combined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Selected according to country context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8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266797" y="254514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Arial"/>
              <a:buNone/>
            </a:pPr>
            <a: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  <a:t>Why do testing sites need to manage documents and records?</a:t>
            </a:r>
            <a:br>
              <a:rPr lang="en-US" i="0" u="none" strike="noStrike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4"/>
          <p:cNvSpPr txBox="1">
            <a:spLocks noGrp="1"/>
          </p:cNvSpPr>
          <p:nvPr>
            <p:ph type="ftr" idx="11"/>
          </p:nvPr>
        </p:nvSpPr>
        <p:spPr>
          <a:xfrm>
            <a:off x="866775" y="6311900"/>
            <a:ext cx="7882778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100" name="Google Shape;1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7131" y="2619092"/>
            <a:ext cx="3841377" cy="31972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4"/>
          <p:cNvSpPr txBox="1"/>
          <p:nvPr/>
        </p:nvSpPr>
        <p:spPr>
          <a:xfrm>
            <a:off x="1274597" y="1041664"/>
            <a:ext cx="88078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find information </a:t>
            </a:r>
            <a:b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whenever it is needed!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34" descr="Test - Free education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4920" y="3026729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838200" y="228760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Differences between documents and records</a:t>
            </a:r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109" name="Google Shape;109;p35"/>
          <p:cNvSpPr txBox="1"/>
          <p:nvPr/>
        </p:nvSpPr>
        <p:spPr>
          <a:xfrm>
            <a:off x="904702" y="1537114"/>
            <a:ext cx="433346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Documents</a:t>
            </a:r>
            <a:endParaRPr/>
          </a:p>
          <a:p>
            <a:pPr marL="406400" marR="0" lvl="1" indent="-29051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information via policies, processes,  and procedures</a:t>
            </a:r>
            <a:endParaRPr/>
          </a:p>
          <a:p>
            <a:pPr marL="406400" marR="0" lvl="1" indent="-29051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on regular basis: need updating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5"/>
          <p:cNvSpPr txBox="1"/>
          <p:nvPr/>
        </p:nvSpPr>
        <p:spPr>
          <a:xfrm>
            <a:off x="6500812" y="1535527"/>
            <a:ext cx="485298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Records</a:t>
            </a:r>
            <a:endParaRPr/>
          </a:p>
          <a:p>
            <a:pPr marL="406400" marR="0" lvl="1" indent="-29051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 information on worksheets, forms, labels, and charts</a:t>
            </a:r>
            <a:endParaRPr/>
          </a:p>
          <a:p>
            <a:pPr marL="406400" marR="0" lvl="1" indent="-29051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permanent,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change (eg: client result form)</a:t>
            </a:r>
            <a:endParaRPr/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5"/>
          <p:cNvGrpSpPr/>
          <p:nvPr/>
        </p:nvGrpSpPr>
        <p:grpSpPr>
          <a:xfrm>
            <a:off x="7918449" y="4191000"/>
            <a:ext cx="1958975" cy="1905000"/>
            <a:chOff x="4176" y="2736"/>
            <a:chExt cx="1234" cy="1200"/>
          </a:xfrm>
        </p:grpSpPr>
        <p:sp>
          <p:nvSpPr>
            <p:cNvPr id="112" name="Google Shape;112;p35"/>
            <p:cNvSpPr/>
            <p:nvPr/>
          </p:nvSpPr>
          <p:spPr>
            <a:xfrm>
              <a:off x="4176" y="2736"/>
              <a:ext cx="1234" cy="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5"/>
            <p:cNvSpPr/>
            <p:nvPr/>
          </p:nvSpPr>
          <p:spPr>
            <a:xfrm>
              <a:off x="4176" y="2736"/>
              <a:ext cx="947" cy="1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5" descr="Stationery"/>
            <p:cNvSpPr/>
            <p:nvPr/>
          </p:nvSpPr>
          <p:spPr>
            <a:xfrm>
              <a:off x="4209" y="2764"/>
              <a:ext cx="881" cy="1144"/>
            </a:xfrm>
            <a:prstGeom prst="rect">
              <a:avLst/>
            </a:prstGeom>
            <a:blipFill rotWithShape="1">
              <a:blip r:embed="rId3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5"/>
            <p:cNvSpPr/>
            <p:nvPr/>
          </p:nvSpPr>
          <p:spPr>
            <a:xfrm>
              <a:off x="4330" y="3031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5"/>
            <p:cNvSpPr/>
            <p:nvPr/>
          </p:nvSpPr>
          <p:spPr>
            <a:xfrm>
              <a:off x="4723" y="3031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5"/>
            <p:cNvSpPr/>
            <p:nvPr/>
          </p:nvSpPr>
          <p:spPr>
            <a:xfrm>
              <a:off x="4330" y="3103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5"/>
            <p:cNvSpPr/>
            <p:nvPr/>
          </p:nvSpPr>
          <p:spPr>
            <a:xfrm>
              <a:off x="4723" y="3103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5"/>
            <p:cNvSpPr/>
            <p:nvPr/>
          </p:nvSpPr>
          <p:spPr>
            <a:xfrm>
              <a:off x="4330" y="3176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5"/>
            <p:cNvSpPr/>
            <p:nvPr/>
          </p:nvSpPr>
          <p:spPr>
            <a:xfrm>
              <a:off x="4723" y="3176"/>
              <a:ext cx="285" cy="2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5"/>
            <p:cNvSpPr/>
            <p:nvPr/>
          </p:nvSpPr>
          <p:spPr>
            <a:xfrm>
              <a:off x="4330" y="3247"/>
              <a:ext cx="285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5"/>
            <p:cNvSpPr/>
            <p:nvPr/>
          </p:nvSpPr>
          <p:spPr>
            <a:xfrm>
              <a:off x="4723" y="3247"/>
              <a:ext cx="285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5"/>
            <p:cNvSpPr/>
            <p:nvPr/>
          </p:nvSpPr>
          <p:spPr>
            <a:xfrm>
              <a:off x="4330" y="3319"/>
              <a:ext cx="285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5"/>
            <p:cNvSpPr/>
            <p:nvPr/>
          </p:nvSpPr>
          <p:spPr>
            <a:xfrm>
              <a:off x="4723" y="3319"/>
              <a:ext cx="285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5"/>
            <p:cNvSpPr/>
            <p:nvPr/>
          </p:nvSpPr>
          <p:spPr>
            <a:xfrm>
              <a:off x="4330" y="3392"/>
              <a:ext cx="285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5"/>
            <p:cNvSpPr/>
            <p:nvPr/>
          </p:nvSpPr>
          <p:spPr>
            <a:xfrm>
              <a:off x="4723" y="3392"/>
              <a:ext cx="285" cy="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5"/>
            <p:cNvSpPr/>
            <p:nvPr/>
          </p:nvSpPr>
          <p:spPr>
            <a:xfrm>
              <a:off x="4330" y="3462"/>
              <a:ext cx="285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5"/>
            <p:cNvSpPr/>
            <p:nvPr/>
          </p:nvSpPr>
          <p:spPr>
            <a:xfrm>
              <a:off x="4723" y="3462"/>
              <a:ext cx="285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5"/>
            <p:cNvSpPr/>
            <p:nvPr/>
          </p:nvSpPr>
          <p:spPr>
            <a:xfrm>
              <a:off x="4330" y="3535"/>
              <a:ext cx="285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5"/>
            <p:cNvSpPr/>
            <p:nvPr/>
          </p:nvSpPr>
          <p:spPr>
            <a:xfrm>
              <a:off x="4723" y="3535"/>
              <a:ext cx="285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5"/>
            <p:cNvSpPr/>
            <p:nvPr/>
          </p:nvSpPr>
          <p:spPr>
            <a:xfrm>
              <a:off x="4330" y="3607"/>
              <a:ext cx="285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5"/>
            <p:cNvSpPr/>
            <p:nvPr/>
          </p:nvSpPr>
          <p:spPr>
            <a:xfrm>
              <a:off x="4723" y="3607"/>
              <a:ext cx="285" cy="2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5"/>
            <p:cNvSpPr/>
            <p:nvPr/>
          </p:nvSpPr>
          <p:spPr>
            <a:xfrm>
              <a:off x="4288" y="3683"/>
              <a:ext cx="327" cy="159"/>
            </a:xfrm>
            <a:custGeom>
              <a:avLst/>
              <a:gdLst/>
              <a:ahLst/>
              <a:cxnLst/>
              <a:rect l="l" t="t" r="r" b="b"/>
              <a:pathLst>
                <a:path w="544" h="300" extrusionOk="0">
                  <a:moveTo>
                    <a:pt x="159" y="11"/>
                  </a:moveTo>
                  <a:lnTo>
                    <a:pt x="153" y="12"/>
                  </a:lnTo>
                  <a:lnTo>
                    <a:pt x="148" y="14"/>
                  </a:lnTo>
                  <a:lnTo>
                    <a:pt x="142" y="16"/>
                  </a:lnTo>
                  <a:lnTo>
                    <a:pt x="135" y="17"/>
                  </a:lnTo>
                  <a:lnTo>
                    <a:pt x="128" y="19"/>
                  </a:lnTo>
                  <a:lnTo>
                    <a:pt x="121" y="20"/>
                  </a:lnTo>
                  <a:lnTo>
                    <a:pt x="113" y="23"/>
                  </a:lnTo>
                  <a:lnTo>
                    <a:pt x="104" y="25"/>
                  </a:lnTo>
                  <a:lnTo>
                    <a:pt x="99" y="40"/>
                  </a:lnTo>
                  <a:lnTo>
                    <a:pt x="95" y="55"/>
                  </a:lnTo>
                  <a:lnTo>
                    <a:pt x="90" y="70"/>
                  </a:lnTo>
                  <a:lnTo>
                    <a:pt x="85" y="84"/>
                  </a:lnTo>
                  <a:lnTo>
                    <a:pt x="72" y="108"/>
                  </a:lnTo>
                  <a:lnTo>
                    <a:pt x="59" y="133"/>
                  </a:lnTo>
                  <a:lnTo>
                    <a:pt x="47" y="159"/>
                  </a:lnTo>
                  <a:lnTo>
                    <a:pt x="37" y="184"/>
                  </a:lnTo>
                  <a:lnTo>
                    <a:pt x="27" y="209"/>
                  </a:lnTo>
                  <a:lnTo>
                    <a:pt x="19" y="236"/>
                  </a:lnTo>
                  <a:lnTo>
                    <a:pt x="9" y="261"/>
                  </a:lnTo>
                  <a:lnTo>
                    <a:pt x="0" y="288"/>
                  </a:lnTo>
                  <a:lnTo>
                    <a:pt x="0" y="293"/>
                  </a:lnTo>
                  <a:lnTo>
                    <a:pt x="0" y="295"/>
                  </a:lnTo>
                  <a:lnTo>
                    <a:pt x="1" y="296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8" y="300"/>
                  </a:lnTo>
                  <a:lnTo>
                    <a:pt x="13" y="300"/>
                  </a:lnTo>
                  <a:lnTo>
                    <a:pt x="16" y="300"/>
                  </a:lnTo>
                  <a:lnTo>
                    <a:pt x="20" y="298"/>
                  </a:lnTo>
                  <a:lnTo>
                    <a:pt x="27" y="291"/>
                  </a:lnTo>
                  <a:lnTo>
                    <a:pt x="32" y="281"/>
                  </a:lnTo>
                  <a:lnTo>
                    <a:pt x="38" y="270"/>
                  </a:lnTo>
                  <a:lnTo>
                    <a:pt x="43" y="260"/>
                  </a:lnTo>
                  <a:lnTo>
                    <a:pt x="47" y="250"/>
                  </a:lnTo>
                  <a:lnTo>
                    <a:pt x="50" y="251"/>
                  </a:lnTo>
                  <a:lnTo>
                    <a:pt x="52" y="251"/>
                  </a:lnTo>
                  <a:lnTo>
                    <a:pt x="54" y="251"/>
                  </a:lnTo>
                  <a:lnTo>
                    <a:pt x="57" y="251"/>
                  </a:lnTo>
                  <a:lnTo>
                    <a:pt x="61" y="250"/>
                  </a:lnTo>
                  <a:lnTo>
                    <a:pt x="75" y="246"/>
                  </a:lnTo>
                  <a:lnTo>
                    <a:pt x="88" y="242"/>
                  </a:lnTo>
                  <a:lnTo>
                    <a:pt x="100" y="237"/>
                  </a:lnTo>
                  <a:lnTo>
                    <a:pt x="114" y="232"/>
                  </a:lnTo>
                  <a:lnTo>
                    <a:pt x="126" y="228"/>
                  </a:lnTo>
                  <a:lnTo>
                    <a:pt x="138" y="222"/>
                  </a:lnTo>
                  <a:lnTo>
                    <a:pt x="151" y="217"/>
                  </a:lnTo>
                  <a:lnTo>
                    <a:pt x="163" y="212"/>
                  </a:lnTo>
                  <a:lnTo>
                    <a:pt x="161" y="213"/>
                  </a:lnTo>
                  <a:lnTo>
                    <a:pt x="161" y="215"/>
                  </a:lnTo>
                  <a:lnTo>
                    <a:pt x="160" y="216"/>
                  </a:lnTo>
                  <a:lnTo>
                    <a:pt x="160" y="219"/>
                  </a:lnTo>
                  <a:lnTo>
                    <a:pt x="161" y="230"/>
                  </a:lnTo>
                  <a:lnTo>
                    <a:pt x="163" y="230"/>
                  </a:lnTo>
                  <a:lnTo>
                    <a:pt x="163" y="231"/>
                  </a:lnTo>
                  <a:lnTo>
                    <a:pt x="165" y="234"/>
                  </a:lnTo>
                  <a:lnTo>
                    <a:pt x="168" y="235"/>
                  </a:lnTo>
                  <a:lnTo>
                    <a:pt x="172" y="236"/>
                  </a:lnTo>
                  <a:lnTo>
                    <a:pt x="176" y="236"/>
                  </a:lnTo>
                  <a:lnTo>
                    <a:pt x="203" y="230"/>
                  </a:lnTo>
                  <a:lnTo>
                    <a:pt x="212" y="227"/>
                  </a:lnTo>
                  <a:lnTo>
                    <a:pt x="219" y="223"/>
                  </a:lnTo>
                  <a:lnTo>
                    <a:pt x="226" y="217"/>
                  </a:lnTo>
                  <a:lnTo>
                    <a:pt x="232" y="213"/>
                  </a:lnTo>
                  <a:lnTo>
                    <a:pt x="233" y="215"/>
                  </a:lnTo>
                  <a:lnTo>
                    <a:pt x="234" y="217"/>
                  </a:lnTo>
                  <a:lnTo>
                    <a:pt x="234" y="221"/>
                  </a:lnTo>
                  <a:lnTo>
                    <a:pt x="235" y="223"/>
                  </a:lnTo>
                  <a:lnTo>
                    <a:pt x="241" y="235"/>
                  </a:lnTo>
                  <a:lnTo>
                    <a:pt x="243" y="236"/>
                  </a:lnTo>
                  <a:lnTo>
                    <a:pt x="246" y="238"/>
                  </a:lnTo>
                  <a:lnTo>
                    <a:pt x="249" y="238"/>
                  </a:lnTo>
                  <a:lnTo>
                    <a:pt x="254" y="238"/>
                  </a:lnTo>
                  <a:lnTo>
                    <a:pt x="265" y="237"/>
                  </a:lnTo>
                  <a:lnTo>
                    <a:pt x="266" y="237"/>
                  </a:lnTo>
                  <a:lnTo>
                    <a:pt x="267" y="237"/>
                  </a:lnTo>
                  <a:lnTo>
                    <a:pt x="269" y="236"/>
                  </a:lnTo>
                  <a:lnTo>
                    <a:pt x="279" y="232"/>
                  </a:lnTo>
                  <a:lnTo>
                    <a:pt x="280" y="231"/>
                  </a:lnTo>
                  <a:lnTo>
                    <a:pt x="281" y="230"/>
                  </a:lnTo>
                  <a:lnTo>
                    <a:pt x="282" y="230"/>
                  </a:lnTo>
                  <a:lnTo>
                    <a:pt x="284" y="229"/>
                  </a:lnTo>
                  <a:lnTo>
                    <a:pt x="298" y="207"/>
                  </a:lnTo>
                  <a:lnTo>
                    <a:pt x="300" y="206"/>
                  </a:lnTo>
                  <a:lnTo>
                    <a:pt x="300" y="205"/>
                  </a:lnTo>
                  <a:lnTo>
                    <a:pt x="301" y="204"/>
                  </a:lnTo>
                  <a:lnTo>
                    <a:pt x="301" y="202"/>
                  </a:lnTo>
                  <a:lnTo>
                    <a:pt x="307" y="207"/>
                  </a:lnTo>
                  <a:lnTo>
                    <a:pt x="309" y="208"/>
                  </a:lnTo>
                  <a:lnTo>
                    <a:pt x="312" y="209"/>
                  </a:lnTo>
                  <a:lnTo>
                    <a:pt x="316" y="209"/>
                  </a:lnTo>
                  <a:lnTo>
                    <a:pt x="319" y="209"/>
                  </a:lnTo>
                  <a:lnTo>
                    <a:pt x="343" y="202"/>
                  </a:lnTo>
                  <a:lnTo>
                    <a:pt x="348" y="200"/>
                  </a:lnTo>
                  <a:lnTo>
                    <a:pt x="354" y="197"/>
                  </a:lnTo>
                  <a:lnTo>
                    <a:pt x="358" y="194"/>
                  </a:lnTo>
                  <a:lnTo>
                    <a:pt x="363" y="192"/>
                  </a:lnTo>
                  <a:lnTo>
                    <a:pt x="362" y="194"/>
                  </a:lnTo>
                  <a:lnTo>
                    <a:pt x="361" y="198"/>
                  </a:lnTo>
                  <a:lnTo>
                    <a:pt x="360" y="201"/>
                  </a:lnTo>
                  <a:lnTo>
                    <a:pt x="358" y="204"/>
                  </a:lnTo>
                  <a:lnTo>
                    <a:pt x="361" y="221"/>
                  </a:lnTo>
                  <a:lnTo>
                    <a:pt x="361" y="222"/>
                  </a:lnTo>
                  <a:lnTo>
                    <a:pt x="362" y="223"/>
                  </a:lnTo>
                  <a:lnTo>
                    <a:pt x="364" y="224"/>
                  </a:lnTo>
                  <a:lnTo>
                    <a:pt x="366" y="225"/>
                  </a:lnTo>
                  <a:lnTo>
                    <a:pt x="378" y="230"/>
                  </a:lnTo>
                  <a:lnTo>
                    <a:pt x="379" y="231"/>
                  </a:lnTo>
                  <a:lnTo>
                    <a:pt x="381" y="231"/>
                  </a:lnTo>
                  <a:lnTo>
                    <a:pt x="383" y="231"/>
                  </a:lnTo>
                  <a:lnTo>
                    <a:pt x="385" y="231"/>
                  </a:lnTo>
                  <a:lnTo>
                    <a:pt x="404" y="228"/>
                  </a:lnTo>
                  <a:lnTo>
                    <a:pt x="411" y="225"/>
                  </a:lnTo>
                  <a:lnTo>
                    <a:pt x="417" y="222"/>
                  </a:lnTo>
                  <a:lnTo>
                    <a:pt x="424" y="220"/>
                  </a:lnTo>
                  <a:lnTo>
                    <a:pt x="430" y="216"/>
                  </a:lnTo>
                  <a:lnTo>
                    <a:pt x="436" y="213"/>
                  </a:lnTo>
                  <a:lnTo>
                    <a:pt x="442" y="209"/>
                  </a:lnTo>
                  <a:lnTo>
                    <a:pt x="448" y="207"/>
                  </a:lnTo>
                  <a:lnTo>
                    <a:pt x="455" y="204"/>
                  </a:lnTo>
                  <a:lnTo>
                    <a:pt x="469" y="197"/>
                  </a:lnTo>
                  <a:lnTo>
                    <a:pt x="472" y="197"/>
                  </a:lnTo>
                  <a:lnTo>
                    <a:pt x="477" y="204"/>
                  </a:lnTo>
                  <a:lnTo>
                    <a:pt x="482" y="210"/>
                  </a:lnTo>
                  <a:lnTo>
                    <a:pt x="487" y="216"/>
                  </a:lnTo>
                  <a:lnTo>
                    <a:pt x="494" y="223"/>
                  </a:lnTo>
                  <a:lnTo>
                    <a:pt x="501" y="229"/>
                  </a:lnTo>
                  <a:lnTo>
                    <a:pt x="509" y="234"/>
                  </a:lnTo>
                  <a:lnTo>
                    <a:pt x="520" y="236"/>
                  </a:lnTo>
                  <a:lnTo>
                    <a:pt x="530" y="238"/>
                  </a:lnTo>
                  <a:lnTo>
                    <a:pt x="535" y="238"/>
                  </a:lnTo>
                  <a:lnTo>
                    <a:pt x="539" y="237"/>
                  </a:lnTo>
                  <a:lnTo>
                    <a:pt x="543" y="236"/>
                  </a:lnTo>
                  <a:lnTo>
                    <a:pt x="544" y="232"/>
                  </a:lnTo>
                  <a:lnTo>
                    <a:pt x="544" y="229"/>
                  </a:lnTo>
                  <a:lnTo>
                    <a:pt x="541" y="227"/>
                  </a:lnTo>
                  <a:lnTo>
                    <a:pt x="539" y="224"/>
                  </a:lnTo>
                  <a:lnTo>
                    <a:pt x="535" y="223"/>
                  </a:lnTo>
                  <a:lnTo>
                    <a:pt x="524" y="221"/>
                  </a:lnTo>
                  <a:lnTo>
                    <a:pt x="515" y="217"/>
                  </a:lnTo>
                  <a:lnTo>
                    <a:pt x="508" y="212"/>
                  </a:lnTo>
                  <a:lnTo>
                    <a:pt x="502" y="205"/>
                  </a:lnTo>
                  <a:lnTo>
                    <a:pt x="484" y="183"/>
                  </a:lnTo>
                  <a:lnTo>
                    <a:pt x="483" y="182"/>
                  </a:lnTo>
                  <a:lnTo>
                    <a:pt x="480" y="182"/>
                  </a:lnTo>
                  <a:lnTo>
                    <a:pt x="479" y="181"/>
                  </a:lnTo>
                  <a:lnTo>
                    <a:pt x="477" y="181"/>
                  </a:lnTo>
                  <a:lnTo>
                    <a:pt x="467" y="181"/>
                  </a:lnTo>
                  <a:lnTo>
                    <a:pt x="464" y="181"/>
                  </a:lnTo>
                  <a:lnTo>
                    <a:pt x="462" y="181"/>
                  </a:lnTo>
                  <a:lnTo>
                    <a:pt x="461" y="181"/>
                  </a:lnTo>
                  <a:lnTo>
                    <a:pt x="460" y="182"/>
                  </a:lnTo>
                  <a:lnTo>
                    <a:pt x="441" y="191"/>
                  </a:lnTo>
                  <a:lnTo>
                    <a:pt x="434" y="194"/>
                  </a:lnTo>
                  <a:lnTo>
                    <a:pt x="427" y="198"/>
                  </a:lnTo>
                  <a:lnTo>
                    <a:pt x="421" y="202"/>
                  </a:lnTo>
                  <a:lnTo>
                    <a:pt x="414" y="206"/>
                  </a:lnTo>
                  <a:lnTo>
                    <a:pt x="384" y="215"/>
                  </a:lnTo>
                  <a:lnTo>
                    <a:pt x="381" y="214"/>
                  </a:lnTo>
                  <a:lnTo>
                    <a:pt x="379" y="208"/>
                  </a:lnTo>
                  <a:lnTo>
                    <a:pt x="383" y="199"/>
                  </a:lnTo>
                  <a:lnTo>
                    <a:pt x="387" y="190"/>
                  </a:lnTo>
                  <a:lnTo>
                    <a:pt x="393" y="181"/>
                  </a:lnTo>
                  <a:lnTo>
                    <a:pt x="399" y="171"/>
                  </a:lnTo>
                  <a:lnTo>
                    <a:pt x="415" y="151"/>
                  </a:lnTo>
                  <a:lnTo>
                    <a:pt x="415" y="149"/>
                  </a:lnTo>
                  <a:lnTo>
                    <a:pt x="416" y="148"/>
                  </a:lnTo>
                  <a:lnTo>
                    <a:pt x="417" y="146"/>
                  </a:lnTo>
                  <a:lnTo>
                    <a:pt x="416" y="144"/>
                  </a:lnTo>
                  <a:lnTo>
                    <a:pt x="415" y="141"/>
                  </a:lnTo>
                  <a:lnTo>
                    <a:pt x="413" y="139"/>
                  </a:lnTo>
                  <a:lnTo>
                    <a:pt x="408" y="138"/>
                  </a:lnTo>
                  <a:lnTo>
                    <a:pt x="403" y="138"/>
                  </a:lnTo>
                  <a:lnTo>
                    <a:pt x="400" y="139"/>
                  </a:lnTo>
                  <a:lnTo>
                    <a:pt x="396" y="141"/>
                  </a:lnTo>
                  <a:lnTo>
                    <a:pt x="376" y="160"/>
                  </a:lnTo>
                  <a:lnTo>
                    <a:pt x="371" y="164"/>
                  </a:lnTo>
                  <a:lnTo>
                    <a:pt x="366" y="168"/>
                  </a:lnTo>
                  <a:lnTo>
                    <a:pt x="361" y="171"/>
                  </a:lnTo>
                  <a:lnTo>
                    <a:pt x="356" y="175"/>
                  </a:lnTo>
                  <a:lnTo>
                    <a:pt x="317" y="192"/>
                  </a:lnTo>
                  <a:lnTo>
                    <a:pt x="317" y="187"/>
                  </a:lnTo>
                  <a:lnTo>
                    <a:pt x="317" y="185"/>
                  </a:lnTo>
                  <a:lnTo>
                    <a:pt x="318" y="179"/>
                  </a:lnTo>
                  <a:lnTo>
                    <a:pt x="319" y="169"/>
                  </a:lnTo>
                  <a:lnTo>
                    <a:pt x="319" y="168"/>
                  </a:lnTo>
                  <a:lnTo>
                    <a:pt x="319" y="167"/>
                  </a:lnTo>
                  <a:lnTo>
                    <a:pt x="319" y="164"/>
                  </a:lnTo>
                  <a:lnTo>
                    <a:pt x="317" y="162"/>
                  </a:lnTo>
                  <a:lnTo>
                    <a:pt x="313" y="161"/>
                  </a:lnTo>
                  <a:lnTo>
                    <a:pt x="309" y="161"/>
                  </a:lnTo>
                  <a:lnTo>
                    <a:pt x="304" y="161"/>
                  </a:lnTo>
                  <a:lnTo>
                    <a:pt x="300" y="162"/>
                  </a:lnTo>
                  <a:lnTo>
                    <a:pt x="298" y="164"/>
                  </a:lnTo>
                  <a:lnTo>
                    <a:pt x="296" y="167"/>
                  </a:lnTo>
                  <a:lnTo>
                    <a:pt x="294" y="172"/>
                  </a:lnTo>
                  <a:lnTo>
                    <a:pt x="289" y="182"/>
                  </a:lnTo>
                  <a:lnTo>
                    <a:pt x="279" y="198"/>
                  </a:lnTo>
                  <a:lnTo>
                    <a:pt x="271" y="209"/>
                  </a:lnTo>
                  <a:lnTo>
                    <a:pt x="266" y="216"/>
                  </a:lnTo>
                  <a:lnTo>
                    <a:pt x="264" y="220"/>
                  </a:lnTo>
                  <a:lnTo>
                    <a:pt x="263" y="221"/>
                  </a:lnTo>
                  <a:lnTo>
                    <a:pt x="262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7" y="220"/>
                  </a:lnTo>
                  <a:lnTo>
                    <a:pt x="255" y="217"/>
                  </a:lnTo>
                  <a:lnTo>
                    <a:pt x="254" y="214"/>
                  </a:lnTo>
                  <a:lnTo>
                    <a:pt x="251" y="209"/>
                  </a:lnTo>
                  <a:lnTo>
                    <a:pt x="252" y="204"/>
                  </a:lnTo>
                  <a:lnTo>
                    <a:pt x="252" y="198"/>
                  </a:lnTo>
                  <a:lnTo>
                    <a:pt x="252" y="193"/>
                  </a:lnTo>
                  <a:lnTo>
                    <a:pt x="252" y="189"/>
                  </a:lnTo>
                  <a:lnTo>
                    <a:pt x="255" y="186"/>
                  </a:lnTo>
                  <a:lnTo>
                    <a:pt x="256" y="184"/>
                  </a:lnTo>
                  <a:lnTo>
                    <a:pt x="258" y="183"/>
                  </a:lnTo>
                  <a:lnTo>
                    <a:pt x="259" y="181"/>
                  </a:lnTo>
                  <a:lnTo>
                    <a:pt x="265" y="163"/>
                  </a:lnTo>
                  <a:lnTo>
                    <a:pt x="265" y="161"/>
                  </a:lnTo>
                  <a:lnTo>
                    <a:pt x="264" y="160"/>
                  </a:lnTo>
                  <a:lnTo>
                    <a:pt x="263" y="157"/>
                  </a:lnTo>
                  <a:lnTo>
                    <a:pt x="260" y="156"/>
                  </a:lnTo>
                  <a:lnTo>
                    <a:pt x="258" y="154"/>
                  </a:lnTo>
                  <a:lnTo>
                    <a:pt x="257" y="154"/>
                  </a:lnTo>
                  <a:lnTo>
                    <a:pt x="256" y="153"/>
                  </a:lnTo>
                  <a:lnTo>
                    <a:pt x="251" y="153"/>
                  </a:lnTo>
                  <a:lnTo>
                    <a:pt x="248" y="153"/>
                  </a:lnTo>
                  <a:lnTo>
                    <a:pt x="244" y="155"/>
                  </a:lnTo>
                  <a:lnTo>
                    <a:pt x="241" y="157"/>
                  </a:lnTo>
                  <a:lnTo>
                    <a:pt x="236" y="166"/>
                  </a:lnTo>
                  <a:lnTo>
                    <a:pt x="235" y="170"/>
                  </a:lnTo>
                  <a:lnTo>
                    <a:pt x="233" y="176"/>
                  </a:lnTo>
                  <a:lnTo>
                    <a:pt x="232" y="181"/>
                  </a:lnTo>
                  <a:lnTo>
                    <a:pt x="232" y="186"/>
                  </a:lnTo>
                  <a:lnTo>
                    <a:pt x="224" y="194"/>
                  </a:lnTo>
                  <a:lnTo>
                    <a:pt x="218" y="201"/>
                  </a:lnTo>
                  <a:lnTo>
                    <a:pt x="213" y="206"/>
                  </a:lnTo>
                  <a:lnTo>
                    <a:pt x="211" y="208"/>
                  </a:lnTo>
                  <a:lnTo>
                    <a:pt x="203" y="210"/>
                  </a:lnTo>
                  <a:lnTo>
                    <a:pt x="196" y="213"/>
                  </a:lnTo>
                  <a:lnTo>
                    <a:pt x="190" y="214"/>
                  </a:lnTo>
                  <a:lnTo>
                    <a:pt x="186" y="216"/>
                  </a:lnTo>
                  <a:lnTo>
                    <a:pt x="186" y="213"/>
                  </a:lnTo>
                  <a:lnTo>
                    <a:pt x="187" y="210"/>
                  </a:lnTo>
                  <a:lnTo>
                    <a:pt x="188" y="208"/>
                  </a:lnTo>
                  <a:lnTo>
                    <a:pt x="190" y="206"/>
                  </a:lnTo>
                  <a:lnTo>
                    <a:pt x="193" y="201"/>
                  </a:lnTo>
                  <a:lnTo>
                    <a:pt x="196" y="199"/>
                  </a:lnTo>
                  <a:lnTo>
                    <a:pt x="197" y="197"/>
                  </a:lnTo>
                  <a:lnTo>
                    <a:pt x="198" y="196"/>
                  </a:lnTo>
                  <a:lnTo>
                    <a:pt x="203" y="191"/>
                  </a:lnTo>
                  <a:lnTo>
                    <a:pt x="208" y="187"/>
                  </a:lnTo>
                  <a:lnTo>
                    <a:pt x="212" y="184"/>
                  </a:lnTo>
                  <a:lnTo>
                    <a:pt x="216" y="182"/>
                  </a:lnTo>
                  <a:lnTo>
                    <a:pt x="218" y="179"/>
                  </a:lnTo>
                  <a:lnTo>
                    <a:pt x="220" y="178"/>
                  </a:lnTo>
                  <a:lnTo>
                    <a:pt x="222" y="176"/>
                  </a:lnTo>
                  <a:lnTo>
                    <a:pt x="225" y="175"/>
                  </a:lnTo>
                  <a:lnTo>
                    <a:pt x="232" y="169"/>
                  </a:lnTo>
                  <a:lnTo>
                    <a:pt x="233" y="167"/>
                  </a:lnTo>
                  <a:lnTo>
                    <a:pt x="233" y="164"/>
                  </a:lnTo>
                  <a:lnTo>
                    <a:pt x="233" y="162"/>
                  </a:lnTo>
                  <a:lnTo>
                    <a:pt x="231" y="160"/>
                  </a:lnTo>
                  <a:lnTo>
                    <a:pt x="227" y="159"/>
                  </a:lnTo>
                  <a:lnTo>
                    <a:pt x="224" y="157"/>
                  </a:lnTo>
                  <a:lnTo>
                    <a:pt x="219" y="157"/>
                  </a:lnTo>
                  <a:lnTo>
                    <a:pt x="214" y="159"/>
                  </a:lnTo>
                  <a:lnTo>
                    <a:pt x="199" y="168"/>
                  </a:lnTo>
                  <a:lnTo>
                    <a:pt x="197" y="170"/>
                  </a:lnTo>
                  <a:lnTo>
                    <a:pt x="195" y="172"/>
                  </a:lnTo>
                  <a:lnTo>
                    <a:pt x="193" y="174"/>
                  </a:lnTo>
                  <a:lnTo>
                    <a:pt x="190" y="176"/>
                  </a:lnTo>
                  <a:lnTo>
                    <a:pt x="188" y="178"/>
                  </a:lnTo>
                  <a:lnTo>
                    <a:pt x="184" y="181"/>
                  </a:lnTo>
                  <a:lnTo>
                    <a:pt x="181" y="183"/>
                  </a:lnTo>
                  <a:lnTo>
                    <a:pt x="176" y="185"/>
                  </a:lnTo>
                  <a:lnTo>
                    <a:pt x="172" y="189"/>
                  </a:lnTo>
                  <a:lnTo>
                    <a:pt x="167" y="192"/>
                  </a:lnTo>
                  <a:lnTo>
                    <a:pt x="161" y="196"/>
                  </a:lnTo>
                  <a:lnTo>
                    <a:pt x="155" y="200"/>
                  </a:lnTo>
                  <a:lnTo>
                    <a:pt x="149" y="202"/>
                  </a:lnTo>
                  <a:lnTo>
                    <a:pt x="143" y="205"/>
                  </a:lnTo>
                  <a:lnTo>
                    <a:pt x="137" y="207"/>
                  </a:lnTo>
                  <a:lnTo>
                    <a:pt x="132" y="209"/>
                  </a:lnTo>
                  <a:lnTo>
                    <a:pt x="142" y="199"/>
                  </a:lnTo>
                  <a:lnTo>
                    <a:pt x="152" y="190"/>
                  </a:lnTo>
                  <a:lnTo>
                    <a:pt x="161" y="181"/>
                  </a:lnTo>
                  <a:lnTo>
                    <a:pt x="170" y="172"/>
                  </a:lnTo>
                  <a:lnTo>
                    <a:pt x="176" y="166"/>
                  </a:lnTo>
                  <a:lnTo>
                    <a:pt x="182" y="161"/>
                  </a:lnTo>
                  <a:lnTo>
                    <a:pt x="186" y="157"/>
                  </a:lnTo>
                  <a:lnTo>
                    <a:pt x="187" y="156"/>
                  </a:lnTo>
                  <a:lnTo>
                    <a:pt x="194" y="140"/>
                  </a:lnTo>
                  <a:lnTo>
                    <a:pt x="197" y="132"/>
                  </a:lnTo>
                  <a:lnTo>
                    <a:pt x="198" y="128"/>
                  </a:lnTo>
                  <a:lnTo>
                    <a:pt x="198" y="125"/>
                  </a:lnTo>
                  <a:lnTo>
                    <a:pt x="196" y="124"/>
                  </a:lnTo>
                  <a:lnTo>
                    <a:pt x="194" y="122"/>
                  </a:lnTo>
                  <a:lnTo>
                    <a:pt x="193" y="121"/>
                  </a:lnTo>
                  <a:lnTo>
                    <a:pt x="191" y="121"/>
                  </a:lnTo>
                  <a:lnTo>
                    <a:pt x="184" y="118"/>
                  </a:lnTo>
                  <a:lnTo>
                    <a:pt x="181" y="117"/>
                  </a:lnTo>
                  <a:lnTo>
                    <a:pt x="179" y="117"/>
                  </a:lnTo>
                  <a:lnTo>
                    <a:pt x="176" y="117"/>
                  </a:lnTo>
                  <a:lnTo>
                    <a:pt x="174" y="117"/>
                  </a:lnTo>
                  <a:lnTo>
                    <a:pt x="172" y="117"/>
                  </a:lnTo>
                  <a:lnTo>
                    <a:pt x="171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6" y="119"/>
                  </a:lnTo>
                  <a:lnTo>
                    <a:pt x="165" y="119"/>
                  </a:lnTo>
                  <a:lnTo>
                    <a:pt x="163" y="121"/>
                  </a:lnTo>
                  <a:lnTo>
                    <a:pt x="164" y="119"/>
                  </a:lnTo>
                  <a:lnTo>
                    <a:pt x="165" y="118"/>
                  </a:lnTo>
                  <a:lnTo>
                    <a:pt x="167" y="116"/>
                  </a:lnTo>
                  <a:lnTo>
                    <a:pt x="168" y="115"/>
                  </a:lnTo>
                  <a:lnTo>
                    <a:pt x="176" y="106"/>
                  </a:lnTo>
                  <a:lnTo>
                    <a:pt x="184" y="96"/>
                  </a:lnTo>
                  <a:lnTo>
                    <a:pt x="191" y="88"/>
                  </a:lnTo>
                  <a:lnTo>
                    <a:pt x="198" y="81"/>
                  </a:lnTo>
                  <a:lnTo>
                    <a:pt x="203" y="75"/>
                  </a:lnTo>
                  <a:lnTo>
                    <a:pt x="208" y="70"/>
                  </a:lnTo>
                  <a:lnTo>
                    <a:pt x="210" y="67"/>
                  </a:lnTo>
                  <a:lnTo>
                    <a:pt x="211" y="65"/>
                  </a:lnTo>
                  <a:lnTo>
                    <a:pt x="226" y="38"/>
                  </a:lnTo>
                  <a:lnTo>
                    <a:pt x="234" y="24"/>
                  </a:lnTo>
                  <a:lnTo>
                    <a:pt x="237" y="18"/>
                  </a:lnTo>
                  <a:lnTo>
                    <a:pt x="237" y="16"/>
                  </a:lnTo>
                  <a:lnTo>
                    <a:pt x="237" y="15"/>
                  </a:lnTo>
                  <a:lnTo>
                    <a:pt x="236" y="14"/>
                  </a:lnTo>
                  <a:lnTo>
                    <a:pt x="233" y="8"/>
                  </a:lnTo>
                  <a:lnTo>
                    <a:pt x="231" y="5"/>
                  </a:lnTo>
                  <a:lnTo>
                    <a:pt x="228" y="3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17" y="0"/>
                  </a:lnTo>
                  <a:lnTo>
                    <a:pt x="211" y="1"/>
                  </a:lnTo>
                  <a:lnTo>
                    <a:pt x="206" y="1"/>
                  </a:lnTo>
                  <a:lnTo>
                    <a:pt x="202" y="2"/>
                  </a:lnTo>
                  <a:lnTo>
                    <a:pt x="197" y="3"/>
                  </a:lnTo>
                  <a:lnTo>
                    <a:pt x="190" y="4"/>
                  </a:lnTo>
                  <a:lnTo>
                    <a:pt x="182" y="5"/>
                  </a:lnTo>
                  <a:lnTo>
                    <a:pt x="172" y="8"/>
                  </a:lnTo>
                  <a:lnTo>
                    <a:pt x="159" y="11"/>
                  </a:lnTo>
                  <a:lnTo>
                    <a:pt x="165" y="32"/>
                  </a:lnTo>
                  <a:lnTo>
                    <a:pt x="170" y="30"/>
                  </a:lnTo>
                  <a:lnTo>
                    <a:pt x="173" y="27"/>
                  </a:lnTo>
                  <a:lnTo>
                    <a:pt x="178" y="25"/>
                  </a:lnTo>
                  <a:lnTo>
                    <a:pt x="183" y="24"/>
                  </a:lnTo>
                  <a:lnTo>
                    <a:pt x="188" y="22"/>
                  </a:lnTo>
                  <a:lnTo>
                    <a:pt x="193" y="20"/>
                  </a:lnTo>
                  <a:lnTo>
                    <a:pt x="198" y="18"/>
                  </a:lnTo>
                  <a:lnTo>
                    <a:pt x="204" y="17"/>
                  </a:lnTo>
                  <a:lnTo>
                    <a:pt x="213" y="16"/>
                  </a:lnTo>
                  <a:lnTo>
                    <a:pt x="214" y="18"/>
                  </a:lnTo>
                  <a:lnTo>
                    <a:pt x="213" y="28"/>
                  </a:lnTo>
                  <a:lnTo>
                    <a:pt x="204" y="42"/>
                  </a:lnTo>
                  <a:lnTo>
                    <a:pt x="195" y="55"/>
                  </a:lnTo>
                  <a:lnTo>
                    <a:pt x="184" y="68"/>
                  </a:lnTo>
                  <a:lnTo>
                    <a:pt x="173" y="80"/>
                  </a:lnTo>
                  <a:lnTo>
                    <a:pt x="161" y="93"/>
                  </a:lnTo>
                  <a:lnTo>
                    <a:pt x="150" y="106"/>
                  </a:lnTo>
                  <a:lnTo>
                    <a:pt x="137" y="117"/>
                  </a:lnTo>
                  <a:lnTo>
                    <a:pt x="126" y="130"/>
                  </a:lnTo>
                  <a:lnTo>
                    <a:pt x="120" y="139"/>
                  </a:lnTo>
                  <a:lnTo>
                    <a:pt x="119" y="140"/>
                  </a:lnTo>
                  <a:lnTo>
                    <a:pt x="119" y="141"/>
                  </a:lnTo>
                  <a:lnTo>
                    <a:pt x="119" y="144"/>
                  </a:lnTo>
                  <a:lnTo>
                    <a:pt x="120" y="145"/>
                  </a:lnTo>
                  <a:lnTo>
                    <a:pt x="122" y="147"/>
                  </a:lnTo>
                  <a:lnTo>
                    <a:pt x="126" y="148"/>
                  </a:lnTo>
                  <a:lnTo>
                    <a:pt x="129" y="149"/>
                  </a:lnTo>
                  <a:lnTo>
                    <a:pt x="134" y="149"/>
                  </a:lnTo>
                  <a:lnTo>
                    <a:pt x="142" y="147"/>
                  </a:lnTo>
                  <a:lnTo>
                    <a:pt x="149" y="145"/>
                  </a:lnTo>
                  <a:lnTo>
                    <a:pt x="155" y="141"/>
                  </a:lnTo>
                  <a:lnTo>
                    <a:pt x="161" y="139"/>
                  </a:lnTo>
                  <a:lnTo>
                    <a:pt x="167" y="137"/>
                  </a:lnTo>
                  <a:lnTo>
                    <a:pt x="175" y="133"/>
                  </a:lnTo>
                  <a:lnTo>
                    <a:pt x="175" y="137"/>
                  </a:lnTo>
                  <a:lnTo>
                    <a:pt x="167" y="149"/>
                  </a:lnTo>
                  <a:lnTo>
                    <a:pt x="157" y="161"/>
                  </a:lnTo>
                  <a:lnTo>
                    <a:pt x="145" y="171"/>
                  </a:lnTo>
                  <a:lnTo>
                    <a:pt x="134" y="182"/>
                  </a:lnTo>
                  <a:lnTo>
                    <a:pt x="121" y="193"/>
                  </a:lnTo>
                  <a:lnTo>
                    <a:pt x="108" y="204"/>
                  </a:lnTo>
                  <a:lnTo>
                    <a:pt x="96" y="214"/>
                  </a:lnTo>
                  <a:lnTo>
                    <a:pt x="84" y="224"/>
                  </a:lnTo>
                  <a:lnTo>
                    <a:pt x="82" y="225"/>
                  </a:lnTo>
                  <a:lnTo>
                    <a:pt x="81" y="224"/>
                  </a:lnTo>
                  <a:lnTo>
                    <a:pt x="79" y="224"/>
                  </a:lnTo>
                  <a:lnTo>
                    <a:pt x="77" y="223"/>
                  </a:lnTo>
                  <a:lnTo>
                    <a:pt x="75" y="223"/>
                  </a:lnTo>
                  <a:lnTo>
                    <a:pt x="73" y="222"/>
                  </a:lnTo>
                  <a:lnTo>
                    <a:pt x="68" y="221"/>
                  </a:lnTo>
                  <a:lnTo>
                    <a:pt x="65" y="221"/>
                  </a:lnTo>
                  <a:lnTo>
                    <a:pt x="61" y="221"/>
                  </a:lnTo>
                  <a:lnTo>
                    <a:pt x="59" y="222"/>
                  </a:lnTo>
                  <a:lnTo>
                    <a:pt x="57" y="223"/>
                  </a:lnTo>
                  <a:lnTo>
                    <a:pt x="62" y="207"/>
                  </a:lnTo>
                  <a:lnTo>
                    <a:pt x="67" y="191"/>
                  </a:lnTo>
                  <a:lnTo>
                    <a:pt x="74" y="175"/>
                  </a:lnTo>
                  <a:lnTo>
                    <a:pt x="81" y="159"/>
                  </a:lnTo>
                  <a:lnTo>
                    <a:pt x="88" y="143"/>
                  </a:lnTo>
                  <a:lnTo>
                    <a:pt x="95" y="125"/>
                  </a:lnTo>
                  <a:lnTo>
                    <a:pt x="102" y="108"/>
                  </a:lnTo>
                  <a:lnTo>
                    <a:pt x="111" y="91"/>
                  </a:lnTo>
                  <a:lnTo>
                    <a:pt x="120" y="73"/>
                  </a:lnTo>
                  <a:lnTo>
                    <a:pt x="133" y="58"/>
                  </a:lnTo>
                  <a:lnTo>
                    <a:pt x="146" y="45"/>
                  </a:lnTo>
                  <a:lnTo>
                    <a:pt x="165" y="32"/>
                  </a:lnTo>
                  <a:lnTo>
                    <a:pt x="15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5"/>
            <p:cNvSpPr/>
            <p:nvPr/>
          </p:nvSpPr>
          <p:spPr>
            <a:xfrm>
              <a:off x="4686" y="3691"/>
              <a:ext cx="346" cy="145"/>
            </a:xfrm>
            <a:custGeom>
              <a:avLst/>
              <a:gdLst/>
              <a:ahLst/>
              <a:cxnLst/>
              <a:rect l="l" t="t" r="r" b="b"/>
              <a:pathLst>
                <a:path w="574" h="276" extrusionOk="0">
                  <a:moveTo>
                    <a:pt x="567" y="173"/>
                  </a:moveTo>
                  <a:lnTo>
                    <a:pt x="554" y="166"/>
                  </a:lnTo>
                  <a:lnTo>
                    <a:pt x="543" y="160"/>
                  </a:lnTo>
                  <a:lnTo>
                    <a:pt x="529" y="155"/>
                  </a:lnTo>
                  <a:lnTo>
                    <a:pt x="516" y="150"/>
                  </a:lnTo>
                  <a:lnTo>
                    <a:pt x="503" y="145"/>
                  </a:lnTo>
                  <a:lnTo>
                    <a:pt x="491" y="142"/>
                  </a:lnTo>
                  <a:lnTo>
                    <a:pt x="477" y="140"/>
                  </a:lnTo>
                  <a:lnTo>
                    <a:pt x="464" y="139"/>
                  </a:lnTo>
                  <a:lnTo>
                    <a:pt x="450" y="139"/>
                  </a:lnTo>
                  <a:lnTo>
                    <a:pt x="437" y="139"/>
                  </a:lnTo>
                  <a:lnTo>
                    <a:pt x="424" y="140"/>
                  </a:lnTo>
                  <a:lnTo>
                    <a:pt x="411" y="143"/>
                  </a:lnTo>
                  <a:lnTo>
                    <a:pt x="399" y="147"/>
                  </a:lnTo>
                  <a:lnTo>
                    <a:pt x="385" y="152"/>
                  </a:lnTo>
                  <a:lnTo>
                    <a:pt x="373" y="158"/>
                  </a:lnTo>
                  <a:lnTo>
                    <a:pt x="361" y="166"/>
                  </a:lnTo>
                  <a:lnTo>
                    <a:pt x="325" y="174"/>
                  </a:lnTo>
                  <a:lnTo>
                    <a:pt x="323" y="165"/>
                  </a:lnTo>
                  <a:lnTo>
                    <a:pt x="322" y="162"/>
                  </a:lnTo>
                  <a:lnTo>
                    <a:pt x="317" y="156"/>
                  </a:lnTo>
                  <a:lnTo>
                    <a:pt x="309" y="142"/>
                  </a:lnTo>
                  <a:lnTo>
                    <a:pt x="308" y="141"/>
                  </a:lnTo>
                  <a:lnTo>
                    <a:pt x="305" y="140"/>
                  </a:lnTo>
                  <a:lnTo>
                    <a:pt x="302" y="139"/>
                  </a:lnTo>
                  <a:lnTo>
                    <a:pt x="300" y="140"/>
                  </a:lnTo>
                  <a:lnTo>
                    <a:pt x="296" y="142"/>
                  </a:lnTo>
                  <a:lnTo>
                    <a:pt x="292" y="144"/>
                  </a:lnTo>
                  <a:lnTo>
                    <a:pt x="285" y="150"/>
                  </a:lnTo>
                  <a:lnTo>
                    <a:pt x="282" y="154"/>
                  </a:lnTo>
                  <a:lnTo>
                    <a:pt x="279" y="157"/>
                  </a:lnTo>
                  <a:lnTo>
                    <a:pt x="275" y="160"/>
                  </a:lnTo>
                  <a:lnTo>
                    <a:pt x="273" y="164"/>
                  </a:lnTo>
                  <a:lnTo>
                    <a:pt x="270" y="144"/>
                  </a:lnTo>
                  <a:lnTo>
                    <a:pt x="269" y="133"/>
                  </a:lnTo>
                  <a:lnTo>
                    <a:pt x="267" y="129"/>
                  </a:lnTo>
                  <a:lnTo>
                    <a:pt x="267" y="127"/>
                  </a:lnTo>
                  <a:lnTo>
                    <a:pt x="266" y="126"/>
                  </a:lnTo>
                  <a:lnTo>
                    <a:pt x="265" y="124"/>
                  </a:lnTo>
                  <a:lnTo>
                    <a:pt x="263" y="122"/>
                  </a:lnTo>
                  <a:lnTo>
                    <a:pt x="260" y="120"/>
                  </a:lnTo>
                  <a:lnTo>
                    <a:pt x="256" y="121"/>
                  </a:lnTo>
                  <a:lnTo>
                    <a:pt x="252" y="122"/>
                  </a:lnTo>
                  <a:lnTo>
                    <a:pt x="251" y="125"/>
                  </a:lnTo>
                  <a:lnTo>
                    <a:pt x="250" y="125"/>
                  </a:lnTo>
                  <a:lnTo>
                    <a:pt x="247" y="131"/>
                  </a:lnTo>
                  <a:lnTo>
                    <a:pt x="244" y="135"/>
                  </a:lnTo>
                  <a:lnTo>
                    <a:pt x="241" y="140"/>
                  </a:lnTo>
                  <a:lnTo>
                    <a:pt x="235" y="149"/>
                  </a:lnTo>
                  <a:lnTo>
                    <a:pt x="228" y="159"/>
                  </a:lnTo>
                  <a:lnTo>
                    <a:pt x="222" y="169"/>
                  </a:lnTo>
                  <a:lnTo>
                    <a:pt x="218" y="175"/>
                  </a:lnTo>
                  <a:lnTo>
                    <a:pt x="217" y="178"/>
                  </a:lnTo>
                  <a:lnTo>
                    <a:pt x="216" y="179"/>
                  </a:lnTo>
                  <a:lnTo>
                    <a:pt x="216" y="181"/>
                  </a:lnTo>
                  <a:lnTo>
                    <a:pt x="214" y="182"/>
                  </a:lnTo>
                  <a:lnTo>
                    <a:pt x="213" y="185"/>
                  </a:lnTo>
                  <a:lnTo>
                    <a:pt x="214" y="180"/>
                  </a:lnTo>
                  <a:lnTo>
                    <a:pt x="214" y="175"/>
                  </a:lnTo>
                  <a:lnTo>
                    <a:pt x="216" y="173"/>
                  </a:lnTo>
                  <a:lnTo>
                    <a:pt x="216" y="172"/>
                  </a:lnTo>
                  <a:lnTo>
                    <a:pt x="224" y="139"/>
                  </a:lnTo>
                  <a:lnTo>
                    <a:pt x="228" y="121"/>
                  </a:lnTo>
                  <a:lnTo>
                    <a:pt x="229" y="114"/>
                  </a:lnTo>
                  <a:lnTo>
                    <a:pt x="229" y="112"/>
                  </a:lnTo>
                  <a:lnTo>
                    <a:pt x="229" y="111"/>
                  </a:lnTo>
                  <a:lnTo>
                    <a:pt x="229" y="109"/>
                  </a:lnTo>
                  <a:lnTo>
                    <a:pt x="228" y="106"/>
                  </a:lnTo>
                  <a:lnTo>
                    <a:pt x="227" y="103"/>
                  </a:lnTo>
                  <a:lnTo>
                    <a:pt x="222" y="102"/>
                  </a:lnTo>
                  <a:lnTo>
                    <a:pt x="219" y="101"/>
                  </a:lnTo>
                  <a:lnTo>
                    <a:pt x="217" y="102"/>
                  </a:lnTo>
                  <a:lnTo>
                    <a:pt x="216" y="102"/>
                  </a:lnTo>
                  <a:lnTo>
                    <a:pt x="206" y="111"/>
                  </a:lnTo>
                  <a:lnTo>
                    <a:pt x="199" y="118"/>
                  </a:lnTo>
                  <a:lnTo>
                    <a:pt x="195" y="127"/>
                  </a:lnTo>
                  <a:lnTo>
                    <a:pt x="187" y="142"/>
                  </a:lnTo>
                  <a:lnTo>
                    <a:pt x="176" y="160"/>
                  </a:lnTo>
                  <a:lnTo>
                    <a:pt x="167" y="175"/>
                  </a:lnTo>
                  <a:lnTo>
                    <a:pt x="160" y="187"/>
                  </a:lnTo>
                  <a:lnTo>
                    <a:pt x="158" y="190"/>
                  </a:lnTo>
                  <a:lnTo>
                    <a:pt x="155" y="195"/>
                  </a:lnTo>
                  <a:lnTo>
                    <a:pt x="151" y="198"/>
                  </a:lnTo>
                  <a:lnTo>
                    <a:pt x="148" y="202"/>
                  </a:lnTo>
                  <a:lnTo>
                    <a:pt x="145" y="205"/>
                  </a:lnTo>
                  <a:lnTo>
                    <a:pt x="146" y="202"/>
                  </a:lnTo>
                  <a:lnTo>
                    <a:pt x="149" y="197"/>
                  </a:lnTo>
                  <a:lnTo>
                    <a:pt x="152" y="190"/>
                  </a:lnTo>
                  <a:lnTo>
                    <a:pt x="155" y="184"/>
                  </a:lnTo>
                  <a:lnTo>
                    <a:pt x="172" y="143"/>
                  </a:lnTo>
                  <a:lnTo>
                    <a:pt x="181" y="122"/>
                  </a:lnTo>
                  <a:lnTo>
                    <a:pt x="184" y="114"/>
                  </a:lnTo>
                  <a:lnTo>
                    <a:pt x="186" y="111"/>
                  </a:lnTo>
                  <a:lnTo>
                    <a:pt x="186" y="107"/>
                  </a:lnTo>
                  <a:lnTo>
                    <a:pt x="184" y="105"/>
                  </a:lnTo>
                  <a:lnTo>
                    <a:pt x="182" y="103"/>
                  </a:lnTo>
                  <a:lnTo>
                    <a:pt x="180" y="99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1" y="102"/>
                  </a:lnTo>
                  <a:lnTo>
                    <a:pt x="170" y="102"/>
                  </a:lnTo>
                  <a:lnTo>
                    <a:pt x="164" y="107"/>
                  </a:lnTo>
                  <a:lnTo>
                    <a:pt x="159" y="112"/>
                  </a:lnTo>
                  <a:lnTo>
                    <a:pt x="156" y="117"/>
                  </a:lnTo>
                  <a:lnTo>
                    <a:pt x="151" y="121"/>
                  </a:lnTo>
                  <a:lnTo>
                    <a:pt x="146" y="127"/>
                  </a:lnTo>
                  <a:lnTo>
                    <a:pt x="142" y="133"/>
                  </a:lnTo>
                  <a:lnTo>
                    <a:pt x="135" y="142"/>
                  </a:lnTo>
                  <a:lnTo>
                    <a:pt x="127" y="154"/>
                  </a:lnTo>
                  <a:lnTo>
                    <a:pt x="120" y="169"/>
                  </a:lnTo>
                  <a:lnTo>
                    <a:pt x="113" y="181"/>
                  </a:lnTo>
                  <a:lnTo>
                    <a:pt x="106" y="194"/>
                  </a:lnTo>
                  <a:lnTo>
                    <a:pt x="99" y="205"/>
                  </a:lnTo>
                  <a:lnTo>
                    <a:pt x="94" y="215"/>
                  </a:lnTo>
                  <a:lnTo>
                    <a:pt x="90" y="222"/>
                  </a:lnTo>
                  <a:lnTo>
                    <a:pt x="87" y="226"/>
                  </a:lnTo>
                  <a:lnTo>
                    <a:pt x="85" y="227"/>
                  </a:lnTo>
                  <a:lnTo>
                    <a:pt x="84" y="230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82" y="226"/>
                  </a:lnTo>
                  <a:lnTo>
                    <a:pt x="85" y="215"/>
                  </a:lnTo>
                  <a:lnTo>
                    <a:pt x="90" y="200"/>
                  </a:lnTo>
                  <a:lnTo>
                    <a:pt x="97" y="179"/>
                  </a:lnTo>
                  <a:lnTo>
                    <a:pt x="99" y="172"/>
                  </a:lnTo>
                  <a:lnTo>
                    <a:pt x="106" y="152"/>
                  </a:lnTo>
                  <a:lnTo>
                    <a:pt x="114" y="126"/>
                  </a:lnTo>
                  <a:lnTo>
                    <a:pt x="125" y="96"/>
                  </a:lnTo>
                  <a:lnTo>
                    <a:pt x="135" y="65"/>
                  </a:lnTo>
                  <a:lnTo>
                    <a:pt x="144" y="38"/>
                  </a:lnTo>
                  <a:lnTo>
                    <a:pt x="150" y="20"/>
                  </a:lnTo>
                  <a:lnTo>
                    <a:pt x="152" y="12"/>
                  </a:lnTo>
                  <a:lnTo>
                    <a:pt x="152" y="10"/>
                  </a:lnTo>
                  <a:lnTo>
                    <a:pt x="152" y="8"/>
                  </a:lnTo>
                  <a:lnTo>
                    <a:pt x="151" y="5"/>
                  </a:lnTo>
                  <a:lnTo>
                    <a:pt x="150" y="2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2"/>
                  </a:lnTo>
                  <a:lnTo>
                    <a:pt x="140" y="2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4" y="3"/>
                  </a:lnTo>
                  <a:lnTo>
                    <a:pt x="133" y="4"/>
                  </a:lnTo>
                  <a:lnTo>
                    <a:pt x="132" y="5"/>
                  </a:lnTo>
                  <a:lnTo>
                    <a:pt x="130" y="6"/>
                  </a:lnTo>
                  <a:lnTo>
                    <a:pt x="125" y="14"/>
                  </a:lnTo>
                  <a:lnTo>
                    <a:pt x="120" y="21"/>
                  </a:lnTo>
                  <a:lnTo>
                    <a:pt x="117" y="27"/>
                  </a:lnTo>
                  <a:lnTo>
                    <a:pt x="112" y="34"/>
                  </a:lnTo>
                  <a:lnTo>
                    <a:pt x="106" y="42"/>
                  </a:lnTo>
                  <a:lnTo>
                    <a:pt x="99" y="51"/>
                  </a:lnTo>
                  <a:lnTo>
                    <a:pt x="90" y="64"/>
                  </a:lnTo>
                  <a:lnTo>
                    <a:pt x="79" y="81"/>
                  </a:lnTo>
                  <a:lnTo>
                    <a:pt x="67" y="102"/>
                  </a:lnTo>
                  <a:lnTo>
                    <a:pt x="56" y="121"/>
                  </a:lnTo>
                  <a:lnTo>
                    <a:pt x="45" y="140"/>
                  </a:lnTo>
                  <a:lnTo>
                    <a:pt x="36" y="157"/>
                  </a:lnTo>
                  <a:lnTo>
                    <a:pt x="28" y="171"/>
                  </a:lnTo>
                  <a:lnTo>
                    <a:pt x="22" y="182"/>
                  </a:lnTo>
                  <a:lnTo>
                    <a:pt x="18" y="189"/>
                  </a:lnTo>
                  <a:lnTo>
                    <a:pt x="16" y="192"/>
                  </a:lnTo>
                  <a:lnTo>
                    <a:pt x="15" y="194"/>
                  </a:lnTo>
                  <a:lnTo>
                    <a:pt x="15" y="193"/>
                  </a:lnTo>
                  <a:lnTo>
                    <a:pt x="14" y="189"/>
                  </a:lnTo>
                  <a:lnTo>
                    <a:pt x="9" y="190"/>
                  </a:lnTo>
                  <a:lnTo>
                    <a:pt x="6" y="192"/>
                  </a:lnTo>
                  <a:lnTo>
                    <a:pt x="3" y="195"/>
                  </a:lnTo>
                  <a:lnTo>
                    <a:pt x="0" y="198"/>
                  </a:lnTo>
                  <a:lnTo>
                    <a:pt x="1" y="204"/>
                  </a:lnTo>
                  <a:lnTo>
                    <a:pt x="6" y="210"/>
                  </a:lnTo>
                  <a:lnTo>
                    <a:pt x="11" y="216"/>
                  </a:lnTo>
                  <a:lnTo>
                    <a:pt x="13" y="218"/>
                  </a:lnTo>
                  <a:lnTo>
                    <a:pt x="8" y="211"/>
                  </a:lnTo>
                  <a:lnTo>
                    <a:pt x="8" y="212"/>
                  </a:lnTo>
                  <a:lnTo>
                    <a:pt x="8" y="215"/>
                  </a:lnTo>
                  <a:lnTo>
                    <a:pt x="9" y="217"/>
                  </a:lnTo>
                  <a:lnTo>
                    <a:pt x="12" y="218"/>
                  </a:lnTo>
                  <a:lnTo>
                    <a:pt x="13" y="219"/>
                  </a:lnTo>
                  <a:lnTo>
                    <a:pt x="16" y="220"/>
                  </a:lnTo>
                  <a:lnTo>
                    <a:pt x="20" y="220"/>
                  </a:lnTo>
                  <a:lnTo>
                    <a:pt x="23" y="219"/>
                  </a:lnTo>
                  <a:lnTo>
                    <a:pt x="27" y="216"/>
                  </a:lnTo>
                  <a:lnTo>
                    <a:pt x="29" y="211"/>
                  </a:lnTo>
                  <a:lnTo>
                    <a:pt x="39" y="193"/>
                  </a:lnTo>
                  <a:lnTo>
                    <a:pt x="49" y="174"/>
                  </a:lnTo>
                  <a:lnTo>
                    <a:pt x="59" y="156"/>
                  </a:lnTo>
                  <a:lnTo>
                    <a:pt x="70" y="137"/>
                  </a:lnTo>
                  <a:lnTo>
                    <a:pt x="81" y="119"/>
                  </a:lnTo>
                  <a:lnTo>
                    <a:pt x="91" y="102"/>
                  </a:lnTo>
                  <a:lnTo>
                    <a:pt x="103" y="83"/>
                  </a:lnTo>
                  <a:lnTo>
                    <a:pt x="114" y="66"/>
                  </a:lnTo>
                  <a:lnTo>
                    <a:pt x="107" y="86"/>
                  </a:lnTo>
                  <a:lnTo>
                    <a:pt x="100" y="105"/>
                  </a:lnTo>
                  <a:lnTo>
                    <a:pt x="95" y="125"/>
                  </a:lnTo>
                  <a:lnTo>
                    <a:pt x="88" y="143"/>
                  </a:lnTo>
                  <a:lnTo>
                    <a:pt x="82" y="163"/>
                  </a:lnTo>
                  <a:lnTo>
                    <a:pt x="75" y="182"/>
                  </a:lnTo>
                  <a:lnTo>
                    <a:pt x="69" y="202"/>
                  </a:lnTo>
                  <a:lnTo>
                    <a:pt x="62" y="222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7"/>
                  </a:lnTo>
                  <a:lnTo>
                    <a:pt x="52" y="258"/>
                  </a:lnTo>
                  <a:lnTo>
                    <a:pt x="52" y="261"/>
                  </a:lnTo>
                  <a:lnTo>
                    <a:pt x="56" y="270"/>
                  </a:lnTo>
                  <a:lnTo>
                    <a:pt x="59" y="273"/>
                  </a:lnTo>
                  <a:lnTo>
                    <a:pt x="62" y="276"/>
                  </a:lnTo>
                  <a:lnTo>
                    <a:pt x="66" y="276"/>
                  </a:lnTo>
                  <a:lnTo>
                    <a:pt x="69" y="274"/>
                  </a:lnTo>
                  <a:lnTo>
                    <a:pt x="82" y="266"/>
                  </a:lnTo>
                  <a:lnTo>
                    <a:pt x="88" y="258"/>
                  </a:lnTo>
                  <a:lnTo>
                    <a:pt x="95" y="250"/>
                  </a:lnTo>
                  <a:lnTo>
                    <a:pt x="100" y="242"/>
                  </a:lnTo>
                  <a:lnTo>
                    <a:pt x="106" y="234"/>
                  </a:lnTo>
                  <a:lnTo>
                    <a:pt x="111" y="225"/>
                  </a:lnTo>
                  <a:lnTo>
                    <a:pt x="117" y="217"/>
                  </a:lnTo>
                  <a:lnTo>
                    <a:pt x="121" y="208"/>
                  </a:lnTo>
                  <a:lnTo>
                    <a:pt x="127" y="198"/>
                  </a:lnTo>
                  <a:lnTo>
                    <a:pt x="125" y="204"/>
                  </a:lnTo>
                  <a:lnTo>
                    <a:pt x="121" y="213"/>
                  </a:lnTo>
                  <a:lnTo>
                    <a:pt x="118" y="223"/>
                  </a:lnTo>
                  <a:lnTo>
                    <a:pt x="117" y="226"/>
                  </a:lnTo>
                  <a:lnTo>
                    <a:pt x="117" y="231"/>
                  </a:lnTo>
                  <a:lnTo>
                    <a:pt x="117" y="234"/>
                  </a:lnTo>
                  <a:lnTo>
                    <a:pt x="119" y="238"/>
                  </a:lnTo>
                  <a:lnTo>
                    <a:pt x="121" y="240"/>
                  </a:lnTo>
                  <a:lnTo>
                    <a:pt x="128" y="245"/>
                  </a:lnTo>
                  <a:lnTo>
                    <a:pt x="130" y="246"/>
                  </a:lnTo>
                  <a:lnTo>
                    <a:pt x="134" y="246"/>
                  </a:lnTo>
                  <a:lnTo>
                    <a:pt x="136" y="245"/>
                  </a:lnTo>
                  <a:lnTo>
                    <a:pt x="138" y="243"/>
                  </a:lnTo>
                  <a:lnTo>
                    <a:pt x="152" y="232"/>
                  </a:lnTo>
                  <a:lnTo>
                    <a:pt x="159" y="224"/>
                  </a:lnTo>
                  <a:lnTo>
                    <a:pt x="165" y="216"/>
                  </a:lnTo>
                  <a:lnTo>
                    <a:pt x="172" y="208"/>
                  </a:lnTo>
                  <a:lnTo>
                    <a:pt x="178" y="198"/>
                  </a:lnTo>
                  <a:lnTo>
                    <a:pt x="182" y="189"/>
                  </a:lnTo>
                  <a:lnTo>
                    <a:pt x="188" y="181"/>
                  </a:lnTo>
                  <a:lnTo>
                    <a:pt x="193" y="172"/>
                  </a:lnTo>
                  <a:lnTo>
                    <a:pt x="198" y="163"/>
                  </a:lnTo>
                  <a:lnTo>
                    <a:pt x="195" y="175"/>
                  </a:lnTo>
                  <a:lnTo>
                    <a:pt x="191" y="189"/>
                  </a:lnTo>
                  <a:lnTo>
                    <a:pt x="188" y="203"/>
                  </a:lnTo>
                  <a:lnTo>
                    <a:pt x="184" y="217"/>
                  </a:lnTo>
                  <a:lnTo>
                    <a:pt x="183" y="230"/>
                  </a:lnTo>
                  <a:lnTo>
                    <a:pt x="183" y="232"/>
                  </a:lnTo>
                  <a:lnTo>
                    <a:pt x="184" y="234"/>
                  </a:lnTo>
                  <a:lnTo>
                    <a:pt x="186" y="236"/>
                  </a:lnTo>
                  <a:lnTo>
                    <a:pt x="187" y="239"/>
                  </a:lnTo>
                  <a:lnTo>
                    <a:pt x="190" y="241"/>
                  </a:lnTo>
                  <a:lnTo>
                    <a:pt x="194" y="241"/>
                  </a:lnTo>
                  <a:lnTo>
                    <a:pt x="197" y="240"/>
                  </a:lnTo>
                  <a:lnTo>
                    <a:pt x="201" y="238"/>
                  </a:lnTo>
                  <a:lnTo>
                    <a:pt x="212" y="223"/>
                  </a:lnTo>
                  <a:lnTo>
                    <a:pt x="218" y="215"/>
                  </a:lnTo>
                  <a:lnTo>
                    <a:pt x="222" y="207"/>
                  </a:lnTo>
                  <a:lnTo>
                    <a:pt x="228" y="198"/>
                  </a:lnTo>
                  <a:lnTo>
                    <a:pt x="233" y="190"/>
                  </a:lnTo>
                  <a:lnTo>
                    <a:pt x="239" y="182"/>
                  </a:lnTo>
                  <a:lnTo>
                    <a:pt x="243" y="174"/>
                  </a:lnTo>
                  <a:lnTo>
                    <a:pt x="248" y="166"/>
                  </a:lnTo>
                  <a:lnTo>
                    <a:pt x="252" y="158"/>
                  </a:lnTo>
                  <a:lnTo>
                    <a:pt x="254" y="164"/>
                  </a:lnTo>
                  <a:lnTo>
                    <a:pt x="255" y="169"/>
                  </a:lnTo>
                  <a:lnTo>
                    <a:pt x="255" y="174"/>
                  </a:lnTo>
                  <a:lnTo>
                    <a:pt x="256" y="180"/>
                  </a:lnTo>
                  <a:lnTo>
                    <a:pt x="256" y="189"/>
                  </a:lnTo>
                  <a:lnTo>
                    <a:pt x="256" y="190"/>
                  </a:lnTo>
                  <a:lnTo>
                    <a:pt x="257" y="192"/>
                  </a:lnTo>
                  <a:lnTo>
                    <a:pt x="257" y="194"/>
                  </a:lnTo>
                  <a:lnTo>
                    <a:pt x="258" y="195"/>
                  </a:lnTo>
                  <a:lnTo>
                    <a:pt x="262" y="197"/>
                  </a:lnTo>
                  <a:lnTo>
                    <a:pt x="265" y="200"/>
                  </a:lnTo>
                  <a:lnTo>
                    <a:pt x="269" y="200"/>
                  </a:lnTo>
                  <a:lnTo>
                    <a:pt x="272" y="197"/>
                  </a:lnTo>
                  <a:lnTo>
                    <a:pt x="280" y="190"/>
                  </a:lnTo>
                  <a:lnTo>
                    <a:pt x="285" y="184"/>
                  </a:lnTo>
                  <a:lnTo>
                    <a:pt x="289" y="177"/>
                  </a:lnTo>
                  <a:lnTo>
                    <a:pt x="295" y="171"/>
                  </a:lnTo>
                  <a:lnTo>
                    <a:pt x="300" y="164"/>
                  </a:lnTo>
                  <a:lnTo>
                    <a:pt x="301" y="164"/>
                  </a:lnTo>
                  <a:lnTo>
                    <a:pt x="302" y="169"/>
                  </a:lnTo>
                  <a:lnTo>
                    <a:pt x="303" y="173"/>
                  </a:lnTo>
                  <a:lnTo>
                    <a:pt x="304" y="178"/>
                  </a:lnTo>
                  <a:lnTo>
                    <a:pt x="305" y="182"/>
                  </a:lnTo>
                  <a:lnTo>
                    <a:pt x="308" y="189"/>
                  </a:lnTo>
                  <a:lnTo>
                    <a:pt x="309" y="193"/>
                  </a:lnTo>
                  <a:lnTo>
                    <a:pt x="311" y="195"/>
                  </a:lnTo>
                  <a:lnTo>
                    <a:pt x="313" y="196"/>
                  </a:lnTo>
                  <a:lnTo>
                    <a:pt x="317" y="197"/>
                  </a:lnTo>
                  <a:lnTo>
                    <a:pt x="340" y="196"/>
                  </a:lnTo>
                  <a:lnTo>
                    <a:pt x="354" y="192"/>
                  </a:lnTo>
                  <a:lnTo>
                    <a:pt x="368" y="186"/>
                  </a:lnTo>
                  <a:lnTo>
                    <a:pt x="380" y="179"/>
                  </a:lnTo>
                  <a:lnTo>
                    <a:pt x="394" y="173"/>
                  </a:lnTo>
                  <a:lnTo>
                    <a:pt x="407" y="166"/>
                  </a:lnTo>
                  <a:lnTo>
                    <a:pt x="421" y="162"/>
                  </a:lnTo>
                  <a:lnTo>
                    <a:pt x="434" y="158"/>
                  </a:lnTo>
                  <a:lnTo>
                    <a:pt x="449" y="157"/>
                  </a:lnTo>
                  <a:lnTo>
                    <a:pt x="464" y="158"/>
                  </a:lnTo>
                  <a:lnTo>
                    <a:pt x="479" y="160"/>
                  </a:lnTo>
                  <a:lnTo>
                    <a:pt x="494" y="164"/>
                  </a:lnTo>
                  <a:lnTo>
                    <a:pt x="509" y="170"/>
                  </a:lnTo>
                  <a:lnTo>
                    <a:pt x="523" y="175"/>
                  </a:lnTo>
                  <a:lnTo>
                    <a:pt x="537" y="182"/>
                  </a:lnTo>
                  <a:lnTo>
                    <a:pt x="551" y="189"/>
                  </a:lnTo>
                  <a:lnTo>
                    <a:pt x="564" y="195"/>
                  </a:lnTo>
                  <a:lnTo>
                    <a:pt x="563" y="194"/>
                  </a:lnTo>
                  <a:lnTo>
                    <a:pt x="562" y="193"/>
                  </a:lnTo>
                  <a:lnTo>
                    <a:pt x="561" y="193"/>
                  </a:lnTo>
                  <a:lnTo>
                    <a:pt x="560" y="192"/>
                  </a:lnTo>
                  <a:lnTo>
                    <a:pt x="563" y="193"/>
                  </a:lnTo>
                  <a:lnTo>
                    <a:pt x="567" y="193"/>
                  </a:lnTo>
                  <a:lnTo>
                    <a:pt x="570" y="190"/>
                  </a:lnTo>
                  <a:lnTo>
                    <a:pt x="573" y="187"/>
                  </a:lnTo>
                  <a:lnTo>
                    <a:pt x="574" y="182"/>
                  </a:lnTo>
                  <a:lnTo>
                    <a:pt x="573" y="178"/>
                  </a:lnTo>
                  <a:lnTo>
                    <a:pt x="570" y="175"/>
                  </a:lnTo>
                  <a:lnTo>
                    <a:pt x="567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5"/>
            <p:cNvSpPr/>
            <p:nvPr/>
          </p:nvSpPr>
          <p:spPr>
            <a:xfrm>
              <a:off x="5048" y="2842"/>
              <a:ext cx="362" cy="904"/>
            </a:xfrm>
            <a:custGeom>
              <a:avLst/>
              <a:gdLst/>
              <a:ahLst/>
              <a:cxnLst/>
              <a:rect l="l" t="t" r="r" b="b"/>
              <a:pathLst>
                <a:path w="598" h="1720" extrusionOk="0">
                  <a:moveTo>
                    <a:pt x="598" y="0"/>
                  </a:moveTo>
                  <a:lnTo>
                    <a:pt x="423" y="151"/>
                  </a:lnTo>
                  <a:lnTo>
                    <a:pt x="416" y="269"/>
                  </a:lnTo>
                  <a:lnTo>
                    <a:pt x="406" y="274"/>
                  </a:lnTo>
                  <a:lnTo>
                    <a:pt x="395" y="281"/>
                  </a:lnTo>
                  <a:lnTo>
                    <a:pt x="386" y="288"/>
                  </a:lnTo>
                  <a:lnTo>
                    <a:pt x="378" y="297"/>
                  </a:lnTo>
                  <a:lnTo>
                    <a:pt x="370" y="307"/>
                  </a:lnTo>
                  <a:lnTo>
                    <a:pt x="363" y="319"/>
                  </a:lnTo>
                  <a:lnTo>
                    <a:pt x="357" y="331"/>
                  </a:lnTo>
                  <a:lnTo>
                    <a:pt x="353" y="345"/>
                  </a:lnTo>
                  <a:lnTo>
                    <a:pt x="348" y="363"/>
                  </a:lnTo>
                  <a:lnTo>
                    <a:pt x="338" y="407"/>
                  </a:lnTo>
                  <a:lnTo>
                    <a:pt x="320" y="475"/>
                  </a:lnTo>
                  <a:lnTo>
                    <a:pt x="301" y="556"/>
                  </a:lnTo>
                  <a:lnTo>
                    <a:pt x="279" y="645"/>
                  </a:lnTo>
                  <a:lnTo>
                    <a:pt x="257" y="732"/>
                  </a:lnTo>
                  <a:lnTo>
                    <a:pt x="238" y="812"/>
                  </a:lnTo>
                  <a:lnTo>
                    <a:pt x="221" y="875"/>
                  </a:lnTo>
                  <a:lnTo>
                    <a:pt x="219" y="880"/>
                  </a:lnTo>
                  <a:lnTo>
                    <a:pt x="213" y="884"/>
                  </a:lnTo>
                  <a:lnTo>
                    <a:pt x="206" y="888"/>
                  </a:lnTo>
                  <a:lnTo>
                    <a:pt x="200" y="891"/>
                  </a:lnTo>
                  <a:lnTo>
                    <a:pt x="193" y="895"/>
                  </a:lnTo>
                  <a:lnTo>
                    <a:pt x="186" y="896"/>
                  </a:lnTo>
                  <a:lnTo>
                    <a:pt x="181" y="898"/>
                  </a:lnTo>
                  <a:lnTo>
                    <a:pt x="180" y="898"/>
                  </a:lnTo>
                  <a:lnTo>
                    <a:pt x="4" y="1580"/>
                  </a:lnTo>
                  <a:lnTo>
                    <a:pt x="0" y="1600"/>
                  </a:lnTo>
                  <a:lnTo>
                    <a:pt x="1" y="1620"/>
                  </a:lnTo>
                  <a:lnTo>
                    <a:pt x="7" y="1640"/>
                  </a:lnTo>
                  <a:lnTo>
                    <a:pt x="15" y="1658"/>
                  </a:lnTo>
                  <a:lnTo>
                    <a:pt x="21" y="1666"/>
                  </a:lnTo>
                  <a:lnTo>
                    <a:pt x="27" y="1674"/>
                  </a:lnTo>
                  <a:lnTo>
                    <a:pt x="34" y="1681"/>
                  </a:lnTo>
                  <a:lnTo>
                    <a:pt x="42" y="1688"/>
                  </a:lnTo>
                  <a:lnTo>
                    <a:pt x="50" y="1694"/>
                  </a:lnTo>
                  <a:lnTo>
                    <a:pt x="59" y="1699"/>
                  </a:lnTo>
                  <a:lnTo>
                    <a:pt x="68" y="1702"/>
                  </a:lnTo>
                  <a:lnTo>
                    <a:pt x="77" y="1706"/>
                  </a:lnTo>
                  <a:lnTo>
                    <a:pt x="122" y="1717"/>
                  </a:lnTo>
                  <a:lnTo>
                    <a:pt x="133" y="1719"/>
                  </a:lnTo>
                  <a:lnTo>
                    <a:pt x="142" y="1720"/>
                  </a:lnTo>
                  <a:lnTo>
                    <a:pt x="152" y="1720"/>
                  </a:lnTo>
                  <a:lnTo>
                    <a:pt x="163" y="1719"/>
                  </a:lnTo>
                  <a:lnTo>
                    <a:pt x="172" y="1717"/>
                  </a:lnTo>
                  <a:lnTo>
                    <a:pt x="181" y="1714"/>
                  </a:lnTo>
                  <a:lnTo>
                    <a:pt x="190" y="1710"/>
                  </a:lnTo>
                  <a:lnTo>
                    <a:pt x="200" y="1706"/>
                  </a:lnTo>
                  <a:lnTo>
                    <a:pt x="209" y="1700"/>
                  </a:lnTo>
                  <a:lnTo>
                    <a:pt x="216" y="1694"/>
                  </a:lnTo>
                  <a:lnTo>
                    <a:pt x="224" y="1687"/>
                  </a:lnTo>
                  <a:lnTo>
                    <a:pt x="230" y="1679"/>
                  </a:lnTo>
                  <a:lnTo>
                    <a:pt x="235" y="1671"/>
                  </a:lnTo>
                  <a:lnTo>
                    <a:pt x="240" y="1662"/>
                  </a:lnTo>
                  <a:lnTo>
                    <a:pt x="243" y="1653"/>
                  </a:lnTo>
                  <a:lnTo>
                    <a:pt x="247" y="1643"/>
                  </a:lnTo>
                  <a:lnTo>
                    <a:pt x="248" y="1641"/>
                  </a:lnTo>
                  <a:lnTo>
                    <a:pt x="249" y="1636"/>
                  </a:lnTo>
                  <a:lnTo>
                    <a:pt x="250" y="1631"/>
                  </a:lnTo>
                  <a:lnTo>
                    <a:pt x="253" y="1623"/>
                  </a:lnTo>
                  <a:lnTo>
                    <a:pt x="280" y="1619"/>
                  </a:lnTo>
                  <a:lnTo>
                    <a:pt x="307" y="1611"/>
                  </a:lnTo>
                  <a:lnTo>
                    <a:pt x="331" y="1598"/>
                  </a:lnTo>
                  <a:lnTo>
                    <a:pt x="353" y="1583"/>
                  </a:lnTo>
                  <a:lnTo>
                    <a:pt x="372" y="1565"/>
                  </a:lnTo>
                  <a:lnTo>
                    <a:pt x="388" y="1543"/>
                  </a:lnTo>
                  <a:lnTo>
                    <a:pt x="401" y="1519"/>
                  </a:lnTo>
                  <a:lnTo>
                    <a:pt x="410" y="1492"/>
                  </a:lnTo>
                  <a:lnTo>
                    <a:pt x="494" y="1148"/>
                  </a:lnTo>
                  <a:lnTo>
                    <a:pt x="460" y="1088"/>
                  </a:lnTo>
                  <a:lnTo>
                    <a:pt x="358" y="1479"/>
                  </a:lnTo>
                  <a:lnTo>
                    <a:pt x="353" y="1495"/>
                  </a:lnTo>
                  <a:lnTo>
                    <a:pt x="346" y="1509"/>
                  </a:lnTo>
                  <a:lnTo>
                    <a:pt x="337" y="1522"/>
                  </a:lnTo>
                  <a:lnTo>
                    <a:pt x="326" y="1534"/>
                  </a:lnTo>
                  <a:lnTo>
                    <a:pt x="314" y="1544"/>
                  </a:lnTo>
                  <a:lnTo>
                    <a:pt x="301" y="1553"/>
                  </a:lnTo>
                  <a:lnTo>
                    <a:pt x="286" y="1560"/>
                  </a:lnTo>
                  <a:lnTo>
                    <a:pt x="271" y="1565"/>
                  </a:lnTo>
                  <a:lnTo>
                    <a:pt x="436" y="961"/>
                  </a:lnTo>
                  <a:lnTo>
                    <a:pt x="410" y="926"/>
                  </a:lnTo>
                  <a:lnTo>
                    <a:pt x="543" y="395"/>
                  </a:lnTo>
                  <a:lnTo>
                    <a:pt x="546" y="367"/>
                  </a:lnTo>
                  <a:lnTo>
                    <a:pt x="544" y="341"/>
                  </a:lnTo>
                  <a:lnTo>
                    <a:pt x="537" y="318"/>
                  </a:lnTo>
                  <a:lnTo>
                    <a:pt x="524" y="298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5"/>
            <p:cNvSpPr/>
            <p:nvPr/>
          </p:nvSpPr>
          <p:spPr>
            <a:xfrm>
              <a:off x="5331" y="2906"/>
              <a:ext cx="35" cy="94"/>
            </a:xfrm>
            <a:custGeom>
              <a:avLst/>
              <a:gdLst/>
              <a:ahLst/>
              <a:cxnLst/>
              <a:rect l="l" t="t" r="r" b="b"/>
              <a:pathLst>
                <a:path w="59" h="176" extrusionOk="0">
                  <a:moveTo>
                    <a:pt x="7" y="52"/>
                  </a:moveTo>
                  <a:lnTo>
                    <a:pt x="59" y="0"/>
                  </a:lnTo>
                  <a:lnTo>
                    <a:pt x="0" y="176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F4FF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5"/>
            <p:cNvSpPr/>
            <p:nvPr/>
          </p:nvSpPr>
          <p:spPr>
            <a:xfrm>
              <a:off x="5081" y="3348"/>
              <a:ext cx="191" cy="371"/>
            </a:xfrm>
            <a:custGeom>
              <a:avLst/>
              <a:gdLst/>
              <a:ahLst/>
              <a:cxnLst/>
              <a:rect l="l" t="t" r="r" b="b"/>
              <a:pathLst>
                <a:path w="314" h="703" extrusionOk="0">
                  <a:moveTo>
                    <a:pt x="141" y="666"/>
                  </a:moveTo>
                  <a:lnTo>
                    <a:pt x="138" y="676"/>
                  </a:lnTo>
                  <a:lnTo>
                    <a:pt x="133" y="684"/>
                  </a:lnTo>
                  <a:lnTo>
                    <a:pt x="126" y="691"/>
                  </a:lnTo>
                  <a:lnTo>
                    <a:pt x="118" y="696"/>
                  </a:lnTo>
                  <a:lnTo>
                    <a:pt x="113" y="699"/>
                  </a:lnTo>
                  <a:lnTo>
                    <a:pt x="110" y="701"/>
                  </a:lnTo>
                  <a:lnTo>
                    <a:pt x="105" y="702"/>
                  </a:lnTo>
                  <a:lnTo>
                    <a:pt x="101" y="702"/>
                  </a:lnTo>
                  <a:lnTo>
                    <a:pt x="96" y="703"/>
                  </a:lnTo>
                  <a:lnTo>
                    <a:pt x="90" y="703"/>
                  </a:lnTo>
                  <a:lnTo>
                    <a:pt x="86" y="703"/>
                  </a:lnTo>
                  <a:lnTo>
                    <a:pt x="81" y="702"/>
                  </a:lnTo>
                  <a:lnTo>
                    <a:pt x="37" y="691"/>
                  </a:lnTo>
                  <a:lnTo>
                    <a:pt x="28" y="687"/>
                  </a:lnTo>
                  <a:lnTo>
                    <a:pt x="20" y="683"/>
                  </a:lnTo>
                  <a:lnTo>
                    <a:pt x="13" y="676"/>
                  </a:lnTo>
                  <a:lnTo>
                    <a:pt x="7" y="668"/>
                  </a:lnTo>
                  <a:lnTo>
                    <a:pt x="3" y="658"/>
                  </a:lnTo>
                  <a:lnTo>
                    <a:pt x="2" y="649"/>
                  </a:lnTo>
                  <a:lnTo>
                    <a:pt x="0" y="640"/>
                  </a:lnTo>
                  <a:lnTo>
                    <a:pt x="2" y="631"/>
                  </a:lnTo>
                  <a:lnTo>
                    <a:pt x="165" y="0"/>
                  </a:lnTo>
                  <a:lnTo>
                    <a:pt x="270" y="24"/>
                  </a:lnTo>
                  <a:lnTo>
                    <a:pt x="314" y="35"/>
                  </a:lnTo>
                  <a:lnTo>
                    <a:pt x="157" y="603"/>
                  </a:lnTo>
                  <a:lnTo>
                    <a:pt x="141" y="666"/>
                  </a:lnTo>
                  <a:close/>
                </a:path>
              </a:pathLst>
            </a:custGeom>
            <a:solidFill>
              <a:srgbClr val="FF3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5"/>
            <p:cNvSpPr/>
            <p:nvPr/>
          </p:nvSpPr>
          <p:spPr>
            <a:xfrm>
              <a:off x="5209" y="3011"/>
              <a:ext cx="136" cy="325"/>
            </a:xfrm>
            <a:custGeom>
              <a:avLst/>
              <a:gdLst/>
              <a:ahLst/>
              <a:cxnLst/>
              <a:rect l="l" t="t" r="r" b="b"/>
              <a:pathLst>
                <a:path w="226" h="619" extrusionOk="0">
                  <a:moveTo>
                    <a:pt x="224" y="62"/>
                  </a:moveTo>
                  <a:lnTo>
                    <a:pt x="84" y="619"/>
                  </a:lnTo>
                  <a:lnTo>
                    <a:pt x="0" y="598"/>
                  </a:lnTo>
                  <a:lnTo>
                    <a:pt x="140" y="40"/>
                  </a:lnTo>
                  <a:lnTo>
                    <a:pt x="142" y="31"/>
                  </a:lnTo>
                  <a:lnTo>
                    <a:pt x="145" y="23"/>
                  </a:lnTo>
                  <a:lnTo>
                    <a:pt x="150" y="16"/>
                  </a:lnTo>
                  <a:lnTo>
                    <a:pt x="155" y="10"/>
                  </a:lnTo>
                  <a:lnTo>
                    <a:pt x="160" y="6"/>
                  </a:lnTo>
                  <a:lnTo>
                    <a:pt x="165" y="2"/>
                  </a:lnTo>
                  <a:lnTo>
                    <a:pt x="171" y="1"/>
                  </a:lnTo>
                  <a:lnTo>
                    <a:pt x="175" y="0"/>
                  </a:lnTo>
                  <a:lnTo>
                    <a:pt x="198" y="0"/>
                  </a:lnTo>
                  <a:lnTo>
                    <a:pt x="213" y="10"/>
                  </a:lnTo>
                  <a:lnTo>
                    <a:pt x="220" y="17"/>
                  </a:lnTo>
                  <a:lnTo>
                    <a:pt x="225" y="29"/>
                  </a:lnTo>
                  <a:lnTo>
                    <a:pt x="226" y="45"/>
                  </a:lnTo>
                  <a:lnTo>
                    <a:pt x="224" y="62"/>
                  </a:lnTo>
                  <a:close/>
                </a:path>
              </a:pathLst>
            </a:custGeom>
            <a:solidFill>
              <a:srgbClr val="FF3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5"/>
            <p:cNvSpPr txBox="1"/>
            <p:nvPr/>
          </p:nvSpPr>
          <p:spPr>
            <a:xfrm>
              <a:off x="4272" y="2764"/>
              <a:ext cx="799" cy="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RECORDS</a:t>
              </a:r>
              <a:endParaRPr/>
            </a:p>
          </p:txBody>
        </p:sp>
      </p:grpSp>
      <p:pic>
        <p:nvPicPr>
          <p:cNvPr id="140" name="Google Shape;140;p35" descr="MCj0237831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3256" y="3970545"/>
            <a:ext cx="1858963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16090" y="4229894"/>
            <a:ext cx="1868488" cy="177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>
            <a:spLocks noGrp="1"/>
          </p:cNvSpPr>
          <p:nvPr>
            <p:ph type="title"/>
          </p:nvPr>
        </p:nvSpPr>
        <p:spPr>
          <a:xfrm>
            <a:off x="506895" y="11993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Exemple of documents and records in testing sites</a:t>
            </a:r>
            <a:endParaRPr/>
          </a:p>
        </p:txBody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400877" y="1399477"/>
            <a:ext cx="5353881" cy="462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016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98039"/>
              <a:buNone/>
            </a:pPr>
            <a:r>
              <a:rPr lang="en-US" sz="2400" b="1"/>
              <a:t>Documents: polcies, processes and procedures</a:t>
            </a:r>
            <a:endParaRPr sz="2400" b="1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7647"/>
              <a:buChar char="•"/>
            </a:pPr>
            <a:r>
              <a:rPr lang="en-US"/>
              <a:t>Standards Operating Procedures (SOPs)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7647"/>
              <a:buChar char="•"/>
            </a:pPr>
            <a:r>
              <a:rPr lang="en-US"/>
              <a:t>Tests package inserts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7647"/>
              <a:buChar char="•"/>
            </a:pPr>
            <a:r>
              <a:rPr lang="en-US" b="1" u="sng"/>
              <a:t>Blank</a:t>
            </a:r>
            <a:r>
              <a:rPr lang="en-US"/>
              <a:t> forms/templates: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Testing registers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Request form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Client results form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Inventory forms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Temperature log forms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•"/>
            </a:pPr>
            <a:r>
              <a:rPr lang="en-US"/>
              <a:t>Stock cards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8431"/>
              <a:buNone/>
            </a:pPr>
            <a:r>
              <a:rPr lang="en-US" sz="3000" b="1">
                <a:solidFill>
                  <a:srgbClr val="0070C0"/>
                </a:solidFill>
              </a:rPr>
              <a:t>Must be easily available to testing providers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7647"/>
              <a:buNone/>
            </a:pPr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</p:txBody>
      </p:sp>
      <p:sp>
        <p:nvSpPr>
          <p:cNvPr id="149" name="Google Shape;149;p36"/>
          <p:cNvSpPr txBox="1"/>
          <p:nvPr/>
        </p:nvSpPr>
        <p:spPr>
          <a:xfrm>
            <a:off x="6211956" y="1399477"/>
            <a:ext cx="5065644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Records: include information captured in process</a:t>
            </a:r>
            <a:endParaRPr/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Filled forms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 form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 results form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Inventory forms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 log forms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 specicif stock cards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Must be secured</a:t>
            </a:r>
            <a:endParaRPr sz="2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1035748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b="1"/>
              <a:t>Why documents and records are important :</a:t>
            </a:r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sp>
        <p:nvSpPr>
          <p:cNvPr id="156" name="Google Shape;156;p37"/>
          <p:cNvSpPr txBox="1"/>
          <p:nvPr/>
        </p:nvSpPr>
        <p:spPr>
          <a:xfrm>
            <a:off x="838200" y="1554451"/>
            <a:ext cx="10346635" cy="44958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Documents and records reflect the testing site organization, activities and its quality management.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3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good rule to follow is:</a:t>
            </a:r>
            <a: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“Do what you wrote and write what you are doing.”</a:t>
            </a:r>
            <a:endParaRPr sz="36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7260" y="2800155"/>
            <a:ext cx="1835150" cy="16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title"/>
          </p:nvPr>
        </p:nvSpPr>
        <p:spPr>
          <a:xfrm>
            <a:off x="440635" y="232288"/>
            <a:ext cx="11221278" cy="101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And… informations must be available when needed by whom need them</a:t>
            </a:r>
            <a:endParaRPr/>
          </a:p>
        </p:txBody>
      </p:sp>
      <p:sp>
        <p:nvSpPr>
          <p:cNvPr id="163" name="Google Shape;163;p38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</p:txBody>
      </p:sp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54788"/>
          <a:stretch/>
        </p:blipFill>
        <p:spPr>
          <a:xfrm>
            <a:off x="3837750" y="1304003"/>
            <a:ext cx="4813882" cy="2325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972164"/>
            <a:ext cx="3263223" cy="200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342" y="3400553"/>
            <a:ext cx="3854433" cy="250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 descr="RTCQI | Rapid Test Continuous Quality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2183" y="3603097"/>
            <a:ext cx="4248239" cy="254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The documents</a:t>
            </a:r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474041" y="2598516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Not permanent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Need to be updated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Need to be easily available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/>
          </p:nvPr>
        </p:nvSpPr>
        <p:spPr>
          <a:xfrm>
            <a:off x="255105" y="250825"/>
            <a:ext cx="11579086" cy="121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b="1"/>
              <a:t>Why documents are important (1/2): they are the communicators of the QMS</a:t>
            </a:r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body" idx="1"/>
          </p:nvPr>
        </p:nvSpPr>
        <p:spPr>
          <a:xfrm>
            <a:off x="448391" y="1777632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800" b="1"/>
              <a:t>Verbal instructions</a:t>
            </a:r>
            <a:r>
              <a:rPr lang="en-US" sz="2800"/>
              <a:t> often are: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not heard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misunderstood	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quickly forgotten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3200"/>
              <a:t>difficult to follow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3200"/>
          </a:p>
        </p:txBody>
      </p:sp>
      <p:sp>
        <p:nvSpPr>
          <p:cNvPr id="180" name="Google Shape;180;p40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/>
              <a:t>QMS non-lab testing sites; training package – v1.0 | document, record and data collection</a:t>
            </a:r>
            <a:endParaRPr lang="fr-FR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316" y="3954851"/>
            <a:ext cx="1828524" cy="188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8954" y="1523999"/>
            <a:ext cx="1675968" cy="234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9455" y="2358864"/>
            <a:ext cx="2264774" cy="185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3400" y="2093155"/>
            <a:ext cx="1554163" cy="150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6461" y="3313294"/>
            <a:ext cx="1828524" cy="290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07</vt:lpstr>
      <vt:lpstr>Learning objectives</vt:lpstr>
      <vt:lpstr>Why do testing sites need to manage documents and records? </vt:lpstr>
      <vt:lpstr>Differences between documents and records</vt:lpstr>
      <vt:lpstr>Exemple of documents and records in testing sites</vt:lpstr>
      <vt:lpstr>Why documents and records are important :</vt:lpstr>
      <vt:lpstr>And… informations must be available when needed by whom need them</vt:lpstr>
      <vt:lpstr>The documents</vt:lpstr>
      <vt:lpstr>Why documents are important (1/2): they are the communicators of the QMS</vt:lpstr>
      <vt:lpstr>Good documents are:</vt:lpstr>
      <vt:lpstr>Documents for work processes should be accessible where procedures/tests are performed</vt:lpstr>
      <vt:lpstr>Standard Operating Procedures (SOPs) are documents that:</vt:lpstr>
      <vt:lpstr>Job/Bench Aids</vt:lpstr>
      <vt:lpstr>Records</vt:lpstr>
      <vt:lpstr>Why are records essential?</vt:lpstr>
      <vt:lpstr>Testing sites records</vt:lpstr>
      <vt:lpstr>Testing sites records</vt:lpstr>
      <vt:lpstr>Informations management</vt:lpstr>
      <vt:lpstr>Paper based systems</vt:lpstr>
      <vt:lpstr>But…..</vt:lpstr>
      <vt:lpstr>Electronic system</vt:lpstr>
      <vt:lpstr>Advantages of electronic systems</vt:lpstr>
      <vt:lpstr>BUT….</vt:lpstr>
      <vt:lpstr>And…</vt:lpstr>
      <vt:lpstr>Combined paper and digital systems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1</cp:revision>
  <dcterms:created xsi:type="dcterms:W3CDTF">2020-10-08T10:02:18Z</dcterms:created>
  <dcterms:modified xsi:type="dcterms:W3CDTF">2025-10-02T15:09:50Z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5CC4800A-DB3E-4406-98CA-B986B9135539</vt:lpwstr>
  </property>
  <property fmtid="{D5CDD505-2E9C-101B-9397-08002B2CF9AE}" pid="4" name="ArticulatePath">
    <vt:lpwstr>https://worldhealthorg-my.sharepoint.com/personal/traorez_who_int/Documents/Track changes_EN/2_SARS-CoV-2 RDT_OpenWHO_02_Overview_v1.1_AT</vt:lpwstr>
  </property>
</Properties>
</file>