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</p:sldMasterIdLst>
  <p:notesMasterIdLst>
    <p:notesMasterId r:id="rId19"/>
  </p:notesMasterIdLst>
  <p:sldIdLst>
    <p:sldId id="2147481351" r:id="rId5"/>
    <p:sldId id="2147481352" r:id="rId6"/>
    <p:sldId id="2147481353" r:id="rId7"/>
    <p:sldId id="2147481354" r:id="rId8"/>
    <p:sldId id="2147481355" r:id="rId9"/>
    <p:sldId id="2147481356" r:id="rId10"/>
    <p:sldId id="2147481357" r:id="rId11"/>
    <p:sldId id="2147481358" r:id="rId12"/>
    <p:sldId id="2147481359" r:id="rId13"/>
    <p:sldId id="2147481360" r:id="rId14"/>
    <p:sldId id="2147481361" r:id="rId15"/>
    <p:sldId id="2147481362" r:id="rId16"/>
    <p:sldId id="2147481363" r:id="rId17"/>
    <p:sldId id="214748136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F8FC14E-0B37-4F36-90AB-A2E5671E7645}">
          <p14:sldIdLst>
            <p14:sldId id="2147481351"/>
            <p14:sldId id="2147481352"/>
            <p14:sldId id="2147481353"/>
            <p14:sldId id="2147481354"/>
            <p14:sldId id="2147481355"/>
            <p14:sldId id="2147481356"/>
            <p14:sldId id="2147481357"/>
            <p14:sldId id="2147481358"/>
            <p14:sldId id="2147481359"/>
            <p14:sldId id="2147481360"/>
            <p14:sldId id="2147481361"/>
            <p14:sldId id="2147481362"/>
            <p14:sldId id="2147481363"/>
            <p14:sldId id="2147481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A6BC00-119B-E44A-FCDD-99AB2043A819}" name="SCHULTZ, Craig" initials="SC" userId="S::schultzc@who.int::854a62c5-58dd-4605-829d-e0fb08c0e742" providerId="AD"/>
  <p188:author id="{5FB05106-C9F6-89E5-B2E9-12D9807B39F8}" name="FISCHER, Natalie" initials="FN" userId="S::fischern@who.int::609ab499-bd91-412d-a19e-852d5cf4e4c1" providerId="AD"/>
  <p188:author id="{AA9D0F1B-383A-AAED-B53A-D388BE776DC7}" name="PEREA CARO, William Augusto" initials="PA" userId="S::pereaw@who.int::c1a29d3b-6f5a-4cf0-a3ed-7d53a401ff35" providerId="AD"/>
  <p188:author id="{5612361C-A9CC-E074-191F-ACAC85286971}" name="MCMENAMIN, Martina" initials="MM" userId="S::mcmenaminm@who.int::bde6d010-3c03-498a-b541-163b16e280d8" providerId="AD"/>
  <p188:author id="{2ED5564F-E283-0803-18A9-26B3E08B3657}" name="JIN, Yeo Won" initials="JYW" userId="S::yjin@who.int::c165ab78-5c55-47f1-9034-9fabec109d61" providerId="AD"/>
  <p188:author id="{607D2C50-2540-1107-CD40-398A874C4B8F}" name="GAAFAR, Lama" initials="GL" userId="S::gaafarl@who.int::f3e00ff7-2952-4c1a-9d58-32bb013bc536" providerId="AD"/>
  <p188:author id="{A1CCFB51-0E9D-FBC8-275D-FDE2436F55C7}" name="HENDERSON, Corey" initials="HC" userId="S::chenderson@who.int::043682c7-9ee8-4bcc-8574-89c2235bd7ee" providerId="AD"/>
  <p188:author id="{F6CAB153-4CF4-205C-EFA1-7EC29ECB6427}" name="ACMA, Ayse" initials="AA" userId="S::acmaa@who.int::afa7f630-0e1d-4a92-a4b7-cc2546d3ed9a" providerId="AD"/>
  <p188:author id="{46C8B255-08D0-BB99-7A7F-DF9ECEED77D6}" name="MUIANGA, João" initials="MJ" userId="S::muiangaj@who.int::a9d2c93a-4d52-4ecf-879b-8c8b0497103a" providerId="AD"/>
  <p188:author id="{DE37E056-A2A7-AD99-667B-4CC4AF3FF036}" name="ESCOBAR CORADO WAEBER, Aura Rocio" initials="ECWAR" userId="S::escobarcoradowaebera@who.int::660d6170-5386-44ce-9ead-6e8e3b4ed2d0" providerId="AD"/>
  <p188:author id="{43DB0469-2C71-2C10-F055-402E1E07A11D}" name="BOSE, Anindya Sekhar" initials="ASB" userId="BOSE, Anindya Sekhar" providerId="None"/>
  <p188:author id="{7FAA5071-71EB-6C2D-AF57-5D6B89E3CA38}" name="LAURENSON-SCHAFER, Henry" initials="LSH" userId="S::laurensonschaferh@who.int::366095e3-0b21-4049-bcd9-a1dbde3c12b8" providerId="AD"/>
  <p188:author id="{B405E776-976B-1178-FA4C-6FDF6ACB89B9}" name="HE, Qun" initials="HQ" userId="S::heq@who.int::9e7d8886-0904-4a47-9993-6af0c386292f" providerId="AD"/>
  <p188:author id="{4A1DFC78-8463-3D74-5B49-2F2213384BCD}" name="Juniorcaius IKEJEZIE" initials="JI" userId="S::ikejeziej@who.int::84b9d2fa-ae00-482c-8e63-8158eb221343" providerId="AD"/>
  <p188:author id="{B9E8DE82-8DBB-4B75-ED7D-CBD97A5FD63E}" name="HOMAN, Tobias" initials="TH" userId="S::homant@who.int::ec9d2888-750a-4988-9432-a8d9c925384e" providerId="AD"/>
  <p188:author id="{F9D2938B-C34F-4A93-913A-CCE362F928BE}" name="MOEK, Felix" initials="MF" userId="S::moekf@who.int::c392ed33-6890-4248-99da-a8b116ab904c" providerId="AD"/>
  <p188:author id="{2CA83F8D-BB71-8EB6-2E00-9CF5B0C8A6C4}" name="CHANG BLANC, Diana" initials="CBD" userId="S::changblancd@who.int::095af1f0-0fe9-48c0-b39d-431b31cc03ce" providerId="AD"/>
  <p188:author id="{3E09D28E-8FF6-C4AA-1D31-105863C2F291}" name="Aaron Wallace" initials="AW" userId="Aaron Wallace" providerId="None"/>
  <p188:author id="{BF1BE79B-E594-BD5B-03C6-A896A133318E}" name="GRAY, John Henry" initials="GH" userId="S::grayj@who.int::b1fcb4c9-8b11-4938-921b-bbefa761d85f" providerId="AD"/>
  <p188:author id="{AD14A1A6-844F-1A43-48B7-C0E5B4F5C70C}" name="DESAI, Shalini" initials="DS" userId="S::sdesai@who.int::62e2c573-819b-434f-8570-d7a4950cfe63" providerId="AD"/>
  <p188:author id="{806DC0A9-6D96-497C-A800-EF39CD829B6C}" name="ADELE, Sandra" initials="SA" userId="S::adeles@who.int::7514c5f6-6cc3-4068-9a75-8a9da41f9b3e" providerId="AD"/>
  <p188:author id="{AA1FACB1-A3F9-7166-BF67-24D03C47A69D}" name="RICO CHINCHILLA, Anahi" initials="RCA" userId="S::arico@who.int::cf92528d-5624-4b2f-9c66-66c2e30877e8" providerId="AD"/>
  <p188:author id="{43A880D3-A5E2-34C0-604E-666EFEEFC217}" name="IZAWA, Yurie" initials="IY" userId="S::izaway@who.int::765be42b-5753-4d9e-b4b6-4b8c798d0400" providerId="AD"/>
  <p188:author id="{5E5D6ADA-3295-91E2-B3F5-EBC618F7A8D7}" name="BROOKS, Donald Joseph" initials="BDJ" userId="S::brooksd@who.int::b69303fd-0a75-4bc6-911c-b12e1b8025b9" providerId="AD"/>
  <p188:author id="{88D214E8-53D1-8081-5585-1813D54B651E}" name="AJONG, Brian" initials="AB" userId="S::ajongb@who.int::75747167-076c-4ca4-9ce5-bb859d2a64e5" providerId="AD"/>
  <p188:author id="{229951ED-867D-3726-E993-D93AF8231363}" name="MILLINCHIP, Benedict" initials="MB" userId="S::bmillinchip@who.int::70f1df23-1ef5-42c3-a7d4-a70a253f71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JORDJEVIC, Irena" initials="DI" lastIdx="27" clrIdx="0">
    <p:extLst>
      <p:ext uri="{19B8F6BF-5375-455C-9EA6-DF929625EA0E}">
        <p15:presenceInfo xmlns:p15="http://schemas.microsoft.com/office/powerpoint/2012/main" userId="S::djordjevici@who.int::172c40e0-87d6-44fd-8e00-bde0d4ddb91f" providerId="AD"/>
      </p:ext>
    </p:extLst>
  </p:cmAuthor>
  <p:cmAuthor id="2" name="KHARE, Shagun" initials="KS" lastIdx="2" clrIdx="1">
    <p:extLst>
      <p:ext uri="{19B8F6BF-5375-455C-9EA6-DF929625EA0E}">
        <p15:presenceInfo xmlns:p15="http://schemas.microsoft.com/office/powerpoint/2012/main" userId="S::khares@who.int::1c7f9c89-5a1a-4c4c-89d7-e6eee42951bd" providerId="AD"/>
      </p:ext>
    </p:extLst>
  </p:cmAuthor>
  <p:cmAuthor id="3" name="IZAWA, Yurie" initials="IY" lastIdx="162" clrIdx="2">
    <p:extLst>
      <p:ext uri="{19B8F6BF-5375-455C-9EA6-DF929625EA0E}">
        <p15:presenceInfo xmlns:p15="http://schemas.microsoft.com/office/powerpoint/2012/main" userId="S::izaway@who.int::765be42b-5753-4d9e-b4b6-4b8c798d0400" providerId="AD"/>
      </p:ext>
    </p:extLst>
  </p:cmAuthor>
  <p:cmAuthor id="4" name="FISCHER, Natalie" initials="FN" lastIdx="106" clrIdx="3">
    <p:extLst>
      <p:ext uri="{19B8F6BF-5375-455C-9EA6-DF929625EA0E}">
        <p15:presenceInfo xmlns:p15="http://schemas.microsoft.com/office/powerpoint/2012/main" userId="S::fischern@who.int::609ab499-bd91-412d-a19e-852d5cf4e4c1" providerId="AD"/>
      </p:ext>
    </p:extLst>
  </p:cmAuthor>
  <p:cmAuthor id="5" name="BRUHMAN, Clara" initials="BC" lastIdx="1" clrIdx="4">
    <p:extLst>
      <p:ext uri="{19B8F6BF-5375-455C-9EA6-DF929625EA0E}">
        <p15:presenceInfo xmlns:p15="http://schemas.microsoft.com/office/powerpoint/2012/main" userId="S::bruhmanc@who.int::dbd634dd-9c5b-4286-ada7-4e201d1fc106" providerId="AD"/>
      </p:ext>
    </p:extLst>
  </p:cmAuthor>
  <p:cmAuthor id="6" name="COLLAZO ALOS, Maria Mercedes" initials="CM" lastIdx="1" clrIdx="5">
    <p:extLst>
      <p:ext uri="{19B8F6BF-5375-455C-9EA6-DF929625EA0E}">
        <p15:presenceInfo xmlns:p15="http://schemas.microsoft.com/office/powerpoint/2012/main" userId="S::collazom@who.int::69bbf1bd-4a98-4508-921a-3517e17f97cd" providerId="AD"/>
      </p:ext>
    </p:extLst>
  </p:cmAuthor>
  <p:cmAuthor id="7" name="OWINO, Brian" initials="OB" lastIdx="10" clrIdx="6">
    <p:extLst>
      <p:ext uri="{19B8F6BF-5375-455C-9EA6-DF929625EA0E}">
        <p15:presenceInfo xmlns:p15="http://schemas.microsoft.com/office/powerpoint/2012/main" userId="S::bowino@who.int::2adbd6ce-f3dc-47d7-ab8d-2e6d35a25f58" providerId="AD"/>
      </p:ext>
    </p:extLst>
  </p:cmAuthor>
  <p:cmAuthor id="8" name="LARSEN, Jan-Erik" initials="LJ" lastIdx="1" clrIdx="7">
    <p:extLst>
      <p:ext uri="{19B8F6BF-5375-455C-9EA6-DF929625EA0E}">
        <p15:presenceInfo xmlns:p15="http://schemas.microsoft.com/office/powerpoint/2012/main" userId="S::larsenj@who.int::3baea528-d876-4c09-8d24-e7863494162b" providerId="AD"/>
      </p:ext>
    </p:extLst>
  </p:cmAuthor>
  <p:cmAuthor id="9" name="NDIR, Awa" initials="NA" lastIdx="4" clrIdx="8">
    <p:extLst>
      <p:ext uri="{19B8F6BF-5375-455C-9EA6-DF929625EA0E}">
        <p15:presenceInfo xmlns:p15="http://schemas.microsoft.com/office/powerpoint/2012/main" userId="S::ndira@who.int::382e0ec3-7412-41d0-b069-cc00c7799eaf" providerId="AD"/>
      </p:ext>
    </p:extLst>
  </p:cmAuthor>
  <p:cmAuthor id="10" name="BYCROFT, Kerstin" initials="BK" lastIdx="1" clrIdx="9">
    <p:extLst>
      <p:ext uri="{19B8F6BF-5375-455C-9EA6-DF929625EA0E}">
        <p15:presenceInfo xmlns:p15="http://schemas.microsoft.com/office/powerpoint/2012/main" userId="S::bycroftk@who.int::02068201-fbf6-4e7d-adfb-c1eee2022438" providerId="AD"/>
      </p:ext>
    </p:extLst>
  </p:cmAuthor>
  <p:cmAuthor id="11" name="MENDIBOURE, Vincent" initials="MV" lastIdx="1" clrIdx="10">
    <p:extLst>
      <p:ext uri="{19B8F6BF-5375-455C-9EA6-DF929625EA0E}">
        <p15:presenceInfo xmlns:p15="http://schemas.microsoft.com/office/powerpoint/2012/main" userId="S::mendibourev@who.int::62cde283-db61-4e44-aeaa-c074dce2b8f4" providerId="AD"/>
      </p:ext>
    </p:extLst>
  </p:cmAuthor>
  <p:cmAuthor id="12" name="SOUQUET, Jerome" initials="SJ" lastIdx="2" clrIdx="11">
    <p:extLst>
      <p:ext uri="{19B8F6BF-5375-455C-9EA6-DF929625EA0E}">
        <p15:presenceInfo xmlns:p15="http://schemas.microsoft.com/office/powerpoint/2012/main" userId="S::souquetj@who.int::39802026-b8c7-4674-bb29-6da54a1b2eb6" providerId="AD"/>
      </p:ext>
    </p:extLst>
  </p:cmAuthor>
  <p:cmAuthor id="13" name="TIZHE, Kawahya" initials="TK" lastIdx="1" clrIdx="12">
    <p:extLst>
      <p:ext uri="{19B8F6BF-5375-455C-9EA6-DF929625EA0E}">
        <p15:presenceInfo xmlns:p15="http://schemas.microsoft.com/office/powerpoint/2012/main" userId="S::tizhek@who.int::fd46bc15-4937-45d7-9168-de467e0d3369" providerId="AD"/>
      </p:ext>
    </p:extLst>
  </p:cmAuthor>
  <p:cmAuthor id="14" name="JIN, Yeo Won" initials="JYW" lastIdx="49" clrIdx="13">
    <p:extLst>
      <p:ext uri="{19B8F6BF-5375-455C-9EA6-DF929625EA0E}">
        <p15:presenceInfo xmlns:p15="http://schemas.microsoft.com/office/powerpoint/2012/main" userId="S::yjin@who.int::c165ab78-5c55-47f1-9034-9fabec109d61" providerId="AD"/>
      </p:ext>
    </p:extLst>
  </p:cmAuthor>
  <p:cmAuthor id="15" name="MUIANGA, João" initials="MJ" lastIdx="23" clrIdx="14">
    <p:extLst>
      <p:ext uri="{19B8F6BF-5375-455C-9EA6-DF929625EA0E}">
        <p15:presenceInfo xmlns:p15="http://schemas.microsoft.com/office/powerpoint/2012/main" userId="S::muiangaj@who.int::a9d2c93a-4d52-4ecf-879b-8c8b0497103a" providerId="AD"/>
      </p:ext>
    </p:extLst>
  </p:cmAuthor>
  <p:cmAuthor id="16" name="MACKLIN, Grace" initials="MG" lastIdx="9" clrIdx="15">
    <p:extLst>
      <p:ext uri="{19B8F6BF-5375-455C-9EA6-DF929625EA0E}">
        <p15:presenceInfo xmlns:p15="http://schemas.microsoft.com/office/powerpoint/2012/main" userId="S::mackling@who.int::b53879c4-c6f2-47ca-8b59-96b60d8f3e2d" providerId="AD"/>
      </p:ext>
    </p:extLst>
  </p:cmAuthor>
  <p:cmAuthor id="17" name="ESCOBAR CORADO WAEBER, Aura Rocio" initials="ECWAR" lastIdx="5" clrIdx="16">
    <p:extLst>
      <p:ext uri="{19B8F6BF-5375-455C-9EA6-DF929625EA0E}">
        <p15:presenceInfo xmlns:p15="http://schemas.microsoft.com/office/powerpoint/2012/main" userId="S::escobarcoradowaebera@who.int::660d6170-5386-44ce-9ead-6e8e3b4ed2d0" providerId="AD"/>
      </p:ext>
    </p:extLst>
  </p:cmAuthor>
  <p:cmAuthor id="18" name="HOMAN, Tobias" initials="HT" lastIdx="3" clrIdx="17">
    <p:extLst>
      <p:ext uri="{19B8F6BF-5375-455C-9EA6-DF929625EA0E}">
        <p15:presenceInfo xmlns:p15="http://schemas.microsoft.com/office/powerpoint/2012/main" userId="S::homant@who.int::ec9d2888-750a-4988-9432-a8d9c925384e" providerId="AD"/>
      </p:ext>
    </p:extLst>
  </p:cmAuthor>
  <p:cmAuthor id="19" name="AJONG, Brian" initials="AB" lastIdx="16" clrIdx="18">
    <p:extLst>
      <p:ext uri="{19B8F6BF-5375-455C-9EA6-DF929625EA0E}">
        <p15:presenceInfo xmlns:p15="http://schemas.microsoft.com/office/powerpoint/2012/main" userId="S::ajongb@who.int::75747167-076c-4ca4-9ce5-bb859d2a64e5" providerId="AD"/>
      </p:ext>
    </p:extLst>
  </p:cmAuthor>
  <p:cmAuthor id="20" name="LE POLAIN, Olivier" initials="LO" lastIdx="1" clrIdx="19">
    <p:extLst>
      <p:ext uri="{19B8F6BF-5375-455C-9EA6-DF929625EA0E}">
        <p15:presenceInfo xmlns:p15="http://schemas.microsoft.com/office/powerpoint/2012/main" userId="S::polaino@who.int::a18813c8-fd59-45c2-ae80-784f1d802385" providerId="AD"/>
      </p:ext>
    </p:extLst>
  </p:cmAuthor>
  <p:cmAuthor id="21" name="RICO CHINCHILLA, Anahi" initials="RCA" lastIdx="10" clrIdx="20">
    <p:extLst>
      <p:ext uri="{19B8F6BF-5375-455C-9EA6-DF929625EA0E}">
        <p15:presenceInfo xmlns:p15="http://schemas.microsoft.com/office/powerpoint/2012/main" userId="S::arico@who.int::cf92528d-5624-4b2f-9c66-66c2e30877e8" providerId="AD"/>
      </p:ext>
    </p:extLst>
  </p:cmAuthor>
  <p:cmAuthor id="22" name="LAURENSON-SCHAFER, Henry" initials="LH" lastIdx="9" clrIdx="21">
    <p:extLst>
      <p:ext uri="{19B8F6BF-5375-455C-9EA6-DF929625EA0E}">
        <p15:presenceInfo xmlns:p15="http://schemas.microsoft.com/office/powerpoint/2012/main" userId="S::laurensonschaferh@who.int::366095e3-0b21-4049-bcd9-a1dbde3c12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4"/>
    <a:srgbClr val="FFFFAB"/>
    <a:srgbClr val="FF7171"/>
    <a:srgbClr val="FFABAB"/>
    <a:srgbClr val="FFD281"/>
    <a:srgbClr val="D9FFB3"/>
    <a:srgbClr val="FFC55D"/>
    <a:srgbClr val="66CD00"/>
    <a:srgbClr val="EEEE00"/>
    <a:srgbClr val="EE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F46E9-A830-4E74-A950-C86926D6640A}" v="1703" dt="2025-07-23T12:09:35.765"/>
    <p1510:client id="{44B904A0-9543-45E8-8F4F-86647645909A}" v="338" dt="2025-07-24T10:49:33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8944" autoAdjust="0"/>
  </p:normalViewPr>
  <p:slideViewPr>
    <p:cSldViewPr snapToGrid="0">
      <p:cViewPr varScale="1">
        <p:scale>
          <a:sx n="75" d="100"/>
          <a:sy n="75" d="100"/>
        </p:scale>
        <p:origin x="3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S, Donald Joseph" userId="b69303fd-0a75-4bc6-911c-b12e1b8025b9" providerId="ADAL" clId="{33DF46E9-A830-4E74-A950-C86926D6640A}"/>
    <pc:docChg chg="undo custSel modSld">
      <pc:chgData name="BROOKS, Donald Joseph" userId="b69303fd-0a75-4bc6-911c-b12e1b8025b9" providerId="ADAL" clId="{33DF46E9-A830-4E74-A950-C86926D6640A}" dt="2025-07-23T12:09:35.764" v="904" actId="478"/>
      <pc:docMkLst>
        <pc:docMk/>
      </pc:docMkLst>
      <pc:sldChg chg="modSp mod">
        <pc:chgData name="BROOKS, Donald Joseph" userId="b69303fd-0a75-4bc6-911c-b12e1b8025b9" providerId="ADAL" clId="{33DF46E9-A830-4E74-A950-C86926D6640A}" dt="2025-07-21T12:08:09.669" v="112" actId="113"/>
        <pc:sldMkLst>
          <pc:docMk/>
          <pc:sldMk cId="2537367611" sldId="2147481351"/>
        </pc:sldMkLst>
        <pc:spChg chg="mod">
          <ac:chgData name="BROOKS, Donald Joseph" userId="b69303fd-0a75-4bc6-911c-b12e1b8025b9" providerId="ADAL" clId="{33DF46E9-A830-4E74-A950-C86926D6640A}" dt="2025-07-21T12:08:09.669" v="112" actId="113"/>
          <ac:spMkLst>
            <pc:docMk/>
            <pc:sldMk cId="2537367611" sldId="2147481351"/>
            <ac:spMk id="6" creationId="{703D3E7F-5DCD-DEB6-428C-A02FFFD6AFE1}"/>
          </ac:spMkLst>
        </pc:spChg>
      </pc:sldChg>
      <pc:sldChg chg="delSp modSp mod">
        <pc:chgData name="BROOKS, Donald Joseph" userId="b69303fd-0a75-4bc6-911c-b12e1b8025b9" providerId="ADAL" clId="{33DF46E9-A830-4E74-A950-C86926D6640A}" dt="2025-07-23T12:09:35.059" v="760" actId="478"/>
        <pc:sldMkLst>
          <pc:docMk/>
          <pc:sldMk cId="2202562753" sldId="2147481352"/>
        </pc:sldMkLst>
        <pc:picChg chg="del mod ord">
          <ac:chgData name="BROOKS, Donald Joseph" userId="b69303fd-0a75-4bc6-911c-b12e1b8025b9" providerId="ADAL" clId="{33DF46E9-A830-4E74-A950-C86926D6640A}" dt="2025-07-22T13:35:40.852" v="604" actId="478"/>
          <ac:picMkLst>
            <pc:docMk/>
            <pc:sldMk cId="2202562753" sldId="2147481352"/>
            <ac:picMk id="5" creationId="{38D77ED3-FAC5-C0A7-390F-C4196D893A27}"/>
          </ac:picMkLst>
        </pc:picChg>
        <pc:picChg chg="del">
          <ac:chgData name="BROOKS, Donald Joseph" userId="b69303fd-0a75-4bc6-911c-b12e1b8025b9" providerId="ADAL" clId="{33DF46E9-A830-4E74-A950-C86926D6640A}" dt="2025-07-21T12:10:25.878" v="124" actId="478"/>
          <ac:picMkLst>
            <pc:docMk/>
            <pc:sldMk cId="2202562753" sldId="2147481352"/>
            <ac:picMk id="5" creationId="{832E713E-0346-54EF-8A02-5CFBD0E6CE16}"/>
          </ac:picMkLst>
        </pc:picChg>
        <pc:picChg chg="mod ord">
          <ac:chgData name="BROOKS, Donald Joseph" userId="b69303fd-0a75-4bc6-911c-b12e1b8025b9" providerId="ADAL" clId="{33DF46E9-A830-4E74-A950-C86926D6640A}" dt="2025-07-23T12:09:35.035" v="759" actId="688"/>
          <ac:picMkLst>
            <pc:docMk/>
            <pc:sldMk cId="2202562753" sldId="2147481352"/>
            <ac:picMk id="5" creationId="{D9BF472B-A0DD-B68C-BF8C-F66423090A37}"/>
          </ac:picMkLst>
        </pc:picChg>
        <pc:picChg chg="del mod ord">
          <ac:chgData name="BROOKS, Donald Joseph" userId="b69303fd-0a75-4bc6-911c-b12e1b8025b9" providerId="ADAL" clId="{33DF46E9-A830-4E74-A950-C86926D6640A}" dt="2025-07-23T12:09:35.059" v="760" actId="478"/>
          <ac:picMkLst>
            <pc:docMk/>
            <pc:sldMk cId="2202562753" sldId="2147481352"/>
            <ac:picMk id="6" creationId="{DFE671AF-3427-7228-4F97-AD0BAD1B0A72}"/>
          </ac:picMkLst>
        </pc:picChg>
        <pc:picChg chg="del mod ord">
          <ac:chgData name="BROOKS, Donald Joseph" userId="b69303fd-0a75-4bc6-911c-b12e1b8025b9" providerId="ADAL" clId="{33DF46E9-A830-4E74-A950-C86926D6640A}" dt="2025-07-21T12:14:37.196" v="280" actId="478"/>
          <ac:picMkLst>
            <pc:docMk/>
            <pc:sldMk cId="2202562753" sldId="2147481352"/>
            <ac:picMk id="7" creationId="{8836A717-1894-3190-88A9-BBAF15C0D082}"/>
          </ac:picMkLst>
        </pc:picChg>
        <pc:picChg chg="del mod ord">
          <ac:chgData name="BROOKS, Donald Joseph" userId="b69303fd-0a75-4bc6-911c-b12e1b8025b9" providerId="ADAL" clId="{33DF46E9-A830-4E74-A950-C86926D6640A}" dt="2025-07-21T13:02:48.262" v="448" actId="478"/>
          <ac:picMkLst>
            <pc:docMk/>
            <pc:sldMk cId="2202562753" sldId="2147481352"/>
            <ac:picMk id="9" creationId="{B756CD96-23D9-8444-1BA0-21BBB92F1268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134" v="772" actId="478"/>
        <pc:sldMkLst>
          <pc:docMk/>
          <pc:sldMk cId="2590704707" sldId="2147481353"/>
        </pc:sldMkLst>
        <pc:picChg chg="del mod modCrop">
          <ac:chgData name="BROOKS, Donald Joseph" userId="b69303fd-0a75-4bc6-911c-b12e1b8025b9" providerId="ADAL" clId="{33DF46E9-A830-4E74-A950-C86926D6640A}" dt="2025-07-21T12:10:25.925" v="136" actId="478"/>
          <ac:picMkLst>
            <pc:docMk/>
            <pc:sldMk cId="2590704707" sldId="2147481353"/>
            <ac:picMk id="5" creationId="{803C331C-06E2-819B-E6FA-D228547A0054}"/>
          </ac:picMkLst>
        </pc:picChg>
        <pc:picChg chg="del mod ord">
          <ac:chgData name="BROOKS, Donald Joseph" userId="b69303fd-0a75-4bc6-911c-b12e1b8025b9" providerId="ADAL" clId="{33DF46E9-A830-4E74-A950-C86926D6640A}" dt="2025-07-22T13:35:40.909" v="616" actId="478"/>
          <ac:picMkLst>
            <pc:docMk/>
            <pc:sldMk cId="2590704707" sldId="2147481353"/>
            <ac:picMk id="5" creationId="{8385D389-D0E9-F02F-98B3-05AA49F24F35}"/>
          </ac:picMkLst>
        </pc:picChg>
        <pc:picChg chg="mod ord">
          <ac:chgData name="BROOKS, Donald Joseph" userId="b69303fd-0a75-4bc6-911c-b12e1b8025b9" providerId="ADAL" clId="{33DF46E9-A830-4E74-A950-C86926D6640A}" dt="2025-07-23T12:09:35.122" v="771" actId="688"/>
          <ac:picMkLst>
            <pc:docMk/>
            <pc:sldMk cId="2590704707" sldId="2147481353"/>
            <ac:picMk id="5" creationId="{FE0B81CA-8945-34CB-8BB0-80D9C2A164C9}"/>
          </ac:picMkLst>
        </pc:picChg>
        <pc:picChg chg="del mod ord">
          <ac:chgData name="BROOKS, Donald Joseph" userId="b69303fd-0a75-4bc6-911c-b12e1b8025b9" providerId="ADAL" clId="{33DF46E9-A830-4E74-A950-C86926D6640A}" dt="2025-07-23T12:09:35.134" v="772" actId="478"/>
          <ac:picMkLst>
            <pc:docMk/>
            <pc:sldMk cId="2590704707" sldId="2147481353"/>
            <ac:picMk id="6" creationId="{E44AF5CE-BDB2-9DAF-16CC-6A6261240EE3}"/>
          </ac:picMkLst>
        </pc:picChg>
        <pc:picChg chg="del mod ord">
          <ac:chgData name="BROOKS, Donald Joseph" userId="b69303fd-0a75-4bc6-911c-b12e1b8025b9" providerId="ADAL" clId="{33DF46E9-A830-4E74-A950-C86926D6640A}" dt="2025-07-21T12:14:37.357" v="292" actId="478"/>
          <ac:picMkLst>
            <pc:docMk/>
            <pc:sldMk cId="2590704707" sldId="2147481353"/>
            <ac:picMk id="7" creationId="{DBF58493-8AF1-CF54-0C46-386CD60376A7}"/>
          </ac:picMkLst>
        </pc:picChg>
        <pc:picChg chg="del mod ord">
          <ac:chgData name="BROOKS, Donald Joseph" userId="b69303fd-0a75-4bc6-911c-b12e1b8025b9" providerId="ADAL" clId="{33DF46E9-A830-4E74-A950-C86926D6640A}" dt="2025-07-21T13:02:48.310" v="460" actId="478"/>
          <ac:picMkLst>
            <pc:docMk/>
            <pc:sldMk cId="2590704707" sldId="2147481353"/>
            <ac:picMk id="9" creationId="{83EE6ACF-3475-F2B3-1235-1D7C72A1BAF5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202" v="784" actId="478"/>
        <pc:sldMkLst>
          <pc:docMk/>
          <pc:sldMk cId="2798612497" sldId="2147481354"/>
        </pc:sldMkLst>
        <pc:picChg chg="mod ord">
          <ac:chgData name="BROOKS, Donald Joseph" userId="b69303fd-0a75-4bc6-911c-b12e1b8025b9" providerId="ADAL" clId="{33DF46E9-A830-4E74-A950-C86926D6640A}" dt="2025-07-23T12:09:35.197" v="783" actId="688"/>
          <ac:picMkLst>
            <pc:docMk/>
            <pc:sldMk cId="2798612497" sldId="2147481354"/>
            <ac:picMk id="5" creationId="{06FEB170-E0E1-53DE-1A83-631DA5FFAE74}"/>
          </ac:picMkLst>
        </pc:picChg>
        <pc:picChg chg="del mod modCrop">
          <ac:chgData name="BROOKS, Donald Joseph" userId="b69303fd-0a75-4bc6-911c-b12e1b8025b9" providerId="ADAL" clId="{33DF46E9-A830-4E74-A950-C86926D6640A}" dt="2025-07-21T12:10:25.950" v="148" actId="478"/>
          <ac:picMkLst>
            <pc:docMk/>
            <pc:sldMk cId="2798612497" sldId="2147481354"/>
            <ac:picMk id="5" creationId="{2FF10CE9-1532-78A1-0D2E-0B76008209E7}"/>
          </ac:picMkLst>
        </pc:picChg>
        <pc:picChg chg="del mod ord">
          <ac:chgData name="BROOKS, Donald Joseph" userId="b69303fd-0a75-4bc6-911c-b12e1b8025b9" providerId="ADAL" clId="{33DF46E9-A830-4E74-A950-C86926D6640A}" dt="2025-07-22T13:35:40.975" v="628" actId="478"/>
          <ac:picMkLst>
            <pc:docMk/>
            <pc:sldMk cId="2798612497" sldId="2147481354"/>
            <ac:picMk id="5" creationId="{FA11885C-550B-1EA0-95B6-3CC8C0C43A17}"/>
          </ac:picMkLst>
        </pc:picChg>
        <pc:picChg chg="del mod ord">
          <ac:chgData name="BROOKS, Donald Joseph" userId="b69303fd-0a75-4bc6-911c-b12e1b8025b9" providerId="ADAL" clId="{33DF46E9-A830-4E74-A950-C86926D6640A}" dt="2025-07-23T12:09:35.202" v="784" actId="478"/>
          <ac:picMkLst>
            <pc:docMk/>
            <pc:sldMk cId="2798612497" sldId="2147481354"/>
            <ac:picMk id="6" creationId="{8A830FB8-8397-5DEE-DADB-AEB12375015A}"/>
          </ac:picMkLst>
        </pc:picChg>
        <pc:picChg chg="del mod ord">
          <ac:chgData name="BROOKS, Donald Joseph" userId="b69303fd-0a75-4bc6-911c-b12e1b8025b9" providerId="ADAL" clId="{33DF46E9-A830-4E74-A950-C86926D6640A}" dt="2025-07-21T12:14:37.512" v="304" actId="478"/>
          <ac:picMkLst>
            <pc:docMk/>
            <pc:sldMk cId="2798612497" sldId="2147481354"/>
            <ac:picMk id="7" creationId="{E09B6F9F-0572-F24F-AEDB-E6B2617896DD}"/>
          </ac:picMkLst>
        </pc:picChg>
        <pc:picChg chg="del mod ord">
          <ac:chgData name="BROOKS, Donald Joseph" userId="b69303fd-0a75-4bc6-911c-b12e1b8025b9" providerId="ADAL" clId="{33DF46E9-A830-4E74-A950-C86926D6640A}" dt="2025-07-21T13:02:48.355" v="472" actId="478"/>
          <ac:picMkLst>
            <pc:docMk/>
            <pc:sldMk cId="2798612497" sldId="2147481354"/>
            <ac:picMk id="9" creationId="{F93CAC73-EC3A-61C1-81C7-89F782341645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266" v="796" actId="478"/>
        <pc:sldMkLst>
          <pc:docMk/>
          <pc:sldMk cId="28720764" sldId="2147481355"/>
        </pc:sldMkLst>
        <pc:picChg chg="mod ord">
          <ac:chgData name="BROOKS, Donald Joseph" userId="b69303fd-0a75-4bc6-911c-b12e1b8025b9" providerId="ADAL" clId="{33DF46E9-A830-4E74-A950-C86926D6640A}" dt="2025-07-23T12:09:35.260" v="795" actId="688"/>
          <ac:picMkLst>
            <pc:docMk/>
            <pc:sldMk cId="28720764" sldId="2147481355"/>
            <ac:picMk id="5" creationId="{3568ECEB-7DB0-BC7E-DB07-C1DEE652514D}"/>
          </ac:picMkLst>
        </pc:picChg>
        <pc:picChg chg="del mod ord">
          <ac:chgData name="BROOKS, Donald Joseph" userId="b69303fd-0a75-4bc6-911c-b12e1b8025b9" providerId="ADAL" clId="{33DF46E9-A830-4E74-A950-C86926D6640A}" dt="2025-07-22T13:35:41.039" v="640" actId="478"/>
          <ac:picMkLst>
            <pc:docMk/>
            <pc:sldMk cId="28720764" sldId="2147481355"/>
            <ac:picMk id="5" creationId="{568BD82E-2897-3445-9BD5-7B29D738456A}"/>
          </ac:picMkLst>
        </pc:picChg>
        <pc:picChg chg="del mod modCrop">
          <ac:chgData name="BROOKS, Donald Joseph" userId="b69303fd-0a75-4bc6-911c-b12e1b8025b9" providerId="ADAL" clId="{33DF46E9-A830-4E74-A950-C86926D6640A}" dt="2025-07-21T12:10:25.995" v="160" actId="478"/>
          <ac:picMkLst>
            <pc:docMk/>
            <pc:sldMk cId="28720764" sldId="2147481355"/>
            <ac:picMk id="5" creationId="{DA46A2FF-F67D-F3AF-C373-8029C9EFD98A}"/>
          </ac:picMkLst>
        </pc:picChg>
        <pc:picChg chg="del mod ord">
          <ac:chgData name="BROOKS, Donald Joseph" userId="b69303fd-0a75-4bc6-911c-b12e1b8025b9" providerId="ADAL" clId="{33DF46E9-A830-4E74-A950-C86926D6640A}" dt="2025-07-23T12:09:35.266" v="796" actId="478"/>
          <ac:picMkLst>
            <pc:docMk/>
            <pc:sldMk cId="28720764" sldId="2147481355"/>
            <ac:picMk id="6" creationId="{8B14E07E-EAC7-E145-B1EE-22B6032256A6}"/>
          </ac:picMkLst>
        </pc:picChg>
        <pc:picChg chg="del mod ord">
          <ac:chgData name="BROOKS, Donald Joseph" userId="b69303fd-0a75-4bc6-911c-b12e1b8025b9" providerId="ADAL" clId="{33DF46E9-A830-4E74-A950-C86926D6640A}" dt="2025-07-21T12:14:37.643" v="316" actId="478"/>
          <ac:picMkLst>
            <pc:docMk/>
            <pc:sldMk cId="28720764" sldId="2147481355"/>
            <ac:picMk id="7" creationId="{B41AD2CA-CAB1-6C15-F762-2E5DDED5E240}"/>
          </ac:picMkLst>
        </pc:picChg>
        <pc:picChg chg="del mod ord">
          <ac:chgData name="BROOKS, Donald Joseph" userId="b69303fd-0a75-4bc6-911c-b12e1b8025b9" providerId="ADAL" clId="{33DF46E9-A830-4E74-A950-C86926D6640A}" dt="2025-07-21T12:15:56.157" v="436" actId="478"/>
          <ac:picMkLst>
            <pc:docMk/>
            <pc:sldMk cId="28720764" sldId="2147481355"/>
            <ac:picMk id="9" creationId="{8CAF16C4-D244-031F-A706-7B321585BCBC}"/>
          </ac:picMkLst>
        </pc:picChg>
        <pc:picChg chg="del mod ord">
          <ac:chgData name="BROOKS, Donald Joseph" userId="b69303fd-0a75-4bc6-911c-b12e1b8025b9" providerId="ADAL" clId="{33DF46E9-A830-4E74-A950-C86926D6640A}" dt="2025-07-21T13:02:48.388" v="484" actId="478"/>
          <ac:picMkLst>
            <pc:docMk/>
            <pc:sldMk cId="28720764" sldId="2147481355"/>
            <ac:picMk id="11" creationId="{8B7C150A-83FA-8173-83C1-656E4E9336A2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328" v="808" actId="478"/>
        <pc:sldMkLst>
          <pc:docMk/>
          <pc:sldMk cId="305708335" sldId="2147481356"/>
        </pc:sldMkLst>
        <pc:picChg chg="mod ord">
          <ac:chgData name="BROOKS, Donald Joseph" userId="b69303fd-0a75-4bc6-911c-b12e1b8025b9" providerId="ADAL" clId="{33DF46E9-A830-4E74-A950-C86926D6640A}" dt="2025-07-23T12:09:35.322" v="807" actId="688"/>
          <ac:picMkLst>
            <pc:docMk/>
            <pc:sldMk cId="305708335" sldId="2147481356"/>
            <ac:picMk id="5" creationId="{476AEAB0-A110-1D72-C411-784CA1748982}"/>
          </ac:picMkLst>
        </pc:picChg>
        <pc:picChg chg="del mod ord">
          <ac:chgData name="BROOKS, Donald Joseph" userId="b69303fd-0a75-4bc6-911c-b12e1b8025b9" providerId="ADAL" clId="{33DF46E9-A830-4E74-A950-C86926D6640A}" dt="2025-07-22T13:35:41.086" v="652" actId="478"/>
          <ac:picMkLst>
            <pc:docMk/>
            <pc:sldMk cId="305708335" sldId="2147481356"/>
            <ac:picMk id="5" creationId="{849F629A-B1F0-A7EB-F2A5-1E67B88ABB04}"/>
          </ac:picMkLst>
        </pc:picChg>
        <pc:picChg chg="del mod modCrop">
          <ac:chgData name="BROOKS, Donald Joseph" userId="b69303fd-0a75-4bc6-911c-b12e1b8025b9" providerId="ADAL" clId="{33DF46E9-A830-4E74-A950-C86926D6640A}" dt="2025-07-21T12:10:26.015" v="172" actId="478"/>
          <ac:picMkLst>
            <pc:docMk/>
            <pc:sldMk cId="305708335" sldId="2147481356"/>
            <ac:picMk id="5" creationId="{D171CB60-44D6-753B-4A85-CD1F42F2DBDD}"/>
          </ac:picMkLst>
        </pc:picChg>
        <pc:picChg chg="del mod ord">
          <ac:chgData name="BROOKS, Donald Joseph" userId="b69303fd-0a75-4bc6-911c-b12e1b8025b9" providerId="ADAL" clId="{33DF46E9-A830-4E74-A950-C86926D6640A}" dt="2025-07-23T12:09:35.328" v="808" actId="478"/>
          <ac:picMkLst>
            <pc:docMk/>
            <pc:sldMk cId="305708335" sldId="2147481356"/>
            <ac:picMk id="6" creationId="{36441873-31AE-B42B-EF66-919CFD56745D}"/>
          </ac:picMkLst>
        </pc:picChg>
        <pc:picChg chg="del mod ord">
          <ac:chgData name="BROOKS, Donald Joseph" userId="b69303fd-0a75-4bc6-911c-b12e1b8025b9" providerId="ADAL" clId="{33DF46E9-A830-4E74-A950-C86926D6640A}" dt="2025-07-21T12:14:37.770" v="328" actId="478"/>
          <ac:picMkLst>
            <pc:docMk/>
            <pc:sldMk cId="305708335" sldId="2147481356"/>
            <ac:picMk id="7" creationId="{B8570FAE-A938-EF42-8CB2-5B614FA31197}"/>
          </ac:picMkLst>
        </pc:picChg>
        <pc:picChg chg="del mod ord">
          <ac:chgData name="BROOKS, Donald Joseph" userId="b69303fd-0a75-4bc6-911c-b12e1b8025b9" providerId="ADAL" clId="{33DF46E9-A830-4E74-A950-C86926D6640A}" dt="2025-07-21T13:02:48.442" v="496" actId="478"/>
          <ac:picMkLst>
            <pc:docMk/>
            <pc:sldMk cId="305708335" sldId="2147481356"/>
            <ac:picMk id="9" creationId="{7067BC1E-3201-612E-422B-390F916C4E50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383" v="820" actId="478"/>
        <pc:sldMkLst>
          <pc:docMk/>
          <pc:sldMk cId="730909713" sldId="2147481357"/>
        </pc:sldMkLst>
        <pc:picChg chg="mod ord">
          <ac:chgData name="BROOKS, Donald Joseph" userId="b69303fd-0a75-4bc6-911c-b12e1b8025b9" providerId="ADAL" clId="{33DF46E9-A830-4E74-A950-C86926D6640A}" dt="2025-07-23T12:09:35.376" v="819" actId="688"/>
          <ac:picMkLst>
            <pc:docMk/>
            <pc:sldMk cId="730909713" sldId="2147481357"/>
            <ac:picMk id="5" creationId="{77523EB5-FE68-5261-C43C-B8F248ED23B0}"/>
          </ac:picMkLst>
        </pc:picChg>
        <pc:picChg chg="del mod ord">
          <ac:chgData name="BROOKS, Donald Joseph" userId="b69303fd-0a75-4bc6-911c-b12e1b8025b9" providerId="ADAL" clId="{33DF46E9-A830-4E74-A950-C86926D6640A}" dt="2025-07-22T13:35:41.135" v="664" actId="478"/>
          <ac:picMkLst>
            <pc:docMk/>
            <pc:sldMk cId="730909713" sldId="2147481357"/>
            <ac:picMk id="5" creationId="{A246A273-5CF2-D9F0-A083-83AFC0AB2CBB}"/>
          </ac:picMkLst>
        </pc:picChg>
        <pc:picChg chg="del mod modCrop">
          <ac:chgData name="BROOKS, Donald Joseph" userId="b69303fd-0a75-4bc6-911c-b12e1b8025b9" providerId="ADAL" clId="{33DF46E9-A830-4E74-A950-C86926D6640A}" dt="2025-07-21T12:10:26.046" v="184" actId="478"/>
          <ac:picMkLst>
            <pc:docMk/>
            <pc:sldMk cId="730909713" sldId="2147481357"/>
            <ac:picMk id="5" creationId="{F561FC8E-37FB-91C1-B857-391154AB1389}"/>
          </ac:picMkLst>
        </pc:picChg>
        <pc:picChg chg="del mod ord">
          <ac:chgData name="BROOKS, Donald Joseph" userId="b69303fd-0a75-4bc6-911c-b12e1b8025b9" providerId="ADAL" clId="{33DF46E9-A830-4E74-A950-C86926D6640A}" dt="2025-07-23T12:09:35.383" v="820" actId="478"/>
          <ac:picMkLst>
            <pc:docMk/>
            <pc:sldMk cId="730909713" sldId="2147481357"/>
            <ac:picMk id="6" creationId="{6FF0A77A-B2FD-7F53-0640-1CD75CEA581A}"/>
          </ac:picMkLst>
        </pc:picChg>
        <pc:picChg chg="del mod ord">
          <ac:chgData name="BROOKS, Donald Joseph" userId="b69303fd-0a75-4bc6-911c-b12e1b8025b9" providerId="ADAL" clId="{33DF46E9-A830-4E74-A950-C86926D6640A}" dt="2025-07-21T12:14:37.892" v="340" actId="478"/>
          <ac:picMkLst>
            <pc:docMk/>
            <pc:sldMk cId="730909713" sldId="2147481357"/>
            <ac:picMk id="7" creationId="{34D258D3-7ADA-5415-0B6B-B8BBF7D98BC1}"/>
          </ac:picMkLst>
        </pc:picChg>
        <pc:picChg chg="del mod ord">
          <ac:chgData name="BROOKS, Donald Joseph" userId="b69303fd-0a75-4bc6-911c-b12e1b8025b9" providerId="ADAL" clId="{33DF46E9-A830-4E74-A950-C86926D6640A}" dt="2025-07-21T13:02:48.473" v="508" actId="478"/>
          <ac:picMkLst>
            <pc:docMk/>
            <pc:sldMk cId="730909713" sldId="2147481357"/>
            <ac:picMk id="9" creationId="{CD0EE225-56C8-4EA9-422F-8B7F5FD8917F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446" v="832" actId="478"/>
        <pc:sldMkLst>
          <pc:docMk/>
          <pc:sldMk cId="2744472307" sldId="2147481358"/>
        </pc:sldMkLst>
        <pc:picChg chg="del mod modCrop">
          <ac:chgData name="BROOKS, Donald Joseph" userId="b69303fd-0a75-4bc6-911c-b12e1b8025b9" providerId="ADAL" clId="{33DF46E9-A830-4E74-A950-C86926D6640A}" dt="2025-07-21T12:10:26.083" v="196" actId="478"/>
          <ac:picMkLst>
            <pc:docMk/>
            <pc:sldMk cId="2744472307" sldId="2147481358"/>
            <ac:picMk id="5" creationId="{724A8EA3-21E8-B9E3-357B-C9F711B50047}"/>
          </ac:picMkLst>
        </pc:picChg>
        <pc:picChg chg="mod ord">
          <ac:chgData name="BROOKS, Donald Joseph" userId="b69303fd-0a75-4bc6-911c-b12e1b8025b9" providerId="ADAL" clId="{33DF46E9-A830-4E74-A950-C86926D6640A}" dt="2025-07-23T12:09:35.441" v="831" actId="688"/>
          <ac:picMkLst>
            <pc:docMk/>
            <pc:sldMk cId="2744472307" sldId="2147481358"/>
            <ac:picMk id="5" creationId="{85675713-FB0C-A31E-5ACD-C652DB2251F8}"/>
          </ac:picMkLst>
        </pc:picChg>
        <pc:picChg chg="del mod ord">
          <ac:chgData name="BROOKS, Donald Joseph" userId="b69303fd-0a75-4bc6-911c-b12e1b8025b9" providerId="ADAL" clId="{33DF46E9-A830-4E74-A950-C86926D6640A}" dt="2025-07-22T13:35:41.195" v="676" actId="478"/>
          <ac:picMkLst>
            <pc:docMk/>
            <pc:sldMk cId="2744472307" sldId="2147481358"/>
            <ac:picMk id="5" creationId="{AD5A9798-1812-3241-8019-AFA9A9C26BAC}"/>
          </ac:picMkLst>
        </pc:picChg>
        <pc:picChg chg="del mod ord">
          <ac:chgData name="BROOKS, Donald Joseph" userId="b69303fd-0a75-4bc6-911c-b12e1b8025b9" providerId="ADAL" clId="{33DF46E9-A830-4E74-A950-C86926D6640A}" dt="2025-07-23T12:09:35.446" v="832" actId="478"/>
          <ac:picMkLst>
            <pc:docMk/>
            <pc:sldMk cId="2744472307" sldId="2147481358"/>
            <ac:picMk id="6" creationId="{11A91A2A-3277-4102-238B-9F0CDAEBE6D7}"/>
          </ac:picMkLst>
        </pc:picChg>
        <pc:picChg chg="del mod ord">
          <ac:chgData name="BROOKS, Donald Joseph" userId="b69303fd-0a75-4bc6-911c-b12e1b8025b9" providerId="ADAL" clId="{33DF46E9-A830-4E74-A950-C86926D6640A}" dt="2025-07-21T12:14:37.993" v="352" actId="478"/>
          <ac:picMkLst>
            <pc:docMk/>
            <pc:sldMk cId="2744472307" sldId="2147481358"/>
            <ac:picMk id="7" creationId="{FE394E1A-8885-568D-A46E-4D046F6D68ED}"/>
          </ac:picMkLst>
        </pc:picChg>
        <pc:picChg chg="del mod ord">
          <ac:chgData name="BROOKS, Donald Joseph" userId="b69303fd-0a75-4bc6-911c-b12e1b8025b9" providerId="ADAL" clId="{33DF46E9-A830-4E74-A950-C86926D6640A}" dt="2025-07-21T13:02:48.520" v="520" actId="478"/>
          <ac:picMkLst>
            <pc:docMk/>
            <pc:sldMk cId="2744472307" sldId="2147481358"/>
            <ac:picMk id="9" creationId="{F3332C67-966B-2AB4-A211-AA1F3BAB02A6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516" v="844" actId="478"/>
        <pc:sldMkLst>
          <pc:docMk/>
          <pc:sldMk cId="3741445711" sldId="2147481359"/>
        </pc:sldMkLst>
        <pc:picChg chg="mod ord">
          <ac:chgData name="BROOKS, Donald Joseph" userId="b69303fd-0a75-4bc6-911c-b12e1b8025b9" providerId="ADAL" clId="{33DF46E9-A830-4E74-A950-C86926D6640A}" dt="2025-07-23T12:09:35.511" v="843" actId="688"/>
          <ac:picMkLst>
            <pc:docMk/>
            <pc:sldMk cId="3741445711" sldId="2147481359"/>
            <ac:picMk id="5" creationId="{CE433D76-CC6C-DCE4-7FE4-C480770C59E2}"/>
          </ac:picMkLst>
        </pc:picChg>
        <pc:picChg chg="del mod ord">
          <ac:chgData name="BROOKS, Donald Joseph" userId="b69303fd-0a75-4bc6-911c-b12e1b8025b9" providerId="ADAL" clId="{33DF46E9-A830-4E74-A950-C86926D6640A}" dt="2025-07-22T13:35:41.247" v="688" actId="478"/>
          <ac:picMkLst>
            <pc:docMk/>
            <pc:sldMk cId="3741445711" sldId="2147481359"/>
            <ac:picMk id="5" creationId="{F655A5B3-0DA1-D8F1-ECCD-6282B8B014DE}"/>
          </ac:picMkLst>
        </pc:picChg>
        <pc:picChg chg="del mod modCrop">
          <ac:chgData name="BROOKS, Donald Joseph" userId="b69303fd-0a75-4bc6-911c-b12e1b8025b9" providerId="ADAL" clId="{33DF46E9-A830-4E74-A950-C86926D6640A}" dt="2025-07-21T12:10:26.112" v="208" actId="478"/>
          <ac:picMkLst>
            <pc:docMk/>
            <pc:sldMk cId="3741445711" sldId="2147481359"/>
            <ac:picMk id="5" creationId="{FC59F1C1-EBAB-032E-13E1-9992A4D0084B}"/>
          </ac:picMkLst>
        </pc:picChg>
        <pc:picChg chg="del mod ord">
          <ac:chgData name="BROOKS, Donald Joseph" userId="b69303fd-0a75-4bc6-911c-b12e1b8025b9" providerId="ADAL" clId="{33DF46E9-A830-4E74-A950-C86926D6640A}" dt="2025-07-23T12:09:35.516" v="844" actId="478"/>
          <ac:picMkLst>
            <pc:docMk/>
            <pc:sldMk cId="3741445711" sldId="2147481359"/>
            <ac:picMk id="6" creationId="{25B139EC-68FD-BF4A-C9C2-D22749E29068}"/>
          </ac:picMkLst>
        </pc:picChg>
        <pc:picChg chg="del mod ord">
          <ac:chgData name="BROOKS, Donald Joseph" userId="b69303fd-0a75-4bc6-911c-b12e1b8025b9" providerId="ADAL" clId="{33DF46E9-A830-4E74-A950-C86926D6640A}" dt="2025-07-21T12:14:38.081" v="364" actId="478"/>
          <ac:picMkLst>
            <pc:docMk/>
            <pc:sldMk cId="3741445711" sldId="2147481359"/>
            <ac:picMk id="7" creationId="{C085C773-F299-D41F-F01E-84C438F6BC9B}"/>
          </ac:picMkLst>
        </pc:picChg>
        <pc:picChg chg="del mod ord">
          <ac:chgData name="BROOKS, Donald Joseph" userId="b69303fd-0a75-4bc6-911c-b12e1b8025b9" providerId="ADAL" clId="{33DF46E9-A830-4E74-A950-C86926D6640A}" dt="2025-07-21T13:02:48.568" v="532" actId="478"/>
          <ac:picMkLst>
            <pc:docMk/>
            <pc:sldMk cId="3741445711" sldId="2147481359"/>
            <ac:picMk id="9" creationId="{F801B642-79A4-2115-E16D-5872BBAE4050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568" v="856" actId="478"/>
        <pc:sldMkLst>
          <pc:docMk/>
          <pc:sldMk cId="4189639994" sldId="2147481360"/>
        </pc:sldMkLst>
        <pc:picChg chg="mod ord">
          <ac:chgData name="BROOKS, Donald Joseph" userId="b69303fd-0a75-4bc6-911c-b12e1b8025b9" providerId="ADAL" clId="{33DF46E9-A830-4E74-A950-C86926D6640A}" dt="2025-07-23T12:09:35.563" v="855" actId="688"/>
          <ac:picMkLst>
            <pc:docMk/>
            <pc:sldMk cId="4189639994" sldId="2147481360"/>
            <ac:picMk id="5" creationId="{3203B770-0E8A-48A2-8E9B-1450378D1815}"/>
          </ac:picMkLst>
        </pc:picChg>
        <pc:picChg chg="del mod modCrop">
          <ac:chgData name="BROOKS, Donald Joseph" userId="b69303fd-0a75-4bc6-911c-b12e1b8025b9" providerId="ADAL" clId="{33DF46E9-A830-4E74-A950-C86926D6640A}" dt="2025-07-21T12:10:26.132" v="220" actId="478"/>
          <ac:picMkLst>
            <pc:docMk/>
            <pc:sldMk cId="4189639994" sldId="2147481360"/>
            <ac:picMk id="5" creationId="{42E3A6EF-AC74-4618-6185-2E9BA10EC603}"/>
          </ac:picMkLst>
        </pc:picChg>
        <pc:picChg chg="del mod ord">
          <ac:chgData name="BROOKS, Donald Joseph" userId="b69303fd-0a75-4bc6-911c-b12e1b8025b9" providerId="ADAL" clId="{33DF46E9-A830-4E74-A950-C86926D6640A}" dt="2025-07-22T13:35:41.311" v="700" actId="478"/>
          <ac:picMkLst>
            <pc:docMk/>
            <pc:sldMk cId="4189639994" sldId="2147481360"/>
            <ac:picMk id="5" creationId="{F0ECE03D-5940-A8F0-C331-FA6EE472840A}"/>
          </ac:picMkLst>
        </pc:picChg>
        <pc:picChg chg="del mod ord">
          <ac:chgData name="BROOKS, Donald Joseph" userId="b69303fd-0a75-4bc6-911c-b12e1b8025b9" providerId="ADAL" clId="{33DF46E9-A830-4E74-A950-C86926D6640A}" dt="2025-07-23T12:09:35.568" v="856" actId="478"/>
          <ac:picMkLst>
            <pc:docMk/>
            <pc:sldMk cId="4189639994" sldId="2147481360"/>
            <ac:picMk id="6" creationId="{16D2B574-C479-AB99-41A7-EF99D37D0D38}"/>
          </ac:picMkLst>
        </pc:picChg>
        <pc:picChg chg="del mod ord">
          <ac:chgData name="BROOKS, Donald Joseph" userId="b69303fd-0a75-4bc6-911c-b12e1b8025b9" providerId="ADAL" clId="{33DF46E9-A830-4E74-A950-C86926D6640A}" dt="2025-07-21T12:14:38.173" v="376" actId="478"/>
          <ac:picMkLst>
            <pc:docMk/>
            <pc:sldMk cId="4189639994" sldId="2147481360"/>
            <ac:picMk id="7" creationId="{F7734862-9512-6578-45D9-40C41901F3BD}"/>
          </ac:picMkLst>
        </pc:picChg>
        <pc:picChg chg="del mod ord">
          <ac:chgData name="BROOKS, Donald Joseph" userId="b69303fd-0a75-4bc6-911c-b12e1b8025b9" providerId="ADAL" clId="{33DF46E9-A830-4E74-A950-C86926D6640A}" dt="2025-07-21T13:02:48.622" v="544" actId="478"/>
          <ac:picMkLst>
            <pc:docMk/>
            <pc:sldMk cId="4189639994" sldId="2147481360"/>
            <ac:picMk id="9" creationId="{32C623CC-AD67-233D-F874-4D25DCA59424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616" v="868" actId="478"/>
        <pc:sldMkLst>
          <pc:docMk/>
          <pc:sldMk cId="3128801654" sldId="2147481361"/>
        </pc:sldMkLst>
        <pc:picChg chg="mod ord">
          <ac:chgData name="BROOKS, Donald Joseph" userId="b69303fd-0a75-4bc6-911c-b12e1b8025b9" providerId="ADAL" clId="{33DF46E9-A830-4E74-A950-C86926D6640A}" dt="2025-07-23T12:09:35.610" v="867" actId="688"/>
          <ac:picMkLst>
            <pc:docMk/>
            <pc:sldMk cId="3128801654" sldId="2147481361"/>
            <ac:picMk id="5" creationId="{14390A5F-7D4A-28D5-1E11-2BBC8A904ADA}"/>
          </ac:picMkLst>
        </pc:picChg>
        <pc:picChg chg="del mod ord">
          <ac:chgData name="BROOKS, Donald Joseph" userId="b69303fd-0a75-4bc6-911c-b12e1b8025b9" providerId="ADAL" clId="{33DF46E9-A830-4E74-A950-C86926D6640A}" dt="2025-07-22T13:35:41.389" v="712" actId="478"/>
          <ac:picMkLst>
            <pc:docMk/>
            <pc:sldMk cId="3128801654" sldId="2147481361"/>
            <ac:picMk id="5" creationId="{7DB4F4FC-EF27-EFBF-6D59-9DD878519629}"/>
          </ac:picMkLst>
        </pc:picChg>
        <pc:picChg chg="del mod modCrop">
          <ac:chgData name="BROOKS, Donald Joseph" userId="b69303fd-0a75-4bc6-911c-b12e1b8025b9" providerId="ADAL" clId="{33DF46E9-A830-4E74-A950-C86926D6640A}" dt="2025-07-21T12:10:26.164" v="232" actId="478"/>
          <ac:picMkLst>
            <pc:docMk/>
            <pc:sldMk cId="3128801654" sldId="2147481361"/>
            <ac:picMk id="5" creationId="{95A9418B-0184-701A-C0A9-FB330AD523C9}"/>
          </ac:picMkLst>
        </pc:picChg>
        <pc:picChg chg="del mod ord">
          <ac:chgData name="BROOKS, Donald Joseph" userId="b69303fd-0a75-4bc6-911c-b12e1b8025b9" providerId="ADAL" clId="{33DF46E9-A830-4E74-A950-C86926D6640A}" dt="2025-07-23T12:09:35.616" v="868" actId="478"/>
          <ac:picMkLst>
            <pc:docMk/>
            <pc:sldMk cId="3128801654" sldId="2147481361"/>
            <ac:picMk id="6" creationId="{0509A201-6E67-2B9B-5D1B-0514F48EE9C9}"/>
          </ac:picMkLst>
        </pc:picChg>
        <pc:picChg chg="del mod ord">
          <ac:chgData name="BROOKS, Donald Joseph" userId="b69303fd-0a75-4bc6-911c-b12e1b8025b9" providerId="ADAL" clId="{33DF46E9-A830-4E74-A950-C86926D6640A}" dt="2025-07-21T12:14:38.264" v="388" actId="478"/>
          <ac:picMkLst>
            <pc:docMk/>
            <pc:sldMk cId="3128801654" sldId="2147481361"/>
            <ac:picMk id="7" creationId="{A5BDB581-7291-B633-3F8E-F885CF651AD4}"/>
          </ac:picMkLst>
        </pc:picChg>
        <pc:picChg chg="del mod ord">
          <ac:chgData name="BROOKS, Donald Joseph" userId="b69303fd-0a75-4bc6-911c-b12e1b8025b9" providerId="ADAL" clId="{33DF46E9-A830-4E74-A950-C86926D6640A}" dt="2025-07-21T13:02:48.653" v="556" actId="478"/>
          <ac:picMkLst>
            <pc:docMk/>
            <pc:sldMk cId="3128801654" sldId="2147481361"/>
            <ac:picMk id="9" creationId="{A109B391-6C26-988A-8833-C4BFE5CC477B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668" v="880" actId="478"/>
        <pc:sldMkLst>
          <pc:docMk/>
          <pc:sldMk cId="3878427151" sldId="2147481362"/>
        </pc:sldMkLst>
        <pc:picChg chg="mod ord">
          <ac:chgData name="BROOKS, Donald Joseph" userId="b69303fd-0a75-4bc6-911c-b12e1b8025b9" providerId="ADAL" clId="{33DF46E9-A830-4E74-A950-C86926D6640A}" dt="2025-07-23T12:09:35.662" v="879" actId="688"/>
          <ac:picMkLst>
            <pc:docMk/>
            <pc:sldMk cId="3878427151" sldId="2147481362"/>
            <ac:picMk id="5" creationId="{8159A5D5-ADDB-6DBB-F337-C25F525642E4}"/>
          </ac:picMkLst>
        </pc:picChg>
        <pc:picChg chg="del mod modCrop">
          <ac:chgData name="BROOKS, Donald Joseph" userId="b69303fd-0a75-4bc6-911c-b12e1b8025b9" providerId="ADAL" clId="{33DF46E9-A830-4E74-A950-C86926D6640A}" dt="2025-07-21T12:10:26.207" v="244" actId="478"/>
          <ac:picMkLst>
            <pc:docMk/>
            <pc:sldMk cId="3878427151" sldId="2147481362"/>
            <ac:picMk id="5" creationId="{AF4036CF-5135-8684-5C8E-CFAD14FCF81B}"/>
          </ac:picMkLst>
        </pc:picChg>
        <pc:picChg chg="del mod ord">
          <ac:chgData name="BROOKS, Donald Joseph" userId="b69303fd-0a75-4bc6-911c-b12e1b8025b9" providerId="ADAL" clId="{33DF46E9-A830-4E74-A950-C86926D6640A}" dt="2025-07-22T13:35:41.455" v="724" actId="478"/>
          <ac:picMkLst>
            <pc:docMk/>
            <pc:sldMk cId="3878427151" sldId="2147481362"/>
            <ac:picMk id="5" creationId="{D2E1D802-A15F-CCDE-CDE0-0A22B5F6BAF2}"/>
          </ac:picMkLst>
        </pc:picChg>
        <pc:picChg chg="del mod ord">
          <ac:chgData name="BROOKS, Donald Joseph" userId="b69303fd-0a75-4bc6-911c-b12e1b8025b9" providerId="ADAL" clId="{33DF46E9-A830-4E74-A950-C86926D6640A}" dt="2025-07-23T12:09:35.668" v="880" actId="478"/>
          <ac:picMkLst>
            <pc:docMk/>
            <pc:sldMk cId="3878427151" sldId="2147481362"/>
            <ac:picMk id="6" creationId="{B7D8F675-0F12-AAF6-440D-AD9AE80CB6D1}"/>
          </ac:picMkLst>
        </pc:picChg>
        <pc:picChg chg="del mod ord">
          <ac:chgData name="BROOKS, Donald Joseph" userId="b69303fd-0a75-4bc6-911c-b12e1b8025b9" providerId="ADAL" clId="{33DF46E9-A830-4E74-A950-C86926D6640A}" dt="2025-07-21T12:14:38.360" v="400" actId="478"/>
          <ac:picMkLst>
            <pc:docMk/>
            <pc:sldMk cId="3878427151" sldId="2147481362"/>
            <ac:picMk id="7" creationId="{E92C8F30-B910-D456-B235-4C0EC71F831D}"/>
          </ac:picMkLst>
        </pc:picChg>
        <pc:picChg chg="del mod ord">
          <ac:chgData name="BROOKS, Donald Joseph" userId="b69303fd-0a75-4bc6-911c-b12e1b8025b9" providerId="ADAL" clId="{33DF46E9-A830-4E74-A950-C86926D6640A}" dt="2025-07-21T13:02:48.701" v="568" actId="478"/>
          <ac:picMkLst>
            <pc:docMk/>
            <pc:sldMk cId="3878427151" sldId="2147481362"/>
            <ac:picMk id="9" creationId="{F0A10D89-21C1-31BD-E04C-8EDCD5D9DF9B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718" v="892" actId="478"/>
        <pc:sldMkLst>
          <pc:docMk/>
          <pc:sldMk cId="2867061666" sldId="2147481363"/>
        </pc:sldMkLst>
        <pc:picChg chg="del mod modCrop">
          <ac:chgData name="BROOKS, Donald Joseph" userId="b69303fd-0a75-4bc6-911c-b12e1b8025b9" providerId="ADAL" clId="{33DF46E9-A830-4E74-A950-C86926D6640A}" dt="2025-07-21T12:10:26.239" v="256" actId="478"/>
          <ac:picMkLst>
            <pc:docMk/>
            <pc:sldMk cId="2867061666" sldId="2147481363"/>
            <ac:picMk id="5" creationId="{3C6E4B15-7D06-D6D6-0F0C-8D441129510E}"/>
          </ac:picMkLst>
        </pc:picChg>
        <pc:picChg chg="del mod ord">
          <ac:chgData name="BROOKS, Donald Joseph" userId="b69303fd-0a75-4bc6-911c-b12e1b8025b9" providerId="ADAL" clId="{33DF46E9-A830-4E74-A950-C86926D6640A}" dt="2025-07-22T13:35:41.514" v="736" actId="478"/>
          <ac:picMkLst>
            <pc:docMk/>
            <pc:sldMk cId="2867061666" sldId="2147481363"/>
            <ac:picMk id="5" creationId="{711F6402-2B1A-570E-C814-1F66038F6A24}"/>
          </ac:picMkLst>
        </pc:picChg>
        <pc:picChg chg="mod ord">
          <ac:chgData name="BROOKS, Donald Joseph" userId="b69303fd-0a75-4bc6-911c-b12e1b8025b9" providerId="ADAL" clId="{33DF46E9-A830-4E74-A950-C86926D6640A}" dt="2025-07-23T12:09:35.712" v="891" actId="688"/>
          <ac:picMkLst>
            <pc:docMk/>
            <pc:sldMk cId="2867061666" sldId="2147481363"/>
            <ac:picMk id="5" creationId="{F5940165-2295-333A-A12D-9646FC1994BF}"/>
          </ac:picMkLst>
        </pc:picChg>
        <pc:picChg chg="del mod ord">
          <ac:chgData name="BROOKS, Donald Joseph" userId="b69303fd-0a75-4bc6-911c-b12e1b8025b9" providerId="ADAL" clId="{33DF46E9-A830-4E74-A950-C86926D6640A}" dt="2025-07-23T12:09:35.718" v="892" actId="478"/>
          <ac:picMkLst>
            <pc:docMk/>
            <pc:sldMk cId="2867061666" sldId="2147481363"/>
            <ac:picMk id="6" creationId="{E0EF4CA7-6EB8-E5AE-8BB2-7BE6F13DE7DC}"/>
          </ac:picMkLst>
        </pc:picChg>
        <pc:picChg chg="del mod ord">
          <ac:chgData name="BROOKS, Donald Joseph" userId="b69303fd-0a75-4bc6-911c-b12e1b8025b9" providerId="ADAL" clId="{33DF46E9-A830-4E74-A950-C86926D6640A}" dt="2025-07-21T12:14:38.448" v="412" actId="478"/>
          <ac:picMkLst>
            <pc:docMk/>
            <pc:sldMk cId="2867061666" sldId="2147481363"/>
            <ac:picMk id="7" creationId="{912AFE52-977D-558E-DA1D-0E81563E1403}"/>
          </ac:picMkLst>
        </pc:picChg>
        <pc:picChg chg="del mod ord">
          <ac:chgData name="BROOKS, Donald Joseph" userId="b69303fd-0a75-4bc6-911c-b12e1b8025b9" providerId="ADAL" clId="{33DF46E9-A830-4E74-A950-C86926D6640A}" dt="2025-07-21T13:02:48.733" v="580" actId="478"/>
          <ac:picMkLst>
            <pc:docMk/>
            <pc:sldMk cId="2867061666" sldId="2147481363"/>
            <ac:picMk id="9" creationId="{C73708E6-AB75-944B-6A61-83AEF2E28870}"/>
          </ac:picMkLst>
        </pc:picChg>
      </pc:sldChg>
      <pc:sldChg chg="delSp modSp mod">
        <pc:chgData name="BROOKS, Donald Joseph" userId="b69303fd-0a75-4bc6-911c-b12e1b8025b9" providerId="ADAL" clId="{33DF46E9-A830-4E74-A950-C86926D6640A}" dt="2025-07-23T12:09:35.764" v="904" actId="478"/>
        <pc:sldMkLst>
          <pc:docMk/>
          <pc:sldMk cId="4082452863" sldId="2147481364"/>
        </pc:sldMkLst>
        <pc:picChg chg="mod ord">
          <ac:chgData name="BROOKS, Donald Joseph" userId="b69303fd-0a75-4bc6-911c-b12e1b8025b9" providerId="ADAL" clId="{33DF46E9-A830-4E74-A950-C86926D6640A}" dt="2025-07-23T12:09:35.759" v="903" actId="688"/>
          <ac:picMkLst>
            <pc:docMk/>
            <pc:sldMk cId="4082452863" sldId="2147481364"/>
            <ac:picMk id="5" creationId="{09DC0E96-84E2-BA6A-472F-83D8C36D6143}"/>
          </ac:picMkLst>
        </pc:picChg>
        <pc:picChg chg="del mod modCrop">
          <ac:chgData name="BROOKS, Donald Joseph" userId="b69303fd-0a75-4bc6-911c-b12e1b8025b9" providerId="ADAL" clId="{33DF46E9-A830-4E74-A950-C86926D6640A}" dt="2025-07-21T12:10:26.272" v="268" actId="478"/>
          <ac:picMkLst>
            <pc:docMk/>
            <pc:sldMk cId="4082452863" sldId="2147481364"/>
            <ac:picMk id="5" creationId="{0C3A087C-46D3-6B71-5430-E8C6243780BF}"/>
          </ac:picMkLst>
        </pc:picChg>
        <pc:picChg chg="del mod ord">
          <ac:chgData name="BROOKS, Donald Joseph" userId="b69303fd-0a75-4bc6-911c-b12e1b8025b9" providerId="ADAL" clId="{33DF46E9-A830-4E74-A950-C86926D6640A}" dt="2025-07-22T13:35:41.562" v="748" actId="478"/>
          <ac:picMkLst>
            <pc:docMk/>
            <pc:sldMk cId="4082452863" sldId="2147481364"/>
            <ac:picMk id="5" creationId="{8BB61D5D-DCB6-61FC-B36F-1467B19BD3EF}"/>
          </ac:picMkLst>
        </pc:picChg>
        <pc:picChg chg="del mod ord">
          <ac:chgData name="BROOKS, Donald Joseph" userId="b69303fd-0a75-4bc6-911c-b12e1b8025b9" providerId="ADAL" clId="{33DF46E9-A830-4E74-A950-C86926D6640A}" dt="2025-07-23T12:09:35.764" v="904" actId="478"/>
          <ac:picMkLst>
            <pc:docMk/>
            <pc:sldMk cId="4082452863" sldId="2147481364"/>
            <ac:picMk id="6" creationId="{0D7DC942-0FD6-A392-E106-481C6A767DEC}"/>
          </ac:picMkLst>
        </pc:picChg>
        <pc:picChg chg="del mod ord">
          <ac:chgData name="BROOKS, Donald Joseph" userId="b69303fd-0a75-4bc6-911c-b12e1b8025b9" providerId="ADAL" clId="{33DF46E9-A830-4E74-A950-C86926D6640A}" dt="2025-07-21T12:14:38.555" v="424" actId="478"/>
          <ac:picMkLst>
            <pc:docMk/>
            <pc:sldMk cId="4082452863" sldId="2147481364"/>
            <ac:picMk id="7" creationId="{A8836C5B-8F39-2C33-AD99-5CFD6E8CFA9B}"/>
          </ac:picMkLst>
        </pc:picChg>
        <pc:picChg chg="del mod ord">
          <ac:chgData name="BROOKS, Donald Joseph" userId="b69303fd-0a75-4bc6-911c-b12e1b8025b9" providerId="ADAL" clId="{33DF46E9-A830-4E74-A950-C86926D6640A}" dt="2025-07-21T13:02:48.780" v="592" actId="478"/>
          <ac:picMkLst>
            <pc:docMk/>
            <pc:sldMk cId="4082452863" sldId="2147481364"/>
            <ac:picMk id="9" creationId="{6AE69E2E-1AD6-2E32-7DAB-8975916D82DA}"/>
          </ac:picMkLst>
        </pc:picChg>
      </pc:sldChg>
    </pc:docChg>
  </pc:docChgLst>
  <pc:docChgLst>
    <pc:chgData name="BROOKS, Donald Joseph" userId="b69303fd-0a75-4bc6-911c-b12e1b8025b9" providerId="ADAL" clId="{44B904A0-9543-45E8-8F4F-86647645909A}"/>
    <pc:docChg chg="custSel modSld">
      <pc:chgData name="BROOKS, Donald Joseph" userId="b69303fd-0a75-4bc6-911c-b12e1b8025b9" providerId="ADAL" clId="{44B904A0-9543-45E8-8F4F-86647645909A}" dt="2025-07-24T10:49:33.191" v="155" actId="478"/>
      <pc:docMkLst>
        <pc:docMk/>
      </pc:docMkLst>
      <pc:sldChg chg="delSp modSp mod">
        <pc:chgData name="BROOKS, Donald Joseph" userId="b69303fd-0a75-4bc6-911c-b12e1b8025b9" providerId="ADAL" clId="{44B904A0-9543-45E8-8F4F-86647645909A}" dt="2025-07-24T10:49:32.541" v="11" actId="478"/>
        <pc:sldMkLst>
          <pc:docMk/>
          <pc:sldMk cId="2202562753" sldId="2147481352"/>
        </pc:sldMkLst>
        <pc:picChg chg="del">
          <ac:chgData name="BROOKS, Donald Joseph" userId="b69303fd-0a75-4bc6-911c-b12e1b8025b9" providerId="ADAL" clId="{44B904A0-9543-45E8-8F4F-86647645909A}" dt="2025-07-24T10:49:32.541" v="11" actId="478"/>
          <ac:picMkLst>
            <pc:docMk/>
            <pc:sldMk cId="2202562753" sldId="2147481352"/>
            <ac:picMk id="5" creationId="{D9BF472B-A0DD-B68C-BF8C-F66423090A37}"/>
          </ac:picMkLst>
        </pc:picChg>
        <pc:picChg chg="mod ord">
          <ac:chgData name="BROOKS, Donald Joseph" userId="b69303fd-0a75-4bc6-911c-b12e1b8025b9" providerId="ADAL" clId="{44B904A0-9543-45E8-8F4F-86647645909A}" dt="2025-07-24T10:49:32.511" v="10" actId="688"/>
          <ac:picMkLst>
            <pc:docMk/>
            <pc:sldMk cId="2202562753" sldId="2147481352"/>
            <ac:picMk id="6" creationId="{58563FA8-F17D-1753-F7D3-CE71D5C914A0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604" v="23" actId="478"/>
        <pc:sldMkLst>
          <pc:docMk/>
          <pc:sldMk cId="2590704707" sldId="2147481353"/>
        </pc:sldMkLst>
        <pc:picChg chg="del">
          <ac:chgData name="BROOKS, Donald Joseph" userId="b69303fd-0a75-4bc6-911c-b12e1b8025b9" providerId="ADAL" clId="{44B904A0-9543-45E8-8F4F-86647645909A}" dt="2025-07-24T10:49:32.604" v="23" actId="478"/>
          <ac:picMkLst>
            <pc:docMk/>
            <pc:sldMk cId="2590704707" sldId="2147481353"/>
            <ac:picMk id="5" creationId="{FE0B81CA-8945-34CB-8BB0-80D9C2A164C9}"/>
          </ac:picMkLst>
        </pc:picChg>
        <pc:picChg chg="mod ord">
          <ac:chgData name="BROOKS, Donald Joseph" userId="b69303fd-0a75-4bc6-911c-b12e1b8025b9" providerId="ADAL" clId="{44B904A0-9543-45E8-8F4F-86647645909A}" dt="2025-07-24T10:49:32.587" v="22" actId="688"/>
          <ac:picMkLst>
            <pc:docMk/>
            <pc:sldMk cId="2590704707" sldId="2147481353"/>
            <ac:picMk id="6" creationId="{6B30A0E5-E37D-2650-AB82-2BE71B019DD8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661" v="35" actId="478"/>
        <pc:sldMkLst>
          <pc:docMk/>
          <pc:sldMk cId="2798612497" sldId="2147481354"/>
        </pc:sldMkLst>
        <pc:picChg chg="del">
          <ac:chgData name="BROOKS, Donald Joseph" userId="b69303fd-0a75-4bc6-911c-b12e1b8025b9" providerId="ADAL" clId="{44B904A0-9543-45E8-8F4F-86647645909A}" dt="2025-07-24T10:49:32.661" v="35" actId="478"/>
          <ac:picMkLst>
            <pc:docMk/>
            <pc:sldMk cId="2798612497" sldId="2147481354"/>
            <ac:picMk id="5" creationId="{06FEB170-E0E1-53DE-1A83-631DA5FFAE74}"/>
          </ac:picMkLst>
        </pc:picChg>
        <pc:picChg chg="mod ord">
          <ac:chgData name="BROOKS, Donald Joseph" userId="b69303fd-0a75-4bc6-911c-b12e1b8025b9" providerId="ADAL" clId="{44B904A0-9543-45E8-8F4F-86647645909A}" dt="2025-07-24T10:49:32.661" v="34" actId="688"/>
          <ac:picMkLst>
            <pc:docMk/>
            <pc:sldMk cId="2798612497" sldId="2147481354"/>
            <ac:picMk id="6" creationId="{B6F921B0-676A-5A13-8DC6-EF8D6D793C7F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734" v="47" actId="478"/>
        <pc:sldMkLst>
          <pc:docMk/>
          <pc:sldMk cId="28720764" sldId="2147481355"/>
        </pc:sldMkLst>
        <pc:picChg chg="del">
          <ac:chgData name="BROOKS, Donald Joseph" userId="b69303fd-0a75-4bc6-911c-b12e1b8025b9" providerId="ADAL" clId="{44B904A0-9543-45E8-8F4F-86647645909A}" dt="2025-07-24T10:49:32.734" v="47" actId="478"/>
          <ac:picMkLst>
            <pc:docMk/>
            <pc:sldMk cId="28720764" sldId="2147481355"/>
            <ac:picMk id="5" creationId="{3568ECEB-7DB0-BC7E-DB07-C1DEE652514D}"/>
          </ac:picMkLst>
        </pc:picChg>
        <pc:picChg chg="mod ord">
          <ac:chgData name="BROOKS, Donald Joseph" userId="b69303fd-0a75-4bc6-911c-b12e1b8025b9" providerId="ADAL" clId="{44B904A0-9543-45E8-8F4F-86647645909A}" dt="2025-07-24T10:49:32.734" v="46" actId="688"/>
          <ac:picMkLst>
            <pc:docMk/>
            <pc:sldMk cId="28720764" sldId="2147481355"/>
            <ac:picMk id="6" creationId="{A5DA3D25-E0D7-2492-110E-4A8744E875B0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784" v="59" actId="478"/>
        <pc:sldMkLst>
          <pc:docMk/>
          <pc:sldMk cId="305708335" sldId="2147481356"/>
        </pc:sldMkLst>
        <pc:picChg chg="del">
          <ac:chgData name="BROOKS, Donald Joseph" userId="b69303fd-0a75-4bc6-911c-b12e1b8025b9" providerId="ADAL" clId="{44B904A0-9543-45E8-8F4F-86647645909A}" dt="2025-07-24T10:49:32.784" v="59" actId="478"/>
          <ac:picMkLst>
            <pc:docMk/>
            <pc:sldMk cId="305708335" sldId="2147481356"/>
            <ac:picMk id="5" creationId="{476AEAB0-A110-1D72-C411-784CA1748982}"/>
          </ac:picMkLst>
        </pc:picChg>
        <pc:picChg chg="mod ord">
          <ac:chgData name="BROOKS, Donald Joseph" userId="b69303fd-0a75-4bc6-911c-b12e1b8025b9" providerId="ADAL" clId="{44B904A0-9543-45E8-8F4F-86647645909A}" dt="2025-07-24T10:49:32.784" v="58" actId="688"/>
          <ac:picMkLst>
            <pc:docMk/>
            <pc:sldMk cId="305708335" sldId="2147481356"/>
            <ac:picMk id="6" creationId="{758034DB-3B77-D258-EA6F-10F764F872F9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826" v="71" actId="478"/>
        <pc:sldMkLst>
          <pc:docMk/>
          <pc:sldMk cId="730909713" sldId="2147481357"/>
        </pc:sldMkLst>
        <pc:picChg chg="del">
          <ac:chgData name="BROOKS, Donald Joseph" userId="b69303fd-0a75-4bc6-911c-b12e1b8025b9" providerId="ADAL" clId="{44B904A0-9543-45E8-8F4F-86647645909A}" dt="2025-07-24T10:49:32.826" v="71" actId="478"/>
          <ac:picMkLst>
            <pc:docMk/>
            <pc:sldMk cId="730909713" sldId="2147481357"/>
            <ac:picMk id="5" creationId="{77523EB5-FE68-5261-C43C-B8F248ED23B0}"/>
          </ac:picMkLst>
        </pc:picChg>
        <pc:picChg chg="mod ord">
          <ac:chgData name="BROOKS, Donald Joseph" userId="b69303fd-0a75-4bc6-911c-b12e1b8025b9" providerId="ADAL" clId="{44B904A0-9543-45E8-8F4F-86647645909A}" dt="2025-07-24T10:49:32.826" v="70" actId="688"/>
          <ac:picMkLst>
            <pc:docMk/>
            <pc:sldMk cId="730909713" sldId="2147481357"/>
            <ac:picMk id="6" creationId="{88631C66-4AC5-BA81-07DA-82AA5EA755BE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873" v="83" actId="478"/>
        <pc:sldMkLst>
          <pc:docMk/>
          <pc:sldMk cId="2744472307" sldId="2147481358"/>
        </pc:sldMkLst>
        <pc:picChg chg="del">
          <ac:chgData name="BROOKS, Donald Joseph" userId="b69303fd-0a75-4bc6-911c-b12e1b8025b9" providerId="ADAL" clId="{44B904A0-9543-45E8-8F4F-86647645909A}" dt="2025-07-24T10:49:32.873" v="83" actId="478"/>
          <ac:picMkLst>
            <pc:docMk/>
            <pc:sldMk cId="2744472307" sldId="2147481358"/>
            <ac:picMk id="5" creationId="{85675713-FB0C-A31E-5ACD-C652DB2251F8}"/>
          </ac:picMkLst>
        </pc:picChg>
        <pc:picChg chg="mod ord">
          <ac:chgData name="BROOKS, Donald Joseph" userId="b69303fd-0a75-4bc6-911c-b12e1b8025b9" providerId="ADAL" clId="{44B904A0-9543-45E8-8F4F-86647645909A}" dt="2025-07-24T10:49:32.873" v="82" actId="688"/>
          <ac:picMkLst>
            <pc:docMk/>
            <pc:sldMk cId="2744472307" sldId="2147481358"/>
            <ac:picMk id="6" creationId="{C7004550-7E47-7579-0CBC-AFBF7B4D33D6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937" v="95" actId="478"/>
        <pc:sldMkLst>
          <pc:docMk/>
          <pc:sldMk cId="3741445711" sldId="2147481359"/>
        </pc:sldMkLst>
        <pc:picChg chg="del">
          <ac:chgData name="BROOKS, Donald Joseph" userId="b69303fd-0a75-4bc6-911c-b12e1b8025b9" providerId="ADAL" clId="{44B904A0-9543-45E8-8F4F-86647645909A}" dt="2025-07-24T10:49:32.937" v="95" actId="478"/>
          <ac:picMkLst>
            <pc:docMk/>
            <pc:sldMk cId="3741445711" sldId="2147481359"/>
            <ac:picMk id="5" creationId="{CE433D76-CC6C-DCE4-7FE4-C480770C59E2}"/>
          </ac:picMkLst>
        </pc:picChg>
        <pc:picChg chg="mod ord">
          <ac:chgData name="BROOKS, Donald Joseph" userId="b69303fd-0a75-4bc6-911c-b12e1b8025b9" providerId="ADAL" clId="{44B904A0-9543-45E8-8F4F-86647645909A}" dt="2025-07-24T10:49:32.937" v="94" actId="688"/>
          <ac:picMkLst>
            <pc:docMk/>
            <pc:sldMk cId="3741445711" sldId="2147481359"/>
            <ac:picMk id="6" creationId="{AD374080-8A58-E9DA-FF77-5998DB9709D6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2.976" v="107" actId="478"/>
        <pc:sldMkLst>
          <pc:docMk/>
          <pc:sldMk cId="4189639994" sldId="2147481360"/>
        </pc:sldMkLst>
        <pc:picChg chg="del">
          <ac:chgData name="BROOKS, Donald Joseph" userId="b69303fd-0a75-4bc6-911c-b12e1b8025b9" providerId="ADAL" clId="{44B904A0-9543-45E8-8F4F-86647645909A}" dt="2025-07-24T10:49:32.976" v="107" actId="478"/>
          <ac:picMkLst>
            <pc:docMk/>
            <pc:sldMk cId="4189639994" sldId="2147481360"/>
            <ac:picMk id="5" creationId="{3203B770-0E8A-48A2-8E9B-1450378D1815}"/>
          </ac:picMkLst>
        </pc:picChg>
        <pc:picChg chg="mod ord">
          <ac:chgData name="BROOKS, Donald Joseph" userId="b69303fd-0a75-4bc6-911c-b12e1b8025b9" providerId="ADAL" clId="{44B904A0-9543-45E8-8F4F-86647645909A}" dt="2025-07-24T10:49:32.976" v="106" actId="688"/>
          <ac:picMkLst>
            <pc:docMk/>
            <pc:sldMk cId="4189639994" sldId="2147481360"/>
            <ac:picMk id="6" creationId="{BE35C4F8-ADD7-B1E1-B169-4565690C7589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3.026" v="119" actId="478"/>
        <pc:sldMkLst>
          <pc:docMk/>
          <pc:sldMk cId="3128801654" sldId="2147481361"/>
        </pc:sldMkLst>
        <pc:picChg chg="del">
          <ac:chgData name="BROOKS, Donald Joseph" userId="b69303fd-0a75-4bc6-911c-b12e1b8025b9" providerId="ADAL" clId="{44B904A0-9543-45E8-8F4F-86647645909A}" dt="2025-07-24T10:49:33.026" v="119" actId="478"/>
          <ac:picMkLst>
            <pc:docMk/>
            <pc:sldMk cId="3128801654" sldId="2147481361"/>
            <ac:picMk id="5" creationId="{14390A5F-7D4A-28D5-1E11-2BBC8A904ADA}"/>
          </ac:picMkLst>
        </pc:picChg>
        <pc:picChg chg="mod ord">
          <ac:chgData name="BROOKS, Donald Joseph" userId="b69303fd-0a75-4bc6-911c-b12e1b8025b9" providerId="ADAL" clId="{44B904A0-9543-45E8-8F4F-86647645909A}" dt="2025-07-24T10:49:33.026" v="118" actId="688"/>
          <ac:picMkLst>
            <pc:docMk/>
            <pc:sldMk cId="3128801654" sldId="2147481361"/>
            <ac:picMk id="6" creationId="{BEEEF254-688B-0726-46C8-55EAD8B606DE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3.091" v="131" actId="478"/>
        <pc:sldMkLst>
          <pc:docMk/>
          <pc:sldMk cId="3878427151" sldId="2147481362"/>
        </pc:sldMkLst>
        <pc:picChg chg="del">
          <ac:chgData name="BROOKS, Donald Joseph" userId="b69303fd-0a75-4bc6-911c-b12e1b8025b9" providerId="ADAL" clId="{44B904A0-9543-45E8-8F4F-86647645909A}" dt="2025-07-24T10:49:33.091" v="131" actId="478"/>
          <ac:picMkLst>
            <pc:docMk/>
            <pc:sldMk cId="3878427151" sldId="2147481362"/>
            <ac:picMk id="5" creationId="{8159A5D5-ADDB-6DBB-F337-C25F525642E4}"/>
          </ac:picMkLst>
        </pc:picChg>
        <pc:picChg chg="mod ord">
          <ac:chgData name="BROOKS, Donald Joseph" userId="b69303fd-0a75-4bc6-911c-b12e1b8025b9" providerId="ADAL" clId="{44B904A0-9543-45E8-8F4F-86647645909A}" dt="2025-07-24T10:49:33.086" v="130" actId="688"/>
          <ac:picMkLst>
            <pc:docMk/>
            <pc:sldMk cId="3878427151" sldId="2147481362"/>
            <ac:picMk id="6" creationId="{477320E3-CC41-5FCF-2797-9ADC634C198A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3.144" v="143" actId="478"/>
        <pc:sldMkLst>
          <pc:docMk/>
          <pc:sldMk cId="2867061666" sldId="2147481363"/>
        </pc:sldMkLst>
        <pc:picChg chg="del">
          <ac:chgData name="BROOKS, Donald Joseph" userId="b69303fd-0a75-4bc6-911c-b12e1b8025b9" providerId="ADAL" clId="{44B904A0-9543-45E8-8F4F-86647645909A}" dt="2025-07-24T10:49:33.144" v="143" actId="478"/>
          <ac:picMkLst>
            <pc:docMk/>
            <pc:sldMk cId="2867061666" sldId="2147481363"/>
            <ac:picMk id="5" creationId="{F5940165-2295-333A-A12D-9646FC1994BF}"/>
          </ac:picMkLst>
        </pc:picChg>
        <pc:picChg chg="mod ord">
          <ac:chgData name="BROOKS, Donald Joseph" userId="b69303fd-0a75-4bc6-911c-b12e1b8025b9" providerId="ADAL" clId="{44B904A0-9543-45E8-8F4F-86647645909A}" dt="2025-07-24T10:49:33.135" v="142" actId="688"/>
          <ac:picMkLst>
            <pc:docMk/>
            <pc:sldMk cId="2867061666" sldId="2147481363"/>
            <ac:picMk id="6" creationId="{2EBFAD7C-6A1D-2E29-B11F-7F0995653FA4}"/>
          </ac:picMkLst>
        </pc:picChg>
      </pc:sldChg>
      <pc:sldChg chg="delSp modSp mod">
        <pc:chgData name="BROOKS, Donald Joseph" userId="b69303fd-0a75-4bc6-911c-b12e1b8025b9" providerId="ADAL" clId="{44B904A0-9543-45E8-8F4F-86647645909A}" dt="2025-07-24T10:49:33.191" v="155" actId="478"/>
        <pc:sldMkLst>
          <pc:docMk/>
          <pc:sldMk cId="4082452863" sldId="2147481364"/>
        </pc:sldMkLst>
        <pc:picChg chg="del">
          <ac:chgData name="BROOKS, Donald Joseph" userId="b69303fd-0a75-4bc6-911c-b12e1b8025b9" providerId="ADAL" clId="{44B904A0-9543-45E8-8F4F-86647645909A}" dt="2025-07-24T10:49:33.191" v="155" actId="478"/>
          <ac:picMkLst>
            <pc:docMk/>
            <pc:sldMk cId="4082452863" sldId="2147481364"/>
            <ac:picMk id="5" creationId="{09DC0E96-84E2-BA6A-472F-83D8C36D6143}"/>
          </ac:picMkLst>
        </pc:picChg>
        <pc:picChg chg="mod ord">
          <ac:chgData name="BROOKS, Donald Joseph" userId="b69303fd-0a75-4bc6-911c-b12e1b8025b9" providerId="ADAL" clId="{44B904A0-9543-45E8-8F4F-86647645909A}" dt="2025-07-24T10:49:33.183" v="154" actId="688"/>
          <ac:picMkLst>
            <pc:docMk/>
            <pc:sldMk cId="4082452863" sldId="2147481364"/>
            <ac:picMk id="6" creationId="{3805C8D1-2A5B-B76E-D04C-14F861E938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1699"/>
            <a:ext cx="380035" cy="320675"/>
          </a:xfrm>
        </p:spPr>
        <p:txBody>
          <a:bodyPr/>
          <a:lstStyle>
            <a:lvl1pPr algn="l"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5" y="6115562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19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7C9B9-8BFB-4985-B40F-8AD235AA5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D597B0-BC26-47E4-9E96-CC05160BB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22C15C6-4B4C-62C9-0DE8-7D381DF19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920142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16" imgH="416" progId="TCLayout.ActiveDocument.1">
                  <p:embed/>
                </p:oleObj>
              </mc:Choice>
              <mc:Fallback>
                <p:oleObj name="think-cell Slide" r:id="rId31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22C15C6-4B4C-62C9-0DE8-7D381DF19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99" r:id="rId4"/>
    <p:sldLayoutId id="2147483706" r:id="rId5"/>
    <p:sldLayoutId id="2147483667" r:id="rId6"/>
    <p:sldLayoutId id="2147483660" r:id="rId7"/>
    <p:sldLayoutId id="2147483662" r:id="rId8"/>
    <p:sldLayoutId id="2147483692" r:id="rId9"/>
    <p:sldLayoutId id="2147483693" r:id="rId10"/>
    <p:sldLayoutId id="2147483700" r:id="rId11"/>
    <p:sldLayoutId id="2147483690" r:id="rId12"/>
    <p:sldLayoutId id="2147483676" r:id="rId13"/>
    <p:sldLayoutId id="2147483703" r:id="rId14"/>
    <p:sldLayoutId id="2147483691" r:id="rId15"/>
    <p:sldLayoutId id="2147483666" r:id="rId16"/>
    <p:sldLayoutId id="2147483674" r:id="rId17"/>
    <p:sldLayoutId id="2147483683" r:id="rId18"/>
    <p:sldLayoutId id="2147483675" r:id="rId19"/>
    <p:sldLayoutId id="2147483684" r:id="rId20"/>
    <p:sldLayoutId id="2147483701" r:id="rId21"/>
    <p:sldLayoutId id="2147483702" r:id="rId22"/>
    <p:sldLayoutId id="2147483704" r:id="rId23"/>
    <p:sldLayoutId id="2147483705" r:id="rId24"/>
    <p:sldLayoutId id="2147483685" r:id="rId25"/>
    <p:sldLayoutId id="2147483686" r:id="rId26"/>
    <p:sldLayoutId id="2147483731" r:id="rId27"/>
    <p:sldLayoutId id="2147483732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m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4F5438E-C6FF-BED5-5B32-08066EABBA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31" imgH="232" progId="TCLayout.ActiveDocument.1">
                  <p:embed/>
                </p:oleObj>
              </mc:Choice>
              <mc:Fallback>
                <p:oleObj name="think-cell Slide" r:id="rId3" imgW="231" imgH="23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4F5438E-C6FF-BED5-5B32-08066EABBA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BA993A-4CC1-44BD-8ED0-9F65390F5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7187610" cy="2387600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COVID-19 Vaccination Insights Report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3D3E7F-5DCD-DEB6-428C-A02FFFD6A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6760346" cy="1427162"/>
          </a:xfrm>
        </p:spPr>
        <p:txBody>
          <a:bodyPr>
            <a:normAutofit/>
          </a:bodyPr>
          <a:lstStyle/>
          <a:p>
            <a:r>
              <a:rPr lang="en-US" b="1" i="1" dirty="0"/>
              <a:t>Reporting period: </a:t>
            </a:r>
            <a:r>
              <a:rPr lang="en-US" i="1" dirty="0"/>
              <a:t>January - December 2024</a:t>
            </a:r>
          </a:p>
          <a:p>
            <a:r>
              <a:rPr lang="en-US" b="1" i="1" dirty="0"/>
              <a:t>Released: </a:t>
            </a:r>
            <a:r>
              <a:rPr lang="en-US" i="1" dirty="0"/>
              <a:t>22 July 2025</a:t>
            </a:r>
          </a:p>
        </p:txBody>
      </p:sp>
    </p:spTree>
    <p:extLst>
      <p:ext uri="{BB962C8B-B14F-4D97-AF65-F5344CB8AC3E}">
        <p14:creationId xmlns:p14="http://schemas.microsoft.com/office/powerpoint/2010/main" val="253736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0F2C5-6729-D430-074A-5F094B2D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26D41-AAE2-9C63-D55F-D1EE3E608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BE35C4F8-ADD7-B1E1-B169-4565690C75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F0F757-00A4-BAA5-D810-0B76A54A6B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4491A-8941-3607-A340-817BB9BC4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BEEEF254-688B-0726-46C8-55EAD8B606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A92342-7C3F-BD3C-7C9B-522B5A97D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8B6E2-E94B-5E9A-23FC-7EBBB42F7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477320E3-CC41-5FCF-2797-9ADC634C19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2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1FD2A-8FD3-F25A-BE92-C2B3D2AEC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F52B3-C510-BD9F-16CC-D1D92A9B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2EBFAD7C-6A1D-2E29-B11F-7F0995653F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30DF57-0598-F4CA-0BD2-0FBCCBD24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3A60F-2D9E-5BE4-0335-066480D91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3805C8D1-2A5B-B76E-D04C-14F861E938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5AFE0-7005-E230-F223-F1E1C216C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1F0D9-C825-DA82-304D-D1C58ECC2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58563FA8-F17D-1753-F7D3-CE71D5C914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938C34-433D-426A-D0B7-9B5ED4CFE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3207B-600D-E959-5899-A414A0D84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6B30A0E5-E37D-2650-AB82-2BE71B019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BB3D6-AB6F-0068-8E11-D0622A1E7D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6CEF2-4E1E-1002-4434-62612BCFD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B6F921B0-676A-5A13-8DC6-EF8D6D793C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8C25C6-594F-4D4F-08F9-BDEDAABFE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B4AB8-9F72-2B4D-7534-85ABD09C5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A5DA3D25-E0D7-2492-110E-4A8744E875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DC7CBA-A92E-6992-501E-D6BE89A02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9A1D4-E418-D7EE-1296-F8B2479FE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758034DB-3B77-D258-EA6F-10F764F872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7407E3-D82C-5342-674F-75C20397B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CBAB1-3BB1-A7C1-4DB8-28391C206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88631C66-4AC5-BA81-07DA-82AA5EA755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85D26-C16D-8265-C784-45B08A3E5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7EBE6A-859D-B80B-7184-CEC8152D3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C7004550-7E47-7579-0CBC-AFBF7B4D33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1BD6CD-9B39-ECFB-D1BF-6C8779FA9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6175-9619-28B9-6243-A9A9A9742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title="C19 VIR">
            <a:extLst>
              <a:ext uri="{FF2B5EF4-FFF2-40B4-BE49-F238E27FC236}">
                <a16:creationId xmlns:a16="http://schemas.microsoft.com/office/drawing/2014/main" id="{AD374080-8A58-E9DA-FF77-5998DB9709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45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576e556c3f0e4a76b475964f5d0ea3af&quot;,&quot;CaptureId&quot;:null,&quot;Name&quot;:&quot;C19 VIR&quot;,&quot;Description&quot;:null,&quot;DoNotIncludeHyperlinkToPbi&quot;:true,&quot;PbiElement&quot;:{&quot;ElementType&quot;:3,&quot;Page&quot;:{&quot;Name&quot;:&quot;13826003241cb471bc78&quot;,&quot;DisplayName&quot;:&quot;gbl_uptake_reg_old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5f47c2269846439b8d7259b8cf9cd5c8&quot;,&quot;CaptureId&quot;:null,&quot;Name&quot;:&quot;C19 VIR&quot;,&quot;Description&quot;:null,&quot;DoNotIncludeHyperlinkToPbi&quot;:true,&quot;PbiElement&quot;:{&quot;ElementType&quot;:3,&quot;Page&quot;:{&quot;Name&quot;:&quot;b377fde92db2c5dbd321&quot;,&quot;DisplayName&quot;:&quot;gbl_uptake_reg_hcw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04de8842cee64f5497fae23dcd390a59&quot;,&quot;CaptureId&quot;:null,&quot;Name&quot;:&quot;C19 VIR&quot;,&quot;Description&quot;:null,&quot;DoNotIncludeHyperlinkToPbi&quot;:true,&quot;PbiElement&quot;:{&quot;ElementType&quot;:3,&quot;Page&quot;:{&quot;Name&quot;:&quot;ReportSection33bcbd2dcdd0126c47b6&quot;,&quot;DisplayName&quot;:&quot;gbl_sum_absorption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7f40cac3c11e4031ad9f4b1c53a2acd0&quot;,&quot;CaptureId&quot;:null,&quot;Name&quot;:&quot;C19 VIR&quot;,&quot;Description&quot;:null,&quot;DoNotIncludeHyperlinkToPbi&quot;:true,&quot;PbiElement&quot;:{&quot;ElementType&quot;:3,&quot;Page&quot;:{&quot;Name&quot;:&quot;98c9e280002a9e7bbe25&quot;,&quot;DisplayName&quot;:&quot;gbl_pol_tot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1373498dc6db4a99a27fc0fe7717badb&quot;,&quot;CaptureId&quot;:null,&quot;Name&quot;:&quot;C19 VIR&quot;,&quot;Description&quot;:null,&quot;DoNotIncludeHyperlinkToPbi&quot;:true,&quot;PbiElement&quot;:{&quot;ElementType&quot;:3,&quot;Page&quot;:{&quot;Name&quot;:&quot;5ee6d6ace2790e094377&quot;,&quot;DisplayName&quot;:&quot;gbl_pol_reg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a521ce34f6194e529e75df15d2159153&quot;,&quot;CaptureId&quot;:null,&quot;Name&quot;:&quot;C19 VIR&quot;,&quot;Description&quot;:null,&quot;DoNotIncludeHyperlinkToPbi&quot;:true,&quot;PbiElement&quot;:{&quot;ElementType&quot;:3,&quot;Page&quot;:{&quot;Name&quot;:&quot;9de2d49ad0105d155687&quot;,&quot;DisplayName&quot;:&quot;gbl_pol_inc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945a648c4e3f42a2a6e855029f6f4c4c&quot;,&quot;CaptureId&quot;:null,&quot;Name&quot;:&quot;C19 VIR&quot;,&quot;Description&quot;:null,&quot;DoNotIncludeHyperlinkToPbi&quot;:true,&quot;PbiElement&quot;:{&quot;ElementType&quot;:3,&quot;Page&quot;:{&quot;Name&quot;:&quot;c420a1690936b51d07e7&quot;,&quot;DisplayName&quot;:&quot;gbl_pol_revac_interval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f21886f23bde4e63b74455beacb1b520&quot;,&quot;CaptureId&quot;:null,&quot;Name&quot;:&quot;C19 VIR&quot;,&quot;Description&quot;:null,&quot;DoNotIncludeHyperlinkToPbi&quot;:true,&quot;PbiElement&quot;:{&quot;ElementType&quot;:3,&quot;Page&quot;:{&quot;Name&quot;:&quot;ReportSection3ce26ed37d8ed74760e2&quot;,&quot;DisplayName&quot;:&quot;gbl_sum_key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13d4194abd4e4c9fbb9b4da41a259a07&quot;,&quot;CaptureId&quot;:null,&quot;Name&quot;:&quot;C19 VIR&quot;,&quot;Description&quot;:null,&quot;DoNotIncludeHyperlinkToPbi&quot;:true,&quot;PbiElement&quot;:{&quot;ElementType&quot;:3,&quot;Page&quot;:{&quot;Name&quot;:&quot;8a3b1094080aaa2d1f48&quot;,&quot;DisplayName&quot;:&quot;gbl_cov_old_overview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ce1ca3a04e014116a360a24213dc83cb&quot;,&quot;CaptureId&quot;:null,&quot;Name&quot;:&quot;C19 VIR&quot;,&quot;Description&quot;:null,&quot;DoNotIncludeHyperlinkToPbi&quot;:true,&quot;PbiElement&quot;:{&quot;ElementType&quot;:3,&quot;Page&quot;:{&quot;Name&quot;:&quot;4c85498b2c74bfba3fa4&quot;,&quot;DisplayName&quot;:&quot;gbl_cov_hcw_overview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bb89f2b18ba9433caae9e9381988326c&quot;,&quot;CaptureId&quot;:null,&quot;Name&quot;:&quot;C19 VIR&quot;,&quot;Description&quot;:null,&quot;DoNotIncludeHyperlinkToPbi&quot;:true,&quot;PbiElement&quot;:{&quot;ElementType&quot;:3,&quot;Page&quot;:{&quot;Name&quot;:&quot;ReportSection99597ddbab0b1dce9369&quot;,&quot;DisplayName&quot;:&quot;gbl_cov_tot_overview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b8c2e1bbd1764a4c8db50c94672d080d&quot;,&quot;CaptureId&quot;:null,&quot;Name&quot;:&quot;C19 VIR&quot;,&quot;Description&quot;:null,&quot;DoNotIncludeHyperlinkToPbi&quot;:true,&quot;PbiElement&quot;:{&quot;ElementType&quot;:3,&quot;Page&quot;:{&quot;Name&quot;:&quot;a3990ef7ad8036a3ca2a&quot;,&quot;DisplayName&quot;:&quot;gbl_country_cov_old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SCOPEPBISMARTSHAPES.TAG" val="{&quot;Id&quot;:&quot;d27e52cffc97400bb8d4bacbfb74c989&quot;,&quot;CaptureId&quot;:null,&quot;Name&quot;:&quot;C19 VIR&quot;,&quot;Description&quot;:null,&quot;DoNotIncludeHyperlinkToPbi&quot;:true,&quot;PbiElement&quot;:{&quot;ElementType&quot;:3,&quot;Page&quot;:{&quot;Name&quot;:&quot;c088b22d6abdd86c0566&quot;,&quot;DisplayName&quot;:&quot;gbl_country_cov_hcw&quot;,&quot;Visuals&quot;:null,&quot;SavedFilters&quot;:null,&quot;FilterSettings&quot;:null},&quot;SavedBookmark&quot;:null,&quot;SelectedBookmark&quot;:null,&quot;BaseSlicers&quot;:null,&quot;SavedSlicers&quot;:null,&quot;Name&quot;:&quot;C19 VIR&quot;,&quot;Id&quot;:&quot;454f9407-0ffc-4348-8b07-8863118752ca&quot;,&quot;Title&quot;:&quot;C19 VIR&quot;,&quot;EmbedUrl&quot;:&quot;https://app.powerbi.com/reportEmbed?reportId=454f9407-0ffc-4348-8b07-8863118752ca&amp;config=eyJjbHVzdGVyVXJsIjoiaHR0cHM6Ly9XQUJJLU5PUlRILUVVUk9QRS1HLVBSSU1BUlktcmVkaXJlY3QuYW5hbHlzaXMud2luZG93cy5uZXQiLCJlbWJlZEZlYXR1cmVzIjp7InVzYWdlTWV0cmljc1ZOZXh0Ijp0cnVlfX0%3d&quot;,&quot;WebUrl&quot;:&quot;https://app.powerbi.com/groups/me/reports/454f9407-0ffc-4348-8b07-8863118752ca&quot;,&quot;RenderSettings&quot;:{&quot;AbsoluteHeightEnabled&quot;:false,&quot;AbsoluteWidthEnabled&quot;:false,&quot;AbsoluteHeight&quot;:0.0,&quot;AbsoluteWidth&quot;:0.0,&quot;DelayBeforeRender&quot;:3000.0,&quot;DelayBeforeRenderEnabled&quot;:false,&quot;UserControlledWaitDelayEnabled&quot;:false,&quot;ViewResize&quot;:0,&quot;TimeStamp&quot;:{&quot;Enabled&quot;:false}},&quot;Parent&quot;:null,&quot;LastRenderedSize&quot;:&quot;1680, 1050&quot;,&quot;LastRenderScale&quot;:1.5,&quot;LastRenderStatus&quot;:5,&quot;LastRenderStatusMessage&quot;:&quot;&quot;},&quot;ShapeType&quot;:0,&quot;ShapeWidth&quot;:1920,&quot;ShapeHeight&quot;:1080}"/>
</p:tagLst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B1EE40980A540B11F4F7CBC80E6B4" ma:contentTypeVersion="13" ma:contentTypeDescription="Create a new document." ma:contentTypeScope="" ma:versionID="7fcff701f46a39fd37de88b0cb3e752d">
  <xsd:schema xmlns:xsd="http://www.w3.org/2001/XMLSchema" xmlns:xs="http://www.w3.org/2001/XMLSchema" xmlns:p="http://schemas.microsoft.com/office/2006/metadata/properties" xmlns:ns2="ae02ed7b-cb01-493b-93a7-4c9247d82e7f" xmlns:ns3="0463c873-4641-44f3-8cd5-e9ce8e2c9f76" targetNamespace="http://schemas.microsoft.com/office/2006/metadata/properties" ma:root="true" ma:fieldsID="9f145400da822496eea9046de6cbc569" ns2:_="" ns3:_="">
    <xsd:import namespace="ae02ed7b-cb01-493b-93a7-4c9247d82e7f"/>
    <xsd:import namespace="0463c873-4641-44f3-8cd5-e9ce8e2c9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2ed7b-cb01-493b-93a7-4c9247d82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3c873-4641-44f3-8cd5-e9ce8e2c9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63c873-4641-44f3-8cd5-e9ce8e2c9f76">
      <UserInfo>
        <DisplayName/>
        <AccountId xsi:nil="true"/>
        <AccountType/>
      </UserInfo>
    </SharedWithUsers>
    <lcf76f155ced4ddcb4097134ff3c332f xmlns="ae02ed7b-cb01-493b-93a7-4c9247d82e7f">
      <Terms xmlns="http://schemas.microsoft.com/office/infopath/2007/PartnerControls"/>
    </lcf76f155ced4ddcb4097134ff3c332f>
    <MediaLengthInSeconds xmlns="ae02ed7b-cb01-493b-93a7-4c9247d82e7f" xsi:nil="true"/>
  </documentManagement>
</p:properties>
</file>

<file path=customXml/itemProps1.xml><?xml version="1.0" encoding="utf-8"?>
<ds:datastoreItem xmlns:ds="http://schemas.openxmlformats.org/officeDocument/2006/customXml" ds:itemID="{0144C9D7-2C1B-4DD3-89AF-05314A16E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B0EA62-8A86-4A9B-95A6-A058E78D7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02ed7b-cb01-493b-93a7-4c9247d82e7f"/>
    <ds:schemaRef ds:uri="0463c873-4641-44f3-8cd5-e9ce8e2c9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49D3F5-24BB-4A43-B9D8-C6368F127A96}">
  <ds:schemaRefs>
    <ds:schemaRef ds:uri="http://schemas.microsoft.com/office/2006/documentManagement/types"/>
    <ds:schemaRef ds:uri="98a4e20b-b1bf-474c-a637-04c80473a083"/>
    <ds:schemaRef ds:uri="http://purl.org/dc/dcmitype/"/>
    <ds:schemaRef ds:uri="http://schemas.microsoft.com/office/2006/metadata/properties"/>
    <ds:schemaRef ds:uri="http://schemas.microsoft.com/office/infopath/2007/PartnerControls"/>
    <ds:schemaRef ds:uri="624b6673-af81-4bb6-82f4-606ecd674da0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0463c873-4641-44f3-8cd5-e9ce8e2c9f76"/>
    <ds:schemaRef ds:uri="ae02ed7b-cb01-493b-93a7-4c9247d82e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5420</TotalTime>
  <Words>29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think-cell Slide</vt:lpstr>
      <vt:lpstr>COVID-19 Vaccination Insights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presentation</dc:title>
  <dc:subject/>
  <dc:creator>BROOKS, Donald Joseph</dc:creator>
  <cp:keywords/>
  <dc:description/>
  <cp:lastModifiedBy>BROOKS, Donald Joseph</cp:lastModifiedBy>
  <cp:revision>10</cp:revision>
  <dcterms:created xsi:type="dcterms:W3CDTF">2022-05-27T09:31:14Z</dcterms:created>
  <dcterms:modified xsi:type="dcterms:W3CDTF">2025-07-24T10:49:41Z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0x01010012DB1EE40980A540B11F4F7CBC80E6B4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