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modernComment_164_8E12D1E.xml" ContentType="application/vnd.ms-powerpoint.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73" r:id="rId5"/>
    <p:sldMasterId id="2147483685" r:id="rId6"/>
    <p:sldMasterId id="2147483661" r:id="rId7"/>
  </p:sldMasterIdLst>
  <p:notesMasterIdLst>
    <p:notesMasterId r:id="rId24"/>
  </p:notesMasterIdLst>
  <p:handoutMasterIdLst>
    <p:handoutMasterId r:id="rId25"/>
  </p:handoutMasterIdLst>
  <p:sldIdLst>
    <p:sldId id="295" r:id="rId8"/>
    <p:sldId id="355" r:id="rId9"/>
    <p:sldId id="2140918536" r:id="rId10"/>
    <p:sldId id="2140918537" r:id="rId11"/>
    <p:sldId id="343" r:id="rId12"/>
    <p:sldId id="348" r:id="rId13"/>
    <p:sldId id="2140918541" r:id="rId14"/>
    <p:sldId id="2140918542" r:id="rId15"/>
    <p:sldId id="362" r:id="rId16"/>
    <p:sldId id="2140918538" r:id="rId17"/>
    <p:sldId id="346" r:id="rId18"/>
    <p:sldId id="356" r:id="rId19"/>
    <p:sldId id="2140918539" r:id="rId20"/>
    <p:sldId id="2140918540" r:id="rId21"/>
    <p:sldId id="361" r:id="rId22"/>
    <p:sldId id="333" r:id="rId23"/>
  </p:sldIdLst>
  <p:sldSz cx="12192000" cy="6858000"/>
  <p:notesSz cx="6735763" cy="9799638"/>
  <p:defaultTextStyle>
    <a:defPPr>
      <a:defRPr lang="en-GB"/>
    </a:defPPr>
    <a:lvl1pPr algn="l" rtl="0" fontAlgn="base">
      <a:spcBef>
        <a:spcPct val="0"/>
      </a:spcBef>
      <a:spcAft>
        <a:spcPct val="0"/>
      </a:spcAft>
      <a:defRPr sz="3900" b="1" kern="1200">
        <a:solidFill>
          <a:srgbClr val="000066"/>
        </a:solidFill>
        <a:latin typeface="Arial" pitchFamily="34" charset="0"/>
        <a:ea typeface="MS PGothic" pitchFamily="34" charset="-128"/>
        <a:cs typeface="+mn-cs"/>
      </a:defRPr>
    </a:lvl1pPr>
    <a:lvl2pPr marL="457200" algn="l" rtl="0" fontAlgn="base">
      <a:spcBef>
        <a:spcPct val="0"/>
      </a:spcBef>
      <a:spcAft>
        <a:spcPct val="0"/>
      </a:spcAft>
      <a:defRPr sz="3900" b="1" kern="1200">
        <a:solidFill>
          <a:srgbClr val="000066"/>
        </a:solidFill>
        <a:latin typeface="Arial" pitchFamily="34" charset="0"/>
        <a:ea typeface="MS PGothic" pitchFamily="34" charset="-128"/>
        <a:cs typeface="+mn-cs"/>
      </a:defRPr>
    </a:lvl2pPr>
    <a:lvl3pPr marL="914400" algn="l" rtl="0" fontAlgn="base">
      <a:spcBef>
        <a:spcPct val="0"/>
      </a:spcBef>
      <a:spcAft>
        <a:spcPct val="0"/>
      </a:spcAft>
      <a:defRPr sz="3900" b="1" kern="1200">
        <a:solidFill>
          <a:srgbClr val="000066"/>
        </a:solidFill>
        <a:latin typeface="Arial" pitchFamily="34" charset="0"/>
        <a:ea typeface="MS PGothic" pitchFamily="34" charset="-128"/>
        <a:cs typeface="+mn-cs"/>
      </a:defRPr>
    </a:lvl3pPr>
    <a:lvl4pPr marL="1371600" algn="l" rtl="0" fontAlgn="base">
      <a:spcBef>
        <a:spcPct val="0"/>
      </a:spcBef>
      <a:spcAft>
        <a:spcPct val="0"/>
      </a:spcAft>
      <a:defRPr sz="3900" b="1" kern="1200">
        <a:solidFill>
          <a:srgbClr val="000066"/>
        </a:solidFill>
        <a:latin typeface="Arial" pitchFamily="34" charset="0"/>
        <a:ea typeface="MS PGothic" pitchFamily="34" charset="-128"/>
        <a:cs typeface="+mn-cs"/>
      </a:defRPr>
    </a:lvl4pPr>
    <a:lvl5pPr marL="1828800" algn="l" rtl="0" fontAlgn="base">
      <a:spcBef>
        <a:spcPct val="0"/>
      </a:spcBef>
      <a:spcAft>
        <a:spcPct val="0"/>
      </a:spcAft>
      <a:defRPr sz="3900" b="1" kern="1200">
        <a:solidFill>
          <a:srgbClr val="000066"/>
        </a:solidFill>
        <a:latin typeface="Arial" pitchFamily="34" charset="0"/>
        <a:ea typeface="MS PGothic" pitchFamily="34" charset="-128"/>
        <a:cs typeface="+mn-cs"/>
      </a:defRPr>
    </a:lvl5pPr>
    <a:lvl6pPr marL="2286000" algn="l" defTabSz="914400" rtl="0" eaLnBrk="1" latinLnBrk="0" hangingPunct="1">
      <a:defRPr sz="3900" b="1" kern="1200">
        <a:solidFill>
          <a:srgbClr val="000066"/>
        </a:solidFill>
        <a:latin typeface="Arial" pitchFamily="34" charset="0"/>
        <a:ea typeface="MS PGothic" pitchFamily="34" charset="-128"/>
        <a:cs typeface="+mn-cs"/>
      </a:defRPr>
    </a:lvl6pPr>
    <a:lvl7pPr marL="2743200" algn="l" defTabSz="914400" rtl="0" eaLnBrk="1" latinLnBrk="0" hangingPunct="1">
      <a:defRPr sz="3900" b="1" kern="1200">
        <a:solidFill>
          <a:srgbClr val="000066"/>
        </a:solidFill>
        <a:latin typeface="Arial" pitchFamily="34" charset="0"/>
        <a:ea typeface="MS PGothic" pitchFamily="34" charset="-128"/>
        <a:cs typeface="+mn-cs"/>
      </a:defRPr>
    </a:lvl7pPr>
    <a:lvl8pPr marL="3200400" algn="l" defTabSz="914400" rtl="0" eaLnBrk="1" latinLnBrk="0" hangingPunct="1">
      <a:defRPr sz="3900" b="1" kern="1200">
        <a:solidFill>
          <a:srgbClr val="000066"/>
        </a:solidFill>
        <a:latin typeface="Arial" pitchFamily="34" charset="0"/>
        <a:ea typeface="MS PGothic" pitchFamily="34" charset="-128"/>
        <a:cs typeface="+mn-cs"/>
      </a:defRPr>
    </a:lvl8pPr>
    <a:lvl9pPr marL="3657600" algn="l" defTabSz="914400" rtl="0" eaLnBrk="1" latinLnBrk="0" hangingPunct="1">
      <a:defRPr sz="3900" b="1" kern="1200">
        <a:solidFill>
          <a:srgbClr val="000066"/>
        </a:solidFill>
        <a:latin typeface="Arial" pitchFamily="34" charset="0"/>
        <a:ea typeface="MS PGothic" pitchFamily="34"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87">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4B85FA-32E6-9E94-B5C7-2DC71EC2C560}" name="SHENDALE, Stephanie" initials="SS" userId="S::shendales@who.int::7af1828e-f8ee-4826-8c8d-83dce249656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amulya reddy" initials="" lastIdx="1" clrIdx="0"/>
  <p:cmAuthor id="1" name="Brad Gessner" initials="BG" lastIdx="3" clrIdx="1"/>
  <p:cmAuthor id="2" name="Hanh" initials="H" lastIdx="2" clrIdx="2"/>
  <p:cmAuthor id="3" name="bacsi" initials="b" lastIdx="4" clrIdx="3"/>
  <p:cmAuthor id="4" name="ASV" initials="AS" lastIdx="3" clrIdx="4"/>
  <p:cmAuthor id="5" name="SHENDALE, Stephanie" initials="shendales" lastIdx="1" clrIdx="5"/>
  <p:cmAuthor id="6" name="PALLITTO, Christina Catherine" initials="PCC" lastIdx="3" clrIdx="6">
    <p:extLst>
      <p:ext uri="{19B8F6BF-5375-455C-9EA6-DF929625EA0E}">
        <p15:presenceInfo xmlns:p15="http://schemas.microsoft.com/office/powerpoint/2012/main" userId="S::pallittoc@who.int::ee4fbf33-6231-4fd4-a258-e5b6d71845a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99CCFF"/>
    <a:srgbClr val="000066"/>
    <a:srgbClr val="9AD1EA"/>
    <a:srgbClr val="B6BF61"/>
    <a:srgbClr val="FF6600"/>
    <a:srgbClr val="33CCFF"/>
    <a:srgbClr val="3366CC"/>
    <a:srgbClr val="5F5F5F"/>
    <a:srgbClr val="FFEC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A26ED0-942B-420A-8811-563AC758C94A}" v="433" dt="2025-02-12T10:22:11.84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620" autoAdjust="0"/>
  </p:normalViewPr>
  <p:slideViewPr>
    <p:cSldViewPr snapToGrid="0">
      <p:cViewPr varScale="1">
        <p:scale>
          <a:sx n="79" d="100"/>
          <a:sy n="79" d="100"/>
        </p:scale>
        <p:origin x="1716" y="8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1866" y="528"/>
      </p:cViewPr>
      <p:guideLst>
        <p:guide orient="horz" pos="3087"/>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ENDALE, Stephanie" userId="7af1828e-f8ee-4826-8c8d-83dce2496567" providerId="ADAL" clId="{99A26ED0-942B-420A-8811-563AC758C94A}"/>
    <pc:docChg chg="undo custSel delSld modSld modMainMaster">
      <pc:chgData name="SHENDALE, Stephanie" userId="7af1828e-f8ee-4826-8c8d-83dce2496567" providerId="ADAL" clId="{99A26ED0-942B-420A-8811-563AC758C94A}" dt="2025-02-12T10:22:55.880" v="1420" actId="20577"/>
      <pc:docMkLst>
        <pc:docMk/>
      </pc:docMkLst>
      <pc:sldChg chg="addSp delSp modSp mod modNotesTx">
        <pc:chgData name="SHENDALE, Stephanie" userId="7af1828e-f8ee-4826-8c8d-83dce2496567" providerId="ADAL" clId="{99A26ED0-942B-420A-8811-563AC758C94A}" dt="2025-01-31T11:45:54.045" v="954"/>
        <pc:sldMkLst>
          <pc:docMk/>
          <pc:sldMk cId="0" sldId="295"/>
        </pc:sldMkLst>
        <pc:spChg chg="add del mod">
          <ac:chgData name="SHENDALE, Stephanie" userId="7af1828e-f8ee-4826-8c8d-83dce2496567" providerId="ADAL" clId="{99A26ED0-942B-420A-8811-563AC758C94A}" dt="2025-01-31T11:45:49.176" v="953" actId="478"/>
          <ac:spMkLst>
            <pc:docMk/>
            <pc:sldMk cId="0" sldId="295"/>
            <ac:spMk id="2" creationId="{63FFCD36-E58A-3359-E8CA-4AC4E87B3B73}"/>
          </ac:spMkLst>
        </pc:spChg>
        <pc:spChg chg="add del mod">
          <ac:chgData name="SHENDALE, Stephanie" userId="7af1828e-f8ee-4826-8c8d-83dce2496567" providerId="ADAL" clId="{99A26ED0-942B-420A-8811-563AC758C94A}" dt="2025-01-29T16:46:07.664" v="22" actId="478"/>
          <ac:spMkLst>
            <pc:docMk/>
            <pc:sldMk cId="0" sldId="295"/>
            <ac:spMk id="2" creationId="{940F69DF-2050-450A-17C5-F9E86D3ACB55}"/>
          </ac:spMkLst>
        </pc:spChg>
        <pc:spChg chg="add mod">
          <ac:chgData name="SHENDALE, Stephanie" userId="7af1828e-f8ee-4826-8c8d-83dce2496567" providerId="ADAL" clId="{99A26ED0-942B-420A-8811-563AC758C94A}" dt="2025-01-29T16:46:37.552" v="28" actId="1076"/>
          <ac:spMkLst>
            <pc:docMk/>
            <pc:sldMk cId="0" sldId="295"/>
            <ac:spMk id="3" creationId="{71A5FDA5-D311-A98C-EF80-CF6A8C49776C}"/>
          </ac:spMkLst>
        </pc:spChg>
        <pc:spChg chg="add mod">
          <ac:chgData name="SHENDALE, Stephanie" userId="7af1828e-f8ee-4826-8c8d-83dce2496567" providerId="ADAL" clId="{99A26ED0-942B-420A-8811-563AC758C94A}" dt="2025-01-31T11:45:54.045" v="954"/>
          <ac:spMkLst>
            <pc:docMk/>
            <pc:sldMk cId="0" sldId="295"/>
            <ac:spMk id="5" creationId="{C6C2FC14-CACF-F272-7635-DBBE8004AA83}"/>
          </ac:spMkLst>
        </pc:spChg>
        <pc:spChg chg="mod">
          <ac:chgData name="SHENDALE, Stephanie" userId="7af1828e-f8ee-4826-8c8d-83dce2496567" providerId="ADAL" clId="{99A26ED0-942B-420A-8811-563AC758C94A}" dt="2025-01-31T11:44:46.185" v="930" actId="255"/>
          <ac:spMkLst>
            <pc:docMk/>
            <pc:sldMk cId="0" sldId="295"/>
            <ac:spMk id="3076" creationId="{00000000-0000-0000-0000-000000000000}"/>
          </ac:spMkLst>
        </pc:spChg>
        <pc:spChg chg="del">
          <ac:chgData name="SHENDALE, Stephanie" userId="7af1828e-f8ee-4826-8c8d-83dce2496567" providerId="ADAL" clId="{99A26ED0-942B-420A-8811-563AC758C94A}" dt="2025-01-29T16:43:01.415" v="0" actId="478"/>
          <ac:spMkLst>
            <pc:docMk/>
            <pc:sldMk cId="0" sldId="295"/>
            <ac:spMk id="5128" creationId="{00000000-0000-0000-0000-000000000000}"/>
          </ac:spMkLst>
        </pc:spChg>
        <pc:picChg chg="add mod">
          <ac:chgData name="SHENDALE, Stephanie" userId="7af1828e-f8ee-4826-8c8d-83dce2496567" providerId="ADAL" clId="{99A26ED0-942B-420A-8811-563AC758C94A}" dt="2025-01-29T16:46:40.689" v="29" actId="1076"/>
          <ac:picMkLst>
            <pc:docMk/>
            <pc:sldMk cId="0" sldId="295"/>
            <ac:picMk id="4" creationId="{00EBDC01-FA21-4785-45CA-8B53564969C8}"/>
          </ac:picMkLst>
        </pc:picChg>
        <pc:picChg chg="del">
          <ac:chgData name="SHENDALE, Stephanie" userId="7af1828e-f8ee-4826-8c8d-83dce2496567" providerId="ADAL" clId="{99A26ED0-942B-420A-8811-563AC758C94A}" dt="2025-01-29T16:46:19.104" v="24" actId="478"/>
          <ac:picMkLst>
            <pc:docMk/>
            <pc:sldMk cId="0" sldId="295"/>
            <ac:picMk id="3074" creationId="{00000000-0000-0000-0000-000000000000}"/>
          </ac:picMkLst>
        </pc:picChg>
      </pc:sldChg>
      <pc:sldChg chg="addSp modSp mod addCm delCm">
        <pc:chgData name="SHENDALE, Stephanie" userId="7af1828e-f8ee-4826-8c8d-83dce2496567" providerId="ADAL" clId="{99A26ED0-942B-420A-8811-563AC758C94A}" dt="2025-02-12T10:22:55.880" v="1420" actId="20577"/>
        <pc:sldMkLst>
          <pc:docMk/>
          <pc:sldMk cId="0" sldId="333"/>
        </pc:sldMkLst>
        <pc:spChg chg="mod">
          <ac:chgData name="SHENDALE, Stephanie" userId="7af1828e-f8ee-4826-8c8d-83dce2496567" providerId="ADAL" clId="{99A26ED0-942B-420A-8811-563AC758C94A}" dt="2025-01-29T18:20:33.331" v="803"/>
          <ac:spMkLst>
            <pc:docMk/>
            <pc:sldMk cId="0" sldId="333"/>
            <ac:spMk id="2" creationId="{00000000-0000-0000-0000-000000000000}"/>
          </ac:spMkLst>
        </pc:spChg>
        <pc:spChg chg="mod">
          <ac:chgData name="SHENDALE, Stephanie" userId="7af1828e-f8ee-4826-8c8d-83dce2496567" providerId="ADAL" clId="{99A26ED0-942B-420A-8811-563AC758C94A}" dt="2025-02-12T10:22:55.880" v="1420" actId="20577"/>
          <ac:spMkLst>
            <pc:docMk/>
            <pc:sldMk cId="0" sldId="333"/>
            <ac:spMk id="17411" creationId="{00000000-0000-0000-0000-000000000000}"/>
          </ac:spMkLst>
        </pc:spChg>
        <pc:picChg chg="add mod">
          <ac:chgData name="SHENDALE, Stephanie" userId="7af1828e-f8ee-4826-8c8d-83dce2496567" providerId="ADAL" clId="{99A26ED0-942B-420A-8811-563AC758C94A}" dt="2025-01-29T18:22:00.275" v="813" actId="14100"/>
          <ac:picMkLst>
            <pc:docMk/>
            <pc:sldMk cId="0" sldId="333"/>
            <ac:picMk id="4" creationId="{B02C8898-138E-B733-F99D-C90CD3956263}"/>
          </ac:picMkLst>
        </pc:picChg>
      </pc:sldChg>
      <pc:sldChg chg="addSp modSp mod modNotesTx">
        <pc:chgData name="SHENDALE, Stephanie" userId="7af1828e-f8ee-4826-8c8d-83dce2496567" providerId="ADAL" clId="{99A26ED0-942B-420A-8811-563AC758C94A}" dt="2025-01-29T17:06:55.500" v="149" actId="1076"/>
        <pc:sldMkLst>
          <pc:docMk/>
          <pc:sldMk cId="1935943404" sldId="343"/>
        </pc:sldMkLst>
        <pc:spChg chg="add mod">
          <ac:chgData name="SHENDALE, Stephanie" userId="7af1828e-f8ee-4826-8c8d-83dce2496567" providerId="ADAL" clId="{99A26ED0-942B-420A-8811-563AC758C94A}" dt="2025-01-29T17:06:55.500" v="149" actId="1076"/>
          <ac:spMkLst>
            <pc:docMk/>
            <pc:sldMk cId="1935943404" sldId="343"/>
            <ac:spMk id="3" creationId="{5B2265DF-9D2B-2BE3-CA92-E64B4A00255A}"/>
          </ac:spMkLst>
        </pc:spChg>
        <pc:spChg chg="mod">
          <ac:chgData name="SHENDALE, Stephanie" userId="7af1828e-f8ee-4826-8c8d-83dce2496567" providerId="ADAL" clId="{99A26ED0-942B-420A-8811-563AC758C94A}" dt="2025-01-29T17:06:52.915" v="148" actId="1076"/>
          <ac:spMkLst>
            <pc:docMk/>
            <pc:sldMk cId="1935943404" sldId="343"/>
            <ac:spMk id="7170" creationId="{00000000-0000-0000-0000-000000000000}"/>
          </ac:spMkLst>
        </pc:spChg>
        <pc:spChg chg="mod">
          <ac:chgData name="SHENDALE, Stephanie" userId="7af1828e-f8ee-4826-8c8d-83dce2496567" providerId="ADAL" clId="{99A26ED0-942B-420A-8811-563AC758C94A}" dt="2025-01-29T17:01:41.947" v="98"/>
          <ac:spMkLst>
            <pc:docMk/>
            <pc:sldMk cId="1935943404" sldId="343"/>
            <ac:spMk id="8195" creationId="{00000000-0000-0000-0000-000000000000}"/>
          </ac:spMkLst>
        </pc:spChg>
      </pc:sldChg>
      <pc:sldChg chg="addSp modSp mod modNotesTx">
        <pc:chgData name="SHENDALE, Stephanie" userId="7af1828e-f8ee-4826-8c8d-83dce2496567" providerId="ADAL" clId="{99A26ED0-942B-420A-8811-563AC758C94A}" dt="2025-01-29T18:13:33.280" v="750" actId="1076"/>
        <pc:sldMkLst>
          <pc:docMk/>
          <pc:sldMk cId="1635444959" sldId="346"/>
        </pc:sldMkLst>
        <pc:spChg chg="mod">
          <ac:chgData name="SHENDALE, Stephanie" userId="7af1828e-f8ee-4826-8c8d-83dce2496567" providerId="ADAL" clId="{99A26ED0-942B-420A-8811-563AC758C94A}" dt="2025-01-29T18:10:43.695" v="733"/>
          <ac:spMkLst>
            <pc:docMk/>
            <pc:sldMk cId="1635444959" sldId="346"/>
            <ac:spMk id="2" creationId="{00000000-0000-0000-0000-000000000000}"/>
          </ac:spMkLst>
        </pc:spChg>
        <pc:spChg chg="add mod">
          <ac:chgData name="SHENDALE, Stephanie" userId="7af1828e-f8ee-4826-8c8d-83dce2496567" providerId="ADAL" clId="{99A26ED0-942B-420A-8811-563AC758C94A}" dt="2025-01-29T18:13:29.121" v="749" actId="1076"/>
          <ac:spMkLst>
            <pc:docMk/>
            <pc:sldMk cId="1635444959" sldId="346"/>
            <ac:spMk id="5" creationId="{2B1DDAA9-C9C3-2AAD-F8C7-DDA40DA94003}"/>
          </ac:spMkLst>
        </pc:spChg>
        <pc:picChg chg="mod">
          <ac:chgData name="SHENDALE, Stephanie" userId="7af1828e-f8ee-4826-8c8d-83dce2496567" providerId="ADAL" clId="{99A26ED0-942B-420A-8811-563AC758C94A}" dt="2025-01-29T18:13:33.280" v="750" actId="1076"/>
          <ac:picMkLst>
            <pc:docMk/>
            <pc:sldMk cId="1635444959" sldId="346"/>
            <ac:picMk id="2050" creationId="{00000000-0000-0000-0000-000000000000}"/>
          </ac:picMkLst>
        </pc:picChg>
      </pc:sldChg>
      <pc:sldChg chg="modSp mod">
        <pc:chgData name="SHENDALE, Stephanie" userId="7af1828e-f8ee-4826-8c8d-83dce2496567" providerId="ADAL" clId="{99A26ED0-942B-420A-8811-563AC758C94A}" dt="2025-01-29T17:04:59.332" v="137" actId="1076"/>
        <pc:sldMkLst>
          <pc:docMk/>
          <pc:sldMk cId="2731556272" sldId="348"/>
        </pc:sldMkLst>
        <pc:spChg chg="mod">
          <ac:chgData name="SHENDALE, Stephanie" userId="7af1828e-f8ee-4826-8c8d-83dce2496567" providerId="ADAL" clId="{99A26ED0-942B-420A-8811-563AC758C94A}" dt="2025-01-29T17:03:44.125" v="125" actId="20577"/>
          <ac:spMkLst>
            <pc:docMk/>
            <pc:sldMk cId="2731556272" sldId="348"/>
            <ac:spMk id="2" creationId="{00000000-0000-0000-0000-000000000000}"/>
          </ac:spMkLst>
        </pc:spChg>
        <pc:spChg chg="mod">
          <ac:chgData name="SHENDALE, Stephanie" userId="7af1828e-f8ee-4826-8c8d-83dce2496567" providerId="ADAL" clId="{99A26ED0-942B-420A-8811-563AC758C94A}" dt="2025-01-29T17:04:59.332" v="137" actId="1076"/>
          <ac:spMkLst>
            <pc:docMk/>
            <pc:sldMk cId="2731556272" sldId="348"/>
            <ac:spMk id="3" creationId="{00000000-0000-0000-0000-000000000000}"/>
          </ac:spMkLst>
        </pc:spChg>
      </pc:sldChg>
      <pc:sldChg chg="del">
        <pc:chgData name="SHENDALE, Stephanie" userId="7af1828e-f8ee-4826-8c8d-83dce2496567" providerId="ADAL" clId="{99A26ED0-942B-420A-8811-563AC758C94A}" dt="2025-01-29T18:10:19.101" v="728" actId="47"/>
        <pc:sldMkLst>
          <pc:docMk/>
          <pc:sldMk cId="3718500763" sldId="349"/>
        </pc:sldMkLst>
      </pc:sldChg>
      <pc:sldChg chg="del">
        <pc:chgData name="SHENDALE, Stephanie" userId="7af1828e-f8ee-4826-8c8d-83dce2496567" providerId="ADAL" clId="{99A26ED0-942B-420A-8811-563AC758C94A}" dt="2025-01-29T18:19:51.140" v="798" actId="47"/>
        <pc:sldMkLst>
          <pc:docMk/>
          <pc:sldMk cId="2882702050" sldId="353"/>
        </pc:sldMkLst>
      </pc:sldChg>
      <pc:sldChg chg="addSp modSp mod modNotesTx">
        <pc:chgData name="SHENDALE, Stephanie" userId="7af1828e-f8ee-4826-8c8d-83dce2496567" providerId="ADAL" clId="{99A26ED0-942B-420A-8811-563AC758C94A}" dt="2025-01-31T11:10:39.763" v="917" actId="1076"/>
        <pc:sldMkLst>
          <pc:docMk/>
          <pc:sldMk cId="1454265770" sldId="355"/>
        </pc:sldMkLst>
        <pc:spChg chg="mod">
          <ac:chgData name="SHENDALE, Stephanie" userId="7af1828e-f8ee-4826-8c8d-83dce2496567" providerId="ADAL" clId="{99A26ED0-942B-420A-8811-563AC758C94A}" dt="2025-01-31T11:10:35.468" v="916" actId="20577"/>
          <ac:spMkLst>
            <pc:docMk/>
            <pc:sldMk cId="1454265770" sldId="355"/>
            <ac:spMk id="4099" creationId="{00000000-0000-0000-0000-000000000000}"/>
          </ac:spMkLst>
        </pc:spChg>
        <pc:spChg chg="mod">
          <ac:chgData name="SHENDALE, Stephanie" userId="7af1828e-f8ee-4826-8c8d-83dce2496567" providerId="ADAL" clId="{99A26ED0-942B-420A-8811-563AC758C94A}" dt="2025-01-29T16:48:52.909" v="45"/>
          <ac:spMkLst>
            <pc:docMk/>
            <pc:sldMk cId="1454265770" sldId="355"/>
            <ac:spMk id="6146" creationId="{00000000-0000-0000-0000-000000000000}"/>
          </ac:spMkLst>
        </pc:spChg>
        <pc:picChg chg="add mod">
          <ac:chgData name="SHENDALE, Stephanie" userId="7af1828e-f8ee-4826-8c8d-83dce2496567" providerId="ADAL" clId="{99A26ED0-942B-420A-8811-563AC758C94A}" dt="2025-01-31T11:10:11.665" v="912"/>
          <ac:picMkLst>
            <pc:docMk/>
            <pc:sldMk cId="1454265770" sldId="355"/>
            <ac:picMk id="2" creationId="{4A48656E-3312-AAD2-70A9-84C9E872F114}"/>
          </ac:picMkLst>
        </pc:picChg>
        <pc:picChg chg="mod">
          <ac:chgData name="SHENDALE, Stephanie" userId="7af1828e-f8ee-4826-8c8d-83dce2496567" providerId="ADAL" clId="{99A26ED0-942B-420A-8811-563AC758C94A}" dt="2025-01-29T16:49:21.090" v="50" actId="1076"/>
          <ac:picMkLst>
            <pc:docMk/>
            <pc:sldMk cId="1454265770" sldId="355"/>
            <ac:picMk id="4100" creationId="{00000000-0000-0000-0000-000000000000}"/>
          </ac:picMkLst>
        </pc:picChg>
        <pc:picChg chg="mod">
          <ac:chgData name="SHENDALE, Stephanie" userId="7af1828e-f8ee-4826-8c8d-83dce2496567" providerId="ADAL" clId="{99A26ED0-942B-420A-8811-563AC758C94A}" dt="2025-01-31T11:10:39.763" v="917" actId="1076"/>
          <ac:picMkLst>
            <pc:docMk/>
            <pc:sldMk cId="1454265770" sldId="355"/>
            <ac:picMk id="4101" creationId="{00000000-0000-0000-0000-000000000000}"/>
          </ac:picMkLst>
        </pc:picChg>
      </pc:sldChg>
      <pc:sldChg chg="addSp delSp modSp mod addCm modCm modNotesTx">
        <pc:chgData name="SHENDALE, Stephanie" userId="7af1828e-f8ee-4826-8c8d-83dce2496567" providerId="ADAL" clId="{99A26ED0-942B-420A-8811-563AC758C94A}" dt="2025-01-29T18:24:51.821" v="873"/>
        <pc:sldMkLst>
          <pc:docMk/>
          <pc:sldMk cId="148974878" sldId="356"/>
        </pc:sldMkLst>
        <pc:spChg chg="mod">
          <ac:chgData name="SHENDALE, Stephanie" userId="7af1828e-f8ee-4826-8c8d-83dce2496567" providerId="ADAL" clId="{99A26ED0-942B-420A-8811-563AC758C94A}" dt="2025-01-29T18:16:33.401" v="780" actId="20577"/>
          <ac:spMkLst>
            <pc:docMk/>
            <pc:sldMk cId="148974878" sldId="356"/>
            <ac:spMk id="2" creationId="{00000000-0000-0000-0000-000000000000}"/>
          </ac:spMkLst>
        </pc:spChg>
        <pc:spChg chg="mod ord">
          <ac:chgData name="SHENDALE, Stephanie" userId="7af1828e-f8ee-4826-8c8d-83dce2496567" providerId="ADAL" clId="{99A26ED0-942B-420A-8811-563AC758C94A}" dt="2025-01-29T18:16:22.316" v="775" actId="1076"/>
          <ac:spMkLst>
            <pc:docMk/>
            <pc:sldMk cId="148974878" sldId="356"/>
            <ac:spMk id="4" creationId="{00000000-0000-0000-0000-000000000000}"/>
          </ac:spMkLst>
        </pc:spChg>
        <pc:picChg chg="del mod">
          <ac:chgData name="SHENDALE, Stephanie" userId="7af1828e-f8ee-4826-8c8d-83dce2496567" providerId="ADAL" clId="{99A26ED0-942B-420A-8811-563AC758C94A}" dt="2025-01-29T18:14:31.230" v="753" actId="478"/>
          <ac:picMkLst>
            <pc:docMk/>
            <pc:sldMk cId="148974878" sldId="356"/>
            <ac:picMk id="5" creationId="{35DC1764-454D-1060-FA87-175922DA0A55}"/>
          </ac:picMkLst>
        </pc:picChg>
        <pc:picChg chg="add mod modCrop">
          <ac:chgData name="SHENDALE, Stephanie" userId="7af1828e-f8ee-4826-8c8d-83dce2496567" providerId="ADAL" clId="{99A26ED0-942B-420A-8811-563AC758C94A}" dt="2025-01-29T18:16:29.785" v="776" actId="732"/>
          <ac:picMkLst>
            <pc:docMk/>
            <pc:sldMk cId="148974878" sldId="356"/>
            <ac:picMk id="6" creationId="{D904FB39-C551-CD5A-6439-93B22FB913CB}"/>
          </ac:picMkLst>
        </pc:picChg>
        <pc:picChg chg="del">
          <ac:chgData name="SHENDALE, Stephanie" userId="7af1828e-f8ee-4826-8c8d-83dce2496567" providerId="ADAL" clId="{99A26ED0-942B-420A-8811-563AC758C94A}" dt="2025-01-29T18:15:02.907" v="758" actId="478"/>
          <ac:picMkLst>
            <pc:docMk/>
            <pc:sldMk cId="148974878" sldId="356"/>
            <ac:picMk id="7" creationId="{AC5583F6-11CC-8894-5000-8D92EEE132F7}"/>
          </ac:picMkLst>
        </pc:picChg>
      </pc:sldChg>
      <pc:sldChg chg="del">
        <pc:chgData name="SHENDALE, Stephanie" userId="7af1828e-f8ee-4826-8c8d-83dce2496567" providerId="ADAL" clId="{99A26ED0-942B-420A-8811-563AC758C94A}" dt="2025-01-29T18:19:29.036" v="793" actId="47"/>
        <pc:sldMkLst>
          <pc:docMk/>
          <pc:sldMk cId="0" sldId="358"/>
        </pc:sldMkLst>
      </pc:sldChg>
      <pc:sldChg chg="del">
        <pc:chgData name="SHENDALE, Stephanie" userId="7af1828e-f8ee-4826-8c8d-83dce2496567" providerId="ADAL" clId="{99A26ED0-942B-420A-8811-563AC758C94A}" dt="2025-01-29T17:01:21.543" v="97" actId="47"/>
        <pc:sldMkLst>
          <pc:docMk/>
          <pc:sldMk cId="0" sldId="359"/>
        </pc:sldMkLst>
      </pc:sldChg>
      <pc:sldChg chg="modSp del mod">
        <pc:chgData name="SHENDALE, Stephanie" userId="7af1828e-f8ee-4826-8c8d-83dce2496567" providerId="ADAL" clId="{99A26ED0-942B-420A-8811-563AC758C94A}" dt="2025-01-29T16:58:21.676" v="93" actId="47"/>
        <pc:sldMkLst>
          <pc:docMk/>
          <pc:sldMk cId="0" sldId="360"/>
        </pc:sldMkLst>
        <pc:spChg chg="mod">
          <ac:chgData name="SHENDALE, Stephanie" userId="7af1828e-f8ee-4826-8c8d-83dce2496567" providerId="ADAL" clId="{99A26ED0-942B-420A-8811-563AC758C94A}" dt="2025-01-29T16:55:31.277" v="71" actId="14100"/>
          <ac:spMkLst>
            <pc:docMk/>
            <pc:sldMk cId="0" sldId="360"/>
            <ac:spMk id="7" creationId="{00000000-0000-0000-0000-000000000000}"/>
          </ac:spMkLst>
        </pc:spChg>
      </pc:sldChg>
      <pc:sldChg chg="delSp modSp mod">
        <pc:chgData name="SHENDALE, Stephanie" userId="7af1828e-f8ee-4826-8c8d-83dce2496567" providerId="ADAL" clId="{99A26ED0-942B-420A-8811-563AC758C94A}" dt="2025-01-29T18:20:20.176" v="802" actId="478"/>
        <pc:sldMkLst>
          <pc:docMk/>
          <pc:sldMk cId="3158256984" sldId="361"/>
        </pc:sldMkLst>
        <pc:spChg chg="mod">
          <ac:chgData name="SHENDALE, Stephanie" userId="7af1828e-f8ee-4826-8c8d-83dce2496567" providerId="ADAL" clId="{99A26ED0-942B-420A-8811-563AC758C94A}" dt="2025-01-29T18:20:15.829" v="801" actId="14100"/>
          <ac:spMkLst>
            <pc:docMk/>
            <pc:sldMk cId="3158256984" sldId="361"/>
            <ac:spMk id="2" creationId="{7AA70FEF-36DC-F6DE-71BE-04CA7B7A5DD1}"/>
          </ac:spMkLst>
        </pc:spChg>
        <pc:spChg chg="del">
          <ac:chgData name="SHENDALE, Stephanie" userId="7af1828e-f8ee-4826-8c8d-83dce2496567" providerId="ADAL" clId="{99A26ED0-942B-420A-8811-563AC758C94A}" dt="2025-01-29T18:20:20.176" v="802" actId="478"/>
          <ac:spMkLst>
            <pc:docMk/>
            <pc:sldMk cId="3158256984" sldId="361"/>
            <ac:spMk id="7" creationId="{00000000-0000-0000-0000-000000000000}"/>
          </ac:spMkLst>
        </pc:spChg>
        <pc:spChg chg="mod">
          <ac:chgData name="SHENDALE, Stephanie" userId="7af1828e-f8ee-4826-8c8d-83dce2496567" providerId="ADAL" clId="{99A26ED0-942B-420A-8811-563AC758C94A}" dt="2025-01-29T18:20:04.892" v="799"/>
          <ac:spMkLst>
            <pc:docMk/>
            <pc:sldMk cId="3158256984" sldId="361"/>
            <ac:spMk id="17411" creationId="{00000000-0000-0000-0000-000000000000}"/>
          </ac:spMkLst>
        </pc:spChg>
      </pc:sldChg>
      <pc:sldChg chg="addSp modSp mod modNotesTx">
        <pc:chgData name="SHENDALE, Stephanie" userId="7af1828e-f8ee-4826-8c8d-83dce2496567" providerId="ADAL" clId="{99A26ED0-942B-420A-8811-563AC758C94A}" dt="2025-02-12T10:22:11.844" v="1416" actId="20577"/>
        <pc:sldMkLst>
          <pc:docMk/>
          <pc:sldMk cId="2524305583" sldId="362"/>
        </pc:sldMkLst>
        <pc:spChg chg="mod">
          <ac:chgData name="SHENDALE, Stephanie" userId="7af1828e-f8ee-4826-8c8d-83dce2496567" providerId="ADAL" clId="{99A26ED0-942B-420A-8811-563AC758C94A}" dt="2025-01-29T17:52:30.905" v="393" actId="1076"/>
          <ac:spMkLst>
            <pc:docMk/>
            <pc:sldMk cId="2524305583" sldId="362"/>
            <ac:spMk id="2" creationId="{B7C9FAF6-1036-8CB0-3B1B-E0F12AAAAFDE}"/>
          </ac:spMkLst>
        </pc:spChg>
        <pc:spChg chg="mod">
          <ac:chgData name="SHENDALE, Stephanie" userId="7af1828e-f8ee-4826-8c8d-83dce2496567" providerId="ADAL" clId="{99A26ED0-942B-420A-8811-563AC758C94A}" dt="2025-02-12T10:21:24.197" v="1396" actId="20577"/>
          <ac:spMkLst>
            <pc:docMk/>
            <pc:sldMk cId="2524305583" sldId="362"/>
            <ac:spMk id="7" creationId="{BF74931E-DF86-4830-BF71-1D9FDCF36743}"/>
          </ac:spMkLst>
        </pc:spChg>
        <pc:spChg chg="mod">
          <ac:chgData name="SHENDALE, Stephanie" userId="7af1828e-f8ee-4826-8c8d-83dce2496567" providerId="ADAL" clId="{99A26ED0-942B-420A-8811-563AC758C94A}" dt="2025-01-29T18:06:20.401" v="694" actId="1076"/>
          <ac:spMkLst>
            <pc:docMk/>
            <pc:sldMk cId="2524305583" sldId="362"/>
            <ac:spMk id="8" creationId="{F74D94FD-CBB5-47C0-917E-690398BE5B3F}"/>
          </ac:spMkLst>
        </pc:spChg>
        <pc:spChg chg="mod">
          <ac:chgData name="SHENDALE, Stephanie" userId="7af1828e-f8ee-4826-8c8d-83dce2496567" providerId="ADAL" clId="{99A26ED0-942B-420A-8811-563AC758C94A}" dt="2025-01-29T18:08:02.186" v="718" actId="208"/>
          <ac:spMkLst>
            <pc:docMk/>
            <pc:sldMk cId="2524305583" sldId="362"/>
            <ac:spMk id="9" creationId="{787CA252-BF8E-4F3D-B63B-1BCEA3B69D4C}"/>
          </ac:spMkLst>
        </pc:spChg>
        <pc:spChg chg="mod">
          <ac:chgData name="SHENDALE, Stephanie" userId="7af1828e-f8ee-4826-8c8d-83dce2496567" providerId="ADAL" clId="{99A26ED0-942B-420A-8811-563AC758C94A}" dt="2025-01-29T18:07:18.156" v="711" actId="113"/>
          <ac:spMkLst>
            <pc:docMk/>
            <pc:sldMk cId="2524305583" sldId="362"/>
            <ac:spMk id="10" creationId="{3F9E1636-D891-42D5-91FA-746710496865}"/>
          </ac:spMkLst>
        </pc:spChg>
        <pc:graphicFrameChg chg="mod modGraphic">
          <ac:chgData name="SHENDALE, Stephanie" userId="7af1828e-f8ee-4826-8c8d-83dce2496567" providerId="ADAL" clId="{99A26ED0-942B-420A-8811-563AC758C94A}" dt="2025-02-12T10:22:11.844" v="1416" actId="20577"/>
          <ac:graphicFrameMkLst>
            <pc:docMk/>
            <pc:sldMk cId="2524305583" sldId="362"/>
            <ac:graphicFrameMk id="5" creationId="{6E027143-C8FD-42ED-A4D4-FFA5932D7F35}"/>
          </ac:graphicFrameMkLst>
        </pc:graphicFrameChg>
        <pc:picChg chg="add mod">
          <ac:chgData name="SHENDALE, Stephanie" userId="7af1828e-f8ee-4826-8c8d-83dce2496567" providerId="ADAL" clId="{99A26ED0-942B-420A-8811-563AC758C94A}" dt="2025-01-29T17:47:58.848" v="367" actId="14100"/>
          <ac:picMkLst>
            <pc:docMk/>
            <pc:sldMk cId="2524305583" sldId="362"/>
            <ac:picMk id="1026" creationId="{4137BD9F-71CB-4651-CFFB-BC95DEBD62D0}"/>
          </ac:picMkLst>
        </pc:picChg>
      </pc:sldChg>
      <pc:sldChg chg="modSp del mod addCm modNotesTx">
        <pc:chgData name="SHENDALE, Stephanie" userId="7af1828e-f8ee-4826-8c8d-83dce2496567" providerId="ADAL" clId="{99A26ED0-942B-420A-8811-563AC758C94A}" dt="2025-02-12T10:19:58.567" v="1378" actId="47"/>
        <pc:sldMkLst>
          <pc:docMk/>
          <pc:sldMk cId="2809502245" sldId="2140918535"/>
        </pc:sldMkLst>
        <pc:spChg chg="mod">
          <ac:chgData name="SHENDALE, Stephanie" userId="7af1828e-f8ee-4826-8c8d-83dce2496567" providerId="ADAL" clId="{99A26ED0-942B-420A-8811-563AC758C94A}" dt="2025-01-29T17:23:49.926" v="256" actId="1076"/>
          <ac:spMkLst>
            <pc:docMk/>
            <pc:sldMk cId="2809502245" sldId="2140918535"/>
            <ac:spMk id="2" creationId="{F4EB5489-97F9-F0C3-A463-63312229B7C8}"/>
          </ac:spMkLst>
        </pc:spChg>
        <pc:spChg chg="mod">
          <ac:chgData name="SHENDALE, Stephanie" userId="7af1828e-f8ee-4826-8c8d-83dce2496567" providerId="ADAL" clId="{99A26ED0-942B-420A-8811-563AC758C94A}" dt="2025-01-29T17:23:44.022" v="255" actId="1076"/>
          <ac:spMkLst>
            <pc:docMk/>
            <pc:sldMk cId="2809502245" sldId="2140918535"/>
            <ac:spMk id="4" creationId="{5A5E0B87-6E5F-EC6C-DE19-3768660809A6}"/>
          </ac:spMkLst>
        </pc:spChg>
        <pc:spChg chg="mod">
          <ac:chgData name="SHENDALE, Stephanie" userId="7af1828e-f8ee-4826-8c8d-83dce2496567" providerId="ADAL" clId="{99A26ED0-942B-420A-8811-563AC758C94A}" dt="2025-01-29T17:14:41.044" v="183" actId="6549"/>
          <ac:spMkLst>
            <pc:docMk/>
            <pc:sldMk cId="2809502245" sldId="2140918535"/>
            <ac:spMk id="5" creationId="{BFE8B8E1-9075-2C37-C42D-E15B7E743B8C}"/>
          </ac:spMkLst>
        </pc:spChg>
        <pc:spChg chg="mod">
          <ac:chgData name="SHENDALE, Stephanie" userId="7af1828e-f8ee-4826-8c8d-83dce2496567" providerId="ADAL" clId="{99A26ED0-942B-420A-8811-563AC758C94A}" dt="2025-01-29T17:42:14.533" v="347" actId="6549"/>
          <ac:spMkLst>
            <pc:docMk/>
            <pc:sldMk cId="2809502245" sldId="2140918535"/>
            <ac:spMk id="6" creationId="{A7A68926-2AEE-4570-A545-7E4E91369877}"/>
          </ac:spMkLst>
        </pc:spChg>
        <pc:spChg chg="mod">
          <ac:chgData name="SHENDALE, Stephanie" userId="7af1828e-f8ee-4826-8c8d-83dce2496567" providerId="ADAL" clId="{99A26ED0-942B-420A-8811-563AC758C94A}" dt="2025-01-29T17:26:19.462" v="281" actId="1076"/>
          <ac:spMkLst>
            <pc:docMk/>
            <pc:sldMk cId="2809502245" sldId="2140918535"/>
            <ac:spMk id="7" creationId="{4731DC2A-2C72-4084-9553-0A9CBFCA388F}"/>
          </ac:spMkLst>
        </pc:spChg>
        <pc:spChg chg="mod">
          <ac:chgData name="SHENDALE, Stephanie" userId="7af1828e-f8ee-4826-8c8d-83dce2496567" providerId="ADAL" clId="{99A26ED0-942B-420A-8811-563AC758C94A}" dt="2025-01-29T17:17:12.196" v="187" actId="1076"/>
          <ac:spMkLst>
            <pc:docMk/>
            <pc:sldMk cId="2809502245" sldId="2140918535"/>
            <ac:spMk id="11" creationId="{F07ED289-959C-447D-BDC4-8F6EC0E48A0D}"/>
          </ac:spMkLst>
        </pc:spChg>
        <pc:spChg chg="mod">
          <ac:chgData name="SHENDALE, Stephanie" userId="7af1828e-f8ee-4826-8c8d-83dce2496567" providerId="ADAL" clId="{99A26ED0-942B-420A-8811-563AC758C94A}" dt="2025-01-29T17:45:52.048" v="360" actId="108"/>
          <ac:spMkLst>
            <pc:docMk/>
            <pc:sldMk cId="2809502245" sldId="2140918535"/>
            <ac:spMk id="18" creationId="{FB2EAE90-A872-4C67-BAB9-474CF1E054F2}"/>
          </ac:spMkLst>
        </pc:spChg>
        <pc:picChg chg="mod modCrop">
          <ac:chgData name="SHENDALE, Stephanie" userId="7af1828e-f8ee-4826-8c8d-83dce2496567" providerId="ADAL" clId="{99A26ED0-942B-420A-8811-563AC758C94A}" dt="2025-01-29T17:25:01.860" v="273" actId="732"/>
          <ac:picMkLst>
            <pc:docMk/>
            <pc:sldMk cId="2809502245" sldId="2140918535"/>
            <ac:picMk id="3" creationId="{16D0745C-54FB-4AAD-86C3-0EA45D5714A2}"/>
          </ac:picMkLst>
        </pc:picChg>
        <pc:picChg chg="mod">
          <ac:chgData name="SHENDALE, Stephanie" userId="7af1828e-f8ee-4826-8c8d-83dce2496567" providerId="ADAL" clId="{99A26ED0-942B-420A-8811-563AC758C94A}" dt="2025-01-29T17:25:48.486" v="275" actId="1076"/>
          <ac:picMkLst>
            <pc:docMk/>
            <pc:sldMk cId="2809502245" sldId="2140918535"/>
            <ac:picMk id="8" creationId="{FBF1F175-E957-4EBF-8C2F-216AF5C9973E}"/>
          </ac:picMkLst>
        </pc:picChg>
      </pc:sldChg>
      <pc:sldChg chg="addSp delSp modSp mod">
        <pc:chgData name="SHENDALE, Stephanie" userId="7af1828e-f8ee-4826-8c8d-83dce2496567" providerId="ADAL" clId="{99A26ED0-942B-420A-8811-563AC758C94A}" dt="2025-01-29T16:58:14.028" v="92" actId="207"/>
        <pc:sldMkLst>
          <pc:docMk/>
          <pc:sldMk cId="0" sldId="2140918536"/>
        </pc:sldMkLst>
        <pc:spChg chg="del mod">
          <ac:chgData name="SHENDALE, Stephanie" userId="7af1828e-f8ee-4826-8c8d-83dce2496567" providerId="ADAL" clId="{99A26ED0-942B-420A-8811-563AC758C94A}" dt="2025-01-29T16:53:25.666" v="66" actId="478"/>
          <ac:spMkLst>
            <pc:docMk/>
            <pc:sldMk cId="0" sldId="2140918536"/>
            <ac:spMk id="7" creationId="{00000000-0000-0000-0000-000000000000}"/>
          </ac:spMkLst>
        </pc:spChg>
        <pc:graphicFrameChg chg="mod">
          <ac:chgData name="SHENDALE, Stephanie" userId="7af1828e-f8ee-4826-8c8d-83dce2496567" providerId="ADAL" clId="{99A26ED0-942B-420A-8811-563AC758C94A}" dt="2025-01-29T16:58:14.028" v="92" actId="207"/>
          <ac:graphicFrameMkLst>
            <pc:docMk/>
            <pc:sldMk cId="0" sldId="2140918536"/>
            <ac:graphicFrameMk id="4" creationId="{00000000-0000-0000-0000-000000000000}"/>
          </ac:graphicFrameMkLst>
        </pc:graphicFrameChg>
        <pc:picChg chg="add mod">
          <ac:chgData name="SHENDALE, Stephanie" userId="7af1828e-f8ee-4826-8c8d-83dce2496567" providerId="ADAL" clId="{99A26ED0-942B-420A-8811-563AC758C94A}" dt="2025-01-29T16:55:39.798" v="74" actId="1076"/>
          <ac:picMkLst>
            <pc:docMk/>
            <pc:sldMk cId="0" sldId="2140918536"/>
            <ac:picMk id="2" creationId="{F0265020-05A6-F987-C8C3-AB992A751495}"/>
          </ac:picMkLst>
        </pc:picChg>
        <pc:picChg chg="del mod">
          <ac:chgData name="SHENDALE, Stephanie" userId="7af1828e-f8ee-4826-8c8d-83dce2496567" providerId="ADAL" clId="{99A26ED0-942B-420A-8811-563AC758C94A}" dt="2025-01-29T16:55:36.645" v="72" actId="478"/>
          <ac:picMkLst>
            <pc:docMk/>
            <pc:sldMk cId="0" sldId="2140918536"/>
            <ac:picMk id="6" creationId="{00000000-0000-0000-0000-000000000000}"/>
          </ac:picMkLst>
        </pc:picChg>
      </pc:sldChg>
      <pc:sldChg chg="modSp mod">
        <pc:chgData name="SHENDALE, Stephanie" userId="7af1828e-f8ee-4826-8c8d-83dce2496567" providerId="ADAL" clId="{99A26ED0-942B-420A-8811-563AC758C94A}" dt="2025-01-29T17:01:17.459" v="96" actId="1076"/>
        <pc:sldMkLst>
          <pc:docMk/>
          <pc:sldMk cId="0" sldId="2140918537"/>
        </pc:sldMkLst>
        <pc:spChg chg="mod">
          <ac:chgData name="SHENDALE, Stephanie" userId="7af1828e-f8ee-4826-8c8d-83dce2496567" providerId="ADAL" clId="{99A26ED0-942B-420A-8811-563AC758C94A}" dt="2025-01-29T17:01:17.459" v="96" actId="1076"/>
          <ac:spMkLst>
            <pc:docMk/>
            <pc:sldMk cId="0" sldId="2140918537"/>
            <ac:spMk id="3" creationId="{00000000-0000-0000-0000-000000000000}"/>
          </ac:spMkLst>
        </pc:spChg>
      </pc:sldChg>
      <pc:sldChg chg="modSp mod">
        <pc:chgData name="SHENDALE, Stephanie" userId="7af1828e-f8ee-4826-8c8d-83dce2496567" providerId="ADAL" clId="{99A26ED0-942B-420A-8811-563AC758C94A}" dt="2025-01-29T18:10:29.101" v="732" actId="1076"/>
        <pc:sldMkLst>
          <pc:docMk/>
          <pc:sldMk cId="1601849130" sldId="2140918538"/>
        </pc:sldMkLst>
        <pc:spChg chg="mod">
          <ac:chgData name="SHENDALE, Stephanie" userId="7af1828e-f8ee-4826-8c8d-83dce2496567" providerId="ADAL" clId="{99A26ED0-942B-420A-8811-563AC758C94A}" dt="2025-01-29T18:10:29.101" v="732" actId="1076"/>
          <ac:spMkLst>
            <pc:docMk/>
            <pc:sldMk cId="1601849130" sldId="2140918538"/>
            <ac:spMk id="3" creationId="{00000000-0000-0000-0000-000000000000}"/>
          </ac:spMkLst>
        </pc:spChg>
      </pc:sldChg>
      <pc:sldChg chg="modSp mod">
        <pc:chgData name="SHENDALE, Stephanie" userId="7af1828e-f8ee-4826-8c8d-83dce2496567" providerId="ADAL" clId="{99A26ED0-942B-420A-8811-563AC758C94A}" dt="2025-01-29T18:19:48.252" v="797" actId="403"/>
        <pc:sldMkLst>
          <pc:docMk/>
          <pc:sldMk cId="2563294364" sldId="2140918540"/>
        </pc:sldMkLst>
        <pc:spChg chg="mod">
          <ac:chgData name="SHENDALE, Stephanie" userId="7af1828e-f8ee-4826-8c8d-83dce2496567" providerId="ADAL" clId="{99A26ED0-942B-420A-8811-563AC758C94A}" dt="2025-01-29T18:19:48.252" v="797" actId="403"/>
          <ac:spMkLst>
            <pc:docMk/>
            <pc:sldMk cId="2563294364" sldId="2140918540"/>
            <ac:spMk id="3" creationId="{00000000-0000-0000-0000-000000000000}"/>
          </ac:spMkLst>
        </pc:spChg>
      </pc:sldChg>
      <pc:sldChg chg="addSp delSp modSp mod modNotesTx">
        <pc:chgData name="SHENDALE, Stephanie" userId="7af1828e-f8ee-4826-8c8d-83dce2496567" providerId="ADAL" clId="{99A26ED0-942B-420A-8811-563AC758C94A}" dt="2025-02-12T09:45:12.949" v="1007" actId="20577"/>
        <pc:sldMkLst>
          <pc:docMk/>
          <pc:sldMk cId="464549197" sldId="2140918541"/>
        </pc:sldMkLst>
        <pc:spChg chg="mod">
          <ac:chgData name="SHENDALE, Stephanie" userId="7af1828e-f8ee-4826-8c8d-83dce2496567" providerId="ADAL" clId="{99A26ED0-942B-420A-8811-563AC758C94A}" dt="2025-02-12T09:42:53.893" v="986" actId="1076"/>
          <ac:spMkLst>
            <pc:docMk/>
            <pc:sldMk cId="464549197" sldId="2140918541"/>
            <ac:spMk id="2" creationId="{F4EB5489-97F9-F0C3-A463-63312229B7C8}"/>
          </ac:spMkLst>
        </pc:spChg>
        <pc:spChg chg="mod">
          <ac:chgData name="SHENDALE, Stephanie" userId="7af1828e-f8ee-4826-8c8d-83dce2496567" providerId="ADAL" clId="{99A26ED0-942B-420A-8811-563AC758C94A}" dt="2025-02-12T09:42:51.349" v="985" actId="1076"/>
          <ac:spMkLst>
            <pc:docMk/>
            <pc:sldMk cId="464549197" sldId="2140918541"/>
            <ac:spMk id="4" creationId="{5A5E0B87-6E5F-EC6C-DE19-3768660809A6}"/>
          </ac:spMkLst>
        </pc:spChg>
        <pc:spChg chg="mod">
          <ac:chgData name="SHENDALE, Stephanie" userId="7af1828e-f8ee-4826-8c8d-83dce2496567" providerId="ADAL" clId="{99A26ED0-942B-420A-8811-563AC758C94A}" dt="2025-02-12T09:40:22.731" v="962" actId="20577"/>
          <ac:spMkLst>
            <pc:docMk/>
            <pc:sldMk cId="464549197" sldId="2140918541"/>
            <ac:spMk id="5" creationId="{BFE8B8E1-9075-2C37-C42D-E15B7E743B8C}"/>
          </ac:spMkLst>
        </pc:spChg>
        <pc:spChg chg="mod">
          <ac:chgData name="SHENDALE, Stephanie" userId="7af1828e-f8ee-4826-8c8d-83dce2496567" providerId="ADAL" clId="{99A26ED0-942B-420A-8811-563AC758C94A}" dt="2025-02-12T09:43:58.959" v="995" actId="20577"/>
          <ac:spMkLst>
            <pc:docMk/>
            <pc:sldMk cId="464549197" sldId="2140918541"/>
            <ac:spMk id="11" creationId="{F07ED289-959C-447D-BDC4-8F6EC0E48A0D}"/>
          </ac:spMkLst>
        </pc:spChg>
        <pc:picChg chg="del mod">
          <ac:chgData name="SHENDALE, Stephanie" userId="7af1828e-f8ee-4826-8c8d-83dce2496567" providerId="ADAL" clId="{99A26ED0-942B-420A-8811-563AC758C94A}" dt="2025-02-12T09:41:20.652" v="975" actId="478"/>
          <ac:picMkLst>
            <pc:docMk/>
            <pc:sldMk cId="464549197" sldId="2140918541"/>
            <ac:picMk id="3" creationId="{16D0745C-54FB-4AAD-86C3-0EA45D5714A2}"/>
          </ac:picMkLst>
        </pc:picChg>
        <pc:picChg chg="add mod">
          <ac:chgData name="SHENDALE, Stephanie" userId="7af1828e-f8ee-4826-8c8d-83dce2496567" providerId="ADAL" clId="{99A26ED0-942B-420A-8811-563AC758C94A}" dt="2025-02-12T09:41:24.566" v="976" actId="1076"/>
          <ac:picMkLst>
            <pc:docMk/>
            <pc:sldMk cId="464549197" sldId="2140918541"/>
            <ac:picMk id="6" creationId="{530F0EA7-1351-14CC-09D5-F2ECE56A84F7}"/>
          </ac:picMkLst>
        </pc:picChg>
        <pc:picChg chg="add mod">
          <ac:chgData name="SHENDALE, Stephanie" userId="7af1828e-f8ee-4826-8c8d-83dce2496567" providerId="ADAL" clId="{99A26ED0-942B-420A-8811-563AC758C94A}" dt="2025-02-12T09:41:40.640" v="982" actId="1076"/>
          <ac:picMkLst>
            <pc:docMk/>
            <pc:sldMk cId="464549197" sldId="2140918541"/>
            <ac:picMk id="7" creationId="{D9A3D669-C51B-98CE-AFDB-5E10D3A3A78E}"/>
          </ac:picMkLst>
        </pc:picChg>
        <pc:picChg chg="del">
          <ac:chgData name="SHENDALE, Stephanie" userId="7af1828e-f8ee-4826-8c8d-83dce2496567" providerId="ADAL" clId="{99A26ED0-942B-420A-8811-563AC758C94A}" dt="2025-02-12T09:41:36.040" v="981" actId="478"/>
          <ac:picMkLst>
            <pc:docMk/>
            <pc:sldMk cId="464549197" sldId="2140918541"/>
            <ac:picMk id="8" creationId="{FBF1F175-E957-4EBF-8C2F-216AF5C9973E}"/>
          </ac:picMkLst>
        </pc:picChg>
      </pc:sldChg>
      <pc:sldChg chg="modSp mod modNotesTx">
        <pc:chgData name="SHENDALE, Stephanie" userId="7af1828e-f8ee-4826-8c8d-83dce2496567" providerId="ADAL" clId="{99A26ED0-942B-420A-8811-563AC758C94A}" dt="2025-02-12T10:19:52.684" v="1377"/>
        <pc:sldMkLst>
          <pc:docMk/>
          <pc:sldMk cId="2905065637" sldId="2140918542"/>
        </pc:sldMkLst>
        <pc:spChg chg="mod">
          <ac:chgData name="SHENDALE, Stephanie" userId="7af1828e-f8ee-4826-8c8d-83dce2496567" providerId="ADAL" clId="{99A26ED0-942B-420A-8811-563AC758C94A}" dt="2025-02-12T10:10:02.399" v="1291" actId="1076"/>
          <ac:spMkLst>
            <pc:docMk/>
            <pc:sldMk cId="2905065637" sldId="2140918542"/>
            <ac:spMk id="2" creationId="{E0B7D0B5-7402-3E9D-54EC-C61068DE83C6}"/>
          </ac:spMkLst>
        </pc:spChg>
        <pc:graphicFrameChg chg="mod modGraphic">
          <ac:chgData name="SHENDALE, Stephanie" userId="7af1828e-f8ee-4826-8c8d-83dce2496567" providerId="ADAL" clId="{99A26ED0-942B-420A-8811-563AC758C94A}" dt="2025-02-12T10:19:44.436" v="1376" actId="1076"/>
          <ac:graphicFrameMkLst>
            <pc:docMk/>
            <pc:sldMk cId="2905065637" sldId="2140918542"/>
            <ac:graphicFrameMk id="3" creationId="{704758BB-77E2-2AFC-7554-400CA624CAC2}"/>
          </ac:graphicFrameMkLst>
        </pc:graphicFrameChg>
      </pc:sldChg>
      <pc:sldMasterChg chg="modSp mod">
        <pc:chgData name="SHENDALE, Stephanie" userId="7af1828e-f8ee-4826-8c8d-83dce2496567" providerId="ADAL" clId="{99A26ED0-942B-420A-8811-563AC758C94A}" dt="2025-01-29T16:48:32.901" v="44"/>
        <pc:sldMasterMkLst>
          <pc:docMk/>
          <pc:sldMasterMk cId="0" sldId="2147483648"/>
        </pc:sldMasterMkLst>
        <pc:spChg chg="mod">
          <ac:chgData name="SHENDALE, Stephanie" userId="7af1828e-f8ee-4826-8c8d-83dce2496567" providerId="ADAL" clId="{99A26ED0-942B-420A-8811-563AC758C94A}" dt="2025-01-29T16:47:39.137" v="43" actId="1036"/>
          <ac:spMkLst>
            <pc:docMk/>
            <pc:sldMasterMk cId="0" sldId="2147483648"/>
            <ac:spMk id="11" creationId="{00000000-0000-0000-0000-000000000000}"/>
          </ac:spMkLst>
        </pc:spChg>
        <pc:spChg chg="mod">
          <ac:chgData name="SHENDALE, Stephanie" userId="7af1828e-f8ee-4826-8c8d-83dce2496567" providerId="ADAL" clId="{99A26ED0-942B-420A-8811-563AC758C94A}" dt="2025-01-29T16:48:32.901" v="44"/>
          <ac:spMkLst>
            <pc:docMk/>
            <pc:sldMasterMk cId="0" sldId="2147483648"/>
            <ac:spMk id="1030" creationId="{00000000-0000-0000-0000-000000000000}"/>
          </ac:spMkLst>
        </pc:spChg>
        <pc:picChg chg="mod">
          <ac:chgData name="SHENDALE, Stephanie" userId="7af1828e-f8ee-4826-8c8d-83dce2496567" providerId="ADAL" clId="{99A26ED0-942B-420A-8811-563AC758C94A}" dt="2025-01-29T16:47:26.805" v="38" actId="1036"/>
          <ac:picMkLst>
            <pc:docMk/>
            <pc:sldMasterMk cId="0" sldId="2147483648"/>
            <ac:picMk id="1032" creationId="{00000000-0000-0000-0000-000000000000}"/>
          </ac:picMkLst>
        </pc:picChg>
      </pc:sldMasterChg>
    </pc:docChg>
  </pc:docChgLst>
</pc:chgInfo>
</file>

<file path=ppt/comments/modernComment_164_8E12D1E.xml><?xml version="1.0" encoding="utf-8"?>
<p188:cmLst xmlns:a="http://schemas.openxmlformats.org/drawingml/2006/main" xmlns:r="http://schemas.openxmlformats.org/officeDocument/2006/relationships" xmlns:p188="http://schemas.microsoft.com/office/powerpoint/2018/8/main">
  <p188:cm id="{23705EAD-BDD0-443F-96B4-71B3BE13F524}" authorId="{7A4B85FA-32E6-9E94-B5C7-2DC71EC2C560}" created="2025-01-29T18:16:49.544">
    <pc:sldMkLst xmlns:pc="http://schemas.microsoft.com/office/powerpoint/2013/main/command">
      <pc:docMk/>
      <pc:sldMk cId="148974878" sldId="356"/>
    </pc:sldMkLst>
    <p188:replyLst>
      <p188:reply id="{E2ED67A9-9EE7-47C4-B379-3BD851B29141}" authorId="{7A4B85FA-32E6-9E94-B5C7-2DC71EC2C560}" created="2025-01-29T18:24:51.711">
        <p188:txBody>
          <a:bodyPr/>
          <a:lstStyle/>
          <a:p>
            <a:r>
              <a:rPr lang="en-US"/>
              <a:t>Check note re WHO focus countries</a:t>
            </a:r>
          </a:p>
        </p188:txBody>
      </p188:reply>
    </p188:replyLst>
    <p188:txBody>
      <a:bodyPr/>
      <a:lstStyle/>
      <a:p>
        <a:r>
          <a:rPr lang="en-US"/>
          <a:t>Need to translate legend</a:t>
        </a:r>
      </a:p>
    </p188:txBody>
  </p188:cm>
</p188:cmLst>
</file>

<file path=ppt/diagrams/_rels/data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9.sv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0782F2-65F0-4586-811F-87914CCFF221}" type="doc">
      <dgm:prSet loTypeId="urn:microsoft.com/office/officeart/2005/8/layout/vList3#3" loCatId="list" qsTypeId="urn:microsoft.com/office/officeart/2005/8/quickstyle/simple1" qsCatId="simple" csTypeId="urn:microsoft.com/office/officeart/2005/8/colors/accent1_2" csCatId="accent1" phldr="1"/>
      <dgm:spPr/>
    </dgm:pt>
    <dgm:pt modelId="{BF6C85F4-172C-4BFA-81B2-2487B03CE2B0}">
      <dgm:prSet phldrT="[Text]" custT="1"/>
      <dgm:spPr>
        <a:solidFill>
          <a:srgbClr val="99CCFF"/>
        </a:solidFill>
      </dgm:spPr>
      <dgm:t>
        <a:bodyPr/>
        <a:lstStyle/>
        <a:p>
          <a:pPr algn="l"/>
          <a:r>
            <a:rPr lang="fr-FR" sz="2200" noProof="0" dirty="0">
              <a:solidFill>
                <a:srgbClr val="000066"/>
              </a:solidFill>
            </a:rPr>
            <a:t>L’infection Hépatite B </a:t>
          </a:r>
        </a:p>
      </dgm:t>
    </dgm:pt>
    <dgm:pt modelId="{3914F957-FBB4-4387-BFD5-F7205D37D0DE}" type="parTrans" cxnId="{96273986-CF10-40A1-B7B1-B8A5267A957F}">
      <dgm:prSet/>
      <dgm:spPr/>
      <dgm:t>
        <a:bodyPr/>
        <a:lstStyle/>
        <a:p>
          <a:endParaRPr lang="en-US"/>
        </a:p>
      </dgm:t>
    </dgm:pt>
    <dgm:pt modelId="{ABC947C1-81F1-40C3-B274-6CD06BCB4314}" type="sibTrans" cxnId="{96273986-CF10-40A1-B7B1-B8A5267A957F}">
      <dgm:prSet/>
      <dgm:spPr/>
      <dgm:t>
        <a:bodyPr/>
        <a:lstStyle/>
        <a:p>
          <a:endParaRPr lang="en-US"/>
        </a:p>
      </dgm:t>
    </dgm:pt>
    <dgm:pt modelId="{D86558A5-B275-43CD-8F58-E6560C5B8485}">
      <dgm:prSet phldrT="[Text]" custT="1"/>
      <dgm:spPr>
        <a:solidFill>
          <a:srgbClr val="99CCFF"/>
        </a:solidFill>
      </dgm:spPr>
      <dgm:t>
        <a:bodyPr/>
        <a:lstStyle/>
        <a:p>
          <a:pPr algn="l" rtl="1"/>
          <a:r>
            <a:rPr lang="fr-FR" sz="2200" noProof="0" dirty="0">
              <a:solidFill>
                <a:srgbClr val="002060"/>
              </a:solidFill>
            </a:rPr>
            <a:t>L’importance de l’infection chronique par le VHB</a:t>
          </a:r>
          <a:endParaRPr lang="en-US" sz="2200" dirty="0">
            <a:solidFill>
              <a:srgbClr val="000066"/>
            </a:solidFill>
          </a:endParaRPr>
        </a:p>
      </dgm:t>
    </dgm:pt>
    <dgm:pt modelId="{2BE00EDF-7BA2-4E5F-9A89-D5987B800345}" type="parTrans" cxnId="{3AA7E220-8B51-41F8-BA70-DB3CB8D7C547}">
      <dgm:prSet/>
      <dgm:spPr/>
      <dgm:t>
        <a:bodyPr/>
        <a:lstStyle/>
        <a:p>
          <a:endParaRPr lang="en-US"/>
        </a:p>
      </dgm:t>
    </dgm:pt>
    <dgm:pt modelId="{D3C75EBF-91BF-4BCB-B32A-D78B3DA50DBE}" type="sibTrans" cxnId="{3AA7E220-8B51-41F8-BA70-DB3CB8D7C547}">
      <dgm:prSet/>
      <dgm:spPr/>
      <dgm:t>
        <a:bodyPr/>
        <a:lstStyle/>
        <a:p>
          <a:endParaRPr lang="en-US"/>
        </a:p>
      </dgm:t>
    </dgm:pt>
    <dgm:pt modelId="{7B27792E-2595-4EDB-963B-02F3374EC946}">
      <dgm:prSet phldrT="[Text]" custT="1"/>
      <dgm:spPr>
        <a:solidFill>
          <a:srgbClr val="99CCFF"/>
        </a:solidFill>
      </dgm:spPr>
      <dgm:t>
        <a:bodyPr/>
        <a:lstStyle/>
        <a:p>
          <a:pPr algn="l" rtl="1"/>
          <a:r>
            <a:rPr lang="fr-FR" sz="2200" noProof="0" dirty="0">
              <a:solidFill>
                <a:srgbClr val="002060"/>
              </a:solidFill>
            </a:rPr>
            <a:t>La </a:t>
          </a:r>
          <a:r>
            <a:rPr lang="fr-FR" sz="2200" dirty="0">
              <a:solidFill>
                <a:srgbClr val="002060"/>
              </a:solidFill>
            </a:rPr>
            <a:t>vaccination comme prévention de l’infection</a:t>
          </a:r>
          <a:endParaRPr lang="fr-FR" sz="2200" dirty="0">
            <a:solidFill>
              <a:srgbClr val="000066"/>
            </a:solidFill>
          </a:endParaRPr>
        </a:p>
      </dgm:t>
    </dgm:pt>
    <dgm:pt modelId="{EEB1A12D-4768-4A61-A24D-21E6D1B15292}" type="parTrans" cxnId="{51945AA4-3127-4DA1-85DA-062C5BB51232}">
      <dgm:prSet/>
      <dgm:spPr/>
      <dgm:t>
        <a:bodyPr/>
        <a:lstStyle/>
        <a:p>
          <a:endParaRPr lang="en-US"/>
        </a:p>
      </dgm:t>
    </dgm:pt>
    <dgm:pt modelId="{B2734011-D58A-4B1F-B966-4EADDD18CF81}" type="sibTrans" cxnId="{51945AA4-3127-4DA1-85DA-062C5BB51232}">
      <dgm:prSet/>
      <dgm:spPr/>
      <dgm:t>
        <a:bodyPr/>
        <a:lstStyle/>
        <a:p>
          <a:endParaRPr lang="en-US"/>
        </a:p>
      </dgm:t>
    </dgm:pt>
    <dgm:pt modelId="{B5FE3B2D-3667-439B-BFAB-2864BB025C9E}">
      <dgm:prSet custT="1"/>
      <dgm:spPr>
        <a:solidFill>
          <a:srgbClr val="99CCFF"/>
        </a:solidFill>
      </dgm:spPr>
      <dgm:t>
        <a:bodyPr/>
        <a:lstStyle/>
        <a:p>
          <a:pPr algn="l" rtl="1"/>
          <a:r>
            <a:rPr lang="fr-FR" sz="2200" noProof="0" dirty="0">
              <a:solidFill>
                <a:srgbClr val="002060"/>
              </a:solidFill>
            </a:rPr>
            <a:t>Modes de transmission du VHB</a:t>
          </a:r>
          <a:endParaRPr lang="fr-FR" sz="2200" noProof="0" dirty="0">
            <a:solidFill>
              <a:srgbClr val="000066"/>
            </a:solidFill>
          </a:endParaRPr>
        </a:p>
      </dgm:t>
    </dgm:pt>
    <dgm:pt modelId="{96FFF9E4-5D68-438D-B704-8C8E671A3635}" type="parTrans" cxnId="{AEC8558C-292E-4C81-BDEA-D2556AE8732F}">
      <dgm:prSet/>
      <dgm:spPr/>
      <dgm:t>
        <a:bodyPr/>
        <a:lstStyle/>
        <a:p>
          <a:endParaRPr lang="en-US"/>
        </a:p>
      </dgm:t>
    </dgm:pt>
    <dgm:pt modelId="{4EB6CFC9-1C0B-4F93-B381-A90699FB339E}" type="sibTrans" cxnId="{AEC8558C-292E-4C81-BDEA-D2556AE8732F}">
      <dgm:prSet/>
      <dgm:spPr/>
      <dgm:t>
        <a:bodyPr/>
        <a:lstStyle/>
        <a:p>
          <a:endParaRPr lang="en-US"/>
        </a:p>
      </dgm:t>
    </dgm:pt>
    <dgm:pt modelId="{412B8040-CAA4-4A6A-B232-1F0B7F0238B8}">
      <dgm:prSet custT="1"/>
      <dgm:spPr>
        <a:solidFill>
          <a:srgbClr val="99CCFF"/>
        </a:solidFill>
      </dgm:spPr>
      <dgm:t>
        <a:bodyPr/>
        <a:lstStyle/>
        <a:p>
          <a:pPr algn="l" rtl="1"/>
          <a:r>
            <a:rPr lang="fr-FR" sz="2200" noProof="0" dirty="0">
              <a:solidFill>
                <a:srgbClr val="000066"/>
              </a:solidFill>
            </a:rPr>
            <a:t>Fardeau de la maladie – Maladies liées à l’infection par le VHB</a:t>
          </a:r>
        </a:p>
      </dgm:t>
    </dgm:pt>
    <dgm:pt modelId="{04B4B864-52A6-45DF-B10B-C166316AFB37}" type="parTrans" cxnId="{708F9A5F-2BCB-4127-8DC0-5EB5C442E5CE}">
      <dgm:prSet/>
      <dgm:spPr/>
      <dgm:t>
        <a:bodyPr/>
        <a:lstStyle/>
        <a:p>
          <a:endParaRPr lang="en-US"/>
        </a:p>
      </dgm:t>
    </dgm:pt>
    <dgm:pt modelId="{27246DF4-A83E-4C40-A3CD-A832D2659C1E}" type="sibTrans" cxnId="{708F9A5F-2BCB-4127-8DC0-5EB5C442E5CE}">
      <dgm:prSet/>
      <dgm:spPr/>
      <dgm:t>
        <a:bodyPr/>
        <a:lstStyle/>
        <a:p>
          <a:endParaRPr lang="en-US"/>
        </a:p>
      </dgm:t>
    </dgm:pt>
    <dgm:pt modelId="{D0D98229-F2D9-43DB-B4D6-C821A3E3A81B}">
      <dgm:prSet custT="1"/>
      <dgm:spPr>
        <a:solidFill>
          <a:srgbClr val="99CCFF"/>
        </a:solidFill>
      </dgm:spPr>
      <dgm:t>
        <a:bodyPr/>
        <a:lstStyle/>
        <a:p>
          <a:pPr algn="l" rtl="1"/>
          <a:r>
            <a:rPr lang="en-US" sz="2200" noProof="0" dirty="0">
              <a:solidFill>
                <a:srgbClr val="002060"/>
              </a:solidFill>
            </a:rPr>
            <a:t>M</a:t>
          </a:r>
          <a:r>
            <a:rPr lang="fr-FR" sz="2200" noProof="0" dirty="0" err="1">
              <a:solidFill>
                <a:srgbClr val="002060"/>
              </a:solidFill>
            </a:rPr>
            <a:t>essages</a:t>
          </a:r>
          <a:r>
            <a:rPr lang="fr-FR" sz="2200" noProof="0" dirty="0">
              <a:solidFill>
                <a:srgbClr val="002060"/>
              </a:solidFill>
            </a:rPr>
            <a:t> clés</a:t>
          </a:r>
          <a:endParaRPr lang="fr-FR" sz="2200" noProof="0" dirty="0"/>
        </a:p>
      </dgm:t>
    </dgm:pt>
    <dgm:pt modelId="{A1FE95B8-DBF8-469F-BD98-B1C5D38309E4}" type="parTrans" cxnId="{4A293AF2-EEE9-4F50-8653-BB51EC75358B}">
      <dgm:prSet/>
      <dgm:spPr/>
      <dgm:t>
        <a:bodyPr/>
        <a:lstStyle/>
        <a:p>
          <a:endParaRPr lang="en-US"/>
        </a:p>
      </dgm:t>
    </dgm:pt>
    <dgm:pt modelId="{4FAC9C65-48F8-4D48-9667-B5F7F313DB52}" type="sibTrans" cxnId="{4A293AF2-EEE9-4F50-8653-BB51EC75358B}">
      <dgm:prSet/>
      <dgm:spPr/>
      <dgm:t>
        <a:bodyPr/>
        <a:lstStyle/>
        <a:p>
          <a:endParaRPr lang="en-US"/>
        </a:p>
      </dgm:t>
    </dgm:pt>
    <dgm:pt modelId="{04730451-531F-40CA-935E-50D7DC1D439C}" type="pres">
      <dgm:prSet presAssocID="{C20782F2-65F0-4586-811F-87914CCFF221}" presName="linearFlow" presStyleCnt="0">
        <dgm:presLayoutVars>
          <dgm:dir/>
          <dgm:resizeHandles val="exact"/>
        </dgm:presLayoutVars>
      </dgm:prSet>
      <dgm:spPr/>
    </dgm:pt>
    <dgm:pt modelId="{5D47328A-F47D-4E5E-B71D-FA244501A4EB}" type="pres">
      <dgm:prSet presAssocID="{BF6C85F4-172C-4BFA-81B2-2487B03CE2B0}" presName="composite" presStyleCnt="0"/>
      <dgm:spPr/>
    </dgm:pt>
    <dgm:pt modelId="{23DEEC19-A378-4D81-8767-0BDAC67C97EB}" type="pres">
      <dgm:prSet presAssocID="{BF6C85F4-172C-4BFA-81B2-2487B03CE2B0}" presName="imgShp" presStyleLbl="fgImgPlac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adge 1 with solid fill"/>
        </a:ext>
      </dgm:extLst>
    </dgm:pt>
    <dgm:pt modelId="{477597E3-7AEA-4F1F-B645-D97263337423}" type="pres">
      <dgm:prSet presAssocID="{BF6C85F4-172C-4BFA-81B2-2487B03CE2B0}" presName="txShp" presStyleLbl="node1" presStyleIdx="0" presStyleCnt="6">
        <dgm:presLayoutVars>
          <dgm:bulletEnabled val="1"/>
        </dgm:presLayoutVars>
      </dgm:prSet>
      <dgm:spPr/>
    </dgm:pt>
    <dgm:pt modelId="{3DF69134-80FB-4C21-BB58-6E6D3BF2F2D6}" type="pres">
      <dgm:prSet presAssocID="{ABC947C1-81F1-40C3-B274-6CD06BCB4314}" presName="spacing" presStyleCnt="0"/>
      <dgm:spPr/>
    </dgm:pt>
    <dgm:pt modelId="{D2C315C6-1B57-4F0A-845D-E28B1F352146}" type="pres">
      <dgm:prSet presAssocID="{412B8040-CAA4-4A6A-B232-1F0B7F0238B8}" presName="composite" presStyleCnt="0"/>
      <dgm:spPr/>
    </dgm:pt>
    <dgm:pt modelId="{199CF6AE-1498-4802-AC90-E4BBC3B3AB5F}" type="pres">
      <dgm:prSet presAssocID="{412B8040-CAA4-4A6A-B232-1F0B7F0238B8}" presName="imgShp" presStyleLbl="fgImgPlac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Badge with solid fill"/>
        </a:ext>
      </dgm:extLst>
    </dgm:pt>
    <dgm:pt modelId="{9DCBE6D7-4F13-4335-9DFA-EE53204581AA}" type="pres">
      <dgm:prSet presAssocID="{412B8040-CAA4-4A6A-B232-1F0B7F0238B8}" presName="txShp" presStyleLbl="node1" presStyleIdx="1" presStyleCnt="6" custScaleY="141775">
        <dgm:presLayoutVars>
          <dgm:bulletEnabled val="1"/>
        </dgm:presLayoutVars>
      </dgm:prSet>
      <dgm:spPr/>
    </dgm:pt>
    <dgm:pt modelId="{3B21C959-3BF3-4E66-B643-B9219A092BA3}" type="pres">
      <dgm:prSet presAssocID="{27246DF4-A83E-4C40-A3CD-A832D2659C1E}" presName="spacing" presStyleCnt="0"/>
      <dgm:spPr/>
    </dgm:pt>
    <dgm:pt modelId="{805CA64B-1291-4E28-8C37-06C230439D63}" type="pres">
      <dgm:prSet presAssocID="{B5FE3B2D-3667-439B-BFAB-2864BB025C9E}" presName="composite" presStyleCnt="0"/>
      <dgm:spPr/>
    </dgm:pt>
    <dgm:pt modelId="{9C6A5C11-F590-4280-B2F7-E84A457B00CC}" type="pres">
      <dgm:prSet presAssocID="{B5FE3B2D-3667-439B-BFAB-2864BB025C9E}" presName="imgShp" presStyleLbl="fgImgPlac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Badge 3 with solid fill"/>
        </a:ext>
      </dgm:extLst>
    </dgm:pt>
    <dgm:pt modelId="{D745E2D4-77A4-456A-8861-34AEA5D71FF6}" type="pres">
      <dgm:prSet presAssocID="{B5FE3B2D-3667-439B-BFAB-2864BB025C9E}" presName="txShp" presStyleLbl="node1" presStyleIdx="2" presStyleCnt="6">
        <dgm:presLayoutVars>
          <dgm:bulletEnabled val="1"/>
        </dgm:presLayoutVars>
      </dgm:prSet>
      <dgm:spPr/>
    </dgm:pt>
    <dgm:pt modelId="{B3A18F35-CDE0-490D-93F9-2A4B46661011}" type="pres">
      <dgm:prSet presAssocID="{4EB6CFC9-1C0B-4F93-B381-A90699FB339E}" presName="spacing" presStyleCnt="0"/>
      <dgm:spPr/>
    </dgm:pt>
    <dgm:pt modelId="{D978978B-3679-477D-AE27-4A23AFB53867}" type="pres">
      <dgm:prSet presAssocID="{D86558A5-B275-43CD-8F58-E6560C5B8485}" presName="composite" presStyleCnt="0"/>
      <dgm:spPr/>
    </dgm:pt>
    <dgm:pt modelId="{6A5A3110-8F81-4363-A3EA-350E618C6E6D}" type="pres">
      <dgm:prSet presAssocID="{D86558A5-B275-43CD-8F58-E6560C5B8485}" presName="imgShp" presStyleLbl="fgImgPlac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Badge 4 with solid fill"/>
        </a:ext>
      </dgm:extLst>
    </dgm:pt>
    <dgm:pt modelId="{F1F63506-866C-4891-98C8-5903837F9FB0}" type="pres">
      <dgm:prSet presAssocID="{D86558A5-B275-43CD-8F58-E6560C5B8485}" presName="txShp" presStyleLbl="node1" presStyleIdx="3" presStyleCnt="6">
        <dgm:presLayoutVars>
          <dgm:bulletEnabled val="1"/>
        </dgm:presLayoutVars>
      </dgm:prSet>
      <dgm:spPr/>
    </dgm:pt>
    <dgm:pt modelId="{2867EEC3-81B2-48EF-B3B8-CED3D73709D4}" type="pres">
      <dgm:prSet presAssocID="{D3C75EBF-91BF-4BCB-B32A-D78B3DA50DBE}" presName="spacing" presStyleCnt="0"/>
      <dgm:spPr/>
    </dgm:pt>
    <dgm:pt modelId="{C69608B9-BE57-426F-89EB-A798F782767E}" type="pres">
      <dgm:prSet presAssocID="{7B27792E-2595-4EDB-963B-02F3374EC946}" presName="composite" presStyleCnt="0"/>
      <dgm:spPr/>
    </dgm:pt>
    <dgm:pt modelId="{EE42DD9B-DF16-4705-9A29-F61685900F27}" type="pres">
      <dgm:prSet presAssocID="{7B27792E-2595-4EDB-963B-02F3374EC946}" presName="imgShp" presStyleLbl="fgImgPlace1" presStyleIdx="4" presStyleCnt="6"/>
      <dgm:spPr>
        <a:xfrm>
          <a:off x="1517954" y="3296315"/>
          <a:ext cx="586861" cy="586861"/>
        </a:xfrm>
        <a:prstGeom prst="ellipse">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25400" cap="flat" cmpd="sng" algn="ctr">
          <a:solidFill>
            <a:srgbClr val="FFFFFF">
              <a:hueOff val="0"/>
              <a:satOff val="0"/>
              <a:lumOff val="0"/>
              <a:alphaOff val="0"/>
            </a:srgbClr>
          </a:solidFill>
          <a:prstDash val="solid"/>
        </a:ln>
        <a:effectLst/>
      </dgm:spPr>
      <dgm:extLst>
        <a:ext uri="{E40237B7-FDA0-4F09-8148-C483321AD2D9}">
          <dgm14:cNvPr xmlns:dgm14="http://schemas.microsoft.com/office/drawing/2010/diagram" id="0" name="" descr="Badge 5 with solid fill"/>
        </a:ext>
      </dgm:extLst>
    </dgm:pt>
    <dgm:pt modelId="{DF27FA9A-ACB0-43AB-87CA-E5A2434CF5C4}" type="pres">
      <dgm:prSet presAssocID="{7B27792E-2595-4EDB-963B-02F3374EC946}" presName="txShp" presStyleLbl="node1" presStyleIdx="4" presStyleCnt="6">
        <dgm:presLayoutVars>
          <dgm:bulletEnabled val="1"/>
        </dgm:presLayoutVars>
      </dgm:prSet>
      <dgm:spPr/>
    </dgm:pt>
    <dgm:pt modelId="{7B79B274-2C9C-43C2-A0AA-CB3CDC762AC0}" type="pres">
      <dgm:prSet presAssocID="{B2734011-D58A-4B1F-B966-4EADDD18CF81}" presName="spacing" presStyleCnt="0"/>
      <dgm:spPr/>
    </dgm:pt>
    <dgm:pt modelId="{4314BCB0-3252-4BE5-8001-8D063D1FE798}" type="pres">
      <dgm:prSet presAssocID="{D0D98229-F2D9-43DB-B4D6-C821A3E3A81B}" presName="composite" presStyleCnt="0"/>
      <dgm:spPr/>
    </dgm:pt>
    <dgm:pt modelId="{0822E03D-7CE9-48AD-9DE6-7163875495DB}" type="pres">
      <dgm:prSet presAssocID="{D0D98229-F2D9-43DB-B4D6-C821A3E3A81B}" presName="imgShp" presStyleLbl="fgImgPlac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Badge 6 with solid fill"/>
        </a:ext>
      </dgm:extLst>
    </dgm:pt>
    <dgm:pt modelId="{B4A9ABEA-4FF0-4038-BBD3-23A7DDAC129F}" type="pres">
      <dgm:prSet presAssocID="{D0D98229-F2D9-43DB-B4D6-C821A3E3A81B}" presName="txShp" presStyleLbl="node1" presStyleIdx="5" presStyleCnt="6">
        <dgm:presLayoutVars>
          <dgm:bulletEnabled val="1"/>
        </dgm:presLayoutVars>
      </dgm:prSet>
      <dgm:spPr/>
    </dgm:pt>
  </dgm:ptLst>
  <dgm:cxnLst>
    <dgm:cxn modelId="{58649A08-18E2-4F1F-B6BC-C7FD133AE443}" type="presOf" srcId="{B5FE3B2D-3667-439B-BFAB-2864BB025C9E}" destId="{D745E2D4-77A4-456A-8861-34AEA5D71FF6}" srcOrd="0" destOrd="0" presId="urn:microsoft.com/office/officeart/2005/8/layout/vList3#3"/>
    <dgm:cxn modelId="{3AA7E220-8B51-41F8-BA70-DB3CB8D7C547}" srcId="{C20782F2-65F0-4586-811F-87914CCFF221}" destId="{D86558A5-B275-43CD-8F58-E6560C5B8485}" srcOrd="3" destOrd="0" parTransId="{2BE00EDF-7BA2-4E5F-9A89-D5987B800345}" sibTransId="{D3C75EBF-91BF-4BCB-B32A-D78B3DA50DBE}"/>
    <dgm:cxn modelId="{708F9A5F-2BCB-4127-8DC0-5EB5C442E5CE}" srcId="{C20782F2-65F0-4586-811F-87914CCFF221}" destId="{412B8040-CAA4-4A6A-B232-1F0B7F0238B8}" srcOrd="1" destOrd="0" parTransId="{04B4B864-52A6-45DF-B10B-C166316AFB37}" sibTransId="{27246DF4-A83E-4C40-A3CD-A832D2659C1E}"/>
    <dgm:cxn modelId="{96273986-CF10-40A1-B7B1-B8A5267A957F}" srcId="{C20782F2-65F0-4586-811F-87914CCFF221}" destId="{BF6C85F4-172C-4BFA-81B2-2487B03CE2B0}" srcOrd="0" destOrd="0" parTransId="{3914F957-FBB4-4387-BFD5-F7205D37D0DE}" sibTransId="{ABC947C1-81F1-40C3-B274-6CD06BCB4314}"/>
    <dgm:cxn modelId="{40DB718A-610F-4C48-9A56-3D2799477519}" type="presOf" srcId="{D86558A5-B275-43CD-8F58-E6560C5B8485}" destId="{F1F63506-866C-4891-98C8-5903837F9FB0}" srcOrd="0" destOrd="0" presId="urn:microsoft.com/office/officeart/2005/8/layout/vList3#3"/>
    <dgm:cxn modelId="{AEC8558C-292E-4C81-BDEA-D2556AE8732F}" srcId="{C20782F2-65F0-4586-811F-87914CCFF221}" destId="{B5FE3B2D-3667-439B-BFAB-2864BB025C9E}" srcOrd="2" destOrd="0" parTransId="{96FFF9E4-5D68-438D-B704-8C8E671A3635}" sibTransId="{4EB6CFC9-1C0B-4F93-B381-A90699FB339E}"/>
    <dgm:cxn modelId="{51945AA4-3127-4DA1-85DA-062C5BB51232}" srcId="{C20782F2-65F0-4586-811F-87914CCFF221}" destId="{7B27792E-2595-4EDB-963B-02F3374EC946}" srcOrd="4" destOrd="0" parTransId="{EEB1A12D-4768-4A61-A24D-21E6D1B15292}" sibTransId="{B2734011-D58A-4B1F-B966-4EADDD18CF81}"/>
    <dgm:cxn modelId="{F8D155A8-41CD-4409-8E73-D6AF97A65112}" type="presOf" srcId="{D0D98229-F2D9-43DB-B4D6-C821A3E3A81B}" destId="{B4A9ABEA-4FF0-4038-BBD3-23A7DDAC129F}" srcOrd="0" destOrd="0" presId="urn:microsoft.com/office/officeart/2005/8/layout/vList3#3"/>
    <dgm:cxn modelId="{CF525ECB-146C-4F19-8CAF-70E616C3A904}" type="presOf" srcId="{7B27792E-2595-4EDB-963B-02F3374EC946}" destId="{DF27FA9A-ACB0-43AB-87CA-E5A2434CF5C4}" srcOrd="0" destOrd="0" presId="urn:microsoft.com/office/officeart/2005/8/layout/vList3#3"/>
    <dgm:cxn modelId="{312AD7E5-ABB8-4E6E-BEA5-5803AC762691}" type="presOf" srcId="{C20782F2-65F0-4586-811F-87914CCFF221}" destId="{04730451-531F-40CA-935E-50D7DC1D439C}" srcOrd="0" destOrd="0" presId="urn:microsoft.com/office/officeart/2005/8/layout/vList3#3"/>
    <dgm:cxn modelId="{7E9288E7-9334-498B-B1BC-EE8892F265BE}" type="presOf" srcId="{BF6C85F4-172C-4BFA-81B2-2487B03CE2B0}" destId="{477597E3-7AEA-4F1F-B645-D97263337423}" srcOrd="0" destOrd="0" presId="urn:microsoft.com/office/officeart/2005/8/layout/vList3#3"/>
    <dgm:cxn modelId="{4A293AF2-EEE9-4F50-8653-BB51EC75358B}" srcId="{C20782F2-65F0-4586-811F-87914CCFF221}" destId="{D0D98229-F2D9-43DB-B4D6-C821A3E3A81B}" srcOrd="5" destOrd="0" parTransId="{A1FE95B8-DBF8-469F-BD98-B1C5D38309E4}" sibTransId="{4FAC9C65-48F8-4D48-9667-B5F7F313DB52}"/>
    <dgm:cxn modelId="{4AA546FE-538E-4C6F-B71E-F47491DC315C}" type="presOf" srcId="{412B8040-CAA4-4A6A-B232-1F0B7F0238B8}" destId="{9DCBE6D7-4F13-4335-9DFA-EE53204581AA}" srcOrd="0" destOrd="0" presId="urn:microsoft.com/office/officeart/2005/8/layout/vList3#3"/>
    <dgm:cxn modelId="{21E34D4B-7019-49F1-810B-BD3B2D6F76A8}" type="presParOf" srcId="{04730451-531F-40CA-935E-50D7DC1D439C}" destId="{5D47328A-F47D-4E5E-B71D-FA244501A4EB}" srcOrd="0" destOrd="0" presId="urn:microsoft.com/office/officeart/2005/8/layout/vList3#3"/>
    <dgm:cxn modelId="{1961A0AF-B08D-42C1-83AC-B885C4B66FF3}" type="presParOf" srcId="{5D47328A-F47D-4E5E-B71D-FA244501A4EB}" destId="{23DEEC19-A378-4D81-8767-0BDAC67C97EB}" srcOrd="0" destOrd="0" presId="urn:microsoft.com/office/officeart/2005/8/layout/vList3#3"/>
    <dgm:cxn modelId="{8768B79F-9DE7-47A0-A8E1-5AC6063F32AF}" type="presParOf" srcId="{5D47328A-F47D-4E5E-B71D-FA244501A4EB}" destId="{477597E3-7AEA-4F1F-B645-D97263337423}" srcOrd="1" destOrd="0" presId="urn:microsoft.com/office/officeart/2005/8/layout/vList3#3"/>
    <dgm:cxn modelId="{E4496FBC-45D1-4396-AF60-8B0FC6907020}" type="presParOf" srcId="{04730451-531F-40CA-935E-50D7DC1D439C}" destId="{3DF69134-80FB-4C21-BB58-6E6D3BF2F2D6}" srcOrd="1" destOrd="0" presId="urn:microsoft.com/office/officeart/2005/8/layout/vList3#3"/>
    <dgm:cxn modelId="{074A7909-5A50-4A03-967B-2EF58E55B079}" type="presParOf" srcId="{04730451-531F-40CA-935E-50D7DC1D439C}" destId="{D2C315C6-1B57-4F0A-845D-E28B1F352146}" srcOrd="2" destOrd="0" presId="urn:microsoft.com/office/officeart/2005/8/layout/vList3#3"/>
    <dgm:cxn modelId="{7B8DC994-6735-4CA3-B64A-FCEEA96BD9E5}" type="presParOf" srcId="{D2C315C6-1B57-4F0A-845D-E28B1F352146}" destId="{199CF6AE-1498-4802-AC90-E4BBC3B3AB5F}" srcOrd="0" destOrd="0" presId="urn:microsoft.com/office/officeart/2005/8/layout/vList3#3"/>
    <dgm:cxn modelId="{A056DFF7-B934-44B1-96FA-CB095BC63E57}" type="presParOf" srcId="{D2C315C6-1B57-4F0A-845D-E28B1F352146}" destId="{9DCBE6D7-4F13-4335-9DFA-EE53204581AA}" srcOrd="1" destOrd="0" presId="urn:microsoft.com/office/officeart/2005/8/layout/vList3#3"/>
    <dgm:cxn modelId="{3BDA12BD-00BF-4462-9E3D-50E133816689}" type="presParOf" srcId="{04730451-531F-40CA-935E-50D7DC1D439C}" destId="{3B21C959-3BF3-4E66-B643-B9219A092BA3}" srcOrd="3" destOrd="0" presId="urn:microsoft.com/office/officeart/2005/8/layout/vList3#3"/>
    <dgm:cxn modelId="{745E121C-8E34-4FB3-A8B5-665702489491}" type="presParOf" srcId="{04730451-531F-40CA-935E-50D7DC1D439C}" destId="{805CA64B-1291-4E28-8C37-06C230439D63}" srcOrd="4" destOrd="0" presId="urn:microsoft.com/office/officeart/2005/8/layout/vList3#3"/>
    <dgm:cxn modelId="{08650A18-2315-41BE-9FA8-A476315877E8}" type="presParOf" srcId="{805CA64B-1291-4E28-8C37-06C230439D63}" destId="{9C6A5C11-F590-4280-B2F7-E84A457B00CC}" srcOrd="0" destOrd="0" presId="urn:microsoft.com/office/officeart/2005/8/layout/vList3#3"/>
    <dgm:cxn modelId="{D6FEDCB1-1DB4-44DC-B743-B9F37564D076}" type="presParOf" srcId="{805CA64B-1291-4E28-8C37-06C230439D63}" destId="{D745E2D4-77A4-456A-8861-34AEA5D71FF6}" srcOrd="1" destOrd="0" presId="urn:microsoft.com/office/officeart/2005/8/layout/vList3#3"/>
    <dgm:cxn modelId="{860C9DE8-EE5C-4A69-98D5-2920125C2DA6}" type="presParOf" srcId="{04730451-531F-40CA-935E-50D7DC1D439C}" destId="{B3A18F35-CDE0-490D-93F9-2A4B46661011}" srcOrd="5" destOrd="0" presId="urn:microsoft.com/office/officeart/2005/8/layout/vList3#3"/>
    <dgm:cxn modelId="{BFE400F8-8E64-44EA-A438-0AF31FBC56AD}" type="presParOf" srcId="{04730451-531F-40CA-935E-50D7DC1D439C}" destId="{D978978B-3679-477D-AE27-4A23AFB53867}" srcOrd="6" destOrd="0" presId="urn:microsoft.com/office/officeart/2005/8/layout/vList3#3"/>
    <dgm:cxn modelId="{AC01BD18-E312-451D-8A34-21BFB098335B}" type="presParOf" srcId="{D978978B-3679-477D-AE27-4A23AFB53867}" destId="{6A5A3110-8F81-4363-A3EA-350E618C6E6D}" srcOrd="0" destOrd="0" presId="urn:microsoft.com/office/officeart/2005/8/layout/vList3#3"/>
    <dgm:cxn modelId="{C7311288-9231-442C-B2EF-27B8B3449565}" type="presParOf" srcId="{D978978B-3679-477D-AE27-4A23AFB53867}" destId="{F1F63506-866C-4891-98C8-5903837F9FB0}" srcOrd="1" destOrd="0" presId="urn:microsoft.com/office/officeart/2005/8/layout/vList3#3"/>
    <dgm:cxn modelId="{1230947B-2FF6-43FC-93B0-145AAEDEA002}" type="presParOf" srcId="{04730451-531F-40CA-935E-50D7DC1D439C}" destId="{2867EEC3-81B2-48EF-B3B8-CED3D73709D4}" srcOrd="7" destOrd="0" presId="urn:microsoft.com/office/officeart/2005/8/layout/vList3#3"/>
    <dgm:cxn modelId="{F2381C06-5957-4AAB-ACED-DE580E032E8C}" type="presParOf" srcId="{04730451-531F-40CA-935E-50D7DC1D439C}" destId="{C69608B9-BE57-426F-89EB-A798F782767E}" srcOrd="8" destOrd="0" presId="urn:microsoft.com/office/officeart/2005/8/layout/vList3#3"/>
    <dgm:cxn modelId="{E4B19867-B21B-4B99-A376-C4AFB3DE1A3E}" type="presParOf" srcId="{C69608B9-BE57-426F-89EB-A798F782767E}" destId="{EE42DD9B-DF16-4705-9A29-F61685900F27}" srcOrd="0" destOrd="0" presId="urn:microsoft.com/office/officeart/2005/8/layout/vList3#3"/>
    <dgm:cxn modelId="{06547A28-3437-4D4A-A287-0CA168C483AD}" type="presParOf" srcId="{C69608B9-BE57-426F-89EB-A798F782767E}" destId="{DF27FA9A-ACB0-43AB-87CA-E5A2434CF5C4}" srcOrd="1" destOrd="0" presId="urn:microsoft.com/office/officeart/2005/8/layout/vList3#3"/>
    <dgm:cxn modelId="{035245A0-A6CB-410D-B82B-53E31D4B211A}" type="presParOf" srcId="{04730451-531F-40CA-935E-50D7DC1D439C}" destId="{7B79B274-2C9C-43C2-A0AA-CB3CDC762AC0}" srcOrd="9" destOrd="0" presId="urn:microsoft.com/office/officeart/2005/8/layout/vList3#3"/>
    <dgm:cxn modelId="{6B6EE806-D74D-4EC2-A118-7FA37572851E}" type="presParOf" srcId="{04730451-531F-40CA-935E-50D7DC1D439C}" destId="{4314BCB0-3252-4BE5-8001-8D063D1FE798}" srcOrd="10" destOrd="0" presId="urn:microsoft.com/office/officeart/2005/8/layout/vList3#3"/>
    <dgm:cxn modelId="{B870A40A-6540-4C5C-B968-8151F95FCFAC}" type="presParOf" srcId="{4314BCB0-3252-4BE5-8001-8D063D1FE798}" destId="{0822E03D-7CE9-48AD-9DE6-7163875495DB}" srcOrd="0" destOrd="0" presId="urn:microsoft.com/office/officeart/2005/8/layout/vList3#3"/>
    <dgm:cxn modelId="{B094B8DF-550C-451C-A188-67E6CC2125CA}" type="presParOf" srcId="{4314BCB0-3252-4BE5-8001-8D063D1FE798}" destId="{B4A9ABEA-4FF0-4038-BBD3-23A7DDAC129F}" srcOrd="1" destOrd="0" presId="urn:microsoft.com/office/officeart/2005/8/layout/vList3#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1E8D545-7084-460B-8A61-93007D1A27BB}" type="doc">
      <dgm:prSet loTypeId="urn:microsoft.com/office/officeart/2005/8/layout/pyramid1" loCatId="pyramid" qsTypeId="urn:microsoft.com/office/officeart/2005/8/quickstyle/simple1" qsCatId="simple" csTypeId="urn:microsoft.com/office/officeart/2005/8/colors/colorful5" csCatId="colorful" phldr="1"/>
      <dgm:spPr/>
    </dgm:pt>
    <dgm:pt modelId="{C9362FED-8B5C-4C45-9BBE-5595824F3CE2}" type="pres">
      <dgm:prSet presAssocID="{31E8D545-7084-460B-8A61-93007D1A27BB}" presName="Name0" presStyleCnt="0">
        <dgm:presLayoutVars>
          <dgm:dir/>
          <dgm:animLvl val="lvl"/>
          <dgm:resizeHandles val="exact"/>
        </dgm:presLayoutVars>
      </dgm:prSet>
      <dgm:spPr/>
    </dgm:pt>
  </dgm:ptLst>
  <dgm:cxnLst>
    <dgm:cxn modelId="{576F863B-25D3-45BA-BAC1-8CA2AFB9DD61}" type="presOf" srcId="{31E8D545-7084-460B-8A61-93007D1A27BB}" destId="{C9362FED-8B5C-4C45-9BBE-5595824F3CE2}" srcOrd="0"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31E8D545-7084-460B-8A61-93007D1A27BB}" type="doc">
      <dgm:prSet loTypeId="urn:microsoft.com/office/officeart/2005/8/layout/pyramid1" loCatId="pyramid" qsTypeId="urn:microsoft.com/office/officeart/2005/8/quickstyle/simple1" qsCatId="simple" csTypeId="urn:microsoft.com/office/officeart/2005/8/colors/colorful5" csCatId="colorful" phldr="1"/>
      <dgm:spPr/>
    </dgm:pt>
    <dgm:pt modelId="{A675122C-D1A8-4A1F-9FFF-6D34A10BE3DB}">
      <dgm:prSet phldrT="[Text]" custT="1"/>
      <dgm:spPr>
        <a:solidFill>
          <a:srgbClr val="99CCFF"/>
        </a:solidFill>
      </dgm:spPr>
      <dgm:t>
        <a:bodyPr/>
        <a:lstStyle/>
        <a:p>
          <a:pPr algn="ctr"/>
          <a:endParaRPr lang="en-GB" sz="1200" b="1" dirty="0">
            <a:solidFill>
              <a:schemeClr val="tx1"/>
            </a:solidFill>
            <a:latin typeface="+mj-lt"/>
          </a:endParaRPr>
        </a:p>
        <a:p>
          <a:pPr algn="ctr"/>
          <a:endParaRPr lang="en-GB" sz="1200" b="1" dirty="0">
            <a:solidFill>
              <a:schemeClr val="tx1"/>
            </a:solidFill>
            <a:latin typeface="+mj-lt"/>
          </a:endParaRPr>
        </a:p>
        <a:p>
          <a:pPr algn="ctr"/>
          <a:r>
            <a:rPr lang="fr-FR" sz="1350" b="1" dirty="0">
              <a:solidFill>
                <a:schemeClr val="tx1"/>
              </a:solidFill>
              <a:latin typeface="+mj-lt"/>
            </a:rPr>
            <a:t>Prophylaxie               antivirale                         maternelle, si la            charge virale de la              m</a:t>
          </a:r>
          <a:r>
            <a:rPr lang="en-US" sz="1350" b="1" dirty="0">
              <a:solidFill>
                <a:schemeClr val="tx1"/>
              </a:solidFill>
              <a:latin typeface="+mj-lt"/>
            </a:rPr>
            <a:t>è</a:t>
          </a:r>
          <a:r>
            <a:rPr lang="fr-FR" sz="1350" b="1" dirty="0">
              <a:solidFill>
                <a:schemeClr val="tx1"/>
              </a:solidFill>
              <a:latin typeface="+mj-lt"/>
            </a:rPr>
            <a:t>re est élevée ou si       </a:t>
          </a:r>
          <a:r>
            <a:rPr lang="fr-FR" sz="1350" b="1" dirty="0" err="1">
              <a:solidFill>
                <a:schemeClr val="tx1"/>
              </a:solidFill>
              <a:latin typeface="+mj-lt"/>
            </a:rPr>
            <a:t>AgHBe</a:t>
          </a:r>
          <a:r>
            <a:rPr lang="fr-FR" sz="1350" b="1" dirty="0">
              <a:solidFill>
                <a:schemeClr val="tx1"/>
              </a:solidFill>
              <a:latin typeface="+mj-lt"/>
            </a:rPr>
            <a:t> positive</a:t>
          </a:r>
          <a:endParaRPr lang="en-US" sz="1350" b="1" dirty="0">
            <a:solidFill>
              <a:schemeClr val="tx1"/>
            </a:solidFill>
            <a:latin typeface="+mj-lt"/>
          </a:endParaRPr>
        </a:p>
      </dgm:t>
    </dgm:pt>
    <dgm:pt modelId="{AAAFF09D-FC37-4231-B799-2FEA1A62F350}" type="parTrans" cxnId="{CB567A62-2202-41BF-B86B-B517E396F748}">
      <dgm:prSet/>
      <dgm:spPr/>
      <dgm:t>
        <a:bodyPr/>
        <a:lstStyle/>
        <a:p>
          <a:endParaRPr lang="en-US"/>
        </a:p>
      </dgm:t>
    </dgm:pt>
    <dgm:pt modelId="{26A11B98-1898-4F33-B92A-C8ADC75B5488}" type="sibTrans" cxnId="{CB567A62-2202-41BF-B86B-B517E396F748}">
      <dgm:prSet/>
      <dgm:spPr/>
      <dgm:t>
        <a:bodyPr/>
        <a:lstStyle/>
        <a:p>
          <a:endParaRPr lang="en-US"/>
        </a:p>
      </dgm:t>
    </dgm:pt>
    <dgm:pt modelId="{6A066742-BD3A-4B6E-8723-EBC111CDAA1D}">
      <dgm:prSet phldrT="[Text]" custT="1"/>
      <dgm:spPr>
        <a:solidFill>
          <a:srgbClr val="1E7FB8"/>
        </a:solidFill>
      </dgm:spPr>
      <dgm:t>
        <a:bodyPr/>
        <a:lstStyle/>
        <a:p>
          <a:r>
            <a:rPr lang="fr-FR" sz="1600" b="1" dirty="0">
              <a:solidFill>
                <a:schemeClr val="tx1"/>
              </a:solidFill>
              <a:latin typeface="+mj-lt"/>
            </a:rPr>
            <a:t>Dépistage de l’</a:t>
          </a:r>
          <a:r>
            <a:rPr lang="fr-FR" sz="1600" b="1" dirty="0" err="1">
              <a:solidFill>
                <a:schemeClr val="tx1"/>
              </a:solidFill>
              <a:latin typeface="+mj-lt"/>
            </a:rPr>
            <a:t>AgHBs</a:t>
          </a:r>
          <a:r>
            <a:rPr lang="fr-FR" sz="1600" b="1" dirty="0">
              <a:solidFill>
                <a:schemeClr val="tx1"/>
              </a:solidFill>
              <a:latin typeface="+mj-lt"/>
            </a:rPr>
            <a:t>,                liaison avec les soins et suivi des nourrissons.</a:t>
          </a:r>
        </a:p>
        <a:p>
          <a:r>
            <a:rPr lang="fr-FR" sz="1550" b="1" dirty="0">
              <a:solidFill>
                <a:schemeClr val="tx1"/>
              </a:solidFill>
              <a:latin typeface="+mj-lt"/>
            </a:rPr>
            <a:t>Lorsqu'elle est disponible, l’</a:t>
          </a:r>
          <a:r>
            <a:rPr lang="fr-FR" sz="1550" b="1" dirty="0" err="1">
              <a:solidFill>
                <a:schemeClr val="tx1"/>
              </a:solidFill>
              <a:latin typeface="+mj-lt"/>
            </a:rPr>
            <a:t>IgHB</a:t>
          </a:r>
          <a:r>
            <a:rPr lang="fr-FR" sz="1550" b="1" dirty="0">
              <a:solidFill>
                <a:schemeClr val="tx1"/>
              </a:solidFill>
              <a:latin typeface="+mj-lt"/>
            </a:rPr>
            <a:t> pour les nourrissons nés de mères </a:t>
          </a:r>
          <a:r>
            <a:rPr lang="fr-FR" sz="1550" b="1" dirty="0" err="1">
              <a:solidFill>
                <a:schemeClr val="tx1"/>
              </a:solidFill>
              <a:latin typeface="+mj-lt"/>
            </a:rPr>
            <a:t>AgHBs</a:t>
          </a:r>
          <a:r>
            <a:rPr lang="fr-FR" sz="1550" b="1" dirty="0">
              <a:solidFill>
                <a:schemeClr val="tx1"/>
              </a:solidFill>
              <a:latin typeface="+mj-lt"/>
            </a:rPr>
            <a:t>+ et </a:t>
          </a:r>
          <a:r>
            <a:rPr lang="fr-FR" sz="1550" b="1" dirty="0" err="1">
              <a:solidFill>
                <a:schemeClr val="tx1"/>
              </a:solidFill>
              <a:latin typeface="+mj-lt"/>
            </a:rPr>
            <a:t>AgHBe</a:t>
          </a:r>
          <a:r>
            <a:rPr lang="fr-FR" sz="1550" b="1" dirty="0">
              <a:solidFill>
                <a:schemeClr val="tx1"/>
              </a:solidFill>
              <a:latin typeface="+mj-lt"/>
            </a:rPr>
            <a:t>+. </a:t>
          </a:r>
          <a:endParaRPr lang="en-US" sz="1550" b="1" dirty="0">
            <a:solidFill>
              <a:schemeClr val="tx1"/>
            </a:solidFill>
            <a:latin typeface="+mj-lt"/>
          </a:endParaRPr>
        </a:p>
      </dgm:t>
    </dgm:pt>
    <dgm:pt modelId="{1FC302C8-8619-4EB5-B54D-BD2F67789806}" type="parTrans" cxnId="{1D221709-BBDB-40D0-B309-FE130EFE902C}">
      <dgm:prSet/>
      <dgm:spPr/>
      <dgm:t>
        <a:bodyPr/>
        <a:lstStyle/>
        <a:p>
          <a:endParaRPr lang="en-US"/>
        </a:p>
      </dgm:t>
    </dgm:pt>
    <dgm:pt modelId="{05EDDAED-DB73-468F-B97A-6AE498B21B5F}" type="sibTrans" cxnId="{1D221709-BBDB-40D0-B309-FE130EFE902C}">
      <dgm:prSet/>
      <dgm:spPr/>
      <dgm:t>
        <a:bodyPr/>
        <a:lstStyle/>
        <a:p>
          <a:endParaRPr lang="en-US"/>
        </a:p>
      </dgm:t>
    </dgm:pt>
    <dgm:pt modelId="{1490FBEF-AA80-436F-B3FA-28FC26C196B1}">
      <dgm:prSet custT="1"/>
      <dgm:spPr>
        <a:solidFill>
          <a:srgbClr val="002060"/>
        </a:solidFill>
      </dgm:spPr>
      <dgm:t>
        <a:bodyPr/>
        <a:lstStyle/>
        <a:p>
          <a:r>
            <a:rPr lang="fr-FR" sz="1800" b="1" dirty="0">
              <a:solidFill>
                <a:schemeClr val="bg1"/>
              </a:solidFill>
              <a:latin typeface="+mj-lt"/>
            </a:rPr>
            <a:t>Au moins 3 doses de vaccin contre l'hépatite B, dont une dose à la naissance dans les 24 heures</a:t>
          </a:r>
          <a:endParaRPr lang="en-US" sz="1800" b="1" dirty="0">
            <a:solidFill>
              <a:schemeClr val="bg1"/>
            </a:solidFill>
            <a:latin typeface="+mj-lt"/>
          </a:endParaRPr>
        </a:p>
      </dgm:t>
    </dgm:pt>
    <dgm:pt modelId="{606D1FAB-AA93-4524-B761-ECD37D7BF5D7}" type="parTrans" cxnId="{572C6E9D-162E-4409-A162-0F0647D54654}">
      <dgm:prSet/>
      <dgm:spPr/>
      <dgm:t>
        <a:bodyPr/>
        <a:lstStyle/>
        <a:p>
          <a:endParaRPr lang="en-US"/>
        </a:p>
      </dgm:t>
    </dgm:pt>
    <dgm:pt modelId="{10F31F31-7F3E-4C85-BDA5-BC4631BC4E65}" type="sibTrans" cxnId="{572C6E9D-162E-4409-A162-0F0647D54654}">
      <dgm:prSet/>
      <dgm:spPr/>
      <dgm:t>
        <a:bodyPr/>
        <a:lstStyle/>
        <a:p>
          <a:endParaRPr lang="en-US"/>
        </a:p>
      </dgm:t>
    </dgm:pt>
    <dgm:pt modelId="{C9362FED-8B5C-4C45-9BBE-5595824F3CE2}" type="pres">
      <dgm:prSet presAssocID="{31E8D545-7084-460B-8A61-93007D1A27BB}" presName="Name0" presStyleCnt="0">
        <dgm:presLayoutVars>
          <dgm:dir/>
          <dgm:animLvl val="lvl"/>
          <dgm:resizeHandles val="exact"/>
        </dgm:presLayoutVars>
      </dgm:prSet>
      <dgm:spPr/>
    </dgm:pt>
    <dgm:pt modelId="{2DAE8518-7AA7-4AD7-9866-460B464CD13D}" type="pres">
      <dgm:prSet presAssocID="{A675122C-D1A8-4A1F-9FFF-6D34A10BE3DB}" presName="Name8" presStyleCnt="0"/>
      <dgm:spPr/>
    </dgm:pt>
    <dgm:pt modelId="{15A39A4D-B529-4E92-9404-46F15D424D36}" type="pres">
      <dgm:prSet presAssocID="{A675122C-D1A8-4A1F-9FFF-6D34A10BE3DB}" presName="level" presStyleLbl="node1" presStyleIdx="0" presStyleCnt="3" custScaleX="99206" custScaleY="100588" custLinFactNeighborX="591" custLinFactNeighborY="2003">
        <dgm:presLayoutVars>
          <dgm:chMax val="1"/>
          <dgm:bulletEnabled val="1"/>
        </dgm:presLayoutVars>
      </dgm:prSet>
      <dgm:spPr/>
    </dgm:pt>
    <dgm:pt modelId="{C44E503A-8589-431F-A9DC-3FB87B7FEBE6}" type="pres">
      <dgm:prSet presAssocID="{A675122C-D1A8-4A1F-9FFF-6D34A10BE3DB}" presName="levelTx" presStyleLbl="revTx" presStyleIdx="0" presStyleCnt="0">
        <dgm:presLayoutVars>
          <dgm:chMax val="1"/>
          <dgm:bulletEnabled val="1"/>
        </dgm:presLayoutVars>
      </dgm:prSet>
      <dgm:spPr/>
    </dgm:pt>
    <dgm:pt modelId="{8B8B0551-DDA9-4036-89CE-329FAEE2DC81}" type="pres">
      <dgm:prSet presAssocID="{6A066742-BD3A-4B6E-8723-EBC111CDAA1D}" presName="Name8" presStyleCnt="0"/>
      <dgm:spPr/>
    </dgm:pt>
    <dgm:pt modelId="{F3358AC5-9E8E-4CFB-8D11-B89ADFAB0C14}" type="pres">
      <dgm:prSet presAssocID="{6A066742-BD3A-4B6E-8723-EBC111CDAA1D}" presName="level" presStyleLbl="node1" presStyleIdx="1" presStyleCnt="3" custScaleX="102015" custLinFactNeighborX="199" custLinFactNeighborY="2699">
        <dgm:presLayoutVars>
          <dgm:chMax val="1"/>
          <dgm:bulletEnabled val="1"/>
        </dgm:presLayoutVars>
      </dgm:prSet>
      <dgm:spPr/>
    </dgm:pt>
    <dgm:pt modelId="{B6026A94-EACF-4C14-8F59-1738CF5F2A18}" type="pres">
      <dgm:prSet presAssocID="{6A066742-BD3A-4B6E-8723-EBC111CDAA1D}" presName="levelTx" presStyleLbl="revTx" presStyleIdx="0" presStyleCnt="0">
        <dgm:presLayoutVars>
          <dgm:chMax val="1"/>
          <dgm:bulletEnabled val="1"/>
        </dgm:presLayoutVars>
      </dgm:prSet>
      <dgm:spPr/>
    </dgm:pt>
    <dgm:pt modelId="{049A096D-D44D-4407-A749-4EC931E9A406}" type="pres">
      <dgm:prSet presAssocID="{1490FBEF-AA80-436F-B3FA-28FC26C196B1}" presName="Name8" presStyleCnt="0"/>
      <dgm:spPr/>
    </dgm:pt>
    <dgm:pt modelId="{F33C12F9-07F6-474E-B5CB-67BEE05B48DA}" type="pres">
      <dgm:prSet presAssocID="{1490FBEF-AA80-436F-B3FA-28FC26C196B1}" presName="level" presStyleLbl="node1" presStyleIdx="2" presStyleCnt="3">
        <dgm:presLayoutVars>
          <dgm:chMax val="1"/>
          <dgm:bulletEnabled val="1"/>
        </dgm:presLayoutVars>
      </dgm:prSet>
      <dgm:spPr/>
    </dgm:pt>
    <dgm:pt modelId="{6C420DE1-DE57-4211-A416-A007A3134554}" type="pres">
      <dgm:prSet presAssocID="{1490FBEF-AA80-436F-B3FA-28FC26C196B1}" presName="levelTx" presStyleLbl="revTx" presStyleIdx="0" presStyleCnt="0">
        <dgm:presLayoutVars>
          <dgm:chMax val="1"/>
          <dgm:bulletEnabled val="1"/>
        </dgm:presLayoutVars>
      </dgm:prSet>
      <dgm:spPr/>
    </dgm:pt>
  </dgm:ptLst>
  <dgm:cxnLst>
    <dgm:cxn modelId="{1D221709-BBDB-40D0-B309-FE130EFE902C}" srcId="{31E8D545-7084-460B-8A61-93007D1A27BB}" destId="{6A066742-BD3A-4B6E-8723-EBC111CDAA1D}" srcOrd="1" destOrd="0" parTransId="{1FC302C8-8619-4EB5-B54D-BD2F67789806}" sibTransId="{05EDDAED-DB73-468F-B97A-6AE498B21B5F}"/>
    <dgm:cxn modelId="{E2B72725-5019-480F-AA77-1498244B8F0D}" type="presOf" srcId="{6A066742-BD3A-4B6E-8723-EBC111CDAA1D}" destId="{B6026A94-EACF-4C14-8F59-1738CF5F2A18}" srcOrd="1" destOrd="0" presId="urn:microsoft.com/office/officeart/2005/8/layout/pyramid1"/>
    <dgm:cxn modelId="{576F863B-25D3-45BA-BAC1-8CA2AFB9DD61}" type="presOf" srcId="{31E8D545-7084-460B-8A61-93007D1A27BB}" destId="{C9362FED-8B5C-4C45-9BBE-5595824F3CE2}" srcOrd="0" destOrd="0" presId="urn:microsoft.com/office/officeart/2005/8/layout/pyramid1"/>
    <dgm:cxn modelId="{CB567A62-2202-41BF-B86B-B517E396F748}" srcId="{31E8D545-7084-460B-8A61-93007D1A27BB}" destId="{A675122C-D1A8-4A1F-9FFF-6D34A10BE3DB}" srcOrd="0" destOrd="0" parTransId="{AAAFF09D-FC37-4231-B799-2FEA1A62F350}" sibTransId="{26A11B98-1898-4F33-B92A-C8ADC75B5488}"/>
    <dgm:cxn modelId="{E60E2D7F-AF19-43FD-B175-D0974A845DE1}" type="presOf" srcId="{A675122C-D1A8-4A1F-9FFF-6D34A10BE3DB}" destId="{C44E503A-8589-431F-A9DC-3FB87B7FEBE6}" srcOrd="1" destOrd="0" presId="urn:microsoft.com/office/officeart/2005/8/layout/pyramid1"/>
    <dgm:cxn modelId="{572C6E9D-162E-4409-A162-0F0647D54654}" srcId="{31E8D545-7084-460B-8A61-93007D1A27BB}" destId="{1490FBEF-AA80-436F-B3FA-28FC26C196B1}" srcOrd="2" destOrd="0" parTransId="{606D1FAB-AA93-4524-B761-ECD37D7BF5D7}" sibTransId="{10F31F31-7F3E-4C85-BDA5-BC4631BC4E65}"/>
    <dgm:cxn modelId="{5F2FC9A1-1754-4B34-9833-FF90CA6D79ED}" type="presOf" srcId="{6A066742-BD3A-4B6E-8723-EBC111CDAA1D}" destId="{F3358AC5-9E8E-4CFB-8D11-B89ADFAB0C14}" srcOrd="0" destOrd="0" presId="urn:microsoft.com/office/officeart/2005/8/layout/pyramid1"/>
    <dgm:cxn modelId="{E24251AC-5D3F-48E2-A3D6-67723CB09B35}" type="presOf" srcId="{1490FBEF-AA80-436F-B3FA-28FC26C196B1}" destId="{F33C12F9-07F6-474E-B5CB-67BEE05B48DA}" srcOrd="0" destOrd="0" presId="urn:microsoft.com/office/officeart/2005/8/layout/pyramid1"/>
    <dgm:cxn modelId="{2A235AC6-92BC-4075-A0D2-B9BE8EDEFFC6}" type="presOf" srcId="{A675122C-D1A8-4A1F-9FFF-6D34A10BE3DB}" destId="{15A39A4D-B529-4E92-9404-46F15D424D36}" srcOrd="0" destOrd="0" presId="urn:microsoft.com/office/officeart/2005/8/layout/pyramid1"/>
    <dgm:cxn modelId="{783507F7-7207-4397-B88C-8B407A54C1E2}" type="presOf" srcId="{1490FBEF-AA80-436F-B3FA-28FC26C196B1}" destId="{6C420DE1-DE57-4211-A416-A007A3134554}" srcOrd="1" destOrd="0" presId="urn:microsoft.com/office/officeart/2005/8/layout/pyramid1"/>
    <dgm:cxn modelId="{BA856E13-EE3A-406F-B63B-AE48C91F5A72}" type="presParOf" srcId="{C9362FED-8B5C-4C45-9BBE-5595824F3CE2}" destId="{2DAE8518-7AA7-4AD7-9866-460B464CD13D}" srcOrd="0" destOrd="0" presId="urn:microsoft.com/office/officeart/2005/8/layout/pyramid1"/>
    <dgm:cxn modelId="{C40603B1-8DE7-4095-A820-70A5D5C660D3}" type="presParOf" srcId="{2DAE8518-7AA7-4AD7-9866-460B464CD13D}" destId="{15A39A4D-B529-4E92-9404-46F15D424D36}" srcOrd="0" destOrd="0" presId="urn:microsoft.com/office/officeart/2005/8/layout/pyramid1"/>
    <dgm:cxn modelId="{5F74B4F7-191B-45EE-8A03-ACF8FA24DB37}" type="presParOf" srcId="{2DAE8518-7AA7-4AD7-9866-460B464CD13D}" destId="{C44E503A-8589-431F-A9DC-3FB87B7FEBE6}" srcOrd="1" destOrd="0" presId="urn:microsoft.com/office/officeart/2005/8/layout/pyramid1"/>
    <dgm:cxn modelId="{A86174A5-F26E-44F3-8F8A-D59FAB6A3BF8}" type="presParOf" srcId="{C9362FED-8B5C-4C45-9BBE-5595824F3CE2}" destId="{8B8B0551-DDA9-4036-89CE-329FAEE2DC81}" srcOrd="1" destOrd="0" presId="urn:microsoft.com/office/officeart/2005/8/layout/pyramid1"/>
    <dgm:cxn modelId="{91CBD7FC-B3A9-42C0-A776-24C2DACF5B07}" type="presParOf" srcId="{8B8B0551-DDA9-4036-89CE-329FAEE2DC81}" destId="{F3358AC5-9E8E-4CFB-8D11-B89ADFAB0C14}" srcOrd="0" destOrd="0" presId="urn:microsoft.com/office/officeart/2005/8/layout/pyramid1"/>
    <dgm:cxn modelId="{160EF95B-2299-494B-A0B4-20A73500F9F1}" type="presParOf" srcId="{8B8B0551-DDA9-4036-89CE-329FAEE2DC81}" destId="{B6026A94-EACF-4C14-8F59-1738CF5F2A18}" srcOrd="1" destOrd="0" presId="urn:microsoft.com/office/officeart/2005/8/layout/pyramid1"/>
    <dgm:cxn modelId="{BA3A80E3-2C8B-4A71-A49D-DB8AC944BFE1}" type="presParOf" srcId="{C9362FED-8B5C-4C45-9BBE-5595824F3CE2}" destId="{049A096D-D44D-4407-A749-4EC931E9A406}" srcOrd="2" destOrd="0" presId="urn:microsoft.com/office/officeart/2005/8/layout/pyramid1"/>
    <dgm:cxn modelId="{7CBA0613-DBDA-478E-912C-7D8C30C477CD}" type="presParOf" srcId="{049A096D-D44D-4407-A749-4EC931E9A406}" destId="{F33C12F9-07F6-474E-B5CB-67BEE05B48DA}" srcOrd="0" destOrd="0" presId="urn:microsoft.com/office/officeart/2005/8/layout/pyramid1"/>
    <dgm:cxn modelId="{2B22B49F-063C-4969-B1C7-2B6E541A8BFE}" type="presParOf" srcId="{049A096D-D44D-4407-A749-4EC931E9A406}" destId="{6C420DE1-DE57-4211-A416-A007A3134554}" srcOrd="1" destOrd="0" presId="urn:microsoft.com/office/officeart/2005/8/layout/pyramid1"/>
  </dgm:cxnLst>
  <dgm:bg/>
  <dgm:whole/>
  <dgm:extLst>
    <a:ext uri="http://schemas.microsoft.com/office/drawing/2008/diagram">
      <dsp:dataModelExt xmlns:dsp="http://schemas.microsoft.com/office/drawing/2008/diagram" relId="rId12"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7597E3-7AEA-4F1F-B645-D97263337423}">
      <dsp:nvSpPr>
        <dsp:cNvPr id="0" name=""/>
        <dsp:cNvSpPr/>
      </dsp:nvSpPr>
      <dsp:spPr>
        <a:xfrm rot="10800000">
          <a:off x="1811385" y="2979"/>
          <a:ext cx="6608988" cy="58686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789" tIns="83820" rIns="156464" bIns="83820" numCol="1" spcCol="1270" anchor="ctr" anchorCtr="0">
          <a:noAutofit/>
        </a:bodyPr>
        <a:lstStyle/>
        <a:p>
          <a:pPr marL="0" lvl="0" indent="0" algn="l" defTabSz="977900">
            <a:lnSpc>
              <a:spcPct val="90000"/>
            </a:lnSpc>
            <a:spcBef>
              <a:spcPct val="0"/>
            </a:spcBef>
            <a:spcAft>
              <a:spcPct val="35000"/>
            </a:spcAft>
            <a:buNone/>
          </a:pPr>
          <a:r>
            <a:rPr lang="fr-FR" sz="2200" kern="1200" noProof="0" dirty="0">
              <a:solidFill>
                <a:srgbClr val="000066"/>
              </a:solidFill>
            </a:rPr>
            <a:t>L’infection Hépatite B </a:t>
          </a:r>
        </a:p>
      </dsp:txBody>
      <dsp:txXfrm rot="10800000">
        <a:off x="1958100" y="2979"/>
        <a:ext cx="6462273" cy="586861"/>
      </dsp:txXfrm>
    </dsp:sp>
    <dsp:sp modelId="{23DEEC19-A378-4D81-8767-0BDAC67C97EB}">
      <dsp:nvSpPr>
        <dsp:cNvPr id="0" name=""/>
        <dsp:cNvSpPr/>
      </dsp:nvSpPr>
      <dsp:spPr>
        <a:xfrm>
          <a:off x="1517954" y="2979"/>
          <a:ext cx="586861" cy="586861"/>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DCBE6D7-4F13-4335-9DFA-EE53204581AA}">
      <dsp:nvSpPr>
        <dsp:cNvPr id="0" name=""/>
        <dsp:cNvSpPr/>
      </dsp:nvSpPr>
      <dsp:spPr>
        <a:xfrm rot="10800000">
          <a:off x="1811385" y="765023"/>
          <a:ext cx="6608988" cy="832022"/>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789" tIns="83820" rIns="156464" bIns="83820" numCol="1" spcCol="1270" anchor="ctr" anchorCtr="0">
          <a:noAutofit/>
        </a:bodyPr>
        <a:lstStyle/>
        <a:p>
          <a:pPr marL="0" lvl="0" indent="0" algn="l" defTabSz="977900" rtl="1">
            <a:lnSpc>
              <a:spcPct val="90000"/>
            </a:lnSpc>
            <a:spcBef>
              <a:spcPct val="0"/>
            </a:spcBef>
            <a:spcAft>
              <a:spcPct val="35000"/>
            </a:spcAft>
            <a:buNone/>
          </a:pPr>
          <a:r>
            <a:rPr lang="fr-FR" sz="2200" kern="1200" noProof="0" dirty="0">
              <a:solidFill>
                <a:srgbClr val="000066"/>
              </a:solidFill>
            </a:rPr>
            <a:t>Fardeau de la maladie – Maladies liées à l’infection par le VHB</a:t>
          </a:r>
        </a:p>
      </dsp:txBody>
      <dsp:txXfrm rot="10800000">
        <a:off x="2019390" y="765023"/>
        <a:ext cx="6400983" cy="832022"/>
      </dsp:txXfrm>
    </dsp:sp>
    <dsp:sp modelId="{199CF6AE-1498-4802-AC90-E4BBC3B3AB5F}">
      <dsp:nvSpPr>
        <dsp:cNvPr id="0" name=""/>
        <dsp:cNvSpPr/>
      </dsp:nvSpPr>
      <dsp:spPr>
        <a:xfrm>
          <a:off x="1517954" y="887603"/>
          <a:ext cx="586861" cy="586861"/>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745E2D4-77A4-456A-8861-34AEA5D71FF6}">
      <dsp:nvSpPr>
        <dsp:cNvPr id="0" name=""/>
        <dsp:cNvSpPr/>
      </dsp:nvSpPr>
      <dsp:spPr>
        <a:xfrm rot="10800000">
          <a:off x="1811385" y="1772228"/>
          <a:ext cx="6608988" cy="58686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789" tIns="83820" rIns="156464" bIns="83820" numCol="1" spcCol="1270" anchor="ctr" anchorCtr="0">
          <a:noAutofit/>
        </a:bodyPr>
        <a:lstStyle/>
        <a:p>
          <a:pPr marL="0" lvl="0" indent="0" algn="l" defTabSz="977900" rtl="1">
            <a:lnSpc>
              <a:spcPct val="90000"/>
            </a:lnSpc>
            <a:spcBef>
              <a:spcPct val="0"/>
            </a:spcBef>
            <a:spcAft>
              <a:spcPct val="35000"/>
            </a:spcAft>
            <a:buNone/>
          </a:pPr>
          <a:r>
            <a:rPr lang="fr-FR" sz="2200" kern="1200" noProof="0" dirty="0">
              <a:solidFill>
                <a:srgbClr val="002060"/>
              </a:solidFill>
            </a:rPr>
            <a:t>Modes de transmission du VHB</a:t>
          </a:r>
          <a:endParaRPr lang="fr-FR" sz="2200" kern="1200" noProof="0" dirty="0">
            <a:solidFill>
              <a:srgbClr val="000066"/>
            </a:solidFill>
          </a:endParaRPr>
        </a:p>
      </dsp:txBody>
      <dsp:txXfrm rot="10800000">
        <a:off x="1958100" y="1772228"/>
        <a:ext cx="6462273" cy="586861"/>
      </dsp:txXfrm>
    </dsp:sp>
    <dsp:sp modelId="{9C6A5C11-F590-4280-B2F7-E84A457B00CC}">
      <dsp:nvSpPr>
        <dsp:cNvPr id="0" name=""/>
        <dsp:cNvSpPr/>
      </dsp:nvSpPr>
      <dsp:spPr>
        <a:xfrm>
          <a:off x="1517954" y="1772228"/>
          <a:ext cx="586861" cy="586861"/>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F63506-866C-4891-98C8-5903837F9FB0}">
      <dsp:nvSpPr>
        <dsp:cNvPr id="0" name=""/>
        <dsp:cNvSpPr/>
      </dsp:nvSpPr>
      <dsp:spPr>
        <a:xfrm rot="10800000">
          <a:off x="1811385" y="2534271"/>
          <a:ext cx="6608988" cy="58686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789" tIns="83820" rIns="156464" bIns="83820" numCol="1" spcCol="1270" anchor="ctr" anchorCtr="0">
          <a:noAutofit/>
        </a:bodyPr>
        <a:lstStyle/>
        <a:p>
          <a:pPr marL="0" lvl="0" indent="0" algn="l" defTabSz="977900" rtl="1">
            <a:lnSpc>
              <a:spcPct val="90000"/>
            </a:lnSpc>
            <a:spcBef>
              <a:spcPct val="0"/>
            </a:spcBef>
            <a:spcAft>
              <a:spcPct val="35000"/>
            </a:spcAft>
            <a:buNone/>
          </a:pPr>
          <a:r>
            <a:rPr lang="fr-FR" sz="2200" kern="1200" noProof="0" dirty="0">
              <a:solidFill>
                <a:srgbClr val="002060"/>
              </a:solidFill>
            </a:rPr>
            <a:t>L’importance de l’infection chronique par le VHB</a:t>
          </a:r>
          <a:endParaRPr lang="en-US" sz="2200" kern="1200" dirty="0">
            <a:solidFill>
              <a:srgbClr val="000066"/>
            </a:solidFill>
          </a:endParaRPr>
        </a:p>
      </dsp:txBody>
      <dsp:txXfrm rot="10800000">
        <a:off x="1958100" y="2534271"/>
        <a:ext cx="6462273" cy="586861"/>
      </dsp:txXfrm>
    </dsp:sp>
    <dsp:sp modelId="{6A5A3110-8F81-4363-A3EA-350E618C6E6D}">
      <dsp:nvSpPr>
        <dsp:cNvPr id="0" name=""/>
        <dsp:cNvSpPr/>
      </dsp:nvSpPr>
      <dsp:spPr>
        <a:xfrm>
          <a:off x="1517954" y="2534271"/>
          <a:ext cx="586861" cy="586861"/>
        </a:xfrm>
        <a:prstGeom prst="ellipse">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F27FA9A-ACB0-43AB-87CA-E5A2434CF5C4}">
      <dsp:nvSpPr>
        <dsp:cNvPr id="0" name=""/>
        <dsp:cNvSpPr/>
      </dsp:nvSpPr>
      <dsp:spPr>
        <a:xfrm rot="10800000">
          <a:off x="1811385" y="3296315"/>
          <a:ext cx="6608988" cy="58686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789" tIns="83820" rIns="156464" bIns="83820" numCol="1" spcCol="1270" anchor="ctr" anchorCtr="0">
          <a:noAutofit/>
        </a:bodyPr>
        <a:lstStyle/>
        <a:p>
          <a:pPr marL="0" lvl="0" indent="0" algn="l" defTabSz="977900" rtl="1">
            <a:lnSpc>
              <a:spcPct val="90000"/>
            </a:lnSpc>
            <a:spcBef>
              <a:spcPct val="0"/>
            </a:spcBef>
            <a:spcAft>
              <a:spcPct val="35000"/>
            </a:spcAft>
            <a:buNone/>
          </a:pPr>
          <a:r>
            <a:rPr lang="fr-FR" sz="2200" kern="1200" noProof="0" dirty="0">
              <a:solidFill>
                <a:srgbClr val="002060"/>
              </a:solidFill>
            </a:rPr>
            <a:t>La </a:t>
          </a:r>
          <a:r>
            <a:rPr lang="fr-FR" sz="2200" kern="1200" dirty="0">
              <a:solidFill>
                <a:srgbClr val="002060"/>
              </a:solidFill>
            </a:rPr>
            <a:t>vaccination comme prévention de l’infection</a:t>
          </a:r>
          <a:endParaRPr lang="fr-FR" sz="2200" kern="1200" dirty="0">
            <a:solidFill>
              <a:srgbClr val="000066"/>
            </a:solidFill>
          </a:endParaRPr>
        </a:p>
      </dsp:txBody>
      <dsp:txXfrm rot="10800000">
        <a:off x="1958100" y="3296315"/>
        <a:ext cx="6462273" cy="586861"/>
      </dsp:txXfrm>
    </dsp:sp>
    <dsp:sp modelId="{EE42DD9B-DF16-4705-9A29-F61685900F27}">
      <dsp:nvSpPr>
        <dsp:cNvPr id="0" name=""/>
        <dsp:cNvSpPr/>
      </dsp:nvSpPr>
      <dsp:spPr>
        <a:xfrm>
          <a:off x="1517954" y="3296315"/>
          <a:ext cx="586861" cy="586861"/>
        </a:xfrm>
        <a:prstGeom prst="ellipse">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25400"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dsp:style>
    </dsp:sp>
    <dsp:sp modelId="{B4A9ABEA-4FF0-4038-BBD3-23A7DDAC129F}">
      <dsp:nvSpPr>
        <dsp:cNvPr id="0" name=""/>
        <dsp:cNvSpPr/>
      </dsp:nvSpPr>
      <dsp:spPr>
        <a:xfrm rot="10800000">
          <a:off x="1811385" y="4058359"/>
          <a:ext cx="6608988" cy="586861"/>
        </a:xfrm>
        <a:prstGeom prst="homePlate">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8789" tIns="83820" rIns="156464" bIns="83820" numCol="1" spcCol="1270" anchor="ctr" anchorCtr="0">
          <a:noAutofit/>
        </a:bodyPr>
        <a:lstStyle/>
        <a:p>
          <a:pPr marL="0" lvl="0" indent="0" algn="l" defTabSz="977900" rtl="1">
            <a:lnSpc>
              <a:spcPct val="90000"/>
            </a:lnSpc>
            <a:spcBef>
              <a:spcPct val="0"/>
            </a:spcBef>
            <a:spcAft>
              <a:spcPct val="35000"/>
            </a:spcAft>
            <a:buNone/>
          </a:pPr>
          <a:r>
            <a:rPr lang="en-US" sz="2200" kern="1200" noProof="0" dirty="0">
              <a:solidFill>
                <a:srgbClr val="002060"/>
              </a:solidFill>
            </a:rPr>
            <a:t>M</a:t>
          </a:r>
          <a:r>
            <a:rPr lang="fr-FR" sz="2200" kern="1200" noProof="0" dirty="0" err="1">
              <a:solidFill>
                <a:srgbClr val="002060"/>
              </a:solidFill>
            </a:rPr>
            <a:t>essages</a:t>
          </a:r>
          <a:r>
            <a:rPr lang="fr-FR" sz="2200" kern="1200" noProof="0" dirty="0">
              <a:solidFill>
                <a:srgbClr val="002060"/>
              </a:solidFill>
            </a:rPr>
            <a:t> clés</a:t>
          </a:r>
          <a:endParaRPr lang="fr-FR" sz="2200" kern="1200" noProof="0" dirty="0"/>
        </a:p>
      </dsp:txBody>
      <dsp:txXfrm rot="10800000">
        <a:off x="1958100" y="4058359"/>
        <a:ext cx="6462273" cy="586861"/>
      </dsp:txXfrm>
    </dsp:sp>
    <dsp:sp modelId="{0822E03D-7CE9-48AD-9DE6-7163875495DB}">
      <dsp:nvSpPr>
        <dsp:cNvPr id="0" name=""/>
        <dsp:cNvSpPr/>
      </dsp:nvSpPr>
      <dsp:spPr>
        <a:xfrm>
          <a:off x="1517954" y="4058359"/>
          <a:ext cx="586861" cy="586861"/>
        </a:xfrm>
        <a:prstGeom prst="ellipse">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A39A4D-B529-4E92-9404-46F15D424D36}">
      <dsp:nvSpPr>
        <dsp:cNvPr id="0" name=""/>
        <dsp:cNvSpPr/>
      </dsp:nvSpPr>
      <dsp:spPr>
        <a:xfrm>
          <a:off x="2468313" y="30870"/>
          <a:ext cx="2438876" cy="1550277"/>
        </a:xfrm>
        <a:prstGeom prst="trapezoid">
          <a:avLst>
            <a:gd name="adj" fmla="val 79289"/>
          </a:avLst>
        </a:prstGeom>
        <a:solidFill>
          <a:srgbClr val="99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endParaRPr lang="en-GB" sz="1200" b="1" kern="1200" dirty="0">
            <a:solidFill>
              <a:schemeClr val="tx1"/>
            </a:solidFill>
            <a:latin typeface="+mj-lt"/>
          </a:endParaRPr>
        </a:p>
        <a:p>
          <a:pPr marL="0" lvl="0" indent="0" algn="ctr" defTabSz="533400">
            <a:lnSpc>
              <a:spcPct val="90000"/>
            </a:lnSpc>
            <a:spcBef>
              <a:spcPct val="0"/>
            </a:spcBef>
            <a:spcAft>
              <a:spcPct val="35000"/>
            </a:spcAft>
            <a:buNone/>
          </a:pPr>
          <a:endParaRPr lang="en-GB" sz="1200" b="1" kern="1200" dirty="0">
            <a:solidFill>
              <a:schemeClr val="tx1"/>
            </a:solidFill>
            <a:latin typeface="+mj-lt"/>
          </a:endParaRPr>
        </a:p>
        <a:p>
          <a:pPr marL="0" lvl="0" indent="0" algn="ctr" defTabSz="533400">
            <a:lnSpc>
              <a:spcPct val="90000"/>
            </a:lnSpc>
            <a:spcBef>
              <a:spcPct val="0"/>
            </a:spcBef>
            <a:spcAft>
              <a:spcPct val="35000"/>
            </a:spcAft>
            <a:buNone/>
          </a:pPr>
          <a:r>
            <a:rPr lang="fr-FR" sz="1350" b="1" kern="1200" dirty="0">
              <a:solidFill>
                <a:schemeClr val="tx1"/>
              </a:solidFill>
              <a:latin typeface="+mj-lt"/>
            </a:rPr>
            <a:t>Prophylaxie               antivirale                         maternelle, si la            charge virale de la              m</a:t>
          </a:r>
          <a:r>
            <a:rPr lang="en-US" sz="1350" b="1" kern="1200" dirty="0">
              <a:solidFill>
                <a:schemeClr val="tx1"/>
              </a:solidFill>
              <a:latin typeface="+mj-lt"/>
            </a:rPr>
            <a:t>è</a:t>
          </a:r>
          <a:r>
            <a:rPr lang="fr-FR" sz="1350" b="1" kern="1200" dirty="0">
              <a:solidFill>
                <a:schemeClr val="tx1"/>
              </a:solidFill>
              <a:latin typeface="+mj-lt"/>
            </a:rPr>
            <a:t>re est élevée ou si       </a:t>
          </a:r>
          <a:r>
            <a:rPr lang="fr-FR" sz="1350" b="1" kern="1200" dirty="0" err="1">
              <a:solidFill>
                <a:schemeClr val="tx1"/>
              </a:solidFill>
              <a:latin typeface="+mj-lt"/>
            </a:rPr>
            <a:t>AgHBe</a:t>
          </a:r>
          <a:r>
            <a:rPr lang="fr-FR" sz="1350" b="1" kern="1200" dirty="0">
              <a:solidFill>
                <a:schemeClr val="tx1"/>
              </a:solidFill>
              <a:latin typeface="+mj-lt"/>
            </a:rPr>
            <a:t> positive</a:t>
          </a:r>
          <a:endParaRPr lang="en-US" sz="1350" b="1" kern="1200" dirty="0">
            <a:solidFill>
              <a:schemeClr val="tx1"/>
            </a:solidFill>
            <a:latin typeface="+mj-lt"/>
          </a:endParaRPr>
        </a:p>
      </dsp:txBody>
      <dsp:txXfrm>
        <a:off x="2468313" y="30870"/>
        <a:ext cx="2438876" cy="1550277"/>
      </dsp:txXfrm>
    </dsp:sp>
    <dsp:sp modelId="{F3358AC5-9E8E-4CFB-8D11-B89ADFAB0C14}">
      <dsp:nvSpPr>
        <dsp:cNvPr id="0" name=""/>
        <dsp:cNvSpPr/>
      </dsp:nvSpPr>
      <dsp:spPr>
        <a:xfrm>
          <a:off x="1182376" y="1591875"/>
          <a:ext cx="5001204" cy="1541215"/>
        </a:xfrm>
        <a:prstGeom prst="trapezoid">
          <a:avLst>
            <a:gd name="adj" fmla="val 79289"/>
          </a:avLst>
        </a:prstGeom>
        <a:solidFill>
          <a:srgbClr val="1E7FB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chemeClr val="tx1"/>
              </a:solidFill>
              <a:latin typeface="+mj-lt"/>
            </a:rPr>
            <a:t>Dépistage de l’</a:t>
          </a:r>
          <a:r>
            <a:rPr lang="fr-FR" sz="1600" b="1" kern="1200" dirty="0" err="1">
              <a:solidFill>
                <a:schemeClr val="tx1"/>
              </a:solidFill>
              <a:latin typeface="+mj-lt"/>
            </a:rPr>
            <a:t>AgHBs</a:t>
          </a:r>
          <a:r>
            <a:rPr lang="fr-FR" sz="1600" b="1" kern="1200" dirty="0">
              <a:solidFill>
                <a:schemeClr val="tx1"/>
              </a:solidFill>
              <a:latin typeface="+mj-lt"/>
            </a:rPr>
            <a:t>,                liaison avec les soins et suivi des nourrissons.</a:t>
          </a:r>
        </a:p>
        <a:p>
          <a:pPr marL="0" lvl="0" indent="0" algn="ctr" defTabSz="711200">
            <a:lnSpc>
              <a:spcPct val="90000"/>
            </a:lnSpc>
            <a:spcBef>
              <a:spcPct val="0"/>
            </a:spcBef>
            <a:spcAft>
              <a:spcPct val="35000"/>
            </a:spcAft>
            <a:buNone/>
          </a:pPr>
          <a:r>
            <a:rPr lang="fr-FR" sz="1550" b="1" kern="1200" dirty="0">
              <a:solidFill>
                <a:schemeClr val="tx1"/>
              </a:solidFill>
              <a:latin typeface="+mj-lt"/>
            </a:rPr>
            <a:t>Lorsqu'elle est disponible, l’</a:t>
          </a:r>
          <a:r>
            <a:rPr lang="fr-FR" sz="1550" b="1" kern="1200" dirty="0" err="1">
              <a:solidFill>
                <a:schemeClr val="tx1"/>
              </a:solidFill>
              <a:latin typeface="+mj-lt"/>
            </a:rPr>
            <a:t>IgHB</a:t>
          </a:r>
          <a:r>
            <a:rPr lang="fr-FR" sz="1550" b="1" kern="1200" dirty="0">
              <a:solidFill>
                <a:schemeClr val="tx1"/>
              </a:solidFill>
              <a:latin typeface="+mj-lt"/>
            </a:rPr>
            <a:t> pour les nourrissons nés de mères </a:t>
          </a:r>
          <a:r>
            <a:rPr lang="fr-FR" sz="1550" b="1" kern="1200" dirty="0" err="1">
              <a:solidFill>
                <a:schemeClr val="tx1"/>
              </a:solidFill>
              <a:latin typeface="+mj-lt"/>
            </a:rPr>
            <a:t>AgHBs</a:t>
          </a:r>
          <a:r>
            <a:rPr lang="fr-FR" sz="1550" b="1" kern="1200" dirty="0">
              <a:solidFill>
                <a:schemeClr val="tx1"/>
              </a:solidFill>
              <a:latin typeface="+mj-lt"/>
            </a:rPr>
            <a:t>+ et </a:t>
          </a:r>
          <a:r>
            <a:rPr lang="fr-FR" sz="1550" b="1" kern="1200" dirty="0" err="1">
              <a:solidFill>
                <a:schemeClr val="tx1"/>
              </a:solidFill>
              <a:latin typeface="+mj-lt"/>
            </a:rPr>
            <a:t>AgHBe</a:t>
          </a:r>
          <a:r>
            <a:rPr lang="fr-FR" sz="1550" b="1" kern="1200" dirty="0">
              <a:solidFill>
                <a:schemeClr val="tx1"/>
              </a:solidFill>
              <a:latin typeface="+mj-lt"/>
            </a:rPr>
            <a:t>+. </a:t>
          </a:r>
          <a:endParaRPr lang="en-US" sz="1550" b="1" kern="1200" dirty="0">
            <a:solidFill>
              <a:schemeClr val="tx1"/>
            </a:solidFill>
            <a:latin typeface="+mj-lt"/>
          </a:endParaRPr>
        </a:p>
      </dsp:txBody>
      <dsp:txXfrm>
        <a:off x="2057587" y="1591875"/>
        <a:ext cx="3250783" cy="1541215"/>
      </dsp:txXfrm>
    </dsp:sp>
    <dsp:sp modelId="{F33C12F9-07F6-474E-B5CB-67BEE05B48DA}">
      <dsp:nvSpPr>
        <dsp:cNvPr id="0" name=""/>
        <dsp:cNvSpPr/>
      </dsp:nvSpPr>
      <dsp:spPr>
        <a:xfrm>
          <a:off x="0" y="3091493"/>
          <a:ext cx="7346445" cy="1541215"/>
        </a:xfrm>
        <a:prstGeom prst="trapezoid">
          <a:avLst>
            <a:gd name="adj" fmla="val 79289"/>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fr-FR" sz="1800" b="1" kern="1200" dirty="0">
              <a:solidFill>
                <a:schemeClr val="bg1"/>
              </a:solidFill>
              <a:latin typeface="+mj-lt"/>
            </a:rPr>
            <a:t>Au moins 3 doses de vaccin contre l'hépatite B, dont une dose à la naissance dans les 24 heures</a:t>
          </a:r>
          <a:endParaRPr lang="en-US" sz="1800" b="1" kern="1200" dirty="0">
            <a:solidFill>
              <a:schemeClr val="bg1"/>
            </a:solidFill>
            <a:latin typeface="+mj-lt"/>
          </a:endParaRPr>
        </a:p>
      </dsp:txBody>
      <dsp:txXfrm>
        <a:off x="1285628" y="3091493"/>
        <a:ext cx="4775189" cy="1541215"/>
      </dsp:txXfrm>
    </dsp:sp>
  </dsp:spTree>
</dsp:drawing>
</file>

<file path=ppt/diagrams/layout1.xml><?xml version="1.0" encoding="utf-8"?>
<dgm:layoutDef xmlns:dgm="http://schemas.openxmlformats.org/drawingml/2006/diagram" xmlns:a="http://schemas.openxmlformats.org/drawingml/2006/main" uniqueId="urn:microsoft.com/office/officeart/2005/8/layout/vList3#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1" name="Rectangle 3"/>
          <p:cNvSpPr>
            <a:spLocks noGrp="1" noChangeArrowheads="1"/>
          </p:cNvSpPr>
          <p:nvPr>
            <p:ph type="dt" sz="quarter" idx="1"/>
          </p:nvPr>
        </p:nvSpPr>
        <p:spPr bwMode="auto">
          <a:xfrm>
            <a:off x="3814763" y="0"/>
            <a:ext cx="2919412"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algn="r" defTabSz="904875">
              <a:defRPr sz="1200" b="0">
                <a:solidFill>
                  <a:schemeClr val="tx1"/>
                </a:solidFill>
                <a:latin typeface="Arial" charset="0"/>
                <a:ea typeface="MS PGothic" pitchFamily="34" charset="-128"/>
                <a:cs typeface="+mn-cs"/>
              </a:defRPr>
            </a:lvl1pPr>
          </a:lstStyle>
          <a:p>
            <a:pPr>
              <a:defRPr/>
            </a:pPr>
            <a:endParaRPr lang="en-US"/>
          </a:p>
        </p:txBody>
      </p:sp>
      <p:sp>
        <p:nvSpPr>
          <p:cNvPr id="37892" name="Rectangle 4"/>
          <p:cNvSpPr>
            <a:spLocks noGrp="1" noChangeArrowheads="1"/>
          </p:cNvSpPr>
          <p:nvPr>
            <p:ph type="ftr" sz="quarter" idx="2"/>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en-US"/>
          </a:p>
        </p:txBody>
      </p:sp>
      <p:sp>
        <p:nvSpPr>
          <p:cNvPr id="37893" name="Rectangle 5"/>
          <p:cNvSpPr>
            <a:spLocks noGrp="1" noChangeArrowheads="1"/>
          </p:cNvSpPr>
          <p:nvPr>
            <p:ph type="sldNum" sz="quarter" idx="3"/>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6035180A-7209-435A-8CB9-238217FC42F4}" type="slidenum">
              <a:rPr lang="en-US"/>
              <a:pPr>
                <a:defRPr/>
              </a:pPr>
              <a:t>‹#›</a:t>
            </a:fld>
            <a:endParaRPr lang="en-US"/>
          </a:p>
        </p:txBody>
      </p:sp>
    </p:spTree>
    <p:extLst>
      <p:ext uri="{BB962C8B-B14F-4D97-AF65-F5344CB8AC3E}">
        <p14:creationId xmlns:p14="http://schemas.microsoft.com/office/powerpoint/2010/main" val="22358984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19413" cy="490538"/>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18436" name="Rectangle 4"/>
          <p:cNvSpPr>
            <a:spLocks noGrp="1" noRot="1" noChangeAspect="1" noChangeArrowheads="1" noTextEdit="1"/>
          </p:cNvSpPr>
          <p:nvPr>
            <p:ph type="sldImg" idx="2"/>
          </p:nvPr>
        </p:nvSpPr>
        <p:spPr bwMode="auto">
          <a:xfrm>
            <a:off x="103188" y="735013"/>
            <a:ext cx="6532562" cy="3675062"/>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74688" y="4654550"/>
            <a:ext cx="5386387" cy="4410075"/>
          </a:xfrm>
          <a:prstGeom prst="rect">
            <a:avLst/>
          </a:prstGeom>
          <a:noFill/>
          <a:ln w="9525">
            <a:noFill/>
            <a:miter lim="800000"/>
            <a:headEnd/>
            <a:tailEnd/>
          </a:ln>
        </p:spPr>
        <p:txBody>
          <a:bodyPr vert="horz" wrap="square" lIns="90628" tIns="45314" rIns="90628" bIns="453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p:cNvSpPr>
            <a:spLocks noGrp="1" noChangeArrowheads="1"/>
          </p:cNvSpPr>
          <p:nvPr>
            <p:ph type="ftr" sz="quarter" idx="4"/>
          </p:nvPr>
        </p:nvSpPr>
        <p:spPr bwMode="auto">
          <a:xfrm>
            <a:off x="0" y="9307513"/>
            <a:ext cx="2919413"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defTabSz="904875">
              <a:defRPr sz="1200" b="0">
                <a:solidFill>
                  <a:schemeClr val="tx1"/>
                </a:solidFill>
                <a:latin typeface="Arial" charset="0"/>
                <a:ea typeface="MS PGothic" pitchFamily="34" charset="-128"/>
                <a:cs typeface="+mn-cs"/>
              </a:defRPr>
            </a:lvl1pPr>
          </a:lstStyle>
          <a:p>
            <a:pPr>
              <a:defRPr/>
            </a:pPr>
            <a:endParaRPr lang="fr-FR"/>
          </a:p>
        </p:txBody>
      </p:sp>
      <p:sp>
        <p:nvSpPr>
          <p:cNvPr id="8199" name="Rectangle 7"/>
          <p:cNvSpPr>
            <a:spLocks noGrp="1" noChangeArrowheads="1"/>
          </p:cNvSpPr>
          <p:nvPr>
            <p:ph type="sldNum" sz="quarter" idx="5"/>
          </p:nvPr>
        </p:nvSpPr>
        <p:spPr bwMode="auto">
          <a:xfrm>
            <a:off x="3814763" y="9307513"/>
            <a:ext cx="2919412" cy="490537"/>
          </a:xfrm>
          <a:prstGeom prst="rect">
            <a:avLst/>
          </a:prstGeom>
          <a:noFill/>
          <a:ln w="9525">
            <a:noFill/>
            <a:miter lim="800000"/>
            <a:headEnd/>
            <a:tailEnd/>
          </a:ln>
        </p:spPr>
        <p:txBody>
          <a:bodyPr vert="horz" wrap="square" lIns="90628" tIns="45314" rIns="90628" bIns="45314" numCol="1" anchor="b" anchorCtr="0" compatLnSpc="1">
            <a:prstTxWarp prst="textNoShape">
              <a:avLst/>
            </a:prstTxWarp>
          </a:bodyPr>
          <a:lstStyle>
            <a:lvl1pPr algn="r" defTabSz="904875">
              <a:defRPr sz="1200" b="0" smtClean="0">
                <a:solidFill>
                  <a:schemeClr val="tx1"/>
                </a:solidFill>
                <a:ea typeface="ＭＳ Ｐゴシック" pitchFamily="34" charset="-128"/>
              </a:defRPr>
            </a:lvl1pPr>
          </a:lstStyle>
          <a:p>
            <a:pPr>
              <a:defRPr/>
            </a:pPr>
            <a:fld id="{17A24C73-6F7C-4F44-AAFF-A2B1056CC828}" type="slidenum">
              <a:rPr lang="en-GB"/>
              <a:pPr>
                <a:defRPr/>
              </a:pPr>
              <a:t>‹#›</a:t>
            </a:fld>
            <a:endParaRPr lang="en-GB"/>
          </a:p>
        </p:txBody>
      </p:sp>
    </p:spTree>
    <p:extLst>
      <p:ext uri="{BB962C8B-B14F-4D97-AF65-F5344CB8AC3E}">
        <p14:creationId xmlns:p14="http://schemas.microsoft.com/office/powerpoint/2010/main" val="42831108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who.int/publications/i/item/978-92-4-000270-8"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p:cNvSpPr>
            <a:spLocks noGrp="1" noRot="1" noChangeAspect="1" noTextEdit="1"/>
          </p:cNvSpPr>
          <p:nvPr>
            <p:ph type="sldImg"/>
          </p:nvPr>
        </p:nvSpPr>
        <p:spPr>
          <a:xfrm>
            <a:off x="103188" y="735013"/>
            <a:ext cx="6532562" cy="3675062"/>
          </a:xfrm>
          <a:ln/>
        </p:spPr>
      </p:sp>
      <p:sp>
        <p:nvSpPr>
          <p:cNvPr id="19459" name="Espace réservé des commentaires 2"/>
          <p:cNvSpPr>
            <a:spLocks noGrp="1"/>
          </p:cNvSpPr>
          <p:nvPr>
            <p:ph type="body" idx="1"/>
          </p:nvPr>
        </p:nvSpPr>
        <p:spPr>
          <a:noFill/>
          <a:ln/>
        </p:spPr>
        <p:txBody>
          <a:bodyPr/>
          <a:lstStyle/>
          <a:p>
            <a:r>
              <a:rPr lang="fr-FR" dirty="0"/>
              <a:t>Ce module correspond au chapitre 1 du ‘Guide pour l’introduction et le renforcement de la vaccination à la naissance contre l’hépatite B ’: Importance de la vaccination à la naissance contre l’hépatite B</a:t>
            </a:r>
          </a:p>
        </p:txBody>
      </p:sp>
      <p:sp>
        <p:nvSpPr>
          <p:cNvPr id="19460" name="Espace réservé du numéro de diapositive 3"/>
          <p:cNvSpPr>
            <a:spLocks noGrp="1"/>
          </p:cNvSpPr>
          <p:nvPr>
            <p:ph type="sldNum" sz="quarter" idx="5"/>
          </p:nvPr>
        </p:nvSpPr>
        <p:spPr>
          <a:noFill/>
        </p:spPr>
        <p:txBody>
          <a:bodyPr/>
          <a:lstStyle/>
          <a:p>
            <a:fld id="{F6A0A0C2-2502-4BF3-8075-15EB5923890B}" type="slidenum">
              <a:rPr lang="en-GB">
                <a:ea typeface="MS PGothic" pitchFamily="34" charset="-128"/>
              </a:rPr>
              <a:pPr/>
              <a:t>1</a:t>
            </a:fld>
            <a:endParaRPr lang="en-GB">
              <a:ea typeface="MS PGothic"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10</a:t>
            </a:fld>
            <a:endParaRPr lang="en-GB" dirty="0"/>
          </a:p>
        </p:txBody>
      </p:sp>
    </p:spTree>
    <p:extLst>
      <p:ext uri="{BB962C8B-B14F-4D97-AF65-F5344CB8AC3E}">
        <p14:creationId xmlns:p14="http://schemas.microsoft.com/office/powerpoint/2010/main" val="1344262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pPr marL="0" indent="0" algn="just">
              <a:buNone/>
            </a:pPr>
            <a:r>
              <a:rPr lang="fr-FR" sz="1200" b="0" kern="1200" noProof="0" dirty="0">
                <a:solidFill>
                  <a:schemeClr val="tx1"/>
                </a:solidFill>
                <a:latin typeface="Arial" charset="0"/>
                <a:ea typeface="MS PGothic" pitchFamily="34" charset="-128"/>
                <a:cs typeface="MS PGothic" charset="0"/>
              </a:rPr>
              <a:t>Ce graphique linéaire montre que plus l’infection</a:t>
            </a:r>
            <a:r>
              <a:rPr lang="fr-FR" sz="1200" b="0" kern="1200" baseline="0" noProof="0" dirty="0">
                <a:solidFill>
                  <a:schemeClr val="tx1"/>
                </a:solidFill>
                <a:latin typeface="Arial" charset="0"/>
                <a:ea typeface="MS PGothic" pitchFamily="34" charset="-128"/>
                <a:cs typeface="MS PGothic" charset="0"/>
              </a:rPr>
              <a:t> survient jeune – plus la probabilité de développer une infection </a:t>
            </a:r>
            <a:r>
              <a:rPr lang="fr-FR" sz="1200" b="1" kern="1200" baseline="0" noProof="0" dirty="0">
                <a:solidFill>
                  <a:schemeClr val="tx1"/>
                </a:solidFill>
                <a:latin typeface="Arial" charset="0"/>
                <a:ea typeface="MS PGothic" pitchFamily="34" charset="-128"/>
                <a:cs typeface="MS PGothic" charset="0"/>
              </a:rPr>
              <a:t>chronique</a:t>
            </a:r>
            <a:r>
              <a:rPr lang="fr-FR" sz="1200" b="0" kern="1200" baseline="0" noProof="0" dirty="0">
                <a:solidFill>
                  <a:schemeClr val="tx1"/>
                </a:solidFill>
                <a:latin typeface="Arial" charset="0"/>
                <a:ea typeface="MS PGothic" pitchFamily="34" charset="-128"/>
                <a:cs typeface="MS PGothic" charset="0"/>
              </a:rPr>
              <a:t> est élevée.  Vous voyez ici qu’à la naissance la ligne dépasse les 90%</a:t>
            </a:r>
            <a:r>
              <a:rPr lang="en-US" sz="1200" b="0" kern="1200" baseline="0" dirty="0">
                <a:solidFill>
                  <a:schemeClr val="tx1"/>
                </a:solidFill>
                <a:latin typeface="Arial" charset="0"/>
                <a:ea typeface="MS PGothic" pitchFamily="34" charset="-128"/>
                <a:cs typeface="MS PGothic" charset="0"/>
              </a:rPr>
              <a:t> </a:t>
            </a:r>
            <a:r>
              <a:rPr lang="fr-FR" sz="1200" b="0" kern="1200" baseline="0" noProof="0" dirty="0">
                <a:solidFill>
                  <a:schemeClr val="tx1"/>
                </a:solidFill>
                <a:latin typeface="Arial" charset="0"/>
                <a:ea typeface="MS PGothic" pitchFamily="34" charset="-128"/>
                <a:cs typeface="MS PGothic" charset="0"/>
              </a:rPr>
              <a:t>-- et que, plus nous avançons en âge, plus le risque diminue de façon significative.  </a:t>
            </a:r>
          </a:p>
          <a:p>
            <a:pPr marL="0" indent="0" algn="just">
              <a:buNone/>
            </a:pPr>
            <a:r>
              <a:rPr lang="fr-FR" sz="1200" b="0" kern="1200" baseline="0" noProof="0" dirty="0">
                <a:solidFill>
                  <a:schemeClr val="tx1"/>
                </a:solidFill>
                <a:latin typeface="Arial" charset="0"/>
                <a:ea typeface="MS PGothic" pitchFamily="34" charset="-128"/>
                <a:cs typeface="MS PGothic" charset="0"/>
              </a:rPr>
              <a:t>Soulignons les points suivants :</a:t>
            </a:r>
            <a:endParaRPr lang="fr-FR" sz="1200" b="0" kern="1200" noProof="0" dirty="0">
              <a:solidFill>
                <a:schemeClr val="tx1"/>
              </a:solidFill>
              <a:latin typeface="Arial" charset="0"/>
              <a:ea typeface="MS PGothic" pitchFamily="34" charset="-128"/>
              <a:cs typeface="MS PGothic" charset="0"/>
            </a:endParaRPr>
          </a:p>
          <a:p>
            <a:pPr marL="228600" indent="-228600" algn="just">
              <a:buAutoNum type="arabicPeriod"/>
            </a:pPr>
            <a:r>
              <a:rPr lang="fr-FR" sz="1200" b="0" kern="1200" noProof="0" dirty="0">
                <a:solidFill>
                  <a:schemeClr val="tx1"/>
                </a:solidFill>
                <a:latin typeface="Arial" charset="0"/>
                <a:ea typeface="MS PGothic" pitchFamily="34" charset="-128"/>
                <a:cs typeface="MS PGothic" charset="0"/>
              </a:rPr>
              <a:t>Toutes les personnes exposées au virus ne développent pas une infection chronique </a:t>
            </a:r>
            <a:r>
              <a:rPr lang="fr-FR" sz="1200" b="0" kern="1200" baseline="0" noProof="0" dirty="0">
                <a:solidFill>
                  <a:schemeClr val="tx1"/>
                </a:solidFill>
                <a:latin typeface="Arial" charset="0"/>
                <a:ea typeface="MS PGothic" pitchFamily="34" charset="-128"/>
                <a:cs typeface="MS PGothic" charset="0"/>
              </a:rPr>
              <a:t>; certaines sont infect</a:t>
            </a:r>
            <a:r>
              <a:rPr lang="fr-FR" sz="1200" b="0" kern="1200" noProof="0" dirty="0">
                <a:solidFill>
                  <a:schemeClr val="tx1"/>
                </a:solidFill>
                <a:latin typeface="Arial" charset="0"/>
                <a:ea typeface="MS PGothic" pitchFamily="34" charset="-128"/>
                <a:cs typeface="MS PGothic" charset="0"/>
              </a:rPr>
              <a:t>ée</a:t>
            </a:r>
            <a:r>
              <a:rPr lang="fr-FR" sz="1200" b="0" kern="1200" baseline="0" noProof="0" dirty="0">
                <a:solidFill>
                  <a:schemeClr val="tx1"/>
                </a:solidFill>
                <a:latin typeface="Arial" charset="0"/>
                <a:ea typeface="MS PGothic" pitchFamily="34" charset="-128"/>
                <a:cs typeface="MS PGothic" charset="0"/>
              </a:rPr>
              <a:t>s et leur système immunitaire peut éliminer l’infection</a:t>
            </a:r>
          </a:p>
          <a:p>
            <a:pPr marL="228600" indent="-228600" algn="just">
              <a:buAutoNum type="arabicPeriod"/>
            </a:pPr>
            <a:r>
              <a:rPr lang="fr-FR" sz="1200" b="0" kern="1200" baseline="0" noProof="0" dirty="0">
                <a:solidFill>
                  <a:schemeClr val="tx1"/>
                </a:solidFill>
                <a:latin typeface="Arial" charset="0"/>
                <a:ea typeface="MS PGothic" pitchFamily="34" charset="-128"/>
              </a:rPr>
              <a:t>Les nouveau-nés et les jeunes enfants sont les plus à risque face à l’infection chronique par le VHB car leur système immunitaire est trop faible pour éliminer l’infection</a:t>
            </a:r>
          </a:p>
          <a:p>
            <a:pPr marL="228600" indent="-228600" algn="just">
              <a:buAutoNum type="arabicPeriod"/>
            </a:pPr>
            <a:r>
              <a:rPr lang="fr-FR" b="0" baseline="0" noProof="0" dirty="0"/>
              <a:t>Il est important de comprendre le concept de l’infection chronique car c’est cette infection durable qui cause cancer du foie et cirrhose</a:t>
            </a:r>
            <a:endParaRPr lang="fr-FR" b="0" noProof="0"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lstStyle/>
          <a:p>
            <a:pPr algn="just"/>
            <a:r>
              <a:rPr lang="en-US" dirty="0"/>
              <a:t>2023 Hepatitis B report: Globally, 115 countries have introduced a universal hepatitis B birth dose. </a:t>
            </a:r>
            <a:r>
              <a:rPr lang="en-US" b="1" dirty="0">
                <a:solidFill>
                  <a:schemeClr val="tx1"/>
                </a:solidFill>
              </a:rPr>
              <a:t>Of the 38 WHO focus countries for the viral hepatitis response, 25 countries (65%) have introduced birth dose programmes as of 2022.</a:t>
            </a:r>
            <a:endParaRPr lang="en-US" b="1" noProof="0" dirty="0">
              <a:solidFill>
                <a:schemeClr val="tx1"/>
              </a:solidFill>
            </a:endParaRPr>
          </a:p>
          <a:p>
            <a:pPr algn="just"/>
            <a:endParaRPr lang="en-US" b="1" noProof="0" dirty="0">
              <a:solidFill>
                <a:schemeClr val="tx1"/>
              </a:solidFill>
            </a:endParaRPr>
          </a:p>
        </p:txBody>
      </p:sp>
      <p:sp>
        <p:nvSpPr>
          <p:cNvPr id="4" name="Header Placeholder 3"/>
          <p:cNvSpPr>
            <a:spLocks noGrp="1"/>
          </p:cNvSpPr>
          <p:nvPr>
            <p:ph type="hdr" sz="quarter" idx="10"/>
          </p:nvPr>
        </p:nvSpPr>
        <p:spPr/>
        <p:txBody>
          <a:bodyPr/>
          <a:lstStyle/>
          <a:p>
            <a:r>
              <a:rPr lang="en-GB" altLang="en-US"/>
              <a:t>World Health Organization</a:t>
            </a:r>
          </a:p>
        </p:txBody>
      </p:sp>
      <p:sp>
        <p:nvSpPr>
          <p:cNvPr id="5" name="Date Placeholder 4"/>
          <p:cNvSpPr>
            <a:spLocks noGrp="1"/>
          </p:cNvSpPr>
          <p:nvPr>
            <p:ph type="dt" idx="11"/>
          </p:nvPr>
        </p:nvSpPr>
        <p:spPr>
          <a:xfrm>
            <a:off x="3814763" y="0"/>
            <a:ext cx="2919412" cy="490538"/>
          </a:xfrm>
          <a:prstGeom prst="rect">
            <a:avLst/>
          </a:prstGeom>
        </p:spPr>
        <p:txBody>
          <a:bodyPr/>
          <a:lstStyle/>
          <a:p>
            <a:fld id="{4926AFF6-2903-42D8-B4D7-22CFA184C51B}" type="datetime3">
              <a:rPr lang="en-GB" altLang="en-US" smtClean="0"/>
              <a:pPr/>
              <a:t>12 February, 2025</a:t>
            </a:fld>
            <a:endParaRPr lang="en-GB" altLang="en-US"/>
          </a:p>
        </p:txBody>
      </p:sp>
      <p:sp>
        <p:nvSpPr>
          <p:cNvPr id="6" name="Slide Number Placeholder 5"/>
          <p:cNvSpPr>
            <a:spLocks noGrp="1"/>
          </p:cNvSpPr>
          <p:nvPr>
            <p:ph type="sldNum" sz="quarter" idx="12"/>
          </p:nvPr>
        </p:nvSpPr>
        <p:spPr/>
        <p:txBody>
          <a:bodyPr/>
          <a:lstStyle/>
          <a:p>
            <a:fld id="{863C1D8C-E305-4800-AF34-42FA9AD3E0D3}" type="slidenum">
              <a:rPr lang="en-GB" altLang="en-US" smtClean="0"/>
              <a:pPr/>
              <a:t>12</a:t>
            </a:fld>
            <a:endParaRPr lang="en-GB" altLang="en-US"/>
          </a:p>
        </p:txBody>
      </p:sp>
    </p:spTree>
    <p:extLst>
      <p:ext uri="{BB962C8B-B14F-4D97-AF65-F5344CB8AC3E}">
        <p14:creationId xmlns:p14="http://schemas.microsoft.com/office/powerpoint/2010/main" val="4422584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fr-FR" b="0" noProof="0" dirty="0"/>
              <a:t>Il</a:t>
            </a:r>
            <a:r>
              <a:rPr lang="fr-FR" b="0" baseline="0" noProof="0" dirty="0"/>
              <a:t> est recommandé aux</a:t>
            </a:r>
            <a:r>
              <a:rPr lang="fr-FR" b="0" noProof="0" dirty="0"/>
              <a:t> formateurs de pr</a:t>
            </a:r>
            <a:r>
              <a:rPr lang="fr-FR" b="0" baseline="0" noProof="0" dirty="0"/>
              <a:t>ésent</a:t>
            </a:r>
            <a:r>
              <a:rPr lang="fr-FR" b="0" noProof="0" dirty="0"/>
              <a:t>er le calendrier vaccinal national en insistant sur l’introduction de la DN du </a:t>
            </a:r>
            <a:r>
              <a:rPr lang="fr-FR" b="0" noProof="0" dirty="0" err="1"/>
              <a:t>He</a:t>
            </a:r>
            <a:r>
              <a:rPr lang="fr-FR" b="0" baseline="0" noProof="0" dirty="0" err="1"/>
              <a:t>pB</a:t>
            </a:r>
            <a:endParaRPr lang="fr-FR" b="0" noProof="0"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13</a:t>
            </a:fld>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14</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a:xfrm>
            <a:off x="103188" y="735013"/>
            <a:ext cx="6532562" cy="3675062"/>
          </a:xfrm>
          <a:ln/>
        </p:spPr>
      </p:sp>
      <p:sp>
        <p:nvSpPr>
          <p:cNvPr id="45059" name="Espace réservé des commentaires 2"/>
          <p:cNvSpPr>
            <a:spLocks noGrp="1"/>
          </p:cNvSpPr>
          <p:nvPr>
            <p:ph type="body" idx="1"/>
          </p:nvPr>
        </p:nvSpPr>
        <p:spPr>
          <a:noFill/>
          <a:ln/>
        </p:spPr>
        <p:txBody>
          <a:bodyPr/>
          <a:lstStyle/>
          <a:p>
            <a:pPr eaLnBrk="1" hangingPunct="1">
              <a:spcBef>
                <a:spcPct val="0"/>
              </a:spcBef>
            </a:pPr>
            <a:endParaRPr lang="en-US"/>
          </a:p>
        </p:txBody>
      </p:sp>
      <p:sp>
        <p:nvSpPr>
          <p:cNvPr id="45060" name="Espace réservé du numéro de diapositive 3"/>
          <p:cNvSpPr>
            <a:spLocks noGrp="1"/>
          </p:cNvSpPr>
          <p:nvPr>
            <p:ph type="sldNum" sz="quarter" idx="5"/>
          </p:nvPr>
        </p:nvSpPr>
        <p:spPr>
          <a:noFill/>
        </p:spPr>
        <p:txBody>
          <a:bodyPr/>
          <a:lstStyle/>
          <a:p>
            <a:fld id="{88F01694-C6EC-42BD-850F-67FD06B9D8C5}" type="slidenum">
              <a:rPr lang="en-GB" smtClean="0">
                <a:solidFill>
                  <a:srgbClr val="000000"/>
                </a:solidFill>
              </a:rPr>
              <a:pPr/>
              <a:t>15</a:t>
            </a:fld>
            <a:endParaRPr lang="en-GB">
              <a:solidFill>
                <a:srgbClr val="000000"/>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xfrm>
            <a:off x="103188" y="735013"/>
            <a:ext cx="6532562" cy="3675062"/>
          </a:xfrm>
          <a:ln/>
        </p:spPr>
      </p:sp>
      <p:sp>
        <p:nvSpPr>
          <p:cNvPr id="33795" name="Notes Placeholder 2"/>
          <p:cNvSpPr>
            <a:spLocks noGrp="1"/>
          </p:cNvSpPr>
          <p:nvPr>
            <p:ph type="body" idx="1"/>
          </p:nvPr>
        </p:nvSpPr>
        <p:spPr>
          <a:noFill/>
          <a:ln/>
        </p:spPr>
        <p:txBody>
          <a:bodyPr/>
          <a:lstStyle/>
          <a:p>
            <a:endParaRPr lang="en-US" dirty="0">
              <a:latin typeface="Arial" pitchFamily="34" charset="0"/>
            </a:endParaRPr>
          </a:p>
        </p:txBody>
      </p:sp>
      <p:sp>
        <p:nvSpPr>
          <p:cNvPr id="33796" name="Slide Number Placeholder 3"/>
          <p:cNvSpPr>
            <a:spLocks noGrp="1"/>
          </p:cNvSpPr>
          <p:nvPr>
            <p:ph type="sldNum" sz="quarter" idx="5"/>
          </p:nvPr>
        </p:nvSpPr>
        <p:spPr>
          <a:noFill/>
        </p:spPr>
        <p:txBody>
          <a:bodyPr/>
          <a:lstStyle/>
          <a:p>
            <a:fld id="{A131C1D7-5C95-4A8A-8487-2A6FA40E1810}" type="slidenum">
              <a:rPr lang="en-GB">
                <a:ea typeface="MS PGothic" pitchFamily="34" charset="-128"/>
              </a:rPr>
              <a:pPr/>
              <a:t>16</a:t>
            </a:fld>
            <a:endParaRPr lang="en-GB">
              <a:ea typeface="MS PGothic"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p:cNvSpPr>
            <a:spLocks noGrp="1" noRot="1" noChangeAspect="1" noTextEdit="1"/>
          </p:cNvSpPr>
          <p:nvPr>
            <p:ph type="sldImg"/>
          </p:nvPr>
        </p:nvSpPr>
        <p:spPr>
          <a:xfrm>
            <a:off x="103188" y="735013"/>
            <a:ext cx="6532562" cy="3675062"/>
          </a:xfrm>
          <a:ln/>
        </p:spPr>
      </p:sp>
      <p:sp>
        <p:nvSpPr>
          <p:cNvPr id="20483" name="Espace réservé des commentaires 2"/>
          <p:cNvSpPr>
            <a:spLocks noGrp="1"/>
          </p:cNvSpPr>
          <p:nvPr>
            <p:ph type="body" idx="1"/>
          </p:nvPr>
        </p:nvSpPr>
        <p:spPr>
          <a:noFill/>
          <a:ln/>
        </p:spPr>
        <p:txBody>
          <a:bodyPr/>
          <a:lstStyle/>
          <a:p>
            <a:pPr marL="523875" marR="0" lvl="1" indent="0" algn="l" defTabSz="912813" rtl="0" eaLnBrk="0" fontAlgn="base" latinLnBrk="0" hangingPunct="0">
              <a:lnSpc>
                <a:spcPct val="100000"/>
              </a:lnSpc>
              <a:spcBef>
                <a:spcPts val="1200"/>
              </a:spcBef>
              <a:spcAft>
                <a:spcPct val="0"/>
              </a:spcAft>
              <a:buClr>
                <a:srgbClr val="1E7FB8"/>
              </a:buClr>
              <a:buSzTx/>
              <a:buFont typeface="Arial" pitchFamily="34" charset="0"/>
              <a:buNone/>
              <a:tabLst/>
              <a:defRPr/>
            </a:pPr>
            <a:r>
              <a:rPr lang="fr-FR" sz="2400" dirty="0"/>
              <a:t>Ce module correspond au chapitre 1 du ‘Guide pour l’introduction et le renforcement de la vaccination à la naissance contre l’hépatite B ’: Importance de la vaccination à la naissance contre l’hépatite B</a:t>
            </a:r>
          </a:p>
          <a:p>
            <a:pPr marL="804863" lvl="1" indent="-280988" defTabSz="912813" eaLnBrk="0" hangingPunct="0">
              <a:spcBef>
                <a:spcPts val="1200"/>
              </a:spcBef>
              <a:buClr>
                <a:srgbClr val="1E7FB8"/>
              </a:buClr>
              <a:buFont typeface="Arial" pitchFamily="34" charset="0"/>
              <a:buChar char="–"/>
            </a:pPr>
            <a:endParaRPr lang="fr-FR" sz="2100" b="0" dirty="0"/>
          </a:p>
          <a:p>
            <a:pPr eaLnBrk="1" hangingPunct="1"/>
            <a:endParaRPr lang="fr-FR" dirty="0">
              <a:latin typeface="Arial" pitchFamily="34" charset="0"/>
            </a:endParaRPr>
          </a:p>
        </p:txBody>
      </p:sp>
      <p:sp>
        <p:nvSpPr>
          <p:cNvPr id="20484" name="Espace réservé du numéro de diapositive 3"/>
          <p:cNvSpPr>
            <a:spLocks noGrp="1"/>
          </p:cNvSpPr>
          <p:nvPr>
            <p:ph type="sldNum" sz="quarter" idx="5"/>
          </p:nvPr>
        </p:nvSpPr>
        <p:spPr>
          <a:noFill/>
        </p:spPr>
        <p:txBody>
          <a:bodyPr/>
          <a:lstStyle/>
          <a:p>
            <a:fld id="{5BBF5F91-5201-4DB7-A511-A68BF4522135}" type="slidenum">
              <a:rPr lang="fr-FR">
                <a:ea typeface="MS PGothic" pitchFamily="34" charset="-128"/>
              </a:rPr>
              <a:pPr/>
              <a:t>2</a:t>
            </a:fld>
            <a:endParaRPr lang="fr-FR">
              <a:ea typeface="MS PGothic"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3</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r-FR" b="1" noProof="0" dirty="0"/>
              <a:t>Remarque : </a:t>
            </a:r>
          </a:p>
          <a:p>
            <a:r>
              <a:rPr lang="fr-FR" noProof="0" dirty="0"/>
              <a:t>Le terme hépatite</a:t>
            </a:r>
            <a:r>
              <a:rPr lang="fr-FR" baseline="0" noProof="0" dirty="0"/>
              <a:t> B peut correspondre :</a:t>
            </a:r>
          </a:p>
          <a:p>
            <a:pPr>
              <a:buFont typeface="Arial" pitchFamily="34" charset="0"/>
              <a:buChar char="•"/>
            </a:pPr>
            <a:r>
              <a:rPr lang="fr-FR" baseline="0" noProof="0" dirty="0"/>
              <a:t> au virus VHB</a:t>
            </a:r>
          </a:p>
          <a:p>
            <a:pPr>
              <a:buFont typeface="Arial" pitchFamily="34" charset="0"/>
              <a:buChar char="•"/>
            </a:pPr>
            <a:r>
              <a:rPr lang="fr-FR" baseline="0" noProof="0" dirty="0"/>
              <a:t> à l’infection par le virus (aigue ou chronique)</a:t>
            </a:r>
          </a:p>
          <a:p>
            <a:pPr>
              <a:buFont typeface="Arial" pitchFamily="34" charset="0"/>
              <a:buChar char="•"/>
            </a:pPr>
            <a:r>
              <a:rPr lang="fr-FR" baseline="0" noProof="0" dirty="0"/>
              <a:t> aux maladies qu’elle cause (cirrhose ou cancer du foie) ou</a:t>
            </a:r>
          </a:p>
          <a:p>
            <a:pPr>
              <a:buFont typeface="Arial" pitchFamily="34" charset="0"/>
              <a:buChar char="•"/>
            </a:pPr>
            <a:r>
              <a:rPr lang="fr-FR" baseline="0" noProof="0" dirty="0"/>
              <a:t> au vaccin (vaccin </a:t>
            </a:r>
            <a:r>
              <a:rPr lang="fr-FR" baseline="0" noProof="0" dirty="0" err="1"/>
              <a:t>HepB</a:t>
            </a:r>
            <a:r>
              <a:rPr lang="fr-FR" baseline="0" noProof="0" dirty="0"/>
              <a:t> ou DN du </a:t>
            </a:r>
            <a:r>
              <a:rPr lang="fr-FR" baseline="0" noProof="0" dirty="0" err="1"/>
              <a:t>HepB</a:t>
            </a:r>
            <a:r>
              <a:rPr lang="fr-FR" baseline="0" noProof="0" dirty="0"/>
              <a:t>)</a:t>
            </a:r>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4</a:t>
            </a:fld>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xfrm>
            <a:off x="103188" y="735013"/>
            <a:ext cx="6532562" cy="3675062"/>
          </a:xfrm>
          <a:ln/>
        </p:spPr>
      </p:sp>
      <p:sp>
        <p:nvSpPr>
          <p:cNvPr id="23555" name="Espace réservé des commentaires 2"/>
          <p:cNvSpPr>
            <a:spLocks noGrp="1"/>
          </p:cNvSpPr>
          <p:nvPr>
            <p:ph type="body" idx="1"/>
          </p:nvPr>
        </p:nvSpPr>
        <p:spPr>
          <a:noFill/>
          <a:ln/>
        </p:spPr>
        <p:txBody>
          <a:bodyPr/>
          <a:lstStyle/>
          <a:p>
            <a:pPr algn="just"/>
            <a:r>
              <a:rPr lang="fr-FR" b="0" noProof="0" dirty="0">
                <a:ea typeface="ＭＳ Ｐゴシック" pitchFamily="34" charset="-128"/>
              </a:rPr>
              <a:t>Je vais vous expliquer ce qu’est l’ampleur de la maladie</a:t>
            </a:r>
            <a:endParaRPr lang="fr-FR" b="0" baseline="0" noProof="0" dirty="0">
              <a:ea typeface="ＭＳ Ｐゴシック" pitchFamily="34" charset="-128"/>
            </a:endParaRPr>
          </a:p>
          <a:p>
            <a:pPr algn="just"/>
            <a:r>
              <a:rPr lang="fr-FR" b="0" baseline="0" noProof="0" dirty="0">
                <a:ea typeface="ＭＳ Ｐゴシック" pitchFamily="34" charset="-128"/>
              </a:rPr>
              <a:t>(Lire l’énumération)</a:t>
            </a:r>
          </a:p>
          <a:p>
            <a:pPr marL="0" marR="0" indent="0" algn="just" defTabSz="914400" rtl="0" eaLnBrk="0" fontAlgn="base" latinLnBrk="0" hangingPunct="0">
              <a:lnSpc>
                <a:spcPct val="100000"/>
              </a:lnSpc>
              <a:spcBef>
                <a:spcPts val="1800"/>
              </a:spcBef>
              <a:spcAft>
                <a:spcPct val="0"/>
              </a:spcAft>
              <a:buClrTx/>
              <a:buSzTx/>
              <a:buFont typeface="Arial" pitchFamily="34" charset="0"/>
              <a:buNone/>
              <a:tabLst/>
              <a:defRPr/>
            </a:pPr>
            <a:endParaRPr lang="en-US" sz="1200" b="0" kern="1200" dirty="0">
              <a:solidFill>
                <a:schemeClr val="tx1"/>
              </a:solidFill>
              <a:latin typeface="Arial" charset="0"/>
              <a:ea typeface="MS PGothic" pitchFamily="34" charset="-128"/>
              <a:cs typeface="MS PGothic" charset="0"/>
            </a:endParaRPr>
          </a:p>
          <a:p>
            <a:pPr marL="0" marR="0" indent="0" algn="just" defTabSz="914400" rtl="0" eaLnBrk="0" fontAlgn="base" latinLnBrk="0" hangingPunct="0">
              <a:lnSpc>
                <a:spcPct val="100000"/>
              </a:lnSpc>
              <a:spcBef>
                <a:spcPts val="1800"/>
              </a:spcBef>
              <a:spcAft>
                <a:spcPct val="0"/>
              </a:spcAft>
              <a:buClrTx/>
              <a:buSzTx/>
              <a:buFont typeface="Arial" pitchFamily="34" charset="0"/>
              <a:buNone/>
              <a:tabLst/>
              <a:defRPr/>
            </a:pPr>
            <a:r>
              <a:rPr lang="fr-FR" sz="1200" kern="1200" dirty="0">
                <a:solidFill>
                  <a:schemeClr val="tx1"/>
                </a:solidFill>
                <a:latin typeface="Arial" charset="0"/>
                <a:ea typeface="MS PGothic" pitchFamily="34" charset="-128"/>
                <a:cs typeface="MS PGothic" charset="0"/>
              </a:rPr>
              <a:t>Le VHB est le deuxième agent cancérogène connu pour l’homme, après le tabac</a:t>
            </a:r>
            <a:endParaRPr lang="en-US" sz="1200" b="0" kern="1200" dirty="0">
              <a:solidFill>
                <a:schemeClr val="tx1"/>
              </a:solidFill>
              <a:latin typeface="Arial" charset="0"/>
              <a:ea typeface="MS PGothic" pitchFamily="34" charset="-128"/>
              <a:cs typeface="MS PGothic" charset="0"/>
            </a:endParaRPr>
          </a:p>
          <a:p>
            <a:pPr marL="0" marR="0" indent="0" algn="just" defTabSz="914400" rtl="0" eaLnBrk="0" fontAlgn="base" latinLnBrk="0" hangingPunct="0">
              <a:lnSpc>
                <a:spcPct val="100000"/>
              </a:lnSpc>
              <a:spcBef>
                <a:spcPts val="1800"/>
              </a:spcBef>
              <a:spcAft>
                <a:spcPct val="0"/>
              </a:spcAft>
              <a:buClrTx/>
              <a:buSzTx/>
              <a:buFont typeface="Arial" pitchFamily="34" charset="0"/>
              <a:buNone/>
              <a:tabLst/>
              <a:defRPr/>
            </a:pPr>
            <a:endParaRPr lang="en-US" sz="1200" b="1" kern="1200" dirty="0">
              <a:solidFill>
                <a:schemeClr val="tx1"/>
              </a:solidFill>
              <a:latin typeface="Arial" charset="0"/>
              <a:ea typeface="MS PGothic" pitchFamily="34" charset="-128"/>
              <a:cs typeface="MS PGothic" charset="0"/>
            </a:endParaRPr>
          </a:p>
          <a:p>
            <a:pPr algn="just">
              <a:spcBef>
                <a:spcPts val="1800"/>
              </a:spcBef>
              <a:buFont typeface="Arial" pitchFamily="34" charset="0"/>
              <a:buNone/>
            </a:pPr>
            <a:r>
              <a:rPr lang="fr-FR" sz="1200" b="1" noProof="0" dirty="0"/>
              <a:t>Remarque </a:t>
            </a:r>
            <a:r>
              <a:rPr lang="fr-FR" sz="1200" b="0" noProof="0" dirty="0"/>
              <a:t>: Si des donn</a:t>
            </a:r>
            <a:r>
              <a:rPr lang="fr-FR" sz="1200" noProof="0" dirty="0"/>
              <a:t>é</a:t>
            </a:r>
            <a:r>
              <a:rPr lang="fr-FR" sz="1200" b="0" noProof="0" dirty="0"/>
              <a:t>es sp</a:t>
            </a:r>
            <a:r>
              <a:rPr lang="fr-FR" sz="1200" noProof="0" dirty="0"/>
              <a:t>écifiques au pays ou à l’ampleur de la maladie dans la région sont</a:t>
            </a:r>
            <a:r>
              <a:rPr lang="fr-FR" sz="1200" baseline="0" noProof="0" dirty="0"/>
              <a:t> disponibles, elles pourront être int</a:t>
            </a:r>
            <a:r>
              <a:rPr lang="fr-FR" sz="1200" b="0" kern="1200" baseline="0" noProof="0" dirty="0">
                <a:solidFill>
                  <a:schemeClr val="tx1"/>
                </a:solidFill>
                <a:latin typeface="Arial" charset="0"/>
                <a:ea typeface="MS PGothic" pitchFamily="34" charset="-128"/>
              </a:rPr>
              <a:t>égrées ici.</a:t>
            </a:r>
            <a:endParaRPr lang="fr-FR" sz="1200" b="0" noProof="0" dirty="0"/>
          </a:p>
        </p:txBody>
      </p:sp>
      <p:sp>
        <p:nvSpPr>
          <p:cNvPr id="23556" name="Espace réservé du numéro de diapositive 3"/>
          <p:cNvSpPr>
            <a:spLocks noGrp="1"/>
          </p:cNvSpPr>
          <p:nvPr>
            <p:ph type="sldNum" sz="quarter" idx="5"/>
          </p:nvPr>
        </p:nvSpPr>
        <p:spPr>
          <a:noFill/>
        </p:spPr>
        <p:txBody>
          <a:bodyPr/>
          <a:lstStyle/>
          <a:p>
            <a:fld id="{54C5359F-0DD4-428D-98CE-7D3CAE830FB7}" type="slidenum">
              <a:rPr lang="en-GB">
                <a:ea typeface="MS PGothic" pitchFamily="34" charset="-128"/>
              </a:rPr>
              <a:pPr/>
              <a:t>5</a:t>
            </a:fld>
            <a:endParaRPr lang="en-GB">
              <a:ea typeface="MS PGothic"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17A24C73-6F7C-4F44-AAFF-A2B1056CC828}" type="slidenum">
              <a:rPr lang="en-GB" smtClean="0"/>
              <a:pPr>
                <a:defRPr/>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lstStyle/>
          <a:p>
            <a:r>
              <a:rPr lang="fr-FR" b="1" u="sng" dirty="0"/>
              <a:t>Orientations mondiales relatives aux critères et aux procédures de validation : élimination de la transmission mère-enfant du VIH, de la syphilis et du virus de l’hépatite B</a:t>
            </a:r>
          </a:p>
          <a:p>
            <a:r>
              <a:rPr lang="en-US" dirty="0"/>
              <a:t>https://www.who.int/fr/publications/i/item/9789240039360</a:t>
            </a:r>
          </a:p>
          <a:p>
            <a:endParaRPr lang="en-US" dirty="0"/>
          </a:p>
          <a:p>
            <a:r>
              <a:rPr lang="fr-FR" b="1" u="sng" dirty="0"/>
              <a:t>Orientations de gouvernance pour la validation de l’élimination de la transmission mère-enfant du VIH, de la syphilis et du virus de l’hépatite B</a:t>
            </a:r>
          </a:p>
          <a:p>
            <a:r>
              <a:rPr lang="en-US" dirty="0"/>
              <a:t>https://www.who.int/fr/publications/i/item/9789240056961</a:t>
            </a:r>
          </a:p>
          <a:p>
            <a:endParaRPr lang="en-US" dirty="0"/>
          </a:p>
          <a:p>
            <a:r>
              <a:rPr lang="en-US" dirty="0" err="1"/>
              <a:t>Voir</a:t>
            </a:r>
            <a:r>
              <a:rPr lang="en-US" dirty="0"/>
              <a:t> </a:t>
            </a:r>
            <a:r>
              <a:rPr lang="en-US" dirty="0" err="1"/>
              <a:t>aussi</a:t>
            </a:r>
            <a:r>
              <a:rPr lang="en-US" dirty="0"/>
              <a:t>:</a:t>
            </a:r>
            <a:br>
              <a:rPr lang="en-US" dirty="0"/>
            </a:br>
            <a:r>
              <a:rPr lang="fr-FR" b="1" u="sng" dirty="0"/>
              <a:t>Présentation d’un cadre pour la triple élimination de la transmission mère-enfant du VIH, de la syphilis et du virus de l’hépatite B: note d’orientation</a:t>
            </a:r>
          </a:p>
          <a:p>
            <a:r>
              <a:rPr lang="en-US" dirty="0"/>
              <a:t>https://www.who.int/fr/publications/i/item/9789240086784 </a:t>
            </a:r>
          </a:p>
        </p:txBody>
      </p:sp>
      <p:sp>
        <p:nvSpPr>
          <p:cNvPr id="4" name="Slide Number Placeholder 3"/>
          <p:cNvSpPr>
            <a:spLocks noGrp="1"/>
          </p:cNvSpPr>
          <p:nvPr>
            <p:ph type="sldNum" sz="quarter" idx="5"/>
          </p:nvPr>
        </p:nvSpPr>
        <p:spPr/>
        <p:txBody>
          <a:bodyPr/>
          <a:lstStyle/>
          <a:p>
            <a:fld id="{D0B43409-B7D5-49EF-B1CF-1811B9CE8D9C}" type="slidenum">
              <a:rPr lang="en-US" smtClean="0"/>
              <a:t>7</a:t>
            </a:fld>
            <a:endParaRPr lang="en-US"/>
          </a:p>
        </p:txBody>
      </p:sp>
    </p:spTree>
    <p:extLst>
      <p:ext uri="{BB962C8B-B14F-4D97-AF65-F5344CB8AC3E}">
        <p14:creationId xmlns:p14="http://schemas.microsoft.com/office/powerpoint/2010/main" val="2807180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u="sng" dirty="0"/>
              <a:t>Orientations mondiales relatives aux critères et aux procédures de validation : élimination de la transmission mère-enfant du VIH, de la syphilis et du virus de l’hépatite B</a:t>
            </a:r>
          </a:p>
          <a:p>
            <a:r>
              <a:rPr lang="en-US" dirty="0"/>
              <a:t>https://www.who.int/fr/publications/i/item/9789240039360</a:t>
            </a:r>
          </a:p>
          <a:p>
            <a:endParaRPr lang="en-US" dirty="0"/>
          </a:p>
        </p:txBody>
      </p:sp>
      <p:sp>
        <p:nvSpPr>
          <p:cNvPr id="4" name="Slide Number Placeholder 3"/>
          <p:cNvSpPr>
            <a:spLocks noGrp="1"/>
          </p:cNvSpPr>
          <p:nvPr>
            <p:ph type="sldNum" sz="quarter" idx="5"/>
          </p:nvPr>
        </p:nvSpPr>
        <p:spPr/>
        <p:txBody>
          <a:bodyPr/>
          <a:lstStyle/>
          <a:p>
            <a:pPr>
              <a:defRPr/>
            </a:pPr>
            <a:fld id="{17A24C73-6F7C-4F44-AAFF-A2B1056CC828}" type="slidenum">
              <a:rPr lang="en-GB" smtClean="0"/>
              <a:pPr>
                <a:defRPr/>
              </a:pPr>
              <a:t>8</a:t>
            </a:fld>
            <a:endParaRPr lang="en-GB"/>
          </a:p>
        </p:txBody>
      </p:sp>
    </p:spTree>
    <p:extLst>
      <p:ext uri="{BB962C8B-B14F-4D97-AF65-F5344CB8AC3E}">
        <p14:creationId xmlns:p14="http://schemas.microsoft.com/office/powerpoint/2010/main" val="40404531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3188" y="735013"/>
            <a:ext cx="6532562" cy="3675062"/>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fr-FR" sz="1200" b="0" i="0" kern="0" dirty="0">
                <a:solidFill>
                  <a:schemeClr val="tx1"/>
                </a:solidFill>
              </a:rPr>
              <a:t>Les interventions à la base de la pyramide profitent au plus grand nombre et sont nécessaires pour que celles au sommet de la pyramide soient efficaces.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hlinkClick r:id="rId3"/>
              </a:rPr>
              <a:t>Prevention of mother-to-child transmission of hepatitis B virus: Guidelines on antiviral prophylaxis in pregnancy</a:t>
            </a:r>
            <a:r>
              <a:rPr lang="en-US" dirty="0"/>
              <a:t> - https://www.who.int/publications/i/item/978-92-4-000270-8 </a:t>
            </a:r>
          </a:p>
        </p:txBody>
      </p:sp>
      <p:sp>
        <p:nvSpPr>
          <p:cNvPr id="4" name="Slide Number Placeholder 3"/>
          <p:cNvSpPr>
            <a:spLocks noGrp="1"/>
          </p:cNvSpPr>
          <p:nvPr>
            <p:ph type="sldNum" sz="quarter" idx="5"/>
          </p:nvPr>
        </p:nvSpPr>
        <p:spPr/>
        <p:txBody>
          <a:bodyPr/>
          <a:lstStyle/>
          <a:p>
            <a:pPr>
              <a:defRPr/>
            </a:pPr>
            <a:fld id="{17A24C73-6F7C-4F44-AAFF-A2B1056CC828}" type="slidenum">
              <a:rPr lang="en-GB" smtClean="0"/>
              <a:pPr>
                <a:defRPr/>
              </a:pPr>
              <a:t>9</a:t>
            </a:fld>
            <a:endParaRPr lang="en-GB"/>
          </a:p>
        </p:txBody>
      </p:sp>
    </p:spTree>
    <p:extLst>
      <p:ext uri="{BB962C8B-B14F-4D97-AF65-F5344CB8AC3E}">
        <p14:creationId xmlns:p14="http://schemas.microsoft.com/office/powerpoint/2010/main" val="656841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p:cNvSpPr>
            <a:spLocks noChangeArrowheads="1"/>
          </p:cNvSpPr>
          <p:nvPr userDrawn="1"/>
        </p:nvSpPr>
        <p:spPr bwMode="auto">
          <a:xfrm>
            <a:off x="2117" y="0"/>
            <a:ext cx="12192000" cy="6858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3572"/>
            <a:ext cx="4010908"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4767480" y="273571"/>
            <a:ext cx="681456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963" y="1435533"/>
            <a:ext cx="4010908"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171" y="4800456"/>
            <a:ext cx="7315924"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2389171" y="613376"/>
            <a:ext cx="7315924"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171" y="5367757"/>
            <a:ext cx="7315924"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1"/>
            <a:ext cx="3048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1" y="1"/>
            <a:ext cx="8970243"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31FAC-2E86-4CE8-9C9C-769FE644592E}"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31FAC-2E86-4CE8-9C9C-769FE644592E}"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31FAC-2E86-4CE8-9C9C-769FE644592E}"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31FAC-2E86-4CE8-9C9C-769FE644592E}"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31FAC-2E86-4CE8-9C9C-769FE644592E}"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31FAC-2E86-4CE8-9C9C-769FE644592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solidFill>
                  <a:srgbClr val="000066"/>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31FAC-2E86-4CE8-9C9C-769FE644592E}"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31FAC-2E86-4CE8-9C9C-769FE644592E}"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31FAC-2E86-4CE8-9C9C-769FE644592E}"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31FAC-2E86-4CE8-9C9C-769FE644592E}" type="slidenum">
              <a:rPr lang="en-US" smtClean="0"/>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31FAC-2E86-4CE8-9C9C-769FE644592E}" type="slidenum">
              <a:rPr lang="en-US" smtClean="0"/>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6F6B96-32C7-4441-9BD2-27DEE4C7B8F1}"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6F6B96-32C7-4441-9BD2-27DEE4C7B8F1}"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6F6B96-32C7-4441-9BD2-27DEE4C7B8F1}"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6F6B96-32C7-4441-9BD2-27DEE4C7B8F1}"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6F6B96-32C7-4441-9BD2-27DEE4C7B8F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87D7C119-971B-C2CE-75F0-EC56A9B0E81D}"/>
              </a:ext>
            </a:extLst>
          </p:cNvPr>
          <p:cNvSpPr>
            <a:spLocks noGrp="1"/>
          </p:cNvSpPr>
          <p:nvPr>
            <p:ph type="sldNum" sz="quarter" idx="10"/>
          </p:nvPr>
        </p:nvSpPr>
        <p:spPr>
          <a:xfrm>
            <a:off x="8737600" y="6356353"/>
            <a:ext cx="2844800" cy="365125"/>
          </a:xfrm>
          <a:prstGeom prst="rect">
            <a:avLst/>
          </a:prstGeom>
        </p:spPr>
        <p:txBody>
          <a:bodyPr/>
          <a:lstStyle/>
          <a:p>
            <a:fld id="{0E381451-25C7-4207-B052-DE340A150916}"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6F6B96-32C7-4441-9BD2-27DEE4C7B8F1}"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6F6B96-32C7-4441-9BD2-27DEE4C7B8F1}"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6F6B96-32C7-4441-9BD2-27DEE4C7B8F1}"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6F6B96-32C7-4441-9BD2-27DEE4C7B8F1}"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6F6B96-32C7-4441-9BD2-27DEE4C7B8F1}" type="slidenum">
              <a:rPr lang="en-US" smtClean="0"/>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6F6B96-32C7-4441-9BD2-27DEE4C7B8F1}" type="slidenum">
              <a:rPr lang="en-US" smtClean="0"/>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8"/>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7B069-BE11-4A49-AD1E-C8E30F990A25}" type="slidenum">
              <a:rPr lang="en-US" smtClean="0"/>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7B069-BE11-4A49-AD1E-C8E30F990A25}" type="slidenum">
              <a:rPr lang="en-US" smtClean="0"/>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7B069-BE11-4A49-AD1E-C8E30F990A25}" type="slidenum">
              <a:rPr lang="en-US" smtClean="0"/>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47B069-BE11-4A49-AD1E-C8E30F990A2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527A5-2D13-5665-9B43-795F82F6E38D}"/>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E323243A-CB2B-D32F-9098-3EDECC370471}"/>
              </a:ext>
            </a:extLst>
          </p:cNvPr>
          <p:cNvSpPr>
            <a:spLocks noGrp="1"/>
          </p:cNvSpPr>
          <p:nvPr>
            <p:ph type="sldNum" sz="quarter" idx="10"/>
          </p:nvPr>
        </p:nvSpPr>
        <p:spPr>
          <a:xfrm>
            <a:off x="8737600" y="6356353"/>
            <a:ext cx="2844800" cy="365125"/>
          </a:xfrm>
          <a:prstGeom prst="rect">
            <a:avLst/>
          </a:prstGeom>
        </p:spPr>
        <p:txBody>
          <a:bodyPr/>
          <a:lstStyle/>
          <a:p>
            <a:fld id="{0E381451-25C7-4207-B052-DE340A150916}" type="slidenum">
              <a:rPr lang="en-US" smtClean="0"/>
              <a:pPr/>
              <a:t>‹#›</a:t>
            </a:fld>
            <a:endParaRPr lang="en-US"/>
          </a:p>
        </p:txBody>
      </p:sp>
    </p:spTree>
    <p:extLst>
      <p:ext uri="{BB962C8B-B14F-4D97-AF65-F5344CB8AC3E}">
        <p14:creationId xmlns:p14="http://schemas.microsoft.com/office/powerpoint/2010/main" val="23566275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47B069-BE11-4A49-AD1E-C8E30F990A25}" type="slidenum">
              <a:rPr lang="en-US" smtClean="0"/>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47B069-BE11-4A49-AD1E-C8E30F990A25}" type="slidenum">
              <a:rPr lang="en-US" smtClean="0"/>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47B069-BE11-4A49-AD1E-C8E30F990A25}" type="slidenum">
              <a:rPr lang="en-US" smtClean="0"/>
              <a:pPr/>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47B069-BE11-4A49-AD1E-C8E30F990A25}" type="slidenum">
              <a:rPr lang="en-US" smtClean="0"/>
              <a:pPr/>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47B069-BE11-4A49-AD1E-C8E30F990A25}" type="slidenum">
              <a:rPr lang="en-US" smtClean="0"/>
              <a:pPr/>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7B069-BE11-4A49-AD1E-C8E30F990A25}" type="slidenum">
              <a:rPr lang="en-US" smtClean="0"/>
              <a:pPr/>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7B069-BE11-4A49-AD1E-C8E30F990A2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10" y="4407381"/>
            <a:ext cx="10363924"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962910" y="2907056"/>
            <a:ext cx="10363924"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590055" y="1380818"/>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204602" y="1380818"/>
            <a:ext cx="5440788"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963" y="275012"/>
            <a:ext cx="10972076"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965" y="1534880"/>
            <a:ext cx="5386489"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609965" y="2174175"/>
            <a:ext cx="5386489"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739" y="1534880"/>
            <a:ext cx="5388300"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6193739" y="2174175"/>
            <a:ext cx="5388300"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0"/>
            <a:ext cx="12192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p:cNvSpPr>
            <a:spLocks noGrp="1" noChangeArrowheads="1"/>
          </p:cNvSpPr>
          <p:nvPr>
            <p:ph type="body" idx="1"/>
          </p:nvPr>
        </p:nvSpPr>
        <p:spPr bwMode="auto">
          <a:xfrm>
            <a:off x="590552" y="1381125"/>
            <a:ext cx="11055349" cy="46116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28" name="Line 6"/>
          <p:cNvSpPr>
            <a:spLocks noChangeShapeType="1"/>
          </p:cNvSpPr>
          <p:nvPr/>
        </p:nvSpPr>
        <p:spPr bwMode="auto">
          <a:xfrm>
            <a:off x="0" y="1246188"/>
            <a:ext cx="12192000" cy="0"/>
          </a:xfrm>
          <a:prstGeom prst="line">
            <a:avLst/>
          </a:prstGeom>
          <a:noFill/>
          <a:ln w="38100">
            <a:solidFill>
              <a:srgbClr val="1E7FB8"/>
            </a:solidFill>
            <a:round/>
            <a:headEnd/>
            <a:tailEnd/>
          </a:ln>
        </p:spPr>
        <p:txBody>
          <a:bodyPr lIns="80147" tIns="40074" rIns="80147" bIns="40074"/>
          <a:lstStyle/>
          <a:p>
            <a:endParaRPr lang="en-US" sz="3900"/>
          </a:p>
        </p:txBody>
      </p:sp>
      <p:sp>
        <p:nvSpPr>
          <p:cNvPr id="1029" name="Rectangle 12"/>
          <p:cNvSpPr>
            <a:spLocks noChangeArrowheads="1"/>
          </p:cNvSpPr>
          <p:nvPr/>
        </p:nvSpPr>
        <p:spPr bwMode="auto">
          <a:xfrm>
            <a:off x="2117" y="6318000"/>
            <a:ext cx="12192000" cy="540000"/>
          </a:xfrm>
          <a:prstGeom prst="rect">
            <a:avLst/>
          </a:prstGeom>
          <a:solidFill>
            <a:srgbClr val="1E7FB8"/>
          </a:solidFill>
          <a:ln w="9525">
            <a:noFill/>
            <a:miter lim="800000"/>
            <a:headEnd/>
            <a:tailEnd/>
          </a:ln>
        </p:spPr>
        <p:txBody>
          <a:bodyPr wrap="none" lIns="80147" tIns="40074" rIns="80147" bIns="40074" anchor="ctr"/>
          <a:lstStyle/>
          <a:p>
            <a:pPr>
              <a:spcBef>
                <a:spcPct val="50000"/>
              </a:spcBef>
            </a:pPr>
            <a:endParaRPr lang="en-US" sz="3400"/>
          </a:p>
        </p:txBody>
      </p:sp>
      <p:sp>
        <p:nvSpPr>
          <p:cNvPr id="1030" name="Rectangle 13"/>
          <p:cNvSpPr>
            <a:spLocks noChangeArrowheads="1"/>
          </p:cNvSpPr>
          <p:nvPr/>
        </p:nvSpPr>
        <p:spPr bwMode="auto">
          <a:xfrm>
            <a:off x="1236135" y="6469330"/>
            <a:ext cx="6203951" cy="431800"/>
          </a:xfrm>
          <a:prstGeom prst="rect">
            <a:avLst/>
          </a:prstGeom>
          <a:noFill/>
          <a:ln w="9525">
            <a:noFill/>
            <a:miter lim="800000"/>
            <a:headEnd/>
            <a:tailEnd/>
          </a:ln>
        </p:spPr>
        <p:txBody>
          <a:bodyPr lIns="0" tIns="0" rIns="0" bIns="0"/>
          <a:lstStyle/>
          <a:p>
            <a:pPr marL="0" marR="0" indent="0" algn="l" defTabSz="912813" rtl="0" eaLnBrk="1" fontAlgn="base" latinLnBrk="0" hangingPunct="1">
              <a:lnSpc>
                <a:spcPct val="100000"/>
              </a:lnSpc>
              <a:spcBef>
                <a:spcPct val="0"/>
              </a:spcBef>
              <a:spcAft>
                <a:spcPct val="0"/>
              </a:spcAft>
              <a:buClrTx/>
              <a:buSzTx/>
              <a:buFontTx/>
              <a:buNone/>
              <a:tabLst/>
              <a:defRPr/>
            </a:pPr>
            <a:r>
              <a:rPr lang="fr-FR" sz="1200" b="0" dirty="0">
                <a:solidFill>
                  <a:srgbClr val="96CCEE"/>
                </a:solidFill>
                <a:latin typeface="Arial Narrow" pitchFamily="34" charset="0"/>
              </a:rPr>
              <a:t>Infection par le virus de l'hépatite B et importance de la vaccination, Module 1</a:t>
            </a:r>
            <a:endParaRPr lang="en-GB" sz="1200" dirty="0">
              <a:solidFill>
                <a:srgbClr val="96CCEE"/>
              </a:solidFill>
              <a:latin typeface="Arial Narrow" pitchFamily="34" charset="0"/>
            </a:endParaRPr>
          </a:p>
        </p:txBody>
      </p:sp>
      <p:pic>
        <p:nvPicPr>
          <p:cNvPr id="1032" name="Picture 17"/>
          <p:cNvPicPr>
            <a:picLocks noChangeAspect="1" noChangeArrowheads="1"/>
          </p:cNvPicPr>
          <p:nvPr/>
        </p:nvPicPr>
        <p:blipFill>
          <a:blip r:embed="rId15">
            <a:extLst>
              <a:ext uri="{28A0092B-C50C-407E-A947-70E740481C1C}">
                <a14:useLocalDpi xmlns:a14="http://schemas.microsoft.com/office/drawing/2010/main" val="0"/>
              </a:ext>
            </a:extLst>
          </a:blip>
          <a:srcRect/>
          <a:stretch/>
        </p:blipFill>
        <p:spPr bwMode="auto">
          <a:xfrm>
            <a:off x="9886311" y="6335252"/>
            <a:ext cx="1985639" cy="504000"/>
          </a:xfrm>
          <a:prstGeom prst="rect">
            <a:avLst/>
          </a:prstGeom>
          <a:noFill/>
          <a:ln w="9525">
            <a:noFill/>
            <a:miter lim="800000"/>
            <a:headEnd/>
            <a:tailEnd/>
          </a:ln>
        </p:spPr>
      </p:pic>
      <p:pic>
        <p:nvPicPr>
          <p:cNvPr id="9" name="Picture 8" descr="World map.PNG"/>
          <p:cNvPicPr>
            <a:picLocks/>
          </p:cNvPicPr>
          <p:nvPr userDrawn="1"/>
        </p:nvPicPr>
        <p:blipFill>
          <a:blip r:embed="rId16" cstate="print"/>
          <a:stretch>
            <a:fillRect/>
          </a:stretch>
        </p:blipFill>
        <p:spPr>
          <a:xfrm>
            <a:off x="145146" y="99434"/>
            <a:ext cx="900000" cy="1044000"/>
          </a:xfrm>
          <a:prstGeom prst="rect">
            <a:avLst/>
          </a:prstGeom>
        </p:spPr>
      </p:pic>
      <p:sp>
        <p:nvSpPr>
          <p:cNvPr id="11" name="Rectangle 14"/>
          <p:cNvSpPr>
            <a:spLocks noChangeArrowheads="1"/>
          </p:cNvSpPr>
          <p:nvPr userDrawn="1"/>
        </p:nvSpPr>
        <p:spPr bwMode="auto">
          <a:xfrm>
            <a:off x="508002" y="6454817"/>
            <a:ext cx="622300" cy="331787"/>
          </a:xfrm>
          <a:prstGeom prst="rect">
            <a:avLst/>
          </a:prstGeom>
          <a:noFill/>
          <a:ln w="9525">
            <a:noFill/>
            <a:miter lim="800000"/>
            <a:headEnd/>
            <a:tailEnd/>
          </a:ln>
        </p:spPr>
        <p:txBody>
          <a:bodyPr lIns="0" tIns="0" rIns="0" bIns="0"/>
          <a:lstStyle/>
          <a:p>
            <a:pPr algn="r" defTabSz="912813">
              <a:defRPr/>
            </a:pPr>
            <a:fld id="{557AAF42-5488-448E-9A70-C5E1434ABC2A}" type="slidenum">
              <a:rPr lang="en-US" sz="1500" b="1">
                <a:solidFill>
                  <a:srgbClr val="72BBE8"/>
                </a:solidFill>
                <a:latin typeface="Arial Narrow" pitchFamily="34" charset="0"/>
                <a:ea typeface="ＭＳ Ｐゴシック" pitchFamily="34" charset="-128"/>
              </a:rPr>
              <a:pPr algn="r" defTabSz="912813">
                <a:defRPr/>
              </a:pPr>
              <a:t>‹#›</a:t>
            </a:fld>
            <a:r>
              <a:rPr lang="en-GB" sz="1500" b="1" dirty="0">
                <a:solidFill>
                  <a:srgbClr val="72BBE8"/>
                </a:solidFill>
                <a:latin typeface="Arial Narrow" pitchFamily="34" charset="0"/>
                <a:ea typeface="ＭＳ Ｐゴシック" pitchFamily="34" charset="-128"/>
              </a:rPr>
              <a:t> </a:t>
            </a:r>
            <a:r>
              <a:rPr lang="en-GB" sz="2100" b="1" baseline="14000" dirty="0">
                <a:solidFill>
                  <a:srgbClr val="FFFFFF"/>
                </a:solidFill>
                <a:latin typeface="Arial Narrow" pitchFamily="34" charset="0"/>
                <a:ea typeface="ＭＳ Ｐゴシック" pitchFamily="34" charset="-128"/>
              </a:rPr>
              <a:t>|</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97"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hf hdr="0" ftr="0" dt="0"/>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31FAC-2E86-4CE8-9C9C-769FE644592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6F6B96-32C7-4441-9BD2-27DEE4C7B8F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7B069-BE11-4A49-AD1E-C8E30F990A2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164_8E12D1E.xml"/><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hyperlink" Target="https://immunizationdata.who.int/global/wiise-detail-page/introduction-of-hepb-birth-dose?ISO_3_CODE=&amp;CODE=Member&amp;YEAR=" TargetMode="Externa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s://iris.who.int/handle/10665/250243" TargetMode="External"/><Relationship Id="rId7" Type="http://schemas.openxmlformats.org/officeDocument/2006/relationships/hyperlink" Target="https://www.who.int/fr/publications/i/item/9789240056961"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hyperlink" Target="https://www.who.int/fr/publications/i/item/9789240039360" TargetMode="External"/><Relationship Id="rId5" Type="http://schemas.openxmlformats.org/officeDocument/2006/relationships/hyperlink" Target="https://www.who.int/publications/i/item/9789240091672" TargetMode="External"/><Relationship Id="rId4" Type="http://schemas.openxmlformats.org/officeDocument/2006/relationships/hyperlink" Target="https://iris.who.int/bitstream/handle/10665/112532/WHO_IVB_12.11_fre.pdf"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image" Target="../media/image23.png"/><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5"/>
          <p:cNvSpPr>
            <a:spLocks noChangeArrowheads="1"/>
          </p:cNvSpPr>
          <p:nvPr/>
        </p:nvSpPr>
        <p:spPr bwMode="auto">
          <a:xfrm>
            <a:off x="6728691" y="2381504"/>
            <a:ext cx="3886200" cy="1905000"/>
          </a:xfrm>
          <a:prstGeom prst="rect">
            <a:avLst/>
          </a:prstGeom>
          <a:noFill/>
          <a:ln w="9525">
            <a:noFill/>
            <a:miter lim="800000"/>
            <a:headEnd/>
            <a:tailEnd/>
          </a:ln>
        </p:spPr>
        <p:txBody>
          <a:bodyPr lIns="0" tIns="0" rIns="0" bIns="0" anchor="t"/>
          <a:lstStyle/>
          <a:p>
            <a:pPr algn="ctr" defTabSz="912813" eaLnBrk="0" hangingPunct="0">
              <a:lnSpc>
                <a:spcPct val="90000"/>
              </a:lnSpc>
              <a:spcBef>
                <a:spcPts val="600"/>
              </a:spcBef>
              <a:buClr>
                <a:srgbClr val="1E7FB8"/>
              </a:buClr>
            </a:pPr>
            <a:r>
              <a:rPr lang="en-US" sz="3200" dirty="0">
                <a:solidFill>
                  <a:schemeClr val="bg1"/>
                </a:solidFill>
              </a:rPr>
              <a:t>Module 1</a:t>
            </a:r>
          </a:p>
          <a:p>
            <a:pPr algn="ctr" defTabSz="912813" eaLnBrk="0" hangingPunct="0">
              <a:lnSpc>
                <a:spcPct val="90000"/>
              </a:lnSpc>
              <a:spcBef>
                <a:spcPts val="600"/>
              </a:spcBef>
              <a:buClr>
                <a:srgbClr val="1E7FB8"/>
              </a:buClr>
            </a:pPr>
            <a:endParaRPr lang="en-US" sz="3200" dirty="0">
              <a:solidFill>
                <a:schemeClr val="bg1"/>
              </a:solidFill>
            </a:endParaRPr>
          </a:p>
          <a:p>
            <a:pPr algn="ctr" defTabSz="912813" eaLnBrk="0" hangingPunct="0">
              <a:lnSpc>
                <a:spcPct val="90000"/>
              </a:lnSpc>
              <a:spcBef>
                <a:spcPts val="600"/>
              </a:spcBef>
              <a:buClr>
                <a:srgbClr val="1E7FB8"/>
              </a:buClr>
            </a:pPr>
            <a:r>
              <a:rPr lang="fr-FR" sz="3000" dirty="0">
                <a:solidFill>
                  <a:schemeClr val="bg1"/>
                </a:solidFill>
              </a:rPr>
              <a:t>Infection par le virus de l'hépatite B et importance de la vaccination</a:t>
            </a:r>
            <a:endParaRPr lang="en-US" sz="3000" dirty="0">
              <a:solidFill>
                <a:schemeClr val="bg1"/>
              </a:solidFill>
            </a:endParaRPr>
          </a:p>
        </p:txBody>
      </p:sp>
      <p:pic>
        <p:nvPicPr>
          <p:cNvPr id="1027" name="Picture 3"/>
          <p:cNvPicPr>
            <a:picLocks noChangeArrowheads="1"/>
          </p:cNvPicPr>
          <p:nvPr/>
        </p:nvPicPr>
        <p:blipFill rotWithShape="1">
          <a:blip r:embed="rId3">
            <a:extLst>
              <a:ext uri="{28A0092B-C50C-407E-A947-70E740481C1C}">
                <a14:useLocalDpi xmlns:a14="http://schemas.microsoft.com/office/drawing/2010/main" val="0"/>
              </a:ext>
            </a:extLst>
          </a:blip>
          <a:srcRect r="2292"/>
          <a:stretch/>
        </p:blipFill>
        <p:spPr bwMode="auto">
          <a:xfrm>
            <a:off x="-1" y="0"/>
            <a:ext cx="5112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4">
            <a:extLst>
              <a:ext uri="{FF2B5EF4-FFF2-40B4-BE49-F238E27FC236}">
                <a16:creationId xmlns:a16="http://schemas.microsoft.com/office/drawing/2014/main" id="{71A5FDA5-D311-A98C-EF80-CF6A8C49776C}"/>
              </a:ext>
            </a:extLst>
          </p:cNvPr>
          <p:cNvSpPr>
            <a:spLocks noChangeArrowheads="1"/>
          </p:cNvSpPr>
          <p:nvPr/>
        </p:nvSpPr>
        <p:spPr bwMode="auto">
          <a:xfrm>
            <a:off x="6153878" y="281280"/>
            <a:ext cx="5035826"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Formation de base</a:t>
            </a:r>
          </a:p>
          <a:p>
            <a:pPr marL="0" marR="0" lvl="0" indent="0" algn="ctr" defTabSz="912813" rtl="0" eaLnBrk="0" fontAlgn="base" latinLnBrk="0" hangingPunct="0">
              <a:lnSpc>
                <a:spcPct val="100000"/>
              </a:lnSpc>
              <a:spcBef>
                <a:spcPct val="0"/>
              </a:spcBef>
              <a:spcAft>
                <a:spcPct val="0"/>
              </a:spcAft>
              <a:buClrTx/>
              <a:buSzTx/>
              <a:buFontTx/>
              <a:buNone/>
              <a:tabLst/>
              <a:defRPr/>
            </a:pP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pour l’introduction de la </a:t>
            </a:r>
            <a:b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br>
            <a:r>
              <a:rPr kumimoji="0" lang="fr" sz="2400" b="1" i="0" u="none" strike="noStrike" kern="1200" cap="none" spc="0" normalizeH="0" baseline="0" dirty="0">
                <a:ln>
                  <a:noFill/>
                </a:ln>
                <a:solidFill>
                  <a:srgbClr val="FFFFFF"/>
                </a:solidFill>
                <a:effectLst/>
                <a:uLnTx/>
                <a:uFillTx/>
                <a:latin typeface="Arial" pitchFamily="34" charset="0"/>
                <a:ea typeface="MS PGothic" pitchFamily="34" charset="-128"/>
                <a:cs typeface="Arial"/>
              </a:rPr>
              <a:t>dose de naissance du vaccin anti-hépatite B</a:t>
            </a:r>
            <a:endParaRPr kumimoji="0" lang="fr" sz="2400" b="1" i="0" u="none" strike="noStrike" kern="1200" cap="none" spc="0" normalizeH="0" baseline="0" noProof="0" dirty="0">
              <a:ln>
                <a:noFill/>
              </a:ln>
              <a:solidFill>
                <a:srgbClr val="FFFFFF"/>
              </a:solidFill>
              <a:effectLst/>
              <a:uLnTx/>
              <a:uFillTx/>
              <a:latin typeface="Arial" charset="0"/>
              <a:ea typeface="ＭＳ Ｐゴシック" charset="0"/>
              <a:cs typeface="Arial"/>
            </a:endParaRPr>
          </a:p>
        </p:txBody>
      </p:sp>
      <p:pic>
        <p:nvPicPr>
          <p:cNvPr id="4" name="Picture 3" descr="Blue text on a black background&#10;&#10;Description automatically generated">
            <a:extLst>
              <a:ext uri="{FF2B5EF4-FFF2-40B4-BE49-F238E27FC236}">
                <a16:creationId xmlns:a16="http://schemas.microsoft.com/office/drawing/2014/main" id="{00EBDC01-FA21-4785-45CA-8B53564969C8}"/>
              </a:ext>
            </a:extLst>
          </p:cNvPr>
          <p:cNvPicPr>
            <a:picLocks noChangeAspect="1"/>
          </p:cNvPicPr>
          <p:nvPr/>
        </p:nvPicPr>
        <p:blipFill>
          <a:blip r:embed="rId4" cstate="email">
            <a:biLevel thresh="25000"/>
            <a:extLst>
              <a:ext uri="{28A0092B-C50C-407E-A947-70E740481C1C}">
                <a14:useLocalDpi xmlns:a14="http://schemas.microsoft.com/office/drawing/2010/main" val="0"/>
              </a:ext>
            </a:extLst>
          </a:blip>
          <a:stretch>
            <a:fillRect/>
          </a:stretch>
        </p:blipFill>
        <p:spPr>
          <a:xfrm>
            <a:off x="6728691" y="5686596"/>
            <a:ext cx="3886200" cy="982488"/>
          </a:xfrm>
          <a:prstGeom prst="rect">
            <a:avLst/>
          </a:prstGeom>
        </p:spPr>
      </p:pic>
      <p:sp>
        <p:nvSpPr>
          <p:cNvPr id="5" name="TextBox 4">
            <a:extLst>
              <a:ext uri="{FF2B5EF4-FFF2-40B4-BE49-F238E27FC236}">
                <a16:creationId xmlns:a16="http://schemas.microsoft.com/office/drawing/2014/main" id="{C6C2FC14-CACF-F272-7635-DBBE8004AA83}"/>
              </a:ext>
            </a:extLst>
          </p:cNvPr>
          <p:cNvSpPr txBox="1"/>
          <p:nvPr/>
        </p:nvSpPr>
        <p:spPr>
          <a:xfrm>
            <a:off x="11189704" y="114548"/>
            <a:ext cx="975360" cy="276999"/>
          </a:xfrm>
          <a:prstGeom prst="rect">
            <a:avLst/>
          </a:prstGeom>
          <a:noFill/>
        </p:spPr>
        <p:txBody>
          <a:bodyPr wrap="square" rtlCol="0">
            <a:spAutoFit/>
          </a:bodyPr>
          <a:lstStyle/>
          <a:p>
            <a:r>
              <a:rPr lang="en-US" sz="1200" dirty="0">
                <a:solidFill>
                  <a:schemeClr val="bg1"/>
                </a:solidFill>
              </a:rPr>
              <a:t>ver. 11/24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dirty="0">
                <a:solidFill>
                  <a:srgbClr val="002060"/>
                </a:solidFill>
              </a:rPr>
              <a:t>Prévention par la vaccination</a:t>
            </a:r>
            <a:endParaRPr lang="en-US" dirty="0"/>
          </a:p>
        </p:txBody>
      </p:sp>
      <p:sp>
        <p:nvSpPr>
          <p:cNvPr id="3" name="Content Placeholder 2"/>
          <p:cNvSpPr>
            <a:spLocks noGrp="1"/>
          </p:cNvSpPr>
          <p:nvPr>
            <p:ph idx="1"/>
          </p:nvPr>
        </p:nvSpPr>
        <p:spPr>
          <a:xfrm>
            <a:off x="938784" y="1795272"/>
            <a:ext cx="10546080" cy="4648200"/>
          </a:xfrm>
        </p:spPr>
        <p:txBody>
          <a:bodyPr/>
          <a:lstStyle/>
          <a:p>
            <a:pPr algn="just">
              <a:spcBef>
                <a:spcPts val="1200"/>
              </a:spcBef>
              <a:spcAft>
                <a:spcPts val="600"/>
              </a:spcAft>
            </a:pPr>
            <a:r>
              <a:rPr lang="fr-FR" sz="2400" dirty="0">
                <a:solidFill>
                  <a:srgbClr val="002060"/>
                </a:solidFill>
              </a:rPr>
              <a:t>La vaccination est le meilleur moyen de prévenir l’infection par le VHB</a:t>
            </a:r>
          </a:p>
          <a:p>
            <a:pPr algn="just">
              <a:spcBef>
                <a:spcPts val="1200"/>
              </a:spcBef>
              <a:spcAft>
                <a:spcPts val="600"/>
              </a:spcAft>
            </a:pPr>
            <a:r>
              <a:rPr lang="fr-FR" sz="2400" dirty="0">
                <a:solidFill>
                  <a:srgbClr val="002060"/>
                </a:solidFill>
              </a:rPr>
              <a:t>Si le vaccin est administré dans les 24 heures suivant la naissance et s’il est suivi d’au moins deux doses supplémentaires, son efficacité à prévenir l’infection périnatale par le VHB atteint plus de 90 %</a:t>
            </a:r>
          </a:p>
          <a:p>
            <a:pPr algn="just">
              <a:spcBef>
                <a:spcPts val="1200"/>
              </a:spcBef>
              <a:spcAft>
                <a:spcPts val="600"/>
              </a:spcAft>
            </a:pPr>
            <a:r>
              <a:rPr lang="fr-FR" sz="2400" dirty="0">
                <a:solidFill>
                  <a:srgbClr val="002060"/>
                </a:solidFill>
              </a:rPr>
              <a:t>Afin de suivre les recommandations de l’OMS en terme de vaccination universelle par la dose de naissance du vaccin </a:t>
            </a:r>
            <a:r>
              <a:rPr lang="fr-FR" sz="2400" dirty="0" err="1">
                <a:solidFill>
                  <a:srgbClr val="002060"/>
                </a:solidFill>
              </a:rPr>
              <a:t>antihépatite</a:t>
            </a:r>
            <a:r>
              <a:rPr lang="fr-FR" sz="2400" dirty="0">
                <a:solidFill>
                  <a:srgbClr val="002060"/>
                </a:solidFill>
              </a:rPr>
              <a:t> B (DN du </a:t>
            </a:r>
            <a:r>
              <a:rPr lang="fr-FR" sz="2400" dirty="0" err="1">
                <a:solidFill>
                  <a:srgbClr val="002060"/>
                </a:solidFill>
              </a:rPr>
              <a:t>HepB</a:t>
            </a:r>
            <a:r>
              <a:rPr lang="fr-FR" sz="2400" dirty="0">
                <a:solidFill>
                  <a:srgbClr val="002060"/>
                </a:solidFill>
              </a:rPr>
              <a:t> dans les 24 heures suivant la naissance), notre pays a décidé d’introduire la DN du </a:t>
            </a:r>
            <a:r>
              <a:rPr lang="fr-FR" sz="2400" dirty="0" err="1">
                <a:solidFill>
                  <a:srgbClr val="002060"/>
                </a:solidFill>
              </a:rPr>
              <a:t>HepB</a:t>
            </a:r>
            <a:r>
              <a:rPr lang="fr-FR" sz="2400" dirty="0">
                <a:solidFill>
                  <a:srgbClr val="002060"/>
                </a:solidFill>
              </a:rPr>
              <a:t> dans le calendrier vaccinal national</a:t>
            </a:r>
          </a:p>
          <a:p>
            <a:pPr>
              <a:spcBef>
                <a:spcPts val="1200"/>
              </a:spcBef>
              <a:spcAft>
                <a:spcPts val="600"/>
              </a:spcAft>
            </a:pPr>
            <a:endParaRPr lang="en-US" sz="2400" dirty="0"/>
          </a:p>
        </p:txBody>
      </p:sp>
    </p:spTree>
    <p:extLst>
      <p:ext uri="{BB962C8B-B14F-4D97-AF65-F5344CB8AC3E}">
        <p14:creationId xmlns:p14="http://schemas.microsoft.com/office/powerpoint/2010/main" val="1601849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09300"/>
          </a:xfrm>
        </p:spPr>
        <p:txBody>
          <a:bodyPr/>
          <a:lstStyle/>
          <a:p>
            <a:r>
              <a:rPr lang="fr-FR" dirty="0">
                <a:solidFill>
                  <a:srgbClr val="002060"/>
                </a:solidFill>
              </a:rPr>
              <a:t>Pourquoi l’infection chronique par le VHB est-elle importante </a:t>
            </a:r>
            <a:r>
              <a:rPr lang="en-US" dirty="0">
                <a:solidFill>
                  <a:srgbClr val="002060"/>
                </a:solidFill>
              </a:rPr>
              <a:t>?</a:t>
            </a:r>
            <a:endParaRPr lang="en-US" dirty="0"/>
          </a:p>
        </p:txBody>
      </p:sp>
      <p:sp>
        <p:nvSpPr>
          <p:cNvPr id="3" name="Content Placeholder 2"/>
          <p:cNvSpPr>
            <a:spLocks noGrp="1"/>
          </p:cNvSpPr>
          <p:nvPr>
            <p:ph idx="1"/>
          </p:nvPr>
        </p:nvSpPr>
        <p:spPr/>
        <p:txBody>
          <a:bodyPr/>
          <a:lstStyle/>
          <a:p>
            <a:pPr marL="0" indent="0">
              <a:lnSpc>
                <a:spcPct val="115000"/>
              </a:lnSpc>
              <a:spcBef>
                <a:spcPts val="750"/>
              </a:spcBef>
              <a:spcAft>
                <a:spcPts val="1000"/>
              </a:spcAft>
              <a:buNone/>
            </a:pPr>
            <a:endParaRPr lang="en-US" sz="2400">
              <a:latin typeface="Arial" pitchFamily="34" charset="0"/>
              <a:ea typeface="Calibri"/>
              <a:cs typeface="Arial" pitchFamily="34" charset="0"/>
            </a:endParaRPr>
          </a:p>
          <a:p>
            <a:pPr marL="0" indent="0">
              <a:lnSpc>
                <a:spcPct val="115000"/>
              </a:lnSpc>
              <a:spcBef>
                <a:spcPts val="750"/>
              </a:spcBef>
              <a:spcAft>
                <a:spcPts val="1000"/>
              </a:spcAft>
              <a:buNone/>
            </a:pPr>
            <a:endParaRPr lang="en-US" sz="2400">
              <a:latin typeface="Arial" pitchFamily="34" charset="0"/>
              <a:ea typeface="Calibri"/>
              <a:cs typeface="Arial" pitchFamily="34" charset="0"/>
            </a:endParaRPr>
          </a:p>
          <a:p>
            <a:pPr marL="0" indent="0">
              <a:lnSpc>
                <a:spcPct val="115000"/>
              </a:lnSpc>
              <a:spcBef>
                <a:spcPts val="750"/>
              </a:spcBef>
              <a:spcAft>
                <a:spcPts val="1000"/>
              </a:spcAft>
              <a:buNone/>
            </a:pPr>
            <a:endParaRPr lang="en-US" sz="2400">
              <a:latin typeface="Arial" pitchFamily="34" charset="0"/>
              <a:ea typeface="Calibri"/>
              <a:cs typeface="Arial" pitchFamily="34" charset="0"/>
            </a:endParaRPr>
          </a:p>
          <a:p>
            <a:pPr>
              <a:lnSpc>
                <a:spcPct val="115000"/>
              </a:lnSpc>
              <a:spcBef>
                <a:spcPts val="750"/>
              </a:spcBef>
              <a:spcAft>
                <a:spcPts val="1000"/>
              </a:spcAft>
              <a:buNone/>
            </a:pPr>
            <a:endParaRPr lang="en-US" sz="2400">
              <a:latin typeface="Arial" pitchFamily="34" charset="0"/>
              <a:ea typeface="Calibri"/>
              <a:cs typeface="Arial"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057656" y="1493659"/>
            <a:ext cx="8024356" cy="45300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a:extLst>
              <a:ext uri="{FF2B5EF4-FFF2-40B4-BE49-F238E27FC236}">
                <a16:creationId xmlns:a16="http://schemas.microsoft.com/office/drawing/2014/main" id="{2B1DDAA9-C9C3-2AAD-F8C7-DDA40DA94003}"/>
              </a:ext>
            </a:extLst>
          </p:cNvPr>
          <p:cNvSpPr txBox="1"/>
          <p:nvPr/>
        </p:nvSpPr>
        <p:spPr>
          <a:xfrm>
            <a:off x="8471669" y="3098575"/>
            <a:ext cx="3332727" cy="1631216"/>
          </a:xfrm>
          <a:prstGeom prst="rect">
            <a:avLst/>
          </a:prstGeom>
          <a:noFill/>
        </p:spPr>
        <p:txBody>
          <a:bodyPr wrap="square">
            <a:spAutoFit/>
          </a:bodyPr>
          <a:lstStyle/>
          <a:p>
            <a:r>
              <a:rPr lang="fr-FR" sz="2000" dirty="0"/>
              <a:t>Plus l'âge est jeune au moment de l'infection, plus la probabilité de développer une infection chronique est élevée.</a:t>
            </a:r>
            <a:endParaRPr lang="en-US" sz="2000" dirty="0"/>
          </a:p>
        </p:txBody>
      </p:sp>
    </p:spTree>
    <p:extLst>
      <p:ext uri="{BB962C8B-B14F-4D97-AF65-F5344CB8AC3E}">
        <p14:creationId xmlns:p14="http://schemas.microsoft.com/office/powerpoint/2010/main" val="1635444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a:xfrm>
            <a:off x="2362200" y="0"/>
            <a:ext cx="8305800" cy="1219200"/>
          </a:xfrm>
        </p:spPr>
        <p:txBody>
          <a:bodyPr>
            <a:noAutofit/>
          </a:bodyPr>
          <a:lstStyle/>
          <a:p>
            <a:r>
              <a:rPr lang="fr-FR" dirty="0"/>
              <a:t>Pays administrant le vaccin </a:t>
            </a:r>
            <a:r>
              <a:rPr lang="fr-FR" dirty="0" err="1"/>
              <a:t>HepB</a:t>
            </a:r>
            <a:r>
              <a:rPr lang="fr-FR" dirty="0"/>
              <a:t> </a:t>
            </a:r>
            <a:br>
              <a:rPr lang="fr-FR" dirty="0"/>
            </a:br>
            <a:r>
              <a:rPr lang="fr-FR" dirty="0"/>
              <a:t>à la naissance en 2023</a:t>
            </a:r>
            <a:endParaRPr lang="en-GB" b="1" dirty="0">
              <a:latin typeface="Arial"/>
            </a:endParaRPr>
          </a:p>
        </p:txBody>
      </p:sp>
      <p:pic>
        <p:nvPicPr>
          <p:cNvPr id="6" name="Picture 5" descr="A map of the world&#10;&#10;Description automatically generated">
            <a:extLst>
              <a:ext uri="{FF2B5EF4-FFF2-40B4-BE49-F238E27FC236}">
                <a16:creationId xmlns:a16="http://schemas.microsoft.com/office/drawing/2014/main" id="{D904FB39-C551-CD5A-6439-93B22FB913CB}"/>
              </a:ext>
            </a:extLst>
          </p:cNvPr>
          <p:cNvPicPr>
            <a:picLocks noChangeAspect="1"/>
          </p:cNvPicPr>
          <p:nvPr/>
        </p:nvPicPr>
        <p:blipFill rotWithShape="1">
          <a:blip r:embed="rId4">
            <a:extLst>
              <a:ext uri="{28A0092B-C50C-407E-A947-70E740481C1C}">
                <a14:useLocalDpi xmlns:a14="http://schemas.microsoft.com/office/drawing/2010/main" val="0"/>
              </a:ext>
            </a:extLst>
          </a:blip>
          <a:srcRect t="9666"/>
          <a:stretch/>
        </p:blipFill>
        <p:spPr>
          <a:xfrm>
            <a:off x="609893" y="1377696"/>
            <a:ext cx="11432032" cy="5341568"/>
          </a:xfrm>
          <a:prstGeom prst="rect">
            <a:avLst/>
          </a:prstGeom>
        </p:spPr>
      </p:pic>
      <p:sp>
        <p:nvSpPr>
          <p:cNvPr id="4" name="DataSource"/>
          <p:cNvSpPr txBox="1"/>
          <p:nvPr/>
        </p:nvSpPr>
        <p:spPr>
          <a:xfrm>
            <a:off x="7255041" y="6153585"/>
            <a:ext cx="4786884" cy="565679"/>
          </a:xfrm>
          <a:prstGeom prst="rect">
            <a:avLst/>
          </a:prstGeom>
          <a:solidFill>
            <a:schemeClr val="bg1"/>
          </a:solidFill>
        </p:spPr>
        <p:txBody>
          <a:bodyPr vert="horz" wrap="square" lIns="80147" tIns="40074" rIns="80147" bIns="40074" rtlCol="0">
            <a:spAutoFit/>
          </a:bodyPr>
          <a:lstStyle/>
          <a:p>
            <a:r>
              <a:rPr lang="en-GB" sz="1050" b="0" dirty="0">
                <a:solidFill>
                  <a:schemeClr val="tx1"/>
                </a:solidFill>
                <a:latin typeface="Arial Narrow" panose="020B0606020202030204" pitchFamily="34" charset="0"/>
                <a:hlinkClick r:id="rId5">
                  <a:extLst>
                    <a:ext uri="{A12FA001-AC4F-418D-AE19-62706E023703}">
                      <ahyp:hlinkClr xmlns:ahyp="http://schemas.microsoft.com/office/drawing/2018/hyperlinkcolor" val="tx"/>
                    </a:ext>
                  </a:extLst>
                </a:hlinkClick>
              </a:rPr>
              <a:t>https://immunizationdata.who.int/global/wiise-detail-page/introduction-of-hepb-birth-dose?ISO_3_CODE=&amp;CODE=Member&amp;YEAR=</a:t>
            </a:r>
            <a:r>
              <a:rPr lang="en-GB" sz="1050" b="0" dirty="0">
                <a:solidFill>
                  <a:schemeClr val="tx1"/>
                </a:solidFill>
                <a:latin typeface="Arial Narrow" panose="020B0606020202030204" pitchFamily="34" charset="0"/>
              </a:rPr>
              <a:t> </a:t>
            </a:r>
          </a:p>
          <a:p>
            <a:endParaRPr lang="en-GB" sz="1050" b="0" dirty="0">
              <a:solidFill>
                <a:schemeClr val="tx1"/>
              </a:solidFill>
              <a:latin typeface="Arial Narrow" panose="020B0606020202030204" pitchFamily="34" charset="0"/>
            </a:endParaRPr>
          </a:p>
        </p:txBody>
      </p:sp>
    </p:spTree>
    <p:extLst>
      <p:ext uri="{BB962C8B-B14F-4D97-AF65-F5344CB8AC3E}">
        <p14:creationId xmlns:p14="http://schemas.microsoft.com/office/powerpoint/2010/main" val="148974878"/>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dirty="0"/>
              <a:t>Calendrier vaccinal national</a:t>
            </a:r>
          </a:p>
        </p:txBody>
      </p:sp>
      <p:sp>
        <p:nvSpPr>
          <p:cNvPr id="3" name="TextBox 2"/>
          <p:cNvSpPr txBox="1"/>
          <p:nvPr/>
        </p:nvSpPr>
        <p:spPr>
          <a:xfrm>
            <a:off x="1981200" y="1752600"/>
            <a:ext cx="8153400" cy="1292662"/>
          </a:xfrm>
          <a:prstGeom prst="rect">
            <a:avLst/>
          </a:prstGeom>
          <a:solidFill>
            <a:schemeClr val="accent1">
              <a:lumMod val="60000"/>
              <a:lumOff val="40000"/>
            </a:schemeClr>
          </a:solidFill>
        </p:spPr>
        <p:txBody>
          <a:bodyPr wrap="square" rtlCol="0">
            <a:spAutoFit/>
          </a:bodyPr>
          <a:lstStyle/>
          <a:p>
            <a:r>
              <a:rPr lang="fr-FR" dirty="0"/>
              <a:t>Insérer le calendrier vaccinal de votre pays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fr-FR" dirty="0"/>
              <a:t>Messages clés</a:t>
            </a:r>
          </a:p>
        </p:txBody>
      </p:sp>
      <p:sp>
        <p:nvSpPr>
          <p:cNvPr id="3" name="Content Placeholder 2"/>
          <p:cNvSpPr>
            <a:spLocks noGrp="1"/>
          </p:cNvSpPr>
          <p:nvPr>
            <p:ph idx="1"/>
          </p:nvPr>
        </p:nvSpPr>
        <p:spPr>
          <a:xfrm>
            <a:off x="792480" y="1719072"/>
            <a:ext cx="10936224" cy="4267200"/>
          </a:xfrm>
        </p:spPr>
        <p:txBody>
          <a:bodyPr/>
          <a:lstStyle/>
          <a:p>
            <a:pPr>
              <a:spcBef>
                <a:spcPts val="1200"/>
              </a:spcBef>
            </a:pPr>
            <a:r>
              <a:rPr lang="fr-FR" sz="2800" dirty="0"/>
              <a:t>L’infection par le VHB est un enjeu de santé publique</a:t>
            </a:r>
          </a:p>
          <a:p>
            <a:pPr algn="just">
              <a:spcBef>
                <a:spcPts val="1200"/>
              </a:spcBef>
            </a:pPr>
            <a:r>
              <a:rPr lang="fr-FR" sz="2800" dirty="0"/>
              <a:t>Les nouveau-nés et les jeunes enfants sont les plus à risque en terme d’infection chronique</a:t>
            </a:r>
          </a:p>
          <a:p>
            <a:pPr algn="just">
              <a:spcBef>
                <a:spcPts val="1200"/>
              </a:spcBef>
            </a:pPr>
            <a:r>
              <a:rPr lang="fr-FR" sz="2800" dirty="0"/>
              <a:t>La vaccination contre l’hépatite B est la mesure la plus efficace pour prévenir l’infection par le VHB</a:t>
            </a:r>
            <a:endParaRPr lang="fr-FR" sz="2800" b="1" dirty="0"/>
          </a:p>
        </p:txBody>
      </p:sp>
    </p:spTree>
    <p:extLst>
      <p:ext uri="{BB962C8B-B14F-4D97-AF65-F5344CB8AC3E}">
        <p14:creationId xmlns:p14="http://schemas.microsoft.com/office/powerpoint/2010/main" val="25632943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re 1"/>
          <p:cNvSpPr>
            <a:spLocks noGrp="1"/>
          </p:cNvSpPr>
          <p:nvPr>
            <p:ph type="title" idx="4294967295"/>
          </p:nvPr>
        </p:nvSpPr>
        <p:spPr/>
        <p:txBody>
          <a:bodyPr/>
          <a:lstStyle/>
          <a:p>
            <a:pPr>
              <a:defRPr/>
            </a:pPr>
            <a:r>
              <a:rPr lang="en-US" dirty="0"/>
              <a:t>Fin du module	</a:t>
            </a:r>
            <a:endParaRPr lang="fr-FR" dirty="0"/>
          </a:p>
        </p:txBody>
      </p:sp>
      <p:sp>
        <p:nvSpPr>
          <p:cNvPr id="2" name="Rectangle à coins arrondis 6">
            <a:extLst>
              <a:ext uri="{FF2B5EF4-FFF2-40B4-BE49-F238E27FC236}">
                <a16:creationId xmlns:a16="http://schemas.microsoft.com/office/drawing/2014/main" id="{7AA70FEF-36DC-F6DE-71BE-04CA7B7A5DD1}"/>
              </a:ext>
            </a:extLst>
          </p:cNvPr>
          <p:cNvSpPr/>
          <p:nvPr/>
        </p:nvSpPr>
        <p:spPr bwMode="auto">
          <a:xfrm>
            <a:off x="5448300" y="2060574"/>
            <a:ext cx="3671888" cy="1792097"/>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1440" tIns="45720" rIns="91440" bIns="45720" anchor="t"/>
          <a:lstStyle>
            <a:defPPr>
              <a:defRPr lang="en-GB"/>
            </a:defPPr>
            <a:lvl1pPr algn="l" rtl="0" fontAlgn="base">
              <a:spcBef>
                <a:spcPct val="0"/>
              </a:spcBef>
              <a:spcAft>
                <a:spcPct val="0"/>
              </a:spcAft>
              <a:defRPr sz="3900" b="1" kern="1200">
                <a:solidFill>
                  <a:schemeClr val="dk1"/>
                </a:solidFill>
                <a:latin typeface="+mn-lt"/>
                <a:ea typeface="+mn-ea"/>
                <a:cs typeface="+mn-cs"/>
              </a:defRPr>
            </a:lvl1pPr>
            <a:lvl2pPr marL="457200" algn="l" rtl="0" fontAlgn="base">
              <a:spcBef>
                <a:spcPct val="0"/>
              </a:spcBef>
              <a:spcAft>
                <a:spcPct val="0"/>
              </a:spcAft>
              <a:defRPr sz="3900" b="1" kern="1200">
                <a:solidFill>
                  <a:schemeClr val="dk1"/>
                </a:solidFill>
                <a:latin typeface="+mn-lt"/>
                <a:ea typeface="+mn-ea"/>
                <a:cs typeface="+mn-cs"/>
              </a:defRPr>
            </a:lvl2pPr>
            <a:lvl3pPr marL="914400" algn="l" rtl="0" fontAlgn="base">
              <a:spcBef>
                <a:spcPct val="0"/>
              </a:spcBef>
              <a:spcAft>
                <a:spcPct val="0"/>
              </a:spcAft>
              <a:defRPr sz="3900" b="1" kern="1200">
                <a:solidFill>
                  <a:schemeClr val="dk1"/>
                </a:solidFill>
                <a:latin typeface="+mn-lt"/>
                <a:ea typeface="+mn-ea"/>
                <a:cs typeface="+mn-cs"/>
              </a:defRPr>
            </a:lvl3pPr>
            <a:lvl4pPr marL="1371600" algn="l" rtl="0" fontAlgn="base">
              <a:spcBef>
                <a:spcPct val="0"/>
              </a:spcBef>
              <a:spcAft>
                <a:spcPct val="0"/>
              </a:spcAft>
              <a:defRPr sz="3900" b="1" kern="1200">
                <a:solidFill>
                  <a:schemeClr val="dk1"/>
                </a:solidFill>
                <a:latin typeface="+mn-lt"/>
                <a:ea typeface="+mn-ea"/>
                <a:cs typeface="+mn-cs"/>
              </a:defRPr>
            </a:lvl4pPr>
            <a:lvl5pPr marL="1828800" algn="l" rtl="0" fontAlgn="base">
              <a:spcBef>
                <a:spcPct val="0"/>
              </a:spcBef>
              <a:spcAft>
                <a:spcPct val="0"/>
              </a:spcAft>
              <a:defRPr sz="3900" b="1" kern="1200">
                <a:solidFill>
                  <a:schemeClr val="dk1"/>
                </a:solidFill>
                <a:latin typeface="+mn-lt"/>
                <a:ea typeface="+mn-ea"/>
                <a:cs typeface="+mn-cs"/>
              </a:defRPr>
            </a:lvl5pPr>
            <a:lvl6pPr marL="2286000" algn="l" defTabSz="914400" rtl="0" eaLnBrk="1" latinLnBrk="0" hangingPunct="1">
              <a:defRPr sz="3900" b="1" kern="1200">
                <a:solidFill>
                  <a:schemeClr val="dk1"/>
                </a:solidFill>
                <a:latin typeface="+mn-lt"/>
                <a:ea typeface="+mn-ea"/>
                <a:cs typeface="+mn-cs"/>
              </a:defRPr>
            </a:lvl6pPr>
            <a:lvl7pPr marL="2743200" algn="l" defTabSz="914400" rtl="0" eaLnBrk="1" latinLnBrk="0" hangingPunct="1">
              <a:defRPr sz="3900" b="1" kern="1200">
                <a:solidFill>
                  <a:schemeClr val="dk1"/>
                </a:solidFill>
                <a:latin typeface="+mn-lt"/>
                <a:ea typeface="+mn-ea"/>
                <a:cs typeface="+mn-cs"/>
              </a:defRPr>
            </a:lvl7pPr>
            <a:lvl8pPr marL="3200400" algn="l" defTabSz="914400" rtl="0" eaLnBrk="1" latinLnBrk="0" hangingPunct="1">
              <a:defRPr sz="3900" b="1" kern="1200">
                <a:solidFill>
                  <a:schemeClr val="dk1"/>
                </a:solidFill>
                <a:latin typeface="+mn-lt"/>
                <a:ea typeface="+mn-ea"/>
                <a:cs typeface="+mn-cs"/>
              </a:defRPr>
            </a:lvl8pPr>
            <a:lvl9pPr marL="3657600" algn="l" defTabSz="914400" rtl="0" eaLnBrk="1" latinLnBrk="0" hangingPunct="1">
              <a:defRPr sz="3900" b="1" kern="1200">
                <a:solidFill>
                  <a:schemeClr val="dk1"/>
                </a:solidFill>
                <a:latin typeface="+mn-lt"/>
                <a:ea typeface="+mn-ea"/>
                <a:cs typeface="+mn-cs"/>
              </a:defRPr>
            </a:lvl9pPr>
          </a:lstStyle>
          <a:p>
            <a:pPr algn="ctr" rtl="1">
              <a:defRPr/>
            </a:pPr>
            <a:br>
              <a:rPr lang="en-US" sz="2400" dirty="0">
                <a:solidFill>
                  <a:srgbClr val="000066"/>
                </a:solidFill>
              </a:rPr>
            </a:br>
            <a:r>
              <a:rPr lang="en-US" sz="2400" dirty="0">
                <a:solidFill>
                  <a:srgbClr val="000066"/>
                </a:solidFill>
              </a:rPr>
              <a:t>Merci de </a:t>
            </a:r>
            <a:r>
              <a:rPr lang="en-US" sz="2400" dirty="0" err="1">
                <a:solidFill>
                  <a:srgbClr val="000066"/>
                </a:solidFill>
              </a:rPr>
              <a:t>votre</a:t>
            </a:r>
            <a:r>
              <a:rPr lang="en-US" sz="2400" dirty="0">
                <a:solidFill>
                  <a:srgbClr val="000066"/>
                </a:solidFill>
              </a:rPr>
              <a:t> attention ! </a:t>
            </a:r>
            <a:br>
              <a:rPr lang="en-US" sz="2400" dirty="0">
                <a:solidFill>
                  <a:srgbClr val="000066"/>
                </a:solidFill>
              </a:rPr>
            </a:br>
            <a:br>
              <a:rPr lang="en-US" sz="2400" dirty="0">
                <a:solidFill>
                  <a:srgbClr val="000066"/>
                </a:solidFill>
              </a:rPr>
            </a:br>
            <a:endParaRPr lang="en-US" sz="2400" dirty="0">
              <a:solidFill>
                <a:srgbClr val="000066"/>
              </a:solidFill>
            </a:endParaRPr>
          </a:p>
          <a:p>
            <a:pPr rtl="1">
              <a:defRPr/>
            </a:pPr>
            <a:endParaRPr lang="en-US" sz="2000" dirty="0">
              <a:solidFill>
                <a:srgbClr val="000066"/>
              </a:solidFill>
            </a:endParaRPr>
          </a:p>
          <a:p>
            <a:pPr rtl="1">
              <a:defRPr/>
            </a:pPr>
            <a:endParaRPr lang="en-US" sz="2000" dirty="0">
              <a:solidFill>
                <a:srgbClr val="000066"/>
              </a:solidFill>
            </a:endParaRPr>
          </a:p>
          <a:p>
            <a:pPr rtl="1">
              <a:defRPr/>
            </a:pPr>
            <a:endParaRPr lang="en-US" sz="2000" dirty="0">
              <a:solidFill>
                <a:srgbClr val="000066"/>
              </a:solidFill>
            </a:endParaRPr>
          </a:p>
          <a:p>
            <a:pPr rtl="1">
              <a:defRPr/>
            </a:pPr>
            <a:endParaRPr lang="en-US" sz="2000" dirty="0">
              <a:solidFill>
                <a:srgbClr val="000066"/>
              </a:solidFill>
            </a:endParaRPr>
          </a:p>
          <a:p>
            <a:pPr rtl="1">
              <a:defRPr/>
            </a:pPr>
            <a:r>
              <a:rPr lang="fr-FR" sz="2000" dirty="0">
                <a:solidFill>
                  <a:srgbClr val="000066"/>
                </a:solidFill>
              </a:rPr>
              <a:t> </a:t>
            </a:r>
          </a:p>
        </p:txBody>
      </p:sp>
      <p:pic>
        <p:nvPicPr>
          <p:cNvPr id="3" name="Picture 2" descr="A cartoon of a nurse&#10;&#10;Description automatically generated">
            <a:extLst>
              <a:ext uri="{FF2B5EF4-FFF2-40B4-BE49-F238E27FC236}">
                <a16:creationId xmlns:a16="http://schemas.microsoft.com/office/drawing/2014/main" id="{72C07199-5CE2-9FCB-B88F-CED927506719}"/>
              </a:ext>
            </a:extLst>
          </p:cNvPr>
          <p:cNvPicPr>
            <a:picLocks noChangeAspect="1"/>
          </p:cNvPicPr>
          <p:nvPr/>
        </p:nvPicPr>
        <p:blipFill>
          <a:blip r:embed="rId3"/>
          <a:stretch>
            <a:fillRect/>
          </a:stretch>
        </p:blipFill>
        <p:spPr>
          <a:xfrm>
            <a:off x="2065205" y="1540767"/>
            <a:ext cx="2019300" cy="4219575"/>
          </a:xfrm>
          <a:prstGeom prst="rect">
            <a:avLst/>
          </a:prstGeom>
        </p:spPr>
      </p:pic>
    </p:spTree>
    <p:extLst>
      <p:ext uri="{BB962C8B-B14F-4D97-AF65-F5344CB8AC3E}">
        <p14:creationId xmlns:p14="http://schemas.microsoft.com/office/powerpoint/2010/main" val="3158256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pPr>
              <a:lnSpc>
                <a:spcPct val="90000"/>
              </a:lnSpc>
              <a:defRPr/>
            </a:pPr>
            <a:r>
              <a:rPr lang="en-US" kern="1200" dirty="0" err="1">
                <a:solidFill>
                  <a:srgbClr val="002060"/>
                </a:solidFill>
                <a:ea typeface="ＭＳ Ｐゴシック" pitchFamily="34" charset="-128"/>
              </a:rPr>
              <a:t>Références</a:t>
            </a:r>
            <a:endParaRPr lang="en-US" kern="1200" dirty="0">
              <a:solidFill>
                <a:srgbClr val="002060"/>
              </a:solidFill>
              <a:ea typeface="ＭＳ Ｐゴシック" pitchFamily="34" charset="-128"/>
            </a:endParaRPr>
          </a:p>
        </p:txBody>
      </p:sp>
      <p:sp>
        <p:nvSpPr>
          <p:cNvPr id="17411" name="Content Placeholder 2"/>
          <p:cNvSpPr>
            <a:spLocks noGrp="1"/>
          </p:cNvSpPr>
          <p:nvPr>
            <p:ph idx="1"/>
          </p:nvPr>
        </p:nvSpPr>
        <p:spPr>
          <a:xfrm>
            <a:off x="411637" y="1238250"/>
            <a:ext cx="11368725" cy="4611688"/>
          </a:xfrm>
        </p:spPr>
        <p:txBody>
          <a:bodyPr/>
          <a:lstStyle/>
          <a:p>
            <a:pPr marL="340995" indent="-340995">
              <a:spcBef>
                <a:spcPts val="1200"/>
              </a:spcBef>
            </a:pPr>
            <a:endParaRPr lang="en-US" sz="1800" dirty="0"/>
          </a:p>
          <a:p>
            <a:pPr marL="340995" indent="-340995">
              <a:spcBef>
                <a:spcPts val="1200"/>
              </a:spcBef>
            </a:pPr>
            <a:r>
              <a:rPr lang="fr-FR" sz="1800" dirty="0"/>
              <a:t>OMS : Guide pour l’introduction et le renforcement de la vaccination à la naissance contre</a:t>
            </a:r>
            <a:br>
              <a:rPr lang="fr-FR" sz="1800" dirty="0"/>
            </a:br>
            <a:r>
              <a:rPr lang="fr-FR" sz="1800" dirty="0"/>
              <a:t> l’hépatite B </a:t>
            </a:r>
            <a:r>
              <a:rPr lang="en-GB" sz="1800" u="sng" dirty="0">
                <a:hlinkClick r:id="rId3"/>
              </a:rPr>
              <a:t>https://iris.who.int/handle/10665/250243</a:t>
            </a:r>
            <a:endParaRPr lang="en-GB" sz="1800" u="sng" dirty="0"/>
          </a:p>
          <a:p>
            <a:pPr marL="340995" indent="-340995">
              <a:spcBef>
                <a:spcPts val="1200"/>
              </a:spcBef>
            </a:pPr>
            <a:r>
              <a:rPr lang="en-US" sz="1800" dirty="0">
                <a:ea typeface="MS PGothic"/>
              </a:rPr>
              <a:t>OMS : </a:t>
            </a:r>
            <a:r>
              <a:rPr lang="fr-FR" sz="1800" dirty="0">
                <a:ea typeface="MS PGothic"/>
              </a:rPr>
              <a:t>Les pratiques qui améliorent la couverture par la vaccination anti-hépatite B à </a:t>
            </a:r>
            <a:r>
              <a:rPr lang="fr-FR" sz="1800">
                <a:ea typeface="MS PGothic"/>
              </a:rPr>
              <a:t>la </a:t>
            </a:r>
            <a:br>
              <a:rPr lang="fr-FR" sz="1800">
                <a:ea typeface="MS PGothic"/>
              </a:rPr>
            </a:br>
            <a:r>
              <a:rPr lang="fr-FR" sz="1800">
                <a:ea typeface="MS PGothic"/>
              </a:rPr>
              <a:t>naissance </a:t>
            </a:r>
            <a:r>
              <a:rPr lang="en-US" sz="1800" dirty="0">
                <a:ea typeface="MS PGothic"/>
                <a:hlinkClick r:id="rId4"/>
              </a:rPr>
              <a:t>https://iris.who.int/bitstream/handle/10665/112532/WHO_IVB_12.11_fre.pdf</a:t>
            </a:r>
            <a:r>
              <a:rPr lang="en-US" sz="1800" dirty="0">
                <a:ea typeface="MS PGothic"/>
              </a:rPr>
              <a:t> </a:t>
            </a:r>
          </a:p>
          <a:p>
            <a:pPr marL="340995" indent="-340995">
              <a:spcBef>
                <a:spcPts val="1200"/>
              </a:spcBef>
            </a:pPr>
            <a:r>
              <a:rPr lang="en-GB" sz="1800" dirty="0"/>
              <a:t>OMS : </a:t>
            </a:r>
            <a:r>
              <a:rPr lang="en-US" sz="1800" dirty="0"/>
              <a:t>Global hepatitis report 2024: action for access in low- and middle-income countries </a:t>
            </a:r>
            <a:br>
              <a:rPr lang="en-US" sz="1800" dirty="0"/>
            </a:br>
            <a:r>
              <a:rPr lang="en-US" sz="1800" dirty="0"/>
              <a:t>(disponible </a:t>
            </a:r>
            <a:r>
              <a:rPr lang="en-US" sz="1800" dirty="0" err="1"/>
              <a:t>en</a:t>
            </a:r>
            <a:r>
              <a:rPr lang="en-US" sz="1800" dirty="0"/>
              <a:t> </a:t>
            </a:r>
            <a:r>
              <a:rPr lang="en-US" sz="1800" dirty="0" err="1"/>
              <a:t>anglais</a:t>
            </a:r>
            <a:r>
              <a:rPr lang="en-US" sz="1800" dirty="0"/>
              <a:t>) : </a:t>
            </a:r>
            <a:r>
              <a:rPr lang="en-US" sz="1800" dirty="0">
                <a:hlinkClick r:id="rId5"/>
              </a:rPr>
              <a:t>https://www.who.int/publications/i/item/9789240091672</a:t>
            </a:r>
            <a:r>
              <a:rPr lang="en-US" sz="1800" dirty="0"/>
              <a:t> </a:t>
            </a:r>
          </a:p>
          <a:p>
            <a:pPr marL="340995" indent="-340995"/>
            <a:r>
              <a:rPr lang="en-US" sz="1800" dirty="0"/>
              <a:t>OMS : </a:t>
            </a:r>
            <a:r>
              <a:rPr lang="fr-FR" sz="1800" dirty="0"/>
              <a:t>Orientations mondiales relatives aux critères et aux procédures de validation : élimination de la transmission mère-enfant du VIH, de la syphilis et du virus de l’hépatite B</a:t>
            </a:r>
            <a:r>
              <a:rPr lang="en-US" sz="1800" dirty="0"/>
              <a:t> </a:t>
            </a:r>
            <a:r>
              <a:rPr lang="en-US" sz="1800" dirty="0">
                <a:hlinkClick r:id="rId6"/>
              </a:rPr>
              <a:t>https://www.who.int/fr/publications/i/item/9789240039360</a:t>
            </a:r>
            <a:r>
              <a:rPr lang="en-US" sz="1800" dirty="0"/>
              <a:t> </a:t>
            </a:r>
          </a:p>
          <a:p>
            <a:pPr marL="340995" indent="-340995"/>
            <a:r>
              <a:rPr lang="en-US" sz="1800" dirty="0">
                <a:ea typeface="MS PGothic"/>
              </a:rPr>
              <a:t>OMS : </a:t>
            </a:r>
            <a:r>
              <a:rPr lang="fr-FR" sz="1800" dirty="0">
                <a:ea typeface="MS PGothic"/>
              </a:rPr>
              <a:t>Orientations de gouvernance pour la validation de l’élimination de la transmission mère-enfant du VIH, de la syphilis et du virus de l’hépatite B </a:t>
            </a:r>
            <a:r>
              <a:rPr lang="en-US" sz="1800" dirty="0">
                <a:ea typeface="MS PGothic"/>
                <a:hlinkClick r:id="rId7"/>
              </a:rPr>
              <a:t>https://www.who.int/fr/publications/i/item/9789240056961</a:t>
            </a:r>
            <a:r>
              <a:rPr lang="en-US" sz="1800" dirty="0">
                <a:ea typeface="MS PGothic"/>
              </a:rPr>
              <a:t> </a:t>
            </a:r>
          </a:p>
          <a:p>
            <a:pPr marL="340995" indent="-340995" algn="just">
              <a:spcBef>
                <a:spcPts val="1200"/>
              </a:spcBef>
            </a:pPr>
            <a:endParaRPr lang="en-US" sz="1800" dirty="0"/>
          </a:p>
          <a:p>
            <a:pPr marL="340995" indent="-340995">
              <a:spcBef>
                <a:spcPts val="1200"/>
              </a:spcBef>
              <a:buNone/>
            </a:pPr>
            <a:endParaRPr lang="en-US" sz="1800" dirty="0"/>
          </a:p>
        </p:txBody>
      </p:sp>
      <p:pic>
        <p:nvPicPr>
          <p:cNvPr id="4" name="Picture 3">
            <a:extLst>
              <a:ext uri="{FF2B5EF4-FFF2-40B4-BE49-F238E27FC236}">
                <a16:creationId xmlns:a16="http://schemas.microsoft.com/office/drawing/2014/main" id="{B02C8898-138E-B733-F99D-C90CD3956263}"/>
              </a:ext>
            </a:extLst>
          </p:cNvPr>
          <p:cNvPicPr>
            <a:picLocks noChangeAspect="1"/>
          </p:cNvPicPr>
          <p:nvPr/>
        </p:nvPicPr>
        <p:blipFill>
          <a:blip r:embed="rId8"/>
          <a:stretch>
            <a:fillRect/>
          </a:stretch>
        </p:blipFill>
        <p:spPr>
          <a:xfrm>
            <a:off x="10192512" y="228600"/>
            <a:ext cx="1765856" cy="2515416"/>
          </a:xfrm>
          <a:prstGeom prst="rect">
            <a:avLst/>
          </a:prstGeom>
          <a:effectLst>
            <a:outerShdw blurRad="50800" dist="38100" dir="2700000" algn="tl" rotWithShape="0">
              <a:prstClr val="black">
                <a:alpha val="40000"/>
              </a:prst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p:cNvSpPr>
            <a:spLocks noGrp="1" noChangeArrowheads="1"/>
          </p:cNvSpPr>
          <p:nvPr>
            <p:ph type="title"/>
          </p:nvPr>
        </p:nvSpPr>
        <p:spPr>
          <a:xfrm>
            <a:off x="2362200" y="0"/>
            <a:ext cx="8305800" cy="1238250"/>
          </a:xfrm>
        </p:spPr>
        <p:txBody>
          <a:bodyPr/>
          <a:lstStyle/>
          <a:p>
            <a:pPr>
              <a:defRPr/>
            </a:pPr>
            <a:r>
              <a:rPr lang="fr-FR" dirty="0">
                <a:ea typeface="ＭＳ Ｐゴシック" charset="0"/>
              </a:rPr>
              <a:t>Objectifs pédagogiques</a:t>
            </a:r>
          </a:p>
        </p:txBody>
      </p:sp>
      <p:sp>
        <p:nvSpPr>
          <p:cNvPr id="4099" name="Rectangle 14"/>
          <p:cNvSpPr>
            <a:spLocks noChangeArrowheads="1"/>
          </p:cNvSpPr>
          <p:nvPr/>
        </p:nvSpPr>
        <p:spPr bwMode="auto">
          <a:xfrm>
            <a:off x="1801092" y="1750580"/>
            <a:ext cx="9549660" cy="4611688"/>
          </a:xfrm>
          <a:prstGeom prst="rect">
            <a:avLst/>
          </a:prstGeom>
          <a:noFill/>
          <a:ln w="9525">
            <a:noFill/>
            <a:miter lim="800000"/>
            <a:headEnd/>
            <a:tailEnd/>
          </a:ln>
        </p:spPr>
        <p:txBody>
          <a:bodyPr lIns="0" tIns="0" rIns="0" bIns="0"/>
          <a:lstStyle/>
          <a:p>
            <a:pPr marL="341313" indent="-341313" defTabSz="912813" eaLnBrk="0" hangingPunct="0">
              <a:spcBef>
                <a:spcPts val="1200"/>
              </a:spcBef>
              <a:buClr>
                <a:srgbClr val="1E7FB8"/>
              </a:buClr>
              <a:buFont typeface="Wingdings" pitchFamily="2" charset="2"/>
              <a:buChar char="l"/>
            </a:pPr>
            <a:r>
              <a:rPr lang="fr-FR" sz="2400" b="0" dirty="0"/>
              <a:t>À la fin de ce module, vous serez capable de :</a:t>
            </a:r>
          </a:p>
          <a:p>
            <a:pPr marL="804863" lvl="1" indent="-280988" defTabSz="912813" eaLnBrk="0" hangingPunct="0">
              <a:spcBef>
                <a:spcPts val="600"/>
              </a:spcBef>
              <a:buClr>
                <a:srgbClr val="1E7FB8"/>
              </a:buClr>
              <a:buFont typeface="Arial" pitchFamily="34" charset="0"/>
              <a:buChar char="–"/>
            </a:pPr>
            <a:r>
              <a:rPr lang="fr-FR" sz="2000" b="0" dirty="0"/>
              <a:t>Décrire l’infection par le virus hépatite B (VHB) et la maladie</a:t>
            </a:r>
          </a:p>
          <a:p>
            <a:pPr marL="804863" lvl="1" indent="-280988" defTabSz="912813" eaLnBrk="0" hangingPunct="0">
              <a:spcBef>
                <a:spcPts val="600"/>
              </a:spcBef>
              <a:buClr>
                <a:srgbClr val="1E7FB8"/>
              </a:buClr>
              <a:buFont typeface="Arial" pitchFamily="34" charset="0"/>
              <a:buChar char="–"/>
            </a:pPr>
            <a:r>
              <a:rPr lang="fr-FR" sz="2000" b="0" dirty="0"/>
              <a:t>Décrire pourquoi l’infection par le VHB est une enjeu de santé </a:t>
            </a:r>
            <a:br>
              <a:rPr lang="fr-FR" sz="2000" b="0" dirty="0"/>
            </a:br>
            <a:r>
              <a:rPr lang="fr-FR" sz="2000" b="0" dirty="0"/>
              <a:t>publique</a:t>
            </a:r>
          </a:p>
          <a:p>
            <a:pPr marL="804863" lvl="1" indent="-280988" defTabSz="912813" eaLnBrk="0" hangingPunct="0">
              <a:spcBef>
                <a:spcPts val="600"/>
              </a:spcBef>
              <a:buClr>
                <a:srgbClr val="1E7FB8"/>
              </a:buClr>
              <a:buFont typeface="Arial" pitchFamily="34" charset="0"/>
              <a:buChar char="–"/>
            </a:pPr>
            <a:r>
              <a:rPr lang="fr-FR" sz="2000" b="0" dirty="0"/>
              <a:t>Expliquer les modes de transmission du VHB</a:t>
            </a:r>
          </a:p>
          <a:p>
            <a:pPr marL="804863" lvl="1" indent="-280988" defTabSz="912813" eaLnBrk="0" hangingPunct="0">
              <a:spcBef>
                <a:spcPts val="600"/>
              </a:spcBef>
              <a:buClr>
                <a:srgbClr val="1E7FB8"/>
              </a:buClr>
              <a:buFont typeface="Arial" pitchFamily="34" charset="0"/>
              <a:buChar char="–"/>
            </a:pPr>
            <a:r>
              <a:rPr lang="fr-FR" sz="2000" b="0" dirty="0"/>
              <a:t>Décrire le risque de contracter une infection chronique selon l’âge de l’infection</a:t>
            </a:r>
          </a:p>
          <a:p>
            <a:pPr marL="804863" lvl="1" indent="-280988" defTabSz="912813" eaLnBrk="0" hangingPunct="0">
              <a:spcBef>
                <a:spcPts val="600"/>
              </a:spcBef>
              <a:buClr>
                <a:srgbClr val="1E7FB8"/>
              </a:buClr>
              <a:buFont typeface="Arial" pitchFamily="34" charset="0"/>
              <a:buChar char="–"/>
            </a:pPr>
            <a:r>
              <a:rPr lang="fr-FR" sz="2000" b="0" dirty="0"/>
              <a:t>Comprendre l’importance de la vaccination dans la prévention de l’infection périnatale par le VHB</a:t>
            </a:r>
          </a:p>
          <a:p>
            <a:pPr marL="523875" lvl="1" defTabSz="912813" eaLnBrk="0" hangingPunct="0">
              <a:spcBef>
                <a:spcPts val="600"/>
              </a:spcBef>
              <a:buClr>
                <a:srgbClr val="1E7FB8"/>
              </a:buClr>
            </a:pPr>
            <a:endParaRPr lang="fr-FR" sz="2000" b="0" dirty="0"/>
          </a:p>
          <a:p>
            <a:pPr marL="341313" indent="-341313" defTabSz="912813" eaLnBrk="0" hangingPunct="0">
              <a:spcBef>
                <a:spcPts val="600"/>
              </a:spcBef>
              <a:buClr>
                <a:srgbClr val="1E7FB8"/>
              </a:buClr>
              <a:buFont typeface="Wingdings" pitchFamily="2" charset="2"/>
              <a:buChar char="l"/>
            </a:pPr>
            <a:r>
              <a:rPr lang="fr-FR" sz="2400" b="0" dirty="0"/>
              <a:t>Durée : </a:t>
            </a:r>
            <a:r>
              <a:rPr lang="fr-FR" altLang="ja-JP" sz="2400" b="0" dirty="0"/>
              <a:t>30 minutes</a:t>
            </a:r>
          </a:p>
          <a:p>
            <a:pPr marL="804863" lvl="1" indent="-280988" defTabSz="912813" eaLnBrk="0" hangingPunct="0">
              <a:spcBef>
                <a:spcPts val="1200"/>
              </a:spcBef>
              <a:buClr>
                <a:srgbClr val="1E7FB8"/>
              </a:buClr>
              <a:buFont typeface="Arial" pitchFamily="34" charset="0"/>
              <a:buChar char="–"/>
            </a:pPr>
            <a:endParaRPr lang="fr-FR" sz="2000" b="0" dirty="0"/>
          </a:p>
        </p:txBody>
      </p:sp>
      <p:pic>
        <p:nvPicPr>
          <p:cNvPr id="4100" name="Picture 6" descr="C:\Users\sfellache\Desktop\ammp\sandclock.jpg"/>
          <p:cNvPicPr>
            <a:picLocks noChangeAspect="1" noChangeArrowheads="1"/>
          </p:cNvPicPr>
          <p:nvPr/>
        </p:nvPicPr>
        <p:blipFill>
          <a:blip r:embed="rId3" cstate="print"/>
          <a:srcRect/>
          <a:stretch>
            <a:fillRect/>
          </a:stretch>
        </p:blipFill>
        <p:spPr bwMode="auto">
          <a:xfrm>
            <a:off x="617103" y="4895129"/>
            <a:ext cx="823913" cy="1008062"/>
          </a:xfrm>
          <a:prstGeom prst="rect">
            <a:avLst/>
          </a:prstGeom>
          <a:noFill/>
          <a:ln w="9525">
            <a:noFill/>
            <a:miter lim="800000"/>
            <a:headEnd/>
            <a:tailEnd/>
          </a:ln>
        </p:spPr>
      </p:pic>
      <p:pic>
        <p:nvPicPr>
          <p:cNvPr id="4101" name="Picture 9" descr="arrow"/>
          <p:cNvPicPr>
            <a:picLocks noChangeAspect="1" noChangeArrowheads="1"/>
          </p:cNvPicPr>
          <p:nvPr/>
        </p:nvPicPr>
        <p:blipFill>
          <a:blip r:embed="rId4" cstate="print"/>
          <a:srcRect/>
          <a:stretch>
            <a:fillRect/>
          </a:stretch>
        </p:blipFill>
        <p:spPr bwMode="auto">
          <a:xfrm>
            <a:off x="380502" y="1617230"/>
            <a:ext cx="1223962" cy="1016000"/>
          </a:xfrm>
          <a:prstGeom prst="rect">
            <a:avLst/>
          </a:prstGeom>
          <a:noFill/>
          <a:ln w="9525">
            <a:noFill/>
            <a:miter lim="800000"/>
            <a:headEnd/>
            <a:tailEnd/>
          </a:ln>
        </p:spPr>
      </p:pic>
      <p:pic>
        <p:nvPicPr>
          <p:cNvPr id="2" name="Picture 1">
            <a:extLst>
              <a:ext uri="{FF2B5EF4-FFF2-40B4-BE49-F238E27FC236}">
                <a16:creationId xmlns:a16="http://schemas.microsoft.com/office/drawing/2014/main" id="{4A48656E-3312-AAD2-70A9-84C9E872F114}"/>
              </a:ext>
            </a:extLst>
          </p:cNvPr>
          <p:cNvPicPr>
            <a:picLocks noChangeAspect="1"/>
          </p:cNvPicPr>
          <p:nvPr/>
        </p:nvPicPr>
        <p:blipFill>
          <a:blip r:embed="rId5"/>
          <a:stretch>
            <a:fillRect/>
          </a:stretch>
        </p:blipFill>
        <p:spPr>
          <a:xfrm>
            <a:off x="10192512" y="228600"/>
            <a:ext cx="1765856" cy="251541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542657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237768363"/>
              </p:ext>
            </p:extLst>
          </p:nvPr>
        </p:nvGraphicFramePr>
        <p:xfrm>
          <a:off x="-378692" y="1443182"/>
          <a:ext cx="9938328"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re 17"/>
          <p:cNvSpPr>
            <a:spLocks/>
          </p:cNvSpPr>
          <p:nvPr/>
        </p:nvSpPr>
        <p:spPr bwMode="auto">
          <a:xfrm>
            <a:off x="2362200" y="0"/>
            <a:ext cx="83058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eaLnBrk="0" hangingPunct="0">
              <a:defRPr/>
            </a:pPr>
            <a:r>
              <a:rPr lang="fr-FR" sz="3500" dirty="0">
                <a:ea typeface="ＭＳ Ｐゴシック" pitchFamily="34" charset="-128"/>
              </a:rPr>
              <a:t>Contenu pédagogique</a:t>
            </a:r>
          </a:p>
        </p:txBody>
      </p:sp>
      <p:pic>
        <p:nvPicPr>
          <p:cNvPr id="2" name="Picture 1" descr="A cartoon of a nurse holding a stethoscope&#10;&#10;Description automatically generated">
            <a:extLst>
              <a:ext uri="{FF2B5EF4-FFF2-40B4-BE49-F238E27FC236}">
                <a16:creationId xmlns:a16="http://schemas.microsoft.com/office/drawing/2014/main" id="{F0265020-05A6-F987-C8C3-AB992A751495}"/>
              </a:ext>
            </a:extLst>
          </p:cNvPr>
          <p:cNvPicPr>
            <a:picLocks noChangeAspect="1"/>
          </p:cNvPicPr>
          <p:nvPr/>
        </p:nvPicPr>
        <p:blipFill>
          <a:blip r:embed="rId8"/>
          <a:stretch>
            <a:fillRect/>
          </a:stretch>
        </p:blipFill>
        <p:spPr>
          <a:xfrm>
            <a:off x="9081524" y="1729852"/>
            <a:ext cx="1905000" cy="39338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pPr lvl="0"/>
            <a:r>
              <a:rPr lang="fr-FR" dirty="0"/>
              <a:t>Qu’est-ce que l’hépatite B ?</a:t>
            </a:r>
          </a:p>
        </p:txBody>
      </p:sp>
      <p:sp>
        <p:nvSpPr>
          <p:cNvPr id="3" name="Content Placeholder 2"/>
          <p:cNvSpPr>
            <a:spLocks noGrp="1"/>
          </p:cNvSpPr>
          <p:nvPr>
            <p:ph idx="1"/>
          </p:nvPr>
        </p:nvSpPr>
        <p:spPr>
          <a:xfrm>
            <a:off x="738909" y="1584036"/>
            <a:ext cx="10714182" cy="4495800"/>
          </a:xfrm>
        </p:spPr>
        <p:txBody>
          <a:bodyPr/>
          <a:lstStyle/>
          <a:p>
            <a:pPr>
              <a:buNone/>
            </a:pPr>
            <a:r>
              <a:rPr lang="fr-FR" sz="2400" dirty="0"/>
              <a:t>L’infection par le virus de l’Hépatite B (VHB) et les modes de transmission :</a:t>
            </a:r>
          </a:p>
          <a:p>
            <a:r>
              <a:rPr lang="fr-FR" sz="2400" dirty="0"/>
              <a:t>Le VHB provoque une infection qui touche le foie</a:t>
            </a:r>
          </a:p>
          <a:p>
            <a:pPr algn="just"/>
            <a:r>
              <a:rPr lang="fr-FR" sz="2400" dirty="0"/>
              <a:t>C’est une infection grave et asymptomatique qui est souvent décelée à l’âge adulte et peut conduire à la cirrhose ou au cancer du foie</a:t>
            </a:r>
          </a:p>
          <a:p>
            <a:pPr algn="just"/>
            <a:r>
              <a:rPr lang="fr-FR" sz="2400" dirty="0"/>
              <a:t>Le VHB se transmet par l’exposition à du sang infecté ou à d’autres liquides biologiques. Ainsi, une mère infectée peut transmettre le virus à son bébé durant le travail et l’accouchement</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8"/>
          <p:cNvSpPr>
            <a:spLocks noGrp="1" noChangeArrowheads="1"/>
          </p:cNvSpPr>
          <p:nvPr>
            <p:ph type="body" idx="1"/>
          </p:nvPr>
        </p:nvSpPr>
        <p:spPr>
          <a:xfrm>
            <a:off x="847438" y="1393536"/>
            <a:ext cx="10497124" cy="3886200"/>
          </a:xfrm>
        </p:spPr>
        <p:txBody>
          <a:bodyPr/>
          <a:lstStyle/>
          <a:p>
            <a:pPr algn="just">
              <a:spcBef>
                <a:spcPts val="1800"/>
              </a:spcBef>
              <a:buNone/>
            </a:pPr>
            <a:endParaRPr lang="en-US" sz="2400" dirty="0"/>
          </a:p>
          <a:p>
            <a:pPr algn="just">
              <a:spcBef>
                <a:spcPts val="1800"/>
              </a:spcBef>
              <a:spcAft>
                <a:spcPts val="1200"/>
              </a:spcAft>
            </a:pPr>
            <a:r>
              <a:rPr lang="fr-FR" sz="2400" dirty="0"/>
              <a:t>1/3 de la population mondiale –plus de 2 milliards de personnes- est infectée par le VHB</a:t>
            </a:r>
          </a:p>
          <a:p>
            <a:pPr algn="just">
              <a:spcBef>
                <a:spcPts val="1800"/>
              </a:spcBef>
            </a:pPr>
            <a:r>
              <a:rPr lang="fr-FR" sz="2400" dirty="0"/>
              <a:t>Environ 254 millions de personnes vivent avec une infection chronique par le VHB</a:t>
            </a:r>
          </a:p>
          <a:p>
            <a:pPr algn="just">
              <a:spcBef>
                <a:spcPts val="1800"/>
              </a:spcBef>
              <a:spcAft>
                <a:spcPts val="1200"/>
              </a:spcAft>
            </a:pPr>
            <a:r>
              <a:rPr lang="fr-FR" sz="2400" dirty="0"/>
              <a:t>Dans le monde, 1.1 milliards décès sont dus chaque année aux conséquences aigues de l’hépatite, cirrhose et cancer du foie compris</a:t>
            </a:r>
          </a:p>
        </p:txBody>
      </p:sp>
      <p:sp>
        <p:nvSpPr>
          <p:cNvPr id="8195" name="Rectangle 7"/>
          <p:cNvSpPr>
            <a:spLocks noGrp="1" noChangeArrowheads="1"/>
          </p:cNvSpPr>
          <p:nvPr>
            <p:ph type="title"/>
          </p:nvPr>
        </p:nvSpPr>
        <p:spPr>
          <a:xfrm>
            <a:off x="2362200" y="0"/>
            <a:ext cx="8305800" cy="1238250"/>
          </a:xfrm>
        </p:spPr>
        <p:txBody>
          <a:bodyPr/>
          <a:lstStyle/>
          <a:p>
            <a:pPr>
              <a:defRPr/>
            </a:pPr>
            <a:r>
              <a:rPr lang="fr-FR" dirty="0">
                <a:ea typeface="ＭＳ Ｐゴシック" pitchFamily="34" charset="-128"/>
              </a:rPr>
              <a:t>Fardeau de la maladie</a:t>
            </a:r>
            <a:br>
              <a:rPr lang="fr-FR" dirty="0">
                <a:ea typeface="ＭＳ Ｐゴシック" pitchFamily="34" charset="-128"/>
              </a:rPr>
            </a:br>
            <a:r>
              <a:rPr lang="fr-FR" dirty="0">
                <a:ea typeface="ＭＳ Ｐゴシック" pitchFamily="34" charset="-128"/>
              </a:rPr>
              <a:t>Maladies liées à l’infection par le VHB</a:t>
            </a:r>
            <a:endParaRPr lang="en-US" dirty="0">
              <a:ea typeface="ＭＳ Ｐゴシック" pitchFamily="34" charset="-128"/>
            </a:endParaRPr>
          </a:p>
        </p:txBody>
      </p:sp>
      <p:sp>
        <p:nvSpPr>
          <p:cNvPr id="3" name="TextBox 2">
            <a:extLst>
              <a:ext uri="{FF2B5EF4-FFF2-40B4-BE49-F238E27FC236}">
                <a16:creationId xmlns:a16="http://schemas.microsoft.com/office/drawing/2014/main" id="{5B2265DF-9D2B-2BE3-CA92-E64B4A00255A}"/>
              </a:ext>
            </a:extLst>
          </p:cNvPr>
          <p:cNvSpPr txBox="1"/>
          <p:nvPr/>
        </p:nvSpPr>
        <p:spPr>
          <a:xfrm>
            <a:off x="847438" y="5279736"/>
            <a:ext cx="10927169" cy="707886"/>
          </a:xfrm>
          <a:prstGeom prst="rect">
            <a:avLst/>
          </a:prstGeom>
          <a:noFill/>
        </p:spPr>
        <p:txBody>
          <a:bodyPr wrap="square">
            <a:spAutoFit/>
          </a:bodyPr>
          <a:lstStyle/>
          <a:p>
            <a:r>
              <a:rPr lang="fr-FR" sz="2000" dirty="0">
                <a:highlight>
                  <a:srgbClr val="FFFF00"/>
                </a:highlight>
              </a:rPr>
              <a:t>Remarque : Si des données spécifiques au pays ou à l’ampleur de la maladie dans la région sont disponibles, elles pourront être intégrées ici.</a:t>
            </a:r>
          </a:p>
        </p:txBody>
      </p:sp>
    </p:spTree>
    <p:extLst>
      <p:ext uri="{BB962C8B-B14F-4D97-AF65-F5344CB8AC3E}">
        <p14:creationId xmlns:p14="http://schemas.microsoft.com/office/powerpoint/2010/main" val="1935943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0" y="0"/>
            <a:ext cx="8305800" cy="1238250"/>
          </a:xfrm>
        </p:spPr>
        <p:txBody>
          <a:bodyPr/>
          <a:lstStyle/>
          <a:p>
            <a:r>
              <a:rPr lang="en-US" dirty="0"/>
              <a:t>Modes de transmission</a:t>
            </a:r>
          </a:p>
        </p:txBody>
      </p:sp>
      <p:sp>
        <p:nvSpPr>
          <p:cNvPr id="3" name="Content Placeholder 2"/>
          <p:cNvSpPr>
            <a:spLocks noGrp="1"/>
          </p:cNvSpPr>
          <p:nvPr>
            <p:ph idx="1"/>
          </p:nvPr>
        </p:nvSpPr>
        <p:spPr>
          <a:xfrm>
            <a:off x="637308" y="1332349"/>
            <a:ext cx="11102109" cy="4571999"/>
          </a:xfrm>
        </p:spPr>
        <p:txBody>
          <a:bodyPr/>
          <a:lstStyle/>
          <a:p>
            <a:pPr marL="0" lvl="0" indent="3175" algn="just">
              <a:spcBef>
                <a:spcPts val="1200"/>
              </a:spcBef>
              <a:spcAft>
                <a:spcPts val="0"/>
              </a:spcAft>
              <a:buNone/>
            </a:pPr>
            <a:r>
              <a:rPr lang="fr-FR" sz="2200" dirty="0"/>
              <a:t>Chez une personne infectée par le VHB, le virus peut être présent dans le sang, le sperme, et les sécrétions vaginales. Trois modes principaux de transmission du virus se dégagent donc :</a:t>
            </a:r>
          </a:p>
          <a:p>
            <a:pPr marL="0" lvl="0" indent="0" algn="just">
              <a:spcBef>
                <a:spcPts val="1200"/>
              </a:spcBef>
              <a:spcAft>
                <a:spcPts val="0"/>
              </a:spcAft>
              <a:buNone/>
            </a:pPr>
            <a:r>
              <a:rPr lang="fr-FR" sz="2400" dirty="0">
                <a:sym typeface="Wingdings"/>
              </a:rPr>
              <a:t> </a:t>
            </a:r>
            <a:r>
              <a:rPr lang="fr-FR" sz="2400" b="1" u="sng" dirty="0">
                <a:sym typeface="Wingdings"/>
              </a:rPr>
              <a:t>T</a:t>
            </a:r>
            <a:r>
              <a:rPr lang="fr-FR" sz="2400" b="1" u="sng" dirty="0"/>
              <a:t>ransmission verticale </a:t>
            </a:r>
            <a:r>
              <a:rPr lang="fr-FR" sz="2400" b="1" dirty="0"/>
              <a:t>: </a:t>
            </a:r>
          </a:p>
          <a:p>
            <a:pPr lvl="1" algn="just">
              <a:spcBef>
                <a:spcPts val="1200"/>
              </a:spcBef>
              <a:spcAft>
                <a:spcPts val="0"/>
              </a:spcAft>
            </a:pPr>
            <a:r>
              <a:rPr lang="fr-FR" sz="1800" b="1" dirty="0"/>
              <a:t>Nouveau-nés </a:t>
            </a:r>
            <a:r>
              <a:rPr lang="fr-FR" sz="1800" dirty="0"/>
              <a:t>: transmission mère-enfant ou transmission périnatale due à l’exposition au sang pendant le travail ; la transmission in utero est rare</a:t>
            </a:r>
          </a:p>
          <a:p>
            <a:pPr marL="0" lvl="0" indent="0" algn="just">
              <a:spcBef>
                <a:spcPts val="1200"/>
              </a:spcBef>
              <a:spcAft>
                <a:spcPts val="0"/>
              </a:spcAft>
              <a:buNone/>
            </a:pPr>
            <a:r>
              <a:rPr lang="fr-FR" sz="2400" dirty="0">
                <a:sym typeface="Wingdings"/>
              </a:rPr>
              <a:t> </a:t>
            </a:r>
            <a:r>
              <a:rPr lang="fr-FR" sz="2400" b="1" u="sng" dirty="0">
                <a:sym typeface="Wingdings"/>
              </a:rPr>
              <a:t>T</a:t>
            </a:r>
            <a:r>
              <a:rPr lang="fr-FR" sz="2400" b="1" u="sng" dirty="0"/>
              <a:t>ransmission horizontale </a:t>
            </a:r>
            <a:r>
              <a:rPr lang="fr-FR" sz="2400" b="1" dirty="0"/>
              <a:t>: </a:t>
            </a:r>
          </a:p>
          <a:p>
            <a:pPr lvl="1" algn="just">
              <a:spcBef>
                <a:spcPts val="1200"/>
              </a:spcBef>
              <a:spcAft>
                <a:spcPts val="0"/>
              </a:spcAft>
            </a:pPr>
            <a:r>
              <a:rPr lang="fr-FR" sz="1800" b="1" dirty="0"/>
              <a:t>Pendant la petite enfance (</a:t>
            </a:r>
            <a:r>
              <a:rPr lang="fr-FR" sz="1800" dirty="0"/>
              <a:t>peut découler de lésions cutanées ou de contacts étroits avec des sujets infectés)</a:t>
            </a:r>
          </a:p>
          <a:p>
            <a:pPr lvl="1" algn="just">
              <a:spcBef>
                <a:spcPts val="1200"/>
              </a:spcBef>
              <a:spcAft>
                <a:spcPts val="0"/>
              </a:spcAft>
            </a:pPr>
            <a:r>
              <a:rPr lang="fr-FR" sz="1800" b="1" dirty="0"/>
              <a:t>Transmission chez l’adulte </a:t>
            </a:r>
            <a:r>
              <a:rPr lang="fr-FR" sz="1800" dirty="0"/>
              <a:t>(contacts sexuels, injection de drogues)</a:t>
            </a:r>
          </a:p>
          <a:p>
            <a:pPr marL="0" indent="0" algn="just">
              <a:spcBef>
                <a:spcPts val="1200"/>
              </a:spcBef>
              <a:spcAft>
                <a:spcPts val="0"/>
              </a:spcAft>
              <a:buNone/>
            </a:pPr>
            <a:r>
              <a:rPr lang="fr-FR" sz="2400" dirty="0">
                <a:sym typeface="Wingdings"/>
              </a:rPr>
              <a:t> </a:t>
            </a:r>
            <a:r>
              <a:rPr lang="fr-FR" sz="2400" b="1" u="sng" dirty="0">
                <a:sym typeface="Wingdings"/>
              </a:rPr>
              <a:t>T</a:t>
            </a:r>
            <a:r>
              <a:rPr lang="fr-FR" sz="2400" b="1" u="sng" dirty="0"/>
              <a:t>ransmission nosocomiale :</a:t>
            </a:r>
          </a:p>
          <a:p>
            <a:pPr lvl="1" algn="just">
              <a:spcBef>
                <a:spcPts val="1200"/>
              </a:spcBef>
              <a:spcAft>
                <a:spcPts val="0"/>
              </a:spcAft>
            </a:pPr>
            <a:r>
              <a:rPr lang="fr-FR" sz="1800" b="1" dirty="0"/>
              <a:t>A tous les âges : </a:t>
            </a:r>
            <a:r>
              <a:rPr lang="fr-FR" sz="1800" dirty="0"/>
              <a:t>injections à risque, actes médicaux, transfusions sanguines</a:t>
            </a:r>
          </a:p>
        </p:txBody>
      </p:sp>
    </p:spTree>
    <p:extLst>
      <p:ext uri="{BB962C8B-B14F-4D97-AF65-F5344CB8AC3E}">
        <p14:creationId xmlns:p14="http://schemas.microsoft.com/office/powerpoint/2010/main" val="27315562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07ED289-959C-447D-BDC4-8F6EC0E48A0D}"/>
              </a:ext>
            </a:extLst>
          </p:cNvPr>
          <p:cNvSpPr txBox="1">
            <a:spLocks/>
          </p:cNvSpPr>
          <p:nvPr/>
        </p:nvSpPr>
        <p:spPr>
          <a:xfrm>
            <a:off x="469558" y="1519086"/>
            <a:ext cx="6858000" cy="222941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2400" dirty="0">
                <a:solidFill>
                  <a:srgbClr val="000066"/>
                </a:solidFill>
              </a:rPr>
              <a:t>Triple ETME - achever le « dernier kilomètre » de la transmission verticale du VIH, de la syphilis et de l'hépatite virale</a:t>
            </a:r>
          </a:p>
          <a:p>
            <a:endParaRPr lang="en-US" sz="2400" i="1" dirty="0">
              <a:solidFill>
                <a:srgbClr val="000066"/>
              </a:solidFill>
            </a:endParaRPr>
          </a:p>
          <a:p>
            <a:r>
              <a:rPr lang="fr-FR" sz="2400" dirty="0">
                <a:solidFill>
                  <a:srgbClr val="000066"/>
                </a:solidFill>
              </a:rPr>
              <a:t>Tous les pays sont encouragés à adopter l'approche intégrée de la triple élimination.</a:t>
            </a:r>
            <a:endParaRPr lang="en-US" sz="2400" dirty="0">
              <a:solidFill>
                <a:srgbClr val="000066"/>
              </a:solidFill>
            </a:endParaRPr>
          </a:p>
          <a:p>
            <a:endParaRPr lang="en-US" sz="2400" dirty="0">
              <a:solidFill>
                <a:srgbClr val="000066"/>
              </a:solidFill>
            </a:endParaRPr>
          </a:p>
          <a:p>
            <a:endParaRPr lang="fr-FR" sz="2400" dirty="0">
              <a:solidFill>
                <a:srgbClr val="000066"/>
              </a:solidFill>
              <a:highlight>
                <a:srgbClr val="FFFF00"/>
              </a:highlight>
            </a:endParaRPr>
          </a:p>
          <a:p>
            <a:r>
              <a:rPr lang="fr-FR" sz="2400" dirty="0">
                <a:solidFill>
                  <a:srgbClr val="000066"/>
                </a:solidFill>
                <a:highlight>
                  <a:srgbClr val="FFFF00"/>
                </a:highlight>
              </a:rPr>
              <a:t>Note : Mise à jour avec les buts et objectifs spécifiques aux pays et aux régions.</a:t>
            </a:r>
            <a:endParaRPr lang="en-US" sz="2400" dirty="0">
              <a:solidFill>
                <a:srgbClr val="000066"/>
              </a:solidFill>
            </a:endParaRPr>
          </a:p>
          <a:p>
            <a:endParaRPr lang="en-US" sz="2400" dirty="0">
              <a:solidFill>
                <a:srgbClr val="000066"/>
              </a:solidFill>
            </a:endParaRPr>
          </a:p>
        </p:txBody>
      </p:sp>
      <p:sp>
        <p:nvSpPr>
          <p:cNvPr id="2" name="Rectangle 1">
            <a:extLst>
              <a:ext uri="{FF2B5EF4-FFF2-40B4-BE49-F238E27FC236}">
                <a16:creationId xmlns:a16="http://schemas.microsoft.com/office/drawing/2014/main" id="{F4EB5489-97F9-F0C3-A463-63312229B7C8}"/>
              </a:ext>
            </a:extLst>
          </p:cNvPr>
          <p:cNvSpPr/>
          <p:nvPr/>
        </p:nvSpPr>
        <p:spPr>
          <a:xfrm>
            <a:off x="7721412" y="1442251"/>
            <a:ext cx="2123768" cy="4184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chemeClr val="tx1"/>
                </a:solidFill>
              </a:rPr>
              <a:t>Critères</a:t>
            </a:r>
            <a:r>
              <a:rPr lang="en-US" sz="1400" dirty="0">
                <a:solidFill>
                  <a:schemeClr val="tx1"/>
                </a:solidFill>
              </a:rPr>
              <a:t> </a:t>
            </a:r>
            <a:r>
              <a:rPr lang="en-US" sz="1400" dirty="0" err="1">
                <a:solidFill>
                  <a:schemeClr val="tx1"/>
                </a:solidFill>
              </a:rPr>
              <a:t>d'élimination</a:t>
            </a:r>
            <a:endParaRPr lang="en-US" sz="1400" dirty="0">
              <a:solidFill>
                <a:schemeClr val="tx1"/>
              </a:solidFill>
            </a:endParaRPr>
          </a:p>
        </p:txBody>
      </p:sp>
      <p:sp>
        <p:nvSpPr>
          <p:cNvPr id="4" name="Rectangle 3">
            <a:extLst>
              <a:ext uri="{FF2B5EF4-FFF2-40B4-BE49-F238E27FC236}">
                <a16:creationId xmlns:a16="http://schemas.microsoft.com/office/drawing/2014/main" id="{5A5E0B87-6E5F-EC6C-DE19-3768660809A6}"/>
              </a:ext>
            </a:extLst>
          </p:cNvPr>
          <p:cNvSpPr/>
          <p:nvPr/>
        </p:nvSpPr>
        <p:spPr>
          <a:xfrm>
            <a:off x="9874532" y="1416811"/>
            <a:ext cx="2215226" cy="5216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tx1"/>
                </a:solidFill>
              </a:rPr>
              <a:t>Conseils en matière de validation</a:t>
            </a:r>
            <a:endParaRPr lang="en-US" sz="1400" dirty="0">
              <a:solidFill>
                <a:schemeClr val="tx1"/>
              </a:solidFill>
            </a:endParaRPr>
          </a:p>
        </p:txBody>
      </p:sp>
      <p:sp>
        <p:nvSpPr>
          <p:cNvPr id="5" name="Title 1">
            <a:extLst>
              <a:ext uri="{FF2B5EF4-FFF2-40B4-BE49-F238E27FC236}">
                <a16:creationId xmlns:a16="http://schemas.microsoft.com/office/drawing/2014/main" id="{BFE8B8E1-9075-2C37-C42D-E15B7E743B8C}"/>
              </a:ext>
            </a:extLst>
          </p:cNvPr>
          <p:cNvSpPr txBox="1">
            <a:spLocks/>
          </p:cNvSpPr>
          <p:nvPr/>
        </p:nvSpPr>
        <p:spPr>
          <a:xfrm>
            <a:off x="1524004" y="0"/>
            <a:ext cx="961534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lvl1pPr algn="ctr" defTabSz="912813" eaLnBrk="0" hangingPunct="0">
              <a:defRPr sz="3500">
                <a:latin typeface="+mj-lt"/>
                <a:cs typeface="+mj-cs"/>
              </a:defRPr>
            </a:lvl1pPr>
            <a:lvl2pPr algn="ctr" defTabSz="912813" eaLnBrk="0" hangingPunct="0">
              <a:defRPr sz="3500">
                <a:latin typeface="Arial" charset="0"/>
                <a:cs typeface="Arial" charset="0"/>
              </a:defRPr>
            </a:lvl2pPr>
            <a:lvl3pPr algn="ctr" defTabSz="912813" eaLnBrk="0" hangingPunct="0">
              <a:defRPr sz="3500">
                <a:latin typeface="Arial" charset="0"/>
                <a:cs typeface="Arial" charset="0"/>
              </a:defRPr>
            </a:lvl3pPr>
            <a:lvl4pPr algn="ctr" defTabSz="912813" eaLnBrk="0" hangingPunct="0">
              <a:defRPr sz="3500">
                <a:latin typeface="Arial" charset="0"/>
                <a:cs typeface="Arial" charset="0"/>
              </a:defRPr>
            </a:lvl4pPr>
            <a:lvl5pPr algn="ctr" defTabSz="912813" eaLnBrk="0" hangingPunct="0">
              <a:defRPr sz="3500">
                <a:latin typeface="Arial" charset="0"/>
                <a:cs typeface="Arial" charset="0"/>
              </a:defRPr>
            </a:lvl5pPr>
            <a:lvl6pPr marL="400736" algn="ctr" defTabSz="914179" fontAlgn="base">
              <a:spcBef>
                <a:spcPct val="0"/>
              </a:spcBef>
              <a:spcAft>
                <a:spcPct val="0"/>
              </a:spcAft>
              <a:defRPr sz="3500">
                <a:latin typeface="Arial" charset="0"/>
                <a:cs typeface="Arial" charset="0"/>
              </a:defRPr>
            </a:lvl6pPr>
            <a:lvl7pPr marL="801472" algn="ctr" defTabSz="914179" fontAlgn="base">
              <a:spcBef>
                <a:spcPct val="0"/>
              </a:spcBef>
              <a:spcAft>
                <a:spcPct val="0"/>
              </a:spcAft>
              <a:defRPr sz="3500">
                <a:latin typeface="Arial" charset="0"/>
                <a:cs typeface="Arial" charset="0"/>
              </a:defRPr>
            </a:lvl7pPr>
            <a:lvl8pPr marL="1202207" algn="ctr" defTabSz="914179" fontAlgn="base">
              <a:spcBef>
                <a:spcPct val="0"/>
              </a:spcBef>
              <a:spcAft>
                <a:spcPct val="0"/>
              </a:spcAft>
              <a:defRPr sz="3500">
                <a:latin typeface="Arial" charset="0"/>
                <a:cs typeface="Arial" charset="0"/>
              </a:defRPr>
            </a:lvl8pPr>
            <a:lvl9pPr marL="1602943" algn="ctr" defTabSz="914179" fontAlgn="base">
              <a:spcBef>
                <a:spcPct val="0"/>
              </a:spcBef>
              <a:spcAft>
                <a:spcPct val="0"/>
              </a:spcAft>
              <a:defRPr sz="3500">
                <a:latin typeface="Arial" charset="0"/>
                <a:cs typeface="Arial" charset="0"/>
              </a:defRPr>
            </a:lvl9pPr>
          </a:lstStyle>
          <a:p>
            <a:r>
              <a:rPr lang="fr-FR" dirty="0"/>
              <a:t>Élimination de la transmission mère-enfant</a:t>
            </a:r>
            <a:endParaRPr lang="en-US" dirty="0"/>
          </a:p>
        </p:txBody>
      </p:sp>
      <p:pic>
        <p:nvPicPr>
          <p:cNvPr id="6" name="Picture 5">
            <a:extLst>
              <a:ext uri="{FF2B5EF4-FFF2-40B4-BE49-F238E27FC236}">
                <a16:creationId xmlns:a16="http://schemas.microsoft.com/office/drawing/2014/main" id="{530F0EA7-1351-14CC-09D5-F2ECE56A84F7}"/>
              </a:ext>
            </a:extLst>
          </p:cNvPr>
          <p:cNvPicPr>
            <a:picLocks noChangeAspect="1"/>
          </p:cNvPicPr>
          <p:nvPr/>
        </p:nvPicPr>
        <p:blipFill rotWithShape="1">
          <a:blip r:embed="rId3">
            <a:extLst>
              <a:ext uri="{28A0092B-C50C-407E-A947-70E740481C1C}">
                <a14:useLocalDpi xmlns:a14="http://schemas.microsoft.com/office/drawing/2010/main" val="0"/>
              </a:ext>
            </a:extLst>
          </a:blip>
          <a:srcRect t="3397"/>
          <a:stretch/>
        </p:blipFill>
        <p:spPr>
          <a:xfrm>
            <a:off x="7771142" y="1967265"/>
            <a:ext cx="2024308" cy="2933305"/>
          </a:xfrm>
          <a:prstGeom prst="rect">
            <a:avLst/>
          </a:prstGeom>
          <a:ln>
            <a:solidFill>
              <a:schemeClr val="bg2"/>
            </a:solidFill>
          </a:ln>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D9A3D669-C51B-98CE-AFDB-5E10D3A3A78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026169" y="1967265"/>
            <a:ext cx="1988681" cy="2933304"/>
          </a:xfrm>
          <a:prstGeom prst="rect">
            <a:avLst/>
          </a:prstGeom>
          <a:ln>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64549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7D0B5-7402-3E9D-54EC-C61068DE83C6}"/>
              </a:ext>
            </a:extLst>
          </p:cNvPr>
          <p:cNvSpPr txBox="1">
            <a:spLocks/>
          </p:cNvSpPr>
          <p:nvPr/>
        </p:nvSpPr>
        <p:spPr>
          <a:xfrm>
            <a:off x="1511812" y="-146304"/>
            <a:ext cx="961534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lvl1pPr algn="ctr" defTabSz="912813" eaLnBrk="0" hangingPunct="0">
              <a:defRPr sz="3500">
                <a:latin typeface="+mj-lt"/>
                <a:cs typeface="+mj-cs"/>
              </a:defRPr>
            </a:lvl1pPr>
            <a:lvl2pPr algn="ctr" defTabSz="912813" eaLnBrk="0" hangingPunct="0">
              <a:defRPr sz="3500">
                <a:latin typeface="Arial" charset="0"/>
                <a:cs typeface="Arial" charset="0"/>
              </a:defRPr>
            </a:lvl2pPr>
            <a:lvl3pPr algn="ctr" defTabSz="912813" eaLnBrk="0" hangingPunct="0">
              <a:defRPr sz="3500">
                <a:latin typeface="Arial" charset="0"/>
                <a:cs typeface="Arial" charset="0"/>
              </a:defRPr>
            </a:lvl3pPr>
            <a:lvl4pPr algn="ctr" defTabSz="912813" eaLnBrk="0" hangingPunct="0">
              <a:defRPr sz="3500">
                <a:latin typeface="Arial" charset="0"/>
                <a:cs typeface="Arial" charset="0"/>
              </a:defRPr>
            </a:lvl4pPr>
            <a:lvl5pPr algn="ctr" defTabSz="912813" eaLnBrk="0" hangingPunct="0">
              <a:defRPr sz="3500">
                <a:latin typeface="Arial" charset="0"/>
                <a:cs typeface="Arial" charset="0"/>
              </a:defRPr>
            </a:lvl5pPr>
            <a:lvl6pPr marL="400736" algn="ctr" defTabSz="914179" fontAlgn="base">
              <a:spcBef>
                <a:spcPct val="0"/>
              </a:spcBef>
              <a:spcAft>
                <a:spcPct val="0"/>
              </a:spcAft>
              <a:defRPr sz="3500">
                <a:latin typeface="Arial" charset="0"/>
                <a:cs typeface="Arial" charset="0"/>
              </a:defRPr>
            </a:lvl6pPr>
            <a:lvl7pPr marL="801472" algn="ctr" defTabSz="914179" fontAlgn="base">
              <a:spcBef>
                <a:spcPct val="0"/>
              </a:spcBef>
              <a:spcAft>
                <a:spcPct val="0"/>
              </a:spcAft>
              <a:defRPr sz="3500">
                <a:latin typeface="Arial" charset="0"/>
                <a:cs typeface="Arial" charset="0"/>
              </a:defRPr>
            </a:lvl7pPr>
            <a:lvl8pPr marL="1202207" algn="ctr" defTabSz="914179" fontAlgn="base">
              <a:spcBef>
                <a:spcPct val="0"/>
              </a:spcBef>
              <a:spcAft>
                <a:spcPct val="0"/>
              </a:spcAft>
              <a:defRPr sz="3500">
                <a:latin typeface="Arial" charset="0"/>
                <a:cs typeface="Arial" charset="0"/>
              </a:defRPr>
            </a:lvl8pPr>
            <a:lvl9pPr marL="1602943" algn="ctr" defTabSz="914179" fontAlgn="base">
              <a:spcBef>
                <a:spcPct val="0"/>
              </a:spcBef>
              <a:spcAft>
                <a:spcPct val="0"/>
              </a:spcAft>
              <a:defRPr sz="3500">
                <a:latin typeface="Arial" charset="0"/>
                <a:cs typeface="Arial" charset="0"/>
              </a:defRPr>
            </a:lvl9pPr>
          </a:lstStyle>
          <a:p>
            <a:r>
              <a:rPr lang="en-US" dirty="0" err="1"/>
              <a:t>Cibles</a:t>
            </a:r>
            <a:r>
              <a:rPr lang="en-US" dirty="0"/>
              <a:t> de triple </a:t>
            </a:r>
            <a:r>
              <a:rPr lang="en-US" dirty="0" err="1"/>
              <a:t>élimination</a:t>
            </a:r>
            <a:endParaRPr lang="en-US" dirty="0"/>
          </a:p>
        </p:txBody>
      </p:sp>
      <p:graphicFrame>
        <p:nvGraphicFramePr>
          <p:cNvPr id="3" name="Table 8">
            <a:extLst>
              <a:ext uri="{FF2B5EF4-FFF2-40B4-BE49-F238E27FC236}">
                <a16:creationId xmlns:a16="http://schemas.microsoft.com/office/drawing/2014/main" id="{704758BB-77E2-2AFC-7554-400CA624CAC2}"/>
              </a:ext>
            </a:extLst>
          </p:cNvPr>
          <p:cNvGraphicFramePr>
            <a:graphicFrameLocks/>
          </p:cNvGraphicFramePr>
          <p:nvPr>
            <p:extLst>
              <p:ext uri="{D42A27DB-BD31-4B8C-83A1-F6EECF244321}">
                <p14:modId xmlns:p14="http://schemas.microsoft.com/office/powerpoint/2010/main" val="3434956965"/>
              </p:ext>
            </p:extLst>
          </p:nvPr>
        </p:nvGraphicFramePr>
        <p:xfrm>
          <a:off x="231709" y="824444"/>
          <a:ext cx="11728581" cy="5881864"/>
        </p:xfrm>
        <a:graphic>
          <a:graphicData uri="http://schemas.openxmlformats.org/drawingml/2006/table">
            <a:tbl>
              <a:tblPr firstRow="1" bandRow="1">
                <a:tableStyleId>{793D81CF-94F2-401A-BA57-92F5A7B2D0C5}</a:tableStyleId>
              </a:tblPr>
              <a:tblGrid>
                <a:gridCol w="2172122">
                  <a:extLst>
                    <a:ext uri="{9D8B030D-6E8A-4147-A177-3AD203B41FA5}">
                      <a16:colId xmlns:a16="http://schemas.microsoft.com/office/drawing/2014/main" val="1009410158"/>
                    </a:ext>
                  </a:extLst>
                </a:gridCol>
                <a:gridCol w="2930692">
                  <a:extLst>
                    <a:ext uri="{9D8B030D-6E8A-4147-A177-3AD203B41FA5}">
                      <a16:colId xmlns:a16="http://schemas.microsoft.com/office/drawing/2014/main" val="1064266893"/>
                    </a:ext>
                  </a:extLst>
                </a:gridCol>
                <a:gridCol w="2834117">
                  <a:extLst>
                    <a:ext uri="{9D8B030D-6E8A-4147-A177-3AD203B41FA5}">
                      <a16:colId xmlns:a16="http://schemas.microsoft.com/office/drawing/2014/main" val="2807912018"/>
                    </a:ext>
                  </a:extLst>
                </a:gridCol>
                <a:gridCol w="3791650">
                  <a:extLst>
                    <a:ext uri="{9D8B030D-6E8A-4147-A177-3AD203B41FA5}">
                      <a16:colId xmlns:a16="http://schemas.microsoft.com/office/drawing/2014/main" val="1095182112"/>
                    </a:ext>
                  </a:extLst>
                </a:gridCol>
              </a:tblGrid>
              <a:tr h="404715">
                <a:tc>
                  <a:txBody>
                    <a:bodyPr/>
                    <a:lstStyle/>
                    <a:p>
                      <a:pPr marL="0" marR="0" algn="ctr" fontAlgn="t">
                        <a:lnSpc>
                          <a:spcPct val="107000"/>
                        </a:lnSpc>
                        <a:spcBef>
                          <a:spcPts val="0"/>
                        </a:spcBef>
                        <a:spcAft>
                          <a:spcPts val="0"/>
                        </a:spcAft>
                      </a:pPr>
                      <a:endParaRPr lang="en-US" sz="2000" b="0" i="0" u="none" strike="noStrike" dirty="0">
                        <a:effectLst/>
                        <a:latin typeface="Arial" panose="020B0604020202020204" pitchFamily="34" charset="0"/>
                      </a:endParaRPr>
                    </a:p>
                  </a:txBody>
                  <a:tcPr marL="15348" marR="15348" marT="2132" marB="0">
                    <a:solidFill>
                      <a:srgbClr val="1E7FB8"/>
                    </a:solidFill>
                  </a:tcPr>
                </a:tc>
                <a:tc>
                  <a:txBody>
                    <a:bodyPr/>
                    <a:lstStyle/>
                    <a:p>
                      <a:pPr marL="0" marR="0" algn="ctr" fontAlgn="t">
                        <a:lnSpc>
                          <a:spcPct val="107000"/>
                        </a:lnSpc>
                        <a:spcBef>
                          <a:spcPts val="0"/>
                        </a:spcBef>
                        <a:spcAft>
                          <a:spcPts val="0"/>
                        </a:spcAft>
                      </a:pPr>
                      <a:r>
                        <a:rPr lang="en-US" sz="2000" u="none" strike="noStrike" dirty="0">
                          <a:effectLst/>
                        </a:rPr>
                        <a:t>ETME du VIH</a:t>
                      </a:r>
                      <a:endParaRPr lang="en-US" sz="2000" b="0" i="0" u="none" strike="noStrike" dirty="0">
                        <a:effectLst/>
                        <a:latin typeface="Arial" panose="020B0604020202020204" pitchFamily="34" charset="0"/>
                      </a:endParaRPr>
                    </a:p>
                  </a:txBody>
                  <a:tcPr marL="15348" marR="15348" marT="2132" marB="0">
                    <a:solidFill>
                      <a:srgbClr val="1E7FB8"/>
                    </a:solidFill>
                  </a:tcPr>
                </a:tc>
                <a:tc>
                  <a:txBody>
                    <a:bodyPr/>
                    <a:lstStyle/>
                    <a:p>
                      <a:pPr marL="0" marR="0" algn="ctr" fontAlgn="t">
                        <a:lnSpc>
                          <a:spcPct val="107000"/>
                        </a:lnSpc>
                        <a:spcBef>
                          <a:spcPts val="0"/>
                        </a:spcBef>
                        <a:spcAft>
                          <a:spcPts val="0"/>
                        </a:spcAft>
                      </a:pPr>
                      <a:r>
                        <a:rPr lang="en-US" sz="2000" u="none" strike="noStrike" dirty="0">
                          <a:effectLst/>
                        </a:rPr>
                        <a:t>ETME de la syphilis</a:t>
                      </a:r>
                      <a:endParaRPr lang="en-US" sz="2000" b="0" i="0" u="none" strike="noStrike" dirty="0">
                        <a:effectLst/>
                        <a:latin typeface="Arial" panose="020B0604020202020204" pitchFamily="34" charset="0"/>
                      </a:endParaRPr>
                    </a:p>
                  </a:txBody>
                  <a:tcPr marL="15348" marR="15348" marT="2132" marB="0">
                    <a:solidFill>
                      <a:srgbClr val="1E7FB8"/>
                    </a:solidFill>
                  </a:tcPr>
                </a:tc>
                <a:tc>
                  <a:txBody>
                    <a:bodyPr/>
                    <a:lstStyle/>
                    <a:p>
                      <a:pPr marL="0" marR="0" algn="ctr" fontAlgn="t">
                        <a:lnSpc>
                          <a:spcPct val="107000"/>
                        </a:lnSpc>
                        <a:spcBef>
                          <a:spcPts val="0"/>
                        </a:spcBef>
                        <a:spcAft>
                          <a:spcPts val="0"/>
                        </a:spcAft>
                      </a:pPr>
                      <a:r>
                        <a:rPr lang="en-US" sz="2000" u="none" strike="noStrike" dirty="0">
                          <a:effectLst/>
                        </a:rPr>
                        <a:t>ETME du VHB</a:t>
                      </a:r>
                      <a:endParaRPr lang="en-US" sz="2000" b="0" i="0" u="none" strike="noStrike" dirty="0">
                        <a:effectLst/>
                        <a:latin typeface="Arial" panose="020B0604020202020204" pitchFamily="34" charset="0"/>
                      </a:endParaRPr>
                    </a:p>
                  </a:txBody>
                  <a:tcPr marL="15348" marR="15348" marT="2132" marB="0">
                    <a:solidFill>
                      <a:srgbClr val="1E7FB8"/>
                    </a:solidFill>
                  </a:tcPr>
                </a:tc>
                <a:extLst>
                  <a:ext uri="{0D108BD9-81ED-4DB2-BD59-A6C34878D82A}">
                    <a16:rowId xmlns:a16="http://schemas.microsoft.com/office/drawing/2014/main" val="200259323"/>
                  </a:ext>
                </a:extLst>
              </a:tr>
              <a:tr h="928825">
                <a:tc>
                  <a:txBody>
                    <a:bodyPr/>
                    <a:lstStyle/>
                    <a:p>
                      <a:pPr marL="0" marR="0" algn="l" fontAlgn="t">
                        <a:lnSpc>
                          <a:spcPct val="107000"/>
                        </a:lnSpc>
                        <a:spcBef>
                          <a:spcPts val="0"/>
                        </a:spcBef>
                        <a:spcAft>
                          <a:spcPts val="0"/>
                        </a:spcAft>
                      </a:pPr>
                      <a:r>
                        <a:rPr lang="fr-FR" sz="1300" u="none" strike="noStrike" dirty="0">
                          <a:effectLst/>
                        </a:rPr>
                        <a:t>Objectifs souhaitables</a:t>
                      </a:r>
                    </a:p>
                    <a:p>
                      <a:pPr marL="0" marR="0" algn="l" fontAlgn="t">
                        <a:lnSpc>
                          <a:spcPct val="107000"/>
                        </a:lnSpc>
                        <a:spcBef>
                          <a:spcPts val="0"/>
                        </a:spcBef>
                        <a:spcAft>
                          <a:spcPts val="0"/>
                        </a:spcAft>
                      </a:pPr>
                      <a:r>
                        <a:rPr lang="fr-FR" sz="1300" u="none" strike="noStrike" dirty="0">
                          <a:effectLst/>
                        </a:rPr>
                        <a:t>de la stratégie mondiale du secteur de la santé à l’horizon 2030</a:t>
                      </a:r>
                      <a:endParaRPr lang="en-US" sz="1300" b="0" i="0" u="none" strike="noStrike" dirty="0">
                        <a:effectLst/>
                        <a:latin typeface="Arial" panose="020B0604020202020204" pitchFamily="34" charset="0"/>
                      </a:endParaRPr>
                    </a:p>
                  </a:txBody>
                  <a:tcPr marL="15348" marR="15348" marT="2132" marB="0"/>
                </a:tc>
                <a:tc>
                  <a:txBody>
                    <a:bodyPr/>
                    <a:lstStyle/>
                    <a:p>
                      <a:pPr marL="0" marR="0" algn="l" fontAlgn="t">
                        <a:lnSpc>
                          <a:spcPct val="107000"/>
                        </a:lnSpc>
                        <a:spcBef>
                          <a:spcPts val="0"/>
                        </a:spcBef>
                        <a:spcAft>
                          <a:spcPts val="0"/>
                        </a:spcAft>
                      </a:pPr>
                      <a:r>
                        <a:rPr lang="fr-FR" sz="1300" u="none" strike="noStrike" dirty="0">
                          <a:effectLst/>
                        </a:rPr>
                        <a:t>Zéro nouvelle infection chez</a:t>
                      </a:r>
                    </a:p>
                    <a:p>
                      <a:pPr marL="0" marR="0" algn="l" fontAlgn="t">
                        <a:lnSpc>
                          <a:spcPct val="107000"/>
                        </a:lnSpc>
                        <a:spcBef>
                          <a:spcPts val="0"/>
                        </a:spcBef>
                        <a:spcAft>
                          <a:spcPts val="0"/>
                        </a:spcAft>
                      </a:pPr>
                      <a:r>
                        <a:rPr lang="fr-FR" sz="1300" u="none" strike="noStrike" dirty="0">
                          <a:effectLst/>
                        </a:rPr>
                        <a:t>les nourrissons et les jeunes</a:t>
                      </a:r>
                    </a:p>
                    <a:p>
                      <a:pPr marL="0" marR="0" algn="l" fontAlgn="t">
                        <a:lnSpc>
                          <a:spcPct val="107000"/>
                        </a:lnSpc>
                        <a:spcBef>
                          <a:spcPts val="0"/>
                        </a:spcBef>
                        <a:spcAft>
                          <a:spcPts val="0"/>
                        </a:spcAft>
                      </a:pPr>
                      <a:r>
                        <a:rPr lang="fr-FR" sz="1300" u="none" strike="noStrike" dirty="0">
                          <a:effectLst/>
                        </a:rPr>
                        <a:t>enfants</a:t>
                      </a:r>
                      <a:endParaRPr lang="en-US" sz="1300" b="0" i="0" u="none" strike="noStrike" dirty="0">
                        <a:effectLst/>
                        <a:latin typeface="Arial" panose="020B0604020202020204" pitchFamily="34" charset="0"/>
                      </a:endParaRPr>
                    </a:p>
                  </a:txBody>
                  <a:tcPr marL="15348" marR="15348" marT="2132" marB="0"/>
                </a:tc>
                <a:tc>
                  <a:txBody>
                    <a:bodyPr/>
                    <a:lstStyle/>
                    <a:p>
                      <a:pPr marL="0" marR="0" algn="l" fontAlgn="t">
                        <a:lnSpc>
                          <a:spcPct val="107000"/>
                        </a:lnSpc>
                        <a:spcBef>
                          <a:spcPts val="0"/>
                        </a:spcBef>
                        <a:spcAft>
                          <a:spcPts val="0"/>
                        </a:spcAft>
                      </a:pPr>
                      <a:r>
                        <a:rPr lang="fr-FR" sz="1300" u="none" strike="noStrike" dirty="0">
                          <a:effectLst/>
                        </a:rPr>
                        <a:t>Nombre de cas de syphilis</a:t>
                      </a:r>
                    </a:p>
                    <a:p>
                      <a:pPr marL="0" marR="0" algn="l" fontAlgn="t">
                        <a:lnSpc>
                          <a:spcPct val="107000"/>
                        </a:lnSpc>
                        <a:spcBef>
                          <a:spcPts val="0"/>
                        </a:spcBef>
                        <a:spcAft>
                          <a:spcPts val="0"/>
                        </a:spcAft>
                      </a:pPr>
                      <a:r>
                        <a:rPr lang="fr-FR" sz="1300" u="none" strike="noStrike" dirty="0">
                          <a:effectLst/>
                        </a:rPr>
                        <a:t>congénitale inférieur ou égal</a:t>
                      </a:r>
                    </a:p>
                    <a:p>
                      <a:pPr marL="0" marR="0" algn="l" fontAlgn="t">
                        <a:lnSpc>
                          <a:spcPct val="107000"/>
                        </a:lnSpc>
                        <a:spcBef>
                          <a:spcPts val="0"/>
                        </a:spcBef>
                        <a:spcAft>
                          <a:spcPts val="0"/>
                        </a:spcAft>
                      </a:pPr>
                      <a:r>
                        <a:rPr lang="fr-FR" sz="1300" u="none" strike="noStrike" dirty="0">
                          <a:effectLst/>
                        </a:rPr>
                        <a:t>à 50 pour 100 000 naissances</a:t>
                      </a:r>
                    </a:p>
                    <a:p>
                      <a:pPr marL="0" marR="0" algn="l" fontAlgn="t">
                        <a:lnSpc>
                          <a:spcPct val="107000"/>
                        </a:lnSpc>
                        <a:spcBef>
                          <a:spcPts val="0"/>
                        </a:spcBef>
                        <a:spcAft>
                          <a:spcPts val="0"/>
                        </a:spcAft>
                      </a:pPr>
                      <a:r>
                        <a:rPr lang="fr-FR" sz="1300" u="none" strike="noStrike" dirty="0">
                          <a:effectLst/>
                        </a:rPr>
                        <a:t>vivantes dans 80 % des pays</a:t>
                      </a:r>
                      <a:endParaRPr lang="en-GB" sz="1300" b="0" i="0" u="none" strike="noStrike" dirty="0">
                        <a:effectLst/>
                        <a:latin typeface="Arial" panose="020B0604020202020204" pitchFamily="34" charset="0"/>
                      </a:endParaRPr>
                    </a:p>
                  </a:txBody>
                  <a:tcPr marL="15348" marR="15348" marT="2132" marB="0"/>
                </a:tc>
                <a:tc>
                  <a:txBody>
                    <a:bodyPr/>
                    <a:lstStyle/>
                    <a:p>
                      <a:pPr marL="0" marR="0" algn="l" fontAlgn="t">
                        <a:lnSpc>
                          <a:spcPct val="107000"/>
                        </a:lnSpc>
                        <a:spcBef>
                          <a:spcPts val="0"/>
                        </a:spcBef>
                        <a:spcAft>
                          <a:spcPts val="0"/>
                        </a:spcAft>
                      </a:pPr>
                      <a:r>
                        <a:rPr lang="fr-FR" sz="1300" b="1" u="none" strike="noStrike" dirty="0">
                          <a:effectLst/>
                        </a:rPr>
                        <a:t>Réduction de 95 % de</a:t>
                      </a:r>
                    </a:p>
                    <a:p>
                      <a:pPr marL="0" marR="0" algn="l" fontAlgn="t">
                        <a:lnSpc>
                          <a:spcPct val="107000"/>
                        </a:lnSpc>
                        <a:spcBef>
                          <a:spcPts val="0"/>
                        </a:spcBef>
                        <a:spcAft>
                          <a:spcPts val="0"/>
                        </a:spcAft>
                      </a:pPr>
                      <a:r>
                        <a:rPr lang="fr-FR" sz="1300" b="1" u="none" strike="noStrike" dirty="0">
                          <a:effectLst/>
                        </a:rPr>
                        <a:t>l’incidence des infections</a:t>
                      </a:r>
                    </a:p>
                    <a:p>
                      <a:pPr marL="0" marR="0" algn="l" fontAlgn="t">
                        <a:lnSpc>
                          <a:spcPct val="107000"/>
                        </a:lnSpc>
                        <a:spcBef>
                          <a:spcPts val="0"/>
                        </a:spcBef>
                        <a:spcAft>
                          <a:spcPts val="0"/>
                        </a:spcAft>
                      </a:pPr>
                      <a:r>
                        <a:rPr lang="fr-FR" sz="1300" b="1" u="none" strike="noStrike" dirty="0">
                          <a:effectLst/>
                        </a:rPr>
                        <a:t>chroniques à VHB</a:t>
                      </a:r>
                    </a:p>
                  </a:txBody>
                  <a:tcPr marL="15348" marR="15348" marT="2132" marB="0"/>
                </a:tc>
                <a:extLst>
                  <a:ext uri="{0D108BD9-81ED-4DB2-BD59-A6C34878D82A}">
                    <a16:rowId xmlns:a16="http://schemas.microsoft.com/office/drawing/2014/main" val="1270668532"/>
                  </a:ext>
                </a:extLst>
              </a:tr>
              <a:tr h="1367400">
                <a:tc>
                  <a:txBody>
                    <a:bodyPr/>
                    <a:lstStyle/>
                    <a:p>
                      <a:pPr marL="0" marR="0" algn="l" fontAlgn="t">
                        <a:lnSpc>
                          <a:spcPct val="107000"/>
                        </a:lnSpc>
                        <a:spcBef>
                          <a:spcPts val="0"/>
                        </a:spcBef>
                        <a:spcAft>
                          <a:spcPts val="0"/>
                        </a:spcAft>
                      </a:pPr>
                      <a:endParaRPr lang="en-US" sz="1300" i="1" u="none" strike="noStrike" kern="1200" dirty="0">
                        <a:effectLst/>
                      </a:endParaRPr>
                    </a:p>
                    <a:p>
                      <a:pPr marL="0" marR="0" algn="l" fontAlgn="t">
                        <a:lnSpc>
                          <a:spcPct val="107000"/>
                        </a:lnSpc>
                        <a:spcBef>
                          <a:spcPts val="0"/>
                        </a:spcBef>
                        <a:spcAft>
                          <a:spcPts val="0"/>
                        </a:spcAft>
                      </a:pPr>
                      <a:r>
                        <a:rPr lang="en-US" sz="1300" b="1" i="1" u="none" strike="noStrike" kern="1200" dirty="0">
                          <a:solidFill>
                            <a:srgbClr val="FF0000"/>
                          </a:solidFill>
                          <a:effectLst/>
                        </a:rPr>
                        <a:t>CIBLES D’IMPACT</a:t>
                      </a:r>
                    </a:p>
                    <a:p>
                      <a:pPr marL="0" marR="0" algn="l" fontAlgn="t">
                        <a:lnSpc>
                          <a:spcPct val="107000"/>
                        </a:lnSpc>
                        <a:spcBef>
                          <a:spcPts val="0"/>
                        </a:spcBef>
                        <a:spcAft>
                          <a:spcPts val="0"/>
                        </a:spcAft>
                      </a:pPr>
                      <a:endParaRPr lang="en-US" sz="1300" i="1" u="none" strike="noStrike" kern="1200" dirty="0">
                        <a:effectLst/>
                      </a:endParaRPr>
                    </a:p>
                    <a:p>
                      <a:pPr marL="0" marR="0" lvl="0" indent="0" algn="l" defTabSz="767020" rtl="0" eaLnBrk="1" fontAlgn="t" latinLnBrk="0" hangingPunct="1">
                        <a:lnSpc>
                          <a:spcPct val="107000"/>
                        </a:lnSpc>
                        <a:spcBef>
                          <a:spcPts val="0"/>
                        </a:spcBef>
                        <a:spcAft>
                          <a:spcPts val="0"/>
                        </a:spcAft>
                        <a:buClrTx/>
                        <a:buSzTx/>
                        <a:buFontTx/>
                        <a:buNone/>
                        <a:tabLst/>
                        <a:defRPr/>
                      </a:pPr>
                      <a:r>
                        <a:rPr lang="fr-FR" sz="1300" i="1" u="none" strike="noStrike" kern="1200" dirty="0">
                          <a:effectLst/>
                        </a:rPr>
                        <a:t>Les critères d'impact doivent avoir été respectés pendant un an </a:t>
                      </a:r>
                      <a:endParaRPr lang="en-US" sz="1300" b="0" i="1" u="none" strike="noStrike" kern="1200" dirty="0">
                        <a:solidFill>
                          <a:srgbClr val="000000"/>
                        </a:solidFill>
                        <a:effectLst/>
                        <a:latin typeface="Calibri" panose="020F0502020204030204" pitchFamily="34" charset="0"/>
                        <a:ea typeface="+mn-ea"/>
                        <a:cs typeface="Times New Roman" panose="02020603050405020304" pitchFamily="18" charset="0"/>
                      </a:endParaRPr>
                    </a:p>
                  </a:txBody>
                  <a:tcPr marL="15348" marR="15348" marT="2132" marB="0"/>
                </a:tc>
                <a:tc>
                  <a:txBody>
                    <a:bodyPr/>
                    <a:lstStyle/>
                    <a:p>
                      <a:pPr marL="0" marR="0" algn="l" fontAlgn="t">
                        <a:lnSpc>
                          <a:spcPct val="107000"/>
                        </a:lnSpc>
                        <a:spcBef>
                          <a:spcPts val="0"/>
                        </a:spcBef>
                        <a:spcAft>
                          <a:spcPts val="1200"/>
                        </a:spcAft>
                      </a:pPr>
                      <a:r>
                        <a:rPr lang="fr-FR" sz="1300" u="none" strike="noStrike" dirty="0">
                          <a:effectLst/>
                        </a:rPr>
                        <a:t>Taux de cas, dans la population, de nouvelles infections pédiatriques à VIH dues à une TME </a:t>
                      </a:r>
                      <a:r>
                        <a:rPr lang="en-GB" sz="1300" b="1" u="none" strike="noStrike" kern="1200" dirty="0">
                          <a:solidFill>
                            <a:srgbClr val="FF0000"/>
                          </a:solidFill>
                          <a:effectLst/>
                        </a:rPr>
                        <a:t>≤</a:t>
                      </a:r>
                      <a:r>
                        <a:rPr lang="fr-FR" sz="1300" b="1" u="none" strike="noStrike" dirty="0">
                          <a:solidFill>
                            <a:srgbClr val="FF0000"/>
                          </a:solidFill>
                          <a:effectLst/>
                        </a:rPr>
                        <a:t> 50 cas pour 100 000 naissances vivantes</a:t>
                      </a:r>
                    </a:p>
                    <a:p>
                      <a:pPr marL="0" marR="0" algn="l" fontAlgn="t">
                        <a:lnSpc>
                          <a:spcPct val="107000"/>
                        </a:lnSpc>
                        <a:spcBef>
                          <a:spcPts val="0"/>
                        </a:spcBef>
                        <a:spcAft>
                          <a:spcPts val="1200"/>
                        </a:spcAft>
                      </a:pPr>
                      <a:r>
                        <a:rPr lang="fr-FR" sz="1300" b="0" u="none" strike="noStrike" dirty="0">
                          <a:effectLst/>
                        </a:rPr>
                        <a:t>Taux de TME du VIH </a:t>
                      </a:r>
                      <a:r>
                        <a:rPr lang="en-GB" sz="1300" b="1" u="none" strike="noStrike" kern="1200" dirty="0">
                          <a:solidFill>
                            <a:srgbClr val="FF0000"/>
                          </a:solidFill>
                          <a:effectLst/>
                        </a:rPr>
                        <a:t>&lt;2%</a:t>
                      </a:r>
                      <a:r>
                        <a:rPr lang="en-GB" sz="1300" u="none" strike="noStrike" dirty="0">
                          <a:effectLst/>
                        </a:rPr>
                        <a:t> </a:t>
                      </a:r>
                      <a:r>
                        <a:rPr lang="fr-FR" sz="1300" u="none" strike="noStrike" dirty="0">
                          <a:effectLst/>
                        </a:rPr>
                        <a:t>chez les mères non allaitantes</a:t>
                      </a:r>
                      <a:r>
                        <a:rPr lang="en-GB" sz="1300" u="none" strike="noStrike" dirty="0">
                          <a:effectLst/>
                        </a:rPr>
                        <a:t> OU </a:t>
                      </a:r>
                      <a:r>
                        <a:rPr lang="en-GB" sz="1300" b="1" u="none" strike="noStrike" kern="1200" dirty="0">
                          <a:solidFill>
                            <a:srgbClr val="FF0000"/>
                          </a:solidFill>
                          <a:effectLst/>
                        </a:rPr>
                        <a:t>&lt;5%</a:t>
                      </a:r>
                      <a:r>
                        <a:rPr lang="en-GB" sz="1300" u="none" strike="noStrike" dirty="0">
                          <a:effectLst/>
                        </a:rPr>
                        <a:t> chez les </a:t>
                      </a:r>
                      <a:r>
                        <a:rPr lang="en-GB" sz="1300" u="none" strike="noStrike" dirty="0" err="1">
                          <a:effectLst/>
                        </a:rPr>
                        <a:t>mères</a:t>
                      </a:r>
                      <a:r>
                        <a:rPr lang="en-GB" sz="1300" u="none" strike="noStrike" dirty="0">
                          <a:effectLst/>
                        </a:rPr>
                        <a:t> </a:t>
                      </a:r>
                      <a:r>
                        <a:rPr lang="en-GB" sz="1300" u="none" strike="noStrike" dirty="0" err="1">
                          <a:effectLst/>
                        </a:rPr>
                        <a:t>allaitantes</a:t>
                      </a:r>
                      <a:endParaRPr lang="en-GB" sz="1300" b="0" i="0" u="none" strike="noStrike" dirty="0">
                        <a:effectLst/>
                        <a:latin typeface="Arial" panose="020B0604020202020204" pitchFamily="34" charset="0"/>
                      </a:endParaRPr>
                    </a:p>
                  </a:txBody>
                  <a:tcPr marL="15348" marR="15348" marT="2132" marB="0"/>
                </a:tc>
                <a:tc>
                  <a:txBody>
                    <a:bodyPr/>
                    <a:lstStyle/>
                    <a:p>
                      <a:pPr marL="0" marR="0" algn="l" fontAlgn="t">
                        <a:lnSpc>
                          <a:spcPct val="107000"/>
                        </a:lnSpc>
                        <a:spcBef>
                          <a:spcPts val="0"/>
                        </a:spcBef>
                        <a:spcAft>
                          <a:spcPts val="1200"/>
                        </a:spcAft>
                      </a:pPr>
                      <a:r>
                        <a:rPr lang="fr-FR" sz="1300" u="none" strike="noStrike" dirty="0">
                          <a:effectLst/>
                        </a:rPr>
                        <a:t>Taux de cas de syphilis congénitale </a:t>
                      </a:r>
                      <a:r>
                        <a:rPr lang="en-GB" sz="1300" b="1" u="none" strike="noStrike" kern="1200" dirty="0">
                          <a:solidFill>
                            <a:srgbClr val="FF0000"/>
                          </a:solidFill>
                          <a:effectLst/>
                        </a:rPr>
                        <a:t>≤50 pour 100 000 naissances </a:t>
                      </a:r>
                      <a:r>
                        <a:rPr lang="en-GB" sz="1300" b="1" u="none" strike="noStrike" kern="1200" dirty="0" err="1">
                          <a:solidFill>
                            <a:srgbClr val="FF0000"/>
                          </a:solidFill>
                          <a:effectLst/>
                        </a:rPr>
                        <a:t>vivantes</a:t>
                      </a:r>
                    </a:p>
                    <a:p>
                      <a:pPr marL="0" marR="0" algn="l" fontAlgn="t">
                        <a:lnSpc>
                          <a:spcPct val="107000"/>
                        </a:lnSpc>
                        <a:spcBef>
                          <a:spcPts val="0"/>
                        </a:spcBef>
                        <a:spcAft>
                          <a:spcPts val="1200"/>
                        </a:spcAft>
                      </a:pPr>
                      <a:r>
                        <a:rPr lang="en-GB" sz="1300" u="none" strike="noStrike" dirty="0">
                          <a:effectLst/>
                        </a:rPr>
                        <a:t> </a:t>
                      </a:r>
                      <a:endParaRPr lang="en-GB" sz="1300" b="0" i="0" u="none" strike="noStrike" dirty="0">
                        <a:effectLst/>
                        <a:latin typeface="Arial" panose="020B0604020202020204" pitchFamily="34" charset="0"/>
                      </a:endParaRPr>
                    </a:p>
                  </a:txBody>
                  <a:tcPr marL="15348" marR="15348" marT="2132" marB="0"/>
                </a:tc>
                <a:tc>
                  <a:txBody>
                    <a:bodyPr/>
                    <a:lstStyle/>
                    <a:p>
                      <a:pPr marL="0" marR="0" algn="l" fontAlgn="t">
                        <a:lnSpc>
                          <a:spcPct val="107000"/>
                        </a:lnSpc>
                        <a:spcBef>
                          <a:spcPts val="0"/>
                        </a:spcBef>
                        <a:spcAft>
                          <a:spcPts val="1200"/>
                        </a:spcAft>
                      </a:pPr>
                      <a:r>
                        <a:rPr lang="fr-FR" sz="1300" b="1" i="0" u="none" strike="noStrike" dirty="0">
                          <a:effectLst/>
                          <a:latin typeface="Arial" panose="020B0604020202020204" pitchFamily="34" charset="0"/>
                        </a:rPr>
                        <a:t>Prévalence* de l’</a:t>
                      </a:r>
                      <a:r>
                        <a:rPr lang="fr-FR" sz="1300" b="1" i="0" u="none" strike="noStrike" dirty="0" err="1">
                          <a:effectLst/>
                          <a:latin typeface="Arial" panose="020B0604020202020204" pitchFamily="34" charset="0"/>
                        </a:rPr>
                        <a:t>AgHBs</a:t>
                      </a:r>
                      <a:r>
                        <a:rPr lang="fr-FR" sz="1300" b="1" i="0" u="none" strike="noStrike" dirty="0">
                          <a:effectLst/>
                          <a:latin typeface="Arial" panose="020B0604020202020204" pitchFamily="34" charset="0"/>
                        </a:rPr>
                        <a:t> </a:t>
                      </a:r>
                      <a:r>
                        <a:rPr lang="en-GB" sz="1300" b="1" u="none" strike="noStrike" kern="1200" dirty="0">
                          <a:solidFill>
                            <a:srgbClr val="FF0000"/>
                          </a:solidFill>
                          <a:effectLst/>
                        </a:rPr>
                        <a:t>≤</a:t>
                      </a:r>
                      <a:r>
                        <a:rPr lang="fr-FR" sz="1300" b="1" i="0" u="none" strike="noStrike" dirty="0">
                          <a:solidFill>
                            <a:srgbClr val="FF0000"/>
                          </a:solidFill>
                          <a:effectLst/>
                          <a:latin typeface="Arial" panose="020B0604020202020204" pitchFamily="34" charset="0"/>
                        </a:rPr>
                        <a:t>0,1 % </a:t>
                      </a:r>
                      <a:r>
                        <a:rPr lang="fr-FR" sz="1300" b="1" i="0" u="none" strike="noStrike" dirty="0">
                          <a:effectLst/>
                          <a:latin typeface="Arial" panose="020B0604020202020204" pitchFamily="34" charset="0"/>
                        </a:rPr>
                        <a:t>pour les enfants d’un âge </a:t>
                      </a:r>
                      <a:r>
                        <a:rPr lang="en-GB" sz="1300" b="1" u="none" strike="noStrike" kern="1200" dirty="0">
                          <a:solidFill>
                            <a:schemeClr val="tx1"/>
                          </a:solidFill>
                          <a:effectLst/>
                        </a:rPr>
                        <a:t>≤</a:t>
                      </a:r>
                      <a:r>
                        <a:rPr lang="fr-FR" sz="1300" b="1" i="0" u="none" strike="noStrike" dirty="0">
                          <a:effectLst/>
                          <a:latin typeface="Arial" panose="020B0604020202020204" pitchFamily="34" charset="0"/>
                        </a:rPr>
                        <a:t>5 ans </a:t>
                      </a:r>
                    </a:p>
                    <a:p>
                      <a:pPr marL="0" marR="0" algn="l" fontAlgn="t">
                        <a:lnSpc>
                          <a:spcPct val="107000"/>
                        </a:lnSpc>
                        <a:spcBef>
                          <a:spcPts val="0"/>
                        </a:spcBef>
                        <a:spcAft>
                          <a:spcPts val="1200"/>
                        </a:spcAft>
                      </a:pPr>
                      <a:r>
                        <a:rPr lang="fr-FR" sz="1300" b="1" u="none" strike="noStrike" dirty="0">
                          <a:effectLst/>
                        </a:rPr>
                        <a:t>Cible d’impact supplémentaire d’un taux de TME </a:t>
                      </a:r>
                      <a:r>
                        <a:rPr lang="en-GB" sz="1300" b="1" u="none" strike="noStrike" kern="1200" dirty="0">
                          <a:solidFill>
                            <a:srgbClr val="FF0000"/>
                          </a:solidFill>
                          <a:effectLst/>
                        </a:rPr>
                        <a:t>≤ 2% </a:t>
                      </a:r>
                      <a:r>
                        <a:rPr lang="fr-FR" sz="1300" b="1" u="none" strike="noStrike" dirty="0">
                          <a:effectLst/>
                        </a:rPr>
                        <a:t>(pour les pays qui administrent en temps utile la DN du </a:t>
                      </a:r>
                      <a:r>
                        <a:rPr lang="fr-FR" sz="1300" b="1" u="none" strike="noStrike" dirty="0" err="1">
                          <a:effectLst/>
                        </a:rPr>
                        <a:t>HepB</a:t>
                      </a:r>
                      <a:r>
                        <a:rPr lang="fr-FR" sz="1300" b="1" u="none" strike="noStrike" dirty="0">
                          <a:effectLst/>
                        </a:rPr>
                        <a:t>)</a:t>
                      </a:r>
                      <a:endParaRPr lang="en-GB" sz="1300" b="1" u="none" strike="noStrike" kern="1200" dirty="0">
                        <a:solidFill>
                          <a:srgbClr val="FF0000"/>
                        </a:solidFill>
                        <a:effectLst/>
                        <a:latin typeface="+mn-lt"/>
                        <a:ea typeface="+mn-ea"/>
                        <a:cs typeface="+mn-cs"/>
                      </a:endParaRPr>
                    </a:p>
                  </a:txBody>
                  <a:tcPr marL="15348" marR="15348" marT="2132" marB="0"/>
                </a:tc>
                <a:extLst>
                  <a:ext uri="{0D108BD9-81ED-4DB2-BD59-A6C34878D82A}">
                    <a16:rowId xmlns:a16="http://schemas.microsoft.com/office/drawing/2014/main" val="3307389398"/>
                  </a:ext>
                </a:extLst>
              </a:tr>
              <a:tr h="2550325">
                <a:tc>
                  <a:txBody>
                    <a:bodyPr/>
                    <a:lstStyle/>
                    <a:p>
                      <a:pPr marL="0" marR="0" algn="l" fontAlgn="t">
                        <a:lnSpc>
                          <a:spcPct val="107000"/>
                        </a:lnSpc>
                        <a:spcBef>
                          <a:spcPts val="0"/>
                        </a:spcBef>
                        <a:spcAft>
                          <a:spcPts val="0"/>
                        </a:spcAft>
                      </a:pPr>
                      <a:r>
                        <a:rPr lang="en-US" sz="1300" u="none" strike="noStrike" kern="1200" dirty="0">
                          <a:effectLst/>
                        </a:rPr>
                        <a:t> </a:t>
                      </a:r>
                    </a:p>
                    <a:p>
                      <a:pPr marL="0" marR="0" algn="l" fontAlgn="t">
                        <a:lnSpc>
                          <a:spcPct val="107000"/>
                        </a:lnSpc>
                        <a:spcBef>
                          <a:spcPts val="0"/>
                        </a:spcBef>
                        <a:spcAft>
                          <a:spcPts val="0"/>
                        </a:spcAft>
                      </a:pPr>
                      <a:r>
                        <a:rPr lang="en-US" sz="1300" u="none" strike="noStrike" kern="1200" dirty="0">
                          <a:effectLst/>
                        </a:rPr>
                        <a:t> </a:t>
                      </a:r>
                    </a:p>
                    <a:p>
                      <a:pPr marL="0" marR="0" algn="l" fontAlgn="t">
                        <a:lnSpc>
                          <a:spcPct val="107000"/>
                        </a:lnSpc>
                        <a:spcBef>
                          <a:spcPts val="0"/>
                        </a:spcBef>
                        <a:spcAft>
                          <a:spcPts val="0"/>
                        </a:spcAft>
                      </a:pPr>
                      <a:r>
                        <a:rPr lang="en-US" sz="1300" b="1" i="1" u="none" strike="noStrike" kern="1200" dirty="0">
                          <a:solidFill>
                            <a:srgbClr val="FF0000"/>
                          </a:solidFill>
                          <a:effectLst/>
                        </a:rPr>
                        <a:t>CIBLES DE PROCESSUS/ PROGRAMMATIQUES</a:t>
                      </a:r>
                      <a:endParaRPr lang="en-US" sz="1300" i="1" u="none" strike="noStrike" kern="1200" dirty="0">
                        <a:effectLst/>
                      </a:endParaRPr>
                    </a:p>
                    <a:p>
                      <a:pPr marL="0" marR="0" algn="l" fontAlgn="t">
                        <a:lnSpc>
                          <a:spcPct val="107000"/>
                        </a:lnSpc>
                        <a:spcBef>
                          <a:spcPts val="0"/>
                        </a:spcBef>
                        <a:spcAft>
                          <a:spcPts val="0"/>
                        </a:spcAft>
                      </a:pPr>
                      <a:r>
                        <a:rPr lang="fr-FR" sz="1300" i="1" u="none" strike="noStrike" kern="1200" dirty="0">
                          <a:effectLst/>
                        </a:rPr>
                        <a:t>Les critères du processus doivent avoir été respectés pendant deux ans</a:t>
                      </a:r>
                      <a:endParaRPr lang="en-US" sz="1300" i="1" u="none" strike="noStrike" kern="1200" dirty="0">
                        <a:effectLst/>
                      </a:endParaRPr>
                    </a:p>
                    <a:p>
                      <a:pPr marL="0" marR="0" algn="l" fontAlgn="t">
                        <a:lnSpc>
                          <a:spcPct val="107000"/>
                        </a:lnSpc>
                        <a:spcBef>
                          <a:spcPts val="0"/>
                        </a:spcBef>
                        <a:spcAft>
                          <a:spcPts val="0"/>
                        </a:spcAft>
                      </a:pPr>
                      <a:r>
                        <a:rPr lang="en-US" sz="1300" u="none" strike="noStrike" kern="1200" dirty="0">
                          <a:effectLst/>
                        </a:rPr>
                        <a:t> </a:t>
                      </a:r>
                      <a:endParaRPr lang="en-US" sz="1300" b="1" i="0" u="none" strike="noStrike" kern="1200" dirty="0">
                        <a:solidFill>
                          <a:srgbClr val="000000"/>
                        </a:solidFill>
                        <a:effectLst/>
                        <a:latin typeface="Calibri" panose="020F0502020204030204" pitchFamily="34" charset="0"/>
                        <a:ea typeface="+mn-ea"/>
                        <a:cs typeface="Times New Roman" panose="02020603050405020304" pitchFamily="18" charset="0"/>
                      </a:endParaRPr>
                    </a:p>
                  </a:txBody>
                  <a:tcPr marL="20465" marR="20465" marT="10232" marB="10232">
                    <a:solidFill>
                      <a:srgbClr val="DAF5FE"/>
                    </a:solidFill>
                  </a:tcPr>
                </a:tc>
                <a:tc>
                  <a:txBody>
                    <a:bodyPr/>
                    <a:lstStyle/>
                    <a:p>
                      <a:pPr marL="0" marR="0" algn="l" fontAlgn="t">
                        <a:lnSpc>
                          <a:spcPct val="107000"/>
                        </a:lnSpc>
                        <a:spcBef>
                          <a:spcPts val="600"/>
                        </a:spcBef>
                        <a:spcAft>
                          <a:spcPts val="0"/>
                        </a:spcAft>
                      </a:pPr>
                      <a:r>
                        <a:rPr lang="fr-FR" sz="1300" b="1" u="none" strike="noStrike" dirty="0">
                          <a:solidFill>
                            <a:srgbClr val="FF0000"/>
                          </a:solidFill>
                          <a:effectLst/>
                        </a:rPr>
                        <a:t>Couverture des soins prénatals </a:t>
                      </a:r>
                      <a:r>
                        <a:rPr lang="fr-FR" sz="1300" u="none" strike="noStrike" dirty="0">
                          <a:effectLst/>
                        </a:rPr>
                        <a:t>(au moins une visite [soins prénatals 1])</a:t>
                      </a:r>
                      <a:r>
                        <a:rPr lang="en-GB" sz="1300" u="none" strike="noStrike" dirty="0">
                          <a:effectLst/>
                        </a:rPr>
                        <a:t> </a:t>
                      </a:r>
                      <a:r>
                        <a:rPr lang="en-GB" sz="1300" b="1" u="none" strike="noStrike" kern="1200" dirty="0">
                          <a:solidFill>
                            <a:srgbClr val="FF0000"/>
                          </a:solidFill>
                          <a:effectLst/>
                        </a:rPr>
                        <a:t>≥95%</a:t>
                      </a:r>
                    </a:p>
                    <a:p>
                      <a:pPr marL="0" marR="0" algn="l" fontAlgn="t">
                        <a:lnSpc>
                          <a:spcPct val="107000"/>
                        </a:lnSpc>
                        <a:spcBef>
                          <a:spcPts val="600"/>
                        </a:spcBef>
                        <a:spcAft>
                          <a:spcPts val="0"/>
                        </a:spcAft>
                      </a:pPr>
                      <a:r>
                        <a:rPr lang="fr-FR" sz="1300" b="1" u="none" strike="noStrike" kern="1200" dirty="0">
                          <a:solidFill>
                            <a:srgbClr val="FF0000"/>
                          </a:solidFill>
                          <a:effectLst/>
                        </a:rPr>
                        <a:t>Couverture du dépistage du VIH </a:t>
                      </a:r>
                      <a:r>
                        <a:rPr lang="en-GB" sz="1300" b="1" u="none" strike="noStrike" kern="1200" dirty="0">
                          <a:solidFill>
                            <a:srgbClr val="FF0000"/>
                          </a:solidFill>
                          <a:effectLst/>
                        </a:rPr>
                        <a:t>≥95% </a:t>
                      </a:r>
                      <a:r>
                        <a:rPr lang="en-GB" sz="1300" b="0" u="none" strike="noStrike" kern="1200" dirty="0">
                          <a:solidFill>
                            <a:schemeClr val="tx1"/>
                          </a:solidFill>
                          <a:effectLst/>
                        </a:rPr>
                        <a:t>pour les femmes enceintes</a:t>
                      </a:r>
                    </a:p>
                    <a:p>
                      <a:pPr marL="0" marR="0" algn="l" fontAlgn="t">
                        <a:lnSpc>
                          <a:spcPct val="107000"/>
                        </a:lnSpc>
                        <a:spcBef>
                          <a:spcPts val="600"/>
                        </a:spcBef>
                        <a:spcAft>
                          <a:spcPts val="0"/>
                        </a:spcAft>
                      </a:pPr>
                      <a:r>
                        <a:rPr lang="fr-FR" sz="1300" b="1" u="none" strike="noStrike" dirty="0">
                          <a:solidFill>
                            <a:srgbClr val="FF0000"/>
                          </a:solidFill>
                          <a:effectLst/>
                        </a:rPr>
                        <a:t>Couverture du traitement antirétroviral </a:t>
                      </a:r>
                      <a:r>
                        <a:rPr lang="en-GB" sz="1300" u="none" strike="noStrike" dirty="0">
                          <a:effectLst/>
                        </a:rPr>
                        <a:t>(HIV-positive pregnant women) of </a:t>
                      </a:r>
                      <a:r>
                        <a:rPr lang="en-GB" sz="1300" b="1" u="none" strike="noStrike" kern="1200" dirty="0">
                          <a:solidFill>
                            <a:srgbClr val="FF0000"/>
                          </a:solidFill>
                          <a:effectLst/>
                        </a:rPr>
                        <a:t>≥95%</a:t>
                      </a:r>
                      <a:endParaRPr lang="en-GB" sz="1300" b="1" u="none" strike="noStrike" kern="1200" dirty="0">
                        <a:solidFill>
                          <a:srgbClr val="FF0000"/>
                        </a:solidFill>
                        <a:effectLst/>
                        <a:latin typeface="+mn-lt"/>
                        <a:ea typeface="+mn-ea"/>
                        <a:cs typeface="+mn-cs"/>
                      </a:endParaRPr>
                    </a:p>
                  </a:txBody>
                  <a:tcPr marL="20465" marR="20465" marT="10232" marB="10232">
                    <a:solidFill>
                      <a:srgbClr val="DAF5FE"/>
                    </a:solidFill>
                  </a:tcPr>
                </a:tc>
                <a:tc>
                  <a:txBody>
                    <a:bodyPr/>
                    <a:lstStyle/>
                    <a:p>
                      <a:pPr marL="0" marR="0" algn="l" fontAlgn="t">
                        <a:lnSpc>
                          <a:spcPct val="107000"/>
                        </a:lnSpc>
                        <a:spcBef>
                          <a:spcPts val="600"/>
                        </a:spcBef>
                        <a:spcAft>
                          <a:spcPts val="0"/>
                        </a:spcAft>
                      </a:pPr>
                      <a:r>
                        <a:rPr lang="fr-FR" sz="1300" b="1" u="none" strike="noStrike" dirty="0">
                          <a:solidFill>
                            <a:srgbClr val="FF0000"/>
                          </a:solidFill>
                          <a:effectLst/>
                        </a:rPr>
                        <a:t>Couverture des soins prénatals </a:t>
                      </a:r>
                      <a:r>
                        <a:rPr lang="fr-FR" sz="1300" u="none" strike="noStrike" dirty="0">
                          <a:effectLst/>
                        </a:rPr>
                        <a:t>(au moins une visite [soins prénatals 1])</a:t>
                      </a:r>
                      <a:r>
                        <a:rPr lang="en-GB" sz="1300" u="none" strike="noStrike" dirty="0">
                          <a:effectLst/>
                        </a:rPr>
                        <a:t> </a:t>
                      </a:r>
                      <a:r>
                        <a:rPr lang="en-GB" sz="1300" b="1" u="none" strike="noStrike" kern="1200" dirty="0">
                          <a:solidFill>
                            <a:srgbClr val="FF0000"/>
                          </a:solidFill>
                          <a:effectLst/>
                        </a:rPr>
                        <a:t>≥95%</a:t>
                      </a:r>
                      <a:r>
                        <a:rPr lang="en-GB" sz="1300" u="none" strike="noStrike" dirty="0">
                          <a:effectLst/>
                        </a:rPr>
                        <a:t> </a:t>
                      </a:r>
                    </a:p>
                    <a:p>
                      <a:pPr marL="0" marR="0" algn="l" fontAlgn="t">
                        <a:lnSpc>
                          <a:spcPct val="107000"/>
                        </a:lnSpc>
                        <a:spcBef>
                          <a:spcPts val="600"/>
                        </a:spcBef>
                        <a:spcAft>
                          <a:spcPts val="0"/>
                        </a:spcAft>
                      </a:pPr>
                      <a:r>
                        <a:rPr lang="fr-FR" sz="1300" b="1" u="none" strike="noStrike" kern="1200" dirty="0">
                          <a:solidFill>
                            <a:srgbClr val="FF0000"/>
                          </a:solidFill>
                          <a:effectLst/>
                        </a:rPr>
                        <a:t>Couverture du dépistage de la syphilis </a:t>
                      </a:r>
                      <a:r>
                        <a:rPr lang="en-GB" sz="1300" b="1" u="none" strike="noStrike" kern="1200" dirty="0">
                          <a:solidFill>
                            <a:srgbClr val="FF0000"/>
                          </a:solidFill>
                          <a:effectLst/>
                        </a:rPr>
                        <a:t>≥95% </a:t>
                      </a:r>
                      <a:r>
                        <a:rPr lang="en-GB" sz="1300" b="0" u="none" strike="noStrike" kern="1200" dirty="0">
                          <a:solidFill>
                            <a:schemeClr val="tx1"/>
                          </a:solidFill>
                          <a:effectLst/>
                        </a:rPr>
                        <a:t>pour les femmes enceintes </a:t>
                      </a:r>
                      <a:r>
                        <a:rPr lang="fr-FR" sz="1300" b="0" u="none" strike="noStrike" kern="1200" dirty="0">
                          <a:solidFill>
                            <a:schemeClr val="tx1"/>
                          </a:solidFill>
                          <a:effectLst/>
                        </a:rPr>
                        <a:t>qui ont consulté au moins une fois pour des soins prénatals</a:t>
                      </a:r>
                      <a:endParaRPr lang="en-GB" sz="1300" u="none" strike="noStrike" dirty="0">
                        <a:effectLst/>
                      </a:endParaRPr>
                    </a:p>
                    <a:p>
                      <a:pPr marL="0" marR="0" algn="l" fontAlgn="t">
                        <a:lnSpc>
                          <a:spcPct val="107000"/>
                        </a:lnSpc>
                        <a:spcBef>
                          <a:spcPts val="600"/>
                        </a:spcBef>
                        <a:spcAft>
                          <a:spcPts val="0"/>
                        </a:spcAft>
                      </a:pPr>
                      <a:r>
                        <a:rPr lang="fr-FR" sz="1300" b="1" u="none" strike="noStrike" dirty="0">
                          <a:solidFill>
                            <a:srgbClr val="FF0000"/>
                          </a:solidFill>
                          <a:effectLst/>
                        </a:rPr>
                        <a:t>Traitement adéquat contre la syphilis </a:t>
                      </a:r>
                      <a:r>
                        <a:rPr lang="fr-FR" sz="1300" u="none" strike="noStrike" dirty="0">
                          <a:effectLst/>
                        </a:rPr>
                        <a:t>de </a:t>
                      </a:r>
                      <a:r>
                        <a:rPr lang="en-GB" sz="1300" b="1" u="none" strike="noStrike" kern="1200" dirty="0">
                          <a:solidFill>
                            <a:srgbClr val="FF0000"/>
                          </a:solidFill>
                          <a:effectLst/>
                        </a:rPr>
                        <a:t>≥95% </a:t>
                      </a:r>
                      <a:r>
                        <a:rPr lang="fr-FR" sz="1300" u="none" strike="noStrike" dirty="0">
                          <a:effectLst/>
                        </a:rPr>
                        <a:t>des femmes enceintes séropositives pour la syphilis</a:t>
                      </a:r>
                      <a:endParaRPr lang="en-GB" sz="1300" b="1" u="none" strike="noStrike" kern="1200" dirty="0">
                        <a:solidFill>
                          <a:srgbClr val="FF0000"/>
                        </a:solidFill>
                        <a:effectLst/>
                        <a:latin typeface="+mn-lt"/>
                        <a:ea typeface="+mn-ea"/>
                        <a:cs typeface="+mn-cs"/>
                      </a:endParaRPr>
                    </a:p>
                  </a:txBody>
                  <a:tcPr marL="20465" marR="20465" marT="10232" marB="10232">
                    <a:solidFill>
                      <a:srgbClr val="DAF5FE"/>
                    </a:solidFill>
                  </a:tcPr>
                </a:tc>
                <a:tc>
                  <a:txBody>
                    <a:bodyPr/>
                    <a:lstStyle/>
                    <a:p>
                      <a:pPr marL="0" marR="0" algn="l" fontAlgn="t">
                        <a:lnSpc>
                          <a:spcPct val="107000"/>
                        </a:lnSpc>
                        <a:spcBef>
                          <a:spcPts val="0"/>
                        </a:spcBef>
                        <a:spcAft>
                          <a:spcPts val="0"/>
                        </a:spcAft>
                      </a:pPr>
                      <a:r>
                        <a:rPr lang="fr-FR" sz="1300" b="1" u="sng" strike="noStrike" dirty="0">
                          <a:effectLst/>
                        </a:rPr>
                        <a:t>Avec vaccination universelle en temps utile par la DN du </a:t>
                      </a:r>
                      <a:r>
                        <a:rPr lang="fr-FR" sz="1300" b="1" u="sng" strike="noStrike" dirty="0" err="1">
                          <a:effectLst/>
                        </a:rPr>
                        <a:t>HepB</a:t>
                      </a:r>
                      <a:br>
                        <a:rPr lang="fr-FR" sz="1300" b="1" u="sng" strike="noStrike" dirty="0">
                          <a:effectLst/>
                        </a:rPr>
                      </a:br>
                      <a:r>
                        <a:rPr lang="en-GB" sz="1300" b="1" u="none" strike="noStrike" kern="1200" dirty="0">
                          <a:solidFill>
                            <a:srgbClr val="FF0000"/>
                          </a:solidFill>
                          <a:effectLst/>
                        </a:rPr>
                        <a:t>≥</a:t>
                      </a:r>
                      <a:r>
                        <a:rPr lang="en-US" sz="1300" b="1" u="none" strike="noStrike" dirty="0">
                          <a:solidFill>
                            <a:srgbClr val="FF0000"/>
                          </a:solidFill>
                          <a:effectLst/>
                        </a:rPr>
                        <a:t>90% </a:t>
                      </a:r>
                      <a:r>
                        <a:rPr lang="fr-FR" sz="1300" b="1" u="none" strike="noStrike" dirty="0">
                          <a:effectLst/>
                        </a:rPr>
                        <a:t>Couverture de la vaccination HepB3</a:t>
                      </a:r>
                      <a:endParaRPr lang="en-US" sz="1300" b="1" u="none" strike="noStrike" dirty="0">
                        <a:effectLst/>
                      </a:endParaRPr>
                    </a:p>
                    <a:p>
                      <a:pPr marL="0" marR="0" algn="l" fontAlgn="t">
                        <a:lnSpc>
                          <a:spcPct val="107000"/>
                        </a:lnSpc>
                        <a:spcBef>
                          <a:spcPts val="0"/>
                        </a:spcBef>
                        <a:spcAft>
                          <a:spcPts val="1200"/>
                        </a:spcAft>
                      </a:pPr>
                      <a:r>
                        <a:rPr lang="en-GB" sz="1300" b="1" u="none" strike="noStrike" kern="1200" dirty="0">
                          <a:solidFill>
                            <a:srgbClr val="FF0000"/>
                          </a:solidFill>
                          <a:effectLst/>
                        </a:rPr>
                        <a:t>≥</a:t>
                      </a:r>
                      <a:r>
                        <a:rPr lang="en-US" sz="1300" b="1" u="none" strike="noStrike" dirty="0">
                          <a:solidFill>
                            <a:srgbClr val="FF0000"/>
                          </a:solidFill>
                          <a:effectLst/>
                        </a:rPr>
                        <a:t>90% </a:t>
                      </a:r>
                      <a:r>
                        <a:rPr lang="fr-FR" sz="1300" b="1" dirty="0"/>
                        <a:t>Couverture de la DN du </a:t>
                      </a:r>
                      <a:r>
                        <a:rPr lang="fr-FR" sz="1300" b="1" dirty="0" err="1"/>
                        <a:t>HepB</a:t>
                      </a:r>
                      <a:endParaRPr lang="fr-FR" sz="1300" b="1" dirty="0"/>
                    </a:p>
                    <a:p>
                      <a:pPr marL="0" marR="0" algn="l" fontAlgn="t">
                        <a:lnSpc>
                          <a:spcPct val="107000"/>
                        </a:lnSpc>
                        <a:spcBef>
                          <a:spcPts val="0"/>
                        </a:spcBef>
                        <a:spcAft>
                          <a:spcPts val="0"/>
                        </a:spcAft>
                      </a:pPr>
                      <a:r>
                        <a:rPr lang="fr-FR" sz="1300" b="1" u="sng" strike="noStrike" dirty="0">
                          <a:effectLst/>
                        </a:rPr>
                        <a:t>Avec vaccination ciblée en temps utile par la DN du </a:t>
                      </a:r>
                      <a:r>
                        <a:rPr lang="fr-FR" sz="1300" b="1" u="sng" strike="noStrike" dirty="0" err="1">
                          <a:effectLst/>
                        </a:rPr>
                        <a:t>HepB</a:t>
                      </a:r>
                      <a:r>
                        <a:rPr lang="fr-FR" sz="1300" b="1" u="sng" strike="noStrike" dirty="0">
                          <a:effectLst/>
                        </a:rPr>
                        <a:t> ou ne pas de vaccination</a:t>
                      </a:r>
                    </a:p>
                    <a:p>
                      <a:pPr marL="0" marR="0" algn="l" fontAlgn="t">
                        <a:lnSpc>
                          <a:spcPct val="107000"/>
                        </a:lnSpc>
                        <a:spcBef>
                          <a:spcPts val="0"/>
                        </a:spcBef>
                        <a:spcAft>
                          <a:spcPts val="0"/>
                        </a:spcAft>
                      </a:pPr>
                      <a:r>
                        <a:rPr lang="fr-FR" sz="1300" b="1" u="sng" strike="noStrike" dirty="0">
                          <a:effectLst/>
                        </a:rPr>
                        <a:t>universelle </a:t>
                      </a:r>
                    </a:p>
                    <a:p>
                      <a:pPr marL="0" marR="0" algn="l" fontAlgn="t">
                        <a:lnSpc>
                          <a:spcPct val="107000"/>
                        </a:lnSpc>
                        <a:spcBef>
                          <a:spcPts val="0"/>
                        </a:spcBef>
                        <a:spcAft>
                          <a:spcPts val="0"/>
                        </a:spcAft>
                      </a:pPr>
                      <a:r>
                        <a:rPr lang="en-GB" sz="1300" b="1" u="none" strike="noStrike" kern="1200" dirty="0">
                          <a:solidFill>
                            <a:srgbClr val="FF0000"/>
                          </a:solidFill>
                          <a:effectLst/>
                        </a:rPr>
                        <a:t>≥</a:t>
                      </a:r>
                      <a:r>
                        <a:rPr lang="en-US" sz="1300" b="1" u="none" strike="noStrike" dirty="0">
                          <a:solidFill>
                            <a:srgbClr val="FF0000"/>
                          </a:solidFill>
                          <a:effectLst/>
                        </a:rPr>
                        <a:t>90% </a:t>
                      </a:r>
                      <a:r>
                        <a:rPr lang="fr-FR" sz="1300" b="1" u="none" strike="noStrike" dirty="0">
                          <a:effectLst/>
                        </a:rPr>
                        <a:t>Couverture de la vaccination HepB3</a:t>
                      </a:r>
                      <a:endParaRPr lang="en-US" sz="1300" b="1" u="none" strike="noStrike" dirty="0">
                        <a:effectLst/>
                      </a:endParaRPr>
                    </a:p>
                    <a:p>
                      <a:pPr marL="0" marR="0" algn="l" fontAlgn="t">
                        <a:lnSpc>
                          <a:spcPct val="107000"/>
                        </a:lnSpc>
                        <a:spcBef>
                          <a:spcPts val="0"/>
                        </a:spcBef>
                        <a:spcAft>
                          <a:spcPts val="1200"/>
                        </a:spcAft>
                      </a:pPr>
                      <a:r>
                        <a:rPr lang="en-GB" sz="1300" b="1" u="none" strike="noStrike" kern="1200" dirty="0">
                          <a:solidFill>
                            <a:srgbClr val="FF0000"/>
                          </a:solidFill>
                          <a:effectLst/>
                        </a:rPr>
                        <a:t>≥</a:t>
                      </a:r>
                      <a:r>
                        <a:rPr lang="en-US" sz="1300" b="1" u="none" strike="noStrike" dirty="0">
                          <a:solidFill>
                            <a:srgbClr val="FF0000"/>
                          </a:solidFill>
                          <a:effectLst/>
                        </a:rPr>
                        <a:t>90% </a:t>
                      </a:r>
                      <a:r>
                        <a:rPr lang="fr-FR" sz="1300" b="1" dirty="0"/>
                        <a:t>Couverture de la DN du </a:t>
                      </a:r>
                      <a:r>
                        <a:rPr lang="fr-FR" sz="1300" b="1" dirty="0" err="1"/>
                        <a:t>HepB</a:t>
                      </a:r>
                      <a:br>
                        <a:rPr lang="fr-FR" sz="1300" b="1" dirty="0"/>
                      </a:br>
                      <a:r>
                        <a:rPr lang="en-GB" sz="1300" b="1" u="none" strike="noStrike" kern="1200" dirty="0">
                          <a:solidFill>
                            <a:srgbClr val="FF0000"/>
                          </a:solidFill>
                          <a:effectLst/>
                        </a:rPr>
                        <a:t>≥</a:t>
                      </a:r>
                      <a:r>
                        <a:rPr lang="en-US" sz="1300" b="1" u="none" strike="noStrike" dirty="0">
                          <a:solidFill>
                            <a:srgbClr val="FF0000"/>
                          </a:solidFill>
                          <a:effectLst/>
                        </a:rPr>
                        <a:t>90% </a:t>
                      </a:r>
                      <a:r>
                        <a:rPr lang="fr-FR" sz="1300" b="1" u="none" strike="noStrike" dirty="0">
                          <a:effectLst/>
                        </a:rPr>
                        <a:t>Couverture du dépistage maternel de l’</a:t>
                      </a:r>
                      <a:r>
                        <a:rPr lang="fr-FR" sz="1300" b="1" u="none" strike="noStrike" dirty="0" err="1">
                          <a:effectLst/>
                        </a:rPr>
                        <a:t>AgHBs</a:t>
                      </a:r>
                      <a:br>
                        <a:rPr lang="fr-FR" sz="1300" b="1" u="none" strike="noStrike" dirty="0">
                          <a:effectLst/>
                        </a:rPr>
                      </a:br>
                      <a:r>
                        <a:rPr lang="en-GB" sz="1300" b="1" u="none" strike="noStrike" kern="1200" dirty="0">
                          <a:solidFill>
                            <a:srgbClr val="FF0000"/>
                          </a:solidFill>
                          <a:effectLst/>
                        </a:rPr>
                        <a:t>≥</a:t>
                      </a:r>
                      <a:r>
                        <a:rPr lang="en-US" sz="1300" b="1" u="none" strike="noStrike" dirty="0">
                          <a:solidFill>
                            <a:srgbClr val="FF0000"/>
                          </a:solidFill>
                          <a:effectLst/>
                        </a:rPr>
                        <a:t>90% </a:t>
                      </a:r>
                      <a:r>
                        <a:rPr lang="en-US" sz="1300" b="1" dirty="0"/>
                        <a:t>Couverture des </a:t>
                      </a:r>
                      <a:r>
                        <a:rPr lang="en-US" sz="1300" b="1" dirty="0" err="1"/>
                        <a:t>antiviraux</a:t>
                      </a:r>
                      <a:r>
                        <a:rPr lang="en-US" sz="1300" b="1" dirty="0"/>
                        <a:t> </a:t>
                      </a:r>
                      <a:r>
                        <a:rPr lang="fr-FR" sz="1300" b="1" i="0" u="none" strike="noStrike" dirty="0">
                          <a:effectLst/>
                          <a:latin typeface="Arial" panose="020B0604020202020204" pitchFamily="34" charset="0"/>
                        </a:rPr>
                        <a:t>pour les femmes enceintes éligibles</a:t>
                      </a:r>
                      <a:endParaRPr lang="en-US" sz="1300" b="1" i="0" u="none" strike="noStrike" dirty="0">
                        <a:effectLst/>
                        <a:latin typeface="Arial" panose="020B0604020202020204" pitchFamily="34" charset="0"/>
                      </a:endParaRPr>
                    </a:p>
                  </a:txBody>
                  <a:tcPr marL="15348" marR="15348" marT="2132" marB="0" anchor="ctr">
                    <a:solidFill>
                      <a:srgbClr val="DAF5FE"/>
                    </a:solidFill>
                  </a:tcPr>
                </a:tc>
                <a:extLst>
                  <a:ext uri="{0D108BD9-81ED-4DB2-BD59-A6C34878D82A}">
                    <a16:rowId xmlns:a16="http://schemas.microsoft.com/office/drawing/2014/main" val="3995662434"/>
                  </a:ext>
                </a:extLst>
              </a:tr>
            </a:tbl>
          </a:graphicData>
        </a:graphic>
      </p:graphicFrame>
    </p:spTree>
    <p:extLst>
      <p:ext uri="{BB962C8B-B14F-4D97-AF65-F5344CB8AC3E}">
        <p14:creationId xmlns:p14="http://schemas.microsoft.com/office/powerpoint/2010/main" val="29050656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9FAF6-1036-8CB0-3B1B-E0F12AAAAFDE}"/>
              </a:ext>
            </a:extLst>
          </p:cNvPr>
          <p:cNvSpPr>
            <a:spLocks noGrp="1"/>
          </p:cNvSpPr>
          <p:nvPr>
            <p:ph type="title"/>
          </p:nvPr>
        </p:nvSpPr>
        <p:spPr>
          <a:xfrm>
            <a:off x="450643" y="-23353"/>
            <a:ext cx="12192000" cy="1238250"/>
          </a:xfrm>
        </p:spPr>
        <p:txBody>
          <a:bodyPr/>
          <a:lstStyle/>
          <a:p>
            <a:r>
              <a:rPr lang="en-GB" altLang="en-US" sz="3200" dirty="0" err="1">
                <a:solidFill>
                  <a:srgbClr val="C00000"/>
                </a:solidFill>
              </a:rPr>
              <a:t>Approache</a:t>
            </a:r>
            <a:r>
              <a:rPr lang="en-GB" altLang="en-US" sz="3200" dirty="0">
                <a:solidFill>
                  <a:srgbClr val="C00000"/>
                </a:solidFill>
              </a:rPr>
              <a:t> progressive </a:t>
            </a:r>
            <a:r>
              <a:rPr lang="en-GB" altLang="en-US" sz="2400" dirty="0"/>
              <a:t>de la </a:t>
            </a:r>
            <a:r>
              <a:rPr lang="fr-FR" altLang="en-US" sz="2400" dirty="0"/>
              <a:t>prévention de l'infection </a:t>
            </a:r>
            <a:br>
              <a:rPr lang="fr-FR" altLang="en-US" sz="2400" dirty="0"/>
            </a:br>
            <a:r>
              <a:rPr lang="fr-FR" altLang="en-US" sz="2400" dirty="0"/>
              <a:t>par le VHB à la naissance et au cours des premières années de vie</a:t>
            </a:r>
            <a:endParaRPr lang="en-US" sz="2400" dirty="0"/>
          </a:p>
        </p:txBody>
      </p:sp>
      <p:graphicFrame>
        <p:nvGraphicFramePr>
          <p:cNvPr id="4" name="Content Placeholder 14">
            <a:extLst>
              <a:ext uri="{FF2B5EF4-FFF2-40B4-BE49-F238E27FC236}">
                <a16:creationId xmlns:a16="http://schemas.microsoft.com/office/drawing/2014/main" id="{499242EE-F0AA-473F-9563-9D3AFA36EFC2}"/>
              </a:ext>
            </a:extLst>
          </p:cNvPr>
          <p:cNvGraphicFramePr>
            <a:graphicFrameLocks/>
          </p:cNvGraphicFramePr>
          <p:nvPr>
            <p:extLst>
              <p:ext uri="{D42A27DB-BD31-4B8C-83A1-F6EECF244321}">
                <p14:modId xmlns:p14="http://schemas.microsoft.com/office/powerpoint/2010/main" val="1392369260"/>
              </p:ext>
            </p:extLst>
          </p:nvPr>
        </p:nvGraphicFramePr>
        <p:xfrm>
          <a:off x="1676400" y="685800"/>
          <a:ext cx="678180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14">
            <a:extLst>
              <a:ext uri="{FF2B5EF4-FFF2-40B4-BE49-F238E27FC236}">
                <a16:creationId xmlns:a16="http://schemas.microsoft.com/office/drawing/2014/main" id="{6E027143-C8FD-42ED-A4D4-FFA5932D7F35}"/>
              </a:ext>
            </a:extLst>
          </p:cNvPr>
          <p:cNvGraphicFramePr>
            <a:graphicFrameLocks/>
          </p:cNvGraphicFramePr>
          <p:nvPr>
            <p:extLst>
              <p:ext uri="{D42A27DB-BD31-4B8C-83A1-F6EECF244321}">
                <p14:modId xmlns:p14="http://schemas.microsoft.com/office/powerpoint/2010/main" val="4287378798"/>
              </p:ext>
            </p:extLst>
          </p:nvPr>
        </p:nvGraphicFramePr>
        <p:xfrm>
          <a:off x="1111754" y="1539491"/>
          <a:ext cx="7346446" cy="463270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Content Placeholder 7">
            <a:extLst>
              <a:ext uri="{FF2B5EF4-FFF2-40B4-BE49-F238E27FC236}">
                <a16:creationId xmlns:a16="http://schemas.microsoft.com/office/drawing/2014/main" id="{BF74931E-DF86-4830-BF71-1D9FDCF36743}"/>
              </a:ext>
            </a:extLst>
          </p:cNvPr>
          <p:cNvSpPr txBox="1">
            <a:spLocks/>
          </p:cNvSpPr>
          <p:nvPr/>
        </p:nvSpPr>
        <p:spPr bwMode="invGray">
          <a:xfrm>
            <a:off x="6876288" y="2593110"/>
            <a:ext cx="4996130" cy="1032873"/>
          </a:xfrm>
          <a:prstGeom prst="rect">
            <a:avLst/>
          </a:prstGeom>
        </p:spPr>
        <p:txBody>
          <a:bodyPr vert="horz" wrap="square" lIns="18000" tIns="0" rIns="18000" bIns="0" numCol="1" rtlCol="0" anchor="t" anchorCtr="0" compatLnSpc="1">
            <a:prstTxWarp prst="textNoShape">
              <a:avLst/>
            </a:prstTxWarp>
            <a:normAutofit/>
          </a:bodyPr>
          <a:lstStyle>
            <a:lvl1pPr marL="0" indent="0" algn="l" defTabSz="914400" rtl="0" eaLnBrk="1" latinLnBrk="0" hangingPunct="1">
              <a:lnSpc>
                <a:spcPct val="110000"/>
              </a:lnSpc>
              <a:spcBef>
                <a:spcPts val="1000"/>
              </a:spcBef>
              <a:spcAft>
                <a:spcPts val="600"/>
              </a:spcAft>
              <a:buClr>
                <a:schemeClr val="tx1"/>
              </a:buClr>
              <a:buSzPct val="80000"/>
              <a:buFontTx/>
              <a:buNone/>
              <a:defRPr sz="1400" b="0" kern="1200">
                <a:solidFill>
                  <a:schemeClr val="tx1"/>
                </a:solidFill>
                <a:latin typeface="+mn-lt"/>
                <a:ea typeface="+mn-ea"/>
                <a:cs typeface="Times New Roman" panose="02020603050405020304" pitchFamily="18" charset="0"/>
              </a:defRPr>
            </a:lvl1pPr>
            <a:lvl2pPr marL="466725"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2pPr>
            <a:lvl3pPr marL="827087"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3pPr>
            <a:lvl4pPr marL="1179513" indent="-285750"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tabLst>
                <a:tab pos="1074738" algn="l"/>
              </a:tabLst>
              <a:defRPr sz="1400" kern="1200">
                <a:solidFill>
                  <a:schemeClr val="tx1"/>
                </a:solidFill>
                <a:latin typeface="+mn-lt"/>
                <a:ea typeface="+mn-ea"/>
                <a:cs typeface="+mn-cs"/>
              </a:defRPr>
            </a:lvl4pPr>
            <a:lvl5pPr marL="1616075" indent="-358775" algn="l" defTabSz="914400" rtl="0" eaLnBrk="1" latinLnBrk="0" hangingPunct="1">
              <a:lnSpc>
                <a:spcPct val="110000"/>
              </a:lnSpc>
              <a:spcBef>
                <a:spcPts val="500"/>
              </a:spcBef>
              <a:spcAft>
                <a:spcPts val="600"/>
              </a:spcAft>
              <a:buClr>
                <a:schemeClr val="tx1"/>
              </a:buClr>
              <a:buSzPct val="100000"/>
              <a:buFont typeface="Arial" panose="020B0604020202020204" pitchFamily="34" charset="0"/>
              <a:buChar char="•"/>
              <a:defRPr sz="1400" kern="1200">
                <a:solidFill>
                  <a:schemeClr val="tx1"/>
                </a:solidFill>
                <a:latin typeface="+mn-lt"/>
                <a:ea typeface="+mn-ea"/>
                <a:cs typeface="+mn-cs"/>
              </a:defRPr>
            </a:lvl5pPr>
            <a:lvl6pPr marL="2062163" indent="-358775" algn="l" defTabSz="914400" rtl="0" eaLnBrk="1" latinLnBrk="0" hangingPunct="1">
              <a:lnSpc>
                <a:spcPct val="90000"/>
              </a:lnSpc>
              <a:spcBef>
                <a:spcPts val="500"/>
              </a:spcBef>
              <a:buClr>
                <a:schemeClr val="tx1"/>
              </a:buClr>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buClr>
                <a:srgbClr val="00B0F0"/>
              </a:buClr>
              <a:buSzPct val="100000"/>
              <a:defRPr/>
            </a:pPr>
            <a:r>
              <a:rPr lang="fr-FR" altLang="en-US" sz="1500" b="1" dirty="0">
                <a:solidFill>
                  <a:srgbClr val="000066"/>
                </a:solidFill>
                <a:latin typeface="Arial"/>
              </a:rPr>
              <a:t>L’</a:t>
            </a:r>
            <a:r>
              <a:rPr lang="fr-FR" altLang="en-US" sz="1500" b="1" dirty="0" err="1">
                <a:solidFill>
                  <a:srgbClr val="000066"/>
                </a:solidFill>
                <a:latin typeface="Arial"/>
              </a:rPr>
              <a:t>IgHB</a:t>
            </a:r>
            <a:r>
              <a:rPr lang="fr-FR" altLang="en-US" sz="1500" b="1" dirty="0">
                <a:solidFill>
                  <a:srgbClr val="000066"/>
                </a:solidFill>
                <a:latin typeface="Arial"/>
              </a:rPr>
              <a:t> est utilisé dans de nombreux pays à revenu élevé, </a:t>
            </a:r>
            <a:r>
              <a:rPr lang="fr-FR" altLang="en-US" sz="1500" dirty="0">
                <a:solidFill>
                  <a:srgbClr val="000066"/>
                </a:solidFill>
                <a:latin typeface="Arial"/>
              </a:rPr>
              <a:t>mais il existe des problèmes d'approvisionnement (quantité, qualité) dans la plupart des pays à revenu moyen ou faible.</a:t>
            </a:r>
            <a:endParaRPr lang="en-GB" altLang="en-US" sz="1500" dirty="0">
              <a:solidFill>
                <a:srgbClr val="000066"/>
              </a:solidFill>
              <a:latin typeface="Arial"/>
            </a:endParaRPr>
          </a:p>
        </p:txBody>
      </p:sp>
      <p:sp>
        <p:nvSpPr>
          <p:cNvPr id="8" name="TextBox 7">
            <a:extLst>
              <a:ext uri="{FF2B5EF4-FFF2-40B4-BE49-F238E27FC236}">
                <a16:creationId xmlns:a16="http://schemas.microsoft.com/office/drawing/2014/main" id="{F74D94FD-CBB5-47C0-917E-690398BE5B3F}"/>
              </a:ext>
            </a:extLst>
          </p:cNvPr>
          <p:cNvSpPr txBox="1"/>
          <p:nvPr/>
        </p:nvSpPr>
        <p:spPr>
          <a:xfrm>
            <a:off x="5791199" y="1835664"/>
            <a:ext cx="5681473" cy="584775"/>
          </a:xfrm>
          <a:prstGeom prst="rect">
            <a:avLst/>
          </a:prstGeom>
          <a:noFill/>
        </p:spPr>
        <p:txBody>
          <a:bodyPr wrap="square" rtlCol="0">
            <a:spAutoFit/>
          </a:bodyPr>
          <a:lstStyle/>
          <a:p>
            <a:pPr fontAlgn="auto">
              <a:spcBef>
                <a:spcPts val="0"/>
              </a:spcBef>
              <a:spcAft>
                <a:spcPts val="0"/>
              </a:spcAft>
            </a:pPr>
            <a:r>
              <a:rPr lang="fr-FR" altLang="en-US" sz="1600" dirty="0">
                <a:latin typeface="Arial"/>
                <a:ea typeface="+mn-ea"/>
              </a:rPr>
              <a:t>Le traitement antiviral </a:t>
            </a:r>
            <a:r>
              <a:rPr lang="fr-FR" altLang="en-US" sz="1600" b="0" dirty="0">
                <a:latin typeface="Arial"/>
                <a:ea typeface="+mn-ea"/>
              </a:rPr>
              <a:t>peut faire la différence pour le sous-groupe de femmes ayant une charge virale élevée</a:t>
            </a:r>
            <a:r>
              <a:rPr lang="fr-FR" altLang="en-US" sz="1600" dirty="0">
                <a:latin typeface="Arial"/>
                <a:ea typeface="+mn-ea"/>
              </a:rPr>
              <a:t>.</a:t>
            </a:r>
            <a:endParaRPr lang="en-GB" altLang="en-US" sz="1600" b="0" dirty="0">
              <a:latin typeface="Arial"/>
              <a:ea typeface="+mn-ea"/>
            </a:endParaRPr>
          </a:p>
        </p:txBody>
      </p:sp>
      <p:sp>
        <p:nvSpPr>
          <p:cNvPr id="9" name="TextBox 8">
            <a:extLst>
              <a:ext uri="{FF2B5EF4-FFF2-40B4-BE49-F238E27FC236}">
                <a16:creationId xmlns:a16="http://schemas.microsoft.com/office/drawing/2014/main" id="{787CA252-BF8E-4F3D-B63B-1BCEA3B69D4C}"/>
              </a:ext>
            </a:extLst>
          </p:cNvPr>
          <p:cNvSpPr txBox="1"/>
          <p:nvPr/>
        </p:nvSpPr>
        <p:spPr>
          <a:xfrm>
            <a:off x="8631935" y="4694872"/>
            <a:ext cx="3376894" cy="1477328"/>
          </a:xfrm>
          <a:prstGeom prst="rect">
            <a:avLst/>
          </a:prstGeom>
          <a:noFill/>
          <a:ln>
            <a:solidFill>
              <a:srgbClr val="FF0000"/>
            </a:solidFill>
          </a:ln>
        </p:spPr>
        <p:txBody>
          <a:bodyPr wrap="square" rtlCol="0">
            <a:spAutoFit/>
          </a:bodyPr>
          <a:lstStyle>
            <a:defPPr>
              <a:defRPr lang="en-GB"/>
            </a:defPPr>
            <a:lvl1pPr fontAlgn="auto">
              <a:spcBef>
                <a:spcPts val="0"/>
              </a:spcBef>
              <a:spcAft>
                <a:spcPts val="0"/>
              </a:spcAft>
              <a:buClr>
                <a:srgbClr val="00B0F0"/>
              </a:buClr>
              <a:buSzPct val="100000"/>
              <a:defRPr sz="1800" b="0">
                <a:solidFill>
                  <a:srgbClr val="7030A0"/>
                </a:solidFill>
                <a:latin typeface="Arial"/>
                <a:ea typeface="+mn-ea"/>
              </a:defRPr>
            </a:lvl1pPr>
          </a:lstStyle>
          <a:p>
            <a:r>
              <a:rPr lang="fr-FR" altLang="en-US" sz="1500" b="1" dirty="0">
                <a:solidFill>
                  <a:srgbClr val="000066"/>
                </a:solidFill>
                <a:cs typeface="Times New Roman" panose="02020603050405020304" pitchFamily="18" charset="0"/>
              </a:rPr>
              <a:t>3 doses de vaccin </a:t>
            </a:r>
            <a:r>
              <a:rPr lang="fr-FR" altLang="en-US" sz="1500" dirty="0">
                <a:solidFill>
                  <a:srgbClr val="000066"/>
                </a:solidFill>
                <a:cs typeface="Times New Roman" panose="02020603050405020304" pitchFamily="18" charset="0"/>
              </a:rPr>
              <a:t>réduisent les nouvelles infections. </a:t>
            </a:r>
            <a:r>
              <a:rPr lang="fr-FR" altLang="en-US" sz="1500" b="1" dirty="0">
                <a:solidFill>
                  <a:srgbClr val="000066"/>
                </a:solidFill>
                <a:cs typeface="Times New Roman" panose="02020603050405020304" pitchFamily="18" charset="0"/>
              </a:rPr>
              <a:t>Une dose universelle administrée à temps à la naissance</a:t>
            </a:r>
            <a:r>
              <a:rPr lang="fr-FR" altLang="en-US" sz="1500" dirty="0">
                <a:solidFill>
                  <a:srgbClr val="000066"/>
                </a:solidFill>
                <a:cs typeface="Times New Roman" panose="02020603050405020304" pitchFamily="18" charset="0"/>
              </a:rPr>
              <a:t> constitue la première ligne de défense contre l'infection périnatale pour tous les nourrissons.</a:t>
            </a:r>
            <a:endParaRPr lang="en-GB" altLang="en-US" sz="1500" dirty="0">
              <a:solidFill>
                <a:srgbClr val="000066"/>
              </a:solidFill>
              <a:cs typeface="Times New Roman" panose="02020603050405020304" pitchFamily="18" charset="0"/>
            </a:endParaRPr>
          </a:p>
        </p:txBody>
      </p:sp>
      <p:sp>
        <p:nvSpPr>
          <p:cNvPr id="10" name="TextBox 9">
            <a:extLst>
              <a:ext uri="{FF2B5EF4-FFF2-40B4-BE49-F238E27FC236}">
                <a16:creationId xmlns:a16="http://schemas.microsoft.com/office/drawing/2014/main" id="{3F9E1636-D891-42D5-91FA-746710496865}"/>
              </a:ext>
            </a:extLst>
          </p:cNvPr>
          <p:cNvSpPr txBox="1"/>
          <p:nvPr/>
        </p:nvSpPr>
        <p:spPr>
          <a:xfrm>
            <a:off x="7528608" y="3764485"/>
            <a:ext cx="4452481" cy="1015663"/>
          </a:xfrm>
          <a:prstGeom prst="rect">
            <a:avLst/>
          </a:prstGeom>
          <a:noFill/>
        </p:spPr>
        <p:txBody>
          <a:bodyPr wrap="square" rtlCol="0">
            <a:spAutoFit/>
          </a:bodyPr>
          <a:lstStyle/>
          <a:p>
            <a:pPr fontAlgn="auto">
              <a:spcBef>
                <a:spcPts val="0"/>
              </a:spcBef>
              <a:spcAft>
                <a:spcPts val="0"/>
              </a:spcAft>
              <a:buClr>
                <a:srgbClr val="00B0F0"/>
              </a:buClr>
              <a:buSzPct val="100000"/>
              <a:defRPr/>
            </a:pPr>
            <a:r>
              <a:rPr lang="fr-FR" altLang="en-US" sz="1500" dirty="0">
                <a:latin typeface="Arial"/>
                <a:ea typeface="+mn-ea"/>
              </a:rPr>
              <a:t>Un système solide permettant de tester et de relier aux soins </a:t>
            </a:r>
            <a:r>
              <a:rPr lang="fr-FR" altLang="en-US" sz="1500" b="0" dirty="0">
                <a:latin typeface="Arial"/>
                <a:ea typeface="+mn-ea"/>
              </a:rPr>
              <a:t>est la base d'un plus grand nombre d'interventions et permet d'en contrôler l'impact.</a:t>
            </a:r>
            <a:endParaRPr lang="en-GB" altLang="en-US" sz="1500" b="0" dirty="0">
              <a:latin typeface="Arial"/>
              <a:ea typeface="+mn-ea"/>
              <a:cs typeface="Times New Roman" panose="02020603050405020304" pitchFamily="18" charset="0"/>
            </a:endParaRPr>
          </a:p>
        </p:txBody>
      </p:sp>
      <p:pic>
        <p:nvPicPr>
          <p:cNvPr id="1026" name="Picture 2" descr="Prevention of mother-to-child transmission of hepatitis B virus: Guidelines on antiviral prophylaxis in pregnancy">
            <a:extLst>
              <a:ext uri="{FF2B5EF4-FFF2-40B4-BE49-F238E27FC236}">
                <a16:creationId xmlns:a16="http://schemas.microsoft.com/office/drawing/2014/main" id="{4137BD9F-71CB-4651-CFFB-BC95DEBD62D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9582" y="1651903"/>
            <a:ext cx="1509218" cy="2259101"/>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4305583"/>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3fc9297-1dc9-4d84-ab5d-dd00c9b88de2" xsi:nil="true"/>
    <lcf76f155ced4ddcb4097134ff3c332f xmlns="995131ef-4b84-4a89-8ec0-1848db7ea1dd">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7EDB27E50806848838E854E99034A00" ma:contentTypeVersion="18" ma:contentTypeDescription="Create a new document." ma:contentTypeScope="" ma:versionID="92d878932c2e9590bfa137065a2d2a38">
  <xsd:schema xmlns:xsd="http://www.w3.org/2001/XMLSchema" xmlns:xs="http://www.w3.org/2001/XMLSchema" xmlns:p="http://schemas.microsoft.com/office/2006/metadata/properties" xmlns:ns2="995131ef-4b84-4a89-8ec0-1848db7ea1dd" xmlns:ns3="33fc9297-1dc9-4d84-ab5d-dd00c9b88de2" targetNamespace="http://schemas.microsoft.com/office/2006/metadata/properties" ma:root="true" ma:fieldsID="f3c989fd52259bff1cccb0d03e122edc" ns2:_="" ns3:_="">
    <xsd:import namespace="995131ef-4b84-4a89-8ec0-1848db7ea1dd"/>
    <xsd:import namespace="33fc9297-1dc9-4d84-ab5d-dd00c9b88de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5131ef-4b84-4a89-8ec0-1848db7ea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fc9297-1dc9-4d84-ab5d-dd00c9b88de2"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f26c2ce-6988-43d3-a671-b487ed6b79aa}" ma:internalName="TaxCatchAll" ma:showField="CatchAllData" ma:web="33fc9297-1dc9-4d84-ab5d-dd00c9b88de2">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DF6E54-539A-493F-9893-C9F1C0C4B421}">
  <ds:schemaRefs>
    <ds:schemaRef ds:uri="33fc9297-1dc9-4d84-ab5d-dd00c9b88de2"/>
    <ds:schemaRef ds:uri="995131ef-4b84-4a89-8ec0-1848db7ea1dd"/>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6F980A8D-3B85-47D6-8256-65315FADE8BE}">
  <ds:schemaRefs>
    <ds:schemaRef ds:uri="http://schemas.microsoft.com/sharepoint/v3/contenttype/forms"/>
  </ds:schemaRefs>
</ds:datastoreItem>
</file>

<file path=customXml/itemProps3.xml><?xml version="1.0" encoding="utf-8"?>
<ds:datastoreItem xmlns:ds="http://schemas.openxmlformats.org/officeDocument/2006/customXml" ds:itemID="{0F3F4989-5BB7-4DAD-898A-925095FE0CC9}">
  <ds:schemaRefs>
    <ds:schemaRef ds:uri="33fc9297-1dc9-4d84-ab5d-dd00c9b88de2"/>
    <ds:schemaRef ds:uri="995131ef-4b84-4a89-8ec0-1848db7ea1d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617</TotalTime>
  <Words>2140</Words>
  <Application>Microsoft Office PowerPoint</Application>
  <PresentationFormat>Widescreen</PresentationFormat>
  <Paragraphs>187</Paragraphs>
  <Slides>16</Slides>
  <Notes>16</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16</vt:i4>
      </vt:variant>
    </vt:vector>
  </HeadingPairs>
  <TitlesOfParts>
    <vt:vector size="24" baseType="lpstr">
      <vt:lpstr>Arial</vt:lpstr>
      <vt:lpstr>Arial Narrow</vt:lpstr>
      <vt:lpstr>Calibri</vt:lpstr>
      <vt:lpstr>Wingdings</vt:lpstr>
      <vt:lpstr>PPTtemplate</vt:lpstr>
      <vt:lpstr>1_Custom Design</vt:lpstr>
      <vt:lpstr>2_Custom Design</vt:lpstr>
      <vt:lpstr>Custom Design</vt:lpstr>
      <vt:lpstr>PowerPoint Presentation</vt:lpstr>
      <vt:lpstr>Objectifs pédagogiques</vt:lpstr>
      <vt:lpstr>PowerPoint Presentation</vt:lpstr>
      <vt:lpstr>Qu’est-ce que l’hépatite B ?</vt:lpstr>
      <vt:lpstr>Fardeau de la maladie Maladies liées à l’infection par le VHB</vt:lpstr>
      <vt:lpstr>Modes de transmission</vt:lpstr>
      <vt:lpstr>PowerPoint Presentation</vt:lpstr>
      <vt:lpstr>PowerPoint Presentation</vt:lpstr>
      <vt:lpstr>Approache progressive de la prévention de l'infection  par le VHB à la naissance et au cours des premières années de vie</vt:lpstr>
      <vt:lpstr>Prévention par la vaccination</vt:lpstr>
      <vt:lpstr>Pourquoi l’infection chronique par le VHB est-elle importante ?</vt:lpstr>
      <vt:lpstr>Pays administrant le vaccin HepB  à la naissance en 2023</vt:lpstr>
      <vt:lpstr>Calendrier vaccinal national</vt:lpstr>
      <vt:lpstr>Messages clés</vt:lpstr>
      <vt:lpstr>Fin du module </vt:lpstr>
      <vt:lpstr>Références</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Dorothy</dc:creator>
  <cp:lastModifiedBy>SHENDALE, Stephanie</cp:lastModifiedBy>
  <cp:revision>4</cp:revision>
  <cp:lastPrinted>2013-04-18T11:32:04Z</cp:lastPrinted>
  <dcterms:created xsi:type="dcterms:W3CDTF">2016-03-22T16:25:36Z</dcterms:created>
  <dcterms:modified xsi:type="dcterms:W3CDTF">2025-02-12T10:22:59Z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0x01010037EDB27E50806848838E854E99034A00</vt:lpwstr>
  </property>
  <property fmtid="{D5CDD505-2E9C-101B-9397-08002B2CF9AE}" pid="4" name="MediaServiceImageTags">
    <vt:lpwstr/>
  </property>
</Properties>
</file>