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20"/>
  </p:notesMasterIdLst>
  <p:handoutMasterIdLst>
    <p:handoutMasterId r:id="rId21"/>
  </p:handoutMasterIdLst>
  <p:sldIdLst>
    <p:sldId id="377" r:id="rId2"/>
    <p:sldId id="378" r:id="rId3"/>
    <p:sldId id="379" r:id="rId4"/>
    <p:sldId id="380" r:id="rId5"/>
    <p:sldId id="381" r:id="rId6"/>
    <p:sldId id="382" r:id="rId7"/>
    <p:sldId id="383" r:id="rId8"/>
    <p:sldId id="400" r:id="rId9"/>
    <p:sldId id="398" r:id="rId10"/>
    <p:sldId id="399" r:id="rId11"/>
    <p:sldId id="387" r:id="rId12"/>
    <p:sldId id="388" r:id="rId13"/>
    <p:sldId id="389" r:id="rId14"/>
    <p:sldId id="363" r:id="rId15"/>
    <p:sldId id="391" r:id="rId16"/>
    <p:sldId id="392" r:id="rId17"/>
    <p:sldId id="396" r:id="rId18"/>
    <p:sldId id="394" r:id="rId19"/>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Windows User" initials="WU" lastIdx="4" clrIdx="1"/>
  <p:cmAuthor id="2" name="training2" initials="t" lastIdx="11" clrIdx="2"/>
  <p:cmAuthor id="3" name="BAHL, Jhilmil" initials="bahlj" lastIdx="14" clrIdx="3"/>
  <p:cmAuthor id="4" name="Dorothy" initials="D"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4BFF4B"/>
    <a:srgbClr val="00FA00"/>
    <a:srgbClr val="008000"/>
    <a:srgbClr val="57D3FF"/>
    <a:srgbClr val="ABDB77"/>
    <a:srgbClr val="C00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5235E4-62CF-28A8-84BD-B224332870DD}" v="6" dt="2022-03-17T18:15:38.5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9" autoAdjust="0"/>
    <p:restoredTop sz="73310" autoAdjust="0"/>
  </p:normalViewPr>
  <p:slideViewPr>
    <p:cSldViewPr>
      <p:cViewPr varScale="1">
        <p:scale>
          <a:sx n="80" d="100"/>
          <a:sy n="80" d="100"/>
        </p:scale>
        <p:origin x="2418" y="84"/>
      </p:cViewPr>
      <p:guideLst>
        <p:guide orient="horz" pos="2160"/>
        <p:guide pos="2880"/>
      </p:guideLst>
    </p:cSldViewPr>
  </p:slideViewPr>
  <p:notesTextViewPr>
    <p:cViewPr>
      <p:scale>
        <a:sx n="100" d="100"/>
        <a:sy n="100" d="100"/>
      </p:scale>
      <p:origin x="0" y="0"/>
    </p:cViewPr>
  </p:notesTextViewPr>
  <p:notesViewPr>
    <p:cSldViewPr>
      <p:cViewPr>
        <p:scale>
          <a:sx n="70" d="100"/>
          <a:sy n="70" d="100"/>
        </p:scale>
        <p:origin x="-2478" y="756"/>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1F0271CD-0315-4C28-AE9A-E456F89A0FD6}" type="slidenum">
              <a:rPr lang="en-US"/>
              <a:pPr>
                <a:defRPr/>
              </a:pPr>
              <a:t>‹#›</a:t>
            </a:fld>
            <a:endParaRPr lang="en-US"/>
          </a:p>
        </p:txBody>
      </p:sp>
    </p:spTree>
    <p:extLst>
      <p:ext uri="{BB962C8B-B14F-4D97-AF65-F5344CB8AC3E}">
        <p14:creationId xmlns:p14="http://schemas.microsoft.com/office/powerpoint/2010/main" val="2963633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1434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68346B4C-9D64-4E8B-ABFE-42068B15FF67}" type="slidenum">
              <a:rPr lang="en-GB"/>
              <a:pPr>
                <a:defRPr/>
              </a:pPr>
              <a:t>‹#›</a:t>
            </a:fld>
            <a:endParaRPr lang="en-GB"/>
          </a:p>
        </p:txBody>
      </p:sp>
    </p:spTree>
    <p:extLst>
      <p:ext uri="{BB962C8B-B14F-4D97-AF65-F5344CB8AC3E}">
        <p14:creationId xmlns:p14="http://schemas.microsoft.com/office/powerpoint/2010/main" val="4171034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a:t>
            </a:fld>
            <a:endParaRPr lang="en-GB"/>
          </a:p>
        </p:txBody>
      </p:sp>
    </p:spTree>
    <p:extLst>
      <p:ext uri="{BB962C8B-B14F-4D97-AF65-F5344CB8AC3E}">
        <p14:creationId xmlns:p14="http://schemas.microsoft.com/office/powerpoint/2010/main" val="2970057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719">
              <a:defRPr/>
            </a:pPr>
            <a:r>
              <a:rPr lang="fr-FR" b="1" dirty="0"/>
              <a:t>Expliquer aux participants comment enregistrer mensuellement les doses de vaccin contre le VPH administrées pendant les journées/</a:t>
            </a:r>
            <a:r>
              <a:rPr lang="fr-FR" b="1" noProof="0" dirty="0"/>
              <a:t>séances</a:t>
            </a:r>
            <a:r>
              <a:rPr lang="fr-FR" b="1" dirty="0"/>
              <a:t>/semaines de vaccination :</a:t>
            </a:r>
          </a:p>
          <a:p>
            <a:pPr marL="171450" indent="-171450" defTabSz="906719">
              <a:buFont typeface="Arial" pitchFamily="34" charset="0"/>
              <a:buChar char="•"/>
              <a:defRPr/>
            </a:pPr>
            <a:r>
              <a:rPr lang="fr-FR" b="0" dirty="0"/>
              <a:t>Ce formulaire doit être mis à jour mensuellement pour notifier au niveau supérieur</a:t>
            </a:r>
          </a:p>
          <a:p>
            <a:pPr marL="171450" indent="-171450" defTabSz="906719">
              <a:buFont typeface="Arial" pitchFamily="34" charset="0"/>
              <a:buChar char="•"/>
              <a:defRPr/>
            </a:pPr>
            <a:r>
              <a:rPr lang="fr-FR" b="0" dirty="0"/>
              <a:t>Les cases marquées 1. réfèrent le nombre de doses de VPH1 données, selon le numéro de doses et selon l'âge</a:t>
            </a:r>
          </a:p>
          <a:p>
            <a:pPr marL="171450" indent="-171450" defTabSz="906719">
              <a:buFont typeface="Arial" pitchFamily="34" charset="0"/>
              <a:buChar char="•"/>
              <a:defRPr/>
            </a:pPr>
            <a:r>
              <a:rPr lang="fr-FR" b="0" dirty="0"/>
              <a:t>Les champs marqués 2. réfèrent le nombre de doses VPH2 données, selon le numéro de doses et selon l'âge</a:t>
            </a:r>
          </a:p>
          <a:p>
            <a:pPr marL="171450" indent="-171450" defTabSz="906719">
              <a:buFont typeface="Arial" pitchFamily="34" charset="0"/>
              <a:buChar char="•"/>
              <a:defRPr/>
            </a:pPr>
            <a:r>
              <a:rPr lang="fr-FR" b="0" dirty="0"/>
              <a:t>Si</a:t>
            </a:r>
            <a:r>
              <a:rPr lang="fr-FR" b="0" baseline="0" dirty="0"/>
              <a:t> les commentaires sont nécessaire, utilisez l’espace disponible</a:t>
            </a:r>
          </a:p>
          <a:p>
            <a:pPr marL="171450" indent="-171450" defTabSz="906719">
              <a:buFont typeface="Arial" pitchFamily="34" charset="0"/>
              <a:buChar char="•"/>
              <a:defRPr/>
            </a:pPr>
            <a:endParaRPr lang="fr-FR" b="0" baseline="0" dirty="0"/>
          </a:p>
          <a:p>
            <a:pPr marL="171450" indent="-171450" defTabSz="906719">
              <a:buFont typeface="Arial" pitchFamily="34" charset="0"/>
              <a:buChar char="•"/>
              <a:defRPr/>
            </a:pPr>
            <a:r>
              <a:rPr lang="fr-FR" b="1" baseline="0" dirty="0"/>
              <a:t>Attention au formateurs! Changez l’image pour la fiche national d’enregistrement mensuel avec lesquels les agents de santé ont l’habitude de travailler. La fiche doit être  adaptée au besoin spécifique du pays, ex.. si le vaccin est distribué dans les séances ou pendant les journées national de vaccination, etc.</a:t>
            </a:r>
          </a:p>
          <a:p>
            <a:pPr marL="171450" indent="-171450" defTabSz="906719">
              <a:buFont typeface="Arial" pitchFamily="34" charset="0"/>
              <a:buChar char="•"/>
              <a:defRPr/>
            </a:pPr>
            <a:endParaRPr lang="fr-FR"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10</a:t>
            </a:fld>
            <a:endParaRPr lang="en-GB"/>
          </a:p>
        </p:txBody>
      </p:sp>
    </p:spTree>
    <p:extLst>
      <p:ext uri="{BB962C8B-B14F-4D97-AF65-F5344CB8AC3E}">
        <p14:creationId xmlns:p14="http://schemas.microsoft.com/office/powerpoint/2010/main" val="4063180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données recueillies par les outils de suivi devraient être utilisées pour améliorer le taux de vaccination contre le VPH.</a:t>
            </a:r>
          </a:p>
          <a:p>
            <a:r>
              <a:rPr lang="fr-FR" dirty="0"/>
              <a:t>Sur une base régulière, les doses administrées VPH1 par groupe d'âge devraient être comparées avec le nombre de filles dans ce groupe d'âge. Idéalement, toutes les filles dans le groupe d'âge cible doivent être vaccinées avec le vaccin contre le VPH. S'il y a des différences énormes, vous devez identifier et traiter les causes.</a:t>
            </a:r>
          </a:p>
          <a:p>
            <a:endParaRPr lang="fr-FR" dirty="0"/>
          </a:p>
          <a:p>
            <a:r>
              <a:rPr lang="fr-FR" dirty="0"/>
              <a:t>De même, comparer plusieurs doses  de VPH1 administrées avec le nombre de doses de VPH2 et VPH3 administrées, si les doses de VPH1 administrées sont beaucoup plus élevées que celles des doses administrées de VPH2/VPH3, alors il y a un problème d'utilisation, les filles ne reviennent pas en arrière pour la vaccination avec leur deuxième dose. Ce problème doit être résolu.</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11</a:t>
            </a:fld>
            <a:endParaRPr lang="en-GB"/>
          </a:p>
        </p:txBody>
      </p:sp>
    </p:spTree>
    <p:extLst>
      <p:ext uri="{BB962C8B-B14F-4D97-AF65-F5344CB8AC3E}">
        <p14:creationId xmlns:p14="http://schemas.microsoft.com/office/powerpoint/2010/main" val="2313454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dirty="0"/>
              <a:t>Le vaccin contre le VPH est un vaccin sûr. Les résultats des essais cliniques démontrent que le vaccin contre le VPH est bien toléré avec aucune préoccupation majeure de sécurité.</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Les évènements indésirables légers les plus fréquemment rapportés chez les filles vaccinées comprenaient : rougeur, douleur ou gonflement au niveau du site d'infection. La syncope  (évanouissement) peut survenir après toute vaccination, en particulier chez les adolescents et les jeunes adultes</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Dans des cas extrêmement rares, il peut provoquer une anaphylaxie.  Bien que le vaccin et l’anaphylaxie soient rarement associés, les agents de santé doivent être prêts à fournir un traitement médical si cela se produit. Chaque vaccinateur doit avoir une trousse de MAPI avec de l'adrénaline et se familiariser avec son dosage et son administration</a:t>
            </a:r>
          </a:p>
          <a:p>
            <a:pPr marL="171450" indent="-171450" algn="just">
              <a:buFont typeface="Arial" pitchFamily="34" charset="0"/>
              <a:buChar char="•"/>
              <a:defRPr/>
            </a:pPr>
            <a:r>
              <a:rPr lang="fr-FR" dirty="0">
                <a:latin typeface="Arial"/>
                <a:ea typeface="MS PGothic"/>
                <a:cs typeface="Arial"/>
              </a:rPr>
              <a:t>Observer scrupuleusement les filles pendant au moins 15 minutes après l'administration du vaccin</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Si un évènement indésirable se produit, gérer et documenter toute réaction indésirable.</a:t>
            </a:r>
          </a:p>
          <a:p>
            <a:pPr marL="0" marR="0"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fr-FR" dirty="0"/>
              <a:t> https://apps.who.int/iris/bitstream/handle/10665/255870/WER9228.pdf</a:t>
            </a:r>
          </a:p>
          <a:p>
            <a:pPr marL="0" marR="0" indent="0" algn="just" defTabSz="914400" rtl="0" eaLnBrk="0" fontAlgn="base" latinLnBrk="0" hangingPunct="0">
              <a:lnSpc>
                <a:spcPct val="100000"/>
              </a:lnSpc>
              <a:spcBef>
                <a:spcPct val="30000"/>
              </a:spcBef>
              <a:spcAft>
                <a:spcPct val="0"/>
              </a:spcAft>
              <a:buClrTx/>
              <a:buSzTx/>
              <a:buFont typeface="Arial" pitchFamily="34" charset="0"/>
              <a:buNone/>
              <a:tabLst/>
              <a:defRPr/>
            </a:pPr>
            <a:endParaRPr lang="fr-FR" dirty="0"/>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dirty="0"/>
          </a:p>
          <a:p>
            <a:pPr algn="just"/>
            <a:endParaRPr lang="en-US" sz="1200" b="1" kern="1200" dirty="0">
              <a:solidFill>
                <a:schemeClr val="tx1"/>
              </a:solidFill>
              <a:latin typeface="Arial" pitchFamily="34" charset="0"/>
              <a:ea typeface="MS PGothic" pitchFamily="34" charset="-128"/>
              <a:cs typeface="MS PGothic" pitchFamily="34" charset="-128"/>
            </a:endParaRP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p:cNvSpPr>
            <a:spLocks noGrp="1" noRot="1" noChangeAspect="1" noTextEdit="1"/>
          </p:cNvSpPr>
          <p:nvPr>
            <p:ph type="sldImg"/>
          </p:nvPr>
        </p:nvSpPr>
        <p:spPr>
          <a:ln/>
        </p:spPr>
      </p:sp>
      <p:sp>
        <p:nvSpPr>
          <p:cNvPr id="18435"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la procédure de notification des manifestations indésirables après la vaccination (MAPI) :</a:t>
            </a:r>
          </a:p>
          <a:p>
            <a:pPr marL="0" indent="0" fontAlgn="t">
              <a:buFont typeface="Arial" pitchFamily="34" charset="0"/>
              <a:buNone/>
            </a:pPr>
            <a:r>
              <a:rPr lang="fr-FR" sz="1200" i="1" kern="1200" dirty="0">
                <a:solidFill>
                  <a:schemeClr val="tx1"/>
                </a:solidFill>
                <a:effectLst/>
                <a:latin typeface="Arial" pitchFamily="34" charset="0"/>
                <a:ea typeface="MS PGothic" pitchFamily="34" charset="-128"/>
                <a:cs typeface="MS PGothic" pitchFamily="34" charset="-128"/>
              </a:rPr>
              <a:t>Après avoir traité du processus de suivi de la couverture vaccinale et des outils, nous allons maintenant passer à la procédure de notification des MAPI liées au vaccin contre le VPH.</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notification des MAPI doit se faire à travers les systèmes de notification des MAPI existants établis par les programmes nationaux de vaccination</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1</a:t>
            </a:r>
            <a:r>
              <a:rPr lang="fr-FR" sz="1200" kern="1200" dirty="0">
                <a:solidFill>
                  <a:schemeClr val="tx1"/>
                </a:solidFill>
                <a:effectLst/>
                <a:latin typeface="Arial" pitchFamily="34" charset="0"/>
                <a:ea typeface="MS PGothic" pitchFamily="34" charset="-128"/>
                <a:cs typeface="MS PGothic" pitchFamily="34" charset="-128"/>
              </a:rPr>
              <a:t>: Vous devez informer la fille sur la nécessité de signaler immédiatement toute réaction qui pourrait être lié au vaccin. Si des signes ou des symptômes suspects apparaissent, vous devez immédiatement signaler le MAPI à l’autorité qui est, en général, une autorité locale de santé publique</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2</a:t>
            </a:r>
            <a:r>
              <a:rPr lang="fr-FR" sz="1200" kern="1200" dirty="0">
                <a:solidFill>
                  <a:schemeClr val="tx1"/>
                </a:solidFill>
                <a:effectLst/>
                <a:latin typeface="Arial" pitchFamily="34" charset="0"/>
                <a:ea typeface="MS PGothic" pitchFamily="34" charset="-128"/>
                <a:cs typeface="MS PGothic" pitchFamily="34" charset="-128"/>
              </a:rPr>
              <a:t>: L'autorité publique locale signalera le MAPI jusqu'au niveau intermédiaire, puis au niveau national et au programme d'immunisation centrale ou l’autorité nationale de règlementation (ANR)</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3</a:t>
            </a:r>
            <a:r>
              <a:rPr lang="fr-FR" sz="1200" kern="1200" dirty="0">
                <a:solidFill>
                  <a:schemeClr val="tx1"/>
                </a:solidFill>
                <a:effectLst/>
                <a:latin typeface="Arial" pitchFamily="34" charset="0"/>
                <a:ea typeface="MS PGothic" pitchFamily="34" charset="-128"/>
                <a:cs typeface="MS PGothic" pitchFamily="34" charset="-128"/>
              </a:rPr>
              <a:t>: les autorités nationales décideront ensuite si une enquête plus approfondie est nécessaire</a:t>
            </a:r>
          </a:p>
        </p:txBody>
      </p:sp>
      <p:sp>
        <p:nvSpPr>
          <p:cNvPr id="1843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7047DB35-C954-4AF5-AF7C-C21C42A11E5C}" type="slidenum">
              <a:rPr lang="en-GB" sz="1200">
                <a:solidFill>
                  <a:srgbClr val="000000"/>
                </a:solidFill>
                <a:latin typeface="Arial" pitchFamily="34" charset="0"/>
              </a:rPr>
              <a:pPr algn="r" defTabSz="901997"/>
              <a:t>13</a:t>
            </a:fld>
            <a:endParaRPr lang="en-GB" sz="120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r>
              <a:rPr lang="fr-FR" b="1" dirty="0"/>
              <a:t>Expliquez-aux participants quelles informations doivent être inclues dans un rapport MAPI.</a:t>
            </a:r>
          </a:p>
          <a:p>
            <a:r>
              <a:rPr lang="fr-FR" b="0" dirty="0"/>
              <a:t>Un rapport MAPI doit contenir :</a:t>
            </a:r>
          </a:p>
          <a:p>
            <a:pPr marL="171450" indent="-171450">
              <a:buFont typeface="Arial" pitchFamily="34" charset="0"/>
              <a:buChar char="•"/>
            </a:pPr>
            <a:r>
              <a:rPr lang="fr-FR" b="0" dirty="0"/>
              <a:t>Animation 1 : Client - l'identificateur unique, sa date de Naissance et le genre</a:t>
            </a:r>
          </a:p>
          <a:p>
            <a:pPr marL="171450" indent="-171450">
              <a:buFont typeface="Arial" pitchFamily="34" charset="0"/>
              <a:buChar char="•"/>
            </a:pPr>
            <a:r>
              <a:rPr lang="fr-FR" b="0" dirty="0"/>
              <a:t>Animation 2 : Vaccination – province/région où le vaccin a été administré, date, tous les vaccins administrés y compris le nom, le fabriquant, le numéro de lot, le site et voie d'administration, ainsi que la date d'expiration des vaccins</a:t>
            </a:r>
          </a:p>
          <a:p>
            <a:pPr marL="171450" indent="-171450">
              <a:buFont typeface="Arial" pitchFamily="34" charset="0"/>
              <a:buChar char="•"/>
            </a:pPr>
            <a:r>
              <a:rPr lang="fr-FR" b="0" dirty="0"/>
              <a:t>Animation 3 : Événement indésirable (s) - description, y compris la date de vaccins, la date de MAPI a commencer, Intervalle de début, la date de du rapport, et la description des MAPI</a:t>
            </a:r>
          </a:p>
          <a:p>
            <a:pPr marL="171450" indent="-171450">
              <a:buFont typeface="Arial" pitchFamily="34" charset="0"/>
              <a:buChar char="•"/>
            </a:pPr>
            <a:r>
              <a:rPr lang="fr-FR" b="0" dirty="0"/>
              <a:t>Animation 4 : Détails sur la personne qui signale les MAPI.</a:t>
            </a:r>
          </a:p>
          <a:p>
            <a:pPr marL="171450" indent="-171450">
              <a:buFont typeface="Arial" pitchFamily="34" charset="0"/>
              <a:buChar char="•"/>
            </a:pPr>
            <a:endParaRPr lang="fr-FR" b="0" dirty="0"/>
          </a:p>
          <a:p>
            <a:pPr marL="0" indent="0">
              <a:buFont typeface="Arial" pitchFamily="34" charset="0"/>
              <a:buNone/>
            </a:pPr>
            <a:r>
              <a:rPr lang="fr-FR" b="1" dirty="0"/>
              <a:t>Attention : assurez-vous d’adapter cette diapositive pour afficher le formulaire national MAPI sur la diapositive.</a:t>
            </a:r>
          </a:p>
          <a:p>
            <a:pPr marL="171450" indent="-171450">
              <a:buFont typeface="Arial" pitchFamily="34" charset="0"/>
              <a:buChar char="•"/>
            </a:pPr>
            <a:endParaRPr lang="fr-FR" b="0" dirty="0"/>
          </a:p>
          <a:p>
            <a:pPr marL="171450" indent="-171450">
              <a:buFont typeface="Arial" pitchFamily="34" charset="0"/>
              <a:buChar char="•"/>
            </a:pPr>
            <a:endParaRPr lang="fr-FR" b="0" dirty="0"/>
          </a:p>
        </p:txBody>
      </p:sp>
      <p:sp>
        <p:nvSpPr>
          <p:cNvPr id="20484" name="Espace réservé du numéro de diapositive 3"/>
          <p:cNvSpPr>
            <a:spLocks noGrp="1"/>
          </p:cNvSpPr>
          <p:nvPr>
            <p:ph type="sldNum" sz="quarter" idx="5"/>
          </p:nvPr>
        </p:nvSpPr>
        <p:spPr/>
        <p:txBody>
          <a:bodyPr/>
          <a:lstStyle/>
          <a:p>
            <a:pPr>
              <a:defRPr/>
            </a:pPr>
            <a:fld id="{653FC6A0-BF87-4166-A52D-9A4C93EB7C2A}" type="slidenum">
              <a:rPr lang="en-GB" smtClean="0">
                <a:solidFill>
                  <a:srgbClr val="000000"/>
                </a:solidFill>
              </a:rPr>
              <a:pPr>
                <a:defRPr/>
              </a:pPr>
              <a:t>14</a:t>
            </a:fld>
            <a:endParaRPr lang="en-GB">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endParaRPr lang="fr-FR" dirty="0"/>
          </a:p>
        </p:txBody>
      </p:sp>
      <p:sp>
        <p:nvSpPr>
          <p:cNvPr id="29700" name="Espace réservé du numéro de diapositive 3"/>
          <p:cNvSpPr>
            <a:spLocks noGrp="1"/>
          </p:cNvSpPr>
          <p:nvPr>
            <p:ph type="sldNum" sz="quarter" idx="5"/>
          </p:nvPr>
        </p:nvSpPr>
        <p:spPr/>
        <p:txBody>
          <a:bodyPr/>
          <a:lstStyle/>
          <a:p>
            <a:pPr>
              <a:defRPr/>
            </a:pPr>
            <a:fld id="{A2D12ACF-8E9E-4B55-80FC-4EEBCC706C97}" type="slidenum">
              <a:rPr lang="en-GB" smtClean="0">
                <a:ea typeface="ＭＳ Ｐゴシック" pitchFamily="34" charset="-128"/>
              </a:rPr>
              <a:pPr>
                <a:defRPr/>
              </a:pPr>
              <a:t>15</a:t>
            </a:fld>
            <a:endParaRPr lang="en-GB">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p>
        </p:txBody>
      </p:sp>
      <p:sp>
        <p:nvSpPr>
          <p:cNvPr id="21508" name="Espace réservé du numéro de diapositive 3"/>
          <p:cNvSpPr>
            <a:spLocks noGrp="1"/>
          </p:cNvSpPr>
          <p:nvPr>
            <p:ph type="sldNum" sz="quarter" idx="5"/>
          </p:nvPr>
        </p:nvSpPr>
        <p:spPr/>
        <p:txBody>
          <a:bodyPr/>
          <a:lstStyle/>
          <a:p>
            <a:pPr>
              <a:defRPr/>
            </a:pPr>
            <a:fld id="{9C99D736-56F9-4F4B-A449-31C01D69AA3B}" type="slidenum">
              <a:rPr lang="en-GB" smtClean="0">
                <a:solidFill>
                  <a:srgbClr val="000000"/>
                </a:solidFill>
              </a:rPr>
              <a:pPr>
                <a:defRPr/>
              </a:pPr>
              <a:t>16</a:t>
            </a:fld>
            <a:endParaRPr lang="en-GB">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E976738F-7B2B-45FE-90E5-CFBAE0F72764}" type="slidenum">
              <a:rPr lang="en-GB" smtClean="0">
                <a:latin typeface="Arial" pitchFamily="34" charset="0"/>
              </a:rPr>
              <a:pPr/>
              <a:t>18</a:t>
            </a:fld>
            <a:endParaRPr lang="en-GB">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a:ln/>
        </p:spPr>
      </p:sp>
      <p:sp>
        <p:nvSpPr>
          <p:cNvPr id="15363" name="Espace réservé des commentaires 2"/>
          <p:cNvSpPr>
            <a:spLocks noGrp="1"/>
          </p:cNvSpPr>
          <p:nvPr>
            <p:ph type="body" idx="1"/>
          </p:nvPr>
        </p:nvSpPr>
        <p:spPr>
          <a:noFill/>
          <a:ln/>
        </p:spPr>
        <p:txBody>
          <a:bodyPr/>
          <a:lstStyle/>
          <a:p>
            <a:pPr eaLnBrk="1" hangingPunct="1"/>
            <a:endParaRPr lang="fr-FR" dirty="0"/>
          </a:p>
        </p:txBody>
      </p:sp>
      <p:sp>
        <p:nvSpPr>
          <p:cNvPr id="14340" name="Espace réservé du numéro de diapositive 3"/>
          <p:cNvSpPr>
            <a:spLocks noGrp="1"/>
          </p:cNvSpPr>
          <p:nvPr>
            <p:ph type="sldNum" sz="quarter" idx="5"/>
          </p:nvPr>
        </p:nvSpPr>
        <p:spPr/>
        <p:txBody>
          <a:bodyPr/>
          <a:lstStyle/>
          <a:p>
            <a:pPr>
              <a:defRPr/>
            </a:pPr>
            <a:fld id="{15E5F7EE-598D-4214-BD18-2432F7B786DA}" type="slidenum">
              <a:rPr lang="fr-FR" smtClean="0"/>
              <a:pPr>
                <a:defRP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b="1" noProof="0" dirty="0"/>
              <a:t>Expliquer aux participants les messages clé soulevés par ce module :</a:t>
            </a:r>
          </a:p>
          <a:p>
            <a:r>
              <a:rPr lang="fr-FR" noProof="0" dirty="0"/>
              <a:t>Voici ci-dessous les réponses aux questions suivantes</a:t>
            </a:r>
            <a:r>
              <a:rPr lang="fr-FR" baseline="0" noProof="0" dirty="0"/>
              <a:t> :</a:t>
            </a:r>
            <a:endParaRPr lang="fr-FR" b="0" noProof="0" dirty="0">
              <a:solidFill>
                <a:srgbClr val="000066"/>
              </a:solidFill>
            </a:endParaRPr>
          </a:p>
          <a:p>
            <a:pPr marL="170010" indent="-170010">
              <a:buFont typeface="Arial" pitchFamily="34" charset="0"/>
              <a:buChar char="•"/>
            </a:pPr>
            <a:r>
              <a:rPr lang="fr-FR" b="0" noProof="0" dirty="0">
                <a:solidFill>
                  <a:srgbClr val="000066"/>
                </a:solidFill>
              </a:rPr>
              <a:t>Quel est le processus pour le suivi de la couverture vaccinale du vaccin contre le VPH ?</a:t>
            </a:r>
          </a:p>
          <a:p>
            <a:pPr marL="170010" indent="-170010">
              <a:buFont typeface="Arial" pitchFamily="34" charset="0"/>
              <a:buChar char="•"/>
            </a:pPr>
            <a:r>
              <a:rPr lang="fr-FR" b="0" noProof="0" dirty="0">
                <a:solidFill>
                  <a:srgbClr val="000066"/>
                </a:solidFill>
              </a:rPr>
              <a:t>Comment utiliser les outils de suivi ?</a:t>
            </a:r>
          </a:p>
          <a:p>
            <a:pPr marL="170010" indent="-170010">
              <a:buFont typeface="Arial" pitchFamily="34" charset="0"/>
              <a:buChar char="•"/>
            </a:pPr>
            <a:r>
              <a:rPr lang="fr-FR" b="0" noProof="0" dirty="0">
                <a:solidFill>
                  <a:srgbClr val="000066"/>
                </a:solidFill>
              </a:rPr>
              <a:t>Quel est le processus pour le suivi et la notification des </a:t>
            </a:r>
            <a:r>
              <a:rPr lang="fr-FR" b="0" noProof="0" dirty="0" err="1">
                <a:solidFill>
                  <a:srgbClr val="000066"/>
                </a:solidFill>
              </a:rPr>
              <a:t>MAPIs</a:t>
            </a:r>
            <a:r>
              <a:rPr lang="fr-FR" b="0" noProof="0" dirty="0">
                <a:solidFill>
                  <a:srgbClr val="000066"/>
                </a:solidFill>
              </a:rPr>
              <a:t> ?</a:t>
            </a:r>
          </a:p>
          <a:p>
            <a:pPr marL="170010" indent="-170010">
              <a:buFont typeface="Arial" pitchFamily="34" charset="0"/>
              <a:buChar char="•"/>
            </a:pPr>
            <a:endParaRPr lang="en-US" baseline="0" dirty="0"/>
          </a:p>
        </p:txBody>
      </p:sp>
      <p:sp>
        <p:nvSpPr>
          <p:cNvPr id="194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997" eaLnBrk="0" hangingPunct="0">
              <a:defRPr>
                <a:solidFill>
                  <a:schemeClr val="tx1"/>
                </a:solidFill>
                <a:latin typeface="Limon F3" charset="0"/>
                <a:ea typeface="MS PGothic" pitchFamily="34" charset="-128"/>
              </a:defRPr>
            </a:lvl1pPr>
            <a:lvl2pPr marL="736709" indent="-283350" defTabSz="901997" eaLnBrk="0" hangingPunct="0">
              <a:defRPr>
                <a:solidFill>
                  <a:schemeClr val="tx1"/>
                </a:solidFill>
                <a:latin typeface="Limon F3" charset="0"/>
                <a:ea typeface="MS PGothic" pitchFamily="34" charset="-128"/>
              </a:defRPr>
            </a:lvl2pPr>
            <a:lvl3pPr marL="1133399" indent="-226680" defTabSz="901997" eaLnBrk="0" hangingPunct="0">
              <a:defRPr>
                <a:solidFill>
                  <a:schemeClr val="tx1"/>
                </a:solidFill>
                <a:latin typeface="Limon F3" charset="0"/>
                <a:ea typeface="MS PGothic" pitchFamily="34" charset="-128"/>
              </a:defRPr>
            </a:lvl3pPr>
            <a:lvl4pPr marL="1586758" indent="-226680" defTabSz="901997" eaLnBrk="0" hangingPunct="0">
              <a:defRPr>
                <a:solidFill>
                  <a:schemeClr val="tx1"/>
                </a:solidFill>
                <a:latin typeface="Limon F3" charset="0"/>
                <a:ea typeface="MS PGothic" pitchFamily="34" charset="-128"/>
              </a:defRPr>
            </a:lvl4pPr>
            <a:lvl5pPr marL="2040118" indent="-226680" defTabSz="901997" eaLnBrk="0" hangingPunct="0">
              <a:defRPr>
                <a:solidFill>
                  <a:schemeClr val="tx1"/>
                </a:solidFill>
                <a:latin typeface="Limon F3" charset="0"/>
                <a:ea typeface="MS PGothic" pitchFamily="34" charset="-128"/>
              </a:defRPr>
            </a:lvl5pPr>
            <a:lvl6pPr marL="2493477" indent="-226680" defTabSz="901997" eaLnBrk="0" fontAlgn="base" hangingPunct="0">
              <a:spcBef>
                <a:spcPct val="0"/>
              </a:spcBef>
              <a:spcAft>
                <a:spcPct val="0"/>
              </a:spcAft>
              <a:defRPr>
                <a:solidFill>
                  <a:schemeClr val="tx1"/>
                </a:solidFill>
                <a:latin typeface="Limon F3" charset="0"/>
                <a:ea typeface="MS PGothic" pitchFamily="34" charset="-128"/>
              </a:defRPr>
            </a:lvl6pPr>
            <a:lvl7pPr marL="2946837" indent="-226680" defTabSz="901997" eaLnBrk="0" fontAlgn="base" hangingPunct="0">
              <a:spcBef>
                <a:spcPct val="0"/>
              </a:spcBef>
              <a:spcAft>
                <a:spcPct val="0"/>
              </a:spcAft>
              <a:defRPr>
                <a:solidFill>
                  <a:schemeClr val="tx1"/>
                </a:solidFill>
                <a:latin typeface="Limon F3" charset="0"/>
                <a:ea typeface="MS PGothic" pitchFamily="34" charset="-128"/>
              </a:defRPr>
            </a:lvl7pPr>
            <a:lvl8pPr marL="3400196" indent="-226680" defTabSz="901997" eaLnBrk="0" fontAlgn="base" hangingPunct="0">
              <a:spcBef>
                <a:spcPct val="0"/>
              </a:spcBef>
              <a:spcAft>
                <a:spcPct val="0"/>
              </a:spcAft>
              <a:defRPr>
                <a:solidFill>
                  <a:schemeClr val="tx1"/>
                </a:solidFill>
                <a:latin typeface="Limon F3" charset="0"/>
                <a:ea typeface="MS PGothic" pitchFamily="34" charset="-128"/>
              </a:defRPr>
            </a:lvl8pPr>
            <a:lvl9pPr marL="3853556" indent="-226680" defTabSz="90199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61C33AA-0056-46CE-A425-302A78AADAB6}" type="slidenum">
              <a:rPr lang="fr-FR" smtClean="0">
                <a:latin typeface="Arial" pitchFamily="34" charset="0"/>
              </a:rPr>
              <a:pPr eaLnBrk="1" hangingPunct="1"/>
              <a:t>3</a:t>
            </a:fld>
            <a:endParaRPr lang="fr-FR">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Commençons par le suivi de la couverture vaccinale contre le VPH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 schéma décrit les instructions génériques sur la façon de suivre la couverture vaccinale contre le VPH par année d'âge et par nombre de doses de vaccin, depuis le site de prestations de service au niveau national. À des fins de démonstration, seuls 3 niveaux de notification sont présentés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principalement trois activités clés pour le suivi du vaccin contre le VPH au niveau du site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1 : Enregistrer chaque fille vaccinées par année d'âge et par nombre de doses. Remplir une fiche</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de pointage par jour de vaccination</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2 : Résumer les fiches de pointage mensuel</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3 : Notifier chaque mois le nombre de doses administrées par numéro de doses et par âge des filles</a:t>
            </a:r>
          </a:p>
          <a:p>
            <a:pPr marL="171450" lvl="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4 outils de collecte des données clés et de notification à utiliser pour le suivi de la couverture vaccinale contre le VPH au niveau du site: 1) les cartes personnelles de vaccination de la fille, 2) le registre de vaccination du site, 3) la fiche de pointage utilisée pour un seule jour de vaccination, et 4) la fiche de notification mensuelle.</a:t>
            </a:r>
            <a:br>
              <a:rPr lang="fr-FR" sz="1200" kern="1200" dirty="0">
                <a:solidFill>
                  <a:schemeClr val="tx1"/>
                </a:solidFill>
                <a:effectLst/>
                <a:latin typeface="Arial" pitchFamily="34" charset="0"/>
                <a:ea typeface="MS PGothic" pitchFamily="34" charset="-128"/>
                <a:cs typeface="MS PGothic" pitchFamily="34" charset="-128"/>
              </a:rPr>
            </a:br>
            <a:endParaRPr lang="fr-FR" sz="1200" kern="1200" dirty="0">
              <a:solidFill>
                <a:schemeClr val="tx1"/>
              </a:solidFill>
              <a:effectLst/>
              <a:latin typeface="Arial" pitchFamily="34" charset="0"/>
              <a:ea typeface="MS PGothic" pitchFamily="34" charset="-128"/>
              <a:cs typeface="MS PGothic" pitchFamily="34" charset="-128"/>
            </a:endParaRPr>
          </a:p>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Dans les diapositives suivantes, nous discuterons des </a:t>
            </a:r>
            <a:r>
              <a:rPr lang="fr-FR" sz="1200" i="1" kern="1200" dirty="0">
                <a:solidFill>
                  <a:schemeClr val="tx1"/>
                </a:solidFill>
                <a:effectLst/>
                <a:latin typeface="Arial" pitchFamily="34" charset="0"/>
                <a:ea typeface="MS PGothic" pitchFamily="34" charset="-128"/>
                <a:cs typeface="MS PGothic" pitchFamily="34" charset="-128"/>
              </a:rPr>
              <a:t>procédures et des outils </a:t>
            </a:r>
            <a:r>
              <a:rPr lang="fr-FR" sz="1200" kern="1200" dirty="0">
                <a:solidFill>
                  <a:schemeClr val="tx1"/>
                </a:solidFill>
                <a:effectLst/>
                <a:latin typeface="Arial" pitchFamily="34" charset="0"/>
                <a:ea typeface="MS PGothic" pitchFamily="34" charset="-128"/>
                <a:cs typeface="MS PGothic" pitchFamily="34" charset="-128"/>
              </a:rPr>
              <a:t>de suivi et de notification de la couverture vaccinale contre le VPH.</a:t>
            </a:r>
          </a:p>
          <a:p>
            <a:pPr marL="170010" indent="-170010">
              <a:buFont typeface="Arial" pitchFamily="34" charset="0"/>
              <a:buChar char="•"/>
            </a:pPr>
            <a:endParaRPr lang="en-US"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4</a:t>
            </a:fld>
            <a:endParaRPr lang="en-GB"/>
          </a:p>
        </p:txBody>
      </p:sp>
    </p:spTree>
    <p:extLst>
      <p:ext uri="{BB962C8B-B14F-4D97-AF65-F5344CB8AC3E}">
        <p14:creationId xmlns:p14="http://schemas.microsoft.com/office/powerpoint/2010/main" val="309399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Au niveau du centre de santé, une procédure spécifique de collecte des données de vaccination contre le VPH est recommandée. Ce schéma récapitule les 5 étapes de la procédure :</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Utilisez </a:t>
            </a:r>
            <a:r>
              <a:rPr lang="fr-FR" sz="1200" u="sng" kern="1200" dirty="0">
                <a:solidFill>
                  <a:schemeClr val="tx1"/>
                </a:solidFill>
                <a:effectLst/>
                <a:latin typeface="Arial" pitchFamily="34" charset="0"/>
                <a:ea typeface="MS PGothic" pitchFamily="34" charset="-128"/>
                <a:cs typeface="MS PGothic" pitchFamily="34" charset="-128"/>
              </a:rPr>
              <a:t>un</a:t>
            </a:r>
            <a:r>
              <a:rPr lang="fr-FR" sz="1200" kern="1200" dirty="0">
                <a:solidFill>
                  <a:schemeClr val="tx1"/>
                </a:solidFill>
                <a:effectLst/>
                <a:latin typeface="Arial" pitchFamily="34" charset="0"/>
                <a:ea typeface="MS PGothic" pitchFamily="34" charset="-128"/>
                <a:cs typeface="MS PGothic" pitchFamily="34" charset="-128"/>
              </a:rPr>
              <a:t> registre de vaccination </a:t>
            </a:r>
            <a:r>
              <a:rPr lang="fr-FR" sz="1200" u="sng" kern="1200" dirty="0">
                <a:solidFill>
                  <a:schemeClr val="tx1"/>
                </a:solidFill>
                <a:effectLst/>
                <a:latin typeface="Arial" pitchFamily="34" charset="0"/>
                <a:ea typeface="MS PGothic" pitchFamily="34" charset="-128"/>
                <a:cs typeface="MS PGothic" pitchFamily="34" charset="-128"/>
              </a:rPr>
              <a:t>par lieu de prestation de vaccination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Enregistrez chaque fille en recueillant les informations suivantes : </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Nom</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Adresse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naissance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âge (Remarque : si aucune des deux informations n’est connue, le vaccinateur doit documenter l’âge sur la base de la supposition éclairée)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vaccination</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numéro de dose de vaccin contre le VPH (1</a:t>
            </a:r>
            <a:r>
              <a:rPr lang="fr-FR" sz="1200" kern="1200" baseline="0" dirty="0">
                <a:solidFill>
                  <a:schemeClr val="tx1"/>
                </a:solidFill>
                <a:effectLst/>
                <a:latin typeface="Arial" pitchFamily="34" charset="0"/>
                <a:ea typeface="MS PGothic" pitchFamily="34" charset="-128"/>
                <a:cs typeface="MS PGothic" pitchFamily="34" charset="-128"/>
              </a:rPr>
              <a:t> ou 2</a:t>
            </a:r>
            <a:r>
              <a:rPr lang="fr-FR" sz="1200" kern="1200" dirty="0">
                <a:solidFill>
                  <a:schemeClr val="tx1"/>
                </a:solidFill>
                <a:effectLst/>
                <a:latin typeface="Arial" pitchFamily="34" charset="0"/>
                <a:ea typeface="MS PGothic" pitchFamily="34" charset="-128"/>
                <a:cs typeface="MS PGothic" pitchFamily="34" charset="-128"/>
              </a:rPr>
              <a: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des doses précédentes, le cas échéant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L'âge aux doses précédentes, le cas échéant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Demander à la fille de présenter sa carte de vaccination. Vérifier le registre de vaccination afin de vérifier quelle dose a déjà été administrée. Si elle n'a pas sa carte, vérifier dans le registre en utilisant les informations qu'elle fournit.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Enregistrer chaque dose administrée sur la fiche de pointage (basée sur l’âge et le numéro de doses).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A la fin de la journée de vaccination, compter le nombre de doses contre le VPH administrées, par numéro de dose et par âge.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Compter et notifier le nombre de barrés sur le formulaire de pointage pour </a:t>
            </a:r>
            <a:r>
              <a:rPr lang="fr-FR" sz="1200" b="1" kern="1200" dirty="0">
                <a:solidFill>
                  <a:schemeClr val="tx1"/>
                </a:solidFill>
                <a:effectLst/>
                <a:latin typeface="Arial" pitchFamily="34" charset="0"/>
                <a:ea typeface="MS PGothic" pitchFamily="34" charset="-128"/>
                <a:cs typeface="MS PGothic" pitchFamily="34" charset="-128"/>
              </a:rPr>
              <a:t>chaque numéro de dose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a:t>
            </a:r>
            <a:r>
              <a:rPr lang="fr-FR" sz="1200" b="1" kern="1200" dirty="0">
                <a:solidFill>
                  <a:schemeClr val="tx1"/>
                </a:solidFill>
                <a:effectLst/>
                <a:latin typeface="Arial" pitchFamily="34" charset="0"/>
                <a:ea typeface="MS PGothic" pitchFamily="34" charset="-128"/>
                <a:cs typeface="MS PGothic" pitchFamily="34" charset="-128"/>
              </a:rPr>
              <a:t>catégorie d'âge</a:t>
            </a:r>
            <a:endParaRPr lang="en-US" b="1"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5</a:t>
            </a:fld>
            <a:endParaRPr lang="en-GB"/>
          </a:p>
        </p:txBody>
      </p:sp>
    </p:spTree>
    <p:extLst>
      <p:ext uri="{BB962C8B-B14F-4D97-AF65-F5344CB8AC3E}">
        <p14:creationId xmlns:p14="http://schemas.microsoft.com/office/powerpoint/2010/main" val="316347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Expliquer aux participants les principales utilisations de la carte de 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carnet de vaccination est un outil important pour vérifier et pour enregistrer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 date de naissance de la fille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Les vaccins déjà reçus et ceux nécessaires à l'avenir</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prochain rendez-vous de vaccination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peut aussi être utilisée au cours de l'enquête de couverture vaccinale pour valider le statut vaccinal</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Expliquez aux filles comment utiliser sa carte de vaccination :</a:t>
            </a:r>
          </a:p>
          <a:p>
            <a:pPr marL="628650" lvl="1" indent="-171450">
              <a:buFont typeface="Wingdings" pitchFamily="2" charset="2"/>
              <a:buChar char="ü"/>
            </a:pPr>
            <a:r>
              <a:rPr lang="fr-FR" sz="1200" kern="1200">
                <a:solidFill>
                  <a:schemeClr val="tx1"/>
                </a:solidFill>
                <a:effectLst/>
                <a:latin typeface="Arial" pitchFamily="34" charset="0"/>
                <a:ea typeface="MS PGothic" pitchFamily="34" charset="-128"/>
                <a:cs typeface="MS PGothic" pitchFamily="34" charset="-128"/>
              </a:rPr>
              <a:t>La fille </a:t>
            </a:r>
            <a:r>
              <a:rPr lang="fr-FR" sz="1200" kern="1200" dirty="0">
                <a:solidFill>
                  <a:schemeClr val="tx1"/>
                </a:solidFill>
                <a:effectLst/>
                <a:latin typeface="Arial" pitchFamily="34" charset="0"/>
                <a:ea typeface="MS PGothic" pitchFamily="34" charset="-128"/>
                <a:cs typeface="MS PGothic" pitchFamily="34" charset="-128"/>
              </a:rPr>
              <a:t>doit garder la carte de vaccination dans un endroit sûr à la maison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Elle doit se rappeler d'apporter le carnet de vaccination pour la prochaine vaccination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L'agent de santé doit vérifier la carte pour déterminer l’éligibilité de la fille et il doit ajouter des détails après la vaccination de la fille. Il faut fournir des informations sur les vaccins administrés et la date de la prochaine visite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Ensuite, la fille doit ramener la carte de vaccination à la maison et la conserver dans un endroit sûr</a:t>
            </a:r>
          </a:p>
          <a:p>
            <a:pPr marL="0" lvl="0" indent="0">
              <a:buFont typeface="Arial" pitchFamily="34" charset="0"/>
              <a:buNone/>
            </a:pPr>
            <a:endParaRPr lang="fr-FR" sz="1200" kern="1200" dirty="0">
              <a:solidFill>
                <a:schemeClr val="tx1"/>
              </a:solidFill>
              <a:effectLst/>
              <a:latin typeface="Arial" pitchFamily="34" charset="0"/>
              <a:ea typeface="MS PGothic" pitchFamily="34" charset="-128"/>
              <a:cs typeface="MS PGothic" pitchFamily="34" charset="-128"/>
            </a:endParaRPr>
          </a:p>
          <a:p>
            <a:pPr marL="0" lvl="0" indent="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Remarque pour le formateur : </a:t>
            </a:r>
            <a:r>
              <a:rPr lang="fr-FR" sz="1200" kern="1200" dirty="0">
                <a:solidFill>
                  <a:schemeClr val="tx1"/>
                </a:solidFill>
                <a:effectLst/>
                <a:latin typeface="Arial" pitchFamily="34" charset="0"/>
                <a:ea typeface="MS PGothic" pitchFamily="34" charset="-128"/>
                <a:cs typeface="MS PGothic" pitchFamily="34" charset="-128"/>
              </a:rPr>
              <a:t>changement scénario en fonction de votre processus dans le pays (par exemple, la carte peut-être conservé en lieu sûr à l'école)</a:t>
            </a:r>
            <a:endParaRPr lang="en-US" dirty="0"/>
          </a:p>
        </p:txBody>
      </p:sp>
      <p:sp>
        <p:nvSpPr>
          <p:cNvPr id="20484" name="Slide Number Placeholder 3"/>
          <p:cNvSpPr>
            <a:spLocks noGrp="1"/>
          </p:cNvSpPr>
          <p:nvPr>
            <p:ph type="sldNum" sz="quarter" idx="5"/>
          </p:nvPr>
        </p:nvSpPr>
        <p:spPr>
          <a:noFill/>
        </p:spPr>
        <p:txBody>
          <a:bodyPr/>
          <a:lstStyle/>
          <a:p>
            <a:fld id="{A1B00A97-4DFA-4FB9-95B3-7A8D4351EFEE}"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44" tIns="45120" rIns="90244" bIns="45120"/>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tester si les participants ont compris ce qu'il faut faire dans le cas où la carte de vaccination n'est pas présentée.</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a:t>
            </a:r>
            <a:r>
              <a:rPr lang="fr-FR" sz="1200" kern="1200" dirty="0">
                <a:solidFill>
                  <a:schemeClr val="tx1"/>
                </a:solidFill>
                <a:effectLst/>
                <a:latin typeface="Arial" pitchFamily="34" charset="0"/>
                <a:ea typeface="MS PGothic" pitchFamily="34" charset="-128"/>
                <a:cs typeface="MS PGothic" pitchFamily="34" charset="-128"/>
              </a:rPr>
              <a:t>: Si la fille n’a pas amené sa carte de vaccination contre le VPH, documenter la dose administrée sur un morceau de papier, et lui demander d'apporter la carte régulière la prochaine fois pour la mettre à jour.</a:t>
            </a:r>
            <a:endParaRPr lang="fr-FR"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44" tIns="45120" rIns="90244" bIns="45120" anchor="b"/>
          <a:lstStyle/>
          <a:p>
            <a:pPr algn="r" defTabSz="900422"/>
            <a:fld id="{978088D0-BB68-4C39-BBA0-A318E4934659}" type="slidenum">
              <a:rPr lang="fr-FR" sz="1200">
                <a:latin typeface="Arial" pitchFamily="34" charset="0"/>
              </a:rPr>
              <a:pPr algn="r" defTabSz="900422"/>
              <a:t>7</a:t>
            </a:fld>
            <a:endParaRPr lang="fr-FR"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comment utiliser le registre de la vaccination HPV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un seul registre par site de prestation de services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registre doit inclure à la fois la date de naissance ou l'âge déclaré pour chaque dose de vaccin administrée, dans le cas d'une date de naissance qui n'est pas disponible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Enregistrer chaque fille en indiquant son nom, son adresse, sa date de naissance, sa date de dose de VPH1</a:t>
            </a:r>
            <a:r>
              <a:rPr lang="fr-FR" sz="1200" kern="1200" baseline="0" dirty="0">
                <a:solidFill>
                  <a:schemeClr val="tx1"/>
                </a:solidFill>
                <a:effectLst/>
                <a:latin typeface="Arial" pitchFamily="34" charset="0"/>
                <a:ea typeface="MS PGothic" pitchFamily="34" charset="-128"/>
                <a:cs typeface="MS PGothic" pitchFamily="34" charset="-128"/>
              </a:rPr>
              <a:t> ou</a:t>
            </a:r>
            <a:r>
              <a:rPr lang="fr-FR" sz="1200" kern="1200" dirty="0">
                <a:solidFill>
                  <a:schemeClr val="tx1"/>
                </a:solidFill>
                <a:effectLst/>
                <a:latin typeface="Arial" pitchFamily="34" charset="0"/>
                <a:ea typeface="MS PGothic" pitchFamily="34" charset="-128"/>
                <a:cs typeface="MS PGothic" pitchFamily="34" charset="-128"/>
              </a:rPr>
              <a:t> VPH2, et l'âge où chaque dose est donnée: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Entrer l'âge tel que rapporté par la fille ou sa mère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Quand une fille revient pour le VPH2, sa carte de vaccination individuelle doit être utilisée pour localiser sa place dans le registre de vaccination et vérifier la nécessité de la dose de VPH2</a:t>
            </a:r>
            <a:endParaRPr lang="en-GB" dirty="0"/>
          </a:p>
        </p:txBody>
      </p:sp>
      <p:sp>
        <p:nvSpPr>
          <p:cNvPr id="26628" name="Slide Number Placeholder 3"/>
          <p:cNvSpPr>
            <a:spLocks noGrp="1"/>
          </p:cNvSpPr>
          <p:nvPr>
            <p:ph type="sldNum" sz="quarter" idx="5"/>
          </p:nvPr>
        </p:nvSpPr>
        <p:spPr>
          <a:noFill/>
        </p:spPr>
        <p:txBody>
          <a:bodyPr/>
          <a:lstStyle/>
          <a:p>
            <a:fld id="{F14BFDCB-1215-4FD6-AB46-3270E7034C01}" type="slidenum">
              <a:rPr lang="en-GB" smtClean="0"/>
              <a:pPr/>
              <a:t>8</a:t>
            </a:fld>
            <a:endParaRPr lang="en-GB"/>
          </a:p>
        </p:txBody>
      </p:sp>
    </p:spTree>
    <p:extLst>
      <p:ext uri="{BB962C8B-B14F-4D97-AF65-F5344CB8AC3E}">
        <p14:creationId xmlns:p14="http://schemas.microsoft.com/office/powerpoint/2010/main" val="4110186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b="1" dirty="0"/>
              <a:t>Expliquer aux participants comment enregistrer le numéro de doses du VPH administrées au cours d’une seule journée de vaccination :</a:t>
            </a:r>
          </a:p>
          <a:p>
            <a:pPr marL="170010" indent="-170010">
              <a:buFont typeface="Arial" pitchFamily="34" charset="0"/>
              <a:buChar char="•"/>
            </a:pPr>
            <a:r>
              <a:rPr lang="fr-FR" dirty="0"/>
              <a:t>Les fiches de pointage sont utilisées chaque jour de vaccination pour enregistrer le nombre de doses de vaccin contre le VPH données en une seule journée de vaccination</a:t>
            </a:r>
          </a:p>
          <a:p>
            <a:pPr marL="170010" indent="-170010">
              <a:buFont typeface="Arial" pitchFamily="34" charset="0"/>
              <a:buChar char="•"/>
            </a:pPr>
            <a:r>
              <a:rPr lang="fr-FR" dirty="0"/>
              <a:t>Cercle 1: Remplir une fiche de pointage par jour de vaccination</a:t>
            </a:r>
          </a:p>
          <a:p>
            <a:pPr marL="170010" indent="-170010">
              <a:buFont typeface="Arial" pitchFamily="34" charset="0"/>
              <a:buChar char="•"/>
            </a:pPr>
            <a:r>
              <a:rPr lang="fr-FR" dirty="0"/>
              <a:t>Cercle 2: Lors de l'enregistrement de chaque fille, barrer le chiffre 0 sur la fiche de pointage en fonction du numéro de doses VPH données et son âge</a:t>
            </a:r>
          </a:p>
          <a:p>
            <a:pPr marL="170010" indent="-170010">
              <a:buFont typeface="Arial" pitchFamily="34" charset="0"/>
              <a:buChar char="•"/>
            </a:pPr>
            <a:r>
              <a:rPr lang="fr-FR" dirty="0"/>
              <a:t>A la fin de chaque journée de vaccination, calculer les sous-totaux de doses de VPH données, selon le numéro de dose et l’âge:</a:t>
            </a:r>
          </a:p>
          <a:p>
            <a:pPr marL="628650" lvl="1" indent="-171450">
              <a:buFont typeface="Wingdings" pitchFamily="2" charset="2"/>
              <a:buChar char="ü"/>
            </a:pPr>
            <a:r>
              <a:rPr lang="fr-FR" dirty="0"/>
              <a:t>Compter et enregistrer le nombre de barrés effectués dans chaque numéro de dose de VPH / catégorie d’âge</a:t>
            </a:r>
          </a:p>
          <a:p>
            <a:pPr marL="628650" lvl="1" indent="-171450">
              <a:buFont typeface="Wingdings" pitchFamily="2" charset="2"/>
              <a:buChar char="ü"/>
            </a:pPr>
            <a:r>
              <a:rPr lang="fr-FR" dirty="0"/>
              <a:t>Pour les sous-totaux de 0, ne pas laisser de blanc mais inscrire clairement le chiffre 0 barré</a:t>
            </a:r>
          </a:p>
          <a:p>
            <a:pPr marL="628650" lvl="1" indent="-171450">
              <a:buFont typeface="Wingdings" pitchFamily="2" charset="2"/>
              <a:buChar char="ü"/>
            </a:pPr>
            <a:r>
              <a:rPr lang="fr-FR" dirty="0"/>
              <a:t>Transférer les sous-totaux pour le site de prestation de service – fiche d'enregistrement mensuel des journées de vaccination</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pic>
        <p:nvPicPr>
          <p:cNvPr id="7" name="Picture 5">
            <a:extLst>
              <a:ext uri="{FF2B5EF4-FFF2-40B4-BE49-F238E27FC236}">
                <a16:creationId xmlns:a16="http://schemas.microsoft.com/office/drawing/2014/main" id="{552BCB42-99FE-4F7A-BB53-A8820C6AF4C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762000" y="6426200"/>
            <a:ext cx="4953000" cy="431800"/>
          </a:xfrm>
          <a:prstGeom prst="rect">
            <a:avLst/>
          </a:prstGeom>
          <a:noFill/>
          <a:ln w="9525">
            <a:noFill/>
            <a:miter lim="800000"/>
            <a:headEnd/>
            <a:tailEnd/>
          </a:ln>
        </p:spPr>
        <p:txBody>
          <a:bodyPr lIns="0" tIns="0" rIns="0" bIns="0"/>
          <a:lstStyle/>
          <a:p>
            <a:pPr defTabSz="912813">
              <a:defRPr/>
            </a:pPr>
            <a:r>
              <a:rPr lang="fr-FR" sz="1200" b="0" baseline="0" dirty="0">
                <a:solidFill>
                  <a:srgbClr val="96CCEE"/>
                </a:solidFill>
                <a:latin typeface="Arial Narrow" pitchFamily="34" charset="0"/>
              </a:rPr>
              <a:t>Enregistrement et suivi du vaccin contre le VPH </a:t>
            </a:r>
            <a:r>
              <a:rPr lang="en-GB" sz="1200" b="0" baseline="0" dirty="0" err="1">
                <a:solidFill>
                  <a:srgbClr val="96CCEE"/>
                </a:solidFill>
                <a:latin typeface="Arial Narrow" pitchFamily="34" charset="0"/>
              </a:rPr>
              <a:t>Cecolin</a:t>
            </a:r>
            <a:r>
              <a:rPr lang="en-GB" sz="1200" b="0" baseline="0" dirty="0">
                <a:solidFill>
                  <a:srgbClr val="96CCEE"/>
                </a:solidFill>
                <a:latin typeface="Arial Narrow" pitchFamily="34" charset="0"/>
              </a:rPr>
              <a:t>® </a:t>
            </a:r>
            <a:r>
              <a:rPr lang="fr-FR" sz="1200" b="0" dirty="0">
                <a:solidFill>
                  <a:srgbClr val="96CCEE"/>
                </a:solidFill>
                <a:latin typeface="Arial Narrow" pitchFamily="34" charset="0"/>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MS PGothic" pitchFamily="34" charset="-128"/>
                <a:cs typeface="Arial"/>
              </a:rPr>
              <a:t>| </a:t>
            </a:r>
            <a:r>
              <a:rPr lang="fr-FR" sz="1200" b="0" dirty="0">
                <a:solidFill>
                  <a:srgbClr val="96CCEE"/>
                </a:solidFill>
                <a:latin typeface="Arial Narrow" pitchFamily="34" charset="0"/>
              </a:rPr>
              <a:t>mai 2022</a:t>
            </a:r>
            <a:endParaRPr lang="en-GB" sz="1200" b="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395287" cy="331787"/>
          </a:xfrm>
          <a:prstGeom prst="rect">
            <a:avLst/>
          </a:prstGeom>
          <a:noFill/>
          <a:ln w="9525">
            <a:noFill/>
            <a:miter lim="800000"/>
            <a:headEnd/>
            <a:tailEnd/>
          </a:ln>
        </p:spPr>
        <p:txBody>
          <a:bodyPr lIns="0" tIns="0" rIns="0" bIns="0"/>
          <a:lstStyle/>
          <a:p>
            <a:pPr algn="r" defTabSz="912813">
              <a:defRPr/>
            </a:pPr>
            <a:fld id="{9719EBA8-03A7-4D23-9808-7A90EB8B5661}"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CEFDB2C5-840C-4FBD-98B8-478A8A741352}"/>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046564" y="6068717"/>
            <a:ext cx="2828026" cy="71496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7"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who.int/fr/publications/i/item/hpv-vaccine-coverage-monitoring-manua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who.int/vaccine_safety/initiative/tools/HPV_vaccine_rates_information_sheet_1217.pdf" TargetMode="External"/><Relationship Id="rId5" Type="http://schemas.openxmlformats.org/officeDocument/2006/relationships/hyperlink" Target="https://www.who.int/fr/publications/i/item/978924154895" TargetMode="External"/><Relationship Id="rId4" Type="http://schemas.openxmlformats.org/officeDocument/2006/relationships/hyperlink" Target="https://apps.who.int/iris/bitstream/handle/10665/254586/9789242549768-fre.pdf;sequence=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p:txBody>
          <a:bodyPr/>
          <a:lstStyle/>
          <a:p>
            <a:pPr>
              <a:lnSpc>
                <a:spcPct val="90000"/>
              </a:lnSpc>
            </a:pPr>
            <a:r>
              <a:rPr lang="it-IT" dirty="0">
                <a:solidFill>
                  <a:srgbClr val="FFFFFF"/>
                </a:solidFill>
              </a:rPr>
              <a:t>Module 5</a:t>
            </a:r>
          </a:p>
          <a:p>
            <a:pPr>
              <a:lnSpc>
                <a:spcPct val="90000"/>
              </a:lnSpc>
            </a:pPr>
            <a:r>
              <a:rPr lang="fr-FR" dirty="0"/>
              <a:t>Enregistrement et suivi du vaccin contre le VPH</a:t>
            </a:r>
            <a:endParaRPr lang="it-IT" dirty="0">
              <a:solidFill>
                <a:srgbClr val="FFFFFF"/>
              </a:solidFill>
            </a:endParaRPr>
          </a:p>
          <a:p>
            <a:pPr>
              <a:lnSpc>
                <a:spcPct val="90000"/>
              </a:lnSpc>
            </a:pPr>
            <a:r>
              <a:rPr lang="it-IT" dirty="0">
                <a:solidFill>
                  <a:srgbClr val="FFFFFF"/>
                </a:solidFill>
              </a:rPr>
              <a:t>Cecolin® </a:t>
            </a:r>
            <a:endParaRPr lang="fr-FR" dirty="0">
              <a:solidFill>
                <a:srgbClr val="FFFFFF"/>
              </a:solidFill>
            </a:endParaRPr>
          </a:p>
        </p:txBody>
      </p:sp>
      <p:sp>
        <p:nvSpPr>
          <p:cNvPr id="6" name="Rectangle 7"/>
          <p:cNvSpPr txBox="1">
            <a:spLocks noChangeArrowheads="1"/>
          </p:cNvSpPr>
          <p:nvPr/>
        </p:nvSpPr>
        <p:spPr>
          <a:xfrm>
            <a:off x="0" y="341313"/>
            <a:ext cx="9144000" cy="1470025"/>
          </a:xfrm>
          <a:prstGeom prst="rect">
            <a:avLst/>
          </a:prstGeom>
          <a:noFill/>
          <a:ln/>
        </p:spPr>
        <p:txBody>
          <a:bodyPr/>
          <a:lstStyle>
            <a:lvl1pPr defTabSz="912813" eaLnBrk="0" hangingPunct="0">
              <a:defRPr sz="2400">
                <a:solidFill>
                  <a:schemeClr val="tx1"/>
                </a:solidFill>
                <a:latin typeface="Limon F3" charset="0"/>
                <a:ea typeface="MS PGothic" pitchFamily="34" charset="-128"/>
              </a:defRPr>
            </a:lvl1pPr>
            <a:lvl2pPr marL="37931725" indent="-37474525" defTabSz="912813"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endParaRPr lang="en-US" b="1" dirty="0">
              <a:solidFill>
                <a:srgbClr val="FFFFFF"/>
              </a:solidFill>
              <a:latin typeface="Arial" pitchFamily="34" charset="0"/>
            </a:endParaRPr>
          </a:p>
          <a:p>
            <a:pPr algn="ctr">
              <a:defRPr/>
            </a:pPr>
            <a:endParaRPr lang="en-US" b="1" dirty="0">
              <a:solidFill>
                <a:srgbClr val="FFFFFF"/>
              </a:solidFill>
              <a:latin typeface="Arial" pitchFamily="34" charset="0"/>
            </a:endParaRPr>
          </a:p>
          <a:p>
            <a:pPr algn="ctr">
              <a:defRPr/>
            </a:pPr>
            <a:r>
              <a:rPr lang="fr-FR" b="1" dirty="0">
                <a:solidFill>
                  <a:schemeClr val="bg1"/>
                </a:solidFill>
              </a:rPr>
              <a:t>Trousse de formation essentielle :</a:t>
            </a:r>
            <a:br>
              <a:rPr lang="fr-FR" b="1" dirty="0">
                <a:solidFill>
                  <a:schemeClr val="bg1"/>
                </a:solidFill>
              </a:rPr>
            </a:br>
            <a:r>
              <a:rPr lang="fr-FR" b="1" dirty="0">
                <a:solidFill>
                  <a:schemeClr val="bg1"/>
                </a:solidFill>
              </a:rPr>
              <a:t>Introduction du Vaccin contre le VPH </a:t>
            </a:r>
          </a:p>
        </p:txBody>
      </p:sp>
    </p:spTree>
    <p:extLst>
      <p:ext uri="{BB962C8B-B14F-4D97-AF65-F5344CB8AC3E}">
        <p14:creationId xmlns:p14="http://schemas.microsoft.com/office/powerpoint/2010/main" val="3492224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latin typeface="Arial" pitchFamily="34" charset="0"/>
                <a:cs typeface="+mn-cs"/>
              </a:rPr>
              <a:t>Outil de suivi 4 : la fiche d'enregistrement mensuel des journées de vaccination</a:t>
            </a:r>
            <a:endParaRPr lang="en-US" kern="1200" dirty="0">
              <a:latin typeface="Arial" pitchFamily="34" charset="0"/>
              <a:cs typeface="+mn-cs"/>
            </a:endParaRPr>
          </a:p>
        </p:txBody>
      </p:sp>
      <p:grpSp>
        <p:nvGrpSpPr>
          <p:cNvPr id="3" name="Group 4">
            <a:extLst>
              <a:ext uri="{FF2B5EF4-FFF2-40B4-BE49-F238E27FC236}">
                <a16:creationId xmlns:a16="http://schemas.microsoft.com/office/drawing/2014/main" id="{DFEAEBCE-3C9A-4DE6-97A0-E0BA336D3A4F}"/>
              </a:ext>
            </a:extLst>
          </p:cNvPr>
          <p:cNvGrpSpPr>
            <a:grpSpLocks noChangeAspect="1"/>
          </p:cNvGrpSpPr>
          <p:nvPr/>
        </p:nvGrpSpPr>
        <p:grpSpPr bwMode="auto">
          <a:xfrm>
            <a:off x="471488" y="1323975"/>
            <a:ext cx="7758112" cy="4984750"/>
            <a:chOff x="297" y="834"/>
            <a:chExt cx="4887" cy="3140"/>
          </a:xfrm>
        </p:grpSpPr>
        <p:sp>
          <p:nvSpPr>
            <p:cNvPr id="4" name="AutoShape 3">
              <a:extLst>
                <a:ext uri="{FF2B5EF4-FFF2-40B4-BE49-F238E27FC236}">
                  <a16:creationId xmlns:a16="http://schemas.microsoft.com/office/drawing/2014/main" id="{D6FEB525-2DBC-4450-A65E-3567A01D9CA7}"/>
                </a:ext>
              </a:extLst>
            </p:cNvPr>
            <p:cNvSpPr>
              <a:spLocks noChangeAspect="1" noChangeArrowheads="1" noTextEdit="1"/>
            </p:cNvSpPr>
            <p:nvPr/>
          </p:nvSpPr>
          <p:spPr bwMode="auto">
            <a:xfrm>
              <a:off x="297" y="834"/>
              <a:ext cx="4887" cy="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Group 205">
              <a:extLst>
                <a:ext uri="{FF2B5EF4-FFF2-40B4-BE49-F238E27FC236}">
                  <a16:creationId xmlns:a16="http://schemas.microsoft.com/office/drawing/2014/main" id="{F775F4E8-D16F-4327-83CD-D88D54CB5DB1}"/>
                </a:ext>
              </a:extLst>
            </p:cNvPr>
            <p:cNvGrpSpPr>
              <a:grpSpLocks/>
            </p:cNvGrpSpPr>
            <p:nvPr/>
          </p:nvGrpSpPr>
          <p:grpSpPr bwMode="auto">
            <a:xfrm>
              <a:off x="334" y="834"/>
              <a:ext cx="4888" cy="725"/>
              <a:chOff x="334" y="834"/>
              <a:chExt cx="4888" cy="725"/>
            </a:xfrm>
          </p:grpSpPr>
          <p:sp>
            <p:nvSpPr>
              <p:cNvPr id="3854" name="Rectangle 5">
                <a:extLst>
                  <a:ext uri="{FF2B5EF4-FFF2-40B4-BE49-F238E27FC236}">
                    <a16:creationId xmlns:a16="http://schemas.microsoft.com/office/drawing/2014/main" id="{B5FE06A1-6EFA-4F40-9894-A4F83FDF5E89}"/>
                  </a:ext>
                </a:extLst>
              </p:cNvPr>
              <p:cNvSpPr>
                <a:spLocks noChangeArrowheads="1"/>
              </p:cNvSpPr>
              <p:nvPr/>
            </p:nvSpPr>
            <p:spPr bwMode="auto">
              <a:xfrm>
                <a:off x="373" y="837"/>
                <a:ext cx="4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err="1">
                    <a:ln>
                      <a:noFill/>
                    </a:ln>
                    <a:solidFill>
                      <a:srgbClr val="000000"/>
                    </a:solidFill>
                    <a:effectLst/>
                    <a:latin typeface="Times New Roman" panose="02020603050405020304" pitchFamily="18" charset="0"/>
                  </a:rPr>
                  <a:t>Mois</a:t>
                </a:r>
                <a:r>
                  <a:rPr kumimoji="0" lang="en-US" altLang="en-US" sz="700" b="0" i="0" u="none" strike="noStrike" cap="none" normalizeH="0" baseline="0" dirty="0">
                    <a:ln>
                      <a:noFill/>
                    </a:ln>
                    <a:solidFill>
                      <a:srgbClr val="000000"/>
                    </a:solidFill>
                    <a:effectLst/>
                    <a:latin typeface="Times New Roman" panose="02020603050405020304" pitchFamily="18" charset="0"/>
                  </a:rPr>
                  <a:t>/</a:t>
                </a:r>
                <a:r>
                  <a:rPr kumimoji="0" lang="en-US" altLang="en-US" sz="700" b="0" i="0" u="none" strike="noStrike" cap="none" normalizeH="0" baseline="0" dirty="0" err="1">
                    <a:ln>
                      <a:noFill/>
                    </a:ln>
                    <a:solidFill>
                      <a:srgbClr val="000000"/>
                    </a:solidFill>
                    <a:effectLst/>
                    <a:latin typeface="Times New Roman" panose="02020603050405020304" pitchFamily="18" charset="0"/>
                  </a:rPr>
                  <a:t>année</a:t>
                </a:r>
                <a:r>
                  <a:rPr kumimoji="0" lang="en-US" altLang="en-US" sz="700" b="0" i="0" u="none" strike="noStrike" cap="none" normalizeH="0" baseline="0" dirty="0">
                    <a:ln>
                      <a:noFill/>
                    </a:ln>
                    <a:solidFill>
                      <a:srgbClr val="000000"/>
                    </a:solidFill>
                    <a:effectLst/>
                    <a:latin typeface="Times New Roman" panose="02020603050405020304" pitchFamily="18" charset="0"/>
                  </a:rPr>
                  <a:t> </a:t>
                </a:r>
                <a:r>
                  <a:rPr kumimoji="0" lang="en-US" altLang="en-US" sz="700" b="0" i="0" u="none" strike="noStrike" cap="none" normalizeH="0" baseline="0" dirty="0" err="1">
                    <a:ln>
                      <a:noFill/>
                    </a:ln>
                    <a:solidFill>
                      <a:srgbClr val="000000"/>
                    </a:solidFill>
                    <a:effectLst/>
                    <a:latin typeface="Times New Roman" panose="02020603050405020304" pitchFamily="18" charset="0"/>
                  </a:rPr>
                  <a:t>ciblés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55" name="Rectangle 6">
                <a:extLst>
                  <a:ext uri="{FF2B5EF4-FFF2-40B4-BE49-F238E27FC236}">
                    <a16:creationId xmlns:a16="http://schemas.microsoft.com/office/drawing/2014/main" id="{7075FC35-BFD4-4857-BF7A-28F500B58908}"/>
                  </a:ext>
                </a:extLst>
              </p:cNvPr>
              <p:cNvSpPr>
                <a:spLocks noChangeArrowheads="1"/>
              </p:cNvSpPr>
              <p:nvPr/>
            </p:nvSpPr>
            <p:spPr bwMode="auto">
              <a:xfrm>
                <a:off x="775"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6" name="Rectangle 7">
                <a:extLst>
                  <a:ext uri="{FF2B5EF4-FFF2-40B4-BE49-F238E27FC236}">
                    <a16:creationId xmlns:a16="http://schemas.microsoft.com/office/drawing/2014/main" id="{C0088F72-273A-4B1E-A7B9-83CDAE010099}"/>
                  </a:ext>
                </a:extLst>
              </p:cNvPr>
              <p:cNvSpPr>
                <a:spLocks noChangeArrowheads="1"/>
              </p:cNvSpPr>
              <p:nvPr/>
            </p:nvSpPr>
            <p:spPr bwMode="auto">
              <a:xfrm>
                <a:off x="789" y="83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par le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7" name="Rectangle 8">
                <a:extLst>
                  <a:ext uri="{FF2B5EF4-FFF2-40B4-BE49-F238E27FC236}">
                    <a16:creationId xmlns:a16="http://schemas.microsoft.com/office/drawing/2014/main" id="{581EB5A1-FBCE-4ADD-A61A-18BC3FD4061D}"/>
                  </a:ext>
                </a:extLst>
              </p:cNvPr>
              <p:cNvSpPr>
                <a:spLocks noChangeArrowheads="1"/>
              </p:cNvSpPr>
              <p:nvPr/>
            </p:nvSpPr>
            <p:spPr bwMode="auto">
              <a:xfrm>
                <a:off x="373" y="901"/>
                <a:ext cx="19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rapport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8" name="Rectangle 9">
                <a:extLst>
                  <a:ext uri="{FF2B5EF4-FFF2-40B4-BE49-F238E27FC236}">
                    <a16:creationId xmlns:a16="http://schemas.microsoft.com/office/drawing/2014/main" id="{51B03A38-D8C5-48C0-9C36-BF22E05B6FB6}"/>
                  </a:ext>
                </a:extLst>
              </p:cNvPr>
              <p:cNvSpPr>
                <a:spLocks noChangeArrowheads="1"/>
              </p:cNvSpPr>
              <p:nvPr/>
            </p:nvSpPr>
            <p:spPr bwMode="auto">
              <a:xfrm>
                <a:off x="548"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9" name="Rectangle 10">
                <a:extLst>
                  <a:ext uri="{FF2B5EF4-FFF2-40B4-BE49-F238E27FC236}">
                    <a16:creationId xmlns:a16="http://schemas.microsoft.com/office/drawing/2014/main" id="{D3B5301B-9C29-4C12-8DF5-218C63030778}"/>
                  </a:ext>
                </a:extLst>
              </p:cNvPr>
              <p:cNvSpPr>
                <a:spLocks noChangeArrowheads="1"/>
              </p:cNvSpPr>
              <p:nvPr/>
            </p:nvSpPr>
            <p:spPr bwMode="auto">
              <a:xfrm>
                <a:off x="563"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1" name="Rectangle 12">
                <a:extLst>
                  <a:ext uri="{FF2B5EF4-FFF2-40B4-BE49-F238E27FC236}">
                    <a16:creationId xmlns:a16="http://schemas.microsoft.com/office/drawing/2014/main" id="{EAB53E8A-5F66-48E6-A3EC-5C2D122312FB}"/>
                  </a:ext>
                </a:extLst>
              </p:cNvPr>
              <p:cNvSpPr>
                <a:spLocks noChangeArrowheads="1"/>
              </p:cNvSpPr>
              <p:nvPr/>
            </p:nvSpPr>
            <p:spPr bwMode="auto">
              <a:xfrm>
                <a:off x="364" y="977"/>
                <a:ext cx="18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01/2022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62" name="Rectangle 13">
                <a:extLst>
                  <a:ext uri="{FF2B5EF4-FFF2-40B4-BE49-F238E27FC236}">
                    <a16:creationId xmlns:a16="http://schemas.microsoft.com/office/drawing/2014/main" id="{FE4D2F62-56B4-4333-AC22-FBCD5D23D779}"/>
                  </a:ext>
                </a:extLst>
              </p:cNvPr>
              <p:cNvSpPr>
                <a:spLocks noChangeArrowheads="1"/>
              </p:cNvSpPr>
              <p:nvPr/>
            </p:nvSpPr>
            <p:spPr bwMode="auto">
              <a:xfrm>
                <a:off x="555"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63" name="Rectangle 14">
                <a:extLst>
                  <a:ext uri="{FF2B5EF4-FFF2-40B4-BE49-F238E27FC236}">
                    <a16:creationId xmlns:a16="http://schemas.microsoft.com/office/drawing/2014/main" id="{4DBFBBC6-2E29-4EC3-B4EA-E1E6E147FE4A}"/>
                  </a:ext>
                </a:extLst>
              </p:cNvPr>
              <p:cNvSpPr>
                <a:spLocks noChangeArrowheads="1"/>
              </p:cNvSpPr>
              <p:nvPr/>
            </p:nvSpPr>
            <p:spPr bwMode="auto">
              <a:xfrm>
                <a:off x="1184"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4" name="Rectangle 15">
                <a:extLst>
                  <a:ext uri="{FF2B5EF4-FFF2-40B4-BE49-F238E27FC236}">
                    <a16:creationId xmlns:a16="http://schemas.microsoft.com/office/drawing/2014/main" id="{32A2B2BD-FED9-4D1C-A942-A6B876A88F89}"/>
                  </a:ext>
                </a:extLst>
              </p:cNvPr>
              <p:cNvSpPr>
                <a:spLocks noChangeArrowheads="1"/>
              </p:cNvSpPr>
              <p:nvPr/>
            </p:nvSpPr>
            <p:spPr bwMode="auto">
              <a:xfrm>
                <a:off x="2534" y="837"/>
                <a:ext cx="21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5" name="Rectangle 16">
                <a:extLst>
                  <a:ext uri="{FF2B5EF4-FFF2-40B4-BE49-F238E27FC236}">
                    <a16:creationId xmlns:a16="http://schemas.microsoft.com/office/drawing/2014/main" id="{600526A3-1897-4395-A8F3-B1DF556574CF}"/>
                  </a:ext>
                </a:extLst>
              </p:cNvPr>
              <p:cNvSpPr>
                <a:spLocks noChangeArrowheads="1"/>
              </p:cNvSpPr>
              <p:nvPr/>
            </p:nvSpPr>
            <p:spPr bwMode="auto">
              <a:xfrm>
                <a:off x="2730"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6" name="Rectangle 17">
                <a:extLst>
                  <a:ext uri="{FF2B5EF4-FFF2-40B4-BE49-F238E27FC236}">
                    <a16:creationId xmlns:a16="http://schemas.microsoft.com/office/drawing/2014/main" id="{844C0ADA-B8A4-4215-9159-EC681F7244F9}"/>
                  </a:ext>
                </a:extLst>
              </p:cNvPr>
              <p:cNvSpPr>
                <a:spLocks noChangeArrowheads="1"/>
              </p:cNvSpPr>
              <p:nvPr/>
            </p:nvSpPr>
            <p:spPr bwMode="auto">
              <a:xfrm>
                <a:off x="2743"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7" name="Rectangle 18">
                <a:extLst>
                  <a:ext uri="{FF2B5EF4-FFF2-40B4-BE49-F238E27FC236}">
                    <a16:creationId xmlns:a16="http://schemas.microsoft.com/office/drawing/2014/main" id="{EC803CE0-2D73-4AD7-A23F-3AE1C93A6C9E}"/>
                  </a:ext>
                </a:extLst>
              </p:cNvPr>
              <p:cNvSpPr>
                <a:spLocks noChangeArrowheads="1"/>
              </p:cNvSpPr>
              <p:nvPr/>
            </p:nvSpPr>
            <p:spPr bwMode="auto">
              <a:xfrm>
                <a:off x="2534" y="901"/>
                <a:ext cx="34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8" name="Rectangle 19">
                <a:extLst>
                  <a:ext uri="{FF2B5EF4-FFF2-40B4-BE49-F238E27FC236}">
                    <a16:creationId xmlns:a16="http://schemas.microsoft.com/office/drawing/2014/main" id="{38E98715-FD9F-4C7B-8F5F-4740A0AF85EB}"/>
                  </a:ext>
                </a:extLst>
              </p:cNvPr>
              <p:cNvSpPr>
                <a:spLocks noChangeArrowheads="1"/>
              </p:cNvSpPr>
              <p:nvPr/>
            </p:nvSpPr>
            <p:spPr bwMode="auto">
              <a:xfrm>
                <a:off x="2852"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9" name="Rectangle 20">
                <a:extLst>
                  <a:ext uri="{FF2B5EF4-FFF2-40B4-BE49-F238E27FC236}">
                    <a16:creationId xmlns:a16="http://schemas.microsoft.com/office/drawing/2014/main" id="{70FEB774-F6EB-4961-BCD7-5B8FD556DB6C}"/>
                  </a:ext>
                </a:extLst>
              </p:cNvPr>
              <p:cNvSpPr>
                <a:spLocks noChangeArrowheads="1"/>
              </p:cNvSpPr>
              <p:nvPr/>
            </p:nvSpPr>
            <p:spPr bwMode="auto">
              <a:xfrm>
                <a:off x="2534" y="965"/>
                <a:ext cx="4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0" name="Rectangle 21">
                <a:extLst>
                  <a:ext uri="{FF2B5EF4-FFF2-40B4-BE49-F238E27FC236}">
                    <a16:creationId xmlns:a16="http://schemas.microsoft.com/office/drawing/2014/main" id="{325E12F8-ABFF-4A75-ABDD-06240FEA64DB}"/>
                  </a:ext>
                </a:extLst>
              </p:cNvPr>
              <p:cNvSpPr>
                <a:spLocks noChangeArrowheads="1"/>
              </p:cNvSpPr>
              <p:nvPr/>
            </p:nvSpPr>
            <p:spPr bwMode="auto">
              <a:xfrm>
                <a:off x="2984"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1" name="Rectangle 22">
                <a:extLst>
                  <a:ext uri="{FF2B5EF4-FFF2-40B4-BE49-F238E27FC236}">
                    <a16:creationId xmlns:a16="http://schemas.microsoft.com/office/drawing/2014/main" id="{E88CF04C-8ABE-4402-B238-6E59B6264A5B}"/>
                  </a:ext>
                </a:extLst>
              </p:cNvPr>
              <p:cNvSpPr>
                <a:spLocks noChangeArrowheads="1"/>
              </p:cNvSpPr>
              <p:nvPr/>
            </p:nvSpPr>
            <p:spPr bwMode="auto">
              <a:xfrm>
                <a:off x="2534" y="102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2" name="Rectangle 23">
                <a:extLst>
                  <a:ext uri="{FF2B5EF4-FFF2-40B4-BE49-F238E27FC236}">
                    <a16:creationId xmlns:a16="http://schemas.microsoft.com/office/drawing/2014/main" id="{034BE94E-899A-4B93-9CEF-1072AFAE96CD}"/>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3" name="Rectangle 24">
                <a:extLst>
                  <a:ext uri="{FF2B5EF4-FFF2-40B4-BE49-F238E27FC236}">
                    <a16:creationId xmlns:a16="http://schemas.microsoft.com/office/drawing/2014/main" id="{197CA043-00D9-4859-9BEB-C0F168A71E3D}"/>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4" name="Rectangle 25">
                <a:extLst>
                  <a:ext uri="{FF2B5EF4-FFF2-40B4-BE49-F238E27FC236}">
                    <a16:creationId xmlns:a16="http://schemas.microsoft.com/office/drawing/2014/main" id="{F50598D5-BDE7-4029-A281-BF05FAADA278}"/>
                  </a:ext>
                </a:extLst>
              </p:cNvPr>
              <p:cNvSpPr>
                <a:spLocks noChangeArrowheads="1"/>
              </p:cNvSpPr>
              <p:nvPr/>
            </p:nvSpPr>
            <p:spPr bwMode="auto">
              <a:xfrm>
                <a:off x="338" y="834"/>
                <a:ext cx="80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5" name="Rectangle 26">
                <a:extLst>
                  <a:ext uri="{FF2B5EF4-FFF2-40B4-BE49-F238E27FC236}">
                    <a16:creationId xmlns:a16="http://schemas.microsoft.com/office/drawing/2014/main" id="{27E3F7CE-06B3-456A-AD19-5C20D9DC36CC}"/>
                  </a:ext>
                </a:extLst>
              </p:cNvPr>
              <p:cNvSpPr>
                <a:spLocks noChangeArrowheads="1"/>
              </p:cNvSpPr>
              <p:nvPr/>
            </p:nvSpPr>
            <p:spPr bwMode="auto">
              <a:xfrm>
                <a:off x="114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6" name="Rectangle 27">
                <a:extLst>
                  <a:ext uri="{FF2B5EF4-FFF2-40B4-BE49-F238E27FC236}">
                    <a16:creationId xmlns:a16="http://schemas.microsoft.com/office/drawing/2014/main" id="{477B642A-DD6E-44AE-AA4B-CD26FBA45165}"/>
                  </a:ext>
                </a:extLst>
              </p:cNvPr>
              <p:cNvSpPr>
                <a:spLocks noChangeArrowheads="1"/>
              </p:cNvSpPr>
              <p:nvPr/>
            </p:nvSpPr>
            <p:spPr bwMode="auto">
              <a:xfrm>
                <a:off x="1148" y="834"/>
                <a:ext cx="134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7" name="Rectangle 28">
                <a:extLst>
                  <a:ext uri="{FF2B5EF4-FFF2-40B4-BE49-F238E27FC236}">
                    <a16:creationId xmlns:a16="http://schemas.microsoft.com/office/drawing/2014/main" id="{376A4E4C-D4C6-46D6-A3D5-A33460D592BD}"/>
                  </a:ext>
                </a:extLst>
              </p:cNvPr>
              <p:cNvSpPr>
                <a:spLocks noChangeArrowheads="1"/>
              </p:cNvSpPr>
              <p:nvPr/>
            </p:nvSpPr>
            <p:spPr bwMode="auto">
              <a:xfrm>
                <a:off x="249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8" name="Rectangle 29">
                <a:extLst>
                  <a:ext uri="{FF2B5EF4-FFF2-40B4-BE49-F238E27FC236}">
                    <a16:creationId xmlns:a16="http://schemas.microsoft.com/office/drawing/2014/main" id="{97C895F2-A862-4492-A818-B7CF2E4888B6}"/>
                  </a:ext>
                </a:extLst>
              </p:cNvPr>
              <p:cNvSpPr>
                <a:spLocks noChangeArrowheads="1"/>
              </p:cNvSpPr>
              <p:nvPr/>
            </p:nvSpPr>
            <p:spPr bwMode="auto">
              <a:xfrm>
                <a:off x="2498" y="834"/>
                <a:ext cx="272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9" name="Rectangle 30">
                <a:extLst>
                  <a:ext uri="{FF2B5EF4-FFF2-40B4-BE49-F238E27FC236}">
                    <a16:creationId xmlns:a16="http://schemas.microsoft.com/office/drawing/2014/main" id="{764BE771-FA45-44E7-98F1-9CD0712CBAD2}"/>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0" name="Rectangle 31">
                <a:extLst>
                  <a:ext uri="{FF2B5EF4-FFF2-40B4-BE49-F238E27FC236}">
                    <a16:creationId xmlns:a16="http://schemas.microsoft.com/office/drawing/2014/main" id="{1C21939D-D016-49A2-9362-E54B0CF27419}"/>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1" name="Rectangle 32">
                <a:extLst>
                  <a:ext uri="{FF2B5EF4-FFF2-40B4-BE49-F238E27FC236}">
                    <a16:creationId xmlns:a16="http://schemas.microsoft.com/office/drawing/2014/main" id="{DA5FEE56-BE48-423B-966D-2CCA0B076F68}"/>
                  </a:ext>
                </a:extLst>
              </p:cNvPr>
              <p:cNvSpPr>
                <a:spLocks noChangeArrowheads="1"/>
              </p:cNvSpPr>
              <p:nvPr/>
            </p:nvSpPr>
            <p:spPr bwMode="auto">
              <a:xfrm>
                <a:off x="334" y="837"/>
                <a:ext cx="4"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2" name="Rectangle 33">
                <a:extLst>
                  <a:ext uri="{FF2B5EF4-FFF2-40B4-BE49-F238E27FC236}">
                    <a16:creationId xmlns:a16="http://schemas.microsoft.com/office/drawing/2014/main" id="{1E730122-4CDD-4A56-B53E-CCCBF8F273D7}"/>
                  </a:ext>
                </a:extLst>
              </p:cNvPr>
              <p:cNvSpPr>
                <a:spLocks noChangeArrowheads="1"/>
              </p:cNvSpPr>
              <p:nvPr/>
            </p:nvSpPr>
            <p:spPr bwMode="auto">
              <a:xfrm>
                <a:off x="114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3" name="Rectangle 34">
                <a:extLst>
                  <a:ext uri="{FF2B5EF4-FFF2-40B4-BE49-F238E27FC236}">
                    <a16:creationId xmlns:a16="http://schemas.microsoft.com/office/drawing/2014/main" id="{AE3B4240-05AA-4283-AF1C-4942CE3FBCBB}"/>
                  </a:ext>
                </a:extLst>
              </p:cNvPr>
              <p:cNvSpPr>
                <a:spLocks noChangeArrowheads="1"/>
              </p:cNvSpPr>
              <p:nvPr/>
            </p:nvSpPr>
            <p:spPr bwMode="auto">
              <a:xfrm>
                <a:off x="249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4" name="Rectangle 35">
                <a:extLst>
                  <a:ext uri="{FF2B5EF4-FFF2-40B4-BE49-F238E27FC236}">
                    <a16:creationId xmlns:a16="http://schemas.microsoft.com/office/drawing/2014/main" id="{10B6D9BA-8F85-4979-8C2B-B447EE2EA9CE}"/>
                  </a:ext>
                </a:extLst>
              </p:cNvPr>
              <p:cNvSpPr>
                <a:spLocks noChangeArrowheads="1"/>
              </p:cNvSpPr>
              <p:nvPr/>
            </p:nvSpPr>
            <p:spPr bwMode="auto">
              <a:xfrm>
                <a:off x="5219"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5" name="Rectangle 36">
                <a:extLst>
                  <a:ext uri="{FF2B5EF4-FFF2-40B4-BE49-F238E27FC236}">
                    <a16:creationId xmlns:a16="http://schemas.microsoft.com/office/drawing/2014/main" id="{53562E45-A261-484A-8332-95687FCED59E}"/>
                  </a:ext>
                </a:extLst>
              </p:cNvPr>
              <p:cNvSpPr>
                <a:spLocks noChangeArrowheads="1"/>
              </p:cNvSpPr>
              <p:nvPr/>
            </p:nvSpPr>
            <p:spPr bwMode="auto">
              <a:xfrm>
                <a:off x="373" y="1096"/>
                <a:ext cx="1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6" name="Rectangle 37">
                <a:extLst>
                  <a:ext uri="{FF2B5EF4-FFF2-40B4-BE49-F238E27FC236}">
                    <a16:creationId xmlns:a16="http://schemas.microsoft.com/office/drawing/2014/main" id="{598B5C8C-1CB0-47A1-B86F-6F3533C7843F}"/>
                  </a:ext>
                </a:extLst>
              </p:cNvPr>
              <p:cNvSpPr>
                <a:spLocks noChangeArrowheads="1"/>
              </p:cNvSpPr>
              <p:nvPr/>
            </p:nvSpPr>
            <p:spPr bwMode="auto">
              <a:xfrm>
                <a:off x="465"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7" name="Rectangle 38">
                <a:extLst>
                  <a:ext uri="{FF2B5EF4-FFF2-40B4-BE49-F238E27FC236}">
                    <a16:creationId xmlns:a16="http://schemas.microsoft.com/office/drawing/2014/main" id="{95923301-9E15-4407-B74E-547A20ED5744}"/>
                  </a:ext>
                </a:extLst>
              </p:cNvPr>
              <p:cNvSpPr>
                <a:spLocks noChangeArrowheads="1"/>
              </p:cNvSpPr>
              <p:nvPr/>
            </p:nvSpPr>
            <p:spPr bwMode="auto">
              <a:xfrm>
                <a:off x="479" y="1096"/>
                <a:ext cx="2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8" name="Rectangle 39">
                <a:extLst>
                  <a:ext uri="{FF2B5EF4-FFF2-40B4-BE49-F238E27FC236}">
                    <a16:creationId xmlns:a16="http://schemas.microsoft.com/office/drawing/2014/main" id="{2405B109-8FAE-4EFE-80F7-8D9CD18822BC}"/>
                  </a:ext>
                </a:extLst>
              </p:cNvPr>
              <p:cNvSpPr>
                <a:spLocks noChangeArrowheads="1"/>
              </p:cNvSpPr>
              <p:nvPr/>
            </p:nvSpPr>
            <p:spPr bwMode="auto">
              <a:xfrm>
                <a:off x="668"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9" name="Rectangle 40">
                <a:extLst>
                  <a:ext uri="{FF2B5EF4-FFF2-40B4-BE49-F238E27FC236}">
                    <a16:creationId xmlns:a16="http://schemas.microsoft.com/office/drawing/2014/main" id="{005EF4DC-A819-40F2-96F0-F818BFF77A68}"/>
                  </a:ext>
                </a:extLst>
              </p:cNvPr>
              <p:cNvSpPr>
                <a:spLocks noChangeArrowheads="1"/>
              </p:cNvSpPr>
              <p:nvPr/>
            </p:nvSpPr>
            <p:spPr bwMode="auto">
              <a:xfrm>
                <a:off x="1401" y="1096"/>
                <a:ext cx="14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0" name="Rectangle 41">
                <a:extLst>
                  <a:ext uri="{FF2B5EF4-FFF2-40B4-BE49-F238E27FC236}">
                    <a16:creationId xmlns:a16="http://schemas.microsoft.com/office/drawing/2014/main" id="{2EE86908-35C4-4216-879C-106B77390DA8}"/>
                  </a:ext>
                </a:extLst>
              </p:cNvPr>
              <p:cNvSpPr>
                <a:spLocks noChangeArrowheads="1"/>
              </p:cNvSpPr>
              <p:nvPr/>
            </p:nvSpPr>
            <p:spPr bwMode="auto">
              <a:xfrm>
                <a:off x="152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1" name="Rectangle 42">
                <a:extLst>
                  <a:ext uri="{FF2B5EF4-FFF2-40B4-BE49-F238E27FC236}">
                    <a16:creationId xmlns:a16="http://schemas.microsoft.com/office/drawing/2014/main" id="{472415AA-E801-4B63-A383-CBF41218B013}"/>
                  </a:ext>
                </a:extLst>
              </p:cNvPr>
              <p:cNvSpPr>
                <a:spLocks noChangeArrowheads="1"/>
              </p:cNvSpPr>
              <p:nvPr/>
            </p:nvSpPr>
            <p:spPr bwMode="auto">
              <a:xfrm>
                <a:off x="154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2" name="Rectangle 43">
                <a:extLst>
                  <a:ext uri="{FF2B5EF4-FFF2-40B4-BE49-F238E27FC236}">
                    <a16:creationId xmlns:a16="http://schemas.microsoft.com/office/drawing/2014/main" id="{8E340BF2-31F5-47E8-9275-1832E529B890}"/>
                  </a:ext>
                </a:extLst>
              </p:cNvPr>
              <p:cNvSpPr>
                <a:spLocks noChangeArrowheads="1"/>
              </p:cNvSpPr>
              <p:nvPr/>
            </p:nvSpPr>
            <p:spPr bwMode="auto">
              <a:xfrm>
                <a:off x="2241"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3" name="Rectangle 44">
                <a:extLst>
                  <a:ext uri="{FF2B5EF4-FFF2-40B4-BE49-F238E27FC236}">
                    <a16:creationId xmlns:a16="http://schemas.microsoft.com/office/drawing/2014/main" id="{32311B48-5717-45FC-8664-D1AD2CD783F7}"/>
                  </a:ext>
                </a:extLst>
              </p:cNvPr>
              <p:cNvSpPr>
                <a:spLocks noChangeArrowheads="1"/>
              </p:cNvSpPr>
              <p:nvPr/>
            </p:nvSpPr>
            <p:spPr bwMode="auto">
              <a:xfrm>
                <a:off x="2752" y="1096"/>
                <a:ext cx="13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4" name="Rectangle 45">
                <a:extLst>
                  <a:ext uri="{FF2B5EF4-FFF2-40B4-BE49-F238E27FC236}">
                    <a16:creationId xmlns:a16="http://schemas.microsoft.com/office/drawing/2014/main" id="{04E3810C-C497-44FA-A36F-7B628F5A0371}"/>
                  </a:ext>
                </a:extLst>
              </p:cNvPr>
              <p:cNvSpPr>
                <a:spLocks noChangeArrowheads="1"/>
              </p:cNvSpPr>
              <p:nvPr/>
            </p:nvSpPr>
            <p:spPr bwMode="auto">
              <a:xfrm>
                <a:off x="286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5" name="Rectangle 46">
                <a:extLst>
                  <a:ext uri="{FF2B5EF4-FFF2-40B4-BE49-F238E27FC236}">
                    <a16:creationId xmlns:a16="http://schemas.microsoft.com/office/drawing/2014/main" id="{D25801E3-323E-4269-B027-D34BF0C0E8CF}"/>
                  </a:ext>
                </a:extLst>
              </p:cNvPr>
              <p:cNvSpPr>
                <a:spLocks noChangeArrowheads="1"/>
              </p:cNvSpPr>
              <p:nvPr/>
            </p:nvSpPr>
            <p:spPr bwMode="auto">
              <a:xfrm>
                <a:off x="287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6" name="Rectangle 47">
                <a:extLst>
                  <a:ext uri="{FF2B5EF4-FFF2-40B4-BE49-F238E27FC236}">
                    <a16:creationId xmlns:a16="http://schemas.microsoft.com/office/drawing/2014/main" id="{D82687E6-BA66-48F5-A6AF-6BB34865F5C1}"/>
                  </a:ext>
                </a:extLst>
              </p:cNvPr>
              <p:cNvSpPr>
                <a:spLocks noChangeArrowheads="1"/>
              </p:cNvSpPr>
              <p:nvPr/>
            </p:nvSpPr>
            <p:spPr bwMode="auto">
              <a:xfrm>
                <a:off x="289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7" name="Rectangle 48">
                <a:extLst>
                  <a:ext uri="{FF2B5EF4-FFF2-40B4-BE49-F238E27FC236}">
                    <a16:creationId xmlns:a16="http://schemas.microsoft.com/office/drawing/2014/main" id="{FE8EF6CD-6687-4B86-B628-F1446E95BAC7}"/>
                  </a:ext>
                </a:extLst>
              </p:cNvPr>
              <p:cNvSpPr>
                <a:spLocks noChangeArrowheads="1"/>
              </p:cNvSpPr>
              <p:nvPr/>
            </p:nvSpPr>
            <p:spPr bwMode="auto">
              <a:xfrm>
                <a:off x="359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8" name="Rectangle 49">
                <a:extLst>
                  <a:ext uri="{FF2B5EF4-FFF2-40B4-BE49-F238E27FC236}">
                    <a16:creationId xmlns:a16="http://schemas.microsoft.com/office/drawing/2014/main" id="{FF42B6EE-8295-47B3-9538-5A7228D49FF2}"/>
                  </a:ext>
                </a:extLst>
              </p:cNvPr>
              <p:cNvSpPr>
                <a:spLocks noChangeArrowheads="1"/>
              </p:cNvSpPr>
              <p:nvPr/>
            </p:nvSpPr>
            <p:spPr bwMode="auto">
              <a:xfrm>
                <a:off x="4360" y="1096"/>
                <a:ext cx="34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Commentaires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9" name="Rectangle 50">
                <a:extLst>
                  <a:ext uri="{FF2B5EF4-FFF2-40B4-BE49-F238E27FC236}">
                    <a16:creationId xmlns:a16="http://schemas.microsoft.com/office/drawing/2014/main" id="{6CC6DCCC-30B9-4E8D-B9BA-EE4AA82B589B}"/>
                  </a:ext>
                </a:extLst>
              </p:cNvPr>
              <p:cNvSpPr>
                <a:spLocks noChangeArrowheads="1"/>
              </p:cNvSpPr>
              <p:nvPr/>
            </p:nvSpPr>
            <p:spPr bwMode="auto">
              <a:xfrm>
                <a:off x="4683"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00" name="Rectangle 51">
                <a:extLst>
                  <a:ext uri="{FF2B5EF4-FFF2-40B4-BE49-F238E27FC236}">
                    <a16:creationId xmlns:a16="http://schemas.microsoft.com/office/drawing/2014/main" id="{96F02C85-A4F2-45EF-BF28-327794BF62C3}"/>
                  </a:ext>
                </a:extLst>
              </p:cNvPr>
              <p:cNvSpPr>
                <a:spLocks noChangeArrowheads="1"/>
              </p:cNvSpPr>
              <p:nvPr/>
            </p:nvSpPr>
            <p:spPr bwMode="auto">
              <a:xfrm>
                <a:off x="334"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1" name="Rectangle 52">
                <a:extLst>
                  <a:ext uri="{FF2B5EF4-FFF2-40B4-BE49-F238E27FC236}">
                    <a16:creationId xmlns:a16="http://schemas.microsoft.com/office/drawing/2014/main" id="{760B408A-E252-4D98-AC5A-8BF0C4058808}"/>
                  </a:ext>
                </a:extLst>
              </p:cNvPr>
              <p:cNvSpPr>
                <a:spLocks noChangeArrowheads="1"/>
              </p:cNvSpPr>
              <p:nvPr/>
            </p:nvSpPr>
            <p:spPr bwMode="auto">
              <a:xfrm>
                <a:off x="338" y="1092"/>
                <a:ext cx="80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2" name="Rectangle 53">
                <a:extLst>
                  <a:ext uri="{FF2B5EF4-FFF2-40B4-BE49-F238E27FC236}">
                    <a16:creationId xmlns:a16="http://schemas.microsoft.com/office/drawing/2014/main" id="{B531E904-1197-4CA7-AE77-5EFE03DC202E}"/>
                  </a:ext>
                </a:extLst>
              </p:cNvPr>
              <p:cNvSpPr>
                <a:spLocks noChangeArrowheads="1"/>
              </p:cNvSpPr>
              <p:nvPr/>
            </p:nvSpPr>
            <p:spPr bwMode="auto">
              <a:xfrm>
                <a:off x="11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3" name="Rectangle 54">
                <a:extLst>
                  <a:ext uri="{FF2B5EF4-FFF2-40B4-BE49-F238E27FC236}">
                    <a16:creationId xmlns:a16="http://schemas.microsoft.com/office/drawing/2014/main" id="{11073630-0001-475C-A6FA-AAEF09677F29}"/>
                  </a:ext>
                </a:extLst>
              </p:cNvPr>
              <p:cNvSpPr>
                <a:spLocks noChangeArrowheads="1"/>
              </p:cNvSpPr>
              <p:nvPr/>
            </p:nvSpPr>
            <p:spPr bwMode="auto">
              <a:xfrm>
                <a:off x="11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4" name="Rectangle 55">
                <a:extLst>
                  <a:ext uri="{FF2B5EF4-FFF2-40B4-BE49-F238E27FC236}">
                    <a16:creationId xmlns:a16="http://schemas.microsoft.com/office/drawing/2014/main" id="{6744FE1D-5ACC-4407-9146-5D8B1C84F1B4}"/>
                  </a:ext>
                </a:extLst>
              </p:cNvPr>
              <p:cNvSpPr>
                <a:spLocks noChangeArrowheads="1"/>
              </p:cNvSpPr>
              <p:nvPr/>
            </p:nvSpPr>
            <p:spPr bwMode="auto">
              <a:xfrm>
                <a:off x="249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5" name="Rectangle 56">
                <a:extLst>
                  <a:ext uri="{FF2B5EF4-FFF2-40B4-BE49-F238E27FC236}">
                    <a16:creationId xmlns:a16="http://schemas.microsoft.com/office/drawing/2014/main" id="{C8B4D782-82A9-4110-B47A-AB56D92F5694}"/>
                  </a:ext>
                </a:extLst>
              </p:cNvPr>
              <p:cNvSpPr>
                <a:spLocks noChangeArrowheads="1"/>
              </p:cNvSpPr>
              <p:nvPr/>
            </p:nvSpPr>
            <p:spPr bwMode="auto">
              <a:xfrm>
                <a:off x="249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6" name="Rectangle 57">
                <a:extLst>
                  <a:ext uri="{FF2B5EF4-FFF2-40B4-BE49-F238E27FC236}">
                    <a16:creationId xmlns:a16="http://schemas.microsoft.com/office/drawing/2014/main" id="{779EA689-0C14-499B-BFEB-A0A7E543FA7A}"/>
                  </a:ext>
                </a:extLst>
              </p:cNvPr>
              <p:cNvSpPr>
                <a:spLocks noChangeArrowheads="1"/>
              </p:cNvSpPr>
              <p:nvPr/>
            </p:nvSpPr>
            <p:spPr bwMode="auto">
              <a:xfrm>
                <a:off x="38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7" name="Rectangle 58">
                <a:extLst>
                  <a:ext uri="{FF2B5EF4-FFF2-40B4-BE49-F238E27FC236}">
                    <a16:creationId xmlns:a16="http://schemas.microsoft.com/office/drawing/2014/main" id="{28D3A056-E985-442F-9DE3-048907879DFB}"/>
                  </a:ext>
                </a:extLst>
              </p:cNvPr>
              <p:cNvSpPr>
                <a:spLocks noChangeArrowheads="1"/>
              </p:cNvSpPr>
              <p:nvPr/>
            </p:nvSpPr>
            <p:spPr bwMode="auto">
              <a:xfrm>
                <a:off x="38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8" name="Rectangle 59">
                <a:extLst>
                  <a:ext uri="{FF2B5EF4-FFF2-40B4-BE49-F238E27FC236}">
                    <a16:creationId xmlns:a16="http://schemas.microsoft.com/office/drawing/2014/main" id="{39B48DFA-9672-4E49-ADDF-6134C2491680}"/>
                  </a:ext>
                </a:extLst>
              </p:cNvPr>
              <p:cNvSpPr>
                <a:spLocks noChangeArrowheads="1"/>
              </p:cNvSpPr>
              <p:nvPr/>
            </p:nvSpPr>
            <p:spPr bwMode="auto">
              <a:xfrm>
                <a:off x="5195"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9" name="Rectangle 60">
                <a:extLst>
                  <a:ext uri="{FF2B5EF4-FFF2-40B4-BE49-F238E27FC236}">
                    <a16:creationId xmlns:a16="http://schemas.microsoft.com/office/drawing/2014/main" id="{762B722C-6F62-40C1-AF74-8576B94F28C6}"/>
                  </a:ext>
                </a:extLst>
              </p:cNvPr>
              <p:cNvSpPr>
                <a:spLocks noChangeArrowheads="1"/>
              </p:cNvSpPr>
              <p:nvPr/>
            </p:nvSpPr>
            <p:spPr bwMode="auto">
              <a:xfrm>
                <a:off x="519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0" name="Rectangle 61">
                <a:extLst>
                  <a:ext uri="{FF2B5EF4-FFF2-40B4-BE49-F238E27FC236}">
                    <a16:creationId xmlns:a16="http://schemas.microsoft.com/office/drawing/2014/main" id="{DE445A2E-2A59-439B-87FC-90DA86F712B1}"/>
                  </a:ext>
                </a:extLst>
              </p:cNvPr>
              <p:cNvSpPr>
                <a:spLocks noChangeArrowheads="1"/>
              </p:cNvSpPr>
              <p:nvPr/>
            </p:nvSpPr>
            <p:spPr bwMode="auto">
              <a:xfrm>
                <a:off x="5202" y="1092"/>
                <a:ext cx="1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1" name="Rectangle 62">
                <a:extLst>
                  <a:ext uri="{FF2B5EF4-FFF2-40B4-BE49-F238E27FC236}">
                    <a16:creationId xmlns:a16="http://schemas.microsoft.com/office/drawing/2014/main" id="{4082067D-ADD2-4C48-AAA7-AE3FEB12098B}"/>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2" name="Rectangle 63">
                <a:extLst>
                  <a:ext uri="{FF2B5EF4-FFF2-40B4-BE49-F238E27FC236}">
                    <a16:creationId xmlns:a16="http://schemas.microsoft.com/office/drawing/2014/main" id="{55FC4BE0-D12A-4701-BA39-2FD8F9D471DD}"/>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3" name="Rectangle 64">
                <a:extLst>
                  <a:ext uri="{FF2B5EF4-FFF2-40B4-BE49-F238E27FC236}">
                    <a16:creationId xmlns:a16="http://schemas.microsoft.com/office/drawing/2014/main" id="{76E3A108-2DB2-4C91-B262-DAFECE6B49AA}"/>
                  </a:ext>
                </a:extLst>
              </p:cNvPr>
              <p:cNvSpPr>
                <a:spLocks noChangeArrowheads="1"/>
              </p:cNvSpPr>
              <p:nvPr/>
            </p:nvSpPr>
            <p:spPr bwMode="auto">
              <a:xfrm>
                <a:off x="334"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4" name="Rectangle 65">
                <a:extLst>
                  <a:ext uri="{FF2B5EF4-FFF2-40B4-BE49-F238E27FC236}">
                    <a16:creationId xmlns:a16="http://schemas.microsoft.com/office/drawing/2014/main" id="{58271BD8-ED17-434F-8673-75FF4999B3DF}"/>
                  </a:ext>
                </a:extLst>
              </p:cNvPr>
              <p:cNvSpPr>
                <a:spLocks noChangeArrowheads="1"/>
              </p:cNvSpPr>
              <p:nvPr/>
            </p:nvSpPr>
            <p:spPr bwMode="auto">
              <a:xfrm>
                <a:off x="11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5" name="Rectangle 66">
                <a:extLst>
                  <a:ext uri="{FF2B5EF4-FFF2-40B4-BE49-F238E27FC236}">
                    <a16:creationId xmlns:a16="http://schemas.microsoft.com/office/drawing/2014/main" id="{F0EABD5B-06FB-4C06-9391-DD593491CBC3}"/>
                  </a:ext>
                </a:extLst>
              </p:cNvPr>
              <p:cNvSpPr>
                <a:spLocks noChangeArrowheads="1"/>
              </p:cNvSpPr>
              <p:nvPr/>
            </p:nvSpPr>
            <p:spPr bwMode="auto">
              <a:xfrm>
                <a:off x="249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6" name="Rectangle 67">
                <a:extLst>
                  <a:ext uri="{FF2B5EF4-FFF2-40B4-BE49-F238E27FC236}">
                    <a16:creationId xmlns:a16="http://schemas.microsoft.com/office/drawing/2014/main" id="{20895A0D-E73E-45F5-BB6F-A020E435EB7E}"/>
                  </a:ext>
                </a:extLst>
              </p:cNvPr>
              <p:cNvSpPr>
                <a:spLocks noChangeArrowheads="1"/>
              </p:cNvSpPr>
              <p:nvPr/>
            </p:nvSpPr>
            <p:spPr bwMode="auto">
              <a:xfrm>
                <a:off x="38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7" name="Rectangle 68">
                <a:extLst>
                  <a:ext uri="{FF2B5EF4-FFF2-40B4-BE49-F238E27FC236}">
                    <a16:creationId xmlns:a16="http://schemas.microsoft.com/office/drawing/2014/main" id="{6D84C7A1-6F72-45E1-86EE-0FA2243B7EAA}"/>
                  </a:ext>
                </a:extLst>
              </p:cNvPr>
              <p:cNvSpPr>
                <a:spLocks noChangeArrowheads="1"/>
              </p:cNvSpPr>
              <p:nvPr/>
            </p:nvSpPr>
            <p:spPr bwMode="auto">
              <a:xfrm>
                <a:off x="5195"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8" name="Rectangle 69">
                <a:extLst>
                  <a:ext uri="{FF2B5EF4-FFF2-40B4-BE49-F238E27FC236}">
                    <a16:creationId xmlns:a16="http://schemas.microsoft.com/office/drawing/2014/main" id="{D9107EC8-B736-4FE6-9843-5A1B761EAEEA}"/>
                  </a:ext>
                </a:extLst>
              </p:cNvPr>
              <p:cNvSpPr>
                <a:spLocks noChangeArrowheads="1"/>
              </p:cNvSpPr>
              <p:nvPr/>
            </p:nvSpPr>
            <p:spPr bwMode="auto">
              <a:xfrm>
                <a:off x="373" y="1385"/>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19" name="Rectangle 70">
                <a:extLst>
                  <a:ext uri="{FF2B5EF4-FFF2-40B4-BE49-F238E27FC236}">
                    <a16:creationId xmlns:a16="http://schemas.microsoft.com/office/drawing/2014/main" id="{E6F2AB2F-B8AC-42AD-BA33-F7AC8A5F6659}"/>
                  </a:ext>
                </a:extLst>
              </p:cNvPr>
              <p:cNvSpPr>
                <a:spLocks noChangeArrowheads="1"/>
              </p:cNvSpPr>
              <p:nvPr/>
            </p:nvSpPr>
            <p:spPr bwMode="auto">
              <a:xfrm>
                <a:off x="401" y="138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0" name="Rectangle 71">
                <a:extLst>
                  <a:ext uri="{FF2B5EF4-FFF2-40B4-BE49-F238E27FC236}">
                    <a16:creationId xmlns:a16="http://schemas.microsoft.com/office/drawing/2014/main" id="{2A90948D-0ABB-4276-A082-7F4136F52458}"/>
                  </a:ext>
                </a:extLst>
              </p:cNvPr>
              <p:cNvSpPr>
                <a:spLocks noChangeArrowheads="1"/>
              </p:cNvSpPr>
              <p:nvPr/>
            </p:nvSpPr>
            <p:spPr bwMode="auto">
              <a:xfrm>
                <a:off x="169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1" name="Rectangle 72">
                <a:extLst>
                  <a:ext uri="{FF2B5EF4-FFF2-40B4-BE49-F238E27FC236}">
                    <a16:creationId xmlns:a16="http://schemas.microsoft.com/office/drawing/2014/main" id="{85AF4948-1E36-43F7-BE9E-EF7F20D3BF57}"/>
                  </a:ext>
                </a:extLst>
              </p:cNvPr>
              <p:cNvSpPr>
                <a:spLocks noChangeArrowheads="1"/>
              </p:cNvSpPr>
              <p:nvPr/>
            </p:nvSpPr>
            <p:spPr bwMode="auto">
              <a:xfrm>
                <a:off x="1720"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2" name="Rectangle 73">
                <a:extLst>
                  <a:ext uri="{FF2B5EF4-FFF2-40B4-BE49-F238E27FC236}">
                    <a16:creationId xmlns:a16="http://schemas.microsoft.com/office/drawing/2014/main" id="{EA748420-9502-4381-8726-07564B3A757D}"/>
                  </a:ext>
                </a:extLst>
              </p:cNvPr>
              <p:cNvSpPr>
                <a:spLocks noChangeArrowheads="1"/>
              </p:cNvSpPr>
              <p:nvPr/>
            </p:nvSpPr>
            <p:spPr bwMode="auto">
              <a:xfrm>
                <a:off x="179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3" name="Rectangle 74">
                <a:extLst>
                  <a:ext uri="{FF2B5EF4-FFF2-40B4-BE49-F238E27FC236}">
                    <a16:creationId xmlns:a16="http://schemas.microsoft.com/office/drawing/2014/main" id="{8431F0AF-C46E-47D4-9103-D6D961EE3A44}"/>
                  </a:ext>
                </a:extLst>
              </p:cNvPr>
              <p:cNvSpPr>
                <a:spLocks noChangeArrowheads="1"/>
              </p:cNvSpPr>
              <p:nvPr/>
            </p:nvSpPr>
            <p:spPr bwMode="auto">
              <a:xfrm>
                <a:off x="195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4" name="Rectangle 75">
                <a:extLst>
                  <a:ext uri="{FF2B5EF4-FFF2-40B4-BE49-F238E27FC236}">
                    <a16:creationId xmlns:a16="http://schemas.microsoft.com/office/drawing/2014/main" id="{BEA7BEC6-2D9C-4D5E-B3E6-1E5259ADD301}"/>
                  </a:ext>
                </a:extLst>
              </p:cNvPr>
              <p:cNvSpPr>
                <a:spLocks noChangeArrowheads="1"/>
              </p:cNvSpPr>
              <p:nvPr/>
            </p:nvSpPr>
            <p:spPr bwMode="auto">
              <a:xfrm>
                <a:off x="304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5" name="Rectangle 76">
                <a:extLst>
                  <a:ext uri="{FF2B5EF4-FFF2-40B4-BE49-F238E27FC236}">
                    <a16:creationId xmlns:a16="http://schemas.microsoft.com/office/drawing/2014/main" id="{C1CE7B2A-E3D3-45ED-ACD9-9B4451C4C527}"/>
                  </a:ext>
                </a:extLst>
              </p:cNvPr>
              <p:cNvSpPr>
                <a:spLocks noChangeArrowheads="1"/>
              </p:cNvSpPr>
              <p:nvPr/>
            </p:nvSpPr>
            <p:spPr bwMode="auto">
              <a:xfrm>
                <a:off x="3071"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6" name="Rectangle 77">
                <a:extLst>
                  <a:ext uri="{FF2B5EF4-FFF2-40B4-BE49-F238E27FC236}">
                    <a16:creationId xmlns:a16="http://schemas.microsoft.com/office/drawing/2014/main" id="{D70CE467-8770-47B5-92C4-DC8DCC88F6E0}"/>
                  </a:ext>
                </a:extLst>
              </p:cNvPr>
              <p:cNvSpPr>
                <a:spLocks noChangeArrowheads="1"/>
              </p:cNvSpPr>
              <p:nvPr/>
            </p:nvSpPr>
            <p:spPr bwMode="auto">
              <a:xfrm>
                <a:off x="314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7" name="Rectangle 78">
                <a:extLst>
                  <a:ext uri="{FF2B5EF4-FFF2-40B4-BE49-F238E27FC236}">
                    <a16:creationId xmlns:a16="http://schemas.microsoft.com/office/drawing/2014/main" id="{206598DA-0E8A-4324-8161-3F1C782D6167}"/>
                  </a:ext>
                </a:extLst>
              </p:cNvPr>
              <p:cNvSpPr>
                <a:spLocks noChangeArrowheads="1"/>
              </p:cNvSpPr>
              <p:nvPr/>
            </p:nvSpPr>
            <p:spPr bwMode="auto">
              <a:xfrm>
                <a:off x="330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8" name="Rectangle 79">
                <a:extLst>
                  <a:ext uri="{FF2B5EF4-FFF2-40B4-BE49-F238E27FC236}">
                    <a16:creationId xmlns:a16="http://schemas.microsoft.com/office/drawing/2014/main" id="{9A9D749F-1DAE-4438-91CF-48D167DE2DA4}"/>
                  </a:ext>
                </a:extLst>
              </p:cNvPr>
              <p:cNvSpPr>
                <a:spLocks noChangeArrowheads="1"/>
              </p:cNvSpPr>
              <p:nvPr/>
            </p:nvSpPr>
            <p:spPr bwMode="auto">
              <a:xfrm>
                <a:off x="452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9" name="Rectangle 80">
                <a:extLst>
                  <a:ext uri="{FF2B5EF4-FFF2-40B4-BE49-F238E27FC236}">
                    <a16:creationId xmlns:a16="http://schemas.microsoft.com/office/drawing/2014/main" id="{98FB3028-8C94-48DE-A98E-D3A62C0F2E55}"/>
                  </a:ext>
                </a:extLst>
              </p:cNvPr>
              <p:cNvSpPr>
                <a:spLocks noChangeArrowheads="1"/>
              </p:cNvSpPr>
              <p:nvPr/>
            </p:nvSpPr>
            <p:spPr bwMode="auto">
              <a:xfrm>
                <a:off x="334" y="1267"/>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0" name="Rectangle 81">
                <a:extLst>
                  <a:ext uri="{FF2B5EF4-FFF2-40B4-BE49-F238E27FC236}">
                    <a16:creationId xmlns:a16="http://schemas.microsoft.com/office/drawing/2014/main" id="{C7CF048C-1876-4D01-B7CD-7E1AB725AEA3}"/>
                  </a:ext>
                </a:extLst>
              </p:cNvPr>
              <p:cNvSpPr>
                <a:spLocks noChangeArrowheads="1"/>
              </p:cNvSpPr>
              <p:nvPr/>
            </p:nvSpPr>
            <p:spPr bwMode="auto">
              <a:xfrm>
                <a:off x="338" y="1267"/>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1" name="Rectangle 82">
                <a:extLst>
                  <a:ext uri="{FF2B5EF4-FFF2-40B4-BE49-F238E27FC236}">
                    <a16:creationId xmlns:a16="http://schemas.microsoft.com/office/drawing/2014/main" id="{7BB04AB1-DD82-4B4F-8BED-45D75DE36015}"/>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2" name="Rectangle 83">
                <a:extLst>
                  <a:ext uri="{FF2B5EF4-FFF2-40B4-BE49-F238E27FC236}">
                    <a16:creationId xmlns:a16="http://schemas.microsoft.com/office/drawing/2014/main" id="{08738B12-F3A2-4D26-96F7-5172CA7BD4AA}"/>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3" name="Rectangle 84">
                <a:extLst>
                  <a:ext uri="{FF2B5EF4-FFF2-40B4-BE49-F238E27FC236}">
                    <a16:creationId xmlns:a16="http://schemas.microsoft.com/office/drawing/2014/main" id="{FC5DCC14-5C5D-49C2-8A50-F5C8E23D7DDE}"/>
                  </a:ext>
                </a:extLst>
              </p:cNvPr>
              <p:cNvSpPr>
                <a:spLocks noChangeArrowheads="1"/>
              </p:cNvSpPr>
              <p:nvPr/>
            </p:nvSpPr>
            <p:spPr bwMode="auto">
              <a:xfrm>
                <a:off x="1148"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4" name="Rectangle 85">
                <a:extLst>
                  <a:ext uri="{FF2B5EF4-FFF2-40B4-BE49-F238E27FC236}">
                    <a16:creationId xmlns:a16="http://schemas.microsoft.com/office/drawing/2014/main" id="{8B44A456-2B67-40C8-8A92-F71A04D26C2F}"/>
                  </a:ext>
                </a:extLst>
              </p:cNvPr>
              <p:cNvSpPr>
                <a:spLocks noChangeArrowheads="1"/>
              </p:cNvSpPr>
              <p:nvPr/>
            </p:nvSpPr>
            <p:spPr bwMode="auto">
              <a:xfrm>
                <a:off x="1155" y="1267"/>
                <a:ext cx="133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5" name="Rectangle 86">
                <a:extLst>
                  <a:ext uri="{FF2B5EF4-FFF2-40B4-BE49-F238E27FC236}">
                    <a16:creationId xmlns:a16="http://schemas.microsoft.com/office/drawing/2014/main" id="{C629F2BF-8DA3-4A51-86AC-E2A13FAD125D}"/>
                  </a:ext>
                </a:extLst>
              </p:cNvPr>
              <p:cNvSpPr>
                <a:spLocks noChangeArrowheads="1"/>
              </p:cNvSpPr>
              <p:nvPr/>
            </p:nvSpPr>
            <p:spPr bwMode="auto">
              <a:xfrm>
                <a:off x="249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6" name="Rectangle 87">
                <a:extLst>
                  <a:ext uri="{FF2B5EF4-FFF2-40B4-BE49-F238E27FC236}">
                    <a16:creationId xmlns:a16="http://schemas.microsoft.com/office/drawing/2014/main" id="{B952827B-5BFD-40FF-93B5-99D8EF311968}"/>
                  </a:ext>
                </a:extLst>
              </p:cNvPr>
              <p:cNvSpPr>
                <a:spLocks noChangeArrowheads="1"/>
              </p:cNvSpPr>
              <p:nvPr/>
            </p:nvSpPr>
            <p:spPr bwMode="auto">
              <a:xfrm>
                <a:off x="2500"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7" name="Rectangle 88">
                <a:extLst>
                  <a:ext uri="{FF2B5EF4-FFF2-40B4-BE49-F238E27FC236}">
                    <a16:creationId xmlns:a16="http://schemas.microsoft.com/office/drawing/2014/main" id="{980E5512-ECD0-4115-8425-EBE3891FD802}"/>
                  </a:ext>
                </a:extLst>
              </p:cNvPr>
              <p:cNvSpPr>
                <a:spLocks noChangeArrowheads="1"/>
              </p:cNvSpPr>
              <p:nvPr/>
            </p:nvSpPr>
            <p:spPr bwMode="auto">
              <a:xfrm>
                <a:off x="2506"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8" name="Rectangle 89">
                <a:extLst>
                  <a:ext uri="{FF2B5EF4-FFF2-40B4-BE49-F238E27FC236}">
                    <a16:creationId xmlns:a16="http://schemas.microsoft.com/office/drawing/2014/main" id="{AF5A35EA-4597-443E-A549-620A0BE2D801}"/>
                  </a:ext>
                </a:extLst>
              </p:cNvPr>
              <p:cNvSpPr>
                <a:spLocks noChangeArrowheads="1"/>
              </p:cNvSpPr>
              <p:nvPr/>
            </p:nvSpPr>
            <p:spPr bwMode="auto">
              <a:xfrm>
                <a:off x="384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9" name="Rectangle 90">
                <a:extLst>
                  <a:ext uri="{FF2B5EF4-FFF2-40B4-BE49-F238E27FC236}">
                    <a16:creationId xmlns:a16="http://schemas.microsoft.com/office/drawing/2014/main" id="{14373971-FFBD-47F7-99C3-6A3AD5CBD521}"/>
                  </a:ext>
                </a:extLst>
              </p:cNvPr>
              <p:cNvSpPr>
                <a:spLocks noChangeArrowheads="1"/>
              </p:cNvSpPr>
              <p:nvPr/>
            </p:nvSpPr>
            <p:spPr bwMode="auto">
              <a:xfrm>
                <a:off x="3850"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0" name="Rectangle 91">
                <a:extLst>
                  <a:ext uri="{FF2B5EF4-FFF2-40B4-BE49-F238E27FC236}">
                    <a16:creationId xmlns:a16="http://schemas.microsoft.com/office/drawing/2014/main" id="{798D1E79-941E-41C9-A19F-07A40E321E1F}"/>
                  </a:ext>
                </a:extLst>
              </p:cNvPr>
              <p:cNvSpPr>
                <a:spLocks noChangeArrowheads="1"/>
              </p:cNvSpPr>
              <p:nvPr/>
            </p:nvSpPr>
            <p:spPr bwMode="auto">
              <a:xfrm>
                <a:off x="3857"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1" name="Rectangle 92">
                <a:extLst>
                  <a:ext uri="{FF2B5EF4-FFF2-40B4-BE49-F238E27FC236}">
                    <a16:creationId xmlns:a16="http://schemas.microsoft.com/office/drawing/2014/main" id="{E3FEF8C7-412E-4EDC-BA8D-0705AD1F4DE8}"/>
                  </a:ext>
                </a:extLst>
              </p:cNvPr>
              <p:cNvSpPr>
                <a:spLocks noChangeArrowheads="1"/>
              </p:cNvSpPr>
              <p:nvPr/>
            </p:nvSpPr>
            <p:spPr bwMode="auto">
              <a:xfrm>
                <a:off x="5194"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2" name="Rectangle 93">
                <a:extLst>
                  <a:ext uri="{FF2B5EF4-FFF2-40B4-BE49-F238E27FC236}">
                    <a16:creationId xmlns:a16="http://schemas.microsoft.com/office/drawing/2014/main" id="{949871E6-95B6-45D0-B3C6-ED4E47164C46}"/>
                  </a:ext>
                </a:extLst>
              </p:cNvPr>
              <p:cNvSpPr>
                <a:spLocks noChangeArrowheads="1"/>
              </p:cNvSpPr>
              <p:nvPr/>
            </p:nvSpPr>
            <p:spPr bwMode="auto">
              <a:xfrm>
                <a:off x="334" y="127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3" name="Rectangle 94">
                <a:extLst>
                  <a:ext uri="{FF2B5EF4-FFF2-40B4-BE49-F238E27FC236}">
                    <a16:creationId xmlns:a16="http://schemas.microsoft.com/office/drawing/2014/main" id="{C964C25E-EBBB-4E38-A6CE-16DB21B46ADB}"/>
                  </a:ext>
                </a:extLst>
              </p:cNvPr>
              <p:cNvSpPr>
                <a:spLocks noChangeArrowheads="1"/>
              </p:cNvSpPr>
              <p:nvPr/>
            </p:nvSpPr>
            <p:spPr bwMode="auto">
              <a:xfrm>
                <a:off x="11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4" name="Rectangle 95">
                <a:extLst>
                  <a:ext uri="{FF2B5EF4-FFF2-40B4-BE49-F238E27FC236}">
                    <a16:creationId xmlns:a16="http://schemas.microsoft.com/office/drawing/2014/main" id="{0967CBD0-5415-4736-8982-0B141D464B70}"/>
                  </a:ext>
                </a:extLst>
              </p:cNvPr>
              <p:cNvSpPr>
                <a:spLocks noChangeArrowheads="1"/>
              </p:cNvSpPr>
              <p:nvPr/>
            </p:nvSpPr>
            <p:spPr bwMode="auto">
              <a:xfrm>
                <a:off x="249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5" name="Rectangle 96">
                <a:extLst>
                  <a:ext uri="{FF2B5EF4-FFF2-40B4-BE49-F238E27FC236}">
                    <a16:creationId xmlns:a16="http://schemas.microsoft.com/office/drawing/2014/main" id="{5EE14762-8978-4ADE-A927-DE0C59247A56}"/>
                  </a:ext>
                </a:extLst>
              </p:cNvPr>
              <p:cNvSpPr>
                <a:spLocks noChangeArrowheads="1"/>
              </p:cNvSpPr>
              <p:nvPr/>
            </p:nvSpPr>
            <p:spPr bwMode="auto">
              <a:xfrm>
                <a:off x="38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6" name="Rectangle 97">
                <a:extLst>
                  <a:ext uri="{FF2B5EF4-FFF2-40B4-BE49-F238E27FC236}">
                    <a16:creationId xmlns:a16="http://schemas.microsoft.com/office/drawing/2014/main" id="{C63C5139-D1F3-475B-8A08-3700545FF12F}"/>
                  </a:ext>
                </a:extLst>
              </p:cNvPr>
              <p:cNvSpPr>
                <a:spLocks noChangeArrowheads="1"/>
              </p:cNvSpPr>
              <p:nvPr/>
            </p:nvSpPr>
            <p:spPr bwMode="auto">
              <a:xfrm>
                <a:off x="5194" y="1274"/>
                <a:ext cx="6"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7" name="Rectangle 98">
                <a:extLst>
                  <a:ext uri="{FF2B5EF4-FFF2-40B4-BE49-F238E27FC236}">
                    <a16:creationId xmlns:a16="http://schemas.microsoft.com/office/drawing/2014/main" id="{C7D12D7D-9575-4DA2-B39F-D5E8D1BAA36D}"/>
                  </a:ext>
                </a:extLst>
              </p:cNvPr>
              <p:cNvSpPr>
                <a:spLocks noChangeArrowheads="1"/>
              </p:cNvSpPr>
              <p:nvPr/>
            </p:nvSpPr>
            <p:spPr bwMode="auto">
              <a:xfrm>
                <a:off x="12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48" name="Rectangle 99">
                <a:extLst>
                  <a:ext uri="{FF2B5EF4-FFF2-40B4-BE49-F238E27FC236}">
                    <a16:creationId xmlns:a16="http://schemas.microsoft.com/office/drawing/2014/main" id="{6E7E0A7A-7F3A-4B7E-9BF8-BA3D70EB7CDF}"/>
                  </a:ext>
                </a:extLst>
              </p:cNvPr>
              <p:cNvSpPr>
                <a:spLocks noChangeArrowheads="1"/>
              </p:cNvSpPr>
              <p:nvPr/>
            </p:nvSpPr>
            <p:spPr bwMode="auto">
              <a:xfrm>
                <a:off x="12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49" name="Rectangle 100">
                <a:extLst>
                  <a:ext uri="{FF2B5EF4-FFF2-40B4-BE49-F238E27FC236}">
                    <a16:creationId xmlns:a16="http://schemas.microsoft.com/office/drawing/2014/main" id="{59508E1C-7BCB-467D-A773-D863F0942387}"/>
                  </a:ext>
                </a:extLst>
              </p:cNvPr>
              <p:cNvSpPr>
                <a:spLocks noChangeArrowheads="1"/>
              </p:cNvSpPr>
              <p:nvPr/>
            </p:nvSpPr>
            <p:spPr bwMode="auto">
              <a:xfrm>
                <a:off x="14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0" name="Rectangle 101">
                <a:extLst>
                  <a:ext uri="{FF2B5EF4-FFF2-40B4-BE49-F238E27FC236}">
                    <a16:creationId xmlns:a16="http://schemas.microsoft.com/office/drawing/2014/main" id="{1E43CBA7-7C1E-485A-8CDC-014966C4ED23}"/>
                  </a:ext>
                </a:extLst>
              </p:cNvPr>
              <p:cNvSpPr>
                <a:spLocks noChangeArrowheads="1"/>
              </p:cNvSpPr>
              <p:nvPr/>
            </p:nvSpPr>
            <p:spPr bwMode="auto">
              <a:xfrm>
                <a:off x="1504"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1" name="Rectangle 102">
                <a:extLst>
                  <a:ext uri="{FF2B5EF4-FFF2-40B4-BE49-F238E27FC236}">
                    <a16:creationId xmlns:a16="http://schemas.microsoft.com/office/drawing/2014/main" id="{E76FCB88-55A3-4261-BF1A-CC4B73DF1645}"/>
                  </a:ext>
                </a:extLst>
              </p:cNvPr>
              <p:cNvSpPr>
                <a:spLocks noChangeArrowheads="1"/>
              </p:cNvSpPr>
              <p:nvPr/>
            </p:nvSpPr>
            <p:spPr bwMode="auto">
              <a:xfrm>
                <a:off x="16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2" name="Rectangle 103">
                <a:extLst>
                  <a:ext uri="{FF2B5EF4-FFF2-40B4-BE49-F238E27FC236}">
                    <a16:creationId xmlns:a16="http://schemas.microsoft.com/office/drawing/2014/main" id="{EAA291BA-6BEB-49CB-AE89-FF77E2CA6A81}"/>
                  </a:ext>
                </a:extLst>
              </p:cNvPr>
              <p:cNvSpPr>
                <a:spLocks noChangeArrowheads="1"/>
              </p:cNvSpPr>
              <p:nvPr/>
            </p:nvSpPr>
            <p:spPr bwMode="auto">
              <a:xfrm>
                <a:off x="173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3" name="Rectangle 104">
                <a:extLst>
                  <a:ext uri="{FF2B5EF4-FFF2-40B4-BE49-F238E27FC236}">
                    <a16:creationId xmlns:a16="http://schemas.microsoft.com/office/drawing/2014/main" id="{82709B16-78A2-486C-9041-FE1EC8CD1CF4}"/>
                  </a:ext>
                </a:extLst>
              </p:cNvPr>
              <p:cNvSpPr>
                <a:spLocks noChangeArrowheads="1"/>
              </p:cNvSpPr>
              <p:nvPr/>
            </p:nvSpPr>
            <p:spPr bwMode="auto">
              <a:xfrm>
                <a:off x="19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4" name="Rectangle 105">
                <a:extLst>
                  <a:ext uri="{FF2B5EF4-FFF2-40B4-BE49-F238E27FC236}">
                    <a16:creationId xmlns:a16="http://schemas.microsoft.com/office/drawing/2014/main" id="{C079810C-15CA-4166-8CD7-D1E1DBA22227}"/>
                  </a:ext>
                </a:extLst>
              </p:cNvPr>
              <p:cNvSpPr>
                <a:spLocks noChangeArrowheads="1"/>
              </p:cNvSpPr>
              <p:nvPr/>
            </p:nvSpPr>
            <p:spPr bwMode="auto">
              <a:xfrm>
                <a:off x="19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5" name="Rectangle 106">
                <a:extLst>
                  <a:ext uri="{FF2B5EF4-FFF2-40B4-BE49-F238E27FC236}">
                    <a16:creationId xmlns:a16="http://schemas.microsoft.com/office/drawing/2014/main" id="{ECF62678-7C3B-44E2-B310-8925FC6E785A}"/>
                  </a:ext>
                </a:extLst>
              </p:cNvPr>
              <p:cNvSpPr>
                <a:spLocks noChangeArrowheads="1"/>
              </p:cNvSpPr>
              <p:nvPr/>
            </p:nvSpPr>
            <p:spPr bwMode="auto">
              <a:xfrm>
                <a:off x="2137"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6" name="Rectangle 107">
                <a:extLst>
                  <a:ext uri="{FF2B5EF4-FFF2-40B4-BE49-F238E27FC236}">
                    <a16:creationId xmlns:a16="http://schemas.microsoft.com/office/drawing/2014/main" id="{9FCAB3AB-5577-4FB8-9356-BAE7218E0E2D}"/>
                  </a:ext>
                </a:extLst>
              </p:cNvPr>
              <p:cNvSpPr>
                <a:spLocks noChangeArrowheads="1"/>
              </p:cNvSpPr>
              <p:nvPr/>
            </p:nvSpPr>
            <p:spPr bwMode="auto">
              <a:xfrm>
                <a:off x="21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7" name="Rectangle 108">
                <a:extLst>
                  <a:ext uri="{FF2B5EF4-FFF2-40B4-BE49-F238E27FC236}">
                    <a16:creationId xmlns:a16="http://schemas.microsoft.com/office/drawing/2014/main" id="{8915EF80-63D6-4938-8CA9-0A38D67521F8}"/>
                  </a:ext>
                </a:extLst>
              </p:cNvPr>
              <p:cNvSpPr>
                <a:spLocks noChangeArrowheads="1"/>
              </p:cNvSpPr>
              <p:nvPr/>
            </p:nvSpPr>
            <p:spPr bwMode="auto">
              <a:xfrm>
                <a:off x="2325"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8" name="Rectangle 109">
                <a:extLst>
                  <a:ext uri="{FF2B5EF4-FFF2-40B4-BE49-F238E27FC236}">
                    <a16:creationId xmlns:a16="http://schemas.microsoft.com/office/drawing/2014/main" id="{33EA2486-C69B-436A-831D-F02CF7746AF9}"/>
                  </a:ext>
                </a:extLst>
              </p:cNvPr>
              <p:cNvSpPr>
                <a:spLocks noChangeArrowheads="1"/>
              </p:cNvSpPr>
              <p:nvPr/>
            </p:nvSpPr>
            <p:spPr bwMode="auto">
              <a:xfrm>
                <a:off x="2442"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9" name="Rectangle 110">
                <a:extLst>
                  <a:ext uri="{FF2B5EF4-FFF2-40B4-BE49-F238E27FC236}">
                    <a16:creationId xmlns:a16="http://schemas.microsoft.com/office/drawing/2014/main" id="{27240C74-EEDC-45D5-AB1F-E74FDC28BEAC}"/>
                  </a:ext>
                </a:extLst>
              </p:cNvPr>
              <p:cNvSpPr>
                <a:spLocks noChangeArrowheads="1"/>
              </p:cNvSpPr>
              <p:nvPr/>
            </p:nvSpPr>
            <p:spPr bwMode="auto">
              <a:xfrm>
                <a:off x="25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0" name="Rectangle 111">
                <a:extLst>
                  <a:ext uri="{FF2B5EF4-FFF2-40B4-BE49-F238E27FC236}">
                    <a16:creationId xmlns:a16="http://schemas.microsoft.com/office/drawing/2014/main" id="{3423FA51-D10E-40B6-B49C-74FE54EFC039}"/>
                  </a:ext>
                </a:extLst>
              </p:cNvPr>
              <p:cNvSpPr>
                <a:spLocks noChangeArrowheads="1"/>
              </p:cNvSpPr>
              <p:nvPr/>
            </p:nvSpPr>
            <p:spPr bwMode="auto">
              <a:xfrm>
                <a:off x="26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1" name="Rectangle 112">
                <a:extLst>
                  <a:ext uri="{FF2B5EF4-FFF2-40B4-BE49-F238E27FC236}">
                    <a16:creationId xmlns:a16="http://schemas.microsoft.com/office/drawing/2014/main" id="{B69DF40B-8625-4AA1-BEF6-83857F507279}"/>
                  </a:ext>
                </a:extLst>
              </p:cNvPr>
              <p:cNvSpPr>
                <a:spLocks noChangeArrowheads="1"/>
              </p:cNvSpPr>
              <p:nvPr/>
            </p:nvSpPr>
            <p:spPr bwMode="auto">
              <a:xfrm>
                <a:off x="28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2" name="Rectangle 113">
                <a:extLst>
                  <a:ext uri="{FF2B5EF4-FFF2-40B4-BE49-F238E27FC236}">
                    <a16:creationId xmlns:a16="http://schemas.microsoft.com/office/drawing/2014/main" id="{17E224C3-E1D2-4684-AF20-2F3474341265}"/>
                  </a:ext>
                </a:extLst>
              </p:cNvPr>
              <p:cNvSpPr>
                <a:spLocks noChangeArrowheads="1"/>
              </p:cNvSpPr>
              <p:nvPr/>
            </p:nvSpPr>
            <p:spPr bwMode="auto">
              <a:xfrm>
                <a:off x="28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3" name="Rectangle 114">
                <a:extLst>
                  <a:ext uri="{FF2B5EF4-FFF2-40B4-BE49-F238E27FC236}">
                    <a16:creationId xmlns:a16="http://schemas.microsoft.com/office/drawing/2014/main" id="{06405CC6-EB78-4A15-B4D2-DE4EEFB01596}"/>
                  </a:ext>
                </a:extLst>
              </p:cNvPr>
              <p:cNvSpPr>
                <a:spLocks noChangeArrowheads="1"/>
              </p:cNvSpPr>
              <p:nvPr/>
            </p:nvSpPr>
            <p:spPr bwMode="auto">
              <a:xfrm>
                <a:off x="30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4" name="Rectangle 115">
                <a:extLst>
                  <a:ext uri="{FF2B5EF4-FFF2-40B4-BE49-F238E27FC236}">
                    <a16:creationId xmlns:a16="http://schemas.microsoft.com/office/drawing/2014/main" id="{1BF36C2D-4B8B-4450-B52C-E1DE8F21070B}"/>
                  </a:ext>
                </a:extLst>
              </p:cNvPr>
              <p:cNvSpPr>
                <a:spLocks noChangeArrowheads="1"/>
              </p:cNvSpPr>
              <p:nvPr/>
            </p:nvSpPr>
            <p:spPr bwMode="auto">
              <a:xfrm>
                <a:off x="308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5" name="Rectangle 116">
                <a:extLst>
                  <a:ext uri="{FF2B5EF4-FFF2-40B4-BE49-F238E27FC236}">
                    <a16:creationId xmlns:a16="http://schemas.microsoft.com/office/drawing/2014/main" id="{E84A9283-6A2C-464B-89D5-EAC1A0860C0F}"/>
                  </a:ext>
                </a:extLst>
              </p:cNvPr>
              <p:cNvSpPr>
                <a:spLocks noChangeArrowheads="1"/>
              </p:cNvSpPr>
              <p:nvPr/>
            </p:nvSpPr>
            <p:spPr bwMode="auto">
              <a:xfrm>
                <a:off x="32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6" name="Rectangle 117">
                <a:extLst>
                  <a:ext uri="{FF2B5EF4-FFF2-40B4-BE49-F238E27FC236}">
                    <a16:creationId xmlns:a16="http://schemas.microsoft.com/office/drawing/2014/main" id="{9037B149-5026-4E0D-83D4-B86917F72ED2}"/>
                  </a:ext>
                </a:extLst>
              </p:cNvPr>
              <p:cNvSpPr>
                <a:spLocks noChangeArrowheads="1"/>
              </p:cNvSpPr>
              <p:nvPr/>
            </p:nvSpPr>
            <p:spPr bwMode="auto">
              <a:xfrm>
                <a:off x="330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7" name="Rectangle 118">
                <a:extLst>
                  <a:ext uri="{FF2B5EF4-FFF2-40B4-BE49-F238E27FC236}">
                    <a16:creationId xmlns:a16="http://schemas.microsoft.com/office/drawing/2014/main" id="{64B9E0E1-5C41-4DB4-AD29-D74033BE024C}"/>
                  </a:ext>
                </a:extLst>
              </p:cNvPr>
              <p:cNvSpPr>
                <a:spLocks noChangeArrowheads="1"/>
              </p:cNvSpPr>
              <p:nvPr/>
            </p:nvSpPr>
            <p:spPr bwMode="auto">
              <a:xfrm>
                <a:off x="34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8" name="Rectangle 119">
                <a:extLst>
                  <a:ext uri="{FF2B5EF4-FFF2-40B4-BE49-F238E27FC236}">
                    <a16:creationId xmlns:a16="http://schemas.microsoft.com/office/drawing/2014/main" id="{60870372-AE0B-49FB-A599-8E3D0BE5C979}"/>
                  </a:ext>
                </a:extLst>
              </p:cNvPr>
              <p:cNvSpPr>
                <a:spLocks noChangeArrowheads="1"/>
              </p:cNvSpPr>
              <p:nvPr/>
            </p:nvSpPr>
            <p:spPr bwMode="auto">
              <a:xfrm>
                <a:off x="35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9" name="Rectangle 120">
                <a:extLst>
                  <a:ext uri="{FF2B5EF4-FFF2-40B4-BE49-F238E27FC236}">
                    <a16:creationId xmlns:a16="http://schemas.microsoft.com/office/drawing/2014/main" id="{F7D610C7-65C4-43EE-A0D5-0F9844746E72}"/>
                  </a:ext>
                </a:extLst>
              </p:cNvPr>
              <p:cNvSpPr>
                <a:spLocks noChangeArrowheads="1"/>
              </p:cNvSpPr>
              <p:nvPr/>
            </p:nvSpPr>
            <p:spPr bwMode="auto">
              <a:xfrm>
                <a:off x="3676"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0" name="Rectangle 121">
                <a:extLst>
                  <a:ext uri="{FF2B5EF4-FFF2-40B4-BE49-F238E27FC236}">
                    <a16:creationId xmlns:a16="http://schemas.microsoft.com/office/drawing/2014/main" id="{46B9AA05-CEEC-48AD-A377-8823EBC94111}"/>
                  </a:ext>
                </a:extLst>
              </p:cNvPr>
              <p:cNvSpPr>
                <a:spLocks noChangeArrowheads="1"/>
              </p:cNvSpPr>
              <p:nvPr/>
            </p:nvSpPr>
            <p:spPr bwMode="auto">
              <a:xfrm>
                <a:off x="3793"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1" name="Rectangle 122">
                <a:extLst>
                  <a:ext uri="{FF2B5EF4-FFF2-40B4-BE49-F238E27FC236}">
                    <a16:creationId xmlns:a16="http://schemas.microsoft.com/office/drawing/2014/main" id="{5F19D25E-EF23-4323-B586-205EF476567C}"/>
                  </a:ext>
                </a:extLst>
              </p:cNvPr>
              <p:cNvSpPr>
                <a:spLocks noChangeArrowheads="1"/>
              </p:cNvSpPr>
              <p:nvPr/>
            </p:nvSpPr>
            <p:spPr bwMode="auto">
              <a:xfrm>
                <a:off x="4521"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2" name="Rectangle 123">
                <a:extLst>
                  <a:ext uri="{FF2B5EF4-FFF2-40B4-BE49-F238E27FC236}">
                    <a16:creationId xmlns:a16="http://schemas.microsoft.com/office/drawing/2014/main" id="{BA1109B8-D0D9-44D7-B42D-994AC96136FD}"/>
                  </a:ext>
                </a:extLst>
              </p:cNvPr>
              <p:cNvSpPr>
                <a:spLocks noChangeArrowheads="1"/>
              </p:cNvSpPr>
              <p:nvPr/>
            </p:nvSpPr>
            <p:spPr bwMode="auto">
              <a:xfrm>
                <a:off x="334" y="135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3" name="Rectangle 124">
                <a:extLst>
                  <a:ext uri="{FF2B5EF4-FFF2-40B4-BE49-F238E27FC236}">
                    <a16:creationId xmlns:a16="http://schemas.microsoft.com/office/drawing/2014/main" id="{E0609043-5A77-49F2-8874-248303BB805B}"/>
                  </a:ext>
                </a:extLst>
              </p:cNvPr>
              <p:cNvSpPr>
                <a:spLocks noChangeArrowheads="1"/>
              </p:cNvSpPr>
              <p:nvPr/>
            </p:nvSpPr>
            <p:spPr bwMode="auto">
              <a:xfrm>
                <a:off x="1141" y="135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4" name="Rectangle 125">
                <a:extLst>
                  <a:ext uri="{FF2B5EF4-FFF2-40B4-BE49-F238E27FC236}">
                    <a16:creationId xmlns:a16="http://schemas.microsoft.com/office/drawing/2014/main" id="{A7E3746C-B666-42C3-B3AF-58EF4E4ED185}"/>
                  </a:ext>
                </a:extLst>
              </p:cNvPr>
              <p:cNvSpPr>
                <a:spLocks noChangeArrowheads="1"/>
              </p:cNvSpPr>
              <p:nvPr/>
            </p:nvSpPr>
            <p:spPr bwMode="auto">
              <a:xfrm>
                <a:off x="11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5" name="Rectangle 126">
                <a:extLst>
                  <a:ext uri="{FF2B5EF4-FFF2-40B4-BE49-F238E27FC236}">
                    <a16:creationId xmlns:a16="http://schemas.microsoft.com/office/drawing/2014/main" id="{82844A27-6577-44D7-A7CC-C0CBBE0544F4}"/>
                  </a:ext>
                </a:extLst>
              </p:cNvPr>
              <p:cNvSpPr>
                <a:spLocks noChangeArrowheads="1"/>
              </p:cNvSpPr>
              <p:nvPr/>
            </p:nvSpPr>
            <p:spPr bwMode="auto">
              <a:xfrm>
                <a:off x="11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6" name="Rectangle 127">
                <a:extLst>
                  <a:ext uri="{FF2B5EF4-FFF2-40B4-BE49-F238E27FC236}">
                    <a16:creationId xmlns:a16="http://schemas.microsoft.com/office/drawing/2014/main" id="{5E0FB7BB-5664-4036-AD00-BCC192C04674}"/>
                  </a:ext>
                </a:extLst>
              </p:cNvPr>
              <p:cNvSpPr>
                <a:spLocks noChangeArrowheads="1"/>
              </p:cNvSpPr>
              <p:nvPr/>
            </p:nvSpPr>
            <p:spPr bwMode="auto">
              <a:xfrm>
                <a:off x="13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7" name="Rectangle 128">
                <a:extLst>
                  <a:ext uri="{FF2B5EF4-FFF2-40B4-BE49-F238E27FC236}">
                    <a16:creationId xmlns:a16="http://schemas.microsoft.com/office/drawing/2014/main" id="{8ED16A5B-7822-4F38-AF27-09AB1EC21E61}"/>
                  </a:ext>
                </a:extLst>
              </p:cNvPr>
              <p:cNvSpPr>
                <a:spLocks noChangeArrowheads="1"/>
              </p:cNvSpPr>
              <p:nvPr/>
            </p:nvSpPr>
            <p:spPr bwMode="auto">
              <a:xfrm>
                <a:off x="13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8" name="Rectangle 129">
                <a:extLst>
                  <a:ext uri="{FF2B5EF4-FFF2-40B4-BE49-F238E27FC236}">
                    <a16:creationId xmlns:a16="http://schemas.microsoft.com/office/drawing/2014/main" id="{95D3982F-73FB-49E9-AC53-362E9FDE92CB}"/>
                  </a:ext>
                </a:extLst>
              </p:cNvPr>
              <p:cNvSpPr>
                <a:spLocks noChangeArrowheads="1"/>
              </p:cNvSpPr>
              <p:nvPr/>
            </p:nvSpPr>
            <p:spPr bwMode="auto">
              <a:xfrm>
                <a:off x="137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9" name="Rectangle 130">
                <a:extLst>
                  <a:ext uri="{FF2B5EF4-FFF2-40B4-BE49-F238E27FC236}">
                    <a16:creationId xmlns:a16="http://schemas.microsoft.com/office/drawing/2014/main" id="{7FB1D1E0-BAC5-412C-8BBD-42153D315127}"/>
                  </a:ext>
                </a:extLst>
              </p:cNvPr>
              <p:cNvSpPr>
                <a:spLocks noChangeArrowheads="1"/>
              </p:cNvSpPr>
              <p:nvPr/>
            </p:nvSpPr>
            <p:spPr bwMode="auto">
              <a:xfrm>
                <a:off x="15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0" name="Rectangle 131">
                <a:extLst>
                  <a:ext uri="{FF2B5EF4-FFF2-40B4-BE49-F238E27FC236}">
                    <a16:creationId xmlns:a16="http://schemas.microsoft.com/office/drawing/2014/main" id="{45930E53-5F2E-430D-951C-4AF6B062E302}"/>
                  </a:ext>
                </a:extLst>
              </p:cNvPr>
              <p:cNvSpPr>
                <a:spLocks noChangeArrowheads="1"/>
              </p:cNvSpPr>
              <p:nvPr/>
            </p:nvSpPr>
            <p:spPr bwMode="auto">
              <a:xfrm>
                <a:off x="15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1" name="Rectangle 132">
                <a:extLst>
                  <a:ext uri="{FF2B5EF4-FFF2-40B4-BE49-F238E27FC236}">
                    <a16:creationId xmlns:a16="http://schemas.microsoft.com/office/drawing/2014/main" id="{E6861C88-9776-4A1F-AA2B-92741C12BC4E}"/>
                  </a:ext>
                </a:extLst>
              </p:cNvPr>
              <p:cNvSpPr>
                <a:spLocks noChangeArrowheads="1"/>
              </p:cNvSpPr>
              <p:nvPr/>
            </p:nvSpPr>
            <p:spPr bwMode="auto">
              <a:xfrm>
                <a:off x="160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2" name="Rectangle 133">
                <a:extLst>
                  <a:ext uri="{FF2B5EF4-FFF2-40B4-BE49-F238E27FC236}">
                    <a16:creationId xmlns:a16="http://schemas.microsoft.com/office/drawing/2014/main" id="{E53D8E26-9202-4229-8D07-A43FA575A46A}"/>
                  </a:ext>
                </a:extLst>
              </p:cNvPr>
              <p:cNvSpPr>
                <a:spLocks noChangeArrowheads="1"/>
              </p:cNvSpPr>
              <p:nvPr/>
            </p:nvSpPr>
            <p:spPr bwMode="auto">
              <a:xfrm>
                <a:off x="18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3" name="Rectangle 134">
                <a:extLst>
                  <a:ext uri="{FF2B5EF4-FFF2-40B4-BE49-F238E27FC236}">
                    <a16:creationId xmlns:a16="http://schemas.microsoft.com/office/drawing/2014/main" id="{35C7FB02-28B3-469E-8C30-F7DA7C33F561}"/>
                  </a:ext>
                </a:extLst>
              </p:cNvPr>
              <p:cNvSpPr>
                <a:spLocks noChangeArrowheads="1"/>
              </p:cNvSpPr>
              <p:nvPr/>
            </p:nvSpPr>
            <p:spPr bwMode="auto">
              <a:xfrm>
                <a:off x="18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4" name="Rectangle 135">
                <a:extLst>
                  <a:ext uri="{FF2B5EF4-FFF2-40B4-BE49-F238E27FC236}">
                    <a16:creationId xmlns:a16="http://schemas.microsoft.com/office/drawing/2014/main" id="{C87BA036-CB85-4139-AC08-D6A8DD990293}"/>
                  </a:ext>
                </a:extLst>
              </p:cNvPr>
              <p:cNvSpPr>
                <a:spLocks noChangeArrowheads="1"/>
              </p:cNvSpPr>
              <p:nvPr/>
            </p:nvSpPr>
            <p:spPr bwMode="auto">
              <a:xfrm>
                <a:off x="182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5" name="Rectangle 136">
                <a:extLst>
                  <a:ext uri="{FF2B5EF4-FFF2-40B4-BE49-F238E27FC236}">
                    <a16:creationId xmlns:a16="http://schemas.microsoft.com/office/drawing/2014/main" id="{94E7A9BB-1D3E-4B31-BB60-5DBAA30D65E1}"/>
                  </a:ext>
                </a:extLst>
              </p:cNvPr>
              <p:cNvSpPr>
                <a:spLocks noChangeArrowheads="1"/>
              </p:cNvSpPr>
              <p:nvPr/>
            </p:nvSpPr>
            <p:spPr bwMode="auto">
              <a:xfrm>
                <a:off x="204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6" name="Rectangle 137">
                <a:extLst>
                  <a:ext uri="{FF2B5EF4-FFF2-40B4-BE49-F238E27FC236}">
                    <a16:creationId xmlns:a16="http://schemas.microsoft.com/office/drawing/2014/main" id="{B88A538A-DBE6-4EA0-8012-3EB4BA802C69}"/>
                  </a:ext>
                </a:extLst>
              </p:cNvPr>
              <p:cNvSpPr>
                <a:spLocks noChangeArrowheads="1"/>
              </p:cNvSpPr>
              <p:nvPr/>
            </p:nvSpPr>
            <p:spPr bwMode="auto">
              <a:xfrm>
                <a:off x="20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7" name="Rectangle 138">
                <a:extLst>
                  <a:ext uri="{FF2B5EF4-FFF2-40B4-BE49-F238E27FC236}">
                    <a16:creationId xmlns:a16="http://schemas.microsoft.com/office/drawing/2014/main" id="{39ED72DB-E2D6-4DC7-8963-F289E60B808A}"/>
                  </a:ext>
                </a:extLst>
              </p:cNvPr>
              <p:cNvSpPr>
                <a:spLocks noChangeArrowheads="1"/>
              </p:cNvSpPr>
              <p:nvPr/>
            </p:nvSpPr>
            <p:spPr bwMode="auto">
              <a:xfrm>
                <a:off x="20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8" name="Rectangle 139">
                <a:extLst>
                  <a:ext uri="{FF2B5EF4-FFF2-40B4-BE49-F238E27FC236}">
                    <a16:creationId xmlns:a16="http://schemas.microsoft.com/office/drawing/2014/main" id="{6273CCA6-E5DC-4E1E-ACFA-A7D462A59D8F}"/>
                  </a:ext>
                </a:extLst>
              </p:cNvPr>
              <p:cNvSpPr>
                <a:spLocks noChangeArrowheads="1"/>
              </p:cNvSpPr>
              <p:nvPr/>
            </p:nvSpPr>
            <p:spPr bwMode="auto">
              <a:xfrm>
                <a:off x="22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9" name="Rectangle 140">
                <a:extLst>
                  <a:ext uri="{FF2B5EF4-FFF2-40B4-BE49-F238E27FC236}">
                    <a16:creationId xmlns:a16="http://schemas.microsoft.com/office/drawing/2014/main" id="{933D4ED1-DECC-488B-ACC3-922BDAB6145D}"/>
                  </a:ext>
                </a:extLst>
              </p:cNvPr>
              <p:cNvSpPr>
                <a:spLocks noChangeArrowheads="1"/>
              </p:cNvSpPr>
              <p:nvPr/>
            </p:nvSpPr>
            <p:spPr bwMode="auto">
              <a:xfrm>
                <a:off x="22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0" name="Rectangle 141">
                <a:extLst>
                  <a:ext uri="{FF2B5EF4-FFF2-40B4-BE49-F238E27FC236}">
                    <a16:creationId xmlns:a16="http://schemas.microsoft.com/office/drawing/2014/main" id="{68A4EFEA-7FEA-4C35-939A-F8065CA92523}"/>
                  </a:ext>
                </a:extLst>
              </p:cNvPr>
              <p:cNvSpPr>
                <a:spLocks noChangeArrowheads="1"/>
              </p:cNvSpPr>
              <p:nvPr/>
            </p:nvSpPr>
            <p:spPr bwMode="auto">
              <a:xfrm>
                <a:off x="2276"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1" name="Rectangle 142">
                <a:extLst>
                  <a:ext uri="{FF2B5EF4-FFF2-40B4-BE49-F238E27FC236}">
                    <a16:creationId xmlns:a16="http://schemas.microsoft.com/office/drawing/2014/main" id="{16A83421-51E4-4CF0-BAC7-63C19B3C240A}"/>
                  </a:ext>
                </a:extLst>
              </p:cNvPr>
              <p:cNvSpPr>
                <a:spLocks noChangeArrowheads="1"/>
              </p:cNvSpPr>
              <p:nvPr/>
            </p:nvSpPr>
            <p:spPr bwMode="auto">
              <a:xfrm>
                <a:off x="24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2" name="Rectangle 143">
                <a:extLst>
                  <a:ext uri="{FF2B5EF4-FFF2-40B4-BE49-F238E27FC236}">
                    <a16:creationId xmlns:a16="http://schemas.microsoft.com/office/drawing/2014/main" id="{3F58B249-E6E8-4DFE-84BD-28B53C6BDAE9}"/>
                  </a:ext>
                </a:extLst>
              </p:cNvPr>
              <p:cNvSpPr>
                <a:spLocks noChangeArrowheads="1"/>
              </p:cNvSpPr>
              <p:nvPr/>
            </p:nvSpPr>
            <p:spPr bwMode="auto">
              <a:xfrm>
                <a:off x="24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3" name="Rectangle 144">
                <a:extLst>
                  <a:ext uri="{FF2B5EF4-FFF2-40B4-BE49-F238E27FC236}">
                    <a16:creationId xmlns:a16="http://schemas.microsoft.com/office/drawing/2014/main" id="{859CA5BA-764B-408C-994B-FF9F62C68474}"/>
                  </a:ext>
                </a:extLst>
              </p:cNvPr>
              <p:cNvSpPr>
                <a:spLocks noChangeArrowheads="1"/>
              </p:cNvSpPr>
              <p:nvPr/>
            </p:nvSpPr>
            <p:spPr bwMode="auto">
              <a:xfrm>
                <a:off x="250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4" name="Rectangle 145">
                <a:extLst>
                  <a:ext uri="{FF2B5EF4-FFF2-40B4-BE49-F238E27FC236}">
                    <a16:creationId xmlns:a16="http://schemas.microsoft.com/office/drawing/2014/main" id="{29DC2F34-C959-4A9C-839B-2A40AB419250}"/>
                  </a:ext>
                </a:extLst>
              </p:cNvPr>
              <p:cNvSpPr>
                <a:spLocks noChangeArrowheads="1"/>
              </p:cNvSpPr>
              <p:nvPr/>
            </p:nvSpPr>
            <p:spPr bwMode="auto">
              <a:xfrm>
                <a:off x="2511" y="135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5" name="Rectangle 146">
                <a:extLst>
                  <a:ext uri="{FF2B5EF4-FFF2-40B4-BE49-F238E27FC236}">
                    <a16:creationId xmlns:a16="http://schemas.microsoft.com/office/drawing/2014/main" id="{A61B77B9-0F11-4531-B1C7-7A0028F923A6}"/>
                  </a:ext>
                </a:extLst>
              </p:cNvPr>
              <p:cNvSpPr>
                <a:spLocks noChangeArrowheads="1"/>
              </p:cNvSpPr>
              <p:nvPr/>
            </p:nvSpPr>
            <p:spPr bwMode="auto">
              <a:xfrm>
                <a:off x="27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6" name="Rectangle 147">
                <a:extLst>
                  <a:ext uri="{FF2B5EF4-FFF2-40B4-BE49-F238E27FC236}">
                    <a16:creationId xmlns:a16="http://schemas.microsoft.com/office/drawing/2014/main" id="{2A63CBFC-445B-48F1-81AB-30839B51FE13}"/>
                  </a:ext>
                </a:extLst>
              </p:cNvPr>
              <p:cNvSpPr>
                <a:spLocks noChangeArrowheads="1"/>
              </p:cNvSpPr>
              <p:nvPr/>
            </p:nvSpPr>
            <p:spPr bwMode="auto">
              <a:xfrm>
                <a:off x="27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7" name="Rectangle 148">
                <a:extLst>
                  <a:ext uri="{FF2B5EF4-FFF2-40B4-BE49-F238E27FC236}">
                    <a16:creationId xmlns:a16="http://schemas.microsoft.com/office/drawing/2014/main" id="{DB3D4270-5F40-4674-B8F2-A5B6CF68214E}"/>
                  </a:ext>
                </a:extLst>
              </p:cNvPr>
              <p:cNvSpPr>
                <a:spLocks noChangeArrowheads="1"/>
              </p:cNvSpPr>
              <p:nvPr/>
            </p:nvSpPr>
            <p:spPr bwMode="auto">
              <a:xfrm>
                <a:off x="2727"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8" name="Rectangle 149">
                <a:extLst>
                  <a:ext uri="{FF2B5EF4-FFF2-40B4-BE49-F238E27FC236}">
                    <a16:creationId xmlns:a16="http://schemas.microsoft.com/office/drawing/2014/main" id="{3A140857-DD89-4AD8-9BF6-13656F596ED2}"/>
                  </a:ext>
                </a:extLst>
              </p:cNvPr>
              <p:cNvSpPr>
                <a:spLocks noChangeArrowheads="1"/>
              </p:cNvSpPr>
              <p:nvPr/>
            </p:nvSpPr>
            <p:spPr bwMode="auto">
              <a:xfrm>
                <a:off x="29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9" name="Rectangle 150">
                <a:extLst>
                  <a:ext uri="{FF2B5EF4-FFF2-40B4-BE49-F238E27FC236}">
                    <a16:creationId xmlns:a16="http://schemas.microsoft.com/office/drawing/2014/main" id="{FB7A02C7-A965-40FE-AC8C-17E9FCD4D00A}"/>
                  </a:ext>
                </a:extLst>
              </p:cNvPr>
              <p:cNvSpPr>
                <a:spLocks noChangeArrowheads="1"/>
              </p:cNvSpPr>
              <p:nvPr/>
            </p:nvSpPr>
            <p:spPr bwMode="auto">
              <a:xfrm>
                <a:off x="29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0" name="Rectangle 151">
                <a:extLst>
                  <a:ext uri="{FF2B5EF4-FFF2-40B4-BE49-F238E27FC236}">
                    <a16:creationId xmlns:a16="http://schemas.microsoft.com/office/drawing/2014/main" id="{A8FC8985-ACF6-4358-B403-819B040E79DA}"/>
                  </a:ext>
                </a:extLst>
              </p:cNvPr>
              <p:cNvSpPr>
                <a:spLocks noChangeArrowheads="1"/>
              </p:cNvSpPr>
              <p:nvPr/>
            </p:nvSpPr>
            <p:spPr bwMode="auto">
              <a:xfrm>
                <a:off x="295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1" name="Rectangle 152">
                <a:extLst>
                  <a:ext uri="{FF2B5EF4-FFF2-40B4-BE49-F238E27FC236}">
                    <a16:creationId xmlns:a16="http://schemas.microsoft.com/office/drawing/2014/main" id="{FE3C430D-01ED-43B4-9062-C6A2349D2ADA}"/>
                  </a:ext>
                </a:extLst>
              </p:cNvPr>
              <p:cNvSpPr>
                <a:spLocks noChangeArrowheads="1"/>
              </p:cNvSpPr>
              <p:nvPr/>
            </p:nvSpPr>
            <p:spPr bwMode="auto">
              <a:xfrm>
                <a:off x="316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2" name="Rectangle 153">
                <a:extLst>
                  <a:ext uri="{FF2B5EF4-FFF2-40B4-BE49-F238E27FC236}">
                    <a16:creationId xmlns:a16="http://schemas.microsoft.com/office/drawing/2014/main" id="{E8F418D2-CB5F-4DD6-8978-1C8E478B7D9D}"/>
                  </a:ext>
                </a:extLst>
              </p:cNvPr>
              <p:cNvSpPr>
                <a:spLocks noChangeArrowheads="1"/>
              </p:cNvSpPr>
              <p:nvPr/>
            </p:nvSpPr>
            <p:spPr bwMode="auto">
              <a:xfrm>
                <a:off x="316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3" name="Rectangle 154">
                <a:extLst>
                  <a:ext uri="{FF2B5EF4-FFF2-40B4-BE49-F238E27FC236}">
                    <a16:creationId xmlns:a16="http://schemas.microsoft.com/office/drawing/2014/main" id="{4A5C38CE-404F-4014-9A80-0477960D487C}"/>
                  </a:ext>
                </a:extLst>
              </p:cNvPr>
              <p:cNvSpPr>
                <a:spLocks noChangeArrowheads="1"/>
              </p:cNvSpPr>
              <p:nvPr/>
            </p:nvSpPr>
            <p:spPr bwMode="auto">
              <a:xfrm>
                <a:off x="317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4" name="Rectangle 155">
                <a:extLst>
                  <a:ext uri="{FF2B5EF4-FFF2-40B4-BE49-F238E27FC236}">
                    <a16:creationId xmlns:a16="http://schemas.microsoft.com/office/drawing/2014/main" id="{672131FA-2FEB-4E27-B6A6-78FEF37095F5}"/>
                  </a:ext>
                </a:extLst>
              </p:cNvPr>
              <p:cNvSpPr>
                <a:spLocks noChangeArrowheads="1"/>
              </p:cNvSpPr>
              <p:nvPr/>
            </p:nvSpPr>
            <p:spPr bwMode="auto">
              <a:xfrm>
                <a:off x="33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5" name="Rectangle 156">
                <a:extLst>
                  <a:ext uri="{FF2B5EF4-FFF2-40B4-BE49-F238E27FC236}">
                    <a16:creationId xmlns:a16="http://schemas.microsoft.com/office/drawing/2014/main" id="{ED3D5DE8-967F-4CDC-92B0-1724FB197DC4}"/>
                  </a:ext>
                </a:extLst>
              </p:cNvPr>
              <p:cNvSpPr>
                <a:spLocks noChangeArrowheads="1"/>
              </p:cNvSpPr>
              <p:nvPr/>
            </p:nvSpPr>
            <p:spPr bwMode="auto">
              <a:xfrm>
                <a:off x="33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6" name="Rectangle 157">
                <a:extLst>
                  <a:ext uri="{FF2B5EF4-FFF2-40B4-BE49-F238E27FC236}">
                    <a16:creationId xmlns:a16="http://schemas.microsoft.com/office/drawing/2014/main" id="{D88FD136-E388-4928-82B1-7DF7E7F836B9}"/>
                  </a:ext>
                </a:extLst>
              </p:cNvPr>
              <p:cNvSpPr>
                <a:spLocks noChangeArrowheads="1"/>
              </p:cNvSpPr>
              <p:nvPr/>
            </p:nvSpPr>
            <p:spPr bwMode="auto">
              <a:xfrm>
                <a:off x="3401"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7" name="Rectangle 158">
                <a:extLst>
                  <a:ext uri="{FF2B5EF4-FFF2-40B4-BE49-F238E27FC236}">
                    <a16:creationId xmlns:a16="http://schemas.microsoft.com/office/drawing/2014/main" id="{684A859A-01A4-42BA-B072-923A03924BF4}"/>
                  </a:ext>
                </a:extLst>
              </p:cNvPr>
              <p:cNvSpPr>
                <a:spLocks noChangeArrowheads="1"/>
              </p:cNvSpPr>
              <p:nvPr/>
            </p:nvSpPr>
            <p:spPr bwMode="auto">
              <a:xfrm>
                <a:off x="3617" y="136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8" name="Rectangle 159">
                <a:extLst>
                  <a:ext uri="{FF2B5EF4-FFF2-40B4-BE49-F238E27FC236}">
                    <a16:creationId xmlns:a16="http://schemas.microsoft.com/office/drawing/2014/main" id="{FE90E41B-8B47-4B8E-85CB-88B6501E06DF}"/>
                  </a:ext>
                </a:extLst>
              </p:cNvPr>
              <p:cNvSpPr>
                <a:spLocks noChangeArrowheads="1"/>
              </p:cNvSpPr>
              <p:nvPr/>
            </p:nvSpPr>
            <p:spPr bwMode="auto">
              <a:xfrm>
                <a:off x="3617" y="135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9" name="Rectangle 160">
                <a:extLst>
                  <a:ext uri="{FF2B5EF4-FFF2-40B4-BE49-F238E27FC236}">
                    <a16:creationId xmlns:a16="http://schemas.microsoft.com/office/drawing/2014/main" id="{4C3D7A45-CBAE-4B32-9A36-23A991551C9E}"/>
                  </a:ext>
                </a:extLst>
              </p:cNvPr>
              <p:cNvSpPr>
                <a:spLocks noChangeArrowheads="1"/>
              </p:cNvSpPr>
              <p:nvPr/>
            </p:nvSpPr>
            <p:spPr bwMode="auto">
              <a:xfrm>
                <a:off x="362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0" name="Rectangle 161">
                <a:extLst>
                  <a:ext uri="{FF2B5EF4-FFF2-40B4-BE49-F238E27FC236}">
                    <a16:creationId xmlns:a16="http://schemas.microsoft.com/office/drawing/2014/main" id="{7CE045FF-1AAC-4988-AF48-DC5B657DFFB7}"/>
                  </a:ext>
                </a:extLst>
              </p:cNvPr>
              <p:cNvSpPr>
                <a:spLocks noChangeArrowheads="1"/>
              </p:cNvSpPr>
              <p:nvPr/>
            </p:nvSpPr>
            <p:spPr bwMode="auto">
              <a:xfrm>
                <a:off x="38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1" name="Rectangle 162">
                <a:extLst>
                  <a:ext uri="{FF2B5EF4-FFF2-40B4-BE49-F238E27FC236}">
                    <a16:creationId xmlns:a16="http://schemas.microsoft.com/office/drawing/2014/main" id="{24CF3B75-C02C-4622-AB35-83BFE842F4CE}"/>
                  </a:ext>
                </a:extLst>
              </p:cNvPr>
              <p:cNvSpPr>
                <a:spLocks noChangeArrowheads="1"/>
              </p:cNvSpPr>
              <p:nvPr/>
            </p:nvSpPr>
            <p:spPr bwMode="auto">
              <a:xfrm>
                <a:off x="38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2" name="Rectangle 163">
                <a:extLst>
                  <a:ext uri="{FF2B5EF4-FFF2-40B4-BE49-F238E27FC236}">
                    <a16:creationId xmlns:a16="http://schemas.microsoft.com/office/drawing/2014/main" id="{06213927-5BC6-4BC5-B82A-01566CE688CD}"/>
                  </a:ext>
                </a:extLst>
              </p:cNvPr>
              <p:cNvSpPr>
                <a:spLocks noChangeArrowheads="1"/>
              </p:cNvSpPr>
              <p:nvPr/>
            </p:nvSpPr>
            <p:spPr bwMode="auto">
              <a:xfrm>
                <a:off x="385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3" name="Rectangle 164">
                <a:extLst>
                  <a:ext uri="{FF2B5EF4-FFF2-40B4-BE49-F238E27FC236}">
                    <a16:creationId xmlns:a16="http://schemas.microsoft.com/office/drawing/2014/main" id="{3A0B77D1-20F2-4B81-83FF-496C9F756F55}"/>
                  </a:ext>
                </a:extLst>
              </p:cNvPr>
              <p:cNvSpPr>
                <a:spLocks noChangeArrowheads="1"/>
              </p:cNvSpPr>
              <p:nvPr/>
            </p:nvSpPr>
            <p:spPr bwMode="auto">
              <a:xfrm>
                <a:off x="3862" y="135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4" name="Rectangle 165">
                <a:extLst>
                  <a:ext uri="{FF2B5EF4-FFF2-40B4-BE49-F238E27FC236}">
                    <a16:creationId xmlns:a16="http://schemas.microsoft.com/office/drawing/2014/main" id="{CF746C38-3401-4888-877A-2DDE14947669}"/>
                  </a:ext>
                </a:extLst>
              </p:cNvPr>
              <p:cNvSpPr>
                <a:spLocks noChangeArrowheads="1"/>
              </p:cNvSpPr>
              <p:nvPr/>
            </p:nvSpPr>
            <p:spPr bwMode="auto">
              <a:xfrm>
                <a:off x="51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5" name="Rectangle 166">
                <a:extLst>
                  <a:ext uri="{FF2B5EF4-FFF2-40B4-BE49-F238E27FC236}">
                    <a16:creationId xmlns:a16="http://schemas.microsoft.com/office/drawing/2014/main" id="{43F49EAE-839E-4EB4-901C-0E3C0FAD1295}"/>
                  </a:ext>
                </a:extLst>
              </p:cNvPr>
              <p:cNvSpPr>
                <a:spLocks noChangeArrowheads="1"/>
              </p:cNvSpPr>
              <p:nvPr/>
            </p:nvSpPr>
            <p:spPr bwMode="auto">
              <a:xfrm>
                <a:off x="51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6" name="Rectangle 167">
                <a:extLst>
                  <a:ext uri="{FF2B5EF4-FFF2-40B4-BE49-F238E27FC236}">
                    <a16:creationId xmlns:a16="http://schemas.microsoft.com/office/drawing/2014/main" id="{12D79B79-DB59-479B-B8D3-AAA024FE591E}"/>
                  </a:ext>
                </a:extLst>
              </p:cNvPr>
              <p:cNvSpPr>
                <a:spLocks noChangeArrowheads="1"/>
              </p:cNvSpPr>
              <p:nvPr/>
            </p:nvSpPr>
            <p:spPr bwMode="auto">
              <a:xfrm>
                <a:off x="334" y="136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7" name="Rectangle 168">
                <a:extLst>
                  <a:ext uri="{FF2B5EF4-FFF2-40B4-BE49-F238E27FC236}">
                    <a16:creationId xmlns:a16="http://schemas.microsoft.com/office/drawing/2014/main" id="{3F912D82-1FF6-4C53-97FB-F82FCE80B3FB}"/>
                  </a:ext>
                </a:extLst>
              </p:cNvPr>
              <p:cNvSpPr>
                <a:spLocks noChangeArrowheads="1"/>
              </p:cNvSpPr>
              <p:nvPr/>
            </p:nvSpPr>
            <p:spPr bwMode="auto">
              <a:xfrm>
                <a:off x="11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8" name="Rectangle 169">
                <a:extLst>
                  <a:ext uri="{FF2B5EF4-FFF2-40B4-BE49-F238E27FC236}">
                    <a16:creationId xmlns:a16="http://schemas.microsoft.com/office/drawing/2014/main" id="{E8F7BC4F-1C0D-4211-8362-BA8CCA6C4BE6}"/>
                  </a:ext>
                </a:extLst>
              </p:cNvPr>
              <p:cNvSpPr>
                <a:spLocks noChangeArrowheads="1"/>
              </p:cNvSpPr>
              <p:nvPr/>
            </p:nvSpPr>
            <p:spPr bwMode="auto">
              <a:xfrm>
                <a:off x="13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9" name="Rectangle 170">
                <a:extLst>
                  <a:ext uri="{FF2B5EF4-FFF2-40B4-BE49-F238E27FC236}">
                    <a16:creationId xmlns:a16="http://schemas.microsoft.com/office/drawing/2014/main" id="{0F934DED-B086-4E68-B0A9-3A4FF42352B8}"/>
                  </a:ext>
                </a:extLst>
              </p:cNvPr>
              <p:cNvSpPr>
                <a:spLocks noChangeArrowheads="1"/>
              </p:cNvSpPr>
              <p:nvPr/>
            </p:nvSpPr>
            <p:spPr bwMode="auto">
              <a:xfrm>
                <a:off x="15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0" name="Rectangle 171">
                <a:extLst>
                  <a:ext uri="{FF2B5EF4-FFF2-40B4-BE49-F238E27FC236}">
                    <a16:creationId xmlns:a16="http://schemas.microsoft.com/office/drawing/2014/main" id="{33332505-DD85-4992-A1AE-855FF8E43C1C}"/>
                  </a:ext>
                </a:extLst>
              </p:cNvPr>
              <p:cNvSpPr>
                <a:spLocks noChangeArrowheads="1"/>
              </p:cNvSpPr>
              <p:nvPr/>
            </p:nvSpPr>
            <p:spPr bwMode="auto">
              <a:xfrm>
                <a:off x="18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1" name="Rectangle 172">
                <a:extLst>
                  <a:ext uri="{FF2B5EF4-FFF2-40B4-BE49-F238E27FC236}">
                    <a16:creationId xmlns:a16="http://schemas.microsoft.com/office/drawing/2014/main" id="{51E5ED53-8E19-4CDD-BC2A-1AEA9A8D49C6}"/>
                  </a:ext>
                </a:extLst>
              </p:cNvPr>
              <p:cNvSpPr>
                <a:spLocks noChangeArrowheads="1"/>
              </p:cNvSpPr>
              <p:nvPr/>
            </p:nvSpPr>
            <p:spPr bwMode="auto">
              <a:xfrm>
                <a:off x="20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2" name="Rectangle 173">
                <a:extLst>
                  <a:ext uri="{FF2B5EF4-FFF2-40B4-BE49-F238E27FC236}">
                    <a16:creationId xmlns:a16="http://schemas.microsoft.com/office/drawing/2014/main" id="{82D472E5-D727-44D0-AED5-E79C68F684ED}"/>
                  </a:ext>
                </a:extLst>
              </p:cNvPr>
              <p:cNvSpPr>
                <a:spLocks noChangeArrowheads="1"/>
              </p:cNvSpPr>
              <p:nvPr/>
            </p:nvSpPr>
            <p:spPr bwMode="auto">
              <a:xfrm>
                <a:off x="22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3" name="Rectangle 174">
                <a:extLst>
                  <a:ext uri="{FF2B5EF4-FFF2-40B4-BE49-F238E27FC236}">
                    <a16:creationId xmlns:a16="http://schemas.microsoft.com/office/drawing/2014/main" id="{EEB6D380-DA48-45FC-825E-6FF687631886}"/>
                  </a:ext>
                </a:extLst>
              </p:cNvPr>
              <p:cNvSpPr>
                <a:spLocks noChangeArrowheads="1"/>
              </p:cNvSpPr>
              <p:nvPr/>
            </p:nvSpPr>
            <p:spPr bwMode="auto">
              <a:xfrm>
                <a:off x="24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4" name="Rectangle 175">
                <a:extLst>
                  <a:ext uri="{FF2B5EF4-FFF2-40B4-BE49-F238E27FC236}">
                    <a16:creationId xmlns:a16="http://schemas.microsoft.com/office/drawing/2014/main" id="{2BE615B2-C0ED-47D5-AC29-5A5F12E59789}"/>
                  </a:ext>
                </a:extLst>
              </p:cNvPr>
              <p:cNvSpPr>
                <a:spLocks noChangeArrowheads="1"/>
              </p:cNvSpPr>
              <p:nvPr/>
            </p:nvSpPr>
            <p:spPr bwMode="auto">
              <a:xfrm>
                <a:off x="27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5" name="Rectangle 176">
                <a:extLst>
                  <a:ext uri="{FF2B5EF4-FFF2-40B4-BE49-F238E27FC236}">
                    <a16:creationId xmlns:a16="http://schemas.microsoft.com/office/drawing/2014/main" id="{13C43C3F-8AF9-4DD3-9FDA-F021F12450A2}"/>
                  </a:ext>
                </a:extLst>
              </p:cNvPr>
              <p:cNvSpPr>
                <a:spLocks noChangeArrowheads="1"/>
              </p:cNvSpPr>
              <p:nvPr/>
            </p:nvSpPr>
            <p:spPr bwMode="auto">
              <a:xfrm>
                <a:off x="29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6" name="Rectangle 177">
                <a:extLst>
                  <a:ext uri="{FF2B5EF4-FFF2-40B4-BE49-F238E27FC236}">
                    <a16:creationId xmlns:a16="http://schemas.microsoft.com/office/drawing/2014/main" id="{7C304130-CCB1-4BB8-942B-3C66D4B76CBC}"/>
                  </a:ext>
                </a:extLst>
              </p:cNvPr>
              <p:cNvSpPr>
                <a:spLocks noChangeArrowheads="1"/>
              </p:cNvSpPr>
              <p:nvPr/>
            </p:nvSpPr>
            <p:spPr bwMode="auto">
              <a:xfrm>
                <a:off x="316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7" name="Rectangle 178">
                <a:extLst>
                  <a:ext uri="{FF2B5EF4-FFF2-40B4-BE49-F238E27FC236}">
                    <a16:creationId xmlns:a16="http://schemas.microsoft.com/office/drawing/2014/main" id="{9420254B-52B8-46F4-91F7-1584B028503F}"/>
                  </a:ext>
                </a:extLst>
              </p:cNvPr>
              <p:cNvSpPr>
                <a:spLocks noChangeArrowheads="1"/>
              </p:cNvSpPr>
              <p:nvPr/>
            </p:nvSpPr>
            <p:spPr bwMode="auto">
              <a:xfrm>
                <a:off x="33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8" name="Rectangle 179">
                <a:extLst>
                  <a:ext uri="{FF2B5EF4-FFF2-40B4-BE49-F238E27FC236}">
                    <a16:creationId xmlns:a16="http://schemas.microsoft.com/office/drawing/2014/main" id="{C988D686-61D2-4B05-B185-7E8CA13BFCA0}"/>
                  </a:ext>
                </a:extLst>
              </p:cNvPr>
              <p:cNvSpPr>
                <a:spLocks noChangeArrowheads="1"/>
              </p:cNvSpPr>
              <p:nvPr/>
            </p:nvSpPr>
            <p:spPr bwMode="auto">
              <a:xfrm>
                <a:off x="3617" y="136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9" name="Rectangle 180">
                <a:extLst>
                  <a:ext uri="{FF2B5EF4-FFF2-40B4-BE49-F238E27FC236}">
                    <a16:creationId xmlns:a16="http://schemas.microsoft.com/office/drawing/2014/main" id="{6C9AF8B5-7A6A-487E-A19E-EF669C3554E0}"/>
                  </a:ext>
                </a:extLst>
              </p:cNvPr>
              <p:cNvSpPr>
                <a:spLocks noChangeArrowheads="1"/>
              </p:cNvSpPr>
              <p:nvPr/>
            </p:nvSpPr>
            <p:spPr bwMode="auto">
              <a:xfrm>
                <a:off x="38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0" name="Rectangle 181">
                <a:extLst>
                  <a:ext uri="{FF2B5EF4-FFF2-40B4-BE49-F238E27FC236}">
                    <a16:creationId xmlns:a16="http://schemas.microsoft.com/office/drawing/2014/main" id="{4BF9B29B-0592-472A-8E59-3BF502DAD728}"/>
                  </a:ext>
                </a:extLst>
              </p:cNvPr>
              <p:cNvSpPr>
                <a:spLocks noChangeArrowheads="1"/>
              </p:cNvSpPr>
              <p:nvPr/>
            </p:nvSpPr>
            <p:spPr bwMode="auto">
              <a:xfrm>
                <a:off x="51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1" name="Rectangle 182">
                <a:extLst>
                  <a:ext uri="{FF2B5EF4-FFF2-40B4-BE49-F238E27FC236}">
                    <a16:creationId xmlns:a16="http://schemas.microsoft.com/office/drawing/2014/main" id="{A19543B0-60DD-4F19-BA5A-DDCCE1123CBC}"/>
                  </a:ext>
                </a:extLst>
              </p:cNvPr>
              <p:cNvSpPr>
                <a:spLocks noChangeArrowheads="1"/>
              </p:cNvSpPr>
              <p:nvPr/>
            </p:nvSpPr>
            <p:spPr bwMode="auto">
              <a:xfrm>
                <a:off x="1151"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2" name="Rectangle 183">
                <a:extLst>
                  <a:ext uri="{FF2B5EF4-FFF2-40B4-BE49-F238E27FC236}">
                    <a16:creationId xmlns:a16="http://schemas.microsoft.com/office/drawing/2014/main" id="{BFDADF9A-3C51-46EE-ACB2-85CD3A364B71}"/>
                  </a:ext>
                </a:extLst>
              </p:cNvPr>
              <p:cNvSpPr>
                <a:spLocks noChangeArrowheads="1"/>
              </p:cNvSpPr>
              <p:nvPr/>
            </p:nvSpPr>
            <p:spPr bwMode="auto">
              <a:xfrm>
                <a:off x="115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3" name="Rectangle 184">
                <a:extLst>
                  <a:ext uri="{FF2B5EF4-FFF2-40B4-BE49-F238E27FC236}">
                    <a16:creationId xmlns:a16="http://schemas.microsoft.com/office/drawing/2014/main" id="{3BB67132-5D2C-4145-A037-0A06F7AC2979}"/>
                  </a:ext>
                </a:extLst>
              </p:cNvPr>
              <p:cNvSpPr>
                <a:spLocks noChangeArrowheads="1"/>
              </p:cNvSpPr>
              <p:nvPr/>
            </p:nvSpPr>
            <p:spPr bwMode="auto">
              <a:xfrm>
                <a:off x="133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4" name="Rectangle 185">
                <a:extLst>
                  <a:ext uri="{FF2B5EF4-FFF2-40B4-BE49-F238E27FC236}">
                    <a16:creationId xmlns:a16="http://schemas.microsoft.com/office/drawing/2014/main" id="{205AA03B-7875-46AA-BD6B-C81E978A0EE9}"/>
                  </a:ext>
                </a:extLst>
              </p:cNvPr>
              <p:cNvSpPr>
                <a:spLocks noChangeArrowheads="1"/>
              </p:cNvSpPr>
              <p:nvPr/>
            </p:nvSpPr>
            <p:spPr bwMode="auto">
              <a:xfrm>
                <a:off x="1151"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5" name="Rectangle 186">
                <a:extLst>
                  <a:ext uri="{FF2B5EF4-FFF2-40B4-BE49-F238E27FC236}">
                    <a16:creationId xmlns:a16="http://schemas.microsoft.com/office/drawing/2014/main" id="{6B2C5FF4-1004-4CA0-8BE9-16C68A5B9534}"/>
                  </a:ext>
                </a:extLst>
              </p:cNvPr>
              <p:cNvSpPr>
                <a:spLocks noChangeArrowheads="1"/>
              </p:cNvSpPr>
              <p:nvPr/>
            </p:nvSpPr>
            <p:spPr bwMode="auto">
              <a:xfrm>
                <a:off x="118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6" name="Rectangle 187">
                <a:extLst>
                  <a:ext uri="{FF2B5EF4-FFF2-40B4-BE49-F238E27FC236}">
                    <a16:creationId xmlns:a16="http://schemas.microsoft.com/office/drawing/2014/main" id="{4C653E66-07E0-414B-A28E-057D4F696888}"/>
                  </a:ext>
                </a:extLst>
              </p:cNvPr>
              <p:cNvSpPr>
                <a:spLocks noChangeArrowheads="1"/>
              </p:cNvSpPr>
              <p:nvPr/>
            </p:nvSpPr>
            <p:spPr bwMode="auto">
              <a:xfrm>
                <a:off x="1245" y="1474"/>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37" name="Rectangle 188">
                <a:extLst>
                  <a:ext uri="{FF2B5EF4-FFF2-40B4-BE49-F238E27FC236}">
                    <a16:creationId xmlns:a16="http://schemas.microsoft.com/office/drawing/2014/main" id="{8C50D55F-F861-4AD4-AE6F-F848E1549226}"/>
                  </a:ext>
                </a:extLst>
              </p:cNvPr>
              <p:cNvSpPr>
                <a:spLocks noChangeArrowheads="1"/>
              </p:cNvSpPr>
              <p:nvPr/>
            </p:nvSpPr>
            <p:spPr bwMode="auto">
              <a:xfrm>
                <a:off x="1272"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38" name="Rectangle 189">
                <a:extLst>
                  <a:ext uri="{FF2B5EF4-FFF2-40B4-BE49-F238E27FC236}">
                    <a16:creationId xmlns:a16="http://schemas.microsoft.com/office/drawing/2014/main" id="{03122F99-AB59-46B1-B955-F6D6BE74F549}"/>
                  </a:ext>
                </a:extLst>
              </p:cNvPr>
              <p:cNvSpPr>
                <a:spLocks noChangeArrowheads="1"/>
              </p:cNvSpPr>
              <p:nvPr/>
            </p:nvSpPr>
            <p:spPr bwMode="auto">
              <a:xfrm>
                <a:off x="1376"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9" name="Rectangle 190">
                <a:extLst>
                  <a:ext uri="{FF2B5EF4-FFF2-40B4-BE49-F238E27FC236}">
                    <a16:creationId xmlns:a16="http://schemas.microsoft.com/office/drawing/2014/main" id="{9D5C6E66-25CF-40DB-BDDF-753610E01D7E}"/>
                  </a:ext>
                </a:extLst>
              </p:cNvPr>
              <p:cNvSpPr>
                <a:spLocks noChangeArrowheads="1"/>
              </p:cNvSpPr>
              <p:nvPr/>
            </p:nvSpPr>
            <p:spPr bwMode="auto">
              <a:xfrm>
                <a:off x="1376"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0" name="Rectangle 191">
                <a:extLst>
                  <a:ext uri="{FF2B5EF4-FFF2-40B4-BE49-F238E27FC236}">
                    <a16:creationId xmlns:a16="http://schemas.microsoft.com/office/drawing/2014/main" id="{2A5F5B5C-8CEF-4433-92F4-72110E13EB20}"/>
                  </a:ext>
                </a:extLst>
              </p:cNvPr>
              <p:cNvSpPr>
                <a:spLocks noChangeArrowheads="1"/>
              </p:cNvSpPr>
              <p:nvPr/>
            </p:nvSpPr>
            <p:spPr bwMode="auto">
              <a:xfrm>
                <a:off x="155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1" name="Rectangle 192">
                <a:extLst>
                  <a:ext uri="{FF2B5EF4-FFF2-40B4-BE49-F238E27FC236}">
                    <a16:creationId xmlns:a16="http://schemas.microsoft.com/office/drawing/2014/main" id="{FBBE9434-CE7E-4FE1-82F8-AA459F62B642}"/>
                  </a:ext>
                </a:extLst>
              </p:cNvPr>
              <p:cNvSpPr>
                <a:spLocks noChangeArrowheads="1"/>
              </p:cNvSpPr>
              <p:nvPr/>
            </p:nvSpPr>
            <p:spPr bwMode="auto">
              <a:xfrm>
                <a:off x="1376"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2" name="Rectangle 193">
                <a:extLst>
                  <a:ext uri="{FF2B5EF4-FFF2-40B4-BE49-F238E27FC236}">
                    <a16:creationId xmlns:a16="http://schemas.microsoft.com/office/drawing/2014/main" id="{6139DF9B-CFAA-4D3F-B150-485331312DF3}"/>
                  </a:ext>
                </a:extLst>
              </p:cNvPr>
              <p:cNvSpPr>
                <a:spLocks noChangeArrowheads="1"/>
              </p:cNvSpPr>
              <p:nvPr/>
            </p:nvSpPr>
            <p:spPr bwMode="auto">
              <a:xfrm>
                <a:off x="14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3" name="Rectangle 194">
                <a:extLst>
                  <a:ext uri="{FF2B5EF4-FFF2-40B4-BE49-F238E27FC236}">
                    <a16:creationId xmlns:a16="http://schemas.microsoft.com/office/drawing/2014/main" id="{89A9450C-EF7B-40CE-8FEA-9A6D2732CA7E}"/>
                  </a:ext>
                </a:extLst>
              </p:cNvPr>
              <p:cNvSpPr>
                <a:spLocks noChangeArrowheads="1"/>
              </p:cNvSpPr>
              <p:nvPr/>
            </p:nvSpPr>
            <p:spPr bwMode="auto">
              <a:xfrm>
                <a:off x="148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44" name="Rectangle 195">
                <a:extLst>
                  <a:ext uri="{FF2B5EF4-FFF2-40B4-BE49-F238E27FC236}">
                    <a16:creationId xmlns:a16="http://schemas.microsoft.com/office/drawing/2014/main" id="{A60F9F39-3CE7-4AC6-9C64-2DD79AA370BF}"/>
                  </a:ext>
                </a:extLst>
              </p:cNvPr>
              <p:cNvSpPr>
                <a:spLocks noChangeArrowheads="1"/>
              </p:cNvSpPr>
              <p:nvPr/>
            </p:nvSpPr>
            <p:spPr bwMode="auto">
              <a:xfrm>
                <a:off x="160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5" name="Rectangle 196">
                <a:extLst>
                  <a:ext uri="{FF2B5EF4-FFF2-40B4-BE49-F238E27FC236}">
                    <a16:creationId xmlns:a16="http://schemas.microsoft.com/office/drawing/2014/main" id="{94CEEE06-1C0E-4E7B-BD43-3854401A5CF5}"/>
                  </a:ext>
                </a:extLst>
              </p:cNvPr>
              <p:cNvSpPr>
                <a:spLocks noChangeArrowheads="1"/>
              </p:cNvSpPr>
              <p:nvPr/>
            </p:nvSpPr>
            <p:spPr bwMode="auto">
              <a:xfrm>
                <a:off x="160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6" name="Rectangle 197">
                <a:extLst>
                  <a:ext uri="{FF2B5EF4-FFF2-40B4-BE49-F238E27FC236}">
                    <a16:creationId xmlns:a16="http://schemas.microsoft.com/office/drawing/2014/main" id="{AAE7A584-912F-4ECD-9DA2-CDDED1495660}"/>
                  </a:ext>
                </a:extLst>
              </p:cNvPr>
              <p:cNvSpPr>
                <a:spLocks noChangeArrowheads="1"/>
              </p:cNvSpPr>
              <p:nvPr/>
            </p:nvSpPr>
            <p:spPr bwMode="auto">
              <a:xfrm>
                <a:off x="178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7" name="Rectangle 198">
                <a:extLst>
                  <a:ext uri="{FF2B5EF4-FFF2-40B4-BE49-F238E27FC236}">
                    <a16:creationId xmlns:a16="http://schemas.microsoft.com/office/drawing/2014/main" id="{3FE4DF25-7B29-4891-8F3E-09C26D243C06}"/>
                  </a:ext>
                </a:extLst>
              </p:cNvPr>
              <p:cNvSpPr>
                <a:spLocks noChangeArrowheads="1"/>
              </p:cNvSpPr>
              <p:nvPr/>
            </p:nvSpPr>
            <p:spPr bwMode="auto">
              <a:xfrm>
                <a:off x="160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8" name="Rectangle 199">
                <a:extLst>
                  <a:ext uri="{FF2B5EF4-FFF2-40B4-BE49-F238E27FC236}">
                    <a16:creationId xmlns:a16="http://schemas.microsoft.com/office/drawing/2014/main" id="{E5AB547F-7632-4ED8-984D-89948133B45A}"/>
                  </a:ext>
                </a:extLst>
              </p:cNvPr>
              <p:cNvSpPr>
                <a:spLocks noChangeArrowheads="1"/>
              </p:cNvSpPr>
              <p:nvPr/>
            </p:nvSpPr>
            <p:spPr bwMode="auto">
              <a:xfrm>
                <a:off x="16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9" name="Rectangle 200">
                <a:extLst>
                  <a:ext uri="{FF2B5EF4-FFF2-40B4-BE49-F238E27FC236}">
                    <a16:creationId xmlns:a16="http://schemas.microsoft.com/office/drawing/2014/main" id="{4E8AB2A1-08AB-4455-9D31-DF853ABBF1A3}"/>
                  </a:ext>
                </a:extLst>
              </p:cNvPr>
              <p:cNvSpPr>
                <a:spLocks noChangeArrowheads="1"/>
              </p:cNvSpPr>
              <p:nvPr/>
            </p:nvSpPr>
            <p:spPr bwMode="auto">
              <a:xfrm>
                <a:off x="163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50" name="Rectangle 201">
                <a:extLst>
                  <a:ext uri="{FF2B5EF4-FFF2-40B4-BE49-F238E27FC236}">
                    <a16:creationId xmlns:a16="http://schemas.microsoft.com/office/drawing/2014/main" id="{7BF8F5DE-90C6-479D-B703-A334A542E506}"/>
                  </a:ext>
                </a:extLst>
              </p:cNvPr>
              <p:cNvSpPr>
                <a:spLocks noChangeArrowheads="1"/>
              </p:cNvSpPr>
              <p:nvPr/>
            </p:nvSpPr>
            <p:spPr bwMode="auto">
              <a:xfrm>
                <a:off x="182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1" name="Rectangle 202">
                <a:extLst>
                  <a:ext uri="{FF2B5EF4-FFF2-40B4-BE49-F238E27FC236}">
                    <a16:creationId xmlns:a16="http://schemas.microsoft.com/office/drawing/2014/main" id="{CB5A1193-5ED8-4E33-B9F8-B4EA8F5D8089}"/>
                  </a:ext>
                </a:extLst>
              </p:cNvPr>
              <p:cNvSpPr>
                <a:spLocks noChangeArrowheads="1"/>
              </p:cNvSpPr>
              <p:nvPr/>
            </p:nvSpPr>
            <p:spPr bwMode="auto">
              <a:xfrm>
                <a:off x="18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2" name="Rectangle 203">
                <a:extLst>
                  <a:ext uri="{FF2B5EF4-FFF2-40B4-BE49-F238E27FC236}">
                    <a16:creationId xmlns:a16="http://schemas.microsoft.com/office/drawing/2014/main" id="{B30F7E52-8FC6-41B4-82D5-0AD00D37305B}"/>
                  </a:ext>
                </a:extLst>
              </p:cNvPr>
              <p:cNvSpPr>
                <a:spLocks noChangeArrowheads="1"/>
              </p:cNvSpPr>
              <p:nvPr/>
            </p:nvSpPr>
            <p:spPr bwMode="auto">
              <a:xfrm>
                <a:off x="200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3" name="Rectangle 204">
                <a:extLst>
                  <a:ext uri="{FF2B5EF4-FFF2-40B4-BE49-F238E27FC236}">
                    <a16:creationId xmlns:a16="http://schemas.microsoft.com/office/drawing/2014/main" id="{CBF3547C-0C92-4745-AB60-AB2BF2A68A8B}"/>
                  </a:ext>
                </a:extLst>
              </p:cNvPr>
              <p:cNvSpPr>
                <a:spLocks noChangeArrowheads="1"/>
              </p:cNvSpPr>
              <p:nvPr/>
            </p:nvSpPr>
            <p:spPr bwMode="auto">
              <a:xfrm>
                <a:off x="182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 name="Group 406">
              <a:extLst>
                <a:ext uri="{FF2B5EF4-FFF2-40B4-BE49-F238E27FC236}">
                  <a16:creationId xmlns:a16="http://schemas.microsoft.com/office/drawing/2014/main" id="{EB0BE636-2141-411C-BBE5-159B48CBFE05}"/>
                </a:ext>
              </a:extLst>
            </p:cNvPr>
            <p:cNvGrpSpPr>
              <a:grpSpLocks/>
            </p:cNvGrpSpPr>
            <p:nvPr/>
          </p:nvGrpSpPr>
          <p:grpSpPr bwMode="auto">
            <a:xfrm>
              <a:off x="334" y="1446"/>
              <a:ext cx="4868" cy="390"/>
              <a:chOff x="334" y="1446"/>
              <a:chExt cx="4868" cy="390"/>
            </a:xfrm>
          </p:grpSpPr>
          <p:sp>
            <p:nvSpPr>
              <p:cNvPr id="3654" name="Rectangle 206">
                <a:extLst>
                  <a:ext uri="{FF2B5EF4-FFF2-40B4-BE49-F238E27FC236}">
                    <a16:creationId xmlns:a16="http://schemas.microsoft.com/office/drawing/2014/main" id="{68223079-3C81-4622-8AA8-A44CEF87D809}"/>
                  </a:ext>
                </a:extLst>
              </p:cNvPr>
              <p:cNvSpPr>
                <a:spLocks noChangeArrowheads="1"/>
              </p:cNvSpPr>
              <p:nvPr/>
            </p:nvSpPr>
            <p:spPr bwMode="auto">
              <a:xfrm>
                <a:off x="18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5" name="Rectangle 207">
                <a:extLst>
                  <a:ext uri="{FF2B5EF4-FFF2-40B4-BE49-F238E27FC236}">
                    <a16:creationId xmlns:a16="http://schemas.microsoft.com/office/drawing/2014/main" id="{6E75A2EE-257F-4E4F-8030-3214857C1FCB}"/>
                  </a:ext>
                </a:extLst>
              </p:cNvPr>
              <p:cNvSpPr>
                <a:spLocks noChangeArrowheads="1"/>
              </p:cNvSpPr>
              <p:nvPr/>
            </p:nvSpPr>
            <p:spPr bwMode="auto">
              <a:xfrm>
                <a:off x="185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6" name="Rectangle 208">
                <a:extLst>
                  <a:ext uri="{FF2B5EF4-FFF2-40B4-BE49-F238E27FC236}">
                    <a16:creationId xmlns:a16="http://schemas.microsoft.com/office/drawing/2014/main" id="{55F25502-63B1-49D2-A85A-9510107182FC}"/>
                  </a:ext>
                </a:extLst>
              </p:cNvPr>
              <p:cNvSpPr>
                <a:spLocks noChangeArrowheads="1"/>
              </p:cNvSpPr>
              <p:nvPr/>
            </p:nvSpPr>
            <p:spPr bwMode="auto">
              <a:xfrm>
                <a:off x="2052" y="1453"/>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7" name="Rectangle 209">
                <a:extLst>
                  <a:ext uri="{FF2B5EF4-FFF2-40B4-BE49-F238E27FC236}">
                    <a16:creationId xmlns:a16="http://schemas.microsoft.com/office/drawing/2014/main" id="{48BFDF8F-F98F-417E-A42A-30B0C716B74F}"/>
                  </a:ext>
                </a:extLst>
              </p:cNvPr>
              <p:cNvSpPr>
                <a:spLocks noChangeArrowheads="1"/>
              </p:cNvSpPr>
              <p:nvPr/>
            </p:nvSpPr>
            <p:spPr bwMode="auto">
              <a:xfrm>
                <a:off x="2234"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8" name="Rectangle 210">
                <a:extLst>
                  <a:ext uri="{FF2B5EF4-FFF2-40B4-BE49-F238E27FC236}">
                    <a16:creationId xmlns:a16="http://schemas.microsoft.com/office/drawing/2014/main" id="{6D29EE66-60B4-456B-8848-1CCFF3DFBFEC}"/>
                  </a:ext>
                </a:extLst>
              </p:cNvPr>
              <p:cNvSpPr>
                <a:spLocks noChangeArrowheads="1"/>
              </p:cNvSpPr>
              <p:nvPr/>
            </p:nvSpPr>
            <p:spPr bwMode="auto">
              <a:xfrm>
                <a:off x="2052" y="1516"/>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9" name="Rectangle 211">
                <a:extLst>
                  <a:ext uri="{FF2B5EF4-FFF2-40B4-BE49-F238E27FC236}">
                    <a16:creationId xmlns:a16="http://schemas.microsoft.com/office/drawing/2014/main" id="{90A42282-94FB-41FA-A596-6A2EAB63E134}"/>
                  </a:ext>
                </a:extLst>
              </p:cNvPr>
              <p:cNvSpPr>
                <a:spLocks noChangeArrowheads="1"/>
              </p:cNvSpPr>
              <p:nvPr/>
            </p:nvSpPr>
            <p:spPr bwMode="auto">
              <a:xfrm>
                <a:off x="2083" y="1453"/>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0" name="Rectangle 212">
                <a:extLst>
                  <a:ext uri="{FF2B5EF4-FFF2-40B4-BE49-F238E27FC236}">
                    <a16:creationId xmlns:a16="http://schemas.microsoft.com/office/drawing/2014/main" id="{98AD0D5F-E286-4A95-93BD-CAFC54051309}"/>
                  </a:ext>
                </a:extLst>
              </p:cNvPr>
              <p:cNvSpPr>
                <a:spLocks noChangeArrowheads="1"/>
              </p:cNvSpPr>
              <p:nvPr/>
            </p:nvSpPr>
            <p:spPr bwMode="auto">
              <a:xfrm>
                <a:off x="215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1" name="Rectangle 213">
                <a:extLst>
                  <a:ext uri="{FF2B5EF4-FFF2-40B4-BE49-F238E27FC236}">
                    <a16:creationId xmlns:a16="http://schemas.microsoft.com/office/drawing/2014/main" id="{B62E71A2-2849-4659-98F6-2B9AC39FDEE5}"/>
                  </a:ext>
                </a:extLst>
              </p:cNvPr>
              <p:cNvSpPr>
                <a:spLocks noChangeArrowheads="1"/>
              </p:cNvSpPr>
              <p:nvPr/>
            </p:nvSpPr>
            <p:spPr bwMode="auto">
              <a:xfrm>
                <a:off x="2383"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2" name="Rectangle 214">
                <a:extLst>
                  <a:ext uri="{FF2B5EF4-FFF2-40B4-BE49-F238E27FC236}">
                    <a16:creationId xmlns:a16="http://schemas.microsoft.com/office/drawing/2014/main" id="{C437F3DC-FC00-4ADA-808C-494E9E9CC2CE}"/>
                  </a:ext>
                </a:extLst>
              </p:cNvPr>
              <p:cNvSpPr>
                <a:spLocks noChangeArrowheads="1"/>
              </p:cNvSpPr>
              <p:nvPr/>
            </p:nvSpPr>
            <p:spPr bwMode="auto">
              <a:xfrm>
                <a:off x="2501"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3" name="Rectangle 215">
                <a:extLst>
                  <a:ext uri="{FF2B5EF4-FFF2-40B4-BE49-F238E27FC236}">
                    <a16:creationId xmlns:a16="http://schemas.microsoft.com/office/drawing/2014/main" id="{E7FAD968-4683-4F04-9E9B-08EAE70B326A}"/>
                  </a:ext>
                </a:extLst>
              </p:cNvPr>
              <p:cNvSpPr>
                <a:spLocks noChangeArrowheads="1"/>
              </p:cNvSpPr>
              <p:nvPr/>
            </p:nvSpPr>
            <p:spPr bwMode="auto">
              <a:xfrm>
                <a:off x="250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4" name="Rectangle 216">
                <a:extLst>
                  <a:ext uri="{FF2B5EF4-FFF2-40B4-BE49-F238E27FC236}">
                    <a16:creationId xmlns:a16="http://schemas.microsoft.com/office/drawing/2014/main" id="{868589E2-C0B0-42A8-A7E5-CF7363C658B1}"/>
                  </a:ext>
                </a:extLst>
              </p:cNvPr>
              <p:cNvSpPr>
                <a:spLocks noChangeArrowheads="1"/>
              </p:cNvSpPr>
              <p:nvPr/>
            </p:nvSpPr>
            <p:spPr bwMode="auto">
              <a:xfrm>
                <a:off x="2684"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5" name="Rectangle 217">
                <a:extLst>
                  <a:ext uri="{FF2B5EF4-FFF2-40B4-BE49-F238E27FC236}">
                    <a16:creationId xmlns:a16="http://schemas.microsoft.com/office/drawing/2014/main" id="{2841AB64-F50E-49A5-B0D7-475E37C940DC}"/>
                  </a:ext>
                </a:extLst>
              </p:cNvPr>
              <p:cNvSpPr>
                <a:spLocks noChangeArrowheads="1"/>
              </p:cNvSpPr>
              <p:nvPr/>
            </p:nvSpPr>
            <p:spPr bwMode="auto">
              <a:xfrm>
                <a:off x="2501"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6" name="Rectangle 218">
                <a:extLst>
                  <a:ext uri="{FF2B5EF4-FFF2-40B4-BE49-F238E27FC236}">
                    <a16:creationId xmlns:a16="http://schemas.microsoft.com/office/drawing/2014/main" id="{C1C2D9D5-679C-4A2B-AB1F-BA0728909849}"/>
                  </a:ext>
                </a:extLst>
              </p:cNvPr>
              <p:cNvSpPr>
                <a:spLocks noChangeArrowheads="1"/>
              </p:cNvSpPr>
              <p:nvPr/>
            </p:nvSpPr>
            <p:spPr bwMode="auto">
              <a:xfrm>
                <a:off x="25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7" name="Rectangle 219">
                <a:extLst>
                  <a:ext uri="{FF2B5EF4-FFF2-40B4-BE49-F238E27FC236}">
                    <a16:creationId xmlns:a16="http://schemas.microsoft.com/office/drawing/2014/main" id="{D8DF17AE-B991-4F26-9254-724ED7B5F1E3}"/>
                  </a:ext>
                </a:extLst>
              </p:cNvPr>
              <p:cNvSpPr>
                <a:spLocks noChangeArrowheads="1"/>
              </p:cNvSpPr>
              <p:nvPr/>
            </p:nvSpPr>
            <p:spPr bwMode="auto">
              <a:xfrm>
                <a:off x="2581" y="1474"/>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8" name="Rectangle 220">
                <a:extLst>
                  <a:ext uri="{FF2B5EF4-FFF2-40B4-BE49-F238E27FC236}">
                    <a16:creationId xmlns:a16="http://schemas.microsoft.com/office/drawing/2014/main" id="{670A8FFD-C4D2-4348-91AB-24AF3C7D6B4F}"/>
                  </a:ext>
                </a:extLst>
              </p:cNvPr>
              <p:cNvSpPr>
                <a:spLocks noChangeArrowheads="1"/>
              </p:cNvSpPr>
              <p:nvPr/>
            </p:nvSpPr>
            <p:spPr bwMode="auto">
              <a:xfrm>
                <a:off x="2637"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9" name="Rectangle 221">
                <a:extLst>
                  <a:ext uri="{FF2B5EF4-FFF2-40B4-BE49-F238E27FC236}">
                    <a16:creationId xmlns:a16="http://schemas.microsoft.com/office/drawing/2014/main" id="{3D9D80B1-3DC0-40D1-ABF5-979961E7096F}"/>
                  </a:ext>
                </a:extLst>
              </p:cNvPr>
              <p:cNvSpPr>
                <a:spLocks noChangeArrowheads="1"/>
              </p:cNvSpPr>
              <p:nvPr/>
            </p:nvSpPr>
            <p:spPr bwMode="auto">
              <a:xfrm>
                <a:off x="2727"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0" name="Rectangle 222">
                <a:extLst>
                  <a:ext uri="{FF2B5EF4-FFF2-40B4-BE49-F238E27FC236}">
                    <a16:creationId xmlns:a16="http://schemas.microsoft.com/office/drawing/2014/main" id="{BFB5AB1D-1091-4A26-819A-E80C912BA10B}"/>
                  </a:ext>
                </a:extLst>
              </p:cNvPr>
              <p:cNvSpPr>
                <a:spLocks noChangeArrowheads="1"/>
              </p:cNvSpPr>
              <p:nvPr/>
            </p:nvSpPr>
            <p:spPr bwMode="auto">
              <a:xfrm>
                <a:off x="27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1" name="Rectangle 223">
                <a:extLst>
                  <a:ext uri="{FF2B5EF4-FFF2-40B4-BE49-F238E27FC236}">
                    <a16:creationId xmlns:a16="http://schemas.microsoft.com/office/drawing/2014/main" id="{BED0833F-743E-441D-8329-B652896E16DA}"/>
                  </a:ext>
                </a:extLst>
              </p:cNvPr>
              <p:cNvSpPr>
                <a:spLocks noChangeArrowheads="1"/>
              </p:cNvSpPr>
              <p:nvPr/>
            </p:nvSpPr>
            <p:spPr bwMode="auto">
              <a:xfrm>
                <a:off x="290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2" name="Rectangle 224">
                <a:extLst>
                  <a:ext uri="{FF2B5EF4-FFF2-40B4-BE49-F238E27FC236}">
                    <a16:creationId xmlns:a16="http://schemas.microsoft.com/office/drawing/2014/main" id="{E707E85A-DEB6-4584-883C-3882F4B0D3CC}"/>
                  </a:ext>
                </a:extLst>
              </p:cNvPr>
              <p:cNvSpPr>
                <a:spLocks noChangeArrowheads="1"/>
              </p:cNvSpPr>
              <p:nvPr/>
            </p:nvSpPr>
            <p:spPr bwMode="auto">
              <a:xfrm>
                <a:off x="2727"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3" name="Rectangle 225">
                <a:extLst>
                  <a:ext uri="{FF2B5EF4-FFF2-40B4-BE49-F238E27FC236}">
                    <a16:creationId xmlns:a16="http://schemas.microsoft.com/office/drawing/2014/main" id="{6A2704FD-4B1F-4C01-9CDF-360D991C47E0}"/>
                  </a:ext>
                </a:extLst>
              </p:cNvPr>
              <p:cNvSpPr>
                <a:spLocks noChangeArrowheads="1"/>
              </p:cNvSpPr>
              <p:nvPr/>
            </p:nvSpPr>
            <p:spPr bwMode="auto">
              <a:xfrm>
                <a:off x="27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4" name="Rectangle 226">
                <a:extLst>
                  <a:ext uri="{FF2B5EF4-FFF2-40B4-BE49-F238E27FC236}">
                    <a16:creationId xmlns:a16="http://schemas.microsoft.com/office/drawing/2014/main" id="{9FE08108-E6F8-420D-A717-6C69C7D79E0C}"/>
                  </a:ext>
                </a:extLst>
              </p:cNvPr>
              <p:cNvSpPr>
                <a:spLocks noChangeArrowheads="1"/>
              </p:cNvSpPr>
              <p:nvPr/>
            </p:nvSpPr>
            <p:spPr bwMode="auto">
              <a:xfrm>
                <a:off x="283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75" name="Rectangle 227">
                <a:extLst>
                  <a:ext uri="{FF2B5EF4-FFF2-40B4-BE49-F238E27FC236}">
                    <a16:creationId xmlns:a16="http://schemas.microsoft.com/office/drawing/2014/main" id="{3AF452C1-BEB6-463D-B8DC-F4C37AA7A796}"/>
                  </a:ext>
                </a:extLst>
              </p:cNvPr>
              <p:cNvSpPr>
                <a:spLocks noChangeArrowheads="1"/>
              </p:cNvSpPr>
              <p:nvPr/>
            </p:nvSpPr>
            <p:spPr bwMode="auto">
              <a:xfrm>
                <a:off x="295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6" name="Rectangle 228">
                <a:extLst>
                  <a:ext uri="{FF2B5EF4-FFF2-40B4-BE49-F238E27FC236}">
                    <a16:creationId xmlns:a16="http://schemas.microsoft.com/office/drawing/2014/main" id="{9BCD1AD6-E05D-4CDD-9DFB-7490A535E519}"/>
                  </a:ext>
                </a:extLst>
              </p:cNvPr>
              <p:cNvSpPr>
                <a:spLocks noChangeArrowheads="1"/>
              </p:cNvSpPr>
              <p:nvPr/>
            </p:nvSpPr>
            <p:spPr bwMode="auto">
              <a:xfrm>
                <a:off x="295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7" name="Rectangle 229">
                <a:extLst>
                  <a:ext uri="{FF2B5EF4-FFF2-40B4-BE49-F238E27FC236}">
                    <a16:creationId xmlns:a16="http://schemas.microsoft.com/office/drawing/2014/main" id="{F1E9E19D-160C-41EA-A7CF-B1182A114302}"/>
                  </a:ext>
                </a:extLst>
              </p:cNvPr>
              <p:cNvSpPr>
                <a:spLocks noChangeArrowheads="1"/>
              </p:cNvSpPr>
              <p:nvPr/>
            </p:nvSpPr>
            <p:spPr bwMode="auto">
              <a:xfrm>
                <a:off x="3135" y="1475"/>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8" name="Rectangle 230">
                <a:extLst>
                  <a:ext uri="{FF2B5EF4-FFF2-40B4-BE49-F238E27FC236}">
                    <a16:creationId xmlns:a16="http://schemas.microsoft.com/office/drawing/2014/main" id="{DE86F0BF-E846-4540-BD1F-5096B0042DD8}"/>
                  </a:ext>
                </a:extLst>
              </p:cNvPr>
              <p:cNvSpPr>
                <a:spLocks noChangeArrowheads="1"/>
              </p:cNvSpPr>
              <p:nvPr/>
            </p:nvSpPr>
            <p:spPr bwMode="auto">
              <a:xfrm>
                <a:off x="295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9" name="Rectangle 231">
                <a:extLst>
                  <a:ext uri="{FF2B5EF4-FFF2-40B4-BE49-F238E27FC236}">
                    <a16:creationId xmlns:a16="http://schemas.microsoft.com/office/drawing/2014/main" id="{3FDB4BA1-2BBD-4411-A7D3-93EE9D60C81D}"/>
                  </a:ext>
                </a:extLst>
              </p:cNvPr>
              <p:cNvSpPr>
                <a:spLocks noChangeArrowheads="1"/>
              </p:cNvSpPr>
              <p:nvPr/>
            </p:nvSpPr>
            <p:spPr bwMode="auto">
              <a:xfrm>
                <a:off x="2984" y="1475"/>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0" name="Rectangle 232">
                <a:extLst>
                  <a:ext uri="{FF2B5EF4-FFF2-40B4-BE49-F238E27FC236}">
                    <a16:creationId xmlns:a16="http://schemas.microsoft.com/office/drawing/2014/main" id="{6C632E25-1B39-4971-9FF0-CB5E28F5AA75}"/>
                  </a:ext>
                </a:extLst>
              </p:cNvPr>
              <p:cNvSpPr>
                <a:spLocks noChangeArrowheads="1"/>
              </p:cNvSpPr>
              <p:nvPr/>
            </p:nvSpPr>
            <p:spPr bwMode="auto">
              <a:xfrm>
                <a:off x="298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81" name="Rectangle 233">
                <a:extLst>
                  <a:ext uri="{FF2B5EF4-FFF2-40B4-BE49-F238E27FC236}">
                    <a16:creationId xmlns:a16="http://schemas.microsoft.com/office/drawing/2014/main" id="{A98E92C4-8F10-420A-B14E-078E46BB347A}"/>
                  </a:ext>
                </a:extLst>
              </p:cNvPr>
              <p:cNvSpPr>
                <a:spLocks noChangeArrowheads="1"/>
              </p:cNvSpPr>
              <p:nvPr/>
            </p:nvSpPr>
            <p:spPr bwMode="auto">
              <a:xfrm>
                <a:off x="317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2" name="Rectangle 234">
                <a:extLst>
                  <a:ext uri="{FF2B5EF4-FFF2-40B4-BE49-F238E27FC236}">
                    <a16:creationId xmlns:a16="http://schemas.microsoft.com/office/drawing/2014/main" id="{6D1370C9-3843-4386-B48A-07DA14992BBE}"/>
                  </a:ext>
                </a:extLst>
              </p:cNvPr>
              <p:cNvSpPr>
                <a:spLocks noChangeArrowheads="1"/>
              </p:cNvSpPr>
              <p:nvPr/>
            </p:nvSpPr>
            <p:spPr bwMode="auto">
              <a:xfrm>
                <a:off x="317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3" name="Rectangle 235">
                <a:extLst>
                  <a:ext uri="{FF2B5EF4-FFF2-40B4-BE49-F238E27FC236}">
                    <a16:creationId xmlns:a16="http://schemas.microsoft.com/office/drawing/2014/main" id="{3A316E17-DE73-44DD-8994-3FA37D5580D8}"/>
                  </a:ext>
                </a:extLst>
              </p:cNvPr>
              <p:cNvSpPr>
                <a:spLocks noChangeArrowheads="1"/>
              </p:cNvSpPr>
              <p:nvPr/>
            </p:nvSpPr>
            <p:spPr bwMode="auto">
              <a:xfrm>
                <a:off x="335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4" name="Rectangle 236">
                <a:extLst>
                  <a:ext uri="{FF2B5EF4-FFF2-40B4-BE49-F238E27FC236}">
                    <a16:creationId xmlns:a16="http://schemas.microsoft.com/office/drawing/2014/main" id="{C016508D-1D7D-4C02-B803-0BA7629517D1}"/>
                  </a:ext>
                </a:extLst>
              </p:cNvPr>
              <p:cNvSpPr>
                <a:spLocks noChangeArrowheads="1"/>
              </p:cNvSpPr>
              <p:nvPr/>
            </p:nvSpPr>
            <p:spPr bwMode="auto">
              <a:xfrm>
                <a:off x="317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5" name="Rectangle 237">
                <a:extLst>
                  <a:ext uri="{FF2B5EF4-FFF2-40B4-BE49-F238E27FC236}">
                    <a16:creationId xmlns:a16="http://schemas.microsoft.com/office/drawing/2014/main" id="{21C80AFF-4324-4CB7-B10C-06C3E1915C6C}"/>
                  </a:ext>
                </a:extLst>
              </p:cNvPr>
              <p:cNvSpPr>
                <a:spLocks noChangeArrowheads="1"/>
              </p:cNvSpPr>
              <p:nvPr/>
            </p:nvSpPr>
            <p:spPr bwMode="auto">
              <a:xfrm>
                <a:off x="32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6" name="Rectangle 238">
                <a:extLst>
                  <a:ext uri="{FF2B5EF4-FFF2-40B4-BE49-F238E27FC236}">
                    <a16:creationId xmlns:a16="http://schemas.microsoft.com/office/drawing/2014/main" id="{3D769F9B-BE8D-48F4-ADA5-9CD02CA59E32}"/>
                  </a:ext>
                </a:extLst>
              </p:cNvPr>
              <p:cNvSpPr>
                <a:spLocks noChangeArrowheads="1"/>
              </p:cNvSpPr>
              <p:nvPr/>
            </p:nvSpPr>
            <p:spPr bwMode="auto">
              <a:xfrm>
                <a:off x="320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87" name="Rectangle 239">
                <a:extLst>
                  <a:ext uri="{FF2B5EF4-FFF2-40B4-BE49-F238E27FC236}">
                    <a16:creationId xmlns:a16="http://schemas.microsoft.com/office/drawing/2014/main" id="{EE7C6CDA-CDA5-4442-BE16-C9F33863EE2D}"/>
                  </a:ext>
                </a:extLst>
              </p:cNvPr>
              <p:cNvSpPr>
                <a:spLocks noChangeArrowheads="1"/>
              </p:cNvSpPr>
              <p:nvPr/>
            </p:nvSpPr>
            <p:spPr bwMode="auto">
              <a:xfrm>
                <a:off x="3402"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8" name="Rectangle 240">
                <a:extLst>
                  <a:ext uri="{FF2B5EF4-FFF2-40B4-BE49-F238E27FC236}">
                    <a16:creationId xmlns:a16="http://schemas.microsoft.com/office/drawing/2014/main" id="{747CC7E4-6D95-4BBA-ADC6-35D9B1C6A311}"/>
                  </a:ext>
                </a:extLst>
              </p:cNvPr>
              <p:cNvSpPr>
                <a:spLocks noChangeArrowheads="1"/>
              </p:cNvSpPr>
              <p:nvPr/>
            </p:nvSpPr>
            <p:spPr bwMode="auto">
              <a:xfrm>
                <a:off x="3584" y="1453"/>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9" name="Rectangle 241">
                <a:extLst>
                  <a:ext uri="{FF2B5EF4-FFF2-40B4-BE49-F238E27FC236}">
                    <a16:creationId xmlns:a16="http://schemas.microsoft.com/office/drawing/2014/main" id="{A5F6F23D-1959-4F71-A5E9-DE53F37F8DD4}"/>
                  </a:ext>
                </a:extLst>
              </p:cNvPr>
              <p:cNvSpPr>
                <a:spLocks noChangeArrowheads="1"/>
              </p:cNvSpPr>
              <p:nvPr/>
            </p:nvSpPr>
            <p:spPr bwMode="auto">
              <a:xfrm>
                <a:off x="3402" y="1516"/>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0" name="Rectangle 242">
                <a:extLst>
                  <a:ext uri="{FF2B5EF4-FFF2-40B4-BE49-F238E27FC236}">
                    <a16:creationId xmlns:a16="http://schemas.microsoft.com/office/drawing/2014/main" id="{4080ECFE-F8D7-49E1-A874-54B989311714}"/>
                  </a:ext>
                </a:extLst>
              </p:cNvPr>
              <p:cNvSpPr>
                <a:spLocks noChangeArrowheads="1"/>
              </p:cNvSpPr>
              <p:nvPr/>
            </p:nvSpPr>
            <p:spPr bwMode="auto">
              <a:xfrm>
                <a:off x="3434" y="1453"/>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1" name="Rectangle 243">
                <a:extLst>
                  <a:ext uri="{FF2B5EF4-FFF2-40B4-BE49-F238E27FC236}">
                    <a16:creationId xmlns:a16="http://schemas.microsoft.com/office/drawing/2014/main" id="{26A15366-7046-451A-BAFC-A985F0098D2B}"/>
                  </a:ext>
                </a:extLst>
              </p:cNvPr>
              <p:cNvSpPr>
                <a:spLocks noChangeArrowheads="1"/>
              </p:cNvSpPr>
              <p:nvPr/>
            </p:nvSpPr>
            <p:spPr bwMode="auto">
              <a:xfrm>
                <a:off x="350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2" name="Rectangle 244">
                <a:extLst>
                  <a:ext uri="{FF2B5EF4-FFF2-40B4-BE49-F238E27FC236}">
                    <a16:creationId xmlns:a16="http://schemas.microsoft.com/office/drawing/2014/main" id="{1EE9AE2D-6A28-4930-908A-FA001F1B02DC}"/>
                  </a:ext>
                </a:extLst>
              </p:cNvPr>
              <p:cNvSpPr>
                <a:spLocks noChangeArrowheads="1"/>
              </p:cNvSpPr>
              <p:nvPr/>
            </p:nvSpPr>
            <p:spPr bwMode="auto">
              <a:xfrm>
                <a:off x="3734"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3" name="Rectangle 245">
                <a:extLst>
                  <a:ext uri="{FF2B5EF4-FFF2-40B4-BE49-F238E27FC236}">
                    <a16:creationId xmlns:a16="http://schemas.microsoft.com/office/drawing/2014/main" id="{8C7C146C-4356-4AB5-A3C9-5A4650F99F33}"/>
                  </a:ext>
                </a:extLst>
              </p:cNvPr>
              <p:cNvSpPr>
                <a:spLocks noChangeArrowheads="1"/>
              </p:cNvSpPr>
              <p:nvPr/>
            </p:nvSpPr>
            <p:spPr bwMode="auto">
              <a:xfrm>
                <a:off x="4521"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4" name="Rectangle 246">
                <a:extLst>
                  <a:ext uri="{FF2B5EF4-FFF2-40B4-BE49-F238E27FC236}">
                    <a16:creationId xmlns:a16="http://schemas.microsoft.com/office/drawing/2014/main" id="{80C951CC-A060-4646-89E4-ABAA9F5C47E5}"/>
                  </a:ext>
                </a:extLst>
              </p:cNvPr>
              <p:cNvSpPr>
                <a:spLocks noChangeArrowheads="1"/>
              </p:cNvSpPr>
              <p:nvPr/>
            </p:nvSpPr>
            <p:spPr bwMode="auto">
              <a:xfrm>
                <a:off x="334" y="144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5" name="Rectangle 247">
                <a:extLst>
                  <a:ext uri="{FF2B5EF4-FFF2-40B4-BE49-F238E27FC236}">
                    <a16:creationId xmlns:a16="http://schemas.microsoft.com/office/drawing/2014/main" id="{D954ED4A-CD0C-4C30-A544-AAAD8607495F}"/>
                  </a:ext>
                </a:extLst>
              </p:cNvPr>
              <p:cNvSpPr>
                <a:spLocks noChangeArrowheads="1"/>
              </p:cNvSpPr>
              <p:nvPr/>
            </p:nvSpPr>
            <p:spPr bwMode="auto">
              <a:xfrm>
                <a:off x="11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6" name="Rectangle 248">
                <a:extLst>
                  <a:ext uri="{FF2B5EF4-FFF2-40B4-BE49-F238E27FC236}">
                    <a16:creationId xmlns:a16="http://schemas.microsoft.com/office/drawing/2014/main" id="{F441B6D3-940C-4471-82F1-2B2EDA8AF6FB}"/>
                  </a:ext>
                </a:extLst>
              </p:cNvPr>
              <p:cNvSpPr>
                <a:spLocks noChangeArrowheads="1"/>
              </p:cNvSpPr>
              <p:nvPr/>
            </p:nvSpPr>
            <p:spPr bwMode="auto">
              <a:xfrm>
                <a:off x="11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7" name="Rectangle 249">
                <a:extLst>
                  <a:ext uri="{FF2B5EF4-FFF2-40B4-BE49-F238E27FC236}">
                    <a16:creationId xmlns:a16="http://schemas.microsoft.com/office/drawing/2014/main" id="{AB4B0166-66C2-4E8A-AB8C-7993E06E4005}"/>
                  </a:ext>
                </a:extLst>
              </p:cNvPr>
              <p:cNvSpPr>
                <a:spLocks noChangeArrowheads="1"/>
              </p:cNvSpPr>
              <p:nvPr/>
            </p:nvSpPr>
            <p:spPr bwMode="auto">
              <a:xfrm>
                <a:off x="13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8" name="Rectangle 250">
                <a:extLst>
                  <a:ext uri="{FF2B5EF4-FFF2-40B4-BE49-F238E27FC236}">
                    <a16:creationId xmlns:a16="http://schemas.microsoft.com/office/drawing/2014/main" id="{2C86E061-C5C9-4A15-9A75-A1CB534E2462}"/>
                  </a:ext>
                </a:extLst>
              </p:cNvPr>
              <p:cNvSpPr>
                <a:spLocks noChangeArrowheads="1"/>
              </p:cNvSpPr>
              <p:nvPr/>
            </p:nvSpPr>
            <p:spPr bwMode="auto">
              <a:xfrm>
                <a:off x="137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9" name="Rectangle 251">
                <a:extLst>
                  <a:ext uri="{FF2B5EF4-FFF2-40B4-BE49-F238E27FC236}">
                    <a16:creationId xmlns:a16="http://schemas.microsoft.com/office/drawing/2014/main" id="{B182ECD7-2414-4C6E-A1AA-0E2230C43FC4}"/>
                  </a:ext>
                </a:extLst>
              </p:cNvPr>
              <p:cNvSpPr>
                <a:spLocks noChangeArrowheads="1"/>
              </p:cNvSpPr>
              <p:nvPr/>
            </p:nvSpPr>
            <p:spPr bwMode="auto">
              <a:xfrm>
                <a:off x="15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0" name="Rectangle 252">
                <a:extLst>
                  <a:ext uri="{FF2B5EF4-FFF2-40B4-BE49-F238E27FC236}">
                    <a16:creationId xmlns:a16="http://schemas.microsoft.com/office/drawing/2014/main" id="{E9EE5D58-32AE-4E14-BAE5-2E7C52AB3BD1}"/>
                  </a:ext>
                </a:extLst>
              </p:cNvPr>
              <p:cNvSpPr>
                <a:spLocks noChangeArrowheads="1"/>
              </p:cNvSpPr>
              <p:nvPr/>
            </p:nvSpPr>
            <p:spPr bwMode="auto">
              <a:xfrm>
                <a:off x="160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1" name="Rectangle 253">
                <a:extLst>
                  <a:ext uri="{FF2B5EF4-FFF2-40B4-BE49-F238E27FC236}">
                    <a16:creationId xmlns:a16="http://schemas.microsoft.com/office/drawing/2014/main" id="{6638AD83-CC28-4774-8F1D-D717FA0FE2B7}"/>
                  </a:ext>
                </a:extLst>
              </p:cNvPr>
              <p:cNvSpPr>
                <a:spLocks noChangeArrowheads="1"/>
              </p:cNvSpPr>
              <p:nvPr/>
            </p:nvSpPr>
            <p:spPr bwMode="auto">
              <a:xfrm>
                <a:off x="18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2" name="Rectangle 254">
                <a:extLst>
                  <a:ext uri="{FF2B5EF4-FFF2-40B4-BE49-F238E27FC236}">
                    <a16:creationId xmlns:a16="http://schemas.microsoft.com/office/drawing/2014/main" id="{CC531068-7131-4509-BCE8-A6C1EA9061A9}"/>
                  </a:ext>
                </a:extLst>
              </p:cNvPr>
              <p:cNvSpPr>
                <a:spLocks noChangeArrowheads="1"/>
              </p:cNvSpPr>
              <p:nvPr/>
            </p:nvSpPr>
            <p:spPr bwMode="auto">
              <a:xfrm>
                <a:off x="182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3" name="Rectangle 255">
                <a:extLst>
                  <a:ext uri="{FF2B5EF4-FFF2-40B4-BE49-F238E27FC236}">
                    <a16:creationId xmlns:a16="http://schemas.microsoft.com/office/drawing/2014/main" id="{643B51C6-222E-4469-B2D3-9D960CFDF5BB}"/>
                  </a:ext>
                </a:extLst>
              </p:cNvPr>
              <p:cNvSpPr>
                <a:spLocks noChangeArrowheads="1"/>
              </p:cNvSpPr>
              <p:nvPr/>
            </p:nvSpPr>
            <p:spPr bwMode="auto">
              <a:xfrm>
                <a:off x="20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4" name="Rectangle 256">
                <a:extLst>
                  <a:ext uri="{FF2B5EF4-FFF2-40B4-BE49-F238E27FC236}">
                    <a16:creationId xmlns:a16="http://schemas.microsoft.com/office/drawing/2014/main" id="{3A3E9DD0-6C42-42DD-938A-F47D8895C7FD}"/>
                  </a:ext>
                </a:extLst>
              </p:cNvPr>
              <p:cNvSpPr>
                <a:spLocks noChangeArrowheads="1"/>
              </p:cNvSpPr>
              <p:nvPr/>
            </p:nvSpPr>
            <p:spPr bwMode="auto">
              <a:xfrm>
                <a:off x="20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5" name="Rectangle 257">
                <a:extLst>
                  <a:ext uri="{FF2B5EF4-FFF2-40B4-BE49-F238E27FC236}">
                    <a16:creationId xmlns:a16="http://schemas.microsoft.com/office/drawing/2014/main" id="{FB388861-15F6-49EA-9EAE-6CE67FCFE749}"/>
                  </a:ext>
                </a:extLst>
              </p:cNvPr>
              <p:cNvSpPr>
                <a:spLocks noChangeArrowheads="1"/>
              </p:cNvSpPr>
              <p:nvPr/>
            </p:nvSpPr>
            <p:spPr bwMode="auto">
              <a:xfrm>
                <a:off x="22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6" name="Rectangle 258">
                <a:extLst>
                  <a:ext uri="{FF2B5EF4-FFF2-40B4-BE49-F238E27FC236}">
                    <a16:creationId xmlns:a16="http://schemas.microsoft.com/office/drawing/2014/main" id="{1AB5B5F4-365E-4ED4-A3CF-4940A6CC14F4}"/>
                  </a:ext>
                </a:extLst>
              </p:cNvPr>
              <p:cNvSpPr>
                <a:spLocks noChangeArrowheads="1"/>
              </p:cNvSpPr>
              <p:nvPr/>
            </p:nvSpPr>
            <p:spPr bwMode="auto">
              <a:xfrm>
                <a:off x="2276"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7" name="Rectangle 259">
                <a:extLst>
                  <a:ext uri="{FF2B5EF4-FFF2-40B4-BE49-F238E27FC236}">
                    <a16:creationId xmlns:a16="http://schemas.microsoft.com/office/drawing/2014/main" id="{432141BF-69B0-485F-8B59-DE99392B0A5A}"/>
                  </a:ext>
                </a:extLst>
              </p:cNvPr>
              <p:cNvSpPr>
                <a:spLocks noChangeArrowheads="1"/>
              </p:cNvSpPr>
              <p:nvPr/>
            </p:nvSpPr>
            <p:spPr bwMode="auto">
              <a:xfrm>
                <a:off x="24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8" name="Rectangle 260">
                <a:extLst>
                  <a:ext uri="{FF2B5EF4-FFF2-40B4-BE49-F238E27FC236}">
                    <a16:creationId xmlns:a16="http://schemas.microsoft.com/office/drawing/2014/main" id="{6755740D-69F6-4048-9F54-B6F8BE57E13C}"/>
                  </a:ext>
                </a:extLst>
              </p:cNvPr>
              <p:cNvSpPr>
                <a:spLocks noChangeArrowheads="1"/>
              </p:cNvSpPr>
              <p:nvPr/>
            </p:nvSpPr>
            <p:spPr bwMode="auto">
              <a:xfrm>
                <a:off x="25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9" name="Rectangle 261">
                <a:extLst>
                  <a:ext uri="{FF2B5EF4-FFF2-40B4-BE49-F238E27FC236}">
                    <a16:creationId xmlns:a16="http://schemas.microsoft.com/office/drawing/2014/main" id="{5B9B9890-3CFB-4778-9DC4-C9EA387B3F00}"/>
                  </a:ext>
                </a:extLst>
              </p:cNvPr>
              <p:cNvSpPr>
                <a:spLocks noChangeArrowheads="1"/>
              </p:cNvSpPr>
              <p:nvPr/>
            </p:nvSpPr>
            <p:spPr bwMode="auto">
              <a:xfrm>
                <a:off x="27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0" name="Rectangle 262">
                <a:extLst>
                  <a:ext uri="{FF2B5EF4-FFF2-40B4-BE49-F238E27FC236}">
                    <a16:creationId xmlns:a16="http://schemas.microsoft.com/office/drawing/2014/main" id="{CEE9901E-7BAF-4381-A377-EADE61B753CC}"/>
                  </a:ext>
                </a:extLst>
              </p:cNvPr>
              <p:cNvSpPr>
                <a:spLocks noChangeArrowheads="1"/>
              </p:cNvSpPr>
              <p:nvPr/>
            </p:nvSpPr>
            <p:spPr bwMode="auto">
              <a:xfrm>
                <a:off x="2727"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1" name="Rectangle 263">
                <a:extLst>
                  <a:ext uri="{FF2B5EF4-FFF2-40B4-BE49-F238E27FC236}">
                    <a16:creationId xmlns:a16="http://schemas.microsoft.com/office/drawing/2014/main" id="{9D9548DD-A276-48A5-8BB1-2F2C437F8B5D}"/>
                  </a:ext>
                </a:extLst>
              </p:cNvPr>
              <p:cNvSpPr>
                <a:spLocks noChangeArrowheads="1"/>
              </p:cNvSpPr>
              <p:nvPr/>
            </p:nvSpPr>
            <p:spPr bwMode="auto">
              <a:xfrm>
                <a:off x="29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2" name="Rectangle 264">
                <a:extLst>
                  <a:ext uri="{FF2B5EF4-FFF2-40B4-BE49-F238E27FC236}">
                    <a16:creationId xmlns:a16="http://schemas.microsoft.com/office/drawing/2014/main" id="{98C1A015-9781-4344-901D-C79F4734AB64}"/>
                  </a:ext>
                </a:extLst>
              </p:cNvPr>
              <p:cNvSpPr>
                <a:spLocks noChangeArrowheads="1"/>
              </p:cNvSpPr>
              <p:nvPr/>
            </p:nvSpPr>
            <p:spPr bwMode="auto">
              <a:xfrm>
                <a:off x="295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3" name="Rectangle 265">
                <a:extLst>
                  <a:ext uri="{FF2B5EF4-FFF2-40B4-BE49-F238E27FC236}">
                    <a16:creationId xmlns:a16="http://schemas.microsoft.com/office/drawing/2014/main" id="{2353C733-15CD-4F6A-AF94-CF1150EEE169}"/>
                  </a:ext>
                </a:extLst>
              </p:cNvPr>
              <p:cNvSpPr>
                <a:spLocks noChangeArrowheads="1"/>
              </p:cNvSpPr>
              <p:nvPr/>
            </p:nvSpPr>
            <p:spPr bwMode="auto">
              <a:xfrm>
                <a:off x="316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4" name="Rectangle 266">
                <a:extLst>
                  <a:ext uri="{FF2B5EF4-FFF2-40B4-BE49-F238E27FC236}">
                    <a16:creationId xmlns:a16="http://schemas.microsoft.com/office/drawing/2014/main" id="{F93AF97F-B1DC-457B-9372-C3C479A6C8F0}"/>
                  </a:ext>
                </a:extLst>
              </p:cNvPr>
              <p:cNvSpPr>
                <a:spLocks noChangeArrowheads="1"/>
              </p:cNvSpPr>
              <p:nvPr/>
            </p:nvSpPr>
            <p:spPr bwMode="auto">
              <a:xfrm>
                <a:off x="317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5" name="Rectangle 267">
                <a:extLst>
                  <a:ext uri="{FF2B5EF4-FFF2-40B4-BE49-F238E27FC236}">
                    <a16:creationId xmlns:a16="http://schemas.microsoft.com/office/drawing/2014/main" id="{840ACDF9-9182-42A7-A0EB-4053A727C523}"/>
                  </a:ext>
                </a:extLst>
              </p:cNvPr>
              <p:cNvSpPr>
                <a:spLocks noChangeArrowheads="1"/>
              </p:cNvSpPr>
              <p:nvPr/>
            </p:nvSpPr>
            <p:spPr bwMode="auto">
              <a:xfrm>
                <a:off x="33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6" name="Rectangle 268">
                <a:extLst>
                  <a:ext uri="{FF2B5EF4-FFF2-40B4-BE49-F238E27FC236}">
                    <a16:creationId xmlns:a16="http://schemas.microsoft.com/office/drawing/2014/main" id="{FB6B6D2F-8E8D-4DC5-B04D-CB196086FA66}"/>
                  </a:ext>
                </a:extLst>
              </p:cNvPr>
              <p:cNvSpPr>
                <a:spLocks noChangeArrowheads="1"/>
              </p:cNvSpPr>
              <p:nvPr/>
            </p:nvSpPr>
            <p:spPr bwMode="auto">
              <a:xfrm>
                <a:off x="34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7" name="Rectangle 269">
                <a:extLst>
                  <a:ext uri="{FF2B5EF4-FFF2-40B4-BE49-F238E27FC236}">
                    <a16:creationId xmlns:a16="http://schemas.microsoft.com/office/drawing/2014/main" id="{648A4042-0A5C-4B69-B717-F43E61D963C9}"/>
                  </a:ext>
                </a:extLst>
              </p:cNvPr>
              <p:cNvSpPr>
                <a:spLocks noChangeArrowheads="1"/>
              </p:cNvSpPr>
              <p:nvPr/>
            </p:nvSpPr>
            <p:spPr bwMode="auto">
              <a:xfrm>
                <a:off x="3617" y="144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8" name="Rectangle 270">
                <a:extLst>
                  <a:ext uri="{FF2B5EF4-FFF2-40B4-BE49-F238E27FC236}">
                    <a16:creationId xmlns:a16="http://schemas.microsoft.com/office/drawing/2014/main" id="{6D16BAB9-E4FB-4954-8F69-C62C8EE7108B}"/>
                  </a:ext>
                </a:extLst>
              </p:cNvPr>
              <p:cNvSpPr>
                <a:spLocks noChangeArrowheads="1"/>
              </p:cNvSpPr>
              <p:nvPr/>
            </p:nvSpPr>
            <p:spPr bwMode="auto">
              <a:xfrm>
                <a:off x="362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9" name="Rectangle 271">
                <a:extLst>
                  <a:ext uri="{FF2B5EF4-FFF2-40B4-BE49-F238E27FC236}">
                    <a16:creationId xmlns:a16="http://schemas.microsoft.com/office/drawing/2014/main" id="{D2849E23-8D26-468F-8F2A-A22309CBFA39}"/>
                  </a:ext>
                </a:extLst>
              </p:cNvPr>
              <p:cNvSpPr>
                <a:spLocks noChangeArrowheads="1"/>
              </p:cNvSpPr>
              <p:nvPr/>
            </p:nvSpPr>
            <p:spPr bwMode="auto">
              <a:xfrm>
                <a:off x="38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0" name="Rectangle 272">
                <a:extLst>
                  <a:ext uri="{FF2B5EF4-FFF2-40B4-BE49-F238E27FC236}">
                    <a16:creationId xmlns:a16="http://schemas.microsoft.com/office/drawing/2014/main" id="{EA0B7E9D-C58F-4395-BD1A-A7E1E235B31B}"/>
                  </a:ext>
                </a:extLst>
              </p:cNvPr>
              <p:cNvSpPr>
                <a:spLocks noChangeArrowheads="1"/>
              </p:cNvSpPr>
              <p:nvPr/>
            </p:nvSpPr>
            <p:spPr bwMode="auto">
              <a:xfrm>
                <a:off x="3852" y="144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1" name="Rectangle 273">
                <a:extLst>
                  <a:ext uri="{FF2B5EF4-FFF2-40B4-BE49-F238E27FC236}">
                    <a16:creationId xmlns:a16="http://schemas.microsoft.com/office/drawing/2014/main" id="{584E6B09-C9BF-413A-9625-66C9FE8E8AD1}"/>
                  </a:ext>
                </a:extLst>
              </p:cNvPr>
              <p:cNvSpPr>
                <a:spLocks noChangeArrowheads="1"/>
              </p:cNvSpPr>
              <p:nvPr/>
            </p:nvSpPr>
            <p:spPr bwMode="auto">
              <a:xfrm>
                <a:off x="51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2" name="Rectangle 274">
                <a:extLst>
                  <a:ext uri="{FF2B5EF4-FFF2-40B4-BE49-F238E27FC236}">
                    <a16:creationId xmlns:a16="http://schemas.microsoft.com/office/drawing/2014/main" id="{2C51340B-DCBE-405D-94CA-9A0C496EBF8E}"/>
                  </a:ext>
                </a:extLst>
              </p:cNvPr>
              <p:cNvSpPr>
                <a:spLocks noChangeArrowheads="1"/>
              </p:cNvSpPr>
              <p:nvPr/>
            </p:nvSpPr>
            <p:spPr bwMode="auto">
              <a:xfrm>
                <a:off x="334" y="1452"/>
                <a:ext cx="4"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3" name="Rectangle 275">
                <a:extLst>
                  <a:ext uri="{FF2B5EF4-FFF2-40B4-BE49-F238E27FC236}">
                    <a16:creationId xmlns:a16="http://schemas.microsoft.com/office/drawing/2014/main" id="{D6801972-490F-4978-A521-5158E8266D62}"/>
                  </a:ext>
                </a:extLst>
              </p:cNvPr>
              <p:cNvSpPr>
                <a:spLocks noChangeArrowheads="1"/>
              </p:cNvSpPr>
              <p:nvPr/>
            </p:nvSpPr>
            <p:spPr bwMode="auto">
              <a:xfrm>
                <a:off x="11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4" name="Rectangle 276">
                <a:extLst>
                  <a:ext uri="{FF2B5EF4-FFF2-40B4-BE49-F238E27FC236}">
                    <a16:creationId xmlns:a16="http://schemas.microsoft.com/office/drawing/2014/main" id="{954B48C3-D42F-4823-B9CE-0158D7E40942}"/>
                  </a:ext>
                </a:extLst>
              </p:cNvPr>
              <p:cNvSpPr>
                <a:spLocks noChangeArrowheads="1"/>
              </p:cNvSpPr>
              <p:nvPr/>
            </p:nvSpPr>
            <p:spPr bwMode="auto">
              <a:xfrm>
                <a:off x="13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5" name="Rectangle 277">
                <a:extLst>
                  <a:ext uri="{FF2B5EF4-FFF2-40B4-BE49-F238E27FC236}">
                    <a16:creationId xmlns:a16="http://schemas.microsoft.com/office/drawing/2014/main" id="{E01FB95E-D0BD-4B5E-B8A5-6BCD06AEFBFF}"/>
                  </a:ext>
                </a:extLst>
              </p:cNvPr>
              <p:cNvSpPr>
                <a:spLocks noChangeArrowheads="1"/>
              </p:cNvSpPr>
              <p:nvPr/>
            </p:nvSpPr>
            <p:spPr bwMode="auto">
              <a:xfrm>
                <a:off x="15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6" name="Rectangle 278">
                <a:extLst>
                  <a:ext uri="{FF2B5EF4-FFF2-40B4-BE49-F238E27FC236}">
                    <a16:creationId xmlns:a16="http://schemas.microsoft.com/office/drawing/2014/main" id="{17986198-1970-4A9B-90B7-9866052E276B}"/>
                  </a:ext>
                </a:extLst>
              </p:cNvPr>
              <p:cNvSpPr>
                <a:spLocks noChangeArrowheads="1"/>
              </p:cNvSpPr>
              <p:nvPr/>
            </p:nvSpPr>
            <p:spPr bwMode="auto">
              <a:xfrm>
                <a:off x="18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7" name="Rectangle 279">
                <a:extLst>
                  <a:ext uri="{FF2B5EF4-FFF2-40B4-BE49-F238E27FC236}">
                    <a16:creationId xmlns:a16="http://schemas.microsoft.com/office/drawing/2014/main" id="{17A538AD-6605-4B28-A757-BED6D2D34A44}"/>
                  </a:ext>
                </a:extLst>
              </p:cNvPr>
              <p:cNvSpPr>
                <a:spLocks noChangeArrowheads="1"/>
              </p:cNvSpPr>
              <p:nvPr/>
            </p:nvSpPr>
            <p:spPr bwMode="auto">
              <a:xfrm>
                <a:off x="20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8" name="Rectangle 280">
                <a:extLst>
                  <a:ext uri="{FF2B5EF4-FFF2-40B4-BE49-F238E27FC236}">
                    <a16:creationId xmlns:a16="http://schemas.microsoft.com/office/drawing/2014/main" id="{07853F68-FF25-416A-BE02-BAF9482BA8FC}"/>
                  </a:ext>
                </a:extLst>
              </p:cNvPr>
              <p:cNvSpPr>
                <a:spLocks noChangeArrowheads="1"/>
              </p:cNvSpPr>
              <p:nvPr/>
            </p:nvSpPr>
            <p:spPr bwMode="auto">
              <a:xfrm>
                <a:off x="22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9" name="Rectangle 281">
                <a:extLst>
                  <a:ext uri="{FF2B5EF4-FFF2-40B4-BE49-F238E27FC236}">
                    <a16:creationId xmlns:a16="http://schemas.microsoft.com/office/drawing/2014/main" id="{0F66A073-D732-493B-A8A6-DF6932CF7E00}"/>
                  </a:ext>
                </a:extLst>
              </p:cNvPr>
              <p:cNvSpPr>
                <a:spLocks noChangeArrowheads="1"/>
              </p:cNvSpPr>
              <p:nvPr/>
            </p:nvSpPr>
            <p:spPr bwMode="auto">
              <a:xfrm>
                <a:off x="24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0" name="Rectangle 282">
                <a:extLst>
                  <a:ext uri="{FF2B5EF4-FFF2-40B4-BE49-F238E27FC236}">
                    <a16:creationId xmlns:a16="http://schemas.microsoft.com/office/drawing/2014/main" id="{2FE4AAFB-4D2F-4148-9D54-9B0A21787FBD}"/>
                  </a:ext>
                </a:extLst>
              </p:cNvPr>
              <p:cNvSpPr>
                <a:spLocks noChangeArrowheads="1"/>
              </p:cNvSpPr>
              <p:nvPr/>
            </p:nvSpPr>
            <p:spPr bwMode="auto">
              <a:xfrm>
                <a:off x="27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1" name="Rectangle 283">
                <a:extLst>
                  <a:ext uri="{FF2B5EF4-FFF2-40B4-BE49-F238E27FC236}">
                    <a16:creationId xmlns:a16="http://schemas.microsoft.com/office/drawing/2014/main" id="{7BFABB4D-9B13-4762-AE33-D850C6DB1972}"/>
                  </a:ext>
                </a:extLst>
              </p:cNvPr>
              <p:cNvSpPr>
                <a:spLocks noChangeArrowheads="1"/>
              </p:cNvSpPr>
              <p:nvPr/>
            </p:nvSpPr>
            <p:spPr bwMode="auto">
              <a:xfrm>
                <a:off x="29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2" name="Rectangle 284">
                <a:extLst>
                  <a:ext uri="{FF2B5EF4-FFF2-40B4-BE49-F238E27FC236}">
                    <a16:creationId xmlns:a16="http://schemas.microsoft.com/office/drawing/2014/main" id="{B03C8109-28EF-4862-BF1F-01C639741718}"/>
                  </a:ext>
                </a:extLst>
              </p:cNvPr>
              <p:cNvSpPr>
                <a:spLocks noChangeArrowheads="1"/>
              </p:cNvSpPr>
              <p:nvPr/>
            </p:nvSpPr>
            <p:spPr bwMode="auto">
              <a:xfrm>
                <a:off x="316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3" name="Rectangle 285">
                <a:extLst>
                  <a:ext uri="{FF2B5EF4-FFF2-40B4-BE49-F238E27FC236}">
                    <a16:creationId xmlns:a16="http://schemas.microsoft.com/office/drawing/2014/main" id="{931FC1A3-41C9-4185-BAFE-044B475DA152}"/>
                  </a:ext>
                </a:extLst>
              </p:cNvPr>
              <p:cNvSpPr>
                <a:spLocks noChangeArrowheads="1"/>
              </p:cNvSpPr>
              <p:nvPr/>
            </p:nvSpPr>
            <p:spPr bwMode="auto">
              <a:xfrm>
                <a:off x="33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4" name="Rectangle 286">
                <a:extLst>
                  <a:ext uri="{FF2B5EF4-FFF2-40B4-BE49-F238E27FC236}">
                    <a16:creationId xmlns:a16="http://schemas.microsoft.com/office/drawing/2014/main" id="{ACAA336A-292E-4A69-8397-6948F79779C6}"/>
                  </a:ext>
                </a:extLst>
              </p:cNvPr>
              <p:cNvSpPr>
                <a:spLocks noChangeArrowheads="1"/>
              </p:cNvSpPr>
              <p:nvPr/>
            </p:nvSpPr>
            <p:spPr bwMode="auto">
              <a:xfrm>
                <a:off x="3617" y="1452"/>
                <a:ext cx="9"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5" name="Rectangle 287">
                <a:extLst>
                  <a:ext uri="{FF2B5EF4-FFF2-40B4-BE49-F238E27FC236}">
                    <a16:creationId xmlns:a16="http://schemas.microsoft.com/office/drawing/2014/main" id="{B65D252C-A8B2-43FB-BD61-E83887EACDA4}"/>
                  </a:ext>
                </a:extLst>
              </p:cNvPr>
              <p:cNvSpPr>
                <a:spLocks noChangeArrowheads="1"/>
              </p:cNvSpPr>
              <p:nvPr/>
            </p:nvSpPr>
            <p:spPr bwMode="auto">
              <a:xfrm>
                <a:off x="38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6" name="Rectangle 288">
                <a:extLst>
                  <a:ext uri="{FF2B5EF4-FFF2-40B4-BE49-F238E27FC236}">
                    <a16:creationId xmlns:a16="http://schemas.microsoft.com/office/drawing/2014/main" id="{DB058693-10A4-4D8D-BD88-E8ABD07DB810}"/>
                  </a:ext>
                </a:extLst>
              </p:cNvPr>
              <p:cNvSpPr>
                <a:spLocks noChangeArrowheads="1"/>
              </p:cNvSpPr>
              <p:nvPr/>
            </p:nvSpPr>
            <p:spPr bwMode="auto">
              <a:xfrm>
                <a:off x="51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7" name="Rectangle 289">
                <a:extLst>
                  <a:ext uri="{FF2B5EF4-FFF2-40B4-BE49-F238E27FC236}">
                    <a16:creationId xmlns:a16="http://schemas.microsoft.com/office/drawing/2014/main" id="{8B371A2F-B384-4C1B-9AA7-308B344539AF}"/>
                  </a:ext>
                </a:extLst>
              </p:cNvPr>
              <p:cNvSpPr>
                <a:spLocks noChangeArrowheads="1"/>
              </p:cNvSpPr>
              <p:nvPr/>
            </p:nvSpPr>
            <p:spPr bwMode="auto">
              <a:xfrm>
                <a:off x="373" y="163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38" name="Rectangle 290">
                <a:extLst>
                  <a:ext uri="{FF2B5EF4-FFF2-40B4-BE49-F238E27FC236}">
                    <a16:creationId xmlns:a16="http://schemas.microsoft.com/office/drawing/2014/main" id="{F10C78BA-E250-4986-85D4-DDFAC0D38278}"/>
                  </a:ext>
                </a:extLst>
              </p:cNvPr>
              <p:cNvSpPr>
                <a:spLocks noChangeArrowheads="1"/>
              </p:cNvSpPr>
              <p:nvPr/>
            </p:nvSpPr>
            <p:spPr bwMode="auto">
              <a:xfrm>
                <a:off x="429" y="163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39" name="Rectangle 291">
                <a:extLst>
                  <a:ext uri="{FF2B5EF4-FFF2-40B4-BE49-F238E27FC236}">
                    <a16:creationId xmlns:a16="http://schemas.microsoft.com/office/drawing/2014/main" id="{2A12EA3F-7C2E-4DC4-ADB9-93F3D5295BF3}"/>
                  </a:ext>
                </a:extLst>
              </p:cNvPr>
              <p:cNvSpPr>
                <a:spLocks noChangeArrowheads="1"/>
              </p:cNvSpPr>
              <p:nvPr/>
            </p:nvSpPr>
            <p:spPr bwMode="auto">
              <a:xfrm>
                <a:off x="373" y="16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0" name="Rectangle 292">
                <a:extLst>
                  <a:ext uri="{FF2B5EF4-FFF2-40B4-BE49-F238E27FC236}">
                    <a16:creationId xmlns:a16="http://schemas.microsoft.com/office/drawing/2014/main" id="{DC84502A-62D8-4037-A36B-04FFE83982E6}"/>
                  </a:ext>
                </a:extLst>
              </p:cNvPr>
              <p:cNvSpPr>
                <a:spLocks noChangeArrowheads="1"/>
              </p:cNvSpPr>
              <p:nvPr/>
            </p:nvSpPr>
            <p:spPr bwMode="auto">
              <a:xfrm>
                <a:off x="373" y="17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1" name="Rectangle 293">
                <a:extLst>
                  <a:ext uri="{FF2B5EF4-FFF2-40B4-BE49-F238E27FC236}">
                    <a16:creationId xmlns:a16="http://schemas.microsoft.com/office/drawing/2014/main" id="{D3101BDA-98B6-41B8-ACD2-CA9E4751EB07}"/>
                  </a:ext>
                </a:extLst>
              </p:cNvPr>
              <p:cNvSpPr>
                <a:spLocks noChangeArrowheads="1"/>
              </p:cNvSpPr>
              <p:nvPr/>
            </p:nvSpPr>
            <p:spPr bwMode="auto">
              <a:xfrm>
                <a:off x="167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2" name="Rectangle 294">
                <a:extLst>
                  <a:ext uri="{FF2B5EF4-FFF2-40B4-BE49-F238E27FC236}">
                    <a16:creationId xmlns:a16="http://schemas.microsoft.com/office/drawing/2014/main" id="{888B4163-779F-471B-B5C3-AACE7639E618}"/>
                  </a:ext>
                </a:extLst>
              </p:cNvPr>
              <p:cNvSpPr>
                <a:spLocks noChangeArrowheads="1"/>
              </p:cNvSpPr>
              <p:nvPr/>
            </p:nvSpPr>
            <p:spPr bwMode="auto">
              <a:xfrm>
                <a:off x="173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3" name="Rectangle 295">
                <a:extLst>
                  <a:ext uri="{FF2B5EF4-FFF2-40B4-BE49-F238E27FC236}">
                    <a16:creationId xmlns:a16="http://schemas.microsoft.com/office/drawing/2014/main" id="{D4A2AFE6-E8A2-4417-BC83-92DE6A576FB4}"/>
                  </a:ext>
                </a:extLst>
              </p:cNvPr>
              <p:cNvSpPr>
                <a:spLocks noChangeArrowheads="1"/>
              </p:cNvSpPr>
              <p:nvPr/>
            </p:nvSpPr>
            <p:spPr bwMode="auto">
              <a:xfrm>
                <a:off x="181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4" name="Rectangle 296">
                <a:extLst>
                  <a:ext uri="{FF2B5EF4-FFF2-40B4-BE49-F238E27FC236}">
                    <a16:creationId xmlns:a16="http://schemas.microsoft.com/office/drawing/2014/main" id="{D06E7B93-3CF5-439C-A747-C1CFF1548D00}"/>
                  </a:ext>
                </a:extLst>
              </p:cNvPr>
              <p:cNvSpPr>
                <a:spLocks noChangeArrowheads="1"/>
              </p:cNvSpPr>
              <p:nvPr/>
            </p:nvSpPr>
            <p:spPr bwMode="auto">
              <a:xfrm>
                <a:off x="196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5" name="Rectangle 297">
                <a:extLst>
                  <a:ext uri="{FF2B5EF4-FFF2-40B4-BE49-F238E27FC236}">
                    <a16:creationId xmlns:a16="http://schemas.microsoft.com/office/drawing/2014/main" id="{A8082CD8-D077-48FA-A83B-C61F190400A2}"/>
                  </a:ext>
                </a:extLst>
              </p:cNvPr>
              <p:cNvSpPr>
                <a:spLocks noChangeArrowheads="1"/>
              </p:cNvSpPr>
              <p:nvPr/>
            </p:nvSpPr>
            <p:spPr bwMode="auto">
              <a:xfrm>
                <a:off x="302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6" name="Rectangle 298">
                <a:extLst>
                  <a:ext uri="{FF2B5EF4-FFF2-40B4-BE49-F238E27FC236}">
                    <a16:creationId xmlns:a16="http://schemas.microsoft.com/office/drawing/2014/main" id="{CBF6828C-1253-40D3-82D3-BBFEBD2B68BB}"/>
                  </a:ext>
                </a:extLst>
              </p:cNvPr>
              <p:cNvSpPr>
                <a:spLocks noChangeArrowheads="1"/>
              </p:cNvSpPr>
              <p:nvPr/>
            </p:nvSpPr>
            <p:spPr bwMode="auto">
              <a:xfrm>
                <a:off x="308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7" name="Rectangle 299">
                <a:extLst>
                  <a:ext uri="{FF2B5EF4-FFF2-40B4-BE49-F238E27FC236}">
                    <a16:creationId xmlns:a16="http://schemas.microsoft.com/office/drawing/2014/main" id="{ABFF8EC3-B196-43CC-AF4C-E9095F1C136F}"/>
                  </a:ext>
                </a:extLst>
              </p:cNvPr>
              <p:cNvSpPr>
                <a:spLocks noChangeArrowheads="1"/>
              </p:cNvSpPr>
              <p:nvPr/>
            </p:nvSpPr>
            <p:spPr bwMode="auto">
              <a:xfrm>
                <a:off x="316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8" name="Rectangle 300">
                <a:extLst>
                  <a:ext uri="{FF2B5EF4-FFF2-40B4-BE49-F238E27FC236}">
                    <a16:creationId xmlns:a16="http://schemas.microsoft.com/office/drawing/2014/main" id="{41808987-181D-4497-AB46-8E0C9DFCD4A9}"/>
                  </a:ext>
                </a:extLst>
              </p:cNvPr>
              <p:cNvSpPr>
                <a:spLocks noChangeArrowheads="1"/>
              </p:cNvSpPr>
              <p:nvPr/>
            </p:nvSpPr>
            <p:spPr bwMode="auto">
              <a:xfrm>
                <a:off x="331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9" name="Rectangle 301">
                <a:extLst>
                  <a:ext uri="{FF2B5EF4-FFF2-40B4-BE49-F238E27FC236}">
                    <a16:creationId xmlns:a16="http://schemas.microsoft.com/office/drawing/2014/main" id="{07B4219F-B28E-420A-9286-5AD76C43FDC2}"/>
                  </a:ext>
                </a:extLst>
              </p:cNvPr>
              <p:cNvSpPr>
                <a:spLocks noChangeArrowheads="1"/>
              </p:cNvSpPr>
              <p:nvPr/>
            </p:nvSpPr>
            <p:spPr bwMode="auto">
              <a:xfrm>
                <a:off x="4521" y="157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50" name="Rectangle 302">
                <a:extLst>
                  <a:ext uri="{FF2B5EF4-FFF2-40B4-BE49-F238E27FC236}">
                    <a16:creationId xmlns:a16="http://schemas.microsoft.com/office/drawing/2014/main" id="{8111857A-D3DE-4F69-BED0-290679CC867E}"/>
                  </a:ext>
                </a:extLst>
              </p:cNvPr>
              <p:cNvSpPr>
                <a:spLocks noChangeArrowheads="1"/>
              </p:cNvSpPr>
              <p:nvPr/>
            </p:nvSpPr>
            <p:spPr bwMode="auto">
              <a:xfrm>
                <a:off x="334" y="155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1" name="Rectangle 303">
                <a:extLst>
                  <a:ext uri="{FF2B5EF4-FFF2-40B4-BE49-F238E27FC236}">
                    <a16:creationId xmlns:a16="http://schemas.microsoft.com/office/drawing/2014/main" id="{1CBD34B1-E316-45B4-8308-E76F4D9F550C}"/>
                  </a:ext>
                </a:extLst>
              </p:cNvPr>
              <p:cNvSpPr>
                <a:spLocks noChangeArrowheads="1"/>
              </p:cNvSpPr>
              <p:nvPr/>
            </p:nvSpPr>
            <p:spPr bwMode="auto">
              <a:xfrm>
                <a:off x="338" y="1559"/>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2" name="Rectangle 304">
                <a:extLst>
                  <a:ext uri="{FF2B5EF4-FFF2-40B4-BE49-F238E27FC236}">
                    <a16:creationId xmlns:a16="http://schemas.microsoft.com/office/drawing/2014/main" id="{EE67A3F1-16A6-449A-B272-E36D51C304B3}"/>
                  </a:ext>
                </a:extLst>
              </p:cNvPr>
              <p:cNvSpPr>
                <a:spLocks noChangeArrowheads="1"/>
              </p:cNvSpPr>
              <p:nvPr/>
            </p:nvSpPr>
            <p:spPr bwMode="auto">
              <a:xfrm>
                <a:off x="1141"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3" name="Rectangle 305">
                <a:extLst>
                  <a:ext uri="{FF2B5EF4-FFF2-40B4-BE49-F238E27FC236}">
                    <a16:creationId xmlns:a16="http://schemas.microsoft.com/office/drawing/2014/main" id="{8A5EC366-44DE-4813-9A4B-2E0C288F54A0}"/>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4" name="Rectangle 306">
                <a:extLst>
                  <a:ext uri="{FF2B5EF4-FFF2-40B4-BE49-F238E27FC236}">
                    <a16:creationId xmlns:a16="http://schemas.microsoft.com/office/drawing/2014/main" id="{B67AD3E6-9728-41AF-B746-DEED07B569FD}"/>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5" name="Rectangle 307">
                <a:extLst>
                  <a:ext uri="{FF2B5EF4-FFF2-40B4-BE49-F238E27FC236}">
                    <a16:creationId xmlns:a16="http://schemas.microsoft.com/office/drawing/2014/main" id="{7B2A399F-623B-47D6-BD0B-12D50F3ACCD1}"/>
                  </a:ext>
                </a:extLst>
              </p:cNvPr>
              <p:cNvSpPr>
                <a:spLocks noChangeArrowheads="1"/>
              </p:cNvSpPr>
              <p:nvPr/>
            </p:nvSpPr>
            <p:spPr bwMode="auto">
              <a:xfrm>
                <a:off x="11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6" name="Rectangle 308">
                <a:extLst>
                  <a:ext uri="{FF2B5EF4-FFF2-40B4-BE49-F238E27FC236}">
                    <a16:creationId xmlns:a16="http://schemas.microsoft.com/office/drawing/2014/main" id="{BC35748F-EF50-4A22-87B0-94237C74ED64}"/>
                  </a:ext>
                </a:extLst>
              </p:cNvPr>
              <p:cNvSpPr>
                <a:spLocks noChangeArrowheads="1"/>
              </p:cNvSpPr>
              <p:nvPr/>
            </p:nvSpPr>
            <p:spPr bwMode="auto">
              <a:xfrm>
                <a:off x="13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7" name="Rectangle 309">
                <a:extLst>
                  <a:ext uri="{FF2B5EF4-FFF2-40B4-BE49-F238E27FC236}">
                    <a16:creationId xmlns:a16="http://schemas.microsoft.com/office/drawing/2014/main" id="{4CDA8AA7-32BC-4CCE-9D7D-35483E60D2B8}"/>
                  </a:ext>
                </a:extLst>
              </p:cNvPr>
              <p:cNvSpPr>
                <a:spLocks noChangeArrowheads="1"/>
              </p:cNvSpPr>
              <p:nvPr/>
            </p:nvSpPr>
            <p:spPr bwMode="auto">
              <a:xfrm>
                <a:off x="137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8" name="Rectangle 310">
                <a:extLst>
                  <a:ext uri="{FF2B5EF4-FFF2-40B4-BE49-F238E27FC236}">
                    <a16:creationId xmlns:a16="http://schemas.microsoft.com/office/drawing/2014/main" id="{FDBC0E16-6601-4146-997A-63AB41D44EA5}"/>
                  </a:ext>
                </a:extLst>
              </p:cNvPr>
              <p:cNvSpPr>
                <a:spLocks noChangeArrowheads="1"/>
              </p:cNvSpPr>
              <p:nvPr/>
            </p:nvSpPr>
            <p:spPr bwMode="auto">
              <a:xfrm>
                <a:off x="15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9" name="Rectangle 311">
                <a:extLst>
                  <a:ext uri="{FF2B5EF4-FFF2-40B4-BE49-F238E27FC236}">
                    <a16:creationId xmlns:a16="http://schemas.microsoft.com/office/drawing/2014/main" id="{686511C7-10DE-4C28-89C9-2A6A92BD7C87}"/>
                  </a:ext>
                </a:extLst>
              </p:cNvPr>
              <p:cNvSpPr>
                <a:spLocks noChangeArrowheads="1"/>
              </p:cNvSpPr>
              <p:nvPr/>
            </p:nvSpPr>
            <p:spPr bwMode="auto">
              <a:xfrm>
                <a:off x="160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0" name="Rectangle 312">
                <a:extLst>
                  <a:ext uri="{FF2B5EF4-FFF2-40B4-BE49-F238E27FC236}">
                    <a16:creationId xmlns:a16="http://schemas.microsoft.com/office/drawing/2014/main" id="{987EBBF2-4651-4C0E-A069-D21DFB385F33}"/>
                  </a:ext>
                </a:extLst>
              </p:cNvPr>
              <p:cNvSpPr>
                <a:spLocks noChangeArrowheads="1"/>
              </p:cNvSpPr>
              <p:nvPr/>
            </p:nvSpPr>
            <p:spPr bwMode="auto">
              <a:xfrm>
                <a:off x="18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1" name="Rectangle 313">
                <a:extLst>
                  <a:ext uri="{FF2B5EF4-FFF2-40B4-BE49-F238E27FC236}">
                    <a16:creationId xmlns:a16="http://schemas.microsoft.com/office/drawing/2014/main" id="{511F3F94-31D5-429A-80ED-15A89E120E6D}"/>
                  </a:ext>
                </a:extLst>
              </p:cNvPr>
              <p:cNvSpPr>
                <a:spLocks noChangeArrowheads="1"/>
              </p:cNvSpPr>
              <p:nvPr/>
            </p:nvSpPr>
            <p:spPr bwMode="auto">
              <a:xfrm>
                <a:off x="182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2" name="Rectangle 314">
                <a:extLst>
                  <a:ext uri="{FF2B5EF4-FFF2-40B4-BE49-F238E27FC236}">
                    <a16:creationId xmlns:a16="http://schemas.microsoft.com/office/drawing/2014/main" id="{1E0E0E13-4916-4CD7-8B15-15F35A6CAC95}"/>
                  </a:ext>
                </a:extLst>
              </p:cNvPr>
              <p:cNvSpPr>
                <a:spLocks noChangeArrowheads="1"/>
              </p:cNvSpPr>
              <p:nvPr/>
            </p:nvSpPr>
            <p:spPr bwMode="auto">
              <a:xfrm>
                <a:off x="20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3" name="Rectangle 315">
                <a:extLst>
                  <a:ext uri="{FF2B5EF4-FFF2-40B4-BE49-F238E27FC236}">
                    <a16:creationId xmlns:a16="http://schemas.microsoft.com/office/drawing/2014/main" id="{11737AE4-9E85-41C6-AB66-CD9AEC6F375A}"/>
                  </a:ext>
                </a:extLst>
              </p:cNvPr>
              <p:cNvSpPr>
                <a:spLocks noChangeArrowheads="1"/>
              </p:cNvSpPr>
              <p:nvPr/>
            </p:nvSpPr>
            <p:spPr bwMode="auto">
              <a:xfrm>
                <a:off x="20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4" name="Rectangle 316">
                <a:extLst>
                  <a:ext uri="{FF2B5EF4-FFF2-40B4-BE49-F238E27FC236}">
                    <a16:creationId xmlns:a16="http://schemas.microsoft.com/office/drawing/2014/main" id="{A77465F3-16E7-454A-814B-1EDFC5FBFBFA}"/>
                  </a:ext>
                </a:extLst>
              </p:cNvPr>
              <p:cNvSpPr>
                <a:spLocks noChangeArrowheads="1"/>
              </p:cNvSpPr>
              <p:nvPr/>
            </p:nvSpPr>
            <p:spPr bwMode="auto">
              <a:xfrm>
                <a:off x="22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5" name="Rectangle 317">
                <a:extLst>
                  <a:ext uri="{FF2B5EF4-FFF2-40B4-BE49-F238E27FC236}">
                    <a16:creationId xmlns:a16="http://schemas.microsoft.com/office/drawing/2014/main" id="{B2785F32-6588-4BDD-88EC-10C315A11165}"/>
                  </a:ext>
                </a:extLst>
              </p:cNvPr>
              <p:cNvSpPr>
                <a:spLocks noChangeArrowheads="1"/>
              </p:cNvSpPr>
              <p:nvPr/>
            </p:nvSpPr>
            <p:spPr bwMode="auto">
              <a:xfrm>
                <a:off x="2276"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6" name="Rectangle 318">
                <a:extLst>
                  <a:ext uri="{FF2B5EF4-FFF2-40B4-BE49-F238E27FC236}">
                    <a16:creationId xmlns:a16="http://schemas.microsoft.com/office/drawing/2014/main" id="{0157625E-E8C0-476C-A05A-9123555F30B0}"/>
                  </a:ext>
                </a:extLst>
              </p:cNvPr>
              <p:cNvSpPr>
                <a:spLocks noChangeArrowheads="1"/>
              </p:cNvSpPr>
              <p:nvPr/>
            </p:nvSpPr>
            <p:spPr bwMode="auto">
              <a:xfrm>
                <a:off x="249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7" name="Rectangle 319">
                <a:extLst>
                  <a:ext uri="{FF2B5EF4-FFF2-40B4-BE49-F238E27FC236}">
                    <a16:creationId xmlns:a16="http://schemas.microsoft.com/office/drawing/2014/main" id="{7F60735B-D868-4470-A254-7347D44C7EB9}"/>
                  </a:ext>
                </a:extLst>
              </p:cNvPr>
              <p:cNvSpPr>
                <a:spLocks noChangeArrowheads="1"/>
              </p:cNvSpPr>
              <p:nvPr/>
            </p:nvSpPr>
            <p:spPr bwMode="auto">
              <a:xfrm>
                <a:off x="24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8" name="Rectangle 320">
                <a:extLst>
                  <a:ext uri="{FF2B5EF4-FFF2-40B4-BE49-F238E27FC236}">
                    <a16:creationId xmlns:a16="http://schemas.microsoft.com/office/drawing/2014/main" id="{30098F5A-43C5-4E1B-A757-21E30D83788B}"/>
                  </a:ext>
                </a:extLst>
              </p:cNvPr>
              <p:cNvSpPr>
                <a:spLocks noChangeArrowheads="1"/>
              </p:cNvSpPr>
              <p:nvPr/>
            </p:nvSpPr>
            <p:spPr bwMode="auto">
              <a:xfrm>
                <a:off x="250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9" name="Rectangle 321">
                <a:extLst>
                  <a:ext uri="{FF2B5EF4-FFF2-40B4-BE49-F238E27FC236}">
                    <a16:creationId xmlns:a16="http://schemas.microsoft.com/office/drawing/2014/main" id="{2214942D-58A9-4798-B1F1-CA1A0A43C7C1}"/>
                  </a:ext>
                </a:extLst>
              </p:cNvPr>
              <p:cNvSpPr>
                <a:spLocks noChangeArrowheads="1"/>
              </p:cNvSpPr>
              <p:nvPr/>
            </p:nvSpPr>
            <p:spPr bwMode="auto">
              <a:xfrm>
                <a:off x="2511" y="155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0" name="Rectangle 322">
                <a:extLst>
                  <a:ext uri="{FF2B5EF4-FFF2-40B4-BE49-F238E27FC236}">
                    <a16:creationId xmlns:a16="http://schemas.microsoft.com/office/drawing/2014/main" id="{AE9C73DD-A744-4240-9E53-D459119FD8C1}"/>
                  </a:ext>
                </a:extLst>
              </p:cNvPr>
              <p:cNvSpPr>
                <a:spLocks noChangeArrowheads="1"/>
              </p:cNvSpPr>
              <p:nvPr/>
            </p:nvSpPr>
            <p:spPr bwMode="auto">
              <a:xfrm>
                <a:off x="27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1" name="Rectangle 323">
                <a:extLst>
                  <a:ext uri="{FF2B5EF4-FFF2-40B4-BE49-F238E27FC236}">
                    <a16:creationId xmlns:a16="http://schemas.microsoft.com/office/drawing/2014/main" id="{6E3B3E34-F27E-4032-9038-0C96EC1CC268}"/>
                  </a:ext>
                </a:extLst>
              </p:cNvPr>
              <p:cNvSpPr>
                <a:spLocks noChangeArrowheads="1"/>
              </p:cNvSpPr>
              <p:nvPr/>
            </p:nvSpPr>
            <p:spPr bwMode="auto">
              <a:xfrm>
                <a:off x="2727"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2" name="Rectangle 324">
                <a:extLst>
                  <a:ext uri="{FF2B5EF4-FFF2-40B4-BE49-F238E27FC236}">
                    <a16:creationId xmlns:a16="http://schemas.microsoft.com/office/drawing/2014/main" id="{16EDCDD8-8C29-4F4D-A64C-4AADED55990A}"/>
                  </a:ext>
                </a:extLst>
              </p:cNvPr>
              <p:cNvSpPr>
                <a:spLocks noChangeArrowheads="1"/>
              </p:cNvSpPr>
              <p:nvPr/>
            </p:nvSpPr>
            <p:spPr bwMode="auto">
              <a:xfrm>
                <a:off x="29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3" name="Rectangle 325">
                <a:extLst>
                  <a:ext uri="{FF2B5EF4-FFF2-40B4-BE49-F238E27FC236}">
                    <a16:creationId xmlns:a16="http://schemas.microsoft.com/office/drawing/2014/main" id="{6F25FC70-25ED-423C-B0F5-45FF9840E39F}"/>
                  </a:ext>
                </a:extLst>
              </p:cNvPr>
              <p:cNvSpPr>
                <a:spLocks noChangeArrowheads="1"/>
              </p:cNvSpPr>
              <p:nvPr/>
            </p:nvSpPr>
            <p:spPr bwMode="auto">
              <a:xfrm>
                <a:off x="295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4" name="Rectangle 326">
                <a:extLst>
                  <a:ext uri="{FF2B5EF4-FFF2-40B4-BE49-F238E27FC236}">
                    <a16:creationId xmlns:a16="http://schemas.microsoft.com/office/drawing/2014/main" id="{B96BA72F-AF29-4676-B6A4-ED3AFB155EA0}"/>
                  </a:ext>
                </a:extLst>
              </p:cNvPr>
              <p:cNvSpPr>
                <a:spLocks noChangeArrowheads="1"/>
              </p:cNvSpPr>
              <p:nvPr/>
            </p:nvSpPr>
            <p:spPr bwMode="auto">
              <a:xfrm>
                <a:off x="316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5" name="Rectangle 327">
                <a:extLst>
                  <a:ext uri="{FF2B5EF4-FFF2-40B4-BE49-F238E27FC236}">
                    <a16:creationId xmlns:a16="http://schemas.microsoft.com/office/drawing/2014/main" id="{DA99B09A-36DB-462F-9C15-1607B6F627D7}"/>
                  </a:ext>
                </a:extLst>
              </p:cNvPr>
              <p:cNvSpPr>
                <a:spLocks noChangeArrowheads="1"/>
              </p:cNvSpPr>
              <p:nvPr/>
            </p:nvSpPr>
            <p:spPr bwMode="auto">
              <a:xfrm>
                <a:off x="317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6" name="Rectangle 328">
                <a:extLst>
                  <a:ext uri="{FF2B5EF4-FFF2-40B4-BE49-F238E27FC236}">
                    <a16:creationId xmlns:a16="http://schemas.microsoft.com/office/drawing/2014/main" id="{BC0E323C-794B-492B-BD08-073BF4872D65}"/>
                  </a:ext>
                </a:extLst>
              </p:cNvPr>
              <p:cNvSpPr>
                <a:spLocks noChangeArrowheads="1"/>
              </p:cNvSpPr>
              <p:nvPr/>
            </p:nvSpPr>
            <p:spPr bwMode="auto">
              <a:xfrm>
                <a:off x="33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7" name="Rectangle 329">
                <a:extLst>
                  <a:ext uri="{FF2B5EF4-FFF2-40B4-BE49-F238E27FC236}">
                    <a16:creationId xmlns:a16="http://schemas.microsoft.com/office/drawing/2014/main" id="{38B80902-4161-4720-8DF9-41A6DE56EC62}"/>
                  </a:ext>
                </a:extLst>
              </p:cNvPr>
              <p:cNvSpPr>
                <a:spLocks noChangeArrowheads="1"/>
              </p:cNvSpPr>
              <p:nvPr/>
            </p:nvSpPr>
            <p:spPr bwMode="auto">
              <a:xfrm>
                <a:off x="3401"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8" name="Rectangle 330">
                <a:extLst>
                  <a:ext uri="{FF2B5EF4-FFF2-40B4-BE49-F238E27FC236}">
                    <a16:creationId xmlns:a16="http://schemas.microsoft.com/office/drawing/2014/main" id="{FDAC53DA-EDA8-413C-893D-A08FFF33413D}"/>
                  </a:ext>
                </a:extLst>
              </p:cNvPr>
              <p:cNvSpPr>
                <a:spLocks noChangeArrowheads="1"/>
              </p:cNvSpPr>
              <p:nvPr/>
            </p:nvSpPr>
            <p:spPr bwMode="auto">
              <a:xfrm>
                <a:off x="3617" y="155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9" name="Rectangle 331">
                <a:extLst>
                  <a:ext uri="{FF2B5EF4-FFF2-40B4-BE49-F238E27FC236}">
                    <a16:creationId xmlns:a16="http://schemas.microsoft.com/office/drawing/2014/main" id="{66ECBBCE-A7B2-431B-B9BD-36ABBAE71D6A}"/>
                  </a:ext>
                </a:extLst>
              </p:cNvPr>
              <p:cNvSpPr>
                <a:spLocks noChangeArrowheads="1"/>
              </p:cNvSpPr>
              <p:nvPr/>
            </p:nvSpPr>
            <p:spPr bwMode="auto">
              <a:xfrm>
                <a:off x="362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0" name="Rectangle 332">
                <a:extLst>
                  <a:ext uri="{FF2B5EF4-FFF2-40B4-BE49-F238E27FC236}">
                    <a16:creationId xmlns:a16="http://schemas.microsoft.com/office/drawing/2014/main" id="{219BDAEC-74C5-462A-AE6A-F6E6ED1D7F07}"/>
                  </a:ext>
                </a:extLst>
              </p:cNvPr>
              <p:cNvSpPr>
                <a:spLocks noChangeArrowheads="1"/>
              </p:cNvSpPr>
              <p:nvPr/>
            </p:nvSpPr>
            <p:spPr bwMode="auto">
              <a:xfrm>
                <a:off x="384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1" name="Rectangle 333">
                <a:extLst>
                  <a:ext uri="{FF2B5EF4-FFF2-40B4-BE49-F238E27FC236}">
                    <a16:creationId xmlns:a16="http://schemas.microsoft.com/office/drawing/2014/main" id="{84966D77-031A-418C-AD97-65D3AFBBD005}"/>
                  </a:ext>
                </a:extLst>
              </p:cNvPr>
              <p:cNvSpPr>
                <a:spLocks noChangeArrowheads="1"/>
              </p:cNvSpPr>
              <p:nvPr/>
            </p:nvSpPr>
            <p:spPr bwMode="auto">
              <a:xfrm>
                <a:off x="38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2" name="Rectangle 334">
                <a:extLst>
                  <a:ext uri="{FF2B5EF4-FFF2-40B4-BE49-F238E27FC236}">
                    <a16:creationId xmlns:a16="http://schemas.microsoft.com/office/drawing/2014/main" id="{D863B67B-1733-4B45-B5AC-E1ADBE3A4BFE}"/>
                  </a:ext>
                </a:extLst>
              </p:cNvPr>
              <p:cNvSpPr>
                <a:spLocks noChangeArrowheads="1"/>
              </p:cNvSpPr>
              <p:nvPr/>
            </p:nvSpPr>
            <p:spPr bwMode="auto">
              <a:xfrm>
                <a:off x="385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3" name="Rectangle 335">
                <a:extLst>
                  <a:ext uri="{FF2B5EF4-FFF2-40B4-BE49-F238E27FC236}">
                    <a16:creationId xmlns:a16="http://schemas.microsoft.com/office/drawing/2014/main" id="{33EA7AC0-37E6-4B00-9F69-34D6CE5C3AE2}"/>
                  </a:ext>
                </a:extLst>
              </p:cNvPr>
              <p:cNvSpPr>
                <a:spLocks noChangeArrowheads="1"/>
              </p:cNvSpPr>
              <p:nvPr/>
            </p:nvSpPr>
            <p:spPr bwMode="auto">
              <a:xfrm>
                <a:off x="3862" y="155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4" name="Rectangle 336">
                <a:extLst>
                  <a:ext uri="{FF2B5EF4-FFF2-40B4-BE49-F238E27FC236}">
                    <a16:creationId xmlns:a16="http://schemas.microsoft.com/office/drawing/2014/main" id="{06053433-8532-466F-9F20-4C7391ADE86F}"/>
                  </a:ext>
                </a:extLst>
              </p:cNvPr>
              <p:cNvSpPr>
                <a:spLocks noChangeArrowheads="1"/>
              </p:cNvSpPr>
              <p:nvPr/>
            </p:nvSpPr>
            <p:spPr bwMode="auto">
              <a:xfrm>
                <a:off x="5195"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5" name="Rectangle 337">
                <a:extLst>
                  <a:ext uri="{FF2B5EF4-FFF2-40B4-BE49-F238E27FC236}">
                    <a16:creationId xmlns:a16="http://schemas.microsoft.com/office/drawing/2014/main" id="{188530E2-52CA-4606-8535-E310D34995AA}"/>
                  </a:ext>
                </a:extLst>
              </p:cNvPr>
              <p:cNvSpPr>
                <a:spLocks noChangeArrowheads="1"/>
              </p:cNvSpPr>
              <p:nvPr/>
            </p:nvSpPr>
            <p:spPr bwMode="auto">
              <a:xfrm>
                <a:off x="51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6" name="Rectangle 338">
                <a:extLst>
                  <a:ext uri="{FF2B5EF4-FFF2-40B4-BE49-F238E27FC236}">
                    <a16:creationId xmlns:a16="http://schemas.microsoft.com/office/drawing/2014/main" id="{B6DEDE84-2C8D-4F5A-96FC-37AEE624DDB1}"/>
                  </a:ext>
                </a:extLst>
              </p:cNvPr>
              <p:cNvSpPr>
                <a:spLocks noChangeArrowheads="1"/>
              </p:cNvSpPr>
              <p:nvPr/>
            </p:nvSpPr>
            <p:spPr bwMode="auto">
              <a:xfrm>
                <a:off x="334"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7" name="Rectangle 339">
                <a:extLst>
                  <a:ext uri="{FF2B5EF4-FFF2-40B4-BE49-F238E27FC236}">
                    <a16:creationId xmlns:a16="http://schemas.microsoft.com/office/drawing/2014/main" id="{496FDB1B-FEA1-419B-8E1E-F65A12319B16}"/>
                  </a:ext>
                </a:extLst>
              </p:cNvPr>
              <p:cNvSpPr>
                <a:spLocks noChangeArrowheads="1"/>
              </p:cNvSpPr>
              <p:nvPr/>
            </p:nvSpPr>
            <p:spPr bwMode="auto">
              <a:xfrm>
                <a:off x="11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8" name="Rectangle 340">
                <a:extLst>
                  <a:ext uri="{FF2B5EF4-FFF2-40B4-BE49-F238E27FC236}">
                    <a16:creationId xmlns:a16="http://schemas.microsoft.com/office/drawing/2014/main" id="{BFA88550-B312-4550-8157-F7D4B6C27CD5}"/>
                  </a:ext>
                </a:extLst>
              </p:cNvPr>
              <p:cNvSpPr>
                <a:spLocks noChangeArrowheads="1"/>
              </p:cNvSpPr>
              <p:nvPr/>
            </p:nvSpPr>
            <p:spPr bwMode="auto">
              <a:xfrm>
                <a:off x="249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9" name="Rectangle 341">
                <a:extLst>
                  <a:ext uri="{FF2B5EF4-FFF2-40B4-BE49-F238E27FC236}">
                    <a16:creationId xmlns:a16="http://schemas.microsoft.com/office/drawing/2014/main" id="{C027C1FE-D508-4DCC-A639-E17D7E2B2E49}"/>
                  </a:ext>
                </a:extLst>
              </p:cNvPr>
              <p:cNvSpPr>
                <a:spLocks noChangeArrowheads="1"/>
              </p:cNvSpPr>
              <p:nvPr/>
            </p:nvSpPr>
            <p:spPr bwMode="auto">
              <a:xfrm>
                <a:off x="38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0" name="Rectangle 342">
                <a:extLst>
                  <a:ext uri="{FF2B5EF4-FFF2-40B4-BE49-F238E27FC236}">
                    <a16:creationId xmlns:a16="http://schemas.microsoft.com/office/drawing/2014/main" id="{B95DCEB5-6658-4395-9051-AEAF526FD347}"/>
                  </a:ext>
                </a:extLst>
              </p:cNvPr>
              <p:cNvSpPr>
                <a:spLocks noChangeArrowheads="1"/>
              </p:cNvSpPr>
              <p:nvPr/>
            </p:nvSpPr>
            <p:spPr bwMode="auto">
              <a:xfrm>
                <a:off x="5195"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1" name="Rectangle 343">
                <a:extLst>
                  <a:ext uri="{FF2B5EF4-FFF2-40B4-BE49-F238E27FC236}">
                    <a16:creationId xmlns:a16="http://schemas.microsoft.com/office/drawing/2014/main" id="{5DB19F0C-D8FF-4C69-9D95-F23204E53B2D}"/>
                  </a:ext>
                </a:extLst>
              </p:cNvPr>
              <p:cNvSpPr>
                <a:spLocks noChangeArrowheads="1"/>
              </p:cNvSpPr>
              <p:nvPr/>
            </p:nvSpPr>
            <p:spPr bwMode="auto">
              <a:xfrm>
                <a:off x="12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2" name="Rectangle 344">
                <a:extLst>
                  <a:ext uri="{FF2B5EF4-FFF2-40B4-BE49-F238E27FC236}">
                    <a16:creationId xmlns:a16="http://schemas.microsoft.com/office/drawing/2014/main" id="{E03E8159-3D7A-4AD2-BE2D-E89F96C3D556}"/>
                  </a:ext>
                </a:extLst>
              </p:cNvPr>
              <p:cNvSpPr>
                <a:spLocks noChangeArrowheads="1"/>
              </p:cNvSpPr>
              <p:nvPr/>
            </p:nvSpPr>
            <p:spPr bwMode="auto">
              <a:xfrm>
                <a:off x="12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3" name="Rectangle 345">
                <a:extLst>
                  <a:ext uri="{FF2B5EF4-FFF2-40B4-BE49-F238E27FC236}">
                    <a16:creationId xmlns:a16="http://schemas.microsoft.com/office/drawing/2014/main" id="{690E7209-A6BC-49BA-A099-0B4EC93D41F7}"/>
                  </a:ext>
                </a:extLst>
              </p:cNvPr>
              <p:cNvSpPr>
                <a:spLocks noChangeArrowheads="1"/>
              </p:cNvSpPr>
              <p:nvPr/>
            </p:nvSpPr>
            <p:spPr bwMode="auto">
              <a:xfrm>
                <a:off x="14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4" name="Rectangle 346">
                <a:extLst>
                  <a:ext uri="{FF2B5EF4-FFF2-40B4-BE49-F238E27FC236}">
                    <a16:creationId xmlns:a16="http://schemas.microsoft.com/office/drawing/2014/main" id="{1C62602C-DDC2-4204-9197-49B7634B0AEF}"/>
                  </a:ext>
                </a:extLst>
              </p:cNvPr>
              <p:cNvSpPr>
                <a:spLocks noChangeArrowheads="1"/>
              </p:cNvSpPr>
              <p:nvPr/>
            </p:nvSpPr>
            <p:spPr bwMode="auto">
              <a:xfrm>
                <a:off x="1504"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5" name="Rectangle 347">
                <a:extLst>
                  <a:ext uri="{FF2B5EF4-FFF2-40B4-BE49-F238E27FC236}">
                    <a16:creationId xmlns:a16="http://schemas.microsoft.com/office/drawing/2014/main" id="{69B50E69-75CE-4C81-BAFD-13DCF6AAF374}"/>
                  </a:ext>
                </a:extLst>
              </p:cNvPr>
              <p:cNvSpPr>
                <a:spLocks noChangeArrowheads="1"/>
              </p:cNvSpPr>
              <p:nvPr/>
            </p:nvSpPr>
            <p:spPr bwMode="auto">
              <a:xfrm>
                <a:off x="16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6" name="Rectangle 348">
                <a:extLst>
                  <a:ext uri="{FF2B5EF4-FFF2-40B4-BE49-F238E27FC236}">
                    <a16:creationId xmlns:a16="http://schemas.microsoft.com/office/drawing/2014/main" id="{3F1BDF4A-62F1-4FE6-9086-AFABF6559D86}"/>
                  </a:ext>
                </a:extLst>
              </p:cNvPr>
              <p:cNvSpPr>
                <a:spLocks noChangeArrowheads="1"/>
              </p:cNvSpPr>
              <p:nvPr/>
            </p:nvSpPr>
            <p:spPr bwMode="auto">
              <a:xfrm>
                <a:off x="173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7" name="Rectangle 349">
                <a:extLst>
                  <a:ext uri="{FF2B5EF4-FFF2-40B4-BE49-F238E27FC236}">
                    <a16:creationId xmlns:a16="http://schemas.microsoft.com/office/drawing/2014/main" id="{AD379583-2709-4F27-82F7-9DBB76A5F4FA}"/>
                  </a:ext>
                </a:extLst>
              </p:cNvPr>
              <p:cNvSpPr>
                <a:spLocks noChangeArrowheads="1"/>
              </p:cNvSpPr>
              <p:nvPr/>
            </p:nvSpPr>
            <p:spPr bwMode="auto">
              <a:xfrm>
                <a:off x="19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8" name="Rectangle 350">
                <a:extLst>
                  <a:ext uri="{FF2B5EF4-FFF2-40B4-BE49-F238E27FC236}">
                    <a16:creationId xmlns:a16="http://schemas.microsoft.com/office/drawing/2014/main" id="{B53B1DD2-230D-4232-850B-E39B00098256}"/>
                  </a:ext>
                </a:extLst>
              </p:cNvPr>
              <p:cNvSpPr>
                <a:spLocks noChangeArrowheads="1"/>
              </p:cNvSpPr>
              <p:nvPr/>
            </p:nvSpPr>
            <p:spPr bwMode="auto">
              <a:xfrm>
                <a:off x="19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9" name="Rectangle 351">
                <a:extLst>
                  <a:ext uri="{FF2B5EF4-FFF2-40B4-BE49-F238E27FC236}">
                    <a16:creationId xmlns:a16="http://schemas.microsoft.com/office/drawing/2014/main" id="{B421BFE2-C8D5-4583-9DAD-D32351BDF189}"/>
                  </a:ext>
                </a:extLst>
              </p:cNvPr>
              <p:cNvSpPr>
                <a:spLocks noChangeArrowheads="1"/>
              </p:cNvSpPr>
              <p:nvPr/>
            </p:nvSpPr>
            <p:spPr bwMode="auto">
              <a:xfrm>
                <a:off x="2137"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0" name="Rectangle 352">
                <a:extLst>
                  <a:ext uri="{FF2B5EF4-FFF2-40B4-BE49-F238E27FC236}">
                    <a16:creationId xmlns:a16="http://schemas.microsoft.com/office/drawing/2014/main" id="{E0B77AF5-436C-4B8E-A819-18BA04BA91A2}"/>
                  </a:ext>
                </a:extLst>
              </p:cNvPr>
              <p:cNvSpPr>
                <a:spLocks noChangeArrowheads="1"/>
              </p:cNvSpPr>
              <p:nvPr/>
            </p:nvSpPr>
            <p:spPr bwMode="auto">
              <a:xfrm>
                <a:off x="21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1" name="Rectangle 353">
                <a:extLst>
                  <a:ext uri="{FF2B5EF4-FFF2-40B4-BE49-F238E27FC236}">
                    <a16:creationId xmlns:a16="http://schemas.microsoft.com/office/drawing/2014/main" id="{E3FB96CC-FCD3-40FF-83D9-C182CB996920}"/>
                  </a:ext>
                </a:extLst>
              </p:cNvPr>
              <p:cNvSpPr>
                <a:spLocks noChangeArrowheads="1"/>
              </p:cNvSpPr>
              <p:nvPr/>
            </p:nvSpPr>
            <p:spPr bwMode="auto">
              <a:xfrm>
                <a:off x="2325"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2" name="Rectangle 354">
                <a:extLst>
                  <a:ext uri="{FF2B5EF4-FFF2-40B4-BE49-F238E27FC236}">
                    <a16:creationId xmlns:a16="http://schemas.microsoft.com/office/drawing/2014/main" id="{3713DAE0-DB16-4E0A-9E44-3622C1FE45F6}"/>
                  </a:ext>
                </a:extLst>
              </p:cNvPr>
              <p:cNvSpPr>
                <a:spLocks noChangeArrowheads="1"/>
              </p:cNvSpPr>
              <p:nvPr/>
            </p:nvSpPr>
            <p:spPr bwMode="auto">
              <a:xfrm>
                <a:off x="2442"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3" name="Rectangle 355">
                <a:extLst>
                  <a:ext uri="{FF2B5EF4-FFF2-40B4-BE49-F238E27FC236}">
                    <a16:creationId xmlns:a16="http://schemas.microsoft.com/office/drawing/2014/main" id="{61374672-0981-472E-B933-B848DB656305}"/>
                  </a:ext>
                </a:extLst>
              </p:cNvPr>
              <p:cNvSpPr>
                <a:spLocks noChangeArrowheads="1"/>
              </p:cNvSpPr>
              <p:nvPr/>
            </p:nvSpPr>
            <p:spPr bwMode="auto">
              <a:xfrm>
                <a:off x="25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4" name="Rectangle 356">
                <a:extLst>
                  <a:ext uri="{FF2B5EF4-FFF2-40B4-BE49-F238E27FC236}">
                    <a16:creationId xmlns:a16="http://schemas.microsoft.com/office/drawing/2014/main" id="{6CEFCCB1-4E55-450F-A7D9-EADCDFD6A27B}"/>
                  </a:ext>
                </a:extLst>
              </p:cNvPr>
              <p:cNvSpPr>
                <a:spLocks noChangeArrowheads="1"/>
              </p:cNvSpPr>
              <p:nvPr/>
            </p:nvSpPr>
            <p:spPr bwMode="auto">
              <a:xfrm>
                <a:off x="26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5" name="Rectangle 357">
                <a:extLst>
                  <a:ext uri="{FF2B5EF4-FFF2-40B4-BE49-F238E27FC236}">
                    <a16:creationId xmlns:a16="http://schemas.microsoft.com/office/drawing/2014/main" id="{A3674490-4F3D-4397-B8A9-706AA3DF09AF}"/>
                  </a:ext>
                </a:extLst>
              </p:cNvPr>
              <p:cNvSpPr>
                <a:spLocks noChangeArrowheads="1"/>
              </p:cNvSpPr>
              <p:nvPr/>
            </p:nvSpPr>
            <p:spPr bwMode="auto">
              <a:xfrm>
                <a:off x="28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6" name="Rectangle 358">
                <a:extLst>
                  <a:ext uri="{FF2B5EF4-FFF2-40B4-BE49-F238E27FC236}">
                    <a16:creationId xmlns:a16="http://schemas.microsoft.com/office/drawing/2014/main" id="{3C2D1F46-B64E-426C-B6F9-69E111FA6F3D}"/>
                  </a:ext>
                </a:extLst>
              </p:cNvPr>
              <p:cNvSpPr>
                <a:spLocks noChangeArrowheads="1"/>
              </p:cNvSpPr>
              <p:nvPr/>
            </p:nvSpPr>
            <p:spPr bwMode="auto">
              <a:xfrm>
                <a:off x="28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7" name="Rectangle 359">
                <a:extLst>
                  <a:ext uri="{FF2B5EF4-FFF2-40B4-BE49-F238E27FC236}">
                    <a16:creationId xmlns:a16="http://schemas.microsoft.com/office/drawing/2014/main" id="{5EE9B450-E620-4A07-B436-29F5BB3586B4}"/>
                  </a:ext>
                </a:extLst>
              </p:cNvPr>
              <p:cNvSpPr>
                <a:spLocks noChangeArrowheads="1"/>
              </p:cNvSpPr>
              <p:nvPr/>
            </p:nvSpPr>
            <p:spPr bwMode="auto">
              <a:xfrm>
                <a:off x="30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8" name="Rectangle 360">
                <a:extLst>
                  <a:ext uri="{FF2B5EF4-FFF2-40B4-BE49-F238E27FC236}">
                    <a16:creationId xmlns:a16="http://schemas.microsoft.com/office/drawing/2014/main" id="{8192F4C4-7430-4F1E-A0B5-E24AD938290A}"/>
                  </a:ext>
                </a:extLst>
              </p:cNvPr>
              <p:cNvSpPr>
                <a:spLocks noChangeArrowheads="1"/>
              </p:cNvSpPr>
              <p:nvPr/>
            </p:nvSpPr>
            <p:spPr bwMode="auto">
              <a:xfrm>
                <a:off x="308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9" name="Rectangle 361">
                <a:extLst>
                  <a:ext uri="{FF2B5EF4-FFF2-40B4-BE49-F238E27FC236}">
                    <a16:creationId xmlns:a16="http://schemas.microsoft.com/office/drawing/2014/main" id="{6EAC58B1-0499-4063-AC3D-6051AD7D6E5E}"/>
                  </a:ext>
                </a:extLst>
              </p:cNvPr>
              <p:cNvSpPr>
                <a:spLocks noChangeArrowheads="1"/>
              </p:cNvSpPr>
              <p:nvPr/>
            </p:nvSpPr>
            <p:spPr bwMode="auto">
              <a:xfrm>
                <a:off x="32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0" name="Rectangle 362">
                <a:extLst>
                  <a:ext uri="{FF2B5EF4-FFF2-40B4-BE49-F238E27FC236}">
                    <a16:creationId xmlns:a16="http://schemas.microsoft.com/office/drawing/2014/main" id="{63246E94-3201-4CD2-B108-F40CB9DF8659}"/>
                  </a:ext>
                </a:extLst>
              </p:cNvPr>
              <p:cNvSpPr>
                <a:spLocks noChangeArrowheads="1"/>
              </p:cNvSpPr>
              <p:nvPr/>
            </p:nvSpPr>
            <p:spPr bwMode="auto">
              <a:xfrm>
                <a:off x="330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1" name="Rectangle 363">
                <a:extLst>
                  <a:ext uri="{FF2B5EF4-FFF2-40B4-BE49-F238E27FC236}">
                    <a16:creationId xmlns:a16="http://schemas.microsoft.com/office/drawing/2014/main" id="{BCF6F98C-0FE0-4459-81B9-09ACBFE990DE}"/>
                  </a:ext>
                </a:extLst>
              </p:cNvPr>
              <p:cNvSpPr>
                <a:spLocks noChangeArrowheads="1"/>
              </p:cNvSpPr>
              <p:nvPr/>
            </p:nvSpPr>
            <p:spPr bwMode="auto">
              <a:xfrm>
                <a:off x="34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2" name="Rectangle 364">
                <a:extLst>
                  <a:ext uri="{FF2B5EF4-FFF2-40B4-BE49-F238E27FC236}">
                    <a16:creationId xmlns:a16="http://schemas.microsoft.com/office/drawing/2014/main" id="{9B15CFC8-9828-42B2-99E4-99A876E6445E}"/>
                  </a:ext>
                </a:extLst>
              </p:cNvPr>
              <p:cNvSpPr>
                <a:spLocks noChangeArrowheads="1"/>
              </p:cNvSpPr>
              <p:nvPr/>
            </p:nvSpPr>
            <p:spPr bwMode="auto">
              <a:xfrm>
                <a:off x="35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3" name="Rectangle 365">
                <a:extLst>
                  <a:ext uri="{FF2B5EF4-FFF2-40B4-BE49-F238E27FC236}">
                    <a16:creationId xmlns:a16="http://schemas.microsoft.com/office/drawing/2014/main" id="{136E6CF3-EB5A-4F3D-B8C4-20CEF639ABCD}"/>
                  </a:ext>
                </a:extLst>
              </p:cNvPr>
              <p:cNvSpPr>
                <a:spLocks noChangeArrowheads="1"/>
              </p:cNvSpPr>
              <p:nvPr/>
            </p:nvSpPr>
            <p:spPr bwMode="auto">
              <a:xfrm>
                <a:off x="3676"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4" name="Rectangle 366">
                <a:extLst>
                  <a:ext uri="{FF2B5EF4-FFF2-40B4-BE49-F238E27FC236}">
                    <a16:creationId xmlns:a16="http://schemas.microsoft.com/office/drawing/2014/main" id="{56C7C13B-2BC5-46E1-9D9B-5AC931800884}"/>
                  </a:ext>
                </a:extLst>
              </p:cNvPr>
              <p:cNvSpPr>
                <a:spLocks noChangeArrowheads="1"/>
              </p:cNvSpPr>
              <p:nvPr/>
            </p:nvSpPr>
            <p:spPr bwMode="auto">
              <a:xfrm>
                <a:off x="3793"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5" name="Rectangle 367">
                <a:extLst>
                  <a:ext uri="{FF2B5EF4-FFF2-40B4-BE49-F238E27FC236}">
                    <a16:creationId xmlns:a16="http://schemas.microsoft.com/office/drawing/2014/main" id="{0F29D6A3-69D3-4029-9691-2532DCBCD57A}"/>
                  </a:ext>
                </a:extLst>
              </p:cNvPr>
              <p:cNvSpPr>
                <a:spLocks noChangeArrowheads="1"/>
              </p:cNvSpPr>
              <p:nvPr/>
            </p:nvSpPr>
            <p:spPr bwMode="auto">
              <a:xfrm>
                <a:off x="4521"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6" name="Rectangle 368">
                <a:extLst>
                  <a:ext uri="{FF2B5EF4-FFF2-40B4-BE49-F238E27FC236}">
                    <a16:creationId xmlns:a16="http://schemas.microsoft.com/office/drawing/2014/main" id="{4D1D81A2-1F7E-4B03-8049-B0AE23F6F14C}"/>
                  </a:ext>
                </a:extLst>
              </p:cNvPr>
              <p:cNvSpPr>
                <a:spLocks noChangeArrowheads="1"/>
              </p:cNvSpPr>
              <p:nvPr/>
            </p:nvSpPr>
            <p:spPr bwMode="auto">
              <a:xfrm>
                <a:off x="334" y="164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7" name="Rectangle 369">
                <a:extLst>
                  <a:ext uri="{FF2B5EF4-FFF2-40B4-BE49-F238E27FC236}">
                    <a16:creationId xmlns:a16="http://schemas.microsoft.com/office/drawing/2014/main" id="{3D1F8C31-F9A8-465E-A2A3-16BFAFE9C5B4}"/>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8" name="Rectangle 370">
                <a:extLst>
                  <a:ext uri="{FF2B5EF4-FFF2-40B4-BE49-F238E27FC236}">
                    <a16:creationId xmlns:a16="http://schemas.microsoft.com/office/drawing/2014/main" id="{EF2F24B8-A5E5-435A-8F7D-12E32B4CE173}"/>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9" name="Rectangle 371">
                <a:extLst>
                  <a:ext uri="{FF2B5EF4-FFF2-40B4-BE49-F238E27FC236}">
                    <a16:creationId xmlns:a16="http://schemas.microsoft.com/office/drawing/2014/main" id="{2BBE48B0-7A71-4D34-AB3B-D984208444B7}"/>
                  </a:ext>
                </a:extLst>
              </p:cNvPr>
              <p:cNvSpPr>
                <a:spLocks noChangeArrowheads="1"/>
              </p:cNvSpPr>
              <p:nvPr/>
            </p:nvSpPr>
            <p:spPr bwMode="auto">
              <a:xfrm>
                <a:off x="11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0" name="Rectangle 372">
                <a:extLst>
                  <a:ext uri="{FF2B5EF4-FFF2-40B4-BE49-F238E27FC236}">
                    <a16:creationId xmlns:a16="http://schemas.microsoft.com/office/drawing/2014/main" id="{389AC8E3-D010-4BB9-9C57-2E9E32D1E489}"/>
                  </a:ext>
                </a:extLst>
              </p:cNvPr>
              <p:cNvSpPr>
                <a:spLocks noChangeArrowheads="1"/>
              </p:cNvSpPr>
              <p:nvPr/>
            </p:nvSpPr>
            <p:spPr bwMode="auto">
              <a:xfrm>
                <a:off x="13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1" name="Rectangle 373">
                <a:extLst>
                  <a:ext uri="{FF2B5EF4-FFF2-40B4-BE49-F238E27FC236}">
                    <a16:creationId xmlns:a16="http://schemas.microsoft.com/office/drawing/2014/main" id="{01911B13-F1E2-4A44-B95C-7859D38097B8}"/>
                  </a:ext>
                </a:extLst>
              </p:cNvPr>
              <p:cNvSpPr>
                <a:spLocks noChangeArrowheads="1"/>
              </p:cNvSpPr>
              <p:nvPr/>
            </p:nvSpPr>
            <p:spPr bwMode="auto">
              <a:xfrm>
                <a:off x="13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2" name="Rectangle 374">
                <a:extLst>
                  <a:ext uri="{FF2B5EF4-FFF2-40B4-BE49-F238E27FC236}">
                    <a16:creationId xmlns:a16="http://schemas.microsoft.com/office/drawing/2014/main" id="{6DC950E5-6E63-49FF-B43C-5DDC46852EAE}"/>
                  </a:ext>
                </a:extLst>
              </p:cNvPr>
              <p:cNvSpPr>
                <a:spLocks noChangeArrowheads="1"/>
              </p:cNvSpPr>
              <p:nvPr/>
            </p:nvSpPr>
            <p:spPr bwMode="auto">
              <a:xfrm>
                <a:off x="137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3" name="Rectangle 375">
                <a:extLst>
                  <a:ext uri="{FF2B5EF4-FFF2-40B4-BE49-F238E27FC236}">
                    <a16:creationId xmlns:a16="http://schemas.microsoft.com/office/drawing/2014/main" id="{244D4E58-9062-4B86-87D4-A986F2F546E4}"/>
                  </a:ext>
                </a:extLst>
              </p:cNvPr>
              <p:cNvSpPr>
                <a:spLocks noChangeArrowheads="1"/>
              </p:cNvSpPr>
              <p:nvPr/>
            </p:nvSpPr>
            <p:spPr bwMode="auto">
              <a:xfrm>
                <a:off x="15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4" name="Rectangle 376">
                <a:extLst>
                  <a:ext uri="{FF2B5EF4-FFF2-40B4-BE49-F238E27FC236}">
                    <a16:creationId xmlns:a16="http://schemas.microsoft.com/office/drawing/2014/main" id="{B082434E-9D09-42AE-A813-28D5A7B1AB50}"/>
                  </a:ext>
                </a:extLst>
              </p:cNvPr>
              <p:cNvSpPr>
                <a:spLocks noChangeArrowheads="1"/>
              </p:cNvSpPr>
              <p:nvPr/>
            </p:nvSpPr>
            <p:spPr bwMode="auto">
              <a:xfrm>
                <a:off x="15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5" name="Rectangle 377">
                <a:extLst>
                  <a:ext uri="{FF2B5EF4-FFF2-40B4-BE49-F238E27FC236}">
                    <a16:creationId xmlns:a16="http://schemas.microsoft.com/office/drawing/2014/main" id="{00DA4859-3C3D-41DC-A07B-683F79E1F6C1}"/>
                  </a:ext>
                </a:extLst>
              </p:cNvPr>
              <p:cNvSpPr>
                <a:spLocks noChangeArrowheads="1"/>
              </p:cNvSpPr>
              <p:nvPr/>
            </p:nvSpPr>
            <p:spPr bwMode="auto">
              <a:xfrm>
                <a:off x="160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6" name="Rectangle 378">
                <a:extLst>
                  <a:ext uri="{FF2B5EF4-FFF2-40B4-BE49-F238E27FC236}">
                    <a16:creationId xmlns:a16="http://schemas.microsoft.com/office/drawing/2014/main" id="{CB8C44F5-7AAC-4CED-9697-FCB949FC1EA8}"/>
                  </a:ext>
                </a:extLst>
              </p:cNvPr>
              <p:cNvSpPr>
                <a:spLocks noChangeArrowheads="1"/>
              </p:cNvSpPr>
              <p:nvPr/>
            </p:nvSpPr>
            <p:spPr bwMode="auto">
              <a:xfrm>
                <a:off x="18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7" name="Rectangle 379">
                <a:extLst>
                  <a:ext uri="{FF2B5EF4-FFF2-40B4-BE49-F238E27FC236}">
                    <a16:creationId xmlns:a16="http://schemas.microsoft.com/office/drawing/2014/main" id="{219BA8D3-3811-4DF0-A4A0-3CE8980B7CA7}"/>
                  </a:ext>
                </a:extLst>
              </p:cNvPr>
              <p:cNvSpPr>
                <a:spLocks noChangeArrowheads="1"/>
              </p:cNvSpPr>
              <p:nvPr/>
            </p:nvSpPr>
            <p:spPr bwMode="auto">
              <a:xfrm>
                <a:off x="18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8" name="Rectangle 380">
                <a:extLst>
                  <a:ext uri="{FF2B5EF4-FFF2-40B4-BE49-F238E27FC236}">
                    <a16:creationId xmlns:a16="http://schemas.microsoft.com/office/drawing/2014/main" id="{148FAF6B-40CE-4DE3-9A67-D04F772E7706}"/>
                  </a:ext>
                </a:extLst>
              </p:cNvPr>
              <p:cNvSpPr>
                <a:spLocks noChangeArrowheads="1"/>
              </p:cNvSpPr>
              <p:nvPr/>
            </p:nvSpPr>
            <p:spPr bwMode="auto">
              <a:xfrm>
                <a:off x="182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9" name="Rectangle 381">
                <a:extLst>
                  <a:ext uri="{FF2B5EF4-FFF2-40B4-BE49-F238E27FC236}">
                    <a16:creationId xmlns:a16="http://schemas.microsoft.com/office/drawing/2014/main" id="{8E51059D-0450-4C3F-9B4B-F3A16A999A17}"/>
                  </a:ext>
                </a:extLst>
              </p:cNvPr>
              <p:cNvSpPr>
                <a:spLocks noChangeArrowheads="1"/>
              </p:cNvSpPr>
              <p:nvPr/>
            </p:nvSpPr>
            <p:spPr bwMode="auto">
              <a:xfrm>
                <a:off x="204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0" name="Rectangle 382">
                <a:extLst>
                  <a:ext uri="{FF2B5EF4-FFF2-40B4-BE49-F238E27FC236}">
                    <a16:creationId xmlns:a16="http://schemas.microsoft.com/office/drawing/2014/main" id="{5E34616F-A967-4303-A47C-6B5BAF4CB032}"/>
                  </a:ext>
                </a:extLst>
              </p:cNvPr>
              <p:cNvSpPr>
                <a:spLocks noChangeArrowheads="1"/>
              </p:cNvSpPr>
              <p:nvPr/>
            </p:nvSpPr>
            <p:spPr bwMode="auto">
              <a:xfrm>
                <a:off x="20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1" name="Rectangle 383">
                <a:extLst>
                  <a:ext uri="{FF2B5EF4-FFF2-40B4-BE49-F238E27FC236}">
                    <a16:creationId xmlns:a16="http://schemas.microsoft.com/office/drawing/2014/main" id="{37B71309-0A7E-45A5-83BD-B52E6D5B6815}"/>
                  </a:ext>
                </a:extLst>
              </p:cNvPr>
              <p:cNvSpPr>
                <a:spLocks noChangeArrowheads="1"/>
              </p:cNvSpPr>
              <p:nvPr/>
            </p:nvSpPr>
            <p:spPr bwMode="auto">
              <a:xfrm>
                <a:off x="20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2" name="Rectangle 384">
                <a:extLst>
                  <a:ext uri="{FF2B5EF4-FFF2-40B4-BE49-F238E27FC236}">
                    <a16:creationId xmlns:a16="http://schemas.microsoft.com/office/drawing/2014/main" id="{32881CED-D147-4699-BACA-CA50797E2605}"/>
                  </a:ext>
                </a:extLst>
              </p:cNvPr>
              <p:cNvSpPr>
                <a:spLocks noChangeArrowheads="1"/>
              </p:cNvSpPr>
              <p:nvPr/>
            </p:nvSpPr>
            <p:spPr bwMode="auto">
              <a:xfrm>
                <a:off x="22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3" name="Rectangle 385">
                <a:extLst>
                  <a:ext uri="{FF2B5EF4-FFF2-40B4-BE49-F238E27FC236}">
                    <a16:creationId xmlns:a16="http://schemas.microsoft.com/office/drawing/2014/main" id="{B83776B7-6B7B-4896-B2BE-F1D2C3D26F50}"/>
                  </a:ext>
                </a:extLst>
              </p:cNvPr>
              <p:cNvSpPr>
                <a:spLocks noChangeArrowheads="1"/>
              </p:cNvSpPr>
              <p:nvPr/>
            </p:nvSpPr>
            <p:spPr bwMode="auto">
              <a:xfrm>
                <a:off x="22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4" name="Rectangle 386">
                <a:extLst>
                  <a:ext uri="{FF2B5EF4-FFF2-40B4-BE49-F238E27FC236}">
                    <a16:creationId xmlns:a16="http://schemas.microsoft.com/office/drawing/2014/main" id="{4E081919-6BE6-44CA-8A7A-AB579423A544}"/>
                  </a:ext>
                </a:extLst>
              </p:cNvPr>
              <p:cNvSpPr>
                <a:spLocks noChangeArrowheads="1"/>
              </p:cNvSpPr>
              <p:nvPr/>
            </p:nvSpPr>
            <p:spPr bwMode="auto">
              <a:xfrm>
                <a:off x="2276"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5" name="Rectangle 387">
                <a:extLst>
                  <a:ext uri="{FF2B5EF4-FFF2-40B4-BE49-F238E27FC236}">
                    <a16:creationId xmlns:a16="http://schemas.microsoft.com/office/drawing/2014/main" id="{D2A675BB-A629-4591-B1E4-C18EA0513C03}"/>
                  </a:ext>
                </a:extLst>
              </p:cNvPr>
              <p:cNvSpPr>
                <a:spLocks noChangeArrowheads="1"/>
              </p:cNvSpPr>
              <p:nvPr/>
            </p:nvSpPr>
            <p:spPr bwMode="auto">
              <a:xfrm>
                <a:off x="24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6" name="Rectangle 388">
                <a:extLst>
                  <a:ext uri="{FF2B5EF4-FFF2-40B4-BE49-F238E27FC236}">
                    <a16:creationId xmlns:a16="http://schemas.microsoft.com/office/drawing/2014/main" id="{B5EB6DE4-19D1-4A78-A938-0CEEE4EB6B29}"/>
                  </a:ext>
                </a:extLst>
              </p:cNvPr>
              <p:cNvSpPr>
                <a:spLocks noChangeArrowheads="1"/>
              </p:cNvSpPr>
              <p:nvPr/>
            </p:nvSpPr>
            <p:spPr bwMode="auto">
              <a:xfrm>
                <a:off x="24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7" name="Rectangle 389">
                <a:extLst>
                  <a:ext uri="{FF2B5EF4-FFF2-40B4-BE49-F238E27FC236}">
                    <a16:creationId xmlns:a16="http://schemas.microsoft.com/office/drawing/2014/main" id="{192BDF25-03CB-47F4-9C87-513D42D26CC8}"/>
                  </a:ext>
                </a:extLst>
              </p:cNvPr>
              <p:cNvSpPr>
                <a:spLocks noChangeArrowheads="1"/>
              </p:cNvSpPr>
              <p:nvPr/>
            </p:nvSpPr>
            <p:spPr bwMode="auto">
              <a:xfrm>
                <a:off x="250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8" name="Rectangle 390">
                <a:extLst>
                  <a:ext uri="{FF2B5EF4-FFF2-40B4-BE49-F238E27FC236}">
                    <a16:creationId xmlns:a16="http://schemas.microsoft.com/office/drawing/2014/main" id="{2C59AFAD-A6BF-4562-92F4-E86385D70DE3}"/>
                  </a:ext>
                </a:extLst>
              </p:cNvPr>
              <p:cNvSpPr>
                <a:spLocks noChangeArrowheads="1"/>
              </p:cNvSpPr>
              <p:nvPr/>
            </p:nvSpPr>
            <p:spPr bwMode="auto">
              <a:xfrm>
                <a:off x="2511" y="164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9" name="Rectangle 391">
                <a:extLst>
                  <a:ext uri="{FF2B5EF4-FFF2-40B4-BE49-F238E27FC236}">
                    <a16:creationId xmlns:a16="http://schemas.microsoft.com/office/drawing/2014/main" id="{1F21FEA4-085C-4DEC-B082-1575132D0651}"/>
                  </a:ext>
                </a:extLst>
              </p:cNvPr>
              <p:cNvSpPr>
                <a:spLocks noChangeArrowheads="1"/>
              </p:cNvSpPr>
              <p:nvPr/>
            </p:nvSpPr>
            <p:spPr bwMode="auto">
              <a:xfrm>
                <a:off x="27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0" name="Rectangle 392">
                <a:extLst>
                  <a:ext uri="{FF2B5EF4-FFF2-40B4-BE49-F238E27FC236}">
                    <a16:creationId xmlns:a16="http://schemas.microsoft.com/office/drawing/2014/main" id="{CAF69DDD-2F4D-4C5A-AB96-A2C23FD966E6}"/>
                  </a:ext>
                </a:extLst>
              </p:cNvPr>
              <p:cNvSpPr>
                <a:spLocks noChangeArrowheads="1"/>
              </p:cNvSpPr>
              <p:nvPr/>
            </p:nvSpPr>
            <p:spPr bwMode="auto">
              <a:xfrm>
                <a:off x="27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1" name="Rectangle 393">
                <a:extLst>
                  <a:ext uri="{FF2B5EF4-FFF2-40B4-BE49-F238E27FC236}">
                    <a16:creationId xmlns:a16="http://schemas.microsoft.com/office/drawing/2014/main" id="{C526EAFC-FEBF-42AD-893B-325EBBF17885}"/>
                  </a:ext>
                </a:extLst>
              </p:cNvPr>
              <p:cNvSpPr>
                <a:spLocks noChangeArrowheads="1"/>
              </p:cNvSpPr>
              <p:nvPr/>
            </p:nvSpPr>
            <p:spPr bwMode="auto">
              <a:xfrm>
                <a:off x="2727"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2" name="Rectangle 394">
                <a:extLst>
                  <a:ext uri="{FF2B5EF4-FFF2-40B4-BE49-F238E27FC236}">
                    <a16:creationId xmlns:a16="http://schemas.microsoft.com/office/drawing/2014/main" id="{FFD881CA-A9A4-4531-BC54-4DA3A4681B39}"/>
                  </a:ext>
                </a:extLst>
              </p:cNvPr>
              <p:cNvSpPr>
                <a:spLocks noChangeArrowheads="1"/>
              </p:cNvSpPr>
              <p:nvPr/>
            </p:nvSpPr>
            <p:spPr bwMode="auto">
              <a:xfrm>
                <a:off x="29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3" name="Rectangle 395">
                <a:extLst>
                  <a:ext uri="{FF2B5EF4-FFF2-40B4-BE49-F238E27FC236}">
                    <a16:creationId xmlns:a16="http://schemas.microsoft.com/office/drawing/2014/main" id="{9E0A8107-9C97-424B-A13C-0F24040E92B2}"/>
                  </a:ext>
                </a:extLst>
              </p:cNvPr>
              <p:cNvSpPr>
                <a:spLocks noChangeArrowheads="1"/>
              </p:cNvSpPr>
              <p:nvPr/>
            </p:nvSpPr>
            <p:spPr bwMode="auto">
              <a:xfrm>
                <a:off x="29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4" name="Rectangle 396">
                <a:extLst>
                  <a:ext uri="{FF2B5EF4-FFF2-40B4-BE49-F238E27FC236}">
                    <a16:creationId xmlns:a16="http://schemas.microsoft.com/office/drawing/2014/main" id="{709765E3-B3BE-4C2B-A7B0-835A897A92AC}"/>
                  </a:ext>
                </a:extLst>
              </p:cNvPr>
              <p:cNvSpPr>
                <a:spLocks noChangeArrowheads="1"/>
              </p:cNvSpPr>
              <p:nvPr/>
            </p:nvSpPr>
            <p:spPr bwMode="auto">
              <a:xfrm>
                <a:off x="295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5" name="Rectangle 397">
                <a:extLst>
                  <a:ext uri="{FF2B5EF4-FFF2-40B4-BE49-F238E27FC236}">
                    <a16:creationId xmlns:a16="http://schemas.microsoft.com/office/drawing/2014/main" id="{039DA9F8-DF6F-4A9B-9D92-380B060A57DB}"/>
                  </a:ext>
                </a:extLst>
              </p:cNvPr>
              <p:cNvSpPr>
                <a:spLocks noChangeArrowheads="1"/>
              </p:cNvSpPr>
              <p:nvPr/>
            </p:nvSpPr>
            <p:spPr bwMode="auto">
              <a:xfrm>
                <a:off x="316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6" name="Rectangle 398">
                <a:extLst>
                  <a:ext uri="{FF2B5EF4-FFF2-40B4-BE49-F238E27FC236}">
                    <a16:creationId xmlns:a16="http://schemas.microsoft.com/office/drawing/2014/main" id="{0254FA14-C917-42D5-8164-2C844FC3A3D9}"/>
                  </a:ext>
                </a:extLst>
              </p:cNvPr>
              <p:cNvSpPr>
                <a:spLocks noChangeArrowheads="1"/>
              </p:cNvSpPr>
              <p:nvPr/>
            </p:nvSpPr>
            <p:spPr bwMode="auto">
              <a:xfrm>
                <a:off x="316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7" name="Rectangle 399">
                <a:extLst>
                  <a:ext uri="{FF2B5EF4-FFF2-40B4-BE49-F238E27FC236}">
                    <a16:creationId xmlns:a16="http://schemas.microsoft.com/office/drawing/2014/main" id="{1BBC1DBE-92BA-4EF6-8D86-51AF0EDE46CB}"/>
                  </a:ext>
                </a:extLst>
              </p:cNvPr>
              <p:cNvSpPr>
                <a:spLocks noChangeArrowheads="1"/>
              </p:cNvSpPr>
              <p:nvPr/>
            </p:nvSpPr>
            <p:spPr bwMode="auto">
              <a:xfrm>
                <a:off x="317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8" name="Rectangle 400">
                <a:extLst>
                  <a:ext uri="{FF2B5EF4-FFF2-40B4-BE49-F238E27FC236}">
                    <a16:creationId xmlns:a16="http://schemas.microsoft.com/office/drawing/2014/main" id="{8936D87F-EFF2-4C01-9235-196BA1D3086A}"/>
                  </a:ext>
                </a:extLst>
              </p:cNvPr>
              <p:cNvSpPr>
                <a:spLocks noChangeArrowheads="1"/>
              </p:cNvSpPr>
              <p:nvPr/>
            </p:nvSpPr>
            <p:spPr bwMode="auto">
              <a:xfrm>
                <a:off x="33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9" name="Rectangle 401">
                <a:extLst>
                  <a:ext uri="{FF2B5EF4-FFF2-40B4-BE49-F238E27FC236}">
                    <a16:creationId xmlns:a16="http://schemas.microsoft.com/office/drawing/2014/main" id="{91360061-F6FF-4B13-B575-146F7A6151D1}"/>
                  </a:ext>
                </a:extLst>
              </p:cNvPr>
              <p:cNvSpPr>
                <a:spLocks noChangeArrowheads="1"/>
              </p:cNvSpPr>
              <p:nvPr/>
            </p:nvSpPr>
            <p:spPr bwMode="auto">
              <a:xfrm>
                <a:off x="33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0" name="Rectangle 402">
                <a:extLst>
                  <a:ext uri="{FF2B5EF4-FFF2-40B4-BE49-F238E27FC236}">
                    <a16:creationId xmlns:a16="http://schemas.microsoft.com/office/drawing/2014/main" id="{058BADE1-49E3-4111-BEE0-EB97F0EA529D}"/>
                  </a:ext>
                </a:extLst>
              </p:cNvPr>
              <p:cNvSpPr>
                <a:spLocks noChangeArrowheads="1"/>
              </p:cNvSpPr>
              <p:nvPr/>
            </p:nvSpPr>
            <p:spPr bwMode="auto">
              <a:xfrm>
                <a:off x="3401"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1" name="Rectangle 403">
                <a:extLst>
                  <a:ext uri="{FF2B5EF4-FFF2-40B4-BE49-F238E27FC236}">
                    <a16:creationId xmlns:a16="http://schemas.microsoft.com/office/drawing/2014/main" id="{DF24AA0F-53F1-4A6A-A545-0C25392FFB15}"/>
                  </a:ext>
                </a:extLst>
              </p:cNvPr>
              <p:cNvSpPr>
                <a:spLocks noChangeArrowheads="1"/>
              </p:cNvSpPr>
              <p:nvPr/>
            </p:nvSpPr>
            <p:spPr bwMode="auto">
              <a:xfrm>
                <a:off x="3617" y="165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2" name="Rectangle 404">
                <a:extLst>
                  <a:ext uri="{FF2B5EF4-FFF2-40B4-BE49-F238E27FC236}">
                    <a16:creationId xmlns:a16="http://schemas.microsoft.com/office/drawing/2014/main" id="{A8D7D097-1D3C-4F0A-8419-2DE3566E8234}"/>
                  </a:ext>
                </a:extLst>
              </p:cNvPr>
              <p:cNvSpPr>
                <a:spLocks noChangeArrowheads="1"/>
              </p:cNvSpPr>
              <p:nvPr/>
            </p:nvSpPr>
            <p:spPr bwMode="auto">
              <a:xfrm>
                <a:off x="3617" y="164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3" name="Rectangle 405">
                <a:extLst>
                  <a:ext uri="{FF2B5EF4-FFF2-40B4-BE49-F238E27FC236}">
                    <a16:creationId xmlns:a16="http://schemas.microsoft.com/office/drawing/2014/main" id="{7AFB1F43-1AB3-4D2D-8954-D8A1457F16A3}"/>
                  </a:ext>
                </a:extLst>
              </p:cNvPr>
              <p:cNvSpPr>
                <a:spLocks noChangeArrowheads="1"/>
              </p:cNvSpPr>
              <p:nvPr/>
            </p:nvSpPr>
            <p:spPr bwMode="auto">
              <a:xfrm>
                <a:off x="362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07">
              <a:extLst>
                <a:ext uri="{FF2B5EF4-FFF2-40B4-BE49-F238E27FC236}">
                  <a16:creationId xmlns:a16="http://schemas.microsoft.com/office/drawing/2014/main" id="{256266A6-8956-48B6-9D74-80716C3D1644}"/>
                </a:ext>
              </a:extLst>
            </p:cNvPr>
            <p:cNvGrpSpPr>
              <a:grpSpLocks/>
            </p:cNvGrpSpPr>
            <p:nvPr/>
          </p:nvGrpSpPr>
          <p:grpSpPr bwMode="auto">
            <a:xfrm>
              <a:off x="334" y="1642"/>
              <a:ext cx="4868" cy="534"/>
              <a:chOff x="334" y="1642"/>
              <a:chExt cx="4868" cy="534"/>
            </a:xfrm>
          </p:grpSpPr>
          <p:sp>
            <p:nvSpPr>
              <p:cNvPr id="3454" name="Rectangle 407">
                <a:extLst>
                  <a:ext uri="{FF2B5EF4-FFF2-40B4-BE49-F238E27FC236}">
                    <a16:creationId xmlns:a16="http://schemas.microsoft.com/office/drawing/2014/main" id="{98026430-C2E2-42D3-8B93-C1BC31BB2CC4}"/>
                  </a:ext>
                </a:extLst>
              </p:cNvPr>
              <p:cNvSpPr>
                <a:spLocks noChangeArrowheads="1"/>
              </p:cNvSpPr>
              <p:nvPr/>
            </p:nvSpPr>
            <p:spPr bwMode="auto">
              <a:xfrm>
                <a:off x="38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5" name="Rectangle 408">
                <a:extLst>
                  <a:ext uri="{FF2B5EF4-FFF2-40B4-BE49-F238E27FC236}">
                    <a16:creationId xmlns:a16="http://schemas.microsoft.com/office/drawing/2014/main" id="{AFB6F9DC-9390-400D-ACF0-AB35BE40039B}"/>
                  </a:ext>
                </a:extLst>
              </p:cNvPr>
              <p:cNvSpPr>
                <a:spLocks noChangeArrowheads="1"/>
              </p:cNvSpPr>
              <p:nvPr/>
            </p:nvSpPr>
            <p:spPr bwMode="auto">
              <a:xfrm>
                <a:off x="38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6" name="Rectangle 409">
                <a:extLst>
                  <a:ext uri="{FF2B5EF4-FFF2-40B4-BE49-F238E27FC236}">
                    <a16:creationId xmlns:a16="http://schemas.microsoft.com/office/drawing/2014/main" id="{2085B648-24F5-4824-B6A4-56BDB22219FB}"/>
                  </a:ext>
                </a:extLst>
              </p:cNvPr>
              <p:cNvSpPr>
                <a:spLocks noChangeArrowheads="1"/>
              </p:cNvSpPr>
              <p:nvPr/>
            </p:nvSpPr>
            <p:spPr bwMode="auto">
              <a:xfrm>
                <a:off x="385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7" name="Rectangle 410">
                <a:extLst>
                  <a:ext uri="{FF2B5EF4-FFF2-40B4-BE49-F238E27FC236}">
                    <a16:creationId xmlns:a16="http://schemas.microsoft.com/office/drawing/2014/main" id="{C44877B2-11F9-4F09-956F-23AC3DF04DE4}"/>
                  </a:ext>
                </a:extLst>
              </p:cNvPr>
              <p:cNvSpPr>
                <a:spLocks noChangeArrowheads="1"/>
              </p:cNvSpPr>
              <p:nvPr/>
            </p:nvSpPr>
            <p:spPr bwMode="auto">
              <a:xfrm>
                <a:off x="3862" y="164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8" name="Rectangle 411">
                <a:extLst>
                  <a:ext uri="{FF2B5EF4-FFF2-40B4-BE49-F238E27FC236}">
                    <a16:creationId xmlns:a16="http://schemas.microsoft.com/office/drawing/2014/main" id="{34765AF2-DFE0-4B85-8383-364164B34CA6}"/>
                  </a:ext>
                </a:extLst>
              </p:cNvPr>
              <p:cNvSpPr>
                <a:spLocks noChangeArrowheads="1"/>
              </p:cNvSpPr>
              <p:nvPr/>
            </p:nvSpPr>
            <p:spPr bwMode="auto">
              <a:xfrm>
                <a:off x="51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9" name="Rectangle 412">
                <a:extLst>
                  <a:ext uri="{FF2B5EF4-FFF2-40B4-BE49-F238E27FC236}">
                    <a16:creationId xmlns:a16="http://schemas.microsoft.com/office/drawing/2014/main" id="{74FFAEEA-228F-4F38-89A6-A1DD9E4A6E6E}"/>
                  </a:ext>
                </a:extLst>
              </p:cNvPr>
              <p:cNvSpPr>
                <a:spLocks noChangeArrowheads="1"/>
              </p:cNvSpPr>
              <p:nvPr/>
            </p:nvSpPr>
            <p:spPr bwMode="auto">
              <a:xfrm>
                <a:off x="51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0" name="Rectangle 413">
                <a:extLst>
                  <a:ext uri="{FF2B5EF4-FFF2-40B4-BE49-F238E27FC236}">
                    <a16:creationId xmlns:a16="http://schemas.microsoft.com/office/drawing/2014/main" id="{B5564377-F3DE-4557-AF1D-C800C87E57C8}"/>
                  </a:ext>
                </a:extLst>
              </p:cNvPr>
              <p:cNvSpPr>
                <a:spLocks noChangeArrowheads="1"/>
              </p:cNvSpPr>
              <p:nvPr/>
            </p:nvSpPr>
            <p:spPr bwMode="auto">
              <a:xfrm>
                <a:off x="334" y="1652"/>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1" name="Rectangle 414">
                <a:extLst>
                  <a:ext uri="{FF2B5EF4-FFF2-40B4-BE49-F238E27FC236}">
                    <a16:creationId xmlns:a16="http://schemas.microsoft.com/office/drawing/2014/main" id="{C8647158-DEF5-414E-881A-F55F88299DB7}"/>
                  </a:ext>
                </a:extLst>
              </p:cNvPr>
              <p:cNvSpPr>
                <a:spLocks noChangeArrowheads="1"/>
              </p:cNvSpPr>
              <p:nvPr/>
            </p:nvSpPr>
            <p:spPr bwMode="auto">
              <a:xfrm>
                <a:off x="11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2" name="Rectangle 415">
                <a:extLst>
                  <a:ext uri="{FF2B5EF4-FFF2-40B4-BE49-F238E27FC236}">
                    <a16:creationId xmlns:a16="http://schemas.microsoft.com/office/drawing/2014/main" id="{E4D171A8-A94E-4B9F-B311-469F67E3F9BF}"/>
                  </a:ext>
                </a:extLst>
              </p:cNvPr>
              <p:cNvSpPr>
                <a:spLocks noChangeArrowheads="1"/>
              </p:cNvSpPr>
              <p:nvPr/>
            </p:nvSpPr>
            <p:spPr bwMode="auto">
              <a:xfrm>
                <a:off x="13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3" name="Rectangle 416">
                <a:extLst>
                  <a:ext uri="{FF2B5EF4-FFF2-40B4-BE49-F238E27FC236}">
                    <a16:creationId xmlns:a16="http://schemas.microsoft.com/office/drawing/2014/main" id="{1D367F08-6C28-4C3B-9B54-60EF7AB13356}"/>
                  </a:ext>
                </a:extLst>
              </p:cNvPr>
              <p:cNvSpPr>
                <a:spLocks noChangeArrowheads="1"/>
              </p:cNvSpPr>
              <p:nvPr/>
            </p:nvSpPr>
            <p:spPr bwMode="auto">
              <a:xfrm>
                <a:off x="15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4" name="Rectangle 417">
                <a:extLst>
                  <a:ext uri="{FF2B5EF4-FFF2-40B4-BE49-F238E27FC236}">
                    <a16:creationId xmlns:a16="http://schemas.microsoft.com/office/drawing/2014/main" id="{0F80F999-AF87-4F9C-82D7-1EAF6BD0D48E}"/>
                  </a:ext>
                </a:extLst>
              </p:cNvPr>
              <p:cNvSpPr>
                <a:spLocks noChangeArrowheads="1"/>
              </p:cNvSpPr>
              <p:nvPr/>
            </p:nvSpPr>
            <p:spPr bwMode="auto">
              <a:xfrm>
                <a:off x="18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5" name="Rectangle 418">
                <a:extLst>
                  <a:ext uri="{FF2B5EF4-FFF2-40B4-BE49-F238E27FC236}">
                    <a16:creationId xmlns:a16="http://schemas.microsoft.com/office/drawing/2014/main" id="{E80F8A7D-38FB-429E-9422-DE2BA09C5749}"/>
                  </a:ext>
                </a:extLst>
              </p:cNvPr>
              <p:cNvSpPr>
                <a:spLocks noChangeArrowheads="1"/>
              </p:cNvSpPr>
              <p:nvPr/>
            </p:nvSpPr>
            <p:spPr bwMode="auto">
              <a:xfrm>
                <a:off x="20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6" name="Rectangle 419">
                <a:extLst>
                  <a:ext uri="{FF2B5EF4-FFF2-40B4-BE49-F238E27FC236}">
                    <a16:creationId xmlns:a16="http://schemas.microsoft.com/office/drawing/2014/main" id="{1F5393A5-FD52-4FAB-8B45-9BAED5C899EF}"/>
                  </a:ext>
                </a:extLst>
              </p:cNvPr>
              <p:cNvSpPr>
                <a:spLocks noChangeArrowheads="1"/>
              </p:cNvSpPr>
              <p:nvPr/>
            </p:nvSpPr>
            <p:spPr bwMode="auto">
              <a:xfrm>
                <a:off x="22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7" name="Rectangle 420">
                <a:extLst>
                  <a:ext uri="{FF2B5EF4-FFF2-40B4-BE49-F238E27FC236}">
                    <a16:creationId xmlns:a16="http://schemas.microsoft.com/office/drawing/2014/main" id="{EE612EB7-84A5-48CB-93CC-035599AAE372}"/>
                  </a:ext>
                </a:extLst>
              </p:cNvPr>
              <p:cNvSpPr>
                <a:spLocks noChangeArrowheads="1"/>
              </p:cNvSpPr>
              <p:nvPr/>
            </p:nvSpPr>
            <p:spPr bwMode="auto">
              <a:xfrm>
                <a:off x="24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8" name="Rectangle 421">
                <a:extLst>
                  <a:ext uri="{FF2B5EF4-FFF2-40B4-BE49-F238E27FC236}">
                    <a16:creationId xmlns:a16="http://schemas.microsoft.com/office/drawing/2014/main" id="{A5B9E5D7-3017-484E-80DD-7DA7DDBCA07C}"/>
                  </a:ext>
                </a:extLst>
              </p:cNvPr>
              <p:cNvSpPr>
                <a:spLocks noChangeArrowheads="1"/>
              </p:cNvSpPr>
              <p:nvPr/>
            </p:nvSpPr>
            <p:spPr bwMode="auto">
              <a:xfrm>
                <a:off x="27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9" name="Rectangle 422">
                <a:extLst>
                  <a:ext uri="{FF2B5EF4-FFF2-40B4-BE49-F238E27FC236}">
                    <a16:creationId xmlns:a16="http://schemas.microsoft.com/office/drawing/2014/main" id="{390CF4CA-8E79-4007-9B21-4BF58E19A98D}"/>
                  </a:ext>
                </a:extLst>
              </p:cNvPr>
              <p:cNvSpPr>
                <a:spLocks noChangeArrowheads="1"/>
              </p:cNvSpPr>
              <p:nvPr/>
            </p:nvSpPr>
            <p:spPr bwMode="auto">
              <a:xfrm>
                <a:off x="29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0" name="Rectangle 423">
                <a:extLst>
                  <a:ext uri="{FF2B5EF4-FFF2-40B4-BE49-F238E27FC236}">
                    <a16:creationId xmlns:a16="http://schemas.microsoft.com/office/drawing/2014/main" id="{47145B60-E644-4BD4-9F0E-827BE763EBC6}"/>
                  </a:ext>
                </a:extLst>
              </p:cNvPr>
              <p:cNvSpPr>
                <a:spLocks noChangeArrowheads="1"/>
              </p:cNvSpPr>
              <p:nvPr/>
            </p:nvSpPr>
            <p:spPr bwMode="auto">
              <a:xfrm>
                <a:off x="316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1" name="Rectangle 424">
                <a:extLst>
                  <a:ext uri="{FF2B5EF4-FFF2-40B4-BE49-F238E27FC236}">
                    <a16:creationId xmlns:a16="http://schemas.microsoft.com/office/drawing/2014/main" id="{0F43CE60-D7E1-4D53-B808-CC20CE388135}"/>
                  </a:ext>
                </a:extLst>
              </p:cNvPr>
              <p:cNvSpPr>
                <a:spLocks noChangeArrowheads="1"/>
              </p:cNvSpPr>
              <p:nvPr/>
            </p:nvSpPr>
            <p:spPr bwMode="auto">
              <a:xfrm>
                <a:off x="33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2" name="Rectangle 425">
                <a:extLst>
                  <a:ext uri="{FF2B5EF4-FFF2-40B4-BE49-F238E27FC236}">
                    <a16:creationId xmlns:a16="http://schemas.microsoft.com/office/drawing/2014/main" id="{31A5D76D-DFB3-48ED-A476-502F7FCC78D0}"/>
                  </a:ext>
                </a:extLst>
              </p:cNvPr>
              <p:cNvSpPr>
                <a:spLocks noChangeArrowheads="1"/>
              </p:cNvSpPr>
              <p:nvPr/>
            </p:nvSpPr>
            <p:spPr bwMode="auto">
              <a:xfrm>
                <a:off x="3617" y="1652"/>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3" name="Rectangle 426">
                <a:extLst>
                  <a:ext uri="{FF2B5EF4-FFF2-40B4-BE49-F238E27FC236}">
                    <a16:creationId xmlns:a16="http://schemas.microsoft.com/office/drawing/2014/main" id="{67CA20FF-B42F-427B-B1DD-5A4BB56A3DC2}"/>
                  </a:ext>
                </a:extLst>
              </p:cNvPr>
              <p:cNvSpPr>
                <a:spLocks noChangeArrowheads="1"/>
              </p:cNvSpPr>
              <p:nvPr/>
            </p:nvSpPr>
            <p:spPr bwMode="auto">
              <a:xfrm>
                <a:off x="38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4" name="Rectangle 427">
                <a:extLst>
                  <a:ext uri="{FF2B5EF4-FFF2-40B4-BE49-F238E27FC236}">
                    <a16:creationId xmlns:a16="http://schemas.microsoft.com/office/drawing/2014/main" id="{0906BBC5-B7D1-49BA-AFE5-AF87FD23D992}"/>
                  </a:ext>
                </a:extLst>
              </p:cNvPr>
              <p:cNvSpPr>
                <a:spLocks noChangeArrowheads="1"/>
              </p:cNvSpPr>
              <p:nvPr/>
            </p:nvSpPr>
            <p:spPr bwMode="auto">
              <a:xfrm>
                <a:off x="51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5" name="Rectangle 428">
                <a:extLst>
                  <a:ext uri="{FF2B5EF4-FFF2-40B4-BE49-F238E27FC236}">
                    <a16:creationId xmlns:a16="http://schemas.microsoft.com/office/drawing/2014/main" id="{DA39E045-9954-42DD-AF26-D89A2BA15480}"/>
                  </a:ext>
                </a:extLst>
              </p:cNvPr>
              <p:cNvSpPr>
                <a:spLocks noChangeArrowheads="1"/>
              </p:cNvSpPr>
              <p:nvPr/>
            </p:nvSpPr>
            <p:spPr bwMode="auto">
              <a:xfrm>
                <a:off x="1151"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6" name="Rectangle 429">
                <a:extLst>
                  <a:ext uri="{FF2B5EF4-FFF2-40B4-BE49-F238E27FC236}">
                    <a16:creationId xmlns:a16="http://schemas.microsoft.com/office/drawing/2014/main" id="{BD4E373A-784B-4FE2-B12A-5117404F5B88}"/>
                  </a:ext>
                </a:extLst>
              </p:cNvPr>
              <p:cNvSpPr>
                <a:spLocks noChangeArrowheads="1"/>
              </p:cNvSpPr>
              <p:nvPr/>
            </p:nvSpPr>
            <p:spPr bwMode="auto">
              <a:xfrm>
                <a:off x="115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7" name="Rectangle 430">
                <a:extLst>
                  <a:ext uri="{FF2B5EF4-FFF2-40B4-BE49-F238E27FC236}">
                    <a16:creationId xmlns:a16="http://schemas.microsoft.com/office/drawing/2014/main" id="{3E452108-8882-4A06-A016-295D2A429054}"/>
                  </a:ext>
                </a:extLst>
              </p:cNvPr>
              <p:cNvSpPr>
                <a:spLocks noChangeArrowheads="1"/>
              </p:cNvSpPr>
              <p:nvPr/>
            </p:nvSpPr>
            <p:spPr bwMode="auto">
              <a:xfrm>
                <a:off x="13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8" name="Rectangle 431">
                <a:extLst>
                  <a:ext uri="{FF2B5EF4-FFF2-40B4-BE49-F238E27FC236}">
                    <a16:creationId xmlns:a16="http://schemas.microsoft.com/office/drawing/2014/main" id="{13E09AAC-AC70-4EBB-A4B5-07F52066607F}"/>
                  </a:ext>
                </a:extLst>
              </p:cNvPr>
              <p:cNvSpPr>
                <a:spLocks noChangeArrowheads="1"/>
              </p:cNvSpPr>
              <p:nvPr/>
            </p:nvSpPr>
            <p:spPr bwMode="auto">
              <a:xfrm>
                <a:off x="1151"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9" name="Rectangle 432">
                <a:extLst>
                  <a:ext uri="{FF2B5EF4-FFF2-40B4-BE49-F238E27FC236}">
                    <a16:creationId xmlns:a16="http://schemas.microsoft.com/office/drawing/2014/main" id="{07ED52CB-1D36-4326-AA22-4F5F4C5507CD}"/>
                  </a:ext>
                </a:extLst>
              </p:cNvPr>
              <p:cNvSpPr>
                <a:spLocks noChangeArrowheads="1"/>
              </p:cNvSpPr>
              <p:nvPr/>
            </p:nvSpPr>
            <p:spPr bwMode="auto">
              <a:xfrm>
                <a:off x="118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0" name="Rectangle 433">
                <a:extLst>
                  <a:ext uri="{FF2B5EF4-FFF2-40B4-BE49-F238E27FC236}">
                    <a16:creationId xmlns:a16="http://schemas.microsoft.com/office/drawing/2014/main" id="{8568B432-8A1B-4A28-8A2F-766F1AB96668}"/>
                  </a:ext>
                </a:extLst>
              </p:cNvPr>
              <p:cNvSpPr>
                <a:spLocks noChangeArrowheads="1"/>
              </p:cNvSpPr>
              <p:nvPr/>
            </p:nvSpPr>
            <p:spPr bwMode="auto">
              <a:xfrm>
                <a:off x="1245" y="1783"/>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1" name="Rectangle 434">
                <a:extLst>
                  <a:ext uri="{FF2B5EF4-FFF2-40B4-BE49-F238E27FC236}">
                    <a16:creationId xmlns:a16="http://schemas.microsoft.com/office/drawing/2014/main" id="{0DB7E7E9-5602-4D1F-A6BF-273A93C84501}"/>
                  </a:ext>
                </a:extLst>
              </p:cNvPr>
              <p:cNvSpPr>
                <a:spLocks noChangeArrowheads="1"/>
              </p:cNvSpPr>
              <p:nvPr/>
            </p:nvSpPr>
            <p:spPr bwMode="auto">
              <a:xfrm>
                <a:off x="1272"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2" name="Rectangle 435">
                <a:extLst>
                  <a:ext uri="{FF2B5EF4-FFF2-40B4-BE49-F238E27FC236}">
                    <a16:creationId xmlns:a16="http://schemas.microsoft.com/office/drawing/2014/main" id="{12B7852C-CBFA-4F05-B665-BE49A5E6D2C8}"/>
                  </a:ext>
                </a:extLst>
              </p:cNvPr>
              <p:cNvSpPr>
                <a:spLocks noChangeArrowheads="1"/>
              </p:cNvSpPr>
              <p:nvPr/>
            </p:nvSpPr>
            <p:spPr bwMode="auto">
              <a:xfrm>
                <a:off x="1376"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3" name="Rectangle 436">
                <a:extLst>
                  <a:ext uri="{FF2B5EF4-FFF2-40B4-BE49-F238E27FC236}">
                    <a16:creationId xmlns:a16="http://schemas.microsoft.com/office/drawing/2014/main" id="{60BDE842-71ED-4FD6-A2F0-98F5F3C8EEFE}"/>
                  </a:ext>
                </a:extLst>
              </p:cNvPr>
              <p:cNvSpPr>
                <a:spLocks noChangeArrowheads="1"/>
              </p:cNvSpPr>
              <p:nvPr/>
            </p:nvSpPr>
            <p:spPr bwMode="auto">
              <a:xfrm>
                <a:off x="1376"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4" name="Rectangle 437">
                <a:extLst>
                  <a:ext uri="{FF2B5EF4-FFF2-40B4-BE49-F238E27FC236}">
                    <a16:creationId xmlns:a16="http://schemas.microsoft.com/office/drawing/2014/main" id="{B8E9BFFF-250E-4427-8C8F-D9DCB75D9F8A}"/>
                  </a:ext>
                </a:extLst>
              </p:cNvPr>
              <p:cNvSpPr>
                <a:spLocks noChangeArrowheads="1"/>
              </p:cNvSpPr>
              <p:nvPr/>
            </p:nvSpPr>
            <p:spPr bwMode="auto">
              <a:xfrm>
                <a:off x="155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5" name="Rectangle 438">
                <a:extLst>
                  <a:ext uri="{FF2B5EF4-FFF2-40B4-BE49-F238E27FC236}">
                    <a16:creationId xmlns:a16="http://schemas.microsoft.com/office/drawing/2014/main" id="{A555995E-BA97-4012-9CBA-5EAF76C9115F}"/>
                  </a:ext>
                </a:extLst>
              </p:cNvPr>
              <p:cNvSpPr>
                <a:spLocks noChangeArrowheads="1"/>
              </p:cNvSpPr>
              <p:nvPr/>
            </p:nvSpPr>
            <p:spPr bwMode="auto">
              <a:xfrm>
                <a:off x="1376"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6" name="Rectangle 439">
                <a:extLst>
                  <a:ext uri="{FF2B5EF4-FFF2-40B4-BE49-F238E27FC236}">
                    <a16:creationId xmlns:a16="http://schemas.microsoft.com/office/drawing/2014/main" id="{A124F5AB-4093-43C3-8F25-501447A69616}"/>
                  </a:ext>
                </a:extLst>
              </p:cNvPr>
              <p:cNvSpPr>
                <a:spLocks noChangeArrowheads="1"/>
              </p:cNvSpPr>
              <p:nvPr/>
            </p:nvSpPr>
            <p:spPr bwMode="auto">
              <a:xfrm>
                <a:off x="14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7" name="Rectangle 440">
                <a:extLst>
                  <a:ext uri="{FF2B5EF4-FFF2-40B4-BE49-F238E27FC236}">
                    <a16:creationId xmlns:a16="http://schemas.microsoft.com/office/drawing/2014/main" id="{F21CBAD3-77D6-4364-A1BB-F281A1B7B069}"/>
                  </a:ext>
                </a:extLst>
              </p:cNvPr>
              <p:cNvSpPr>
                <a:spLocks noChangeArrowheads="1"/>
              </p:cNvSpPr>
              <p:nvPr/>
            </p:nvSpPr>
            <p:spPr bwMode="auto">
              <a:xfrm>
                <a:off x="148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8" name="Rectangle 441">
                <a:extLst>
                  <a:ext uri="{FF2B5EF4-FFF2-40B4-BE49-F238E27FC236}">
                    <a16:creationId xmlns:a16="http://schemas.microsoft.com/office/drawing/2014/main" id="{7620A857-78B7-46F5-8CFD-CDAA138AE469}"/>
                  </a:ext>
                </a:extLst>
              </p:cNvPr>
              <p:cNvSpPr>
                <a:spLocks noChangeArrowheads="1"/>
              </p:cNvSpPr>
              <p:nvPr/>
            </p:nvSpPr>
            <p:spPr bwMode="auto">
              <a:xfrm>
                <a:off x="160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9" name="Rectangle 442">
                <a:extLst>
                  <a:ext uri="{FF2B5EF4-FFF2-40B4-BE49-F238E27FC236}">
                    <a16:creationId xmlns:a16="http://schemas.microsoft.com/office/drawing/2014/main" id="{E5F276F6-1C51-42EB-8F73-E5D0CBE87F2A}"/>
                  </a:ext>
                </a:extLst>
              </p:cNvPr>
              <p:cNvSpPr>
                <a:spLocks noChangeArrowheads="1"/>
              </p:cNvSpPr>
              <p:nvPr/>
            </p:nvSpPr>
            <p:spPr bwMode="auto">
              <a:xfrm>
                <a:off x="16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0" name="Rectangle 443">
                <a:extLst>
                  <a:ext uri="{FF2B5EF4-FFF2-40B4-BE49-F238E27FC236}">
                    <a16:creationId xmlns:a16="http://schemas.microsoft.com/office/drawing/2014/main" id="{E0767C09-804B-434F-91C5-8D41626657B5}"/>
                  </a:ext>
                </a:extLst>
              </p:cNvPr>
              <p:cNvSpPr>
                <a:spLocks noChangeArrowheads="1"/>
              </p:cNvSpPr>
              <p:nvPr/>
            </p:nvSpPr>
            <p:spPr bwMode="auto">
              <a:xfrm>
                <a:off x="178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1" name="Rectangle 444">
                <a:extLst>
                  <a:ext uri="{FF2B5EF4-FFF2-40B4-BE49-F238E27FC236}">
                    <a16:creationId xmlns:a16="http://schemas.microsoft.com/office/drawing/2014/main" id="{5F4E81B2-3EB1-4459-9AF8-C52F87315363}"/>
                  </a:ext>
                </a:extLst>
              </p:cNvPr>
              <p:cNvSpPr>
                <a:spLocks noChangeArrowheads="1"/>
              </p:cNvSpPr>
              <p:nvPr/>
            </p:nvSpPr>
            <p:spPr bwMode="auto">
              <a:xfrm>
                <a:off x="160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2" name="Rectangle 445">
                <a:extLst>
                  <a:ext uri="{FF2B5EF4-FFF2-40B4-BE49-F238E27FC236}">
                    <a16:creationId xmlns:a16="http://schemas.microsoft.com/office/drawing/2014/main" id="{6606B389-4C54-475C-B9ED-1A94268C5B21}"/>
                  </a:ext>
                </a:extLst>
              </p:cNvPr>
              <p:cNvSpPr>
                <a:spLocks noChangeArrowheads="1"/>
              </p:cNvSpPr>
              <p:nvPr/>
            </p:nvSpPr>
            <p:spPr bwMode="auto">
              <a:xfrm>
                <a:off x="16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3" name="Rectangle 446">
                <a:extLst>
                  <a:ext uri="{FF2B5EF4-FFF2-40B4-BE49-F238E27FC236}">
                    <a16:creationId xmlns:a16="http://schemas.microsoft.com/office/drawing/2014/main" id="{D71F56F7-E438-45B7-B773-75DFDF135490}"/>
                  </a:ext>
                </a:extLst>
              </p:cNvPr>
              <p:cNvSpPr>
                <a:spLocks noChangeArrowheads="1"/>
              </p:cNvSpPr>
              <p:nvPr/>
            </p:nvSpPr>
            <p:spPr bwMode="auto">
              <a:xfrm>
                <a:off x="16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94" name="Rectangle 447">
                <a:extLst>
                  <a:ext uri="{FF2B5EF4-FFF2-40B4-BE49-F238E27FC236}">
                    <a16:creationId xmlns:a16="http://schemas.microsoft.com/office/drawing/2014/main" id="{6F3E2A8E-CC81-4973-AB39-1D48AFBBE7AD}"/>
                  </a:ext>
                </a:extLst>
              </p:cNvPr>
              <p:cNvSpPr>
                <a:spLocks noChangeArrowheads="1"/>
              </p:cNvSpPr>
              <p:nvPr/>
            </p:nvSpPr>
            <p:spPr bwMode="auto">
              <a:xfrm>
                <a:off x="182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5" name="Rectangle 448">
                <a:extLst>
                  <a:ext uri="{FF2B5EF4-FFF2-40B4-BE49-F238E27FC236}">
                    <a16:creationId xmlns:a16="http://schemas.microsoft.com/office/drawing/2014/main" id="{C0131B28-3D16-46B9-9B53-934633E9E4F7}"/>
                  </a:ext>
                </a:extLst>
              </p:cNvPr>
              <p:cNvSpPr>
                <a:spLocks noChangeArrowheads="1"/>
              </p:cNvSpPr>
              <p:nvPr/>
            </p:nvSpPr>
            <p:spPr bwMode="auto">
              <a:xfrm>
                <a:off x="18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6" name="Rectangle 449">
                <a:extLst>
                  <a:ext uri="{FF2B5EF4-FFF2-40B4-BE49-F238E27FC236}">
                    <a16:creationId xmlns:a16="http://schemas.microsoft.com/office/drawing/2014/main" id="{1A6DE0F5-39EE-4B55-A22B-C180A5F965B9}"/>
                  </a:ext>
                </a:extLst>
              </p:cNvPr>
              <p:cNvSpPr>
                <a:spLocks noChangeArrowheads="1"/>
              </p:cNvSpPr>
              <p:nvPr/>
            </p:nvSpPr>
            <p:spPr bwMode="auto">
              <a:xfrm>
                <a:off x="200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7" name="Rectangle 450">
                <a:extLst>
                  <a:ext uri="{FF2B5EF4-FFF2-40B4-BE49-F238E27FC236}">
                    <a16:creationId xmlns:a16="http://schemas.microsoft.com/office/drawing/2014/main" id="{3F503B9A-506F-4B38-98E3-F49225EB4776}"/>
                  </a:ext>
                </a:extLst>
              </p:cNvPr>
              <p:cNvSpPr>
                <a:spLocks noChangeArrowheads="1"/>
              </p:cNvSpPr>
              <p:nvPr/>
            </p:nvSpPr>
            <p:spPr bwMode="auto">
              <a:xfrm>
                <a:off x="182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8" name="Rectangle 451">
                <a:extLst>
                  <a:ext uri="{FF2B5EF4-FFF2-40B4-BE49-F238E27FC236}">
                    <a16:creationId xmlns:a16="http://schemas.microsoft.com/office/drawing/2014/main" id="{BC40299F-578E-457C-A8E0-41BB13814768}"/>
                  </a:ext>
                </a:extLst>
              </p:cNvPr>
              <p:cNvSpPr>
                <a:spLocks noChangeArrowheads="1"/>
              </p:cNvSpPr>
              <p:nvPr/>
            </p:nvSpPr>
            <p:spPr bwMode="auto">
              <a:xfrm>
                <a:off x="18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9" name="Rectangle 452">
                <a:extLst>
                  <a:ext uri="{FF2B5EF4-FFF2-40B4-BE49-F238E27FC236}">
                    <a16:creationId xmlns:a16="http://schemas.microsoft.com/office/drawing/2014/main" id="{BC2BC875-EE96-439B-96B4-BFA9D04213B6}"/>
                  </a:ext>
                </a:extLst>
              </p:cNvPr>
              <p:cNvSpPr>
                <a:spLocks noChangeArrowheads="1"/>
              </p:cNvSpPr>
              <p:nvPr/>
            </p:nvSpPr>
            <p:spPr bwMode="auto">
              <a:xfrm>
                <a:off x="18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0" name="Rectangle 453">
                <a:extLst>
                  <a:ext uri="{FF2B5EF4-FFF2-40B4-BE49-F238E27FC236}">
                    <a16:creationId xmlns:a16="http://schemas.microsoft.com/office/drawing/2014/main" id="{A840316A-7ACA-4C0C-B770-7690A0691F1D}"/>
                  </a:ext>
                </a:extLst>
              </p:cNvPr>
              <p:cNvSpPr>
                <a:spLocks noChangeArrowheads="1"/>
              </p:cNvSpPr>
              <p:nvPr/>
            </p:nvSpPr>
            <p:spPr bwMode="auto">
              <a:xfrm>
                <a:off x="20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1" name="Rectangle 454">
                <a:extLst>
                  <a:ext uri="{FF2B5EF4-FFF2-40B4-BE49-F238E27FC236}">
                    <a16:creationId xmlns:a16="http://schemas.microsoft.com/office/drawing/2014/main" id="{4B2FBA47-A403-4411-8536-EE99CD1EC0AA}"/>
                  </a:ext>
                </a:extLst>
              </p:cNvPr>
              <p:cNvSpPr>
                <a:spLocks noChangeArrowheads="1"/>
              </p:cNvSpPr>
              <p:nvPr/>
            </p:nvSpPr>
            <p:spPr bwMode="auto">
              <a:xfrm>
                <a:off x="2052"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2" name="Rectangle 455">
                <a:extLst>
                  <a:ext uri="{FF2B5EF4-FFF2-40B4-BE49-F238E27FC236}">
                    <a16:creationId xmlns:a16="http://schemas.microsoft.com/office/drawing/2014/main" id="{EDD1E333-CE7E-4589-97F1-17FF62A0E64F}"/>
                  </a:ext>
                </a:extLst>
              </p:cNvPr>
              <p:cNvSpPr>
                <a:spLocks noChangeArrowheads="1"/>
              </p:cNvSpPr>
              <p:nvPr/>
            </p:nvSpPr>
            <p:spPr bwMode="auto">
              <a:xfrm>
                <a:off x="22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3" name="Rectangle 456">
                <a:extLst>
                  <a:ext uri="{FF2B5EF4-FFF2-40B4-BE49-F238E27FC236}">
                    <a16:creationId xmlns:a16="http://schemas.microsoft.com/office/drawing/2014/main" id="{3FCE3661-AB12-4100-94AD-98FD9DE14967}"/>
                  </a:ext>
                </a:extLst>
              </p:cNvPr>
              <p:cNvSpPr>
                <a:spLocks noChangeArrowheads="1"/>
              </p:cNvSpPr>
              <p:nvPr/>
            </p:nvSpPr>
            <p:spPr bwMode="auto">
              <a:xfrm>
                <a:off x="20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4" name="Rectangle 457">
                <a:extLst>
                  <a:ext uri="{FF2B5EF4-FFF2-40B4-BE49-F238E27FC236}">
                    <a16:creationId xmlns:a16="http://schemas.microsoft.com/office/drawing/2014/main" id="{484E16B6-A502-4801-9CAF-F55BF875E341}"/>
                  </a:ext>
                </a:extLst>
              </p:cNvPr>
              <p:cNvSpPr>
                <a:spLocks noChangeArrowheads="1"/>
              </p:cNvSpPr>
              <p:nvPr/>
            </p:nvSpPr>
            <p:spPr bwMode="auto">
              <a:xfrm>
                <a:off x="2083"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5" name="Rectangle 458">
                <a:extLst>
                  <a:ext uri="{FF2B5EF4-FFF2-40B4-BE49-F238E27FC236}">
                    <a16:creationId xmlns:a16="http://schemas.microsoft.com/office/drawing/2014/main" id="{2D1400D7-2A0E-44B6-B48B-1CC91ABD5543}"/>
                  </a:ext>
                </a:extLst>
              </p:cNvPr>
              <p:cNvSpPr>
                <a:spLocks noChangeArrowheads="1"/>
              </p:cNvSpPr>
              <p:nvPr/>
            </p:nvSpPr>
            <p:spPr bwMode="auto">
              <a:xfrm>
                <a:off x="2083"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6" name="Rectangle 459">
                <a:extLst>
                  <a:ext uri="{FF2B5EF4-FFF2-40B4-BE49-F238E27FC236}">
                    <a16:creationId xmlns:a16="http://schemas.microsoft.com/office/drawing/2014/main" id="{898AD818-C093-49C6-9656-553C4A6415E2}"/>
                  </a:ext>
                </a:extLst>
              </p:cNvPr>
              <p:cNvSpPr>
                <a:spLocks noChangeArrowheads="1"/>
              </p:cNvSpPr>
              <p:nvPr/>
            </p:nvSpPr>
            <p:spPr bwMode="auto">
              <a:xfrm>
                <a:off x="23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7" name="Rectangle 460">
                <a:extLst>
                  <a:ext uri="{FF2B5EF4-FFF2-40B4-BE49-F238E27FC236}">
                    <a16:creationId xmlns:a16="http://schemas.microsoft.com/office/drawing/2014/main" id="{75ECF916-DB2F-4CE5-8CC4-DBA3459C41B9}"/>
                  </a:ext>
                </a:extLst>
              </p:cNvPr>
              <p:cNvSpPr>
                <a:spLocks noChangeArrowheads="1"/>
              </p:cNvSpPr>
              <p:nvPr/>
            </p:nvSpPr>
            <p:spPr bwMode="auto">
              <a:xfrm>
                <a:off x="2501"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8" name="Rectangle 461">
                <a:extLst>
                  <a:ext uri="{FF2B5EF4-FFF2-40B4-BE49-F238E27FC236}">
                    <a16:creationId xmlns:a16="http://schemas.microsoft.com/office/drawing/2014/main" id="{633DD743-7E03-4467-8003-F0F077EF67C3}"/>
                  </a:ext>
                </a:extLst>
              </p:cNvPr>
              <p:cNvSpPr>
                <a:spLocks noChangeArrowheads="1"/>
              </p:cNvSpPr>
              <p:nvPr/>
            </p:nvSpPr>
            <p:spPr bwMode="auto">
              <a:xfrm>
                <a:off x="250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9" name="Rectangle 462">
                <a:extLst>
                  <a:ext uri="{FF2B5EF4-FFF2-40B4-BE49-F238E27FC236}">
                    <a16:creationId xmlns:a16="http://schemas.microsoft.com/office/drawing/2014/main" id="{07AD2317-F60F-4D08-A48E-48853FBB7233}"/>
                  </a:ext>
                </a:extLst>
              </p:cNvPr>
              <p:cNvSpPr>
                <a:spLocks noChangeArrowheads="1"/>
              </p:cNvSpPr>
              <p:nvPr/>
            </p:nvSpPr>
            <p:spPr bwMode="auto">
              <a:xfrm>
                <a:off x="26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0" name="Rectangle 463">
                <a:extLst>
                  <a:ext uri="{FF2B5EF4-FFF2-40B4-BE49-F238E27FC236}">
                    <a16:creationId xmlns:a16="http://schemas.microsoft.com/office/drawing/2014/main" id="{B9256263-0185-457B-8C1A-F86DF9EAD108}"/>
                  </a:ext>
                </a:extLst>
              </p:cNvPr>
              <p:cNvSpPr>
                <a:spLocks noChangeArrowheads="1"/>
              </p:cNvSpPr>
              <p:nvPr/>
            </p:nvSpPr>
            <p:spPr bwMode="auto">
              <a:xfrm>
                <a:off x="2501"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1" name="Rectangle 464">
                <a:extLst>
                  <a:ext uri="{FF2B5EF4-FFF2-40B4-BE49-F238E27FC236}">
                    <a16:creationId xmlns:a16="http://schemas.microsoft.com/office/drawing/2014/main" id="{3C4D7DC7-2EE0-40CF-8EE7-159CB404540E}"/>
                  </a:ext>
                </a:extLst>
              </p:cNvPr>
              <p:cNvSpPr>
                <a:spLocks noChangeArrowheads="1"/>
              </p:cNvSpPr>
              <p:nvPr/>
            </p:nvSpPr>
            <p:spPr bwMode="auto">
              <a:xfrm>
                <a:off x="25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2" name="Rectangle 465">
                <a:extLst>
                  <a:ext uri="{FF2B5EF4-FFF2-40B4-BE49-F238E27FC236}">
                    <a16:creationId xmlns:a16="http://schemas.microsoft.com/office/drawing/2014/main" id="{54009DDD-C23D-479D-8B43-673216F2410B}"/>
                  </a:ext>
                </a:extLst>
              </p:cNvPr>
              <p:cNvSpPr>
                <a:spLocks noChangeArrowheads="1"/>
              </p:cNvSpPr>
              <p:nvPr/>
            </p:nvSpPr>
            <p:spPr bwMode="auto">
              <a:xfrm>
                <a:off x="2581" y="1783"/>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13" name="Rectangle 466">
                <a:extLst>
                  <a:ext uri="{FF2B5EF4-FFF2-40B4-BE49-F238E27FC236}">
                    <a16:creationId xmlns:a16="http://schemas.microsoft.com/office/drawing/2014/main" id="{1F663092-7804-483A-B0D1-3D6A82FB917E}"/>
                  </a:ext>
                </a:extLst>
              </p:cNvPr>
              <p:cNvSpPr>
                <a:spLocks noChangeArrowheads="1"/>
              </p:cNvSpPr>
              <p:nvPr/>
            </p:nvSpPr>
            <p:spPr bwMode="auto">
              <a:xfrm>
                <a:off x="2637"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14" name="Rectangle 467">
                <a:extLst>
                  <a:ext uri="{FF2B5EF4-FFF2-40B4-BE49-F238E27FC236}">
                    <a16:creationId xmlns:a16="http://schemas.microsoft.com/office/drawing/2014/main" id="{77CA0AFC-B9B5-43B6-B8EC-B110B32B8BB8}"/>
                  </a:ext>
                </a:extLst>
              </p:cNvPr>
              <p:cNvSpPr>
                <a:spLocks noChangeArrowheads="1"/>
              </p:cNvSpPr>
              <p:nvPr/>
            </p:nvSpPr>
            <p:spPr bwMode="auto">
              <a:xfrm>
                <a:off x="2727"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5" name="Rectangle 468">
                <a:extLst>
                  <a:ext uri="{FF2B5EF4-FFF2-40B4-BE49-F238E27FC236}">
                    <a16:creationId xmlns:a16="http://schemas.microsoft.com/office/drawing/2014/main" id="{7F939241-A1EC-4DF6-AD80-22FD17A91312}"/>
                  </a:ext>
                </a:extLst>
              </p:cNvPr>
              <p:cNvSpPr>
                <a:spLocks noChangeArrowheads="1"/>
              </p:cNvSpPr>
              <p:nvPr/>
            </p:nvSpPr>
            <p:spPr bwMode="auto">
              <a:xfrm>
                <a:off x="27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6" name="Rectangle 469">
                <a:extLst>
                  <a:ext uri="{FF2B5EF4-FFF2-40B4-BE49-F238E27FC236}">
                    <a16:creationId xmlns:a16="http://schemas.microsoft.com/office/drawing/2014/main" id="{B09DF345-90B7-4398-8212-90A1E53A961E}"/>
                  </a:ext>
                </a:extLst>
              </p:cNvPr>
              <p:cNvSpPr>
                <a:spLocks noChangeArrowheads="1"/>
              </p:cNvSpPr>
              <p:nvPr/>
            </p:nvSpPr>
            <p:spPr bwMode="auto">
              <a:xfrm>
                <a:off x="290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7" name="Rectangle 470">
                <a:extLst>
                  <a:ext uri="{FF2B5EF4-FFF2-40B4-BE49-F238E27FC236}">
                    <a16:creationId xmlns:a16="http://schemas.microsoft.com/office/drawing/2014/main" id="{2395C938-C7D3-421F-868C-685AA029D687}"/>
                  </a:ext>
                </a:extLst>
              </p:cNvPr>
              <p:cNvSpPr>
                <a:spLocks noChangeArrowheads="1"/>
              </p:cNvSpPr>
              <p:nvPr/>
            </p:nvSpPr>
            <p:spPr bwMode="auto">
              <a:xfrm>
                <a:off x="2727"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8" name="Rectangle 471">
                <a:extLst>
                  <a:ext uri="{FF2B5EF4-FFF2-40B4-BE49-F238E27FC236}">
                    <a16:creationId xmlns:a16="http://schemas.microsoft.com/office/drawing/2014/main" id="{C7EC5B2D-E2E5-4D00-9819-578E18278AA0}"/>
                  </a:ext>
                </a:extLst>
              </p:cNvPr>
              <p:cNvSpPr>
                <a:spLocks noChangeArrowheads="1"/>
              </p:cNvSpPr>
              <p:nvPr/>
            </p:nvSpPr>
            <p:spPr bwMode="auto">
              <a:xfrm>
                <a:off x="27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9" name="Rectangle 472">
                <a:extLst>
                  <a:ext uri="{FF2B5EF4-FFF2-40B4-BE49-F238E27FC236}">
                    <a16:creationId xmlns:a16="http://schemas.microsoft.com/office/drawing/2014/main" id="{7D8D7EC0-618A-4EE1-A5B7-F62F52CA0554}"/>
                  </a:ext>
                </a:extLst>
              </p:cNvPr>
              <p:cNvSpPr>
                <a:spLocks noChangeArrowheads="1"/>
              </p:cNvSpPr>
              <p:nvPr/>
            </p:nvSpPr>
            <p:spPr bwMode="auto">
              <a:xfrm>
                <a:off x="283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20" name="Rectangle 473">
                <a:extLst>
                  <a:ext uri="{FF2B5EF4-FFF2-40B4-BE49-F238E27FC236}">
                    <a16:creationId xmlns:a16="http://schemas.microsoft.com/office/drawing/2014/main" id="{1BB72D62-E329-4A43-A3AD-1CD86ABF93BC}"/>
                  </a:ext>
                </a:extLst>
              </p:cNvPr>
              <p:cNvSpPr>
                <a:spLocks noChangeArrowheads="1"/>
              </p:cNvSpPr>
              <p:nvPr/>
            </p:nvSpPr>
            <p:spPr bwMode="auto">
              <a:xfrm>
                <a:off x="29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1" name="Rectangle 474">
                <a:extLst>
                  <a:ext uri="{FF2B5EF4-FFF2-40B4-BE49-F238E27FC236}">
                    <a16:creationId xmlns:a16="http://schemas.microsoft.com/office/drawing/2014/main" id="{15AA82EA-E377-44CD-9681-67F94849165E}"/>
                  </a:ext>
                </a:extLst>
              </p:cNvPr>
              <p:cNvSpPr>
                <a:spLocks noChangeArrowheads="1"/>
              </p:cNvSpPr>
              <p:nvPr/>
            </p:nvSpPr>
            <p:spPr bwMode="auto">
              <a:xfrm>
                <a:off x="295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2" name="Rectangle 475">
                <a:extLst>
                  <a:ext uri="{FF2B5EF4-FFF2-40B4-BE49-F238E27FC236}">
                    <a16:creationId xmlns:a16="http://schemas.microsoft.com/office/drawing/2014/main" id="{860606CA-C9E1-4AD8-BFCB-AFB6BC560E10}"/>
                  </a:ext>
                </a:extLst>
              </p:cNvPr>
              <p:cNvSpPr>
                <a:spLocks noChangeArrowheads="1"/>
              </p:cNvSpPr>
              <p:nvPr/>
            </p:nvSpPr>
            <p:spPr bwMode="auto">
              <a:xfrm>
                <a:off x="3135"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3" name="Rectangle 476">
                <a:extLst>
                  <a:ext uri="{FF2B5EF4-FFF2-40B4-BE49-F238E27FC236}">
                    <a16:creationId xmlns:a16="http://schemas.microsoft.com/office/drawing/2014/main" id="{DAEFFCBE-51B8-4484-AD5A-5A2E75F380AF}"/>
                  </a:ext>
                </a:extLst>
              </p:cNvPr>
              <p:cNvSpPr>
                <a:spLocks noChangeArrowheads="1"/>
              </p:cNvSpPr>
              <p:nvPr/>
            </p:nvSpPr>
            <p:spPr bwMode="auto">
              <a:xfrm>
                <a:off x="29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4" name="Rectangle 477">
                <a:extLst>
                  <a:ext uri="{FF2B5EF4-FFF2-40B4-BE49-F238E27FC236}">
                    <a16:creationId xmlns:a16="http://schemas.microsoft.com/office/drawing/2014/main" id="{E2393F7D-AD6E-4A95-873E-CC8659FE2A9F}"/>
                  </a:ext>
                </a:extLst>
              </p:cNvPr>
              <p:cNvSpPr>
                <a:spLocks noChangeArrowheads="1"/>
              </p:cNvSpPr>
              <p:nvPr/>
            </p:nvSpPr>
            <p:spPr bwMode="auto">
              <a:xfrm>
                <a:off x="2984"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5" name="Rectangle 478">
                <a:extLst>
                  <a:ext uri="{FF2B5EF4-FFF2-40B4-BE49-F238E27FC236}">
                    <a16:creationId xmlns:a16="http://schemas.microsoft.com/office/drawing/2014/main" id="{43E398BA-E1BD-479A-88DD-043F49A6E41B}"/>
                  </a:ext>
                </a:extLst>
              </p:cNvPr>
              <p:cNvSpPr>
                <a:spLocks noChangeArrowheads="1"/>
              </p:cNvSpPr>
              <p:nvPr/>
            </p:nvSpPr>
            <p:spPr bwMode="auto">
              <a:xfrm>
                <a:off x="298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26" name="Rectangle 479">
                <a:extLst>
                  <a:ext uri="{FF2B5EF4-FFF2-40B4-BE49-F238E27FC236}">
                    <a16:creationId xmlns:a16="http://schemas.microsoft.com/office/drawing/2014/main" id="{11246022-2018-471C-9184-A4BACE7BBB13}"/>
                  </a:ext>
                </a:extLst>
              </p:cNvPr>
              <p:cNvSpPr>
                <a:spLocks noChangeArrowheads="1"/>
              </p:cNvSpPr>
              <p:nvPr/>
            </p:nvSpPr>
            <p:spPr bwMode="auto">
              <a:xfrm>
                <a:off x="317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7" name="Rectangle 480">
                <a:extLst>
                  <a:ext uri="{FF2B5EF4-FFF2-40B4-BE49-F238E27FC236}">
                    <a16:creationId xmlns:a16="http://schemas.microsoft.com/office/drawing/2014/main" id="{6F1CFAE4-F353-44A6-B268-BD9313CC97C8}"/>
                  </a:ext>
                </a:extLst>
              </p:cNvPr>
              <p:cNvSpPr>
                <a:spLocks noChangeArrowheads="1"/>
              </p:cNvSpPr>
              <p:nvPr/>
            </p:nvSpPr>
            <p:spPr bwMode="auto">
              <a:xfrm>
                <a:off x="317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8" name="Rectangle 481">
                <a:extLst>
                  <a:ext uri="{FF2B5EF4-FFF2-40B4-BE49-F238E27FC236}">
                    <a16:creationId xmlns:a16="http://schemas.microsoft.com/office/drawing/2014/main" id="{785A63E7-0007-4456-8394-0374EEA4C4AC}"/>
                  </a:ext>
                </a:extLst>
              </p:cNvPr>
              <p:cNvSpPr>
                <a:spLocks noChangeArrowheads="1"/>
              </p:cNvSpPr>
              <p:nvPr/>
            </p:nvSpPr>
            <p:spPr bwMode="auto">
              <a:xfrm>
                <a:off x="335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9" name="Rectangle 482">
                <a:extLst>
                  <a:ext uri="{FF2B5EF4-FFF2-40B4-BE49-F238E27FC236}">
                    <a16:creationId xmlns:a16="http://schemas.microsoft.com/office/drawing/2014/main" id="{21F7410D-1FB3-4F59-A582-91CEA08657E0}"/>
                  </a:ext>
                </a:extLst>
              </p:cNvPr>
              <p:cNvSpPr>
                <a:spLocks noChangeArrowheads="1"/>
              </p:cNvSpPr>
              <p:nvPr/>
            </p:nvSpPr>
            <p:spPr bwMode="auto">
              <a:xfrm>
                <a:off x="317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0" name="Rectangle 483">
                <a:extLst>
                  <a:ext uri="{FF2B5EF4-FFF2-40B4-BE49-F238E27FC236}">
                    <a16:creationId xmlns:a16="http://schemas.microsoft.com/office/drawing/2014/main" id="{7325C989-9582-400E-979E-7487DC76FB2D}"/>
                  </a:ext>
                </a:extLst>
              </p:cNvPr>
              <p:cNvSpPr>
                <a:spLocks noChangeArrowheads="1"/>
              </p:cNvSpPr>
              <p:nvPr/>
            </p:nvSpPr>
            <p:spPr bwMode="auto">
              <a:xfrm>
                <a:off x="32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1" name="Rectangle 484">
                <a:extLst>
                  <a:ext uri="{FF2B5EF4-FFF2-40B4-BE49-F238E27FC236}">
                    <a16:creationId xmlns:a16="http://schemas.microsoft.com/office/drawing/2014/main" id="{F78E39D5-2AF5-4D68-BE56-E45B617D1225}"/>
                  </a:ext>
                </a:extLst>
              </p:cNvPr>
              <p:cNvSpPr>
                <a:spLocks noChangeArrowheads="1"/>
              </p:cNvSpPr>
              <p:nvPr/>
            </p:nvSpPr>
            <p:spPr bwMode="auto">
              <a:xfrm>
                <a:off x="32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2" name="Rectangle 485">
                <a:extLst>
                  <a:ext uri="{FF2B5EF4-FFF2-40B4-BE49-F238E27FC236}">
                    <a16:creationId xmlns:a16="http://schemas.microsoft.com/office/drawing/2014/main" id="{8F199AB4-E29C-4457-A7AB-D508CCAECAFC}"/>
                  </a:ext>
                </a:extLst>
              </p:cNvPr>
              <p:cNvSpPr>
                <a:spLocks noChangeArrowheads="1"/>
              </p:cNvSpPr>
              <p:nvPr/>
            </p:nvSpPr>
            <p:spPr bwMode="auto">
              <a:xfrm>
                <a:off x="3402"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3" name="Rectangle 486">
                <a:extLst>
                  <a:ext uri="{FF2B5EF4-FFF2-40B4-BE49-F238E27FC236}">
                    <a16:creationId xmlns:a16="http://schemas.microsoft.com/office/drawing/2014/main" id="{FA33E644-EF8D-4CD5-BF58-700ED0F31CB6}"/>
                  </a:ext>
                </a:extLst>
              </p:cNvPr>
              <p:cNvSpPr>
                <a:spLocks noChangeArrowheads="1"/>
              </p:cNvSpPr>
              <p:nvPr/>
            </p:nvSpPr>
            <p:spPr bwMode="auto">
              <a:xfrm>
                <a:off x="34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4" name="Rectangle 487">
                <a:extLst>
                  <a:ext uri="{FF2B5EF4-FFF2-40B4-BE49-F238E27FC236}">
                    <a16:creationId xmlns:a16="http://schemas.microsoft.com/office/drawing/2014/main" id="{512C7B61-4A27-4A79-8439-61953FF27994}"/>
                  </a:ext>
                </a:extLst>
              </p:cNvPr>
              <p:cNvSpPr>
                <a:spLocks noChangeArrowheads="1"/>
              </p:cNvSpPr>
              <p:nvPr/>
            </p:nvSpPr>
            <p:spPr bwMode="auto">
              <a:xfrm>
                <a:off x="35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5" name="Rectangle 488">
                <a:extLst>
                  <a:ext uri="{FF2B5EF4-FFF2-40B4-BE49-F238E27FC236}">
                    <a16:creationId xmlns:a16="http://schemas.microsoft.com/office/drawing/2014/main" id="{4A01D9A7-6980-4C6D-8335-309D799A9961}"/>
                  </a:ext>
                </a:extLst>
              </p:cNvPr>
              <p:cNvSpPr>
                <a:spLocks noChangeArrowheads="1"/>
              </p:cNvSpPr>
              <p:nvPr/>
            </p:nvSpPr>
            <p:spPr bwMode="auto">
              <a:xfrm>
                <a:off x="3402"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6" name="Rectangle 489">
                <a:extLst>
                  <a:ext uri="{FF2B5EF4-FFF2-40B4-BE49-F238E27FC236}">
                    <a16:creationId xmlns:a16="http://schemas.microsoft.com/office/drawing/2014/main" id="{9329D125-1B42-4F0E-9B16-4D1934AC7480}"/>
                  </a:ext>
                </a:extLst>
              </p:cNvPr>
              <p:cNvSpPr>
                <a:spLocks noChangeArrowheads="1"/>
              </p:cNvSpPr>
              <p:nvPr/>
            </p:nvSpPr>
            <p:spPr bwMode="auto">
              <a:xfrm>
                <a:off x="34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7" name="Rectangle 490">
                <a:extLst>
                  <a:ext uri="{FF2B5EF4-FFF2-40B4-BE49-F238E27FC236}">
                    <a16:creationId xmlns:a16="http://schemas.microsoft.com/office/drawing/2014/main" id="{D985692F-7323-4DCE-A01F-93B5292C7AB9}"/>
                  </a:ext>
                </a:extLst>
              </p:cNvPr>
              <p:cNvSpPr>
                <a:spLocks noChangeArrowheads="1"/>
              </p:cNvSpPr>
              <p:nvPr/>
            </p:nvSpPr>
            <p:spPr bwMode="auto">
              <a:xfrm>
                <a:off x="34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8" name="Rectangle 491">
                <a:extLst>
                  <a:ext uri="{FF2B5EF4-FFF2-40B4-BE49-F238E27FC236}">
                    <a16:creationId xmlns:a16="http://schemas.microsoft.com/office/drawing/2014/main" id="{54ABB7F4-C80B-48D8-AA7B-DA98554B1A00}"/>
                  </a:ext>
                </a:extLst>
              </p:cNvPr>
              <p:cNvSpPr>
                <a:spLocks noChangeArrowheads="1"/>
              </p:cNvSpPr>
              <p:nvPr/>
            </p:nvSpPr>
            <p:spPr bwMode="auto">
              <a:xfrm>
                <a:off x="36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9" name="Rectangle 492">
                <a:extLst>
                  <a:ext uri="{FF2B5EF4-FFF2-40B4-BE49-F238E27FC236}">
                    <a16:creationId xmlns:a16="http://schemas.microsoft.com/office/drawing/2014/main" id="{7B69386C-86CA-428B-9B12-3DD9BC8FC318}"/>
                  </a:ext>
                </a:extLst>
              </p:cNvPr>
              <p:cNvSpPr>
                <a:spLocks noChangeArrowheads="1"/>
              </p:cNvSpPr>
              <p:nvPr/>
            </p:nvSpPr>
            <p:spPr bwMode="auto">
              <a:xfrm>
                <a:off x="3884" y="17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40" name="Rectangle 493">
                <a:extLst>
                  <a:ext uri="{FF2B5EF4-FFF2-40B4-BE49-F238E27FC236}">
                    <a16:creationId xmlns:a16="http://schemas.microsoft.com/office/drawing/2014/main" id="{7D57AC59-C70E-409A-AA6C-1FA5208D4254}"/>
                  </a:ext>
                </a:extLst>
              </p:cNvPr>
              <p:cNvSpPr>
                <a:spLocks noChangeArrowheads="1"/>
              </p:cNvSpPr>
              <p:nvPr/>
            </p:nvSpPr>
            <p:spPr bwMode="auto">
              <a:xfrm>
                <a:off x="334" y="174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1" name="Rectangle 494">
                <a:extLst>
                  <a:ext uri="{FF2B5EF4-FFF2-40B4-BE49-F238E27FC236}">
                    <a16:creationId xmlns:a16="http://schemas.microsoft.com/office/drawing/2014/main" id="{A36ED8B8-856B-4959-97D3-7E3FF7BF5E9A}"/>
                  </a:ext>
                </a:extLst>
              </p:cNvPr>
              <p:cNvSpPr>
                <a:spLocks noChangeArrowheads="1"/>
              </p:cNvSpPr>
              <p:nvPr/>
            </p:nvSpPr>
            <p:spPr bwMode="auto">
              <a:xfrm>
                <a:off x="11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2" name="Rectangle 495">
                <a:extLst>
                  <a:ext uri="{FF2B5EF4-FFF2-40B4-BE49-F238E27FC236}">
                    <a16:creationId xmlns:a16="http://schemas.microsoft.com/office/drawing/2014/main" id="{6B39FD82-E128-40E2-9776-8D5CEF50ED42}"/>
                  </a:ext>
                </a:extLst>
              </p:cNvPr>
              <p:cNvSpPr>
                <a:spLocks noChangeArrowheads="1"/>
              </p:cNvSpPr>
              <p:nvPr/>
            </p:nvSpPr>
            <p:spPr bwMode="auto">
              <a:xfrm>
                <a:off x="11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3" name="Rectangle 496">
                <a:extLst>
                  <a:ext uri="{FF2B5EF4-FFF2-40B4-BE49-F238E27FC236}">
                    <a16:creationId xmlns:a16="http://schemas.microsoft.com/office/drawing/2014/main" id="{8D1895DE-DCD9-468C-AFC2-497438306726}"/>
                  </a:ext>
                </a:extLst>
              </p:cNvPr>
              <p:cNvSpPr>
                <a:spLocks noChangeArrowheads="1"/>
              </p:cNvSpPr>
              <p:nvPr/>
            </p:nvSpPr>
            <p:spPr bwMode="auto">
              <a:xfrm>
                <a:off x="13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4" name="Rectangle 497">
                <a:extLst>
                  <a:ext uri="{FF2B5EF4-FFF2-40B4-BE49-F238E27FC236}">
                    <a16:creationId xmlns:a16="http://schemas.microsoft.com/office/drawing/2014/main" id="{3F1D6AD8-7E30-4214-B4AD-C86B4562276A}"/>
                  </a:ext>
                </a:extLst>
              </p:cNvPr>
              <p:cNvSpPr>
                <a:spLocks noChangeArrowheads="1"/>
              </p:cNvSpPr>
              <p:nvPr/>
            </p:nvSpPr>
            <p:spPr bwMode="auto">
              <a:xfrm>
                <a:off x="137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5" name="Rectangle 498">
                <a:extLst>
                  <a:ext uri="{FF2B5EF4-FFF2-40B4-BE49-F238E27FC236}">
                    <a16:creationId xmlns:a16="http://schemas.microsoft.com/office/drawing/2014/main" id="{876CA9C9-AFA2-4E84-81A5-DA6967550B22}"/>
                  </a:ext>
                </a:extLst>
              </p:cNvPr>
              <p:cNvSpPr>
                <a:spLocks noChangeArrowheads="1"/>
              </p:cNvSpPr>
              <p:nvPr/>
            </p:nvSpPr>
            <p:spPr bwMode="auto">
              <a:xfrm>
                <a:off x="15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6" name="Rectangle 499">
                <a:extLst>
                  <a:ext uri="{FF2B5EF4-FFF2-40B4-BE49-F238E27FC236}">
                    <a16:creationId xmlns:a16="http://schemas.microsoft.com/office/drawing/2014/main" id="{45C8B18A-80D8-4F12-9F49-B3B210FC1118}"/>
                  </a:ext>
                </a:extLst>
              </p:cNvPr>
              <p:cNvSpPr>
                <a:spLocks noChangeArrowheads="1"/>
              </p:cNvSpPr>
              <p:nvPr/>
            </p:nvSpPr>
            <p:spPr bwMode="auto">
              <a:xfrm>
                <a:off x="160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7" name="Rectangle 500">
                <a:extLst>
                  <a:ext uri="{FF2B5EF4-FFF2-40B4-BE49-F238E27FC236}">
                    <a16:creationId xmlns:a16="http://schemas.microsoft.com/office/drawing/2014/main" id="{D65A6852-2ACD-4B1E-B093-E8C789DAB9B6}"/>
                  </a:ext>
                </a:extLst>
              </p:cNvPr>
              <p:cNvSpPr>
                <a:spLocks noChangeArrowheads="1"/>
              </p:cNvSpPr>
              <p:nvPr/>
            </p:nvSpPr>
            <p:spPr bwMode="auto">
              <a:xfrm>
                <a:off x="18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8" name="Rectangle 501">
                <a:extLst>
                  <a:ext uri="{FF2B5EF4-FFF2-40B4-BE49-F238E27FC236}">
                    <a16:creationId xmlns:a16="http://schemas.microsoft.com/office/drawing/2014/main" id="{3F43DDC9-C4FB-46A7-B16E-1BABC978426B}"/>
                  </a:ext>
                </a:extLst>
              </p:cNvPr>
              <p:cNvSpPr>
                <a:spLocks noChangeArrowheads="1"/>
              </p:cNvSpPr>
              <p:nvPr/>
            </p:nvSpPr>
            <p:spPr bwMode="auto">
              <a:xfrm>
                <a:off x="182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9" name="Rectangle 502">
                <a:extLst>
                  <a:ext uri="{FF2B5EF4-FFF2-40B4-BE49-F238E27FC236}">
                    <a16:creationId xmlns:a16="http://schemas.microsoft.com/office/drawing/2014/main" id="{C87C3473-AF7E-4C48-ABC6-2D93AFC45F86}"/>
                  </a:ext>
                </a:extLst>
              </p:cNvPr>
              <p:cNvSpPr>
                <a:spLocks noChangeArrowheads="1"/>
              </p:cNvSpPr>
              <p:nvPr/>
            </p:nvSpPr>
            <p:spPr bwMode="auto">
              <a:xfrm>
                <a:off x="20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0" name="Rectangle 503">
                <a:extLst>
                  <a:ext uri="{FF2B5EF4-FFF2-40B4-BE49-F238E27FC236}">
                    <a16:creationId xmlns:a16="http://schemas.microsoft.com/office/drawing/2014/main" id="{DFFA5823-C53E-49FD-9F47-C358CF682D29}"/>
                  </a:ext>
                </a:extLst>
              </p:cNvPr>
              <p:cNvSpPr>
                <a:spLocks noChangeArrowheads="1"/>
              </p:cNvSpPr>
              <p:nvPr/>
            </p:nvSpPr>
            <p:spPr bwMode="auto">
              <a:xfrm>
                <a:off x="20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1" name="Rectangle 504">
                <a:extLst>
                  <a:ext uri="{FF2B5EF4-FFF2-40B4-BE49-F238E27FC236}">
                    <a16:creationId xmlns:a16="http://schemas.microsoft.com/office/drawing/2014/main" id="{0F13331B-E68F-4CD6-B257-034D2FA37126}"/>
                  </a:ext>
                </a:extLst>
              </p:cNvPr>
              <p:cNvSpPr>
                <a:spLocks noChangeArrowheads="1"/>
              </p:cNvSpPr>
              <p:nvPr/>
            </p:nvSpPr>
            <p:spPr bwMode="auto">
              <a:xfrm>
                <a:off x="22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2" name="Rectangle 505">
                <a:extLst>
                  <a:ext uri="{FF2B5EF4-FFF2-40B4-BE49-F238E27FC236}">
                    <a16:creationId xmlns:a16="http://schemas.microsoft.com/office/drawing/2014/main" id="{97AF7248-9DCE-496A-84ED-B74C5E683574}"/>
                  </a:ext>
                </a:extLst>
              </p:cNvPr>
              <p:cNvSpPr>
                <a:spLocks noChangeArrowheads="1"/>
              </p:cNvSpPr>
              <p:nvPr/>
            </p:nvSpPr>
            <p:spPr bwMode="auto">
              <a:xfrm>
                <a:off x="2276"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3" name="Rectangle 506">
                <a:extLst>
                  <a:ext uri="{FF2B5EF4-FFF2-40B4-BE49-F238E27FC236}">
                    <a16:creationId xmlns:a16="http://schemas.microsoft.com/office/drawing/2014/main" id="{DF8528D3-1FBD-43C7-86FB-0B341F071361}"/>
                  </a:ext>
                </a:extLst>
              </p:cNvPr>
              <p:cNvSpPr>
                <a:spLocks noChangeArrowheads="1"/>
              </p:cNvSpPr>
              <p:nvPr/>
            </p:nvSpPr>
            <p:spPr bwMode="auto">
              <a:xfrm>
                <a:off x="24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4" name="Rectangle 507">
                <a:extLst>
                  <a:ext uri="{FF2B5EF4-FFF2-40B4-BE49-F238E27FC236}">
                    <a16:creationId xmlns:a16="http://schemas.microsoft.com/office/drawing/2014/main" id="{082AFDD0-A656-40EA-8F33-5405F33024AA}"/>
                  </a:ext>
                </a:extLst>
              </p:cNvPr>
              <p:cNvSpPr>
                <a:spLocks noChangeArrowheads="1"/>
              </p:cNvSpPr>
              <p:nvPr/>
            </p:nvSpPr>
            <p:spPr bwMode="auto">
              <a:xfrm>
                <a:off x="25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5" name="Rectangle 508">
                <a:extLst>
                  <a:ext uri="{FF2B5EF4-FFF2-40B4-BE49-F238E27FC236}">
                    <a16:creationId xmlns:a16="http://schemas.microsoft.com/office/drawing/2014/main" id="{98753621-1CEE-4149-955F-7009D9AC4DDF}"/>
                  </a:ext>
                </a:extLst>
              </p:cNvPr>
              <p:cNvSpPr>
                <a:spLocks noChangeArrowheads="1"/>
              </p:cNvSpPr>
              <p:nvPr/>
            </p:nvSpPr>
            <p:spPr bwMode="auto">
              <a:xfrm>
                <a:off x="27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6" name="Rectangle 509">
                <a:extLst>
                  <a:ext uri="{FF2B5EF4-FFF2-40B4-BE49-F238E27FC236}">
                    <a16:creationId xmlns:a16="http://schemas.microsoft.com/office/drawing/2014/main" id="{17F536AF-7CE0-434A-8F6C-EA5EEC2A9F61}"/>
                  </a:ext>
                </a:extLst>
              </p:cNvPr>
              <p:cNvSpPr>
                <a:spLocks noChangeArrowheads="1"/>
              </p:cNvSpPr>
              <p:nvPr/>
            </p:nvSpPr>
            <p:spPr bwMode="auto">
              <a:xfrm>
                <a:off x="2727"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7" name="Rectangle 510">
                <a:extLst>
                  <a:ext uri="{FF2B5EF4-FFF2-40B4-BE49-F238E27FC236}">
                    <a16:creationId xmlns:a16="http://schemas.microsoft.com/office/drawing/2014/main" id="{5EF7D2D5-7FCE-4B8B-AD83-0CB4101626DF}"/>
                  </a:ext>
                </a:extLst>
              </p:cNvPr>
              <p:cNvSpPr>
                <a:spLocks noChangeArrowheads="1"/>
              </p:cNvSpPr>
              <p:nvPr/>
            </p:nvSpPr>
            <p:spPr bwMode="auto">
              <a:xfrm>
                <a:off x="29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8" name="Rectangle 511">
                <a:extLst>
                  <a:ext uri="{FF2B5EF4-FFF2-40B4-BE49-F238E27FC236}">
                    <a16:creationId xmlns:a16="http://schemas.microsoft.com/office/drawing/2014/main" id="{35646548-1000-43D9-987A-E274C1FBE011}"/>
                  </a:ext>
                </a:extLst>
              </p:cNvPr>
              <p:cNvSpPr>
                <a:spLocks noChangeArrowheads="1"/>
              </p:cNvSpPr>
              <p:nvPr/>
            </p:nvSpPr>
            <p:spPr bwMode="auto">
              <a:xfrm>
                <a:off x="295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9" name="Rectangle 512">
                <a:extLst>
                  <a:ext uri="{FF2B5EF4-FFF2-40B4-BE49-F238E27FC236}">
                    <a16:creationId xmlns:a16="http://schemas.microsoft.com/office/drawing/2014/main" id="{DC39096E-DE75-4AAB-BBA5-D253060C5B90}"/>
                  </a:ext>
                </a:extLst>
              </p:cNvPr>
              <p:cNvSpPr>
                <a:spLocks noChangeArrowheads="1"/>
              </p:cNvSpPr>
              <p:nvPr/>
            </p:nvSpPr>
            <p:spPr bwMode="auto">
              <a:xfrm>
                <a:off x="316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0" name="Rectangle 513">
                <a:extLst>
                  <a:ext uri="{FF2B5EF4-FFF2-40B4-BE49-F238E27FC236}">
                    <a16:creationId xmlns:a16="http://schemas.microsoft.com/office/drawing/2014/main" id="{99E4D7B7-5D33-4614-95A7-5B4115995A92}"/>
                  </a:ext>
                </a:extLst>
              </p:cNvPr>
              <p:cNvSpPr>
                <a:spLocks noChangeArrowheads="1"/>
              </p:cNvSpPr>
              <p:nvPr/>
            </p:nvSpPr>
            <p:spPr bwMode="auto">
              <a:xfrm>
                <a:off x="317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1" name="Rectangle 514">
                <a:extLst>
                  <a:ext uri="{FF2B5EF4-FFF2-40B4-BE49-F238E27FC236}">
                    <a16:creationId xmlns:a16="http://schemas.microsoft.com/office/drawing/2014/main" id="{29D8757A-52B4-40EA-90F1-FE96DD2BC689}"/>
                  </a:ext>
                </a:extLst>
              </p:cNvPr>
              <p:cNvSpPr>
                <a:spLocks noChangeArrowheads="1"/>
              </p:cNvSpPr>
              <p:nvPr/>
            </p:nvSpPr>
            <p:spPr bwMode="auto">
              <a:xfrm>
                <a:off x="33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2" name="Rectangle 515">
                <a:extLst>
                  <a:ext uri="{FF2B5EF4-FFF2-40B4-BE49-F238E27FC236}">
                    <a16:creationId xmlns:a16="http://schemas.microsoft.com/office/drawing/2014/main" id="{37937E2E-7350-4DA1-96B7-03A103FDD79D}"/>
                  </a:ext>
                </a:extLst>
              </p:cNvPr>
              <p:cNvSpPr>
                <a:spLocks noChangeArrowheads="1"/>
              </p:cNvSpPr>
              <p:nvPr/>
            </p:nvSpPr>
            <p:spPr bwMode="auto">
              <a:xfrm>
                <a:off x="34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3" name="Rectangle 516">
                <a:extLst>
                  <a:ext uri="{FF2B5EF4-FFF2-40B4-BE49-F238E27FC236}">
                    <a16:creationId xmlns:a16="http://schemas.microsoft.com/office/drawing/2014/main" id="{4781E9AD-7F13-4B87-84A4-3E36B2A114B1}"/>
                  </a:ext>
                </a:extLst>
              </p:cNvPr>
              <p:cNvSpPr>
                <a:spLocks noChangeArrowheads="1"/>
              </p:cNvSpPr>
              <p:nvPr/>
            </p:nvSpPr>
            <p:spPr bwMode="auto">
              <a:xfrm>
                <a:off x="3617" y="174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4" name="Rectangle 517">
                <a:extLst>
                  <a:ext uri="{FF2B5EF4-FFF2-40B4-BE49-F238E27FC236}">
                    <a16:creationId xmlns:a16="http://schemas.microsoft.com/office/drawing/2014/main" id="{29D7F501-3F53-4465-8E81-DC3D109ECA22}"/>
                  </a:ext>
                </a:extLst>
              </p:cNvPr>
              <p:cNvSpPr>
                <a:spLocks noChangeArrowheads="1"/>
              </p:cNvSpPr>
              <p:nvPr/>
            </p:nvSpPr>
            <p:spPr bwMode="auto">
              <a:xfrm>
                <a:off x="362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5" name="Rectangle 518">
                <a:extLst>
                  <a:ext uri="{FF2B5EF4-FFF2-40B4-BE49-F238E27FC236}">
                    <a16:creationId xmlns:a16="http://schemas.microsoft.com/office/drawing/2014/main" id="{78AA084D-69B8-4654-9561-5AA34D348C67}"/>
                  </a:ext>
                </a:extLst>
              </p:cNvPr>
              <p:cNvSpPr>
                <a:spLocks noChangeArrowheads="1"/>
              </p:cNvSpPr>
              <p:nvPr/>
            </p:nvSpPr>
            <p:spPr bwMode="auto">
              <a:xfrm>
                <a:off x="38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6" name="Rectangle 519">
                <a:extLst>
                  <a:ext uri="{FF2B5EF4-FFF2-40B4-BE49-F238E27FC236}">
                    <a16:creationId xmlns:a16="http://schemas.microsoft.com/office/drawing/2014/main" id="{D974B9F3-A260-44CC-92DC-570E9D2A26A4}"/>
                  </a:ext>
                </a:extLst>
              </p:cNvPr>
              <p:cNvSpPr>
                <a:spLocks noChangeArrowheads="1"/>
              </p:cNvSpPr>
              <p:nvPr/>
            </p:nvSpPr>
            <p:spPr bwMode="auto">
              <a:xfrm>
                <a:off x="3852" y="174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7" name="Rectangle 520">
                <a:extLst>
                  <a:ext uri="{FF2B5EF4-FFF2-40B4-BE49-F238E27FC236}">
                    <a16:creationId xmlns:a16="http://schemas.microsoft.com/office/drawing/2014/main" id="{41B13693-5F60-4AD4-BDF8-822BEDA0B839}"/>
                  </a:ext>
                </a:extLst>
              </p:cNvPr>
              <p:cNvSpPr>
                <a:spLocks noChangeArrowheads="1"/>
              </p:cNvSpPr>
              <p:nvPr/>
            </p:nvSpPr>
            <p:spPr bwMode="auto">
              <a:xfrm>
                <a:off x="51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8" name="Rectangle 521">
                <a:extLst>
                  <a:ext uri="{FF2B5EF4-FFF2-40B4-BE49-F238E27FC236}">
                    <a16:creationId xmlns:a16="http://schemas.microsoft.com/office/drawing/2014/main" id="{8739A0F0-7D51-4008-ABFF-B2A8D94EC876}"/>
                  </a:ext>
                </a:extLst>
              </p:cNvPr>
              <p:cNvSpPr>
                <a:spLocks noChangeArrowheads="1"/>
              </p:cNvSpPr>
              <p:nvPr/>
            </p:nvSpPr>
            <p:spPr bwMode="auto">
              <a:xfrm>
                <a:off x="334" y="1750"/>
                <a:ext cx="4"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9" name="Rectangle 522">
                <a:extLst>
                  <a:ext uri="{FF2B5EF4-FFF2-40B4-BE49-F238E27FC236}">
                    <a16:creationId xmlns:a16="http://schemas.microsoft.com/office/drawing/2014/main" id="{5C3EFAE7-1AC4-4820-8EC2-A97548CA7F8D}"/>
                  </a:ext>
                </a:extLst>
              </p:cNvPr>
              <p:cNvSpPr>
                <a:spLocks noChangeArrowheads="1"/>
              </p:cNvSpPr>
              <p:nvPr/>
            </p:nvSpPr>
            <p:spPr bwMode="auto">
              <a:xfrm>
                <a:off x="11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0" name="Rectangle 523">
                <a:extLst>
                  <a:ext uri="{FF2B5EF4-FFF2-40B4-BE49-F238E27FC236}">
                    <a16:creationId xmlns:a16="http://schemas.microsoft.com/office/drawing/2014/main" id="{8C95BE22-B992-4DF8-99F7-54CEAEE734A7}"/>
                  </a:ext>
                </a:extLst>
              </p:cNvPr>
              <p:cNvSpPr>
                <a:spLocks noChangeArrowheads="1"/>
              </p:cNvSpPr>
              <p:nvPr/>
            </p:nvSpPr>
            <p:spPr bwMode="auto">
              <a:xfrm>
                <a:off x="13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1" name="Rectangle 524">
                <a:extLst>
                  <a:ext uri="{FF2B5EF4-FFF2-40B4-BE49-F238E27FC236}">
                    <a16:creationId xmlns:a16="http://schemas.microsoft.com/office/drawing/2014/main" id="{76750698-404E-4B43-B656-A80B86291329}"/>
                  </a:ext>
                </a:extLst>
              </p:cNvPr>
              <p:cNvSpPr>
                <a:spLocks noChangeArrowheads="1"/>
              </p:cNvSpPr>
              <p:nvPr/>
            </p:nvSpPr>
            <p:spPr bwMode="auto">
              <a:xfrm>
                <a:off x="15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2" name="Rectangle 525">
                <a:extLst>
                  <a:ext uri="{FF2B5EF4-FFF2-40B4-BE49-F238E27FC236}">
                    <a16:creationId xmlns:a16="http://schemas.microsoft.com/office/drawing/2014/main" id="{E538711E-C115-48A3-BBDB-C64A0047F604}"/>
                  </a:ext>
                </a:extLst>
              </p:cNvPr>
              <p:cNvSpPr>
                <a:spLocks noChangeArrowheads="1"/>
              </p:cNvSpPr>
              <p:nvPr/>
            </p:nvSpPr>
            <p:spPr bwMode="auto">
              <a:xfrm>
                <a:off x="18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3" name="Rectangle 526">
                <a:extLst>
                  <a:ext uri="{FF2B5EF4-FFF2-40B4-BE49-F238E27FC236}">
                    <a16:creationId xmlns:a16="http://schemas.microsoft.com/office/drawing/2014/main" id="{8CBDF6A1-8339-4AB1-9E4A-2DF327F35D0B}"/>
                  </a:ext>
                </a:extLst>
              </p:cNvPr>
              <p:cNvSpPr>
                <a:spLocks noChangeArrowheads="1"/>
              </p:cNvSpPr>
              <p:nvPr/>
            </p:nvSpPr>
            <p:spPr bwMode="auto">
              <a:xfrm>
                <a:off x="20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4" name="Rectangle 527">
                <a:extLst>
                  <a:ext uri="{FF2B5EF4-FFF2-40B4-BE49-F238E27FC236}">
                    <a16:creationId xmlns:a16="http://schemas.microsoft.com/office/drawing/2014/main" id="{C1C3E7C1-1D48-4840-B14F-73CE181DE081}"/>
                  </a:ext>
                </a:extLst>
              </p:cNvPr>
              <p:cNvSpPr>
                <a:spLocks noChangeArrowheads="1"/>
              </p:cNvSpPr>
              <p:nvPr/>
            </p:nvSpPr>
            <p:spPr bwMode="auto">
              <a:xfrm>
                <a:off x="22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5" name="Rectangle 528">
                <a:extLst>
                  <a:ext uri="{FF2B5EF4-FFF2-40B4-BE49-F238E27FC236}">
                    <a16:creationId xmlns:a16="http://schemas.microsoft.com/office/drawing/2014/main" id="{C4466E39-E9D8-4467-9048-2123C19FAE2F}"/>
                  </a:ext>
                </a:extLst>
              </p:cNvPr>
              <p:cNvSpPr>
                <a:spLocks noChangeArrowheads="1"/>
              </p:cNvSpPr>
              <p:nvPr/>
            </p:nvSpPr>
            <p:spPr bwMode="auto">
              <a:xfrm>
                <a:off x="24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6" name="Rectangle 529">
                <a:extLst>
                  <a:ext uri="{FF2B5EF4-FFF2-40B4-BE49-F238E27FC236}">
                    <a16:creationId xmlns:a16="http://schemas.microsoft.com/office/drawing/2014/main" id="{8A9181A4-B0D1-42FE-81E9-91815E1D19C8}"/>
                  </a:ext>
                </a:extLst>
              </p:cNvPr>
              <p:cNvSpPr>
                <a:spLocks noChangeArrowheads="1"/>
              </p:cNvSpPr>
              <p:nvPr/>
            </p:nvSpPr>
            <p:spPr bwMode="auto">
              <a:xfrm>
                <a:off x="27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7" name="Rectangle 530">
                <a:extLst>
                  <a:ext uri="{FF2B5EF4-FFF2-40B4-BE49-F238E27FC236}">
                    <a16:creationId xmlns:a16="http://schemas.microsoft.com/office/drawing/2014/main" id="{8B538ECC-2586-42F8-A1B0-F6DF0CB25F49}"/>
                  </a:ext>
                </a:extLst>
              </p:cNvPr>
              <p:cNvSpPr>
                <a:spLocks noChangeArrowheads="1"/>
              </p:cNvSpPr>
              <p:nvPr/>
            </p:nvSpPr>
            <p:spPr bwMode="auto">
              <a:xfrm>
                <a:off x="29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8" name="Rectangle 531">
                <a:extLst>
                  <a:ext uri="{FF2B5EF4-FFF2-40B4-BE49-F238E27FC236}">
                    <a16:creationId xmlns:a16="http://schemas.microsoft.com/office/drawing/2014/main" id="{105ADCCE-8322-40E3-ACA2-F878FA2C30C1}"/>
                  </a:ext>
                </a:extLst>
              </p:cNvPr>
              <p:cNvSpPr>
                <a:spLocks noChangeArrowheads="1"/>
              </p:cNvSpPr>
              <p:nvPr/>
            </p:nvSpPr>
            <p:spPr bwMode="auto">
              <a:xfrm>
                <a:off x="316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9" name="Rectangle 532">
                <a:extLst>
                  <a:ext uri="{FF2B5EF4-FFF2-40B4-BE49-F238E27FC236}">
                    <a16:creationId xmlns:a16="http://schemas.microsoft.com/office/drawing/2014/main" id="{73BCA15E-7518-4D1A-B6A0-41C30F80FDCF}"/>
                  </a:ext>
                </a:extLst>
              </p:cNvPr>
              <p:cNvSpPr>
                <a:spLocks noChangeArrowheads="1"/>
              </p:cNvSpPr>
              <p:nvPr/>
            </p:nvSpPr>
            <p:spPr bwMode="auto">
              <a:xfrm>
                <a:off x="33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0" name="Rectangle 533">
                <a:extLst>
                  <a:ext uri="{FF2B5EF4-FFF2-40B4-BE49-F238E27FC236}">
                    <a16:creationId xmlns:a16="http://schemas.microsoft.com/office/drawing/2014/main" id="{1D67180D-640B-45ED-A37D-515874A8D431}"/>
                  </a:ext>
                </a:extLst>
              </p:cNvPr>
              <p:cNvSpPr>
                <a:spLocks noChangeArrowheads="1"/>
              </p:cNvSpPr>
              <p:nvPr/>
            </p:nvSpPr>
            <p:spPr bwMode="auto">
              <a:xfrm>
                <a:off x="3617" y="1750"/>
                <a:ext cx="9"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1" name="Rectangle 534">
                <a:extLst>
                  <a:ext uri="{FF2B5EF4-FFF2-40B4-BE49-F238E27FC236}">
                    <a16:creationId xmlns:a16="http://schemas.microsoft.com/office/drawing/2014/main" id="{C70D6577-7947-49D5-8E6C-0298E64DF782}"/>
                  </a:ext>
                </a:extLst>
              </p:cNvPr>
              <p:cNvSpPr>
                <a:spLocks noChangeArrowheads="1"/>
              </p:cNvSpPr>
              <p:nvPr/>
            </p:nvSpPr>
            <p:spPr bwMode="auto">
              <a:xfrm>
                <a:off x="38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2" name="Rectangle 535">
                <a:extLst>
                  <a:ext uri="{FF2B5EF4-FFF2-40B4-BE49-F238E27FC236}">
                    <a16:creationId xmlns:a16="http://schemas.microsoft.com/office/drawing/2014/main" id="{D2B82DE2-6A09-47C7-B81C-E0D440F046E4}"/>
                  </a:ext>
                </a:extLst>
              </p:cNvPr>
              <p:cNvSpPr>
                <a:spLocks noChangeArrowheads="1"/>
              </p:cNvSpPr>
              <p:nvPr/>
            </p:nvSpPr>
            <p:spPr bwMode="auto">
              <a:xfrm>
                <a:off x="51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3" name="Rectangle 536">
                <a:extLst>
                  <a:ext uri="{FF2B5EF4-FFF2-40B4-BE49-F238E27FC236}">
                    <a16:creationId xmlns:a16="http://schemas.microsoft.com/office/drawing/2014/main" id="{7F1227E3-7B70-40BB-A75C-20D52BF4B95E}"/>
                  </a:ext>
                </a:extLst>
              </p:cNvPr>
              <p:cNvSpPr>
                <a:spLocks noChangeArrowheads="1"/>
              </p:cNvSpPr>
              <p:nvPr/>
            </p:nvSpPr>
            <p:spPr bwMode="auto">
              <a:xfrm>
                <a:off x="373" y="197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4" name="Rectangle 537">
                <a:extLst>
                  <a:ext uri="{FF2B5EF4-FFF2-40B4-BE49-F238E27FC236}">
                    <a16:creationId xmlns:a16="http://schemas.microsoft.com/office/drawing/2014/main" id="{336593A3-A51D-4F66-BB7B-F6D37BD2F28A}"/>
                  </a:ext>
                </a:extLst>
              </p:cNvPr>
              <p:cNvSpPr>
                <a:spLocks noChangeArrowheads="1"/>
              </p:cNvSpPr>
              <p:nvPr/>
            </p:nvSpPr>
            <p:spPr bwMode="auto">
              <a:xfrm>
                <a:off x="429" y="19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5" name="Rectangle 538">
                <a:extLst>
                  <a:ext uri="{FF2B5EF4-FFF2-40B4-BE49-F238E27FC236}">
                    <a16:creationId xmlns:a16="http://schemas.microsoft.com/office/drawing/2014/main" id="{971FE4E5-197C-45DF-B21F-9701AC620AB4}"/>
                  </a:ext>
                </a:extLst>
              </p:cNvPr>
              <p:cNvSpPr>
                <a:spLocks noChangeArrowheads="1"/>
              </p:cNvSpPr>
              <p:nvPr/>
            </p:nvSpPr>
            <p:spPr bwMode="auto">
              <a:xfrm>
                <a:off x="373" y="203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6" name="Rectangle 539">
                <a:extLst>
                  <a:ext uri="{FF2B5EF4-FFF2-40B4-BE49-F238E27FC236}">
                    <a16:creationId xmlns:a16="http://schemas.microsoft.com/office/drawing/2014/main" id="{7F0BCBD7-C7FA-40E2-8137-73CE8D513ED4}"/>
                  </a:ext>
                </a:extLst>
              </p:cNvPr>
              <p:cNvSpPr>
                <a:spLocks noChangeArrowheads="1"/>
              </p:cNvSpPr>
              <p:nvPr/>
            </p:nvSpPr>
            <p:spPr bwMode="auto">
              <a:xfrm>
                <a:off x="373" y="209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7" name="Rectangle 540">
                <a:extLst>
                  <a:ext uri="{FF2B5EF4-FFF2-40B4-BE49-F238E27FC236}">
                    <a16:creationId xmlns:a16="http://schemas.microsoft.com/office/drawing/2014/main" id="{4B3F4D4D-A2D2-4F0D-991C-225A688692AF}"/>
                  </a:ext>
                </a:extLst>
              </p:cNvPr>
              <p:cNvSpPr>
                <a:spLocks noChangeArrowheads="1"/>
              </p:cNvSpPr>
              <p:nvPr/>
            </p:nvSpPr>
            <p:spPr bwMode="auto">
              <a:xfrm>
                <a:off x="167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8" name="Rectangle 541">
                <a:extLst>
                  <a:ext uri="{FF2B5EF4-FFF2-40B4-BE49-F238E27FC236}">
                    <a16:creationId xmlns:a16="http://schemas.microsoft.com/office/drawing/2014/main" id="{E6C9BC11-4C6F-462D-AB0C-8B1C0D94C354}"/>
                  </a:ext>
                </a:extLst>
              </p:cNvPr>
              <p:cNvSpPr>
                <a:spLocks noChangeArrowheads="1"/>
              </p:cNvSpPr>
              <p:nvPr/>
            </p:nvSpPr>
            <p:spPr bwMode="auto">
              <a:xfrm>
                <a:off x="173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9" name="Rectangle 542">
                <a:extLst>
                  <a:ext uri="{FF2B5EF4-FFF2-40B4-BE49-F238E27FC236}">
                    <a16:creationId xmlns:a16="http://schemas.microsoft.com/office/drawing/2014/main" id="{67BA18E4-DFF6-4C14-B88A-720FBD26AB9F}"/>
                  </a:ext>
                </a:extLst>
              </p:cNvPr>
              <p:cNvSpPr>
                <a:spLocks noChangeArrowheads="1"/>
              </p:cNvSpPr>
              <p:nvPr/>
            </p:nvSpPr>
            <p:spPr bwMode="auto">
              <a:xfrm>
                <a:off x="181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0" name="Rectangle 543">
                <a:extLst>
                  <a:ext uri="{FF2B5EF4-FFF2-40B4-BE49-F238E27FC236}">
                    <a16:creationId xmlns:a16="http://schemas.microsoft.com/office/drawing/2014/main" id="{2BA0C1B2-1C75-460B-A0A6-1199A976B744}"/>
                  </a:ext>
                </a:extLst>
              </p:cNvPr>
              <p:cNvSpPr>
                <a:spLocks noChangeArrowheads="1"/>
              </p:cNvSpPr>
              <p:nvPr/>
            </p:nvSpPr>
            <p:spPr bwMode="auto">
              <a:xfrm>
                <a:off x="196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1" name="Rectangle 544">
                <a:extLst>
                  <a:ext uri="{FF2B5EF4-FFF2-40B4-BE49-F238E27FC236}">
                    <a16:creationId xmlns:a16="http://schemas.microsoft.com/office/drawing/2014/main" id="{3257B24B-046F-468B-9B36-35CFABDAA789}"/>
                  </a:ext>
                </a:extLst>
              </p:cNvPr>
              <p:cNvSpPr>
                <a:spLocks noChangeArrowheads="1"/>
              </p:cNvSpPr>
              <p:nvPr/>
            </p:nvSpPr>
            <p:spPr bwMode="auto">
              <a:xfrm>
                <a:off x="302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2" name="Rectangle 545">
                <a:extLst>
                  <a:ext uri="{FF2B5EF4-FFF2-40B4-BE49-F238E27FC236}">
                    <a16:creationId xmlns:a16="http://schemas.microsoft.com/office/drawing/2014/main" id="{4FFB7ADC-E9E8-4787-A81E-96A7AE654C1D}"/>
                  </a:ext>
                </a:extLst>
              </p:cNvPr>
              <p:cNvSpPr>
                <a:spLocks noChangeArrowheads="1"/>
              </p:cNvSpPr>
              <p:nvPr/>
            </p:nvSpPr>
            <p:spPr bwMode="auto">
              <a:xfrm>
                <a:off x="308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3" name="Rectangle 546">
                <a:extLst>
                  <a:ext uri="{FF2B5EF4-FFF2-40B4-BE49-F238E27FC236}">
                    <a16:creationId xmlns:a16="http://schemas.microsoft.com/office/drawing/2014/main" id="{8ECCC6A2-237B-46CB-9B85-B145895FE39A}"/>
                  </a:ext>
                </a:extLst>
              </p:cNvPr>
              <p:cNvSpPr>
                <a:spLocks noChangeArrowheads="1"/>
              </p:cNvSpPr>
              <p:nvPr/>
            </p:nvSpPr>
            <p:spPr bwMode="auto">
              <a:xfrm>
                <a:off x="316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4" name="Rectangle 547">
                <a:extLst>
                  <a:ext uri="{FF2B5EF4-FFF2-40B4-BE49-F238E27FC236}">
                    <a16:creationId xmlns:a16="http://schemas.microsoft.com/office/drawing/2014/main" id="{1CCB263E-DF80-4E5C-9567-91732E1F8C85}"/>
                  </a:ext>
                </a:extLst>
              </p:cNvPr>
              <p:cNvSpPr>
                <a:spLocks noChangeArrowheads="1"/>
              </p:cNvSpPr>
              <p:nvPr/>
            </p:nvSpPr>
            <p:spPr bwMode="auto">
              <a:xfrm>
                <a:off x="331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5" name="Rectangle 548">
                <a:extLst>
                  <a:ext uri="{FF2B5EF4-FFF2-40B4-BE49-F238E27FC236}">
                    <a16:creationId xmlns:a16="http://schemas.microsoft.com/office/drawing/2014/main" id="{692E66B4-6DF3-4EDA-948B-EA356A7B9FAC}"/>
                  </a:ext>
                </a:extLst>
              </p:cNvPr>
              <p:cNvSpPr>
                <a:spLocks noChangeArrowheads="1"/>
              </p:cNvSpPr>
              <p:nvPr/>
            </p:nvSpPr>
            <p:spPr bwMode="auto">
              <a:xfrm>
                <a:off x="4521" y="18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6" name="Rectangle 549">
                <a:extLst>
                  <a:ext uri="{FF2B5EF4-FFF2-40B4-BE49-F238E27FC236}">
                    <a16:creationId xmlns:a16="http://schemas.microsoft.com/office/drawing/2014/main" id="{6470D2FB-B329-49E5-8A45-FC84B376ACC0}"/>
                  </a:ext>
                </a:extLst>
              </p:cNvPr>
              <p:cNvSpPr>
                <a:spLocks noChangeArrowheads="1"/>
              </p:cNvSpPr>
              <p:nvPr/>
            </p:nvSpPr>
            <p:spPr bwMode="auto">
              <a:xfrm>
                <a:off x="334" y="1882"/>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7" name="Rectangle 550">
                <a:extLst>
                  <a:ext uri="{FF2B5EF4-FFF2-40B4-BE49-F238E27FC236}">
                    <a16:creationId xmlns:a16="http://schemas.microsoft.com/office/drawing/2014/main" id="{288D17AD-7DE7-4830-B79A-746ECE92B34F}"/>
                  </a:ext>
                </a:extLst>
              </p:cNvPr>
              <p:cNvSpPr>
                <a:spLocks noChangeArrowheads="1"/>
              </p:cNvSpPr>
              <p:nvPr/>
            </p:nvSpPr>
            <p:spPr bwMode="auto">
              <a:xfrm>
                <a:off x="338" y="1882"/>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8" name="Rectangle 551">
                <a:extLst>
                  <a:ext uri="{FF2B5EF4-FFF2-40B4-BE49-F238E27FC236}">
                    <a16:creationId xmlns:a16="http://schemas.microsoft.com/office/drawing/2014/main" id="{34406C6B-2268-4165-BBD4-7282AF050D4D}"/>
                  </a:ext>
                </a:extLst>
              </p:cNvPr>
              <p:cNvSpPr>
                <a:spLocks noChangeArrowheads="1"/>
              </p:cNvSpPr>
              <p:nvPr/>
            </p:nvSpPr>
            <p:spPr bwMode="auto">
              <a:xfrm>
                <a:off x="1141"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9" name="Rectangle 552">
                <a:extLst>
                  <a:ext uri="{FF2B5EF4-FFF2-40B4-BE49-F238E27FC236}">
                    <a16:creationId xmlns:a16="http://schemas.microsoft.com/office/drawing/2014/main" id="{DFAA9A2A-1A38-4478-A964-58DC2D8AF1F0}"/>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0" name="Rectangle 553">
                <a:extLst>
                  <a:ext uri="{FF2B5EF4-FFF2-40B4-BE49-F238E27FC236}">
                    <a16:creationId xmlns:a16="http://schemas.microsoft.com/office/drawing/2014/main" id="{D48B5BB4-7563-4C14-AF0B-5BDC3B8E3E4F}"/>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1" name="Rectangle 554">
                <a:extLst>
                  <a:ext uri="{FF2B5EF4-FFF2-40B4-BE49-F238E27FC236}">
                    <a16:creationId xmlns:a16="http://schemas.microsoft.com/office/drawing/2014/main" id="{184AF03D-5ADE-42A3-99AB-0CBAB6C43A63}"/>
                  </a:ext>
                </a:extLst>
              </p:cNvPr>
              <p:cNvSpPr>
                <a:spLocks noChangeArrowheads="1"/>
              </p:cNvSpPr>
              <p:nvPr/>
            </p:nvSpPr>
            <p:spPr bwMode="auto">
              <a:xfrm>
                <a:off x="11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2" name="Rectangle 555">
                <a:extLst>
                  <a:ext uri="{FF2B5EF4-FFF2-40B4-BE49-F238E27FC236}">
                    <a16:creationId xmlns:a16="http://schemas.microsoft.com/office/drawing/2014/main" id="{61352BED-379C-4DE1-8FC8-CBE20A750375}"/>
                  </a:ext>
                </a:extLst>
              </p:cNvPr>
              <p:cNvSpPr>
                <a:spLocks noChangeArrowheads="1"/>
              </p:cNvSpPr>
              <p:nvPr/>
            </p:nvSpPr>
            <p:spPr bwMode="auto">
              <a:xfrm>
                <a:off x="13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3" name="Rectangle 556">
                <a:extLst>
                  <a:ext uri="{FF2B5EF4-FFF2-40B4-BE49-F238E27FC236}">
                    <a16:creationId xmlns:a16="http://schemas.microsoft.com/office/drawing/2014/main" id="{C6893234-6A8D-4813-8221-2CDF13B21C34}"/>
                  </a:ext>
                </a:extLst>
              </p:cNvPr>
              <p:cNvSpPr>
                <a:spLocks noChangeArrowheads="1"/>
              </p:cNvSpPr>
              <p:nvPr/>
            </p:nvSpPr>
            <p:spPr bwMode="auto">
              <a:xfrm>
                <a:off x="137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4" name="Rectangle 557">
                <a:extLst>
                  <a:ext uri="{FF2B5EF4-FFF2-40B4-BE49-F238E27FC236}">
                    <a16:creationId xmlns:a16="http://schemas.microsoft.com/office/drawing/2014/main" id="{EF4ABA15-A64D-4115-9690-59F0DD377A03}"/>
                  </a:ext>
                </a:extLst>
              </p:cNvPr>
              <p:cNvSpPr>
                <a:spLocks noChangeArrowheads="1"/>
              </p:cNvSpPr>
              <p:nvPr/>
            </p:nvSpPr>
            <p:spPr bwMode="auto">
              <a:xfrm>
                <a:off x="15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5" name="Rectangle 558">
                <a:extLst>
                  <a:ext uri="{FF2B5EF4-FFF2-40B4-BE49-F238E27FC236}">
                    <a16:creationId xmlns:a16="http://schemas.microsoft.com/office/drawing/2014/main" id="{2DD4A353-A77E-4942-9B03-752B678D7B69}"/>
                  </a:ext>
                </a:extLst>
              </p:cNvPr>
              <p:cNvSpPr>
                <a:spLocks noChangeArrowheads="1"/>
              </p:cNvSpPr>
              <p:nvPr/>
            </p:nvSpPr>
            <p:spPr bwMode="auto">
              <a:xfrm>
                <a:off x="160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6" name="Rectangle 559">
                <a:extLst>
                  <a:ext uri="{FF2B5EF4-FFF2-40B4-BE49-F238E27FC236}">
                    <a16:creationId xmlns:a16="http://schemas.microsoft.com/office/drawing/2014/main" id="{C612D9C0-2269-4EA1-BFCF-FFF20E4CD219}"/>
                  </a:ext>
                </a:extLst>
              </p:cNvPr>
              <p:cNvSpPr>
                <a:spLocks noChangeArrowheads="1"/>
              </p:cNvSpPr>
              <p:nvPr/>
            </p:nvSpPr>
            <p:spPr bwMode="auto">
              <a:xfrm>
                <a:off x="18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7" name="Rectangle 560">
                <a:extLst>
                  <a:ext uri="{FF2B5EF4-FFF2-40B4-BE49-F238E27FC236}">
                    <a16:creationId xmlns:a16="http://schemas.microsoft.com/office/drawing/2014/main" id="{34DB3059-AA5C-4707-ACDF-B37DB86FD49F}"/>
                  </a:ext>
                </a:extLst>
              </p:cNvPr>
              <p:cNvSpPr>
                <a:spLocks noChangeArrowheads="1"/>
              </p:cNvSpPr>
              <p:nvPr/>
            </p:nvSpPr>
            <p:spPr bwMode="auto">
              <a:xfrm>
                <a:off x="182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8" name="Rectangle 561">
                <a:extLst>
                  <a:ext uri="{FF2B5EF4-FFF2-40B4-BE49-F238E27FC236}">
                    <a16:creationId xmlns:a16="http://schemas.microsoft.com/office/drawing/2014/main" id="{F1EAD74F-66B6-4F36-9738-F58CEDBE24B6}"/>
                  </a:ext>
                </a:extLst>
              </p:cNvPr>
              <p:cNvSpPr>
                <a:spLocks noChangeArrowheads="1"/>
              </p:cNvSpPr>
              <p:nvPr/>
            </p:nvSpPr>
            <p:spPr bwMode="auto">
              <a:xfrm>
                <a:off x="20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9" name="Rectangle 562">
                <a:extLst>
                  <a:ext uri="{FF2B5EF4-FFF2-40B4-BE49-F238E27FC236}">
                    <a16:creationId xmlns:a16="http://schemas.microsoft.com/office/drawing/2014/main" id="{C8125142-76E5-463E-8536-5B359EF44938}"/>
                  </a:ext>
                </a:extLst>
              </p:cNvPr>
              <p:cNvSpPr>
                <a:spLocks noChangeArrowheads="1"/>
              </p:cNvSpPr>
              <p:nvPr/>
            </p:nvSpPr>
            <p:spPr bwMode="auto">
              <a:xfrm>
                <a:off x="20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0" name="Rectangle 563">
                <a:extLst>
                  <a:ext uri="{FF2B5EF4-FFF2-40B4-BE49-F238E27FC236}">
                    <a16:creationId xmlns:a16="http://schemas.microsoft.com/office/drawing/2014/main" id="{DDCDE92A-56BC-4BDB-9129-04DC6DCB6C43}"/>
                  </a:ext>
                </a:extLst>
              </p:cNvPr>
              <p:cNvSpPr>
                <a:spLocks noChangeArrowheads="1"/>
              </p:cNvSpPr>
              <p:nvPr/>
            </p:nvSpPr>
            <p:spPr bwMode="auto">
              <a:xfrm>
                <a:off x="22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1" name="Rectangle 564">
                <a:extLst>
                  <a:ext uri="{FF2B5EF4-FFF2-40B4-BE49-F238E27FC236}">
                    <a16:creationId xmlns:a16="http://schemas.microsoft.com/office/drawing/2014/main" id="{2DA0AA4E-2D1A-450D-85EE-3E93A85B4BDA}"/>
                  </a:ext>
                </a:extLst>
              </p:cNvPr>
              <p:cNvSpPr>
                <a:spLocks noChangeArrowheads="1"/>
              </p:cNvSpPr>
              <p:nvPr/>
            </p:nvSpPr>
            <p:spPr bwMode="auto">
              <a:xfrm>
                <a:off x="2276"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2" name="Rectangle 565">
                <a:extLst>
                  <a:ext uri="{FF2B5EF4-FFF2-40B4-BE49-F238E27FC236}">
                    <a16:creationId xmlns:a16="http://schemas.microsoft.com/office/drawing/2014/main" id="{4C0A51C4-8903-4676-9E0A-E089038053B0}"/>
                  </a:ext>
                </a:extLst>
              </p:cNvPr>
              <p:cNvSpPr>
                <a:spLocks noChangeArrowheads="1"/>
              </p:cNvSpPr>
              <p:nvPr/>
            </p:nvSpPr>
            <p:spPr bwMode="auto">
              <a:xfrm>
                <a:off x="249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3" name="Rectangle 566">
                <a:extLst>
                  <a:ext uri="{FF2B5EF4-FFF2-40B4-BE49-F238E27FC236}">
                    <a16:creationId xmlns:a16="http://schemas.microsoft.com/office/drawing/2014/main" id="{5D1C3D36-F1FE-46C3-944C-5BDDC7CA5DB8}"/>
                  </a:ext>
                </a:extLst>
              </p:cNvPr>
              <p:cNvSpPr>
                <a:spLocks noChangeArrowheads="1"/>
              </p:cNvSpPr>
              <p:nvPr/>
            </p:nvSpPr>
            <p:spPr bwMode="auto">
              <a:xfrm>
                <a:off x="24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4" name="Rectangle 567">
                <a:extLst>
                  <a:ext uri="{FF2B5EF4-FFF2-40B4-BE49-F238E27FC236}">
                    <a16:creationId xmlns:a16="http://schemas.microsoft.com/office/drawing/2014/main" id="{19D00A7D-D53A-4FBA-BC3D-28E3012540AE}"/>
                  </a:ext>
                </a:extLst>
              </p:cNvPr>
              <p:cNvSpPr>
                <a:spLocks noChangeArrowheads="1"/>
              </p:cNvSpPr>
              <p:nvPr/>
            </p:nvSpPr>
            <p:spPr bwMode="auto">
              <a:xfrm>
                <a:off x="250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5" name="Rectangle 568">
                <a:extLst>
                  <a:ext uri="{FF2B5EF4-FFF2-40B4-BE49-F238E27FC236}">
                    <a16:creationId xmlns:a16="http://schemas.microsoft.com/office/drawing/2014/main" id="{521EE268-307F-4262-B669-64A1B587FC24}"/>
                  </a:ext>
                </a:extLst>
              </p:cNvPr>
              <p:cNvSpPr>
                <a:spLocks noChangeArrowheads="1"/>
              </p:cNvSpPr>
              <p:nvPr/>
            </p:nvSpPr>
            <p:spPr bwMode="auto">
              <a:xfrm>
                <a:off x="2511" y="188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6" name="Rectangle 569">
                <a:extLst>
                  <a:ext uri="{FF2B5EF4-FFF2-40B4-BE49-F238E27FC236}">
                    <a16:creationId xmlns:a16="http://schemas.microsoft.com/office/drawing/2014/main" id="{74516C54-0F2B-4402-ADCE-6DEF79D3B639}"/>
                  </a:ext>
                </a:extLst>
              </p:cNvPr>
              <p:cNvSpPr>
                <a:spLocks noChangeArrowheads="1"/>
              </p:cNvSpPr>
              <p:nvPr/>
            </p:nvSpPr>
            <p:spPr bwMode="auto">
              <a:xfrm>
                <a:off x="27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7" name="Rectangle 570">
                <a:extLst>
                  <a:ext uri="{FF2B5EF4-FFF2-40B4-BE49-F238E27FC236}">
                    <a16:creationId xmlns:a16="http://schemas.microsoft.com/office/drawing/2014/main" id="{1109CDE2-3073-430D-A632-69FEDA85FC40}"/>
                  </a:ext>
                </a:extLst>
              </p:cNvPr>
              <p:cNvSpPr>
                <a:spLocks noChangeArrowheads="1"/>
              </p:cNvSpPr>
              <p:nvPr/>
            </p:nvSpPr>
            <p:spPr bwMode="auto">
              <a:xfrm>
                <a:off x="2727"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8" name="Rectangle 571">
                <a:extLst>
                  <a:ext uri="{FF2B5EF4-FFF2-40B4-BE49-F238E27FC236}">
                    <a16:creationId xmlns:a16="http://schemas.microsoft.com/office/drawing/2014/main" id="{0850DC3C-ADE0-4761-B4E3-9D6817308100}"/>
                  </a:ext>
                </a:extLst>
              </p:cNvPr>
              <p:cNvSpPr>
                <a:spLocks noChangeArrowheads="1"/>
              </p:cNvSpPr>
              <p:nvPr/>
            </p:nvSpPr>
            <p:spPr bwMode="auto">
              <a:xfrm>
                <a:off x="29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9" name="Rectangle 572">
                <a:extLst>
                  <a:ext uri="{FF2B5EF4-FFF2-40B4-BE49-F238E27FC236}">
                    <a16:creationId xmlns:a16="http://schemas.microsoft.com/office/drawing/2014/main" id="{E3263D6D-CD59-47E5-92F4-9B418C1CAB84}"/>
                  </a:ext>
                </a:extLst>
              </p:cNvPr>
              <p:cNvSpPr>
                <a:spLocks noChangeArrowheads="1"/>
              </p:cNvSpPr>
              <p:nvPr/>
            </p:nvSpPr>
            <p:spPr bwMode="auto">
              <a:xfrm>
                <a:off x="295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0" name="Rectangle 573">
                <a:extLst>
                  <a:ext uri="{FF2B5EF4-FFF2-40B4-BE49-F238E27FC236}">
                    <a16:creationId xmlns:a16="http://schemas.microsoft.com/office/drawing/2014/main" id="{9AFDC992-2458-4AA3-B052-D586A615FFAE}"/>
                  </a:ext>
                </a:extLst>
              </p:cNvPr>
              <p:cNvSpPr>
                <a:spLocks noChangeArrowheads="1"/>
              </p:cNvSpPr>
              <p:nvPr/>
            </p:nvSpPr>
            <p:spPr bwMode="auto">
              <a:xfrm>
                <a:off x="316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1" name="Rectangle 574">
                <a:extLst>
                  <a:ext uri="{FF2B5EF4-FFF2-40B4-BE49-F238E27FC236}">
                    <a16:creationId xmlns:a16="http://schemas.microsoft.com/office/drawing/2014/main" id="{D6B541D9-6610-4FCF-A7A5-A5C8B4492B30}"/>
                  </a:ext>
                </a:extLst>
              </p:cNvPr>
              <p:cNvSpPr>
                <a:spLocks noChangeArrowheads="1"/>
              </p:cNvSpPr>
              <p:nvPr/>
            </p:nvSpPr>
            <p:spPr bwMode="auto">
              <a:xfrm>
                <a:off x="317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2" name="Rectangle 575">
                <a:extLst>
                  <a:ext uri="{FF2B5EF4-FFF2-40B4-BE49-F238E27FC236}">
                    <a16:creationId xmlns:a16="http://schemas.microsoft.com/office/drawing/2014/main" id="{47999E68-6604-4538-AFE2-967D5961AA8F}"/>
                  </a:ext>
                </a:extLst>
              </p:cNvPr>
              <p:cNvSpPr>
                <a:spLocks noChangeArrowheads="1"/>
              </p:cNvSpPr>
              <p:nvPr/>
            </p:nvSpPr>
            <p:spPr bwMode="auto">
              <a:xfrm>
                <a:off x="33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3" name="Rectangle 576">
                <a:extLst>
                  <a:ext uri="{FF2B5EF4-FFF2-40B4-BE49-F238E27FC236}">
                    <a16:creationId xmlns:a16="http://schemas.microsoft.com/office/drawing/2014/main" id="{F6E76805-515E-466A-A777-61A17DB5CCD2}"/>
                  </a:ext>
                </a:extLst>
              </p:cNvPr>
              <p:cNvSpPr>
                <a:spLocks noChangeArrowheads="1"/>
              </p:cNvSpPr>
              <p:nvPr/>
            </p:nvSpPr>
            <p:spPr bwMode="auto">
              <a:xfrm>
                <a:off x="3401"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4" name="Rectangle 577">
                <a:extLst>
                  <a:ext uri="{FF2B5EF4-FFF2-40B4-BE49-F238E27FC236}">
                    <a16:creationId xmlns:a16="http://schemas.microsoft.com/office/drawing/2014/main" id="{C1331BDC-5B5B-484B-8E4B-4BD5DFCE1024}"/>
                  </a:ext>
                </a:extLst>
              </p:cNvPr>
              <p:cNvSpPr>
                <a:spLocks noChangeArrowheads="1"/>
              </p:cNvSpPr>
              <p:nvPr/>
            </p:nvSpPr>
            <p:spPr bwMode="auto">
              <a:xfrm>
                <a:off x="3617" y="188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5" name="Rectangle 578">
                <a:extLst>
                  <a:ext uri="{FF2B5EF4-FFF2-40B4-BE49-F238E27FC236}">
                    <a16:creationId xmlns:a16="http://schemas.microsoft.com/office/drawing/2014/main" id="{9074F705-84AD-44C2-9A3E-043F77D40D06}"/>
                  </a:ext>
                </a:extLst>
              </p:cNvPr>
              <p:cNvSpPr>
                <a:spLocks noChangeArrowheads="1"/>
              </p:cNvSpPr>
              <p:nvPr/>
            </p:nvSpPr>
            <p:spPr bwMode="auto">
              <a:xfrm>
                <a:off x="362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6" name="Rectangle 579">
                <a:extLst>
                  <a:ext uri="{FF2B5EF4-FFF2-40B4-BE49-F238E27FC236}">
                    <a16:creationId xmlns:a16="http://schemas.microsoft.com/office/drawing/2014/main" id="{F0F2A88E-9D92-432E-8067-66134B00A81D}"/>
                  </a:ext>
                </a:extLst>
              </p:cNvPr>
              <p:cNvSpPr>
                <a:spLocks noChangeArrowheads="1"/>
              </p:cNvSpPr>
              <p:nvPr/>
            </p:nvSpPr>
            <p:spPr bwMode="auto">
              <a:xfrm>
                <a:off x="384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7" name="Rectangle 580">
                <a:extLst>
                  <a:ext uri="{FF2B5EF4-FFF2-40B4-BE49-F238E27FC236}">
                    <a16:creationId xmlns:a16="http://schemas.microsoft.com/office/drawing/2014/main" id="{27BEC61B-E606-49B6-8A94-1CDE9D256DDF}"/>
                  </a:ext>
                </a:extLst>
              </p:cNvPr>
              <p:cNvSpPr>
                <a:spLocks noChangeArrowheads="1"/>
              </p:cNvSpPr>
              <p:nvPr/>
            </p:nvSpPr>
            <p:spPr bwMode="auto">
              <a:xfrm>
                <a:off x="38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8" name="Rectangle 581">
                <a:extLst>
                  <a:ext uri="{FF2B5EF4-FFF2-40B4-BE49-F238E27FC236}">
                    <a16:creationId xmlns:a16="http://schemas.microsoft.com/office/drawing/2014/main" id="{FC68EB7F-3BC9-4BA0-9493-23982F876FCD}"/>
                  </a:ext>
                </a:extLst>
              </p:cNvPr>
              <p:cNvSpPr>
                <a:spLocks noChangeArrowheads="1"/>
              </p:cNvSpPr>
              <p:nvPr/>
            </p:nvSpPr>
            <p:spPr bwMode="auto">
              <a:xfrm>
                <a:off x="385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9" name="Rectangle 582">
                <a:extLst>
                  <a:ext uri="{FF2B5EF4-FFF2-40B4-BE49-F238E27FC236}">
                    <a16:creationId xmlns:a16="http://schemas.microsoft.com/office/drawing/2014/main" id="{4966C18B-49C9-4326-ACED-A096B8BA2B97}"/>
                  </a:ext>
                </a:extLst>
              </p:cNvPr>
              <p:cNvSpPr>
                <a:spLocks noChangeArrowheads="1"/>
              </p:cNvSpPr>
              <p:nvPr/>
            </p:nvSpPr>
            <p:spPr bwMode="auto">
              <a:xfrm>
                <a:off x="3862" y="188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0" name="Rectangle 583">
                <a:extLst>
                  <a:ext uri="{FF2B5EF4-FFF2-40B4-BE49-F238E27FC236}">
                    <a16:creationId xmlns:a16="http://schemas.microsoft.com/office/drawing/2014/main" id="{C5FA7DBE-5907-4FA7-8D7B-FCD382333F06}"/>
                  </a:ext>
                </a:extLst>
              </p:cNvPr>
              <p:cNvSpPr>
                <a:spLocks noChangeArrowheads="1"/>
              </p:cNvSpPr>
              <p:nvPr/>
            </p:nvSpPr>
            <p:spPr bwMode="auto">
              <a:xfrm>
                <a:off x="5195"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1" name="Rectangle 584">
                <a:extLst>
                  <a:ext uri="{FF2B5EF4-FFF2-40B4-BE49-F238E27FC236}">
                    <a16:creationId xmlns:a16="http://schemas.microsoft.com/office/drawing/2014/main" id="{65012C2E-C1B5-4058-B894-A152101554A5}"/>
                  </a:ext>
                </a:extLst>
              </p:cNvPr>
              <p:cNvSpPr>
                <a:spLocks noChangeArrowheads="1"/>
              </p:cNvSpPr>
              <p:nvPr/>
            </p:nvSpPr>
            <p:spPr bwMode="auto">
              <a:xfrm>
                <a:off x="51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2" name="Rectangle 585">
                <a:extLst>
                  <a:ext uri="{FF2B5EF4-FFF2-40B4-BE49-F238E27FC236}">
                    <a16:creationId xmlns:a16="http://schemas.microsoft.com/office/drawing/2014/main" id="{E3C05798-BD9D-42DF-B767-F38C165A0F25}"/>
                  </a:ext>
                </a:extLst>
              </p:cNvPr>
              <p:cNvSpPr>
                <a:spLocks noChangeArrowheads="1"/>
              </p:cNvSpPr>
              <p:nvPr/>
            </p:nvSpPr>
            <p:spPr bwMode="auto">
              <a:xfrm>
                <a:off x="334"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3" name="Rectangle 586">
                <a:extLst>
                  <a:ext uri="{FF2B5EF4-FFF2-40B4-BE49-F238E27FC236}">
                    <a16:creationId xmlns:a16="http://schemas.microsoft.com/office/drawing/2014/main" id="{06C38A15-791B-45D9-A35B-0D385F0747B6}"/>
                  </a:ext>
                </a:extLst>
              </p:cNvPr>
              <p:cNvSpPr>
                <a:spLocks noChangeArrowheads="1"/>
              </p:cNvSpPr>
              <p:nvPr/>
            </p:nvSpPr>
            <p:spPr bwMode="auto">
              <a:xfrm>
                <a:off x="11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4" name="Rectangle 587">
                <a:extLst>
                  <a:ext uri="{FF2B5EF4-FFF2-40B4-BE49-F238E27FC236}">
                    <a16:creationId xmlns:a16="http://schemas.microsoft.com/office/drawing/2014/main" id="{0AAFBBAF-9DFB-4EFA-9680-47C64DBED10B}"/>
                  </a:ext>
                </a:extLst>
              </p:cNvPr>
              <p:cNvSpPr>
                <a:spLocks noChangeArrowheads="1"/>
              </p:cNvSpPr>
              <p:nvPr/>
            </p:nvSpPr>
            <p:spPr bwMode="auto">
              <a:xfrm>
                <a:off x="249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5" name="Rectangle 588">
                <a:extLst>
                  <a:ext uri="{FF2B5EF4-FFF2-40B4-BE49-F238E27FC236}">
                    <a16:creationId xmlns:a16="http://schemas.microsoft.com/office/drawing/2014/main" id="{4A3AA252-996C-471E-876B-975F4927D491}"/>
                  </a:ext>
                </a:extLst>
              </p:cNvPr>
              <p:cNvSpPr>
                <a:spLocks noChangeArrowheads="1"/>
              </p:cNvSpPr>
              <p:nvPr/>
            </p:nvSpPr>
            <p:spPr bwMode="auto">
              <a:xfrm>
                <a:off x="38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6" name="Rectangle 589">
                <a:extLst>
                  <a:ext uri="{FF2B5EF4-FFF2-40B4-BE49-F238E27FC236}">
                    <a16:creationId xmlns:a16="http://schemas.microsoft.com/office/drawing/2014/main" id="{EC9EAF7C-960B-4E85-AB0D-4930E170334E}"/>
                  </a:ext>
                </a:extLst>
              </p:cNvPr>
              <p:cNvSpPr>
                <a:spLocks noChangeArrowheads="1"/>
              </p:cNvSpPr>
              <p:nvPr/>
            </p:nvSpPr>
            <p:spPr bwMode="auto">
              <a:xfrm>
                <a:off x="5195"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7" name="Rectangle 590">
                <a:extLst>
                  <a:ext uri="{FF2B5EF4-FFF2-40B4-BE49-F238E27FC236}">
                    <a16:creationId xmlns:a16="http://schemas.microsoft.com/office/drawing/2014/main" id="{57C18014-A4C0-42FC-BE1F-7EDD5E2E68D6}"/>
                  </a:ext>
                </a:extLst>
              </p:cNvPr>
              <p:cNvSpPr>
                <a:spLocks noChangeArrowheads="1"/>
              </p:cNvSpPr>
              <p:nvPr/>
            </p:nvSpPr>
            <p:spPr bwMode="auto">
              <a:xfrm>
                <a:off x="12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8" name="Rectangle 591">
                <a:extLst>
                  <a:ext uri="{FF2B5EF4-FFF2-40B4-BE49-F238E27FC236}">
                    <a16:creationId xmlns:a16="http://schemas.microsoft.com/office/drawing/2014/main" id="{3DFBFDE3-1230-46AF-A688-2C1A7DC56B6C}"/>
                  </a:ext>
                </a:extLst>
              </p:cNvPr>
              <p:cNvSpPr>
                <a:spLocks noChangeArrowheads="1"/>
              </p:cNvSpPr>
              <p:nvPr/>
            </p:nvSpPr>
            <p:spPr bwMode="auto">
              <a:xfrm>
                <a:off x="12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9" name="Rectangle 592">
                <a:extLst>
                  <a:ext uri="{FF2B5EF4-FFF2-40B4-BE49-F238E27FC236}">
                    <a16:creationId xmlns:a16="http://schemas.microsoft.com/office/drawing/2014/main" id="{0291CF98-586A-4B7B-9034-48F8987854D4}"/>
                  </a:ext>
                </a:extLst>
              </p:cNvPr>
              <p:cNvSpPr>
                <a:spLocks noChangeArrowheads="1"/>
              </p:cNvSpPr>
              <p:nvPr/>
            </p:nvSpPr>
            <p:spPr bwMode="auto">
              <a:xfrm>
                <a:off x="14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0" name="Rectangle 593">
                <a:extLst>
                  <a:ext uri="{FF2B5EF4-FFF2-40B4-BE49-F238E27FC236}">
                    <a16:creationId xmlns:a16="http://schemas.microsoft.com/office/drawing/2014/main" id="{21160AB8-5719-4CAA-A978-B1B09737EDA2}"/>
                  </a:ext>
                </a:extLst>
              </p:cNvPr>
              <p:cNvSpPr>
                <a:spLocks noChangeArrowheads="1"/>
              </p:cNvSpPr>
              <p:nvPr/>
            </p:nvSpPr>
            <p:spPr bwMode="auto">
              <a:xfrm>
                <a:off x="1504"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1" name="Rectangle 594">
                <a:extLst>
                  <a:ext uri="{FF2B5EF4-FFF2-40B4-BE49-F238E27FC236}">
                    <a16:creationId xmlns:a16="http://schemas.microsoft.com/office/drawing/2014/main" id="{31C63E2D-5DF0-45AB-8D1F-15B2DE72FE2E}"/>
                  </a:ext>
                </a:extLst>
              </p:cNvPr>
              <p:cNvSpPr>
                <a:spLocks noChangeArrowheads="1"/>
              </p:cNvSpPr>
              <p:nvPr/>
            </p:nvSpPr>
            <p:spPr bwMode="auto">
              <a:xfrm>
                <a:off x="16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2" name="Rectangle 595">
                <a:extLst>
                  <a:ext uri="{FF2B5EF4-FFF2-40B4-BE49-F238E27FC236}">
                    <a16:creationId xmlns:a16="http://schemas.microsoft.com/office/drawing/2014/main" id="{490B4455-8F08-4869-B216-02D9260B8DB3}"/>
                  </a:ext>
                </a:extLst>
              </p:cNvPr>
              <p:cNvSpPr>
                <a:spLocks noChangeArrowheads="1"/>
              </p:cNvSpPr>
              <p:nvPr/>
            </p:nvSpPr>
            <p:spPr bwMode="auto">
              <a:xfrm>
                <a:off x="173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3" name="Rectangle 596">
                <a:extLst>
                  <a:ext uri="{FF2B5EF4-FFF2-40B4-BE49-F238E27FC236}">
                    <a16:creationId xmlns:a16="http://schemas.microsoft.com/office/drawing/2014/main" id="{8BDB94E1-64DE-4506-84D1-FB7986F8FE42}"/>
                  </a:ext>
                </a:extLst>
              </p:cNvPr>
              <p:cNvSpPr>
                <a:spLocks noChangeArrowheads="1"/>
              </p:cNvSpPr>
              <p:nvPr/>
            </p:nvSpPr>
            <p:spPr bwMode="auto">
              <a:xfrm>
                <a:off x="19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4" name="Rectangle 597">
                <a:extLst>
                  <a:ext uri="{FF2B5EF4-FFF2-40B4-BE49-F238E27FC236}">
                    <a16:creationId xmlns:a16="http://schemas.microsoft.com/office/drawing/2014/main" id="{A5E2BB40-0F6E-47F0-A4D2-E4A6E03065AA}"/>
                  </a:ext>
                </a:extLst>
              </p:cNvPr>
              <p:cNvSpPr>
                <a:spLocks noChangeArrowheads="1"/>
              </p:cNvSpPr>
              <p:nvPr/>
            </p:nvSpPr>
            <p:spPr bwMode="auto">
              <a:xfrm>
                <a:off x="19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5" name="Rectangle 598">
                <a:extLst>
                  <a:ext uri="{FF2B5EF4-FFF2-40B4-BE49-F238E27FC236}">
                    <a16:creationId xmlns:a16="http://schemas.microsoft.com/office/drawing/2014/main" id="{C6EB0727-F870-4D05-93C9-A15F47EC0C42}"/>
                  </a:ext>
                </a:extLst>
              </p:cNvPr>
              <p:cNvSpPr>
                <a:spLocks noChangeArrowheads="1"/>
              </p:cNvSpPr>
              <p:nvPr/>
            </p:nvSpPr>
            <p:spPr bwMode="auto">
              <a:xfrm>
                <a:off x="2137"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6" name="Rectangle 599">
                <a:extLst>
                  <a:ext uri="{FF2B5EF4-FFF2-40B4-BE49-F238E27FC236}">
                    <a16:creationId xmlns:a16="http://schemas.microsoft.com/office/drawing/2014/main" id="{013D5248-8E34-4D54-BA16-8F0ED5616D71}"/>
                  </a:ext>
                </a:extLst>
              </p:cNvPr>
              <p:cNvSpPr>
                <a:spLocks noChangeArrowheads="1"/>
              </p:cNvSpPr>
              <p:nvPr/>
            </p:nvSpPr>
            <p:spPr bwMode="auto">
              <a:xfrm>
                <a:off x="21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7" name="Rectangle 600">
                <a:extLst>
                  <a:ext uri="{FF2B5EF4-FFF2-40B4-BE49-F238E27FC236}">
                    <a16:creationId xmlns:a16="http://schemas.microsoft.com/office/drawing/2014/main" id="{5D4F37F3-1DB6-4C0C-B9A3-B593D34361B4}"/>
                  </a:ext>
                </a:extLst>
              </p:cNvPr>
              <p:cNvSpPr>
                <a:spLocks noChangeArrowheads="1"/>
              </p:cNvSpPr>
              <p:nvPr/>
            </p:nvSpPr>
            <p:spPr bwMode="auto">
              <a:xfrm>
                <a:off x="2325"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8" name="Rectangle 601">
                <a:extLst>
                  <a:ext uri="{FF2B5EF4-FFF2-40B4-BE49-F238E27FC236}">
                    <a16:creationId xmlns:a16="http://schemas.microsoft.com/office/drawing/2014/main" id="{73F0F98E-FBF6-4AFA-92C7-0B6CC6F3F80E}"/>
                  </a:ext>
                </a:extLst>
              </p:cNvPr>
              <p:cNvSpPr>
                <a:spLocks noChangeArrowheads="1"/>
              </p:cNvSpPr>
              <p:nvPr/>
            </p:nvSpPr>
            <p:spPr bwMode="auto">
              <a:xfrm>
                <a:off x="2442"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9" name="Rectangle 602">
                <a:extLst>
                  <a:ext uri="{FF2B5EF4-FFF2-40B4-BE49-F238E27FC236}">
                    <a16:creationId xmlns:a16="http://schemas.microsoft.com/office/drawing/2014/main" id="{30F5D41E-8DEB-48DC-8750-C5F6C1973C83}"/>
                  </a:ext>
                </a:extLst>
              </p:cNvPr>
              <p:cNvSpPr>
                <a:spLocks noChangeArrowheads="1"/>
              </p:cNvSpPr>
              <p:nvPr/>
            </p:nvSpPr>
            <p:spPr bwMode="auto">
              <a:xfrm>
                <a:off x="25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0" name="Rectangle 603">
                <a:extLst>
                  <a:ext uri="{FF2B5EF4-FFF2-40B4-BE49-F238E27FC236}">
                    <a16:creationId xmlns:a16="http://schemas.microsoft.com/office/drawing/2014/main" id="{607497C8-4738-474B-8A21-A882AA0427B0}"/>
                  </a:ext>
                </a:extLst>
              </p:cNvPr>
              <p:cNvSpPr>
                <a:spLocks noChangeArrowheads="1"/>
              </p:cNvSpPr>
              <p:nvPr/>
            </p:nvSpPr>
            <p:spPr bwMode="auto">
              <a:xfrm>
                <a:off x="26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1" name="Rectangle 604">
                <a:extLst>
                  <a:ext uri="{FF2B5EF4-FFF2-40B4-BE49-F238E27FC236}">
                    <a16:creationId xmlns:a16="http://schemas.microsoft.com/office/drawing/2014/main" id="{0754104C-B911-4FB0-BAA4-8CD3D0B959CE}"/>
                  </a:ext>
                </a:extLst>
              </p:cNvPr>
              <p:cNvSpPr>
                <a:spLocks noChangeArrowheads="1"/>
              </p:cNvSpPr>
              <p:nvPr/>
            </p:nvSpPr>
            <p:spPr bwMode="auto">
              <a:xfrm>
                <a:off x="28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2" name="Rectangle 605">
                <a:extLst>
                  <a:ext uri="{FF2B5EF4-FFF2-40B4-BE49-F238E27FC236}">
                    <a16:creationId xmlns:a16="http://schemas.microsoft.com/office/drawing/2014/main" id="{5A612FCA-E445-4F61-BFEE-E91F07379D25}"/>
                  </a:ext>
                </a:extLst>
              </p:cNvPr>
              <p:cNvSpPr>
                <a:spLocks noChangeArrowheads="1"/>
              </p:cNvSpPr>
              <p:nvPr/>
            </p:nvSpPr>
            <p:spPr bwMode="auto">
              <a:xfrm>
                <a:off x="28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3" name="Rectangle 606">
                <a:extLst>
                  <a:ext uri="{FF2B5EF4-FFF2-40B4-BE49-F238E27FC236}">
                    <a16:creationId xmlns:a16="http://schemas.microsoft.com/office/drawing/2014/main" id="{5F0E29D0-DD07-4F3C-9474-D7497920F84B}"/>
                  </a:ext>
                </a:extLst>
              </p:cNvPr>
              <p:cNvSpPr>
                <a:spLocks noChangeArrowheads="1"/>
              </p:cNvSpPr>
              <p:nvPr/>
            </p:nvSpPr>
            <p:spPr bwMode="auto">
              <a:xfrm>
                <a:off x="30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8" name="Group 808">
              <a:extLst>
                <a:ext uri="{FF2B5EF4-FFF2-40B4-BE49-F238E27FC236}">
                  <a16:creationId xmlns:a16="http://schemas.microsoft.com/office/drawing/2014/main" id="{34A79ECA-D0BC-4439-AF06-A6BF014A51FA}"/>
                </a:ext>
              </a:extLst>
            </p:cNvPr>
            <p:cNvGrpSpPr>
              <a:grpSpLocks/>
            </p:cNvGrpSpPr>
            <p:nvPr/>
          </p:nvGrpSpPr>
          <p:grpSpPr bwMode="auto">
            <a:xfrm>
              <a:off x="334" y="1983"/>
              <a:ext cx="4868" cy="506"/>
              <a:chOff x="334" y="1983"/>
              <a:chExt cx="4868" cy="506"/>
            </a:xfrm>
          </p:grpSpPr>
          <p:sp>
            <p:nvSpPr>
              <p:cNvPr id="3254" name="Rectangle 608">
                <a:extLst>
                  <a:ext uri="{FF2B5EF4-FFF2-40B4-BE49-F238E27FC236}">
                    <a16:creationId xmlns:a16="http://schemas.microsoft.com/office/drawing/2014/main" id="{8B359F67-46D9-435D-8C64-50CCA6843885}"/>
                  </a:ext>
                </a:extLst>
              </p:cNvPr>
              <p:cNvSpPr>
                <a:spLocks noChangeArrowheads="1"/>
              </p:cNvSpPr>
              <p:nvPr/>
            </p:nvSpPr>
            <p:spPr bwMode="auto">
              <a:xfrm>
                <a:off x="308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5" name="Rectangle 609">
                <a:extLst>
                  <a:ext uri="{FF2B5EF4-FFF2-40B4-BE49-F238E27FC236}">
                    <a16:creationId xmlns:a16="http://schemas.microsoft.com/office/drawing/2014/main" id="{19E013BE-DD9A-4FF4-96EA-AB7B7B75187D}"/>
                  </a:ext>
                </a:extLst>
              </p:cNvPr>
              <p:cNvSpPr>
                <a:spLocks noChangeArrowheads="1"/>
              </p:cNvSpPr>
              <p:nvPr/>
            </p:nvSpPr>
            <p:spPr bwMode="auto">
              <a:xfrm>
                <a:off x="32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6" name="Rectangle 610">
                <a:extLst>
                  <a:ext uri="{FF2B5EF4-FFF2-40B4-BE49-F238E27FC236}">
                    <a16:creationId xmlns:a16="http://schemas.microsoft.com/office/drawing/2014/main" id="{C2FECEF5-B271-4DFB-BF09-2C1016A8C3E1}"/>
                  </a:ext>
                </a:extLst>
              </p:cNvPr>
              <p:cNvSpPr>
                <a:spLocks noChangeArrowheads="1"/>
              </p:cNvSpPr>
              <p:nvPr/>
            </p:nvSpPr>
            <p:spPr bwMode="auto">
              <a:xfrm>
                <a:off x="330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7" name="Rectangle 611">
                <a:extLst>
                  <a:ext uri="{FF2B5EF4-FFF2-40B4-BE49-F238E27FC236}">
                    <a16:creationId xmlns:a16="http://schemas.microsoft.com/office/drawing/2014/main" id="{D926CDA4-CB6C-44B9-8193-57D46C6FB8BA}"/>
                  </a:ext>
                </a:extLst>
              </p:cNvPr>
              <p:cNvSpPr>
                <a:spLocks noChangeArrowheads="1"/>
              </p:cNvSpPr>
              <p:nvPr/>
            </p:nvSpPr>
            <p:spPr bwMode="auto">
              <a:xfrm>
                <a:off x="34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8" name="Rectangle 612">
                <a:extLst>
                  <a:ext uri="{FF2B5EF4-FFF2-40B4-BE49-F238E27FC236}">
                    <a16:creationId xmlns:a16="http://schemas.microsoft.com/office/drawing/2014/main" id="{C72FFE13-9034-4317-B691-4A15FB0CDBFF}"/>
                  </a:ext>
                </a:extLst>
              </p:cNvPr>
              <p:cNvSpPr>
                <a:spLocks noChangeArrowheads="1"/>
              </p:cNvSpPr>
              <p:nvPr/>
            </p:nvSpPr>
            <p:spPr bwMode="auto">
              <a:xfrm>
                <a:off x="35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9" name="Rectangle 613">
                <a:extLst>
                  <a:ext uri="{FF2B5EF4-FFF2-40B4-BE49-F238E27FC236}">
                    <a16:creationId xmlns:a16="http://schemas.microsoft.com/office/drawing/2014/main" id="{DCB2D429-9FD5-4D8B-A70D-2E27C048F208}"/>
                  </a:ext>
                </a:extLst>
              </p:cNvPr>
              <p:cNvSpPr>
                <a:spLocks noChangeArrowheads="1"/>
              </p:cNvSpPr>
              <p:nvPr/>
            </p:nvSpPr>
            <p:spPr bwMode="auto">
              <a:xfrm>
                <a:off x="3676"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0" name="Rectangle 614">
                <a:extLst>
                  <a:ext uri="{FF2B5EF4-FFF2-40B4-BE49-F238E27FC236}">
                    <a16:creationId xmlns:a16="http://schemas.microsoft.com/office/drawing/2014/main" id="{89FCFB77-58DC-49DA-9240-C33C4BD8C022}"/>
                  </a:ext>
                </a:extLst>
              </p:cNvPr>
              <p:cNvSpPr>
                <a:spLocks noChangeArrowheads="1"/>
              </p:cNvSpPr>
              <p:nvPr/>
            </p:nvSpPr>
            <p:spPr bwMode="auto">
              <a:xfrm>
                <a:off x="3793"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1" name="Rectangle 615">
                <a:extLst>
                  <a:ext uri="{FF2B5EF4-FFF2-40B4-BE49-F238E27FC236}">
                    <a16:creationId xmlns:a16="http://schemas.microsoft.com/office/drawing/2014/main" id="{3F0FA88A-FB78-475B-AD3D-1B28C16E5A55}"/>
                  </a:ext>
                </a:extLst>
              </p:cNvPr>
              <p:cNvSpPr>
                <a:spLocks noChangeArrowheads="1"/>
              </p:cNvSpPr>
              <p:nvPr/>
            </p:nvSpPr>
            <p:spPr bwMode="auto">
              <a:xfrm>
                <a:off x="4521"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2" name="Rectangle 616">
                <a:extLst>
                  <a:ext uri="{FF2B5EF4-FFF2-40B4-BE49-F238E27FC236}">
                    <a16:creationId xmlns:a16="http://schemas.microsoft.com/office/drawing/2014/main" id="{BB04D5B3-FF57-4C5F-B528-D439232891AE}"/>
                  </a:ext>
                </a:extLst>
              </p:cNvPr>
              <p:cNvSpPr>
                <a:spLocks noChangeArrowheads="1"/>
              </p:cNvSpPr>
              <p:nvPr/>
            </p:nvSpPr>
            <p:spPr bwMode="auto">
              <a:xfrm>
                <a:off x="334" y="198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Rectangle 617">
                <a:extLst>
                  <a:ext uri="{FF2B5EF4-FFF2-40B4-BE49-F238E27FC236}">
                    <a16:creationId xmlns:a16="http://schemas.microsoft.com/office/drawing/2014/main" id="{A4B7D11C-BA57-4947-93EB-5829E9E51624}"/>
                  </a:ext>
                </a:extLst>
              </p:cNvPr>
              <p:cNvSpPr>
                <a:spLocks noChangeArrowheads="1"/>
              </p:cNvSpPr>
              <p:nvPr/>
            </p:nvSpPr>
            <p:spPr bwMode="auto">
              <a:xfrm>
                <a:off x="1141" y="1983"/>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Rectangle 618">
                <a:extLst>
                  <a:ext uri="{FF2B5EF4-FFF2-40B4-BE49-F238E27FC236}">
                    <a16:creationId xmlns:a16="http://schemas.microsoft.com/office/drawing/2014/main" id="{12531922-1438-4259-9892-3ED48C77F7EE}"/>
                  </a:ext>
                </a:extLst>
              </p:cNvPr>
              <p:cNvSpPr>
                <a:spLocks noChangeArrowheads="1"/>
              </p:cNvSpPr>
              <p:nvPr/>
            </p:nvSpPr>
            <p:spPr bwMode="auto">
              <a:xfrm>
                <a:off x="11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Rectangle 619">
                <a:extLst>
                  <a:ext uri="{FF2B5EF4-FFF2-40B4-BE49-F238E27FC236}">
                    <a16:creationId xmlns:a16="http://schemas.microsoft.com/office/drawing/2014/main" id="{5BC51020-6F25-4A97-BEC1-2D7195A3F3DA}"/>
                  </a:ext>
                </a:extLst>
              </p:cNvPr>
              <p:cNvSpPr>
                <a:spLocks noChangeArrowheads="1"/>
              </p:cNvSpPr>
              <p:nvPr/>
            </p:nvSpPr>
            <p:spPr bwMode="auto">
              <a:xfrm>
                <a:off x="11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Rectangle 620">
                <a:extLst>
                  <a:ext uri="{FF2B5EF4-FFF2-40B4-BE49-F238E27FC236}">
                    <a16:creationId xmlns:a16="http://schemas.microsoft.com/office/drawing/2014/main" id="{48A4648A-445C-4BC0-8F80-28C43DF1EA39}"/>
                  </a:ext>
                </a:extLst>
              </p:cNvPr>
              <p:cNvSpPr>
                <a:spLocks noChangeArrowheads="1"/>
              </p:cNvSpPr>
              <p:nvPr/>
            </p:nvSpPr>
            <p:spPr bwMode="auto">
              <a:xfrm>
                <a:off x="13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Rectangle 621">
                <a:extLst>
                  <a:ext uri="{FF2B5EF4-FFF2-40B4-BE49-F238E27FC236}">
                    <a16:creationId xmlns:a16="http://schemas.microsoft.com/office/drawing/2014/main" id="{695C5141-4467-49A0-A14A-AB4FDA42A0BC}"/>
                  </a:ext>
                </a:extLst>
              </p:cNvPr>
              <p:cNvSpPr>
                <a:spLocks noChangeArrowheads="1"/>
              </p:cNvSpPr>
              <p:nvPr/>
            </p:nvSpPr>
            <p:spPr bwMode="auto">
              <a:xfrm>
                <a:off x="13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Rectangle 622">
                <a:extLst>
                  <a:ext uri="{FF2B5EF4-FFF2-40B4-BE49-F238E27FC236}">
                    <a16:creationId xmlns:a16="http://schemas.microsoft.com/office/drawing/2014/main" id="{18193DEA-6E67-4778-BD2E-045FD58EF4D8}"/>
                  </a:ext>
                </a:extLst>
              </p:cNvPr>
              <p:cNvSpPr>
                <a:spLocks noChangeArrowheads="1"/>
              </p:cNvSpPr>
              <p:nvPr/>
            </p:nvSpPr>
            <p:spPr bwMode="auto">
              <a:xfrm>
                <a:off x="137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Rectangle 623">
                <a:extLst>
                  <a:ext uri="{FF2B5EF4-FFF2-40B4-BE49-F238E27FC236}">
                    <a16:creationId xmlns:a16="http://schemas.microsoft.com/office/drawing/2014/main" id="{1C916317-41E9-44B6-94E0-2355F920EB50}"/>
                  </a:ext>
                </a:extLst>
              </p:cNvPr>
              <p:cNvSpPr>
                <a:spLocks noChangeArrowheads="1"/>
              </p:cNvSpPr>
              <p:nvPr/>
            </p:nvSpPr>
            <p:spPr bwMode="auto">
              <a:xfrm>
                <a:off x="15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Rectangle 624">
                <a:extLst>
                  <a:ext uri="{FF2B5EF4-FFF2-40B4-BE49-F238E27FC236}">
                    <a16:creationId xmlns:a16="http://schemas.microsoft.com/office/drawing/2014/main" id="{082E0381-B0BD-4DFC-A0FA-B7763D982DEB}"/>
                  </a:ext>
                </a:extLst>
              </p:cNvPr>
              <p:cNvSpPr>
                <a:spLocks noChangeArrowheads="1"/>
              </p:cNvSpPr>
              <p:nvPr/>
            </p:nvSpPr>
            <p:spPr bwMode="auto">
              <a:xfrm>
                <a:off x="15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Rectangle 625">
                <a:extLst>
                  <a:ext uri="{FF2B5EF4-FFF2-40B4-BE49-F238E27FC236}">
                    <a16:creationId xmlns:a16="http://schemas.microsoft.com/office/drawing/2014/main" id="{75F8BE3A-399A-404D-9D59-98DA8EC0A918}"/>
                  </a:ext>
                </a:extLst>
              </p:cNvPr>
              <p:cNvSpPr>
                <a:spLocks noChangeArrowheads="1"/>
              </p:cNvSpPr>
              <p:nvPr/>
            </p:nvSpPr>
            <p:spPr bwMode="auto">
              <a:xfrm>
                <a:off x="160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2" name="Rectangle 626">
                <a:extLst>
                  <a:ext uri="{FF2B5EF4-FFF2-40B4-BE49-F238E27FC236}">
                    <a16:creationId xmlns:a16="http://schemas.microsoft.com/office/drawing/2014/main" id="{0D04A2A6-98D2-48A5-AFB0-B39F6EBFD3A7}"/>
                  </a:ext>
                </a:extLst>
              </p:cNvPr>
              <p:cNvSpPr>
                <a:spLocks noChangeArrowheads="1"/>
              </p:cNvSpPr>
              <p:nvPr/>
            </p:nvSpPr>
            <p:spPr bwMode="auto">
              <a:xfrm>
                <a:off x="18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3" name="Rectangle 627">
                <a:extLst>
                  <a:ext uri="{FF2B5EF4-FFF2-40B4-BE49-F238E27FC236}">
                    <a16:creationId xmlns:a16="http://schemas.microsoft.com/office/drawing/2014/main" id="{8FB1D04F-F2A8-499E-A66C-D4346AB689E9}"/>
                  </a:ext>
                </a:extLst>
              </p:cNvPr>
              <p:cNvSpPr>
                <a:spLocks noChangeArrowheads="1"/>
              </p:cNvSpPr>
              <p:nvPr/>
            </p:nvSpPr>
            <p:spPr bwMode="auto">
              <a:xfrm>
                <a:off x="18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4" name="Rectangle 628">
                <a:extLst>
                  <a:ext uri="{FF2B5EF4-FFF2-40B4-BE49-F238E27FC236}">
                    <a16:creationId xmlns:a16="http://schemas.microsoft.com/office/drawing/2014/main" id="{C35B9CFC-FB7D-4C7F-ABDD-976C1BCA4DED}"/>
                  </a:ext>
                </a:extLst>
              </p:cNvPr>
              <p:cNvSpPr>
                <a:spLocks noChangeArrowheads="1"/>
              </p:cNvSpPr>
              <p:nvPr/>
            </p:nvSpPr>
            <p:spPr bwMode="auto">
              <a:xfrm>
                <a:off x="182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5" name="Rectangle 629">
                <a:extLst>
                  <a:ext uri="{FF2B5EF4-FFF2-40B4-BE49-F238E27FC236}">
                    <a16:creationId xmlns:a16="http://schemas.microsoft.com/office/drawing/2014/main" id="{59B6E1D7-3258-47EE-BAAB-5763BB04395A}"/>
                  </a:ext>
                </a:extLst>
              </p:cNvPr>
              <p:cNvSpPr>
                <a:spLocks noChangeArrowheads="1"/>
              </p:cNvSpPr>
              <p:nvPr/>
            </p:nvSpPr>
            <p:spPr bwMode="auto">
              <a:xfrm>
                <a:off x="204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6" name="Rectangle 630">
                <a:extLst>
                  <a:ext uri="{FF2B5EF4-FFF2-40B4-BE49-F238E27FC236}">
                    <a16:creationId xmlns:a16="http://schemas.microsoft.com/office/drawing/2014/main" id="{159F755A-C5B8-4104-B966-433DFE82539B}"/>
                  </a:ext>
                </a:extLst>
              </p:cNvPr>
              <p:cNvSpPr>
                <a:spLocks noChangeArrowheads="1"/>
              </p:cNvSpPr>
              <p:nvPr/>
            </p:nvSpPr>
            <p:spPr bwMode="auto">
              <a:xfrm>
                <a:off x="20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7" name="Rectangle 631">
                <a:extLst>
                  <a:ext uri="{FF2B5EF4-FFF2-40B4-BE49-F238E27FC236}">
                    <a16:creationId xmlns:a16="http://schemas.microsoft.com/office/drawing/2014/main" id="{D8C214F8-ACE2-45C7-8728-EB9984A9740F}"/>
                  </a:ext>
                </a:extLst>
              </p:cNvPr>
              <p:cNvSpPr>
                <a:spLocks noChangeArrowheads="1"/>
              </p:cNvSpPr>
              <p:nvPr/>
            </p:nvSpPr>
            <p:spPr bwMode="auto">
              <a:xfrm>
                <a:off x="20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8" name="Rectangle 632">
                <a:extLst>
                  <a:ext uri="{FF2B5EF4-FFF2-40B4-BE49-F238E27FC236}">
                    <a16:creationId xmlns:a16="http://schemas.microsoft.com/office/drawing/2014/main" id="{31B6B03A-6BFD-468B-9FB8-303EF6147380}"/>
                  </a:ext>
                </a:extLst>
              </p:cNvPr>
              <p:cNvSpPr>
                <a:spLocks noChangeArrowheads="1"/>
              </p:cNvSpPr>
              <p:nvPr/>
            </p:nvSpPr>
            <p:spPr bwMode="auto">
              <a:xfrm>
                <a:off x="22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9" name="Rectangle 633">
                <a:extLst>
                  <a:ext uri="{FF2B5EF4-FFF2-40B4-BE49-F238E27FC236}">
                    <a16:creationId xmlns:a16="http://schemas.microsoft.com/office/drawing/2014/main" id="{D233B54C-E248-4B66-9D63-6A5D99BE03E4}"/>
                  </a:ext>
                </a:extLst>
              </p:cNvPr>
              <p:cNvSpPr>
                <a:spLocks noChangeArrowheads="1"/>
              </p:cNvSpPr>
              <p:nvPr/>
            </p:nvSpPr>
            <p:spPr bwMode="auto">
              <a:xfrm>
                <a:off x="22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0" name="Rectangle 634">
                <a:extLst>
                  <a:ext uri="{FF2B5EF4-FFF2-40B4-BE49-F238E27FC236}">
                    <a16:creationId xmlns:a16="http://schemas.microsoft.com/office/drawing/2014/main" id="{F68D056B-D9F7-4D30-9640-1B1EB633B047}"/>
                  </a:ext>
                </a:extLst>
              </p:cNvPr>
              <p:cNvSpPr>
                <a:spLocks noChangeArrowheads="1"/>
              </p:cNvSpPr>
              <p:nvPr/>
            </p:nvSpPr>
            <p:spPr bwMode="auto">
              <a:xfrm>
                <a:off x="2276"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1" name="Rectangle 635">
                <a:extLst>
                  <a:ext uri="{FF2B5EF4-FFF2-40B4-BE49-F238E27FC236}">
                    <a16:creationId xmlns:a16="http://schemas.microsoft.com/office/drawing/2014/main" id="{3CD844B4-1A6B-4379-9209-D6F2E9C69073}"/>
                  </a:ext>
                </a:extLst>
              </p:cNvPr>
              <p:cNvSpPr>
                <a:spLocks noChangeArrowheads="1"/>
              </p:cNvSpPr>
              <p:nvPr/>
            </p:nvSpPr>
            <p:spPr bwMode="auto">
              <a:xfrm>
                <a:off x="24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2" name="Rectangle 636">
                <a:extLst>
                  <a:ext uri="{FF2B5EF4-FFF2-40B4-BE49-F238E27FC236}">
                    <a16:creationId xmlns:a16="http://schemas.microsoft.com/office/drawing/2014/main" id="{F5E962C7-E269-42EB-B5DA-D5E1CB9818CB}"/>
                  </a:ext>
                </a:extLst>
              </p:cNvPr>
              <p:cNvSpPr>
                <a:spLocks noChangeArrowheads="1"/>
              </p:cNvSpPr>
              <p:nvPr/>
            </p:nvSpPr>
            <p:spPr bwMode="auto">
              <a:xfrm>
                <a:off x="24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3" name="Rectangle 637">
                <a:extLst>
                  <a:ext uri="{FF2B5EF4-FFF2-40B4-BE49-F238E27FC236}">
                    <a16:creationId xmlns:a16="http://schemas.microsoft.com/office/drawing/2014/main" id="{B89244B8-95D1-47F1-8876-0E59EC494A1C}"/>
                  </a:ext>
                </a:extLst>
              </p:cNvPr>
              <p:cNvSpPr>
                <a:spLocks noChangeArrowheads="1"/>
              </p:cNvSpPr>
              <p:nvPr/>
            </p:nvSpPr>
            <p:spPr bwMode="auto">
              <a:xfrm>
                <a:off x="250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4" name="Rectangle 638">
                <a:extLst>
                  <a:ext uri="{FF2B5EF4-FFF2-40B4-BE49-F238E27FC236}">
                    <a16:creationId xmlns:a16="http://schemas.microsoft.com/office/drawing/2014/main" id="{4BDAE76A-E80D-44AC-9E6D-2A7D83AAE17F}"/>
                  </a:ext>
                </a:extLst>
              </p:cNvPr>
              <p:cNvSpPr>
                <a:spLocks noChangeArrowheads="1"/>
              </p:cNvSpPr>
              <p:nvPr/>
            </p:nvSpPr>
            <p:spPr bwMode="auto">
              <a:xfrm>
                <a:off x="2511" y="198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5" name="Rectangle 639">
                <a:extLst>
                  <a:ext uri="{FF2B5EF4-FFF2-40B4-BE49-F238E27FC236}">
                    <a16:creationId xmlns:a16="http://schemas.microsoft.com/office/drawing/2014/main" id="{35DC516E-8F62-4FDA-9E72-EB1C08E81BA3}"/>
                  </a:ext>
                </a:extLst>
              </p:cNvPr>
              <p:cNvSpPr>
                <a:spLocks noChangeArrowheads="1"/>
              </p:cNvSpPr>
              <p:nvPr/>
            </p:nvSpPr>
            <p:spPr bwMode="auto">
              <a:xfrm>
                <a:off x="27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6" name="Rectangle 640">
                <a:extLst>
                  <a:ext uri="{FF2B5EF4-FFF2-40B4-BE49-F238E27FC236}">
                    <a16:creationId xmlns:a16="http://schemas.microsoft.com/office/drawing/2014/main" id="{A0803248-FCCE-4FAC-9BA3-42E8B1A40DB6}"/>
                  </a:ext>
                </a:extLst>
              </p:cNvPr>
              <p:cNvSpPr>
                <a:spLocks noChangeArrowheads="1"/>
              </p:cNvSpPr>
              <p:nvPr/>
            </p:nvSpPr>
            <p:spPr bwMode="auto">
              <a:xfrm>
                <a:off x="27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7" name="Rectangle 641">
                <a:extLst>
                  <a:ext uri="{FF2B5EF4-FFF2-40B4-BE49-F238E27FC236}">
                    <a16:creationId xmlns:a16="http://schemas.microsoft.com/office/drawing/2014/main" id="{96942F5F-6262-4C5C-AD73-519B711B580B}"/>
                  </a:ext>
                </a:extLst>
              </p:cNvPr>
              <p:cNvSpPr>
                <a:spLocks noChangeArrowheads="1"/>
              </p:cNvSpPr>
              <p:nvPr/>
            </p:nvSpPr>
            <p:spPr bwMode="auto">
              <a:xfrm>
                <a:off x="2727"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8" name="Rectangle 642">
                <a:extLst>
                  <a:ext uri="{FF2B5EF4-FFF2-40B4-BE49-F238E27FC236}">
                    <a16:creationId xmlns:a16="http://schemas.microsoft.com/office/drawing/2014/main" id="{F5FC24BB-B48B-476F-891B-6CDA2A93BE31}"/>
                  </a:ext>
                </a:extLst>
              </p:cNvPr>
              <p:cNvSpPr>
                <a:spLocks noChangeArrowheads="1"/>
              </p:cNvSpPr>
              <p:nvPr/>
            </p:nvSpPr>
            <p:spPr bwMode="auto">
              <a:xfrm>
                <a:off x="29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9" name="Rectangle 643">
                <a:extLst>
                  <a:ext uri="{FF2B5EF4-FFF2-40B4-BE49-F238E27FC236}">
                    <a16:creationId xmlns:a16="http://schemas.microsoft.com/office/drawing/2014/main" id="{8E7D3EF2-92DF-4471-80C9-ADCB2FC70DB9}"/>
                  </a:ext>
                </a:extLst>
              </p:cNvPr>
              <p:cNvSpPr>
                <a:spLocks noChangeArrowheads="1"/>
              </p:cNvSpPr>
              <p:nvPr/>
            </p:nvSpPr>
            <p:spPr bwMode="auto">
              <a:xfrm>
                <a:off x="29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0" name="Rectangle 644">
                <a:extLst>
                  <a:ext uri="{FF2B5EF4-FFF2-40B4-BE49-F238E27FC236}">
                    <a16:creationId xmlns:a16="http://schemas.microsoft.com/office/drawing/2014/main" id="{7741C6E9-2C19-46A9-A088-691F91BBD7BB}"/>
                  </a:ext>
                </a:extLst>
              </p:cNvPr>
              <p:cNvSpPr>
                <a:spLocks noChangeArrowheads="1"/>
              </p:cNvSpPr>
              <p:nvPr/>
            </p:nvSpPr>
            <p:spPr bwMode="auto">
              <a:xfrm>
                <a:off x="295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1" name="Rectangle 645">
                <a:extLst>
                  <a:ext uri="{FF2B5EF4-FFF2-40B4-BE49-F238E27FC236}">
                    <a16:creationId xmlns:a16="http://schemas.microsoft.com/office/drawing/2014/main" id="{137BF712-1310-4B6C-91B2-AC1A8456D24B}"/>
                  </a:ext>
                </a:extLst>
              </p:cNvPr>
              <p:cNvSpPr>
                <a:spLocks noChangeArrowheads="1"/>
              </p:cNvSpPr>
              <p:nvPr/>
            </p:nvSpPr>
            <p:spPr bwMode="auto">
              <a:xfrm>
                <a:off x="316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2" name="Rectangle 646">
                <a:extLst>
                  <a:ext uri="{FF2B5EF4-FFF2-40B4-BE49-F238E27FC236}">
                    <a16:creationId xmlns:a16="http://schemas.microsoft.com/office/drawing/2014/main" id="{B185EABC-0D5D-43CB-B423-2FEE0CC46509}"/>
                  </a:ext>
                </a:extLst>
              </p:cNvPr>
              <p:cNvSpPr>
                <a:spLocks noChangeArrowheads="1"/>
              </p:cNvSpPr>
              <p:nvPr/>
            </p:nvSpPr>
            <p:spPr bwMode="auto">
              <a:xfrm>
                <a:off x="316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3" name="Rectangle 647">
                <a:extLst>
                  <a:ext uri="{FF2B5EF4-FFF2-40B4-BE49-F238E27FC236}">
                    <a16:creationId xmlns:a16="http://schemas.microsoft.com/office/drawing/2014/main" id="{8DA04E9F-6C21-43BD-AB15-4CC9237C17B5}"/>
                  </a:ext>
                </a:extLst>
              </p:cNvPr>
              <p:cNvSpPr>
                <a:spLocks noChangeArrowheads="1"/>
              </p:cNvSpPr>
              <p:nvPr/>
            </p:nvSpPr>
            <p:spPr bwMode="auto">
              <a:xfrm>
                <a:off x="317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4" name="Rectangle 648">
                <a:extLst>
                  <a:ext uri="{FF2B5EF4-FFF2-40B4-BE49-F238E27FC236}">
                    <a16:creationId xmlns:a16="http://schemas.microsoft.com/office/drawing/2014/main" id="{87AF1AA2-3789-4DE7-AFE7-0311A6946239}"/>
                  </a:ext>
                </a:extLst>
              </p:cNvPr>
              <p:cNvSpPr>
                <a:spLocks noChangeArrowheads="1"/>
              </p:cNvSpPr>
              <p:nvPr/>
            </p:nvSpPr>
            <p:spPr bwMode="auto">
              <a:xfrm>
                <a:off x="33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5" name="Rectangle 649">
                <a:extLst>
                  <a:ext uri="{FF2B5EF4-FFF2-40B4-BE49-F238E27FC236}">
                    <a16:creationId xmlns:a16="http://schemas.microsoft.com/office/drawing/2014/main" id="{485B7968-7E37-4D5D-8517-3CE4D0D5BEC1}"/>
                  </a:ext>
                </a:extLst>
              </p:cNvPr>
              <p:cNvSpPr>
                <a:spLocks noChangeArrowheads="1"/>
              </p:cNvSpPr>
              <p:nvPr/>
            </p:nvSpPr>
            <p:spPr bwMode="auto">
              <a:xfrm>
                <a:off x="33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6" name="Rectangle 650">
                <a:extLst>
                  <a:ext uri="{FF2B5EF4-FFF2-40B4-BE49-F238E27FC236}">
                    <a16:creationId xmlns:a16="http://schemas.microsoft.com/office/drawing/2014/main" id="{6E1EF7C7-E284-4853-8B50-A09AB69ACC83}"/>
                  </a:ext>
                </a:extLst>
              </p:cNvPr>
              <p:cNvSpPr>
                <a:spLocks noChangeArrowheads="1"/>
              </p:cNvSpPr>
              <p:nvPr/>
            </p:nvSpPr>
            <p:spPr bwMode="auto">
              <a:xfrm>
                <a:off x="3401"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7" name="Rectangle 651">
                <a:extLst>
                  <a:ext uri="{FF2B5EF4-FFF2-40B4-BE49-F238E27FC236}">
                    <a16:creationId xmlns:a16="http://schemas.microsoft.com/office/drawing/2014/main" id="{35DF3833-1EB0-4707-AC5A-23E303FA787B}"/>
                  </a:ext>
                </a:extLst>
              </p:cNvPr>
              <p:cNvSpPr>
                <a:spLocks noChangeArrowheads="1"/>
              </p:cNvSpPr>
              <p:nvPr/>
            </p:nvSpPr>
            <p:spPr bwMode="auto">
              <a:xfrm>
                <a:off x="3617" y="1993"/>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8" name="Rectangle 652">
                <a:extLst>
                  <a:ext uri="{FF2B5EF4-FFF2-40B4-BE49-F238E27FC236}">
                    <a16:creationId xmlns:a16="http://schemas.microsoft.com/office/drawing/2014/main" id="{30A9FC08-C73A-484B-8CA2-99EF7EE9962F}"/>
                  </a:ext>
                </a:extLst>
              </p:cNvPr>
              <p:cNvSpPr>
                <a:spLocks noChangeArrowheads="1"/>
              </p:cNvSpPr>
              <p:nvPr/>
            </p:nvSpPr>
            <p:spPr bwMode="auto">
              <a:xfrm>
                <a:off x="3617" y="198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9" name="Rectangle 653">
                <a:extLst>
                  <a:ext uri="{FF2B5EF4-FFF2-40B4-BE49-F238E27FC236}">
                    <a16:creationId xmlns:a16="http://schemas.microsoft.com/office/drawing/2014/main" id="{98651A28-E7F6-4672-97E4-D918A7598D15}"/>
                  </a:ext>
                </a:extLst>
              </p:cNvPr>
              <p:cNvSpPr>
                <a:spLocks noChangeArrowheads="1"/>
              </p:cNvSpPr>
              <p:nvPr/>
            </p:nvSpPr>
            <p:spPr bwMode="auto">
              <a:xfrm>
                <a:off x="362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0" name="Rectangle 654">
                <a:extLst>
                  <a:ext uri="{FF2B5EF4-FFF2-40B4-BE49-F238E27FC236}">
                    <a16:creationId xmlns:a16="http://schemas.microsoft.com/office/drawing/2014/main" id="{0E348E51-937A-4EF4-A7CD-515DCD42D9B9}"/>
                  </a:ext>
                </a:extLst>
              </p:cNvPr>
              <p:cNvSpPr>
                <a:spLocks noChangeArrowheads="1"/>
              </p:cNvSpPr>
              <p:nvPr/>
            </p:nvSpPr>
            <p:spPr bwMode="auto">
              <a:xfrm>
                <a:off x="38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1" name="Rectangle 655">
                <a:extLst>
                  <a:ext uri="{FF2B5EF4-FFF2-40B4-BE49-F238E27FC236}">
                    <a16:creationId xmlns:a16="http://schemas.microsoft.com/office/drawing/2014/main" id="{C33E1939-2098-481F-84F1-5BEC2ABAFB7B}"/>
                  </a:ext>
                </a:extLst>
              </p:cNvPr>
              <p:cNvSpPr>
                <a:spLocks noChangeArrowheads="1"/>
              </p:cNvSpPr>
              <p:nvPr/>
            </p:nvSpPr>
            <p:spPr bwMode="auto">
              <a:xfrm>
                <a:off x="38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2" name="Rectangle 656">
                <a:extLst>
                  <a:ext uri="{FF2B5EF4-FFF2-40B4-BE49-F238E27FC236}">
                    <a16:creationId xmlns:a16="http://schemas.microsoft.com/office/drawing/2014/main" id="{15120706-42B7-4B61-ADBC-68F9DBC4B87A}"/>
                  </a:ext>
                </a:extLst>
              </p:cNvPr>
              <p:cNvSpPr>
                <a:spLocks noChangeArrowheads="1"/>
              </p:cNvSpPr>
              <p:nvPr/>
            </p:nvSpPr>
            <p:spPr bwMode="auto">
              <a:xfrm>
                <a:off x="385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3" name="Rectangle 657">
                <a:extLst>
                  <a:ext uri="{FF2B5EF4-FFF2-40B4-BE49-F238E27FC236}">
                    <a16:creationId xmlns:a16="http://schemas.microsoft.com/office/drawing/2014/main" id="{1B8D3FC0-BDA2-4557-9FFB-158DFB168415}"/>
                  </a:ext>
                </a:extLst>
              </p:cNvPr>
              <p:cNvSpPr>
                <a:spLocks noChangeArrowheads="1"/>
              </p:cNvSpPr>
              <p:nvPr/>
            </p:nvSpPr>
            <p:spPr bwMode="auto">
              <a:xfrm>
                <a:off x="3862" y="198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4" name="Rectangle 658">
                <a:extLst>
                  <a:ext uri="{FF2B5EF4-FFF2-40B4-BE49-F238E27FC236}">
                    <a16:creationId xmlns:a16="http://schemas.microsoft.com/office/drawing/2014/main" id="{1D5C35DA-F22F-45CE-A072-D8992B32ECB8}"/>
                  </a:ext>
                </a:extLst>
              </p:cNvPr>
              <p:cNvSpPr>
                <a:spLocks noChangeArrowheads="1"/>
              </p:cNvSpPr>
              <p:nvPr/>
            </p:nvSpPr>
            <p:spPr bwMode="auto">
              <a:xfrm>
                <a:off x="51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5" name="Rectangle 659">
                <a:extLst>
                  <a:ext uri="{FF2B5EF4-FFF2-40B4-BE49-F238E27FC236}">
                    <a16:creationId xmlns:a16="http://schemas.microsoft.com/office/drawing/2014/main" id="{BB914C38-1879-4B78-B578-5D24A2D9B8E2}"/>
                  </a:ext>
                </a:extLst>
              </p:cNvPr>
              <p:cNvSpPr>
                <a:spLocks noChangeArrowheads="1"/>
              </p:cNvSpPr>
              <p:nvPr/>
            </p:nvSpPr>
            <p:spPr bwMode="auto">
              <a:xfrm>
                <a:off x="51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6" name="Rectangle 660">
                <a:extLst>
                  <a:ext uri="{FF2B5EF4-FFF2-40B4-BE49-F238E27FC236}">
                    <a16:creationId xmlns:a16="http://schemas.microsoft.com/office/drawing/2014/main" id="{156346E0-9DE6-48B1-93EC-BF11C14073EF}"/>
                  </a:ext>
                </a:extLst>
              </p:cNvPr>
              <p:cNvSpPr>
                <a:spLocks noChangeArrowheads="1"/>
              </p:cNvSpPr>
              <p:nvPr/>
            </p:nvSpPr>
            <p:spPr bwMode="auto">
              <a:xfrm>
                <a:off x="334" y="199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7" name="Rectangle 661">
                <a:extLst>
                  <a:ext uri="{FF2B5EF4-FFF2-40B4-BE49-F238E27FC236}">
                    <a16:creationId xmlns:a16="http://schemas.microsoft.com/office/drawing/2014/main" id="{AD479F96-C4B7-4062-B9CF-BFC77AB49123}"/>
                  </a:ext>
                </a:extLst>
              </p:cNvPr>
              <p:cNvSpPr>
                <a:spLocks noChangeArrowheads="1"/>
              </p:cNvSpPr>
              <p:nvPr/>
            </p:nvSpPr>
            <p:spPr bwMode="auto">
              <a:xfrm>
                <a:off x="11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8" name="Rectangle 662">
                <a:extLst>
                  <a:ext uri="{FF2B5EF4-FFF2-40B4-BE49-F238E27FC236}">
                    <a16:creationId xmlns:a16="http://schemas.microsoft.com/office/drawing/2014/main" id="{E4A3B7A0-06E0-4645-BFE2-CED38688E228}"/>
                  </a:ext>
                </a:extLst>
              </p:cNvPr>
              <p:cNvSpPr>
                <a:spLocks noChangeArrowheads="1"/>
              </p:cNvSpPr>
              <p:nvPr/>
            </p:nvSpPr>
            <p:spPr bwMode="auto">
              <a:xfrm>
                <a:off x="13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9" name="Rectangle 663">
                <a:extLst>
                  <a:ext uri="{FF2B5EF4-FFF2-40B4-BE49-F238E27FC236}">
                    <a16:creationId xmlns:a16="http://schemas.microsoft.com/office/drawing/2014/main" id="{8AA91FB4-1654-48AF-909E-3B919BDE45E1}"/>
                  </a:ext>
                </a:extLst>
              </p:cNvPr>
              <p:cNvSpPr>
                <a:spLocks noChangeArrowheads="1"/>
              </p:cNvSpPr>
              <p:nvPr/>
            </p:nvSpPr>
            <p:spPr bwMode="auto">
              <a:xfrm>
                <a:off x="15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0" name="Rectangle 664">
                <a:extLst>
                  <a:ext uri="{FF2B5EF4-FFF2-40B4-BE49-F238E27FC236}">
                    <a16:creationId xmlns:a16="http://schemas.microsoft.com/office/drawing/2014/main" id="{D2E9D98C-3401-4F8C-94D0-4831E75139B6}"/>
                  </a:ext>
                </a:extLst>
              </p:cNvPr>
              <p:cNvSpPr>
                <a:spLocks noChangeArrowheads="1"/>
              </p:cNvSpPr>
              <p:nvPr/>
            </p:nvSpPr>
            <p:spPr bwMode="auto">
              <a:xfrm>
                <a:off x="18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1" name="Rectangle 665">
                <a:extLst>
                  <a:ext uri="{FF2B5EF4-FFF2-40B4-BE49-F238E27FC236}">
                    <a16:creationId xmlns:a16="http://schemas.microsoft.com/office/drawing/2014/main" id="{8FABB213-67D3-414E-806D-1A7E4EFBF719}"/>
                  </a:ext>
                </a:extLst>
              </p:cNvPr>
              <p:cNvSpPr>
                <a:spLocks noChangeArrowheads="1"/>
              </p:cNvSpPr>
              <p:nvPr/>
            </p:nvSpPr>
            <p:spPr bwMode="auto">
              <a:xfrm>
                <a:off x="20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2" name="Rectangle 666">
                <a:extLst>
                  <a:ext uri="{FF2B5EF4-FFF2-40B4-BE49-F238E27FC236}">
                    <a16:creationId xmlns:a16="http://schemas.microsoft.com/office/drawing/2014/main" id="{0086E543-615A-440D-899B-D36F4BE349A2}"/>
                  </a:ext>
                </a:extLst>
              </p:cNvPr>
              <p:cNvSpPr>
                <a:spLocks noChangeArrowheads="1"/>
              </p:cNvSpPr>
              <p:nvPr/>
            </p:nvSpPr>
            <p:spPr bwMode="auto">
              <a:xfrm>
                <a:off x="22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3" name="Rectangle 667">
                <a:extLst>
                  <a:ext uri="{FF2B5EF4-FFF2-40B4-BE49-F238E27FC236}">
                    <a16:creationId xmlns:a16="http://schemas.microsoft.com/office/drawing/2014/main" id="{F9FFAAA1-9249-45FD-9DD5-608F37085B1A}"/>
                  </a:ext>
                </a:extLst>
              </p:cNvPr>
              <p:cNvSpPr>
                <a:spLocks noChangeArrowheads="1"/>
              </p:cNvSpPr>
              <p:nvPr/>
            </p:nvSpPr>
            <p:spPr bwMode="auto">
              <a:xfrm>
                <a:off x="24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4" name="Rectangle 668">
                <a:extLst>
                  <a:ext uri="{FF2B5EF4-FFF2-40B4-BE49-F238E27FC236}">
                    <a16:creationId xmlns:a16="http://schemas.microsoft.com/office/drawing/2014/main" id="{1D1CB2A5-B07A-48A9-B8E2-A24C294B13B9}"/>
                  </a:ext>
                </a:extLst>
              </p:cNvPr>
              <p:cNvSpPr>
                <a:spLocks noChangeArrowheads="1"/>
              </p:cNvSpPr>
              <p:nvPr/>
            </p:nvSpPr>
            <p:spPr bwMode="auto">
              <a:xfrm>
                <a:off x="27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5" name="Rectangle 669">
                <a:extLst>
                  <a:ext uri="{FF2B5EF4-FFF2-40B4-BE49-F238E27FC236}">
                    <a16:creationId xmlns:a16="http://schemas.microsoft.com/office/drawing/2014/main" id="{876730F9-1441-4F9D-8029-4A1D66E70AD4}"/>
                  </a:ext>
                </a:extLst>
              </p:cNvPr>
              <p:cNvSpPr>
                <a:spLocks noChangeArrowheads="1"/>
              </p:cNvSpPr>
              <p:nvPr/>
            </p:nvSpPr>
            <p:spPr bwMode="auto">
              <a:xfrm>
                <a:off x="29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6" name="Rectangle 670">
                <a:extLst>
                  <a:ext uri="{FF2B5EF4-FFF2-40B4-BE49-F238E27FC236}">
                    <a16:creationId xmlns:a16="http://schemas.microsoft.com/office/drawing/2014/main" id="{D476027A-4941-4975-B6AC-40D6F94E7B91}"/>
                  </a:ext>
                </a:extLst>
              </p:cNvPr>
              <p:cNvSpPr>
                <a:spLocks noChangeArrowheads="1"/>
              </p:cNvSpPr>
              <p:nvPr/>
            </p:nvSpPr>
            <p:spPr bwMode="auto">
              <a:xfrm>
                <a:off x="316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7" name="Rectangle 671">
                <a:extLst>
                  <a:ext uri="{FF2B5EF4-FFF2-40B4-BE49-F238E27FC236}">
                    <a16:creationId xmlns:a16="http://schemas.microsoft.com/office/drawing/2014/main" id="{D060081E-C875-4E4D-8245-03E3FF9DAD66}"/>
                  </a:ext>
                </a:extLst>
              </p:cNvPr>
              <p:cNvSpPr>
                <a:spLocks noChangeArrowheads="1"/>
              </p:cNvSpPr>
              <p:nvPr/>
            </p:nvSpPr>
            <p:spPr bwMode="auto">
              <a:xfrm>
                <a:off x="33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8" name="Rectangle 672">
                <a:extLst>
                  <a:ext uri="{FF2B5EF4-FFF2-40B4-BE49-F238E27FC236}">
                    <a16:creationId xmlns:a16="http://schemas.microsoft.com/office/drawing/2014/main" id="{B17D72E2-F02A-46BD-BBBC-707D3DFB0B29}"/>
                  </a:ext>
                </a:extLst>
              </p:cNvPr>
              <p:cNvSpPr>
                <a:spLocks noChangeArrowheads="1"/>
              </p:cNvSpPr>
              <p:nvPr/>
            </p:nvSpPr>
            <p:spPr bwMode="auto">
              <a:xfrm>
                <a:off x="3617" y="1994"/>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9" name="Rectangle 673">
                <a:extLst>
                  <a:ext uri="{FF2B5EF4-FFF2-40B4-BE49-F238E27FC236}">
                    <a16:creationId xmlns:a16="http://schemas.microsoft.com/office/drawing/2014/main" id="{DDDC8CDA-CD11-40BB-B5AF-949A75847A8D}"/>
                  </a:ext>
                </a:extLst>
              </p:cNvPr>
              <p:cNvSpPr>
                <a:spLocks noChangeArrowheads="1"/>
              </p:cNvSpPr>
              <p:nvPr/>
            </p:nvSpPr>
            <p:spPr bwMode="auto">
              <a:xfrm>
                <a:off x="38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0" name="Rectangle 674">
                <a:extLst>
                  <a:ext uri="{FF2B5EF4-FFF2-40B4-BE49-F238E27FC236}">
                    <a16:creationId xmlns:a16="http://schemas.microsoft.com/office/drawing/2014/main" id="{F319F169-699B-45E8-8B47-4644CFAE5BAC}"/>
                  </a:ext>
                </a:extLst>
              </p:cNvPr>
              <p:cNvSpPr>
                <a:spLocks noChangeArrowheads="1"/>
              </p:cNvSpPr>
              <p:nvPr/>
            </p:nvSpPr>
            <p:spPr bwMode="auto">
              <a:xfrm>
                <a:off x="51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1" name="Rectangle 675">
                <a:extLst>
                  <a:ext uri="{FF2B5EF4-FFF2-40B4-BE49-F238E27FC236}">
                    <a16:creationId xmlns:a16="http://schemas.microsoft.com/office/drawing/2014/main" id="{5316EBEB-E624-4320-B11C-52D679FAAE64}"/>
                  </a:ext>
                </a:extLst>
              </p:cNvPr>
              <p:cNvSpPr>
                <a:spLocks noChangeArrowheads="1"/>
              </p:cNvSpPr>
              <p:nvPr/>
            </p:nvSpPr>
            <p:spPr bwMode="auto">
              <a:xfrm>
                <a:off x="1151"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2" name="Rectangle 676">
                <a:extLst>
                  <a:ext uri="{FF2B5EF4-FFF2-40B4-BE49-F238E27FC236}">
                    <a16:creationId xmlns:a16="http://schemas.microsoft.com/office/drawing/2014/main" id="{D4F838BE-73BA-416D-B55A-ED136EC47003}"/>
                  </a:ext>
                </a:extLst>
              </p:cNvPr>
              <p:cNvSpPr>
                <a:spLocks noChangeArrowheads="1"/>
              </p:cNvSpPr>
              <p:nvPr/>
            </p:nvSpPr>
            <p:spPr bwMode="auto">
              <a:xfrm>
                <a:off x="115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3" name="Rectangle 677">
                <a:extLst>
                  <a:ext uri="{FF2B5EF4-FFF2-40B4-BE49-F238E27FC236}">
                    <a16:creationId xmlns:a16="http://schemas.microsoft.com/office/drawing/2014/main" id="{41D90DAD-33AD-46E7-9795-70E9CBFA31F8}"/>
                  </a:ext>
                </a:extLst>
              </p:cNvPr>
              <p:cNvSpPr>
                <a:spLocks noChangeArrowheads="1"/>
              </p:cNvSpPr>
              <p:nvPr/>
            </p:nvSpPr>
            <p:spPr bwMode="auto">
              <a:xfrm>
                <a:off x="13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4" name="Rectangle 678">
                <a:extLst>
                  <a:ext uri="{FF2B5EF4-FFF2-40B4-BE49-F238E27FC236}">
                    <a16:creationId xmlns:a16="http://schemas.microsoft.com/office/drawing/2014/main" id="{0298C9B2-5930-4E60-8B08-883AC7234B10}"/>
                  </a:ext>
                </a:extLst>
              </p:cNvPr>
              <p:cNvSpPr>
                <a:spLocks noChangeArrowheads="1"/>
              </p:cNvSpPr>
              <p:nvPr/>
            </p:nvSpPr>
            <p:spPr bwMode="auto">
              <a:xfrm>
                <a:off x="1151"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5" name="Rectangle 679">
                <a:extLst>
                  <a:ext uri="{FF2B5EF4-FFF2-40B4-BE49-F238E27FC236}">
                    <a16:creationId xmlns:a16="http://schemas.microsoft.com/office/drawing/2014/main" id="{A183ADDB-C2AB-4679-BDA5-90E7885746DE}"/>
                  </a:ext>
                </a:extLst>
              </p:cNvPr>
              <p:cNvSpPr>
                <a:spLocks noChangeArrowheads="1"/>
              </p:cNvSpPr>
              <p:nvPr/>
            </p:nvSpPr>
            <p:spPr bwMode="auto">
              <a:xfrm>
                <a:off x="118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6" name="Rectangle 680">
                <a:extLst>
                  <a:ext uri="{FF2B5EF4-FFF2-40B4-BE49-F238E27FC236}">
                    <a16:creationId xmlns:a16="http://schemas.microsoft.com/office/drawing/2014/main" id="{88BFD2B8-E932-4C18-A34C-78F688943C1E}"/>
                  </a:ext>
                </a:extLst>
              </p:cNvPr>
              <p:cNvSpPr>
                <a:spLocks noChangeArrowheads="1"/>
              </p:cNvSpPr>
              <p:nvPr/>
            </p:nvSpPr>
            <p:spPr bwMode="auto">
              <a:xfrm>
                <a:off x="12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7" name="Rectangle 681">
                <a:extLst>
                  <a:ext uri="{FF2B5EF4-FFF2-40B4-BE49-F238E27FC236}">
                    <a16:creationId xmlns:a16="http://schemas.microsoft.com/office/drawing/2014/main" id="{6E1D3A93-0A61-402D-B1F8-EBBB91474452}"/>
                  </a:ext>
                </a:extLst>
              </p:cNvPr>
              <p:cNvSpPr>
                <a:spLocks noChangeArrowheads="1"/>
              </p:cNvSpPr>
              <p:nvPr/>
            </p:nvSpPr>
            <p:spPr bwMode="auto">
              <a:xfrm>
                <a:off x="1376"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8" name="Rectangle 682">
                <a:extLst>
                  <a:ext uri="{FF2B5EF4-FFF2-40B4-BE49-F238E27FC236}">
                    <a16:creationId xmlns:a16="http://schemas.microsoft.com/office/drawing/2014/main" id="{BD805D40-98F1-4DC2-9ADA-852BCE588C4A}"/>
                  </a:ext>
                </a:extLst>
              </p:cNvPr>
              <p:cNvSpPr>
                <a:spLocks noChangeArrowheads="1"/>
              </p:cNvSpPr>
              <p:nvPr/>
            </p:nvSpPr>
            <p:spPr bwMode="auto">
              <a:xfrm>
                <a:off x="1376"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9" name="Rectangle 683">
                <a:extLst>
                  <a:ext uri="{FF2B5EF4-FFF2-40B4-BE49-F238E27FC236}">
                    <a16:creationId xmlns:a16="http://schemas.microsoft.com/office/drawing/2014/main" id="{C2762281-2E87-47E6-AB03-2B697325DC7F}"/>
                  </a:ext>
                </a:extLst>
              </p:cNvPr>
              <p:cNvSpPr>
                <a:spLocks noChangeArrowheads="1"/>
              </p:cNvSpPr>
              <p:nvPr/>
            </p:nvSpPr>
            <p:spPr bwMode="auto">
              <a:xfrm>
                <a:off x="155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0" name="Rectangle 684">
                <a:extLst>
                  <a:ext uri="{FF2B5EF4-FFF2-40B4-BE49-F238E27FC236}">
                    <a16:creationId xmlns:a16="http://schemas.microsoft.com/office/drawing/2014/main" id="{C8B0FE37-4735-40A4-AA7A-392CB0E50651}"/>
                  </a:ext>
                </a:extLst>
              </p:cNvPr>
              <p:cNvSpPr>
                <a:spLocks noChangeArrowheads="1"/>
              </p:cNvSpPr>
              <p:nvPr/>
            </p:nvSpPr>
            <p:spPr bwMode="auto">
              <a:xfrm>
                <a:off x="1376"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1" name="Rectangle 685">
                <a:extLst>
                  <a:ext uri="{FF2B5EF4-FFF2-40B4-BE49-F238E27FC236}">
                    <a16:creationId xmlns:a16="http://schemas.microsoft.com/office/drawing/2014/main" id="{1AD07305-ADC1-4EBF-8821-1B8674E5A4C8}"/>
                  </a:ext>
                </a:extLst>
              </p:cNvPr>
              <p:cNvSpPr>
                <a:spLocks noChangeArrowheads="1"/>
              </p:cNvSpPr>
              <p:nvPr/>
            </p:nvSpPr>
            <p:spPr bwMode="auto">
              <a:xfrm>
                <a:off x="14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2" name="Rectangle 686">
                <a:extLst>
                  <a:ext uri="{FF2B5EF4-FFF2-40B4-BE49-F238E27FC236}">
                    <a16:creationId xmlns:a16="http://schemas.microsoft.com/office/drawing/2014/main" id="{A166478C-9C0B-4622-A9A8-CBD14270259A}"/>
                  </a:ext>
                </a:extLst>
              </p:cNvPr>
              <p:cNvSpPr>
                <a:spLocks noChangeArrowheads="1"/>
              </p:cNvSpPr>
              <p:nvPr/>
            </p:nvSpPr>
            <p:spPr bwMode="auto">
              <a:xfrm>
                <a:off x="14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33" name="Rectangle 687">
                <a:extLst>
                  <a:ext uri="{FF2B5EF4-FFF2-40B4-BE49-F238E27FC236}">
                    <a16:creationId xmlns:a16="http://schemas.microsoft.com/office/drawing/2014/main" id="{3B9BCF3F-0C9E-4538-94AA-AD7476F6B6D5}"/>
                  </a:ext>
                </a:extLst>
              </p:cNvPr>
              <p:cNvSpPr>
                <a:spLocks noChangeArrowheads="1"/>
              </p:cNvSpPr>
              <p:nvPr/>
            </p:nvSpPr>
            <p:spPr bwMode="auto">
              <a:xfrm>
                <a:off x="160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4" name="Rectangle 688">
                <a:extLst>
                  <a:ext uri="{FF2B5EF4-FFF2-40B4-BE49-F238E27FC236}">
                    <a16:creationId xmlns:a16="http://schemas.microsoft.com/office/drawing/2014/main" id="{9009527D-7897-4766-8680-8F5C30D9B1FE}"/>
                  </a:ext>
                </a:extLst>
              </p:cNvPr>
              <p:cNvSpPr>
                <a:spLocks noChangeArrowheads="1"/>
              </p:cNvSpPr>
              <p:nvPr/>
            </p:nvSpPr>
            <p:spPr bwMode="auto">
              <a:xfrm>
                <a:off x="16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5" name="Rectangle 689">
                <a:extLst>
                  <a:ext uri="{FF2B5EF4-FFF2-40B4-BE49-F238E27FC236}">
                    <a16:creationId xmlns:a16="http://schemas.microsoft.com/office/drawing/2014/main" id="{8BD7AE51-74F3-4EC0-B2AF-44DB6029446A}"/>
                  </a:ext>
                </a:extLst>
              </p:cNvPr>
              <p:cNvSpPr>
                <a:spLocks noChangeArrowheads="1"/>
              </p:cNvSpPr>
              <p:nvPr/>
            </p:nvSpPr>
            <p:spPr bwMode="auto">
              <a:xfrm>
                <a:off x="178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6" name="Rectangle 690">
                <a:extLst>
                  <a:ext uri="{FF2B5EF4-FFF2-40B4-BE49-F238E27FC236}">
                    <a16:creationId xmlns:a16="http://schemas.microsoft.com/office/drawing/2014/main" id="{CCEBB981-0B9A-4D78-B3B8-B086D7571347}"/>
                  </a:ext>
                </a:extLst>
              </p:cNvPr>
              <p:cNvSpPr>
                <a:spLocks noChangeArrowheads="1"/>
              </p:cNvSpPr>
              <p:nvPr/>
            </p:nvSpPr>
            <p:spPr bwMode="auto">
              <a:xfrm>
                <a:off x="160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7" name="Rectangle 691">
                <a:extLst>
                  <a:ext uri="{FF2B5EF4-FFF2-40B4-BE49-F238E27FC236}">
                    <a16:creationId xmlns:a16="http://schemas.microsoft.com/office/drawing/2014/main" id="{5F03A7F8-A2E7-466E-B384-776D1D100716}"/>
                  </a:ext>
                </a:extLst>
              </p:cNvPr>
              <p:cNvSpPr>
                <a:spLocks noChangeArrowheads="1"/>
              </p:cNvSpPr>
              <p:nvPr/>
            </p:nvSpPr>
            <p:spPr bwMode="auto">
              <a:xfrm>
                <a:off x="16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8" name="Rectangle 692">
                <a:extLst>
                  <a:ext uri="{FF2B5EF4-FFF2-40B4-BE49-F238E27FC236}">
                    <a16:creationId xmlns:a16="http://schemas.microsoft.com/office/drawing/2014/main" id="{6AD85D30-6440-48F9-9068-1D92BAB61E2D}"/>
                  </a:ext>
                </a:extLst>
              </p:cNvPr>
              <p:cNvSpPr>
                <a:spLocks noChangeArrowheads="1"/>
              </p:cNvSpPr>
              <p:nvPr/>
            </p:nvSpPr>
            <p:spPr bwMode="auto">
              <a:xfrm>
                <a:off x="17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39" name="Rectangle 693">
                <a:extLst>
                  <a:ext uri="{FF2B5EF4-FFF2-40B4-BE49-F238E27FC236}">
                    <a16:creationId xmlns:a16="http://schemas.microsoft.com/office/drawing/2014/main" id="{61239A5A-66CF-4B21-8A3A-43D59762637C}"/>
                  </a:ext>
                </a:extLst>
              </p:cNvPr>
              <p:cNvSpPr>
                <a:spLocks noChangeArrowheads="1"/>
              </p:cNvSpPr>
              <p:nvPr/>
            </p:nvSpPr>
            <p:spPr bwMode="auto">
              <a:xfrm>
                <a:off x="182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0" name="Rectangle 694">
                <a:extLst>
                  <a:ext uri="{FF2B5EF4-FFF2-40B4-BE49-F238E27FC236}">
                    <a16:creationId xmlns:a16="http://schemas.microsoft.com/office/drawing/2014/main" id="{AAD3AB82-B3B6-4699-B481-B54ACD4F4D6C}"/>
                  </a:ext>
                </a:extLst>
              </p:cNvPr>
              <p:cNvSpPr>
                <a:spLocks noChangeArrowheads="1"/>
              </p:cNvSpPr>
              <p:nvPr/>
            </p:nvSpPr>
            <p:spPr bwMode="auto">
              <a:xfrm>
                <a:off x="18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1" name="Rectangle 695">
                <a:extLst>
                  <a:ext uri="{FF2B5EF4-FFF2-40B4-BE49-F238E27FC236}">
                    <a16:creationId xmlns:a16="http://schemas.microsoft.com/office/drawing/2014/main" id="{E4A9F73B-F1E5-404C-827B-4470F9573E72}"/>
                  </a:ext>
                </a:extLst>
              </p:cNvPr>
              <p:cNvSpPr>
                <a:spLocks noChangeArrowheads="1"/>
              </p:cNvSpPr>
              <p:nvPr/>
            </p:nvSpPr>
            <p:spPr bwMode="auto">
              <a:xfrm>
                <a:off x="200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2" name="Rectangle 696">
                <a:extLst>
                  <a:ext uri="{FF2B5EF4-FFF2-40B4-BE49-F238E27FC236}">
                    <a16:creationId xmlns:a16="http://schemas.microsoft.com/office/drawing/2014/main" id="{1FB43A4D-CFEE-43AF-AC41-FFF9B5E17474}"/>
                  </a:ext>
                </a:extLst>
              </p:cNvPr>
              <p:cNvSpPr>
                <a:spLocks noChangeArrowheads="1"/>
              </p:cNvSpPr>
              <p:nvPr/>
            </p:nvSpPr>
            <p:spPr bwMode="auto">
              <a:xfrm>
                <a:off x="182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3" name="Rectangle 697">
                <a:extLst>
                  <a:ext uri="{FF2B5EF4-FFF2-40B4-BE49-F238E27FC236}">
                    <a16:creationId xmlns:a16="http://schemas.microsoft.com/office/drawing/2014/main" id="{07F737F3-2E27-4713-A4BA-299DC3ED4899}"/>
                  </a:ext>
                </a:extLst>
              </p:cNvPr>
              <p:cNvSpPr>
                <a:spLocks noChangeArrowheads="1"/>
              </p:cNvSpPr>
              <p:nvPr/>
            </p:nvSpPr>
            <p:spPr bwMode="auto">
              <a:xfrm>
                <a:off x="18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4" name="Rectangle 698">
                <a:extLst>
                  <a:ext uri="{FF2B5EF4-FFF2-40B4-BE49-F238E27FC236}">
                    <a16:creationId xmlns:a16="http://schemas.microsoft.com/office/drawing/2014/main" id="{8CBC9C45-A598-4CB1-A35B-4BAB974B4AEC}"/>
                  </a:ext>
                </a:extLst>
              </p:cNvPr>
              <p:cNvSpPr>
                <a:spLocks noChangeArrowheads="1"/>
              </p:cNvSpPr>
              <p:nvPr/>
            </p:nvSpPr>
            <p:spPr bwMode="auto">
              <a:xfrm>
                <a:off x="19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45" name="Rectangle 699">
                <a:extLst>
                  <a:ext uri="{FF2B5EF4-FFF2-40B4-BE49-F238E27FC236}">
                    <a16:creationId xmlns:a16="http://schemas.microsoft.com/office/drawing/2014/main" id="{9E2C9E66-DA21-4401-BED5-CD7BDD7A9292}"/>
                  </a:ext>
                </a:extLst>
              </p:cNvPr>
              <p:cNvSpPr>
                <a:spLocks noChangeArrowheads="1"/>
              </p:cNvSpPr>
              <p:nvPr/>
            </p:nvSpPr>
            <p:spPr bwMode="auto">
              <a:xfrm>
                <a:off x="20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6" name="Rectangle 700">
                <a:extLst>
                  <a:ext uri="{FF2B5EF4-FFF2-40B4-BE49-F238E27FC236}">
                    <a16:creationId xmlns:a16="http://schemas.microsoft.com/office/drawing/2014/main" id="{5739C842-79C7-4C0C-A105-A25C180334B1}"/>
                  </a:ext>
                </a:extLst>
              </p:cNvPr>
              <p:cNvSpPr>
                <a:spLocks noChangeArrowheads="1"/>
              </p:cNvSpPr>
              <p:nvPr/>
            </p:nvSpPr>
            <p:spPr bwMode="auto">
              <a:xfrm>
                <a:off x="2052"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7" name="Rectangle 701">
                <a:extLst>
                  <a:ext uri="{FF2B5EF4-FFF2-40B4-BE49-F238E27FC236}">
                    <a16:creationId xmlns:a16="http://schemas.microsoft.com/office/drawing/2014/main" id="{58D07ADB-646A-4D60-9A82-9E56C9BD3462}"/>
                  </a:ext>
                </a:extLst>
              </p:cNvPr>
              <p:cNvSpPr>
                <a:spLocks noChangeArrowheads="1"/>
              </p:cNvSpPr>
              <p:nvPr/>
            </p:nvSpPr>
            <p:spPr bwMode="auto">
              <a:xfrm>
                <a:off x="22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8" name="Rectangle 702">
                <a:extLst>
                  <a:ext uri="{FF2B5EF4-FFF2-40B4-BE49-F238E27FC236}">
                    <a16:creationId xmlns:a16="http://schemas.microsoft.com/office/drawing/2014/main" id="{33FC8C3D-3145-4045-83F7-3016FF9A93B8}"/>
                  </a:ext>
                </a:extLst>
              </p:cNvPr>
              <p:cNvSpPr>
                <a:spLocks noChangeArrowheads="1"/>
              </p:cNvSpPr>
              <p:nvPr/>
            </p:nvSpPr>
            <p:spPr bwMode="auto">
              <a:xfrm>
                <a:off x="20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9" name="Rectangle 703">
                <a:extLst>
                  <a:ext uri="{FF2B5EF4-FFF2-40B4-BE49-F238E27FC236}">
                    <a16:creationId xmlns:a16="http://schemas.microsoft.com/office/drawing/2014/main" id="{2B70346E-1DFD-4DF9-A5B8-24CD098F4BD8}"/>
                  </a:ext>
                </a:extLst>
              </p:cNvPr>
              <p:cNvSpPr>
                <a:spLocks noChangeArrowheads="1"/>
              </p:cNvSpPr>
              <p:nvPr/>
            </p:nvSpPr>
            <p:spPr bwMode="auto">
              <a:xfrm>
                <a:off x="2083"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0" name="Rectangle 704">
                <a:extLst>
                  <a:ext uri="{FF2B5EF4-FFF2-40B4-BE49-F238E27FC236}">
                    <a16:creationId xmlns:a16="http://schemas.microsoft.com/office/drawing/2014/main" id="{2B269F25-E9BC-4DD7-A0B8-94FA7FAB0B4B}"/>
                  </a:ext>
                </a:extLst>
              </p:cNvPr>
              <p:cNvSpPr>
                <a:spLocks noChangeArrowheads="1"/>
              </p:cNvSpPr>
              <p:nvPr/>
            </p:nvSpPr>
            <p:spPr bwMode="auto">
              <a:xfrm>
                <a:off x="21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1" name="Rectangle 705">
                <a:extLst>
                  <a:ext uri="{FF2B5EF4-FFF2-40B4-BE49-F238E27FC236}">
                    <a16:creationId xmlns:a16="http://schemas.microsoft.com/office/drawing/2014/main" id="{C2D73574-79A4-419F-A360-81CE54D5C1F0}"/>
                  </a:ext>
                </a:extLst>
              </p:cNvPr>
              <p:cNvSpPr>
                <a:spLocks noChangeArrowheads="1"/>
              </p:cNvSpPr>
              <p:nvPr/>
            </p:nvSpPr>
            <p:spPr bwMode="auto">
              <a:xfrm>
                <a:off x="2383"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2" name="Rectangle 706">
                <a:extLst>
                  <a:ext uri="{FF2B5EF4-FFF2-40B4-BE49-F238E27FC236}">
                    <a16:creationId xmlns:a16="http://schemas.microsoft.com/office/drawing/2014/main" id="{55079B64-CF1C-49EB-A116-3C5EF00E3573}"/>
                  </a:ext>
                </a:extLst>
              </p:cNvPr>
              <p:cNvSpPr>
                <a:spLocks noChangeArrowheads="1"/>
              </p:cNvSpPr>
              <p:nvPr/>
            </p:nvSpPr>
            <p:spPr bwMode="auto">
              <a:xfrm>
                <a:off x="2501"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3" name="Rectangle 707">
                <a:extLst>
                  <a:ext uri="{FF2B5EF4-FFF2-40B4-BE49-F238E27FC236}">
                    <a16:creationId xmlns:a16="http://schemas.microsoft.com/office/drawing/2014/main" id="{39699133-795F-4B77-ACD5-D5E2098C30AE}"/>
                  </a:ext>
                </a:extLst>
              </p:cNvPr>
              <p:cNvSpPr>
                <a:spLocks noChangeArrowheads="1"/>
              </p:cNvSpPr>
              <p:nvPr/>
            </p:nvSpPr>
            <p:spPr bwMode="auto">
              <a:xfrm>
                <a:off x="250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4" name="Rectangle 708">
                <a:extLst>
                  <a:ext uri="{FF2B5EF4-FFF2-40B4-BE49-F238E27FC236}">
                    <a16:creationId xmlns:a16="http://schemas.microsoft.com/office/drawing/2014/main" id="{929E0E01-1DF0-4E40-B2A3-2FDA5E9E70DE}"/>
                  </a:ext>
                </a:extLst>
              </p:cNvPr>
              <p:cNvSpPr>
                <a:spLocks noChangeArrowheads="1"/>
              </p:cNvSpPr>
              <p:nvPr/>
            </p:nvSpPr>
            <p:spPr bwMode="auto">
              <a:xfrm>
                <a:off x="26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5" name="Rectangle 709">
                <a:extLst>
                  <a:ext uri="{FF2B5EF4-FFF2-40B4-BE49-F238E27FC236}">
                    <a16:creationId xmlns:a16="http://schemas.microsoft.com/office/drawing/2014/main" id="{1F97A741-AD93-4CE2-BC2B-BCA2AA4838D4}"/>
                  </a:ext>
                </a:extLst>
              </p:cNvPr>
              <p:cNvSpPr>
                <a:spLocks noChangeArrowheads="1"/>
              </p:cNvSpPr>
              <p:nvPr/>
            </p:nvSpPr>
            <p:spPr bwMode="auto">
              <a:xfrm>
                <a:off x="2501"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6" name="Rectangle 710">
                <a:extLst>
                  <a:ext uri="{FF2B5EF4-FFF2-40B4-BE49-F238E27FC236}">
                    <a16:creationId xmlns:a16="http://schemas.microsoft.com/office/drawing/2014/main" id="{E6EB6464-C7BB-4F98-88A3-5659EF2E1322}"/>
                  </a:ext>
                </a:extLst>
              </p:cNvPr>
              <p:cNvSpPr>
                <a:spLocks noChangeArrowheads="1"/>
              </p:cNvSpPr>
              <p:nvPr/>
            </p:nvSpPr>
            <p:spPr bwMode="auto">
              <a:xfrm>
                <a:off x="25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7" name="Rectangle 711">
                <a:extLst>
                  <a:ext uri="{FF2B5EF4-FFF2-40B4-BE49-F238E27FC236}">
                    <a16:creationId xmlns:a16="http://schemas.microsoft.com/office/drawing/2014/main" id="{715A7B91-A4E8-461F-99DD-DCB1F209B5AF}"/>
                  </a:ext>
                </a:extLst>
              </p:cNvPr>
              <p:cNvSpPr>
                <a:spLocks noChangeArrowheads="1"/>
              </p:cNvSpPr>
              <p:nvPr/>
            </p:nvSpPr>
            <p:spPr bwMode="auto">
              <a:xfrm>
                <a:off x="26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8" name="Rectangle 712">
                <a:extLst>
                  <a:ext uri="{FF2B5EF4-FFF2-40B4-BE49-F238E27FC236}">
                    <a16:creationId xmlns:a16="http://schemas.microsoft.com/office/drawing/2014/main" id="{FA781372-695B-49C2-BB17-4631F9CD4A51}"/>
                  </a:ext>
                </a:extLst>
              </p:cNvPr>
              <p:cNvSpPr>
                <a:spLocks noChangeArrowheads="1"/>
              </p:cNvSpPr>
              <p:nvPr/>
            </p:nvSpPr>
            <p:spPr bwMode="auto">
              <a:xfrm>
                <a:off x="2727"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9" name="Rectangle 713">
                <a:extLst>
                  <a:ext uri="{FF2B5EF4-FFF2-40B4-BE49-F238E27FC236}">
                    <a16:creationId xmlns:a16="http://schemas.microsoft.com/office/drawing/2014/main" id="{BE20B021-C55E-4F8F-B2EE-93647F33EC04}"/>
                  </a:ext>
                </a:extLst>
              </p:cNvPr>
              <p:cNvSpPr>
                <a:spLocks noChangeArrowheads="1"/>
              </p:cNvSpPr>
              <p:nvPr/>
            </p:nvSpPr>
            <p:spPr bwMode="auto">
              <a:xfrm>
                <a:off x="27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0" name="Rectangle 714">
                <a:extLst>
                  <a:ext uri="{FF2B5EF4-FFF2-40B4-BE49-F238E27FC236}">
                    <a16:creationId xmlns:a16="http://schemas.microsoft.com/office/drawing/2014/main" id="{B9DBA1EE-3607-412C-8915-A6C5B9E73A36}"/>
                  </a:ext>
                </a:extLst>
              </p:cNvPr>
              <p:cNvSpPr>
                <a:spLocks noChangeArrowheads="1"/>
              </p:cNvSpPr>
              <p:nvPr/>
            </p:nvSpPr>
            <p:spPr bwMode="auto">
              <a:xfrm>
                <a:off x="290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1" name="Rectangle 715">
                <a:extLst>
                  <a:ext uri="{FF2B5EF4-FFF2-40B4-BE49-F238E27FC236}">
                    <a16:creationId xmlns:a16="http://schemas.microsoft.com/office/drawing/2014/main" id="{6D0853B3-1798-4F21-B3E0-9D3BF4D25345}"/>
                  </a:ext>
                </a:extLst>
              </p:cNvPr>
              <p:cNvSpPr>
                <a:spLocks noChangeArrowheads="1"/>
              </p:cNvSpPr>
              <p:nvPr/>
            </p:nvSpPr>
            <p:spPr bwMode="auto">
              <a:xfrm>
                <a:off x="2727"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2" name="Rectangle 716">
                <a:extLst>
                  <a:ext uri="{FF2B5EF4-FFF2-40B4-BE49-F238E27FC236}">
                    <a16:creationId xmlns:a16="http://schemas.microsoft.com/office/drawing/2014/main" id="{E5BEE2E4-373B-4EF1-B8DB-B1AE6F9C7A53}"/>
                  </a:ext>
                </a:extLst>
              </p:cNvPr>
              <p:cNvSpPr>
                <a:spLocks noChangeArrowheads="1"/>
              </p:cNvSpPr>
              <p:nvPr/>
            </p:nvSpPr>
            <p:spPr bwMode="auto">
              <a:xfrm>
                <a:off x="27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3" name="Rectangle 717">
                <a:extLst>
                  <a:ext uri="{FF2B5EF4-FFF2-40B4-BE49-F238E27FC236}">
                    <a16:creationId xmlns:a16="http://schemas.microsoft.com/office/drawing/2014/main" id="{D232B926-75A5-4885-984D-629312162A67}"/>
                  </a:ext>
                </a:extLst>
              </p:cNvPr>
              <p:cNvSpPr>
                <a:spLocks noChangeArrowheads="1"/>
              </p:cNvSpPr>
              <p:nvPr/>
            </p:nvSpPr>
            <p:spPr bwMode="auto">
              <a:xfrm>
                <a:off x="28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64" name="Rectangle 718">
                <a:extLst>
                  <a:ext uri="{FF2B5EF4-FFF2-40B4-BE49-F238E27FC236}">
                    <a16:creationId xmlns:a16="http://schemas.microsoft.com/office/drawing/2014/main" id="{098DC11A-D1B5-43C5-909E-34E247F21A66}"/>
                  </a:ext>
                </a:extLst>
              </p:cNvPr>
              <p:cNvSpPr>
                <a:spLocks noChangeArrowheads="1"/>
              </p:cNvSpPr>
              <p:nvPr/>
            </p:nvSpPr>
            <p:spPr bwMode="auto">
              <a:xfrm>
                <a:off x="29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5" name="Rectangle 719">
                <a:extLst>
                  <a:ext uri="{FF2B5EF4-FFF2-40B4-BE49-F238E27FC236}">
                    <a16:creationId xmlns:a16="http://schemas.microsoft.com/office/drawing/2014/main" id="{C18ECE75-E7DF-4ECD-91E9-013700B56360}"/>
                  </a:ext>
                </a:extLst>
              </p:cNvPr>
              <p:cNvSpPr>
                <a:spLocks noChangeArrowheads="1"/>
              </p:cNvSpPr>
              <p:nvPr/>
            </p:nvSpPr>
            <p:spPr bwMode="auto">
              <a:xfrm>
                <a:off x="295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6" name="Rectangle 720">
                <a:extLst>
                  <a:ext uri="{FF2B5EF4-FFF2-40B4-BE49-F238E27FC236}">
                    <a16:creationId xmlns:a16="http://schemas.microsoft.com/office/drawing/2014/main" id="{A31811B5-A895-497F-BCAA-B7187A55A6C7}"/>
                  </a:ext>
                </a:extLst>
              </p:cNvPr>
              <p:cNvSpPr>
                <a:spLocks noChangeArrowheads="1"/>
              </p:cNvSpPr>
              <p:nvPr/>
            </p:nvSpPr>
            <p:spPr bwMode="auto">
              <a:xfrm>
                <a:off x="3135"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7" name="Rectangle 721">
                <a:extLst>
                  <a:ext uri="{FF2B5EF4-FFF2-40B4-BE49-F238E27FC236}">
                    <a16:creationId xmlns:a16="http://schemas.microsoft.com/office/drawing/2014/main" id="{49D83E85-FCDE-4550-885D-EAA588FFC2C4}"/>
                  </a:ext>
                </a:extLst>
              </p:cNvPr>
              <p:cNvSpPr>
                <a:spLocks noChangeArrowheads="1"/>
              </p:cNvSpPr>
              <p:nvPr/>
            </p:nvSpPr>
            <p:spPr bwMode="auto">
              <a:xfrm>
                <a:off x="29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8" name="Rectangle 722">
                <a:extLst>
                  <a:ext uri="{FF2B5EF4-FFF2-40B4-BE49-F238E27FC236}">
                    <a16:creationId xmlns:a16="http://schemas.microsoft.com/office/drawing/2014/main" id="{9D41C531-E60C-4AB0-BD22-0F1DD586D45F}"/>
                  </a:ext>
                </a:extLst>
              </p:cNvPr>
              <p:cNvSpPr>
                <a:spLocks noChangeArrowheads="1"/>
              </p:cNvSpPr>
              <p:nvPr/>
            </p:nvSpPr>
            <p:spPr bwMode="auto">
              <a:xfrm>
                <a:off x="2984"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9" name="Rectangle 723">
                <a:extLst>
                  <a:ext uri="{FF2B5EF4-FFF2-40B4-BE49-F238E27FC236}">
                    <a16:creationId xmlns:a16="http://schemas.microsoft.com/office/drawing/2014/main" id="{EEC009AE-6045-4825-A4CE-6FF0D9D8618A}"/>
                  </a:ext>
                </a:extLst>
              </p:cNvPr>
              <p:cNvSpPr>
                <a:spLocks noChangeArrowheads="1"/>
              </p:cNvSpPr>
              <p:nvPr/>
            </p:nvSpPr>
            <p:spPr bwMode="auto">
              <a:xfrm>
                <a:off x="305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70" name="Rectangle 724">
                <a:extLst>
                  <a:ext uri="{FF2B5EF4-FFF2-40B4-BE49-F238E27FC236}">
                    <a16:creationId xmlns:a16="http://schemas.microsoft.com/office/drawing/2014/main" id="{C36D35C9-ADFB-4EDF-BCB1-11CD87254563}"/>
                  </a:ext>
                </a:extLst>
              </p:cNvPr>
              <p:cNvSpPr>
                <a:spLocks noChangeArrowheads="1"/>
              </p:cNvSpPr>
              <p:nvPr/>
            </p:nvSpPr>
            <p:spPr bwMode="auto">
              <a:xfrm>
                <a:off x="317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1" name="Rectangle 725">
                <a:extLst>
                  <a:ext uri="{FF2B5EF4-FFF2-40B4-BE49-F238E27FC236}">
                    <a16:creationId xmlns:a16="http://schemas.microsoft.com/office/drawing/2014/main" id="{23EC1601-271C-4FDA-9F15-7E2E9F5B1E6B}"/>
                  </a:ext>
                </a:extLst>
              </p:cNvPr>
              <p:cNvSpPr>
                <a:spLocks noChangeArrowheads="1"/>
              </p:cNvSpPr>
              <p:nvPr/>
            </p:nvSpPr>
            <p:spPr bwMode="auto">
              <a:xfrm>
                <a:off x="317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2" name="Rectangle 726">
                <a:extLst>
                  <a:ext uri="{FF2B5EF4-FFF2-40B4-BE49-F238E27FC236}">
                    <a16:creationId xmlns:a16="http://schemas.microsoft.com/office/drawing/2014/main" id="{9AACEF4E-0263-4BA5-985F-03D8723E0975}"/>
                  </a:ext>
                </a:extLst>
              </p:cNvPr>
              <p:cNvSpPr>
                <a:spLocks noChangeArrowheads="1"/>
              </p:cNvSpPr>
              <p:nvPr/>
            </p:nvSpPr>
            <p:spPr bwMode="auto">
              <a:xfrm>
                <a:off x="335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3" name="Rectangle 727">
                <a:extLst>
                  <a:ext uri="{FF2B5EF4-FFF2-40B4-BE49-F238E27FC236}">
                    <a16:creationId xmlns:a16="http://schemas.microsoft.com/office/drawing/2014/main" id="{E977F766-F99B-4237-9A43-620A3A3CB3A6}"/>
                  </a:ext>
                </a:extLst>
              </p:cNvPr>
              <p:cNvSpPr>
                <a:spLocks noChangeArrowheads="1"/>
              </p:cNvSpPr>
              <p:nvPr/>
            </p:nvSpPr>
            <p:spPr bwMode="auto">
              <a:xfrm>
                <a:off x="317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4" name="Rectangle 728">
                <a:extLst>
                  <a:ext uri="{FF2B5EF4-FFF2-40B4-BE49-F238E27FC236}">
                    <a16:creationId xmlns:a16="http://schemas.microsoft.com/office/drawing/2014/main" id="{6FE8E634-24FB-429E-B7FB-1E7FFF494678}"/>
                  </a:ext>
                </a:extLst>
              </p:cNvPr>
              <p:cNvSpPr>
                <a:spLocks noChangeArrowheads="1"/>
              </p:cNvSpPr>
              <p:nvPr/>
            </p:nvSpPr>
            <p:spPr bwMode="auto">
              <a:xfrm>
                <a:off x="32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5" name="Rectangle 729">
                <a:extLst>
                  <a:ext uri="{FF2B5EF4-FFF2-40B4-BE49-F238E27FC236}">
                    <a16:creationId xmlns:a16="http://schemas.microsoft.com/office/drawing/2014/main" id="{BD506368-838F-4DEE-B7C5-31C19361EF60}"/>
                  </a:ext>
                </a:extLst>
              </p:cNvPr>
              <p:cNvSpPr>
                <a:spLocks noChangeArrowheads="1"/>
              </p:cNvSpPr>
              <p:nvPr/>
            </p:nvSpPr>
            <p:spPr bwMode="auto">
              <a:xfrm>
                <a:off x="32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76" name="Rectangle 730">
                <a:extLst>
                  <a:ext uri="{FF2B5EF4-FFF2-40B4-BE49-F238E27FC236}">
                    <a16:creationId xmlns:a16="http://schemas.microsoft.com/office/drawing/2014/main" id="{C4EC1E75-051C-4CA2-A675-09FC9759EA89}"/>
                  </a:ext>
                </a:extLst>
              </p:cNvPr>
              <p:cNvSpPr>
                <a:spLocks noChangeArrowheads="1"/>
              </p:cNvSpPr>
              <p:nvPr/>
            </p:nvSpPr>
            <p:spPr bwMode="auto">
              <a:xfrm>
                <a:off x="3402"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7" name="Rectangle 731">
                <a:extLst>
                  <a:ext uri="{FF2B5EF4-FFF2-40B4-BE49-F238E27FC236}">
                    <a16:creationId xmlns:a16="http://schemas.microsoft.com/office/drawing/2014/main" id="{81E55283-89EF-43F7-840C-AD8C0CC5FC94}"/>
                  </a:ext>
                </a:extLst>
              </p:cNvPr>
              <p:cNvSpPr>
                <a:spLocks noChangeArrowheads="1"/>
              </p:cNvSpPr>
              <p:nvPr/>
            </p:nvSpPr>
            <p:spPr bwMode="auto">
              <a:xfrm>
                <a:off x="34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8" name="Rectangle 732">
                <a:extLst>
                  <a:ext uri="{FF2B5EF4-FFF2-40B4-BE49-F238E27FC236}">
                    <a16:creationId xmlns:a16="http://schemas.microsoft.com/office/drawing/2014/main" id="{CA9C5638-3341-436B-A6F4-A53DC660F33D}"/>
                  </a:ext>
                </a:extLst>
              </p:cNvPr>
              <p:cNvSpPr>
                <a:spLocks noChangeArrowheads="1"/>
              </p:cNvSpPr>
              <p:nvPr/>
            </p:nvSpPr>
            <p:spPr bwMode="auto">
              <a:xfrm>
                <a:off x="35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9" name="Rectangle 733">
                <a:extLst>
                  <a:ext uri="{FF2B5EF4-FFF2-40B4-BE49-F238E27FC236}">
                    <a16:creationId xmlns:a16="http://schemas.microsoft.com/office/drawing/2014/main" id="{38947AC9-F13F-4A4E-9C0F-98F4BB23982E}"/>
                  </a:ext>
                </a:extLst>
              </p:cNvPr>
              <p:cNvSpPr>
                <a:spLocks noChangeArrowheads="1"/>
              </p:cNvSpPr>
              <p:nvPr/>
            </p:nvSpPr>
            <p:spPr bwMode="auto">
              <a:xfrm>
                <a:off x="3402"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0" name="Rectangle 734">
                <a:extLst>
                  <a:ext uri="{FF2B5EF4-FFF2-40B4-BE49-F238E27FC236}">
                    <a16:creationId xmlns:a16="http://schemas.microsoft.com/office/drawing/2014/main" id="{D3E31E05-CDDB-473C-96B9-F31649350BD0}"/>
                  </a:ext>
                </a:extLst>
              </p:cNvPr>
              <p:cNvSpPr>
                <a:spLocks noChangeArrowheads="1"/>
              </p:cNvSpPr>
              <p:nvPr/>
            </p:nvSpPr>
            <p:spPr bwMode="auto">
              <a:xfrm>
                <a:off x="34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1" name="Rectangle 735">
                <a:extLst>
                  <a:ext uri="{FF2B5EF4-FFF2-40B4-BE49-F238E27FC236}">
                    <a16:creationId xmlns:a16="http://schemas.microsoft.com/office/drawing/2014/main" id="{8C7C56A8-FD1B-4729-B176-9F08AC8E945A}"/>
                  </a:ext>
                </a:extLst>
              </p:cNvPr>
              <p:cNvSpPr>
                <a:spLocks noChangeArrowheads="1"/>
              </p:cNvSpPr>
              <p:nvPr/>
            </p:nvSpPr>
            <p:spPr bwMode="auto">
              <a:xfrm>
                <a:off x="350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2" name="Rectangle 736">
                <a:extLst>
                  <a:ext uri="{FF2B5EF4-FFF2-40B4-BE49-F238E27FC236}">
                    <a16:creationId xmlns:a16="http://schemas.microsoft.com/office/drawing/2014/main" id="{373CE2BD-589B-41EB-8976-276F72225225}"/>
                  </a:ext>
                </a:extLst>
              </p:cNvPr>
              <p:cNvSpPr>
                <a:spLocks noChangeArrowheads="1"/>
              </p:cNvSpPr>
              <p:nvPr/>
            </p:nvSpPr>
            <p:spPr bwMode="auto">
              <a:xfrm>
                <a:off x="37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3" name="Rectangle 737">
                <a:extLst>
                  <a:ext uri="{FF2B5EF4-FFF2-40B4-BE49-F238E27FC236}">
                    <a16:creationId xmlns:a16="http://schemas.microsoft.com/office/drawing/2014/main" id="{390410BD-E6DD-4BC6-B7BB-9A99BFF9EC72}"/>
                  </a:ext>
                </a:extLst>
              </p:cNvPr>
              <p:cNvSpPr>
                <a:spLocks noChangeArrowheads="1"/>
              </p:cNvSpPr>
              <p:nvPr/>
            </p:nvSpPr>
            <p:spPr bwMode="auto">
              <a:xfrm>
                <a:off x="4521" y="209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4" name="Rectangle 738">
                <a:extLst>
                  <a:ext uri="{FF2B5EF4-FFF2-40B4-BE49-F238E27FC236}">
                    <a16:creationId xmlns:a16="http://schemas.microsoft.com/office/drawing/2014/main" id="{B6A43480-A123-4F87-885C-71B8EBCE4484}"/>
                  </a:ext>
                </a:extLst>
              </p:cNvPr>
              <p:cNvSpPr>
                <a:spLocks noChangeArrowheads="1"/>
              </p:cNvSpPr>
              <p:nvPr/>
            </p:nvSpPr>
            <p:spPr bwMode="auto">
              <a:xfrm>
                <a:off x="334" y="2085"/>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5" name="Rectangle 739">
                <a:extLst>
                  <a:ext uri="{FF2B5EF4-FFF2-40B4-BE49-F238E27FC236}">
                    <a16:creationId xmlns:a16="http://schemas.microsoft.com/office/drawing/2014/main" id="{DA133F1D-0B24-416D-926C-2DAB8521BCB0}"/>
                  </a:ext>
                </a:extLst>
              </p:cNvPr>
              <p:cNvSpPr>
                <a:spLocks noChangeArrowheads="1"/>
              </p:cNvSpPr>
              <p:nvPr/>
            </p:nvSpPr>
            <p:spPr bwMode="auto">
              <a:xfrm>
                <a:off x="11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6" name="Rectangle 740">
                <a:extLst>
                  <a:ext uri="{FF2B5EF4-FFF2-40B4-BE49-F238E27FC236}">
                    <a16:creationId xmlns:a16="http://schemas.microsoft.com/office/drawing/2014/main" id="{3A45DD4C-3018-4B60-B66A-9AFF0F94AFF2}"/>
                  </a:ext>
                </a:extLst>
              </p:cNvPr>
              <p:cNvSpPr>
                <a:spLocks noChangeArrowheads="1"/>
              </p:cNvSpPr>
              <p:nvPr/>
            </p:nvSpPr>
            <p:spPr bwMode="auto">
              <a:xfrm>
                <a:off x="11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7" name="Rectangle 741">
                <a:extLst>
                  <a:ext uri="{FF2B5EF4-FFF2-40B4-BE49-F238E27FC236}">
                    <a16:creationId xmlns:a16="http://schemas.microsoft.com/office/drawing/2014/main" id="{6A29324A-2D3B-4A8F-959A-9E7CCDD68A32}"/>
                  </a:ext>
                </a:extLst>
              </p:cNvPr>
              <p:cNvSpPr>
                <a:spLocks noChangeArrowheads="1"/>
              </p:cNvSpPr>
              <p:nvPr/>
            </p:nvSpPr>
            <p:spPr bwMode="auto">
              <a:xfrm>
                <a:off x="13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8" name="Rectangle 742">
                <a:extLst>
                  <a:ext uri="{FF2B5EF4-FFF2-40B4-BE49-F238E27FC236}">
                    <a16:creationId xmlns:a16="http://schemas.microsoft.com/office/drawing/2014/main" id="{C0F7EB63-B9CD-425E-8057-B614780577C8}"/>
                  </a:ext>
                </a:extLst>
              </p:cNvPr>
              <p:cNvSpPr>
                <a:spLocks noChangeArrowheads="1"/>
              </p:cNvSpPr>
              <p:nvPr/>
            </p:nvSpPr>
            <p:spPr bwMode="auto">
              <a:xfrm>
                <a:off x="137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9" name="Rectangle 743">
                <a:extLst>
                  <a:ext uri="{FF2B5EF4-FFF2-40B4-BE49-F238E27FC236}">
                    <a16:creationId xmlns:a16="http://schemas.microsoft.com/office/drawing/2014/main" id="{F777FDB3-8BCD-4F8B-B461-0F5E7CD363FF}"/>
                  </a:ext>
                </a:extLst>
              </p:cNvPr>
              <p:cNvSpPr>
                <a:spLocks noChangeArrowheads="1"/>
              </p:cNvSpPr>
              <p:nvPr/>
            </p:nvSpPr>
            <p:spPr bwMode="auto">
              <a:xfrm>
                <a:off x="15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0" name="Rectangle 744">
                <a:extLst>
                  <a:ext uri="{FF2B5EF4-FFF2-40B4-BE49-F238E27FC236}">
                    <a16:creationId xmlns:a16="http://schemas.microsoft.com/office/drawing/2014/main" id="{10ACF6F3-5842-4BBB-95C8-0399B5E346B2}"/>
                  </a:ext>
                </a:extLst>
              </p:cNvPr>
              <p:cNvSpPr>
                <a:spLocks noChangeArrowheads="1"/>
              </p:cNvSpPr>
              <p:nvPr/>
            </p:nvSpPr>
            <p:spPr bwMode="auto">
              <a:xfrm>
                <a:off x="160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1" name="Rectangle 745">
                <a:extLst>
                  <a:ext uri="{FF2B5EF4-FFF2-40B4-BE49-F238E27FC236}">
                    <a16:creationId xmlns:a16="http://schemas.microsoft.com/office/drawing/2014/main" id="{9DFB85A8-09C1-42FA-8F24-C94ED888AB8B}"/>
                  </a:ext>
                </a:extLst>
              </p:cNvPr>
              <p:cNvSpPr>
                <a:spLocks noChangeArrowheads="1"/>
              </p:cNvSpPr>
              <p:nvPr/>
            </p:nvSpPr>
            <p:spPr bwMode="auto">
              <a:xfrm>
                <a:off x="18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2" name="Rectangle 746">
                <a:extLst>
                  <a:ext uri="{FF2B5EF4-FFF2-40B4-BE49-F238E27FC236}">
                    <a16:creationId xmlns:a16="http://schemas.microsoft.com/office/drawing/2014/main" id="{C23FDF9E-FCAA-44F9-9A63-80904E0AC286}"/>
                  </a:ext>
                </a:extLst>
              </p:cNvPr>
              <p:cNvSpPr>
                <a:spLocks noChangeArrowheads="1"/>
              </p:cNvSpPr>
              <p:nvPr/>
            </p:nvSpPr>
            <p:spPr bwMode="auto">
              <a:xfrm>
                <a:off x="182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3" name="Rectangle 747">
                <a:extLst>
                  <a:ext uri="{FF2B5EF4-FFF2-40B4-BE49-F238E27FC236}">
                    <a16:creationId xmlns:a16="http://schemas.microsoft.com/office/drawing/2014/main" id="{0E5EB551-F805-427B-B430-6D72BA734EEC}"/>
                  </a:ext>
                </a:extLst>
              </p:cNvPr>
              <p:cNvSpPr>
                <a:spLocks noChangeArrowheads="1"/>
              </p:cNvSpPr>
              <p:nvPr/>
            </p:nvSpPr>
            <p:spPr bwMode="auto">
              <a:xfrm>
                <a:off x="20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4" name="Rectangle 748">
                <a:extLst>
                  <a:ext uri="{FF2B5EF4-FFF2-40B4-BE49-F238E27FC236}">
                    <a16:creationId xmlns:a16="http://schemas.microsoft.com/office/drawing/2014/main" id="{C31A6DD2-C87E-46B5-95EA-5941F21AECF8}"/>
                  </a:ext>
                </a:extLst>
              </p:cNvPr>
              <p:cNvSpPr>
                <a:spLocks noChangeArrowheads="1"/>
              </p:cNvSpPr>
              <p:nvPr/>
            </p:nvSpPr>
            <p:spPr bwMode="auto">
              <a:xfrm>
                <a:off x="20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5" name="Rectangle 749">
                <a:extLst>
                  <a:ext uri="{FF2B5EF4-FFF2-40B4-BE49-F238E27FC236}">
                    <a16:creationId xmlns:a16="http://schemas.microsoft.com/office/drawing/2014/main" id="{2BD1A0A3-D713-47F7-9A73-C567A019AED0}"/>
                  </a:ext>
                </a:extLst>
              </p:cNvPr>
              <p:cNvSpPr>
                <a:spLocks noChangeArrowheads="1"/>
              </p:cNvSpPr>
              <p:nvPr/>
            </p:nvSpPr>
            <p:spPr bwMode="auto">
              <a:xfrm>
                <a:off x="22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6" name="Rectangle 750">
                <a:extLst>
                  <a:ext uri="{FF2B5EF4-FFF2-40B4-BE49-F238E27FC236}">
                    <a16:creationId xmlns:a16="http://schemas.microsoft.com/office/drawing/2014/main" id="{1AD4D2E0-108E-4400-813F-49170B9C6F46}"/>
                  </a:ext>
                </a:extLst>
              </p:cNvPr>
              <p:cNvSpPr>
                <a:spLocks noChangeArrowheads="1"/>
              </p:cNvSpPr>
              <p:nvPr/>
            </p:nvSpPr>
            <p:spPr bwMode="auto">
              <a:xfrm>
                <a:off x="2276"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7" name="Rectangle 751">
                <a:extLst>
                  <a:ext uri="{FF2B5EF4-FFF2-40B4-BE49-F238E27FC236}">
                    <a16:creationId xmlns:a16="http://schemas.microsoft.com/office/drawing/2014/main" id="{2C144780-26E1-427B-8A6B-7A9B50BB5D8F}"/>
                  </a:ext>
                </a:extLst>
              </p:cNvPr>
              <p:cNvSpPr>
                <a:spLocks noChangeArrowheads="1"/>
              </p:cNvSpPr>
              <p:nvPr/>
            </p:nvSpPr>
            <p:spPr bwMode="auto">
              <a:xfrm>
                <a:off x="24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8" name="Rectangle 752">
                <a:extLst>
                  <a:ext uri="{FF2B5EF4-FFF2-40B4-BE49-F238E27FC236}">
                    <a16:creationId xmlns:a16="http://schemas.microsoft.com/office/drawing/2014/main" id="{0783188F-35C8-491E-AF6F-DB7203AF0613}"/>
                  </a:ext>
                </a:extLst>
              </p:cNvPr>
              <p:cNvSpPr>
                <a:spLocks noChangeArrowheads="1"/>
              </p:cNvSpPr>
              <p:nvPr/>
            </p:nvSpPr>
            <p:spPr bwMode="auto">
              <a:xfrm>
                <a:off x="25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9" name="Rectangle 753">
                <a:extLst>
                  <a:ext uri="{FF2B5EF4-FFF2-40B4-BE49-F238E27FC236}">
                    <a16:creationId xmlns:a16="http://schemas.microsoft.com/office/drawing/2014/main" id="{71444431-6F4F-4B3A-AD93-EB2DE9BF4527}"/>
                  </a:ext>
                </a:extLst>
              </p:cNvPr>
              <p:cNvSpPr>
                <a:spLocks noChangeArrowheads="1"/>
              </p:cNvSpPr>
              <p:nvPr/>
            </p:nvSpPr>
            <p:spPr bwMode="auto">
              <a:xfrm>
                <a:off x="27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0" name="Rectangle 754">
                <a:extLst>
                  <a:ext uri="{FF2B5EF4-FFF2-40B4-BE49-F238E27FC236}">
                    <a16:creationId xmlns:a16="http://schemas.microsoft.com/office/drawing/2014/main" id="{21DAA6F9-2575-4EF4-BE1E-90DE039A4106}"/>
                  </a:ext>
                </a:extLst>
              </p:cNvPr>
              <p:cNvSpPr>
                <a:spLocks noChangeArrowheads="1"/>
              </p:cNvSpPr>
              <p:nvPr/>
            </p:nvSpPr>
            <p:spPr bwMode="auto">
              <a:xfrm>
                <a:off x="2727"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1" name="Rectangle 755">
                <a:extLst>
                  <a:ext uri="{FF2B5EF4-FFF2-40B4-BE49-F238E27FC236}">
                    <a16:creationId xmlns:a16="http://schemas.microsoft.com/office/drawing/2014/main" id="{76664881-3A97-4ACF-A939-8BC51A5DDBED}"/>
                  </a:ext>
                </a:extLst>
              </p:cNvPr>
              <p:cNvSpPr>
                <a:spLocks noChangeArrowheads="1"/>
              </p:cNvSpPr>
              <p:nvPr/>
            </p:nvSpPr>
            <p:spPr bwMode="auto">
              <a:xfrm>
                <a:off x="29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2" name="Rectangle 756">
                <a:extLst>
                  <a:ext uri="{FF2B5EF4-FFF2-40B4-BE49-F238E27FC236}">
                    <a16:creationId xmlns:a16="http://schemas.microsoft.com/office/drawing/2014/main" id="{98DE2D1D-EBCD-4381-8723-CFBD6B04AFB8}"/>
                  </a:ext>
                </a:extLst>
              </p:cNvPr>
              <p:cNvSpPr>
                <a:spLocks noChangeArrowheads="1"/>
              </p:cNvSpPr>
              <p:nvPr/>
            </p:nvSpPr>
            <p:spPr bwMode="auto">
              <a:xfrm>
                <a:off x="295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3" name="Rectangle 757">
                <a:extLst>
                  <a:ext uri="{FF2B5EF4-FFF2-40B4-BE49-F238E27FC236}">
                    <a16:creationId xmlns:a16="http://schemas.microsoft.com/office/drawing/2014/main" id="{A3775D3E-E178-46CF-9BEC-32879973EE9A}"/>
                  </a:ext>
                </a:extLst>
              </p:cNvPr>
              <p:cNvSpPr>
                <a:spLocks noChangeArrowheads="1"/>
              </p:cNvSpPr>
              <p:nvPr/>
            </p:nvSpPr>
            <p:spPr bwMode="auto">
              <a:xfrm>
                <a:off x="316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4" name="Rectangle 758">
                <a:extLst>
                  <a:ext uri="{FF2B5EF4-FFF2-40B4-BE49-F238E27FC236}">
                    <a16:creationId xmlns:a16="http://schemas.microsoft.com/office/drawing/2014/main" id="{45526D9A-EB3C-43CB-A7C4-25DED8E45D86}"/>
                  </a:ext>
                </a:extLst>
              </p:cNvPr>
              <p:cNvSpPr>
                <a:spLocks noChangeArrowheads="1"/>
              </p:cNvSpPr>
              <p:nvPr/>
            </p:nvSpPr>
            <p:spPr bwMode="auto">
              <a:xfrm>
                <a:off x="317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5" name="Rectangle 759">
                <a:extLst>
                  <a:ext uri="{FF2B5EF4-FFF2-40B4-BE49-F238E27FC236}">
                    <a16:creationId xmlns:a16="http://schemas.microsoft.com/office/drawing/2014/main" id="{8663EE44-CEB0-4E81-8557-C6EE6F316D8E}"/>
                  </a:ext>
                </a:extLst>
              </p:cNvPr>
              <p:cNvSpPr>
                <a:spLocks noChangeArrowheads="1"/>
              </p:cNvSpPr>
              <p:nvPr/>
            </p:nvSpPr>
            <p:spPr bwMode="auto">
              <a:xfrm>
                <a:off x="33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6" name="Rectangle 760">
                <a:extLst>
                  <a:ext uri="{FF2B5EF4-FFF2-40B4-BE49-F238E27FC236}">
                    <a16:creationId xmlns:a16="http://schemas.microsoft.com/office/drawing/2014/main" id="{2BDBDEFB-C94F-4FE8-9CF4-0F7F8687B813}"/>
                  </a:ext>
                </a:extLst>
              </p:cNvPr>
              <p:cNvSpPr>
                <a:spLocks noChangeArrowheads="1"/>
              </p:cNvSpPr>
              <p:nvPr/>
            </p:nvSpPr>
            <p:spPr bwMode="auto">
              <a:xfrm>
                <a:off x="34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7" name="Rectangle 761">
                <a:extLst>
                  <a:ext uri="{FF2B5EF4-FFF2-40B4-BE49-F238E27FC236}">
                    <a16:creationId xmlns:a16="http://schemas.microsoft.com/office/drawing/2014/main" id="{B6405D59-87DB-4C46-A850-4B3EFB89A280}"/>
                  </a:ext>
                </a:extLst>
              </p:cNvPr>
              <p:cNvSpPr>
                <a:spLocks noChangeArrowheads="1"/>
              </p:cNvSpPr>
              <p:nvPr/>
            </p:nvSpPr>
            <p:spPr bwMode="auto">
              <a:xfrm>
                <a:off x="3617" y="2085"/>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8" name="Rectangle 762">
                <a:extLst>
                  <a:ext uri="{FF2B5EF4-FFF2-40B4-BE49-F238E27FC236}">
                    <a16:creationId xmlns:a16="http://schemas.microsoft.com/office/drawing/2014/main" id="{75A40722-50E6-43FC-98A1-B622714DFCF2}"/>
                  </a:ext>
                </a:extLst>
              </p:cNvPr>
              <p:cNvSpPr>
                <a:spLocks noChangeArrowheads="1"/>
              </p:cNvSpPr>
              <p:nvPr/>
            </p:nvSpPr>
            <p:spPr bwMode="auto">
              <a:xfrm>
                <a:off x="362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9" name="Rectangle 763">
                <a:extLst>
                  <a:ext uri="{FF2B5EF4-FFF2-40B4-BE49-F238E27FC236}">
                    <a16:creationId xmlns:a16="http://schemas.microsoft.com/office/drawing/2014/main" id="{72D4D09A-1932-410E-9605-8650706FFD91}"/>
                  </a:ext>
                </a:extLst>
              </p:cNvPr>
              <p:cNvSpPr>
                <a:spLocks noChangeArrowheads="1"/>
              </p:cNvSpPr>
              <p:nvPr/>
            </p:nvSpPr>
            <p:spPr bwMode="auto">
              <a:xfrm>
                <a:off x="38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0" name="Rectangle 764">
                <a:extLst>
                  <a:ext uri="{FF2B5EF4-FFF2-40B4-BE49-F238E27FC236}">
                    <a16:creationId xmlns:a16="http://schemas.microsoft.com/office/drawing/2014/main" id="{A8AF2C0B-986B-42E4-9863-127A9B28FB99}"/>
                  </a:ext>
                </a:extLst>
              </p:cNvPr>
              <p:cNvSpPr>
                <a:spLocks noChangeArrowheads="1"/>
              </p:cNvSpPr>
              <p:nvPr/>
            </p:nvSpPr>
            <p:spPr bwMode="auto">
              <a:xfrm>
                <a:off x="3852" y="2085"/>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1" name="Rectangle 765">
                <a:extLst>
                  <a:ext uri="{FF2B5EF4-FFF2-40B4-BE49-F238E27FC236}">
                    <a16:creationId xmlns:a16="http://schemas.microsoft.com/office/drawing/2014/main" id="{B8E82181-E479-4B1C-B0E9-3390C97BE1AC}"/>
                  </a:ext>
                </a:extLst>
              </p:cNvPr>
              <p:cNvSpPr>
                <a:spLocks noChangeArrowheads="1"/>
              </p:cNvSpPr>
              <p:nvPr/>
            </p:nvSpPr>
            <p:spPr bwMode="auto">
              <a:xfrm>
                <a:off x="51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2" name="Rectangle 766">
                <a:extLst>
                  <a:ext uri="{FF2B5EF4-FFF2-40B4-BE49-F238E27FC236}">
                    <a16:creationId xmlns:a16="http://schemas.microsoft.com/office/drawing/2014/main" id="{9FD9F2D0-BB5E-4DEA-A2BF-C5EA54F4C882}"/>
                  </a:ext>
                </a:extLst>
              </p:cNvPr>
              <p:cNvSpPr>
                <a:spLocks noChangeArrowheads="1"/>
              </p:cNvSpPr>
              <p:nvPr/>
            </p:nvSpPr>
            <p:spPr bwMode="auto">
              <a:xfrm>
                <a:off x="334" y="2091"/>
                <a:ext cx="4"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3" name="Rectangle 767">
                <a:extLst>
                  <a:ext uri="{FF2B5EF4-FFF2-40B4-BE49-F238E27FC236}">
                    <a16:creationId xmlns:a16="http://schemas.microsoft.com/office/drawing/2014/main" id="{3B6171B4-6FE5-4525-B8D5-A1416DC9010E}"/>
                  </a:ext>
                </a:extLst>
              </p:cNvPr>
              <p:cNvSpPr>
                <a:spLocks noChangeArrowheads="1"/>
              </p:cNvSpPr>
              <p:nvPr/>
            </p:nvSpPr>
            <p:spPr bwMode="auto">
              <a:xfrm>
                <a:off x="11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4" name="Rectangle 768">
                <a:extLst>
                  <a:ext uri="{FF2B5EF4-FFF2-40B4-BE49-F238E27FC236}">
                    <a16:creationId xmlns:a16="http://schemas.microsoft.com/office/drawing/2014/main" id="{F149CF6A-D59A-4A83-9514-88342167AAB5}"/>
                  </a:ext>
                </a:extLst>
              </p:cNvPr>
              <p:cNvSpPr>
                <a:spLocks noChangeArrowheads="1"/>
              </p:cNvSpPr>
              <p:nvPr/>
            </p:nvSpPr>
            <p:spPr bwMode="auto">
              <a:xfrm>
                <a:off x="13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5" name="Rectangle 769">
                <a:extLst>
                  <a:ext uri="{FF2B5EF4-FFF2-40B4-BE49-F238E27FC236}">
                    <a16:creationId xmlns:a16="http://schemas.microsoft.com/office/drawing/2014/main" id="{9CD20C3D-C48E-49E0-8217-4568068166CD}"/>
                  </a:ext>
                </a:extLst>
              </p:cNvPr>
              <p:cNvSpPr>
                <a:spLocks noChangeArrowheads="1"/>
              </p:cNvSpPr>
              <p:nvPr/>
            </p:nvSpPr>
            <p:spPr bwMode="auto">
              <a:xfrm>
                <a:off x="15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6" name="Rectangle 770">
                <a:extLst>
                  <a:ext uri="{FF2B5EF4-FFF2-40B4-BE49-F238E27FC236}">
                    <a16:creationId xmlns:a16="http://schemas.microsoft.com/office/drawing/2014/main" id="{1F961A59-569B-4927-ACEE-CCFB0E92491E}"/>
                  </a:ext>
                </a:extLst>
              </p:cNvPr>
              <p:cNvSpPr>
                <a:spLocks noChangeArrowheads="1"/>
              </p:cNvSpPr>
              <p:nvPr/>
            </p:nvSpPr>
            <p:spPr bwMode="auto">
              <a:xfrm>
                <a:off x="18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7" name="Rectangle 771">
                <a:extLst>
                  <a:ext uri="{FF2B5EF4-FFF2-40B4-BE49-F238E27FC236}">
                    <a16:creationId xmlns:a16="http://schemas.microsoft.com/office/drawing/2014/main" id="{867F2E08-D186-4C83-853F-BD24C236AA39}"/>
                  </a:ext>
                </a:extLst>
              </p:cNvPr>
              <p:cNvSpPr>
                <a:spLocks noChangeArrowheads="1"/>
              </p:cNvSpPr>
              <p:nvPr/>
            </p:nvSpPr>
            <p:spPr bwMode="auto">
              <a:xfrm>
                <a:off x="20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8" name="Rectangle 772">
                <a:extLst>
                  <a:ext uri="{FF2B5EF4-FFF2-40B4-BE49-F238E27FC236}">
                    <a16:creationId xmlns:a16="http://schemas.microsoft.com/office/drawing/2014/main" id="{729F288D-621E-4206-8AE3-1B6F942A2FAE}"/>
                  </a:ext>
                </a:extLst>
              </p:cNvPr>
              <p:cNvSpPr>
                <a:spLocks noChangeArrowheads="1"/>
              </p:cNvSpPr>
              <p:nvPr/>
            </p:nvSpPr>
            <p:spPr bwMode="auto">
              <a:xfrm>
                <a:off x="22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9" name="Rectangle 773">
                <a:extLst>
                  <a:ext uri="{FF2B5EF4-FFF2-40B4-BE49-F238E27FC236}">
                    <a16:creationId xmlns:a16="http://schemas.microsoft.com/office/drawing/2014/main" id="{4F1EFCCF-EB66-45D6-BB8E-7D19800F0C93}"/>
                  </a:ext>
                </a:extLst>
              </p:cNvPr>
              <p:cNvSpPr>
                <a:spLocks noChangeArrowheads="1"/>
              </p:cNvSpPr>
              <p:nvPr/>
            </p:nvSpPr>
            <p:spPr bwMode="auto">
              <a:xfrm>
                <a:off x="24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0" name="Rectangle 774">
                <a:extLst>
                  <a:ext uri="{FF2B5EF4-FFF2-40B4-BE49-F238E27FC236}">
                    <a16:creationId xmlns:a16="http://schemas.microsoft.com/office/drawing/2014/main" id="{FB70908A-40F6-4DE3-ADB2-F96F86B615CB}"/>
                  </a:ext>
                </a:extLst>
              </p:cNvPr>
              <p:cNvSpPr>
                <a:spLocks noChangeArrowheads="1"/>
              </p:cNvSpPr>
              <p:nvPr/>
            </p:nvSpPr>
            <p:spPr bwMode="auto">
              <a:xfrm>
                <a:off x="27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1" name="Rectangle 775">
                <a:extLst>
                  <a:ext uri="{FF2B5EF4-FFF2-40B4-BE49-F238E27FC236}">
                    <a16:creationId xmlns:a16="http://schemas.microsoft.com/office/drawing/2014/main" id="{9D789207-A9B8-4E3C-9D09-BB9F7A119594}"/>
                  </a:ext>
                </a:extLst>
              </p:cNvPr>
              <p:cNvSpPr>
                <a:spLocks noChangeArrowheads="1"/>
              </p:cNvSpPr>
              <p:nvPr/>
            </p:nvSpPr>
            <p:spPr bwMode="auto">
              <a:xfrm>
                <a:off x="29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2" name="Rectangle 776">
                <a:extLst>
                  <a:ext uri="{FF2B5EF4-FFF2-40B4-BE49-F238E27FC236}">
                    <a16:creationId xmlns:a16="http://schemas.microsoft.com/office/drawing/2014/main" id="{4759E9D3-F762-4135-9AD8-B48A48985C4B}"/>
                  </a:ext>
                </a:extLst>
              </p:cNvPr>
              <p:cNvSpPr>
                <a:spLocks noChangeArrowheads="1"/>
              </p:cNvSpPr>
              <p:nvPr/>
            </p:nvSpPr>
            <p:spPr bwMode="auto">
              <a:xfrm>
                <a:off x="316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3" name="Rectangle 777">
                <a:extLst>
                  <a:ext uri="{FF2B5EF4-FFF2-40B4-BE49-F238E27FC236}">
                    <a16:creationId xmlns:a16="http://schemas.microsoft.com/office/drawing/2014/main" id="{678D1F43-7662-4020-93CA-8062EB39BC9A}"/>
                  </a:ext>
                </a:extLst>
              </p:cNvPr>
              <p:cNvSpPr>
                <a:spLocks noChangeArrowheads="1"/>
              </p:cNvSpPr>
              <p:nvPr/>
            </p:nvSpPr>
            <p:spPr bwMode="auto">
              <a:xfrm>
                <a:off x="33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4" name="Rectangle 778">
                <a:extLst>
                  <a:ext uri="{FF2B5EF4-FFF2-40B4-BE49-F238E27FC236}">
                    <a16:creationId xmlns:a16="http://schemas.microsoft.com/office/drawing/2014/main" id="{C5229883-91A3-4A06-90F4-AB905E941B3E}"/>
                  </a:ext>
                </a:extLst>
              </p:cNvPr>
              <p:cNvSpPr>
                <a:spLocks noChangeArrowheads="1"/>
              </p:cNvSpPr>
              <p:nvPr/>
            </p:nvSpPr>
            <p:spPr bwMode="auto">
              <a:xfrm>
                <a:off x="3617" y="2091"/>
                <a:ext cx="9"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5" name="Rectangle 779">
                <a:extLst>
                  <a:ext uri="{FF2B5EF4-FFF2-40B4-BE49-F238E27FC236}">
                    <a16:creationId xmlns:a16="http://schemas.microsoft.com/office/drawing/2014/main" id="{66A4AAE3-DBB2-4650-8E57-0EC8B12D7D02}"/>
                  </a:ext>
                </a:extLst>
              </p:cNvPr>
              <p:cNvSpPr>
                <a:spLocks noChangeArrowheads="1"/>
              </p:cNvSpPr>
              <p:nvPr/>
            </p:nvSpPr>
            <p:spPr bwMode="auto">
              <a:xfrm>
                <a:off x="38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6" name="Rectangle 780">
                <a:extLst>
                  <a:ext uri="{FF2B5EF4-FFF2-40B4-BE49-F238E27FC236}">
                    <a16:creationId xmlns:a16="http://schemas.microsoft.com/office/drawing/2014/main" id="{28625E17-457C-4F76-ACD3-7E929BC7E99E}"/>
                  </a:ext>
                </a:extLst>
              </p:cNvPr>
              <p:cNvSpPr>
                <a:spLocks noChangeArrowheads="1"/>
              </p:cNvSpPr>
              <p:nvPr/>
            </p:nvSpPr>
            <p:spPr bwMode="auto">
              <a:xfrm>
                <a:off x="51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7" name="Rectangle 781">
                <a:extLst>
                  <a:ext uri="{FF2B5EF4-FFF2-40B4-BE49-F238E27FC236}">
                    <a16:creationId xmlns:a16="http://schemas.microsoft.com/office/drawing/2014/main" id="{5788886B-06F8-4CB6-BDB8-B0E3DC5548DE}"/>
                  </a:ext>
                </a:extLst>
              </p:cNvPr>
              <p:cNvSpPr>
                <a:spLocks noChangeArrowheads="1"/>
              </p:cNvSpPr>
              <p:nvPr/>
            </p:nvSpPr>
            <p:spPr bwMode="auto">
              <a:xfrm>
                <a:off x="373" y="234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28" name="Rectangle 782">
                <a:extLst>
                  <a:ext uri="{FF2B5EF4-FFF2-40B4-BE49-F238E27FC236}">
                    <a16:creationId xmlns:a16="http://schemas.microsoft.com/office/drawing/2014/main" id="{10BDC53F-22F1-46D8-88FF-7451A75F76C4}"/>
                  </a:ext>
                </a:extLst>
              </p:cNvPr>
              <p:cNvSpPr>
                <a:spLocks noChangeArrowheads="1"/>
              </p:cNvSpPr>
              <p:nvPr/>
            </p:nvSpPr>
            <p:spPr bwMode="auto">
              <a:xfrm>
                <a:off x="429" y="234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29" name="Rectangle 783">
                <a:extLst>
                  <a:ext uri="{FF2B5EF4-FFF2-40B4-BE49-F238E27FC236}">
                    <a16:creationId xmlns:a16="http://schemas.microsoft.com/office/drawing/2014/main" id="{89618B8C-B0FE-4F97-ABB4-1600CB07D32B}"/>
                  </a:ext>
                </a:extLst>
              </p:cNvPr>
              <p:cNvSpPr>
                <a:spLocks noChangeArrowheads="1"/>
              </p:cNvSpPr>
              <p:nvPr/>
            </p:nvSpPr>
            <p:spPr bwMode="auto">
              <a:xfrm>
                <a:off x="373" y="241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0" name="Rectangle 784">
                <a:extLst>
                  <a:ext uri="{FF2B5EF4-FFF2-40B4-BE49-F238E27FC236}">
                    <a16:creationId xmlns:a16="http://schemas.microsoft.com/office/drawing/2014/main" id="{EA356F7C-AD3A-4AE5-AFC4-6F9B91581F93}"/>
                  </a:ext>
                </a:extLst>
              </p:cNvPr>
              <p:cNvSpPr>
                <a:spLocks noChangeArrowheads="1"/>
              </p:cNvSpPr>
              <p:nvPr/>
            </p:nvSpPr>
            <p:spPr bwMode="auto">
              <a:xfrm>
                <a:off x="167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1" name="Rectangle 785">
                <a:extLst>
                  <a:ext uri="{FF2B5EF4-FFF2-40B4-BE49-F238E27FC236}">
                    <a16:creationId xmlns:a16="http://schemas.microsoft.com/office/drawing/2014/main" id="{68424B4F-E808-49B6-8BAF-24282D012050}"/>
                  </a:ext>
                </a:extLst>
              </p:cNvPr>
              <p:cNvSpPr>
                <a:spLocks noChangeArrowheads="1"/>
              </p:cNvSpPr>
              <p:nvPr/>
            </p:nvSpPr>
            <p:spPr bwMode="auto">
              <a:xfrm>
                <a:off x="173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2" name="Rectangle 786">
                <a:extLst>
                  <a:ext uri="{FF2B5EF4-FFF2-40B4-BE49-F238E27FC236}">
                    <a16:creationId xmlns:a16="http://schemas.microsoft.com/office/drawing/2014/main" id="{0074194D-D992-4D63-91A5-B166011A0646}"/>
                  </a:ext>
                </a:extLst>
              </p:cNvPr>
              <p:cNvSpPr>
                <a:spLocks noChangeArrowheads="1"/>
              </p:cNvSpPr>
              <p:nvPr/>
            </p:nvSpPr>
            <p:spPr bwMode="auto">
              <a:xfrm>
                <a:off x="181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3" name="Rectangle 787">
                <a:extLst>
                  <a:ext uri="{FF2B5EF4-FFF2-40B4-BE49-F238E27FC236}">
                    <a16:creationId xmlns:a16="http://schemas.microsoft.com/office/drawing/2014/main" id="{F89D3312-2158-4D36-B43B-6B6B38E32584}"/>
                  </a:ext>
                </a:extLst>
              </p:cNvPr>
              <p:cNvSpPr>
                <a:spLocks noChangeArrowheads="1"/>
              </p:cNvSpPr>
              <p:nvPr/>
            </p:nvSpPr>
            <p:spPr bwMode="auto">
              <a:xfrm>
                <a:off x="196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4" name="Rectangle 788">
                <a:extLst>
                  <a:ext uri="{FF2B5EF4-FFF2-40B4-BE49-F238E27FC236}">
                    <a16:creationId xmlns:a16="http://schemas.microsoft.com/office/drawing/2014/main" id="{DE93FEB4-68EE-4015-85B2-7BD43AD6B7FD}"/>
                  </a:ext>
                </a:extLst>
              </p:cNvPr>
              <p:cNvSpPr>
                <a:spLocks noChangeArrowheads="1"/>
              </p:cNvSpPr>
              <p:nvPr/>
            </p:nvSpPr>
            <p:spPr bwMode="auto">
              <a:xfrm>
                <a:off x="302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5" name="Rectangle 789">
                <a:extLst>
                  <a:ext uri="{FF2B5EF4-FFF2-40B4-BE49-F238E27FC236}">
                    <a16:creationId xmlns:a16="http://schemas.microsoft.com/office/drawing/2014/main" id="{2BDD673A-D7A4-45EA-BBFC-D9F0E1047CAB}"/>
                  </a:ext>
                </a:extLst>
              </p:cNvPr>
              <p:cNvSpPr>
                <a:spLocks noChangeArrowheads="1"/>
              </p:cNvSpPr>
              <p:nvPr/>
            </p:nvSpPr>
            <p:spPr bwMode="auto">
              <a:xfrm>
                <a:off x="308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6" name="Rectangle 790">
                <a:extLst>
                  <a:ext uri="{FF2B5EF4-FFF2-40B4-BE49-F238E27FC236}">
                    <a16:creationId xmlns:a16="http://schemas.microsoft.com/office/drawing/2014/main" id="{F3FD02D4-8D0C-4379-B3B3-05159AF7C1AD}"/>
                  </a:ext>
                </a:extLst>
              </p:cNvPr>
              <p:cNvSpPr>
                <a:spLocks noChangeArrowheads="1"/>
              </p:cNvSpPr>
              <p:nvPr/>
            </p:nvSpPr>
            <p:spPr bwMode="auto">
              <a:xfrm>
                <a:off x="316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7" name="Rectangle 791">
                <a:extLst>
                  <a:ext uri="{FF2B5EF4-FFF2-40B4-BE49-F238E27FC236}">
                    <a16:creationId xmlns:a16="http://schemas.microsoft.com/office/drawing/2014/main" id="{2968E6EC-BD23-446B-A469-7804F1C5EFD6}"/>
                  </a:ext>
                </a:extLst>
              </p:cNvPr>
              <p:cNvSpPr>
                <a:spLocks noChangeArrowheads="1"/>
              </p:cNvSpPr>
              <p:nvPr/>
            </p:nvSpPr>
            <p:spPr bwMode="auto">
              <a:xfrm>
                <a:off x="331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8" name="Rectangle 792">
                <a:extLst>
                  <a:ext uri="{FF2B5EF4-FFF2-40B4-BE49-F238E27FC236}">
                    <a16:creationId xmlns:a16="http://schemas.microsoft.com/office/drawing/2014/main" id="{C584B400-B710-4412-ACB1-BDD11597EB15}"/>
                  </a:ext>
                </a:extLst>
              </p:cNvPr>
              <p:cNvSpPr>
                <a:spLocks noChangeArrowheads="1"/>
              </p:cNvSpPr>
              <p:nvPr/>
            </p:nvSpPr>
            <p:spPr bwMode="auto">
              <a:xfrm>
                <a:off x="4521" y="22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9" name="Rectangle 793">
                <a:extLst>
                  <a:ext uri="{FF2B5EF4-FFF2-40B4-BE49-F238E27FC236}">
                    <a16:creationId xmlns:a16="http://schemas.microsoft.com/office/drawing/2014/main" id="{EC9F0704-0058-4C88-B545-DB4A2890AF71}"/>
                  </a:ext>
                </a:extLst>
              </p:cNvPr>
              <p:cNvSpPr>
                <a:spLocks noChangeArrowheads="1"/>
              </p:cNvSpPr>
              <p:nvPr/>
            </p:nvSpPr>
            <p:spPr bwMode="auto">
              <a:xfrm>
                <a:off x="334" y="223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0" name="Rectangle 794">
                <a:extLst>
                  <a:ext uri="{FF2B5EF4-FFF2-40B4-BE49-F238E27FC236}">
                    <a16:creationId xmlns:a16="http://schemas.microsoft.com/office/drawing/2014/main" id="{D97B2E65-AFB6-46B2-B401-9B6D71CEB2CE}"/>
                  </a:ext>
                </a:extLst>
              </p:cNvPr>
              <p:cNvSpPr>
                <a:spLocks noChangeArrowheads="1"/>
              </p:cNvSpPr>
              <p:nvPr/>
            </p:nvSpPr>
            <p:spPr bwMode="auto">
              <a:xfrm>
                <a:off x="338" y="2239"/>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1" name="Rectangle 795">
                <a:extLst>
                  <a:ext uri="{FF2B5EF4-FFF2-40B4-BE49-F238E27FC236}">
                    <a16:creationId xmlns:a16="http://schemas.microsoft.com/office/drawing/2014/main" id="{55568F30-2C7C-49FD-9D33-2606008AC73E}"/>
                  </a:ext>
                </a:extLst>
              </p:cNvPr>
              <p:cNvSpPr>
                <a:spLocks noChangeArrowheads="1"/>
              </p:cNvSpPr>
              <p:nvPr/>
            </p:nvSpPr>
            <p:spPr bwMode="auto">
              <a:xfrm>
                <a:off x="1141"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2" name="Rectangle 796">
                <a:extLst>
                  <a:ext uri="{FF2B5EF4-FFF2-40B4-BE49-F238E27FC236}">
                    <a16:creationId xmlns:a16="http://schemas.microsoft.com/office/drawing/2014/main" id="{3DFC0191-1C1D-4299-936F-5934679FF640}"/>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3" name="Rectangle 797">
                <a:extLst>
                  <a:ext uri="{FF2B5EF4-FFF2-40B4-BE49-F238E27FC236}">
                    <a16:creationId xmlns:a16="http://schemas.microsoft.com/office/drawing/2014/main" id="{AC875190-1C21-4F2D-8265-3FD8E107CD6A}"/>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4" name="Rectangle 798">
                <a:extLst>
                  <a:ext uri="{FF2B5EF4-FFF2-40B4-BE49-F238E27FC236}">
                    <a16:creationId xmlns:a16="http://schemas.microsoft.com/office/drawing/2014/main" id="{E59EA9B7-8CD5-4FCE-990E-DB9C8612F5E0}"/>
                  </a:ext>
                </a:extLst>
              </p:cNvPr>
              <p:cNvSpPr>
                <a:spLocks noChangeArrowheads="1"/>
              </p:cNvSpPr>
              <p:nvPr/>
            </p:nvSpPr>
            <p:spPr bwMode="auto">
              <a:xfrm>
                <a:off x="11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5" name="Rectangle 799">
                <a:extLst>
                  <a:ext uri="{FF2B5EF4-FFF2-40B4-BE49-F238E27FC236}">
                    <a16:creationId xmlns:a16="http://schemas.microsoft.com/office/drawing/2014/main" id="{BB675659-AD58-4AAA-B32A-613EA1D8DEF2}"/>
                  </a:ext>
                </a:extLst>
              </p:cNvPr>
              <p:cNvSpPr>
                <a:spLocks noChangeArrowheads="1"/>
              </p:cNvSpPr>
              <p:nvPr/>
            </p:nvSpPr>
            <p:spPr bwMode="auto">
              <a:xfrm>
                <a:off x="13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6" name="Rectangle 800">
                <a:extLst>
                  <a:ext uri="{FF2B5EF4-FFF2-40B4-BE49-F238E27FC236}">
                    <a16:creationId xmlns:a16="http://schemas.microsoft.com/office/drawing/2014/main" id="{D7CF06FC-752F-49DF-9C84-0A5879E3B73E}"/>
                  </a:ext>
                </a:extLst>
              </p:cNvPr>
              <p:cNvSpPr>
                <a:spLocks noChangeArrowheads="1"/>
              </p:cNvSpPr>
              <p:nvPr/>
            </p:nvSpPr>
            <p:spPr bwMode="auto">
              <a:xfrm>
                <a:off x="137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7" name="Rectangle 801">
                <a:extLst>
                  <a:ext uri="{FF2B5EF4-FFF2-40B4-BE49-F238E27FC236}">
                    <a16:creationId xmlns:a16="http://schemas.microsoft.com/office/drawing/2014/main" id="{F5A7137E-574A-444D-9FBD-F5F4BD9489B7}"/>
                  </a:ext>
                </a:extLst>
              </p:cNvPr>
              <p:cNvSpPr>
                <a:spLocks noChangeArrowheads="1"/>
              </p:cNvSpPr>
              <p:nvPr/>
            </p:nvSpPr>
            <p:spPr bwMode="auto">
              <a:xfrm>
                <a:off x="15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8" name="Rectangle 802">
                <a:extLst>
                  <a:ext uri="{FF2B5EF4-FFF2-40B4-BE49-F238E27FC236}">
                    <a16:creationId xmlns:a16="http://schemas.microsoft.com/office/drawing/2014/main" id="{8A42C5CE-93B6-4CD1-9902-AFAECCFA738A}"/>
                  </a:ext>
                </a:extLst>
              </p:cNvPr>
              <p:cNvSpPr>
                <a:spLocks noChangeArrowheads="1"/>
              </p:cNvSpPr>
              <p:nvPr/>
            </p:nvSpPr>
            <p:spPr bwMode="auto">
              <a:xfrm>
                <a:off x="160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9" name="Rectangle 803">
                <a:extLst>
                  <a:ext uri="{FF2B5EF4-FFF2-40B4-BE49-F238E27FC236}">
                    <a16:creationId xmlns:a16="http://schemas.microsoft.com/office/drawing/2014/main" id="{ACFA1D01-16EA-45EE-AF21-BB02BE0B08F2}"/>
                  </a:ext>
                </a:extLst>
              </p:cNvPr>
              <p:cNvSpPr>
                <a:spLocks noChangeArrowheads="1"/>
              </p:cNvSpPr>
              <p:nvPr/>
            </p:nvSpPr>
            <p:spPr bwMode="auto">
              <a:xfrm>
                <a:off x="18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0" name="Rectangle 804">
                <a:extLst>
                  <a:ext uri="{FF2B5EF4-FFF2-40B4-BE49-F238E27FC236}">
                    <a16:creationId xmlns:a16="http://schemas.microsoft.com/office/drawing/2014/main" id="{1C4877CD-5D1E-4870-A917-A181C56EE876}"/>
                  </a:ext>
                </a:extLst>
              </p:cNvPr>
              <p:cNvSpPr>
                <a:spLocks noChangeArrowheads="1"/>
              </p:cNvSpPr>
              <p:nvPr/>
            </p:nvSpPr>
            <p:spPr bwMode="auto">
              <a:xfrm>
                <a:off x="182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1" name="Rectangle 805">
                <a:extLst>
                  <a:ext uri="{FF2B5EF4-FFF2-40B4-BE49-F238E27FC236}">
                    <a16:creationId xmlns:a16="http://schemas.microsoft.com/office/drawing/2014/main" id="{E9410DE1-7BDF-48DA-AC3B-42FEBFA9418E}"/>
                  </a:ext>
                </a:extLst>
              </p:cNvPr>
              <p:cNvSpPr>
                <a:spLocks noChangeArrowheads="1"/>
              </p:cNvSpPr>
              <p:nvPr/>
            </p:nvSpPr>
            <p:spPr bwMode="auto">
              <a:xfrm>
                <a:off x="20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2" name="Rectangle 806">
                <a:extLst>
                  <a:ext uri="{FF2B5EF4-FFF2-40B4-BE49-F238E27FC236}">
                    <a16:creationId xmlns:a16="http://schemas.microsoft.com/office/drawing/2014/main" id="{CDA6568E-920E-483D-84C0-AF0444A6AA64}"/>
                  </a:ext>
                </a:extLst>
              </p:cNvPr>
              <p:cNvSpPr>
                <a:spLocks noChangeArrowheads="1"/>
              </p:cNvSpPr>
              <p:nvPr/>
            </p:nvSpPr>
            <p:spPr bwMode="auto">
              <a:xfrm>
                <a:off x="20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3" name="Rectangle 807">
                <a:extLst>
                  <a:ext uri="{FF2B5EF4-FFF2-40B4-BE49-F238E27FC236}">
                    <a16:creationId xmlns:a16="http://schemas.microsoft.com/office/drawing/2014/main" id="{52E11EB4-0BFC-4D51-A23F-8373D6E33FE4}"/>
                  </a:ext>
                </a:extLst>
              </p:cNvPr>
              <p:cNvSpPr>
                <a:spLocks noChangeArrowheads="1"/>
              </p:cNvSpPr>
              <p:nvPr/>
            </p:nvSpPr>
            <p:spPr bwMode="auto">
              <a:xfrm>
                <a:off x="22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1009">
              <a:extLst>
                <a:ext uri="{FF2B5EF4-FFF2-40B4-BE49-F238E27FC236}">
                  <a16:creationId xmlns:a16="http://schemas.microsoft.com/office/drawing/2014/main" id="{D79DAC21-3AAC-4057-80A5-6F852527F602}"/>
                </a:ext>
              </a:extLst>
            </p:cNvPr>
            <p:cNvGrpSpPr>
              <a:grpSpLocks/>
            </p:cNvGrpSpPr>
            <p:nvPr/>
          </p:nvGrpSpPr>
          <p:grpSpPr bwMode="auto">
            <a:xfrm>
              <a:off x="334" y="2239"/>
              <a:ext cx="4868" cy="334"/>
              <a:chOff x="334" y="2239"/>
              <a:chExt cx="4868" cy="334"/>
            </a:xfrm>
          </p:grpSpPr>
          <p:sp>
            <p:nvSpPr>
              <p:cNvPr id="3054" name="Rectangle 809">
                <a:extLst>
                  <a:ext uri="{FF2B5EF4-FFF2-40B4-BE49-F238E27FC236}">
                    <a16:creationId xmlns:a16="http://schemas.microsoft.com/office/drawing/2014/main" id="{8C61932D-B72B-4C0F-A2E5-9B318965BCD1}"/>
                  </a:ext>
                </a:extLst>
              </p:cNvPr>
              <p:cNvSpPr>
                <a:spLocks noChangeArrowheads="1"/>
              </p:cNvSpPr>
              <p:nvPr/>
            </p:nvSpPr>
            <p:spPr bwMode="auto">
              <a:xfrm>
                <a:off x="2276"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Rectangle 810">
                <a:extLst>
                  <a:ext uri="{FF2B5EF4-FFF2-40B4-BE49-F238E27FC236}">
                    <a16:creationId xmlns:a16="http://schemas.microsoft.com/office/drawing/2014/main" id="{269A5F55-FAA3-4C41-A802-84C7B35A0663}"/>
                  </a:ext>
                </a:extLst>
              </p:cNvPr>
              <p:cNvSpPr>
                <a:spLocks noChangeArrowheads="1"/>
              </p:cNvSpPr>
              <p:nvPr/>
            </p:nvSpPr>
            <p:spPr bwMode="auto">
              <a:xfrm>
                <a:off x="249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Rectangle 811">
                <a:extLst>
                  <a:ext uri="{FF2B5EF4-FFF2-40B4-BE49-F238E27FC236}">
                    <a16:creationId xmlns:a16="http://schemas.microsoft.com/office/drawing/2014/main" id="{FD273F0D-E79B-4B19-ABBB-E5ABF305D5F3}"/>
                  </a:ext>
                </a:extLst>
              </p:cNvPr>
              <p:cNvSpPr>
                <a:spLocks noChangeArrowheads="1"/>
              </p:cNvSpPr>
              <p:nvPr/>
            </p:nvSpPr>
            <p:spPr bwMode="auto">
              <a:xfrm>
                <a:off x="24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Rectangle 812">
                <a:extLst>
                  <a:ext uri="{FF2B5EF4-FFF2-40B4-BE49-F238E27FC236}">
                    <a16:creationId xmlns:a16="http://schemas.microsoft.com/office/drawing/2014/main" id="{C7C93EFE-C22B-4687-9F7D-B2572AEDA42A}"/>
                  </a:ext>
                </a:extLst>
              </p:cNvPr>
              <p:cNvSpPr>
                <a:spLocks noChangeArrowheads="1"/>
              </p:cNvSpPr>
              <p:nvPr/>
            </p:nvSpPr>
            <p:spPr bwMode="auto">
              <a:xfrm>
                <a:off x="250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Rectangle 813">
                <a:extLst>
                  <a:ext uri="{FF2B5EF4-FFF2-40B4-BE49-F238E27FC236}">
                    <a16:creationId xmlns:a16="http://schemas.microsoft.com/office/drawing/2014/main" id="{4B2A5A1C-EAE0-4671-9D7A-E1B612DC9E48}"/>
                  </a:ext>
                </a:extLst>
              </p:cNvPr>
              <p:cNvSpPr>
                <a:spLocks noChangeArrowheads="1"/>
              </p:cNvSpPr>
              <p:nvPr/>
            </p:nvSpPr>
            <p:spPr bwMode="auto">
              <a:xfrm>
                <a:off x="2511" y="223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Rectangle 814">
                <a:extLst>
                  <a:ext uri="{FF2B5EF4-FFF2-40B4-BE49-F238E27FC236}">
                    <a16:creationId xmlns:a16="http://schemas.microsoft.com/office/drawing/2014/main" id="{62BDEE33-212C-4D75-B792-8173DAEE267B}"/>
                  </a:ext>
                </a:extLst>
              </p:cNvPr>
              <p:cNvSpPr>
                <a:spLocks noChangeArrowheads="1"/>
              </p:cNvSpPr>
              <p:nvPr/>
            </p:nvSpPr>
            <p:spPr bwMode="auto">
              <a:xfrm>
                <a:off x="27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Rectangle 815">
                <a:extLst>
                  <a:ext uri="{FF2B5EF4-FFF2-40B4-BE49-F238E27FC236}">
                    <a16:creationId xmlns:a16="http://schemas.microsoft.com/office/drawing/2014/main" id="{5FF1E116-9EAA-4A5E-91D6-826C71814F08}"/>
                  </a:ext>
                </a:extLst>
              </p:cNvPr>
              <p:cNvSpPr>
                <a:spLocks noChangeArrowheads="1"/>
              </p:cNvSpPr>
              <p:nvPr/>
            </p:nvSpPr>
            <p:spPr bwMode="auto">
              <a:xfrm>
                <a:off x="2727"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Rectangle 816">
                <a:extLst>
                  <a:ext uri="{FF2B5EF4-FFF2-40B4-BE49-F238E27FC236}">
                    <a16:creationId xmlns:a16="http://schemas.microsoft.com/office/drawing/2014/main" id="{0CE1C468-2283-4318-BF71-26E5BFDCF0FA}"/>
                  </a:ext>
                </a:extLst>
              </p:cNvPr>
              <p:cNvSpPr>
                <a:spLocks noChangeArrowheads="1"/>
              </p:cNvSpPr>
              <p:nvPr/>
            </p:nvSpPr>
            <p:spPr bwMode="auto">
              <a:xfrm>
                <a:off x="29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Rectangle 817">
                <a:extLst>
                  <a:ext uri="{FF2B5EF4-FFF2-40B4-BE49-F238E27FC236}">
                    <a16:creationId xmlns:a16="http://schemas.microsoft.com/office/drawing/2014/main" id="{5268B0CF-30BF-4392-B3CA-55D95E9A2FFE}"/>
                  </a:ext>
                </a:extLst>
              </p:cNvPr>
              <p:cNvSpPr>
                <a:spLocks noChangeArrowheads="1"/>
              </p:cNvSpPr>
              <p:nvPr/>
            </p:nvSpPr>
            <p:spPr bwMode="auto">
              <a:xfrm>
                <a:off x="295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Rectangle 818">
                <a:extLst>
                  <a:ext uri="{FF2B5EF4-FFF2-40B4-BE49-F238E27FC236}">
                    <a16:creationId xmlns:a16="http://schemas.microsoft.com/office/drawing/2014/main" id="{CA4D86D4-EF0D-4D1B-B7DC-5379083572BC}"/>
                  </a:ext>
                </a:extLst>
              </p:cNvPr>
              <p:cNvSpPr>
                <a:spLocks noChangeArrowheads="1"/>
              </p:cNvSpPr>
              <p:nvPr/>
            </p:nvSpPr>
            <p:spPr bwMode="auto">
              <a:xfrm>
                <a:off x="316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Rectangle 819">
                <a:extLst>
                  <a:ext uri="{FF2B5EF4-FFF2-40B4-BE49-F238E27FC236}">
                    <a16:creationId xmlns:a16="http://schemas.microsoft.com/office/drawing/2014/main" id="{7F6D7300-D38D-456A-BDEF-F89EE011AF53}"/>
                  </a:ext>
                </a:extLst>
              </p:cNvPr>
              <p:cNvSpPr>
                <a:spLocks noChangeArrowheads="1"/>
              </p:cNvSpPr>
              <p:nvPr/>
            </p:nvSpPr>
            <p:spPr bwMode="auto">
              <a:xfrm>
                <a:off x="317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Rectangle 820">
                <a:extLst>
                  <a:ext uri="{FF2B5EF4-FFF2-40B4-BE49-F238E27FC236}">
                    <a16:creationId xmlns:a16="http://schemas.microsoft.com/office/drawing/2014/main" id="{8AAA8320-448C-4375-96AA-8952015D775E}"/>
                  </a:ext>
                </a:extLst>
              </p:cNvPr>
              <p:cNvSpPr>
                <a:spLocks noChangeArrowheads="1"/>
              </p:cNvSpPr>
              <p:nvPr/>
            </p:nvSpPr>
            <p:spPr bwMode="auto">
              <a:xfrm>
                <a:off x="33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Rectangle 821">
                <a:extLst>
                  <a:ext uri="{FF2B5EF4-FFF2-40B4-BE49-F238E27FC236}">
                    <a16:creationId xmlns:a16="http://schemas.microsoft.com/office/drawing/2014/main" id="{FF5F9DC1-EE43-4964-820C-A61ED5183259}"/>
                  </a:ext>
                </a:extLst>
              </p:cNvPr>
              <p:cNvSpPr>
                <a:spLocks noChangeArrowheads="1"/>
              </p:cNvSpPr>
              <p:nvPr/>
            </p:nvSpPr>
            <p:spPr bwMode="auto">
              <a:xfrm>
                <a:off x="3401"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Rectangle 822">
                <a:extLst>
                  <a:ext uri="{FF2B5EF4-FFF2-40B4-BE49-F238E27FC236}">
                    <a16:creationId xmlns:a16="http://schemas.microsoft.com/office/drawing/2014/main" id="{638EEC15-CFB8-462B-9F0B-4DC0BA11CD7D}"/>
                  </a:ext>
                </a:extLst>
              </p:cNvPr>
              <p:cNvSpPr>
                <a:spLocks noChangeArrowheads="1"/>
              </p:cNvSpPr>
              <p:nvPr/>
            </p:nvSpPr>
            <p:spPr bwMode="auto">
              <a:xfrm>
                <a:off x="3617" y="223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Rectangle 823">
                <a:extLst>
                  <a:ext uri="{FF2B5EF4-FFF2-40B4-BE49-F238E27FC236}">
                    <a16:creationId xmlns:a16="http://schemas.microsoft.com/office/drawing/2014/main" id="{1273D6FE-8039-4448-83F7-FB2A2F3AC0CA}"/>
                  </a:ext>
                </a:extLst>
              </p:cNvPr>
              <p:cNvSpPr>
                <a:spLocks noChangeArrowheads="1"/>
              </p:cNvSpPr>
              <p:nvPr/>
            </p:nvSpPr>
            <p:spPr bwMode="auto">
              <a:xfrm>
                <a:off x="362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Rectangle 824">
                <a:extLst>
                  <a:ext uri="{FF2B5EF4-FFF2-40B4-BE49-F238E27FC236}">
                    <a16:creationId xmlns:a16="http://schemas.microsoft.com/office/drawing/2014/main" id="{57CF78A1-8EA5-4FC5-89D2-063625471F0C}"/>
                  </a:ext>
                </a:extLst>
              </p:cNvPr>
              <p:cNvSpPr>
                <a:spLocks noChangeArrowheads="1"/>
              </p:cNvSpPr>
              <p:nvPr/>
            </p:nvSpPr>
            <p:spPr bwMode="auto">
              <a:xfrm>
                <a:off x="384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Rectangle 825">
                <a:extLst>
                  <a:ext uri="{FF2B5EF4-FFF2-40B4-BE49-F238E27FC236}">
                    <a16:creationId xmlns:a16="http://schemas.microsoft.com/office/drawing/2014/main" id="{55316854-20EA-4541-84E8-D7F5E2C4ACB8}"/>
                  </a:ext>
                </a:extLst>
              </p:cNvPr>
              <p:cNvSpPr>
                <a:spLocks noChangeArrowheads="1"/>
              </p:cNvSpPr>
              <p:nvPr/>
            </p:nvSpPr>
            <p:spPr bwMode="auto">
              <a:xfrm>
                <a:off x="38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Rectangle 826">
                <a:extLst>
                  <a:ext uri="{FF2B5EF4-FFF2-40B4-BE49-F238E27FC236}">
                    <a16:creationId xmlns:a16="http://schemas.microsoft.com/office/drawing/2014/main" id="{5E389FC9-0515-43E4-A46B-0EE28A714A23}"/>
                  </a:ext>
                </a:extLst>
              </p:cNvPr>
              <p:cNvSpPr>
                <a:spLocks noChangeArrowheads="1"/>
              </p:cNvSpPr>
              <p:nvPr/>
            </p:nvSpPr>
            <p:spPr bwMode="auto">
              <a:xfrm>
                <a:off x="385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2" name="Rectangle 827">
                <a:extLst>
                  <a:ext uri="{FF2B5EF4-FFF2-40B4-BE49-F238E27FC236}">
                    <a16:creationId xmlns:a16="http://schemas.microsoft.com/office/drawing/2014/main" id="{86E32E66-D574-4E3A-A777-1C3954C31958}"/>
                  </a:ext>
                </a:extLst>
              </p:cNvPr>
              <p:cNvSpPr>
                <a:spLocks noChangeArrowheads="1"/>
              </p:cNvSpPr>
              <p:nvPr/>
            </p:nvSpPr>
            <p:spPr bwMode="auto">
              <a:xfrm>
                <a:off x="3862" y="223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Rectangle 828">
                <a:extLst>
                  <a:ext uri="{FF2B5EF4-FFF2-40B4-BE49-F238E27FC236}">
                    <a16:creationId xmlns:a16="http://schemas.microsoft.com/office/drawing/2014/main" id="{E6B6983B-6C7B-4578-B8FD-5EE2FEED702F}"/>
                  </a:ext>
                </a:extLst>
              </p:cNvPr>
              <p:cNvSpPr>
                <a:spLocks noChangeArrowheads="1"/>
              </p:cNvSpPr>
              <p:nvPr/>
            </p:nvSpPr>
            <p:spPr bwMode="auto">
              <a:xfrm>
                <a:off x="5195"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Rectangle 829">
                <a:extLst>
                  <a:ext uri="{FF2B5EF4-FFF2-40B4-BE49-F238E27FC236}">
                    <a16:creationId xmlns:a16="http://schemas.microsoft.com/office/drawing/2014/main" id="{FB357C11-E5BB-4EA8-B307-0AB68A67E356}"/>
                  </a:ext>
                </a:extLst>
              </p:cNvPr>
              <p:cNvSpPr>
                <a:spLocks noChangeArrowheads="1"/>
              </p:cNvSpPr>
              <p:nvPr/>
            </p:nvSpPr>
            <p:spPr bwMode="auto">
              <a:xfrm>
                <a:off x="51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Rectangle 830">
                <a:extLst>
                  <a:ext uri="{FF2B5EF4-FFF2-40B4-BE49-F238E27FC236}">
                    <a16:creationId xmlns:a16="http://schemas.microsoft.com/office/drawing/2014/main" id="{7369A81C-2AC1-4645-9BBF-D7ACC290656B}"/>
                  </a:ext>
                </a:extLst>
              </p:cNvPr>
              <p:cNvSpPr>
                <a:spLocks noChangeArrowheads="1"/>
              </p:cNvSpPr>
              <p:nvPr/>
            </p:nvSpPr>
            <p:spPr bwMode="auto">
              <a:xfrm>
                <a:off x="334"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Rectangle 831">
                <a:extLst>
                  <a:ext uri="{FF2B5EF4-FFF2-40B4-BE49-F238E27FC236}">
                    <a16:creationId xmlns:a16="http://schemas.microsoft.com/office/drawing/2014/main" id="{4A62BF4A-3A4F-4540-9542-F90F5638FD46}"/>
                  </a:ext>
                </a:extLst>
              </p:cNvPr>
              <p:cNvSpPr>
                <a:spLocks noChangeArrowheads="1"/>
              </p:cNvSpPr>
              <p:nvPr/>
            </p:nvSpPr>
            <p:spPr bwMode="auto">
              <a:xfrm>
                <a:off x="11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Rectangle 832">
                <a:extLst>
                  <a:ext uri="{FF2B5EF4-FFF2-40B4-BE49-F238E27FC236}">
                    <a16:creationId xmlns:a16="http://schemas.microsoft.com/office/drawing/2014/main" id="{CE2227A9-70B5-4919-9A7A-7D195FA79892}"/>
                  </a:ext>
                </a:extLst>
              </p:cNvPr>
              <p:cNvSpPr>
                <a:spLocks noChangeArrowheads="1"/>
              </p:cNvSpPr>
              <p:nvPr/>
            </p:nvSpPr>
            <p:spPr bwMode="auto">
              <a:xfrm>
                <a:off x="249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Rectangle 833">
                <a:extLst>
                  <a:ext uri="{FF2B5EF4-FFF2-40B4-BE49-F238E27FC236}">
                    <a16:creationId xmlns:a16="http://schemas.microsoft.com/office/drawing/2014/main" id="{7A4F4CBA-6F80-48F1-B46D-594D7E337B2F}"/>
                  </a:ext>
                </a:extLst>
              </p:cNvPr>
              <p:cNvSpPr>
                <a:spLocks noChangeArrowheads="1"/>
              </p:cNvSpPr>
              <p:nvPr/>
            </p:nvSpPr>
            <p:spPr bwMode="auto">
              <a:xfrm>
                <a:off x="38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Rectangle 834">
                <a:extLst>
                  <a:ext uri="{FF2B5EF4-FFF2-40B4-BE49-F238E27FC236}">
                    <a16:creationId xmlns:a16="http://schemas.microsoft.com/office/drawing/2014/main" id="{B9BC464A-9F1F-408B-AAE5-95CF559352AB}"/>
                  </a:ext>
                </a:extLst>
              </p:cNvPr>
              <p:cNvSpPr>
                <a:spLocks noChangeArrowheads="1"/>
              </p:cNvSpPr>
              <p:nvPr/>
            </p:nvSpPr>
            <p:spPr bwMode="auto">
              <a:xfrm>
                <a:off x="5195"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Rectangle 835">
                <a:extLst>
                  <a:ext uri="{FF2B5EF4-FFF2-40B4-BE49-F238E27FC236}">
                    <a16:creationId xmlns:a16="http://schemas.microsoft.com/office/drawing/2014/main" id="{C5745CDD-0C3F-4A1D-8D9B-32FF3277A2F8}"/>
                  </a:ext>
                </a:extLst>
              </p:cNvPr>
              <p:cNvSpPr>
                <a:spLocks noChangeArrowheads="1"/>
              </p:cNvSpPr>
              <p:nvPr/>
            </p:nvSpPr>
            <p:spPr bwMode="auto">
              <a:xfrm>
                <a:off x="12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1" name="Rectangle 836">
                <a:extLst>
                  <a:ext uri="{FF2B5EF4-FFF2-40B4-BE49-F238E27FC236}">
                    <a16:creationId xmlns:a16="http://schemas.microsoft.com/office/drawing/2014/main" id="{2708E112-389C-444A-A777-1A0C618FD9EF}"/>
                  </a:ext>
                </a:extLst>
              </p:cNvPr>
              <p:cNvSpPr>
                <a:spLocks noChangeArrowheads="1"/>
              </p:cNvSpPr>
              <p:nvPr/>
            </p:nvSpPr>
            <p:spPr bwMode="auto">
              <a:xfrm>
                <a:off x="12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2" name="Rectangle 837">
                <a:extLst>
                  <a:ext uri="{FF2B5EF4-FFF2-40B4-BE49-F238E27FC236}">
                    <a16:creationId xmlns:a16="http://schemas.microsoft.com/office/drawing/2014/main" id="{3404E9AB-2882-4496-A9C0-65759B2B0649}"/>
                  </a:ext>
                </a:extLst>
              </p:cNvPr>
              <p:cNvSpPr>
                <a:spLocks noChangeArrowheads="1"/>
              </p:cNvSpPr>
              <p:nvPr/>
            </p:nvSpPr>
            <p:spPr bwMode="auto">
              <a:xfrm>
                <a:off x="14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3" name="Rectangle 838">
                <a:extLst>
                  <a:ext uri="{FF2B5EF4-FFF2-40B4-BE49-F238E27FC236}">
                    <a16:creationId xmlns:a16="http://schemas.microsoft.com/office/drawing/2014/main" id="{99B30A9E-293C-4B3E-A369-18464846924A}"/>
                  </a:ext>
                </a:extLst>
              </p:cNvPr>
              <p:cNvSpPr>
                <a:spLocks noChangeArrowheads="1"/>
              </p:cNvSpPr>
              <p:nvPr/>
            </p:nvSpPr>
            <p:spPr bwMode="auto">
              <a:xfrm>
                <a:off x="1504"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4" name="Rectangle 839">
                <a:extLst>
                  <a:ext uri="{FF2B5EF4-FFF2-40B4-BE49-F238E27FC236}">
                    <a16:creationId xmlns:a16="http://schemas.microsoft.com/office/drawing/2014/main" id="{D6DB45FD-6759-4D7F-BD9B-9317AB978E13}"/>
                  </a:ext>
                </a:extLst>
              </p:cNvPr>
              <p:cNvSpPr>
                <a:spLocks noChangeArrowheads="1"/>
              </p:cNvSpPr>
              <p:nvPr/>
            </p:nvSpPr>
            <p:spPr bwMode="auto">
              <a:xfrm>
                <a:off x="16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5" name="Rectangle 840">
                <a:extLst>
                  <a:ext uri="{FF2B5EF4-FFF2-40B4-BE49-F238E27FC236}">
                    <a16:creationId xmlns:a16="http://schemas.microsoft.com/office/drawing/2014/main" id="{6E3CF854-59A6-4E31-B2DD-39C8A079BC16}"/>
                  </a:ext>
                </a:extLst>
              </p:cNvPr>
              <p:cNvSpPr>
                <a:spLocks noChangeArrowheads="1"/>
              </p:cNvSpPr>
              <p:nvPr/>
            </p:nvSpPr>
            <p:spPr bwMode="auto">
              <a:xfrm>
                <a:off x="173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6" name="Rectangle 841">
                <a:extLst>
                  <a:ext uri="{FF2B5EF4-FFF2-40B4-BE49-F238E27FC236}">
                    <a16:creationId xmlns:a16="http://schemas.microsoft.com/office/drawing/2014/main" id="{122CB029-FAAC-47C4-BAA4-88C0A1B0DEF9}"/>
                  </a:ext>
                </a:extLst>
              </p:cNvPr>
              <p:cNvSpPr>
                <a:spLocks noChangeArrowheads="1"/>
              </p:cNvSpPr>
              <p:nvPr/>
            </p:nvSpPr>
            <p:spPr bwMode="auto">
              <a:xfrm>
                <a:off x="19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7" name="Rectangle 842">
                <a:extLst>
                  <a:ext uri="{FF2B5EF4-FFF2-40B4-BE49-F238E27FC236}">
                    <a16:creationId xmlns:a16="http://schemas.microsoft.com/office/drawing/2014/main" id="{BE1E29BE-D5E8-4376-9B40-9BC9019F7ED7}"/>
                  </a:ext>
                </a:extLst>
              </p:cNvPr>
              <p:cNvSpPr>
                <a:spLocks noChangeArrowheads="1"/>
              </p:cNvSpPr>
              <p:nvPr/>
            </p:nvSpPr>
            <p:spPr bwMode="auto">
              <a:xfrm>
                <a:off x="19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8" name="Rectangle 843">
                <a:extLst>
                  <a:ext uri="{FF2B5EF4-FFF2-40B4-BE49-F238E27FC236}">
                    <a16:creationId xmlns:a16="http://schemas.microsoft.com/office/drawing/2014/main" id="{768EBA8B-0130-4119-9199-E4FDA16467A5}"/>
                  </a:ext>
                </a:extLst>
              </p:cNvPr>
              <p:cNvSpPr>
                <a:spLocks noChangeArrowheads="1"/>
              </p:cNvSpPr>
              <p:nvPr/>
            </p:nvSpPr>
            <p:spPr bwMode="auto">
              <a:xfrm>
                <a:off x="2137"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9" name="Rectangle 844">
                <a:extLst>
                  <a:ext uri="{FF2B5EF4-FFF2-40B4-BE49-F238E27FC236}">
                    <a16:creationId xmlns:a16="http://schemas.microsoft.com/office/drawing/2014/main" id="{586F925F-A826-46B8-BDC4-21DEC849577F}"/>
                  </a:ext>
                </a:extLst>
              </p:cNvPr>
              <p:cNvSpPr>
                <a:spLocks noChangeArrowheads="1"/>
              </p:cNvSpPr>
              <p:nvPr/>
            </p:nvSpPr>
            <p:spPr bwMode="auto">
              <a:xfrm>
                <a:off x="21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0" name="Rectangle 845">
                <a:extLst>
                  <a:ext uri="{FF2B5EF4-FFF2-40B4-BE49-F238E27FC236}">
                    <a16:creationId xmlns:a16="http://schemas.microsoft.com/office/drawing/2014/main" id="{4F757A53-4CC2-4CCC-B06E-AB994564BD80}"/>
                  </a:ext>
                </a:extLst>
              </p:cNvPr>
              <p:cNvSpPr>
                <a:spLocks noChangeArrowheads="1"/>
              </p:cNvSpPr>
              <p:nvPr/>
            </p:nvSpPr>
            <p:spPr bwMode="auto">
              <a:xfrm>
                <a:off x="2325"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1" name="Rectangle 846">
                <a:extLst>
                  <a:ext uri="{FF2B5EF4-FFF2-40B4-BE49-F238E27FC236}">
                    <a16:creationId xmlns:a16="http://schemas.microsoft.com/office/drawing/2014/main" id="{AE1CF284-0E6A-4DAA-82F8-E5975B18AA38}"/>
                  </a:ext>
                </a:extLst>
              </p:cNvPr>
              <p:cNvSpPr>
                <a:spLocks noChangeArrowheads="1"/>
              </p:cNvSpPr>
              <p:nvPr/>
            </p:nvSpPr>
            <p:spPr bwMode="auto">
              <a:xfrm>
                <a:off x="2442"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2" name="Rectangle 847">
                <a:extLst>
                  <a:ext uri="{FF2B5EF4-FFF2-40B4-BE49-F238E27FC236}">
                    <a16:creationId xmlns:a16="http://schemas.microsoft.com/office/drawing/2014/main" id="{2DFB80F8-1882-4EFE-ADB1-51B03898F917}"/>
                  </a:ext>
                </a:extLst>
              </p:cNvPr>
              <p:cNvSpPr>
                <a:spLocks noChangeArrowheads="1"/>
              </p:cNvSpPr>
              <p:nvPr/>
            </p:nvSpPr>
            <p:spPr bwMode="auto">
              <a:xfrm>
                <a:off x="25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3" name="Rectangle 848">
                <a:extLst>
                  <a:ext uri="{FF2B5EF4-FFF2-40B4-BE49-F238E27FC236}">
                    <a16:creationId xmlns:a16="http://schemas.microsoft.com/office/drawing/2014/main" id="{31B9350F-916F-43E1-B435-4721C334070F}"/>
                  </a:ext>
                </a:extLst>
              </p:cNvPr>
              <p:cNvSpPr>
                <a:spLocks noChangeArrowheads="1"/>
              </p:cNvSpPr>
              <p:nvPr/>
            </p:nvSpPr>
            <p:spPr bwMode="auto">
              <a:xfrm>
                <a:off x="26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4" name="Rectangle 849">
                <a:extLst>
                  <a:ext uri="{FF2B5EF4-FFF2-40B4-BE49-F238E27FC236}">
                    <a16:creationId xmlns:a16="http://schemas.microsoft.com/office/drawing/2014/main" id="{6419AFF7-EB7B-41B3-9317-AE946C13172B}"/>
                  </a:ext>
                </a:extLst>
              </p:cNvPr>
              <p:cNvSpPr>
                <a:spLocks noChangeArrowheads="1"/>
              </p:cNvSpPr>
              <p:nvPr/>
            </p:nvSpPr>
            <p:spPr bwMode="auto">
              <a:xfrm>
                <a:off x="28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5" name="Rectangle 850">
                <a:extLst>
                  <a:ext uri="{FF2B5EF4-FFF2-40B4-BE49-F238E27FC236}">
                    <a16:creationId xmlns:a16="http://schemas.microsoft.com/office/drawing/2014/main" id="{815FDB26-2E68-4374-93BF-F2D67ED0F00B}"/>
                  </a:ext>
                </a:extLst>
              </p:cNvPr>
              <p:cNvSpPr>
                <a:spLocks noChangeArrowheads="1"/>
              </p:cNvSpPr>
              <p:nvPr/>
            </p:nvSpPr>
            <p:spPr bwMode="auto">
              <a:xfrm>
                <a:off x="28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6" name="Rectangle 851">
                <a:extLst>
                  <a:ext uri="{FF2B5EF4-FFF2-40B4-BE49-F238E27FC236}">
                    <a16:creationId xmlns:a16="http://schemas.microsoft.com/office/drawing/2014/main" id="{043C49E4-53FF-45E2-8B92-035E5A03D7C6}"/>
                  </a:ext>
                </a:extLst>
              </p:cNvPr>
              <p:cNvSpPr>
                <a:spLocks noChangeArrowheads="1"/>
              </p:cNvSpPr>
              <p:nvPr/>
            </p:nvSpPr>
            <p:spPr bwMode="auto">
              <a:xfrm>
                <a:off x="30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7" name="Rectangle 852">
                <a:extLst>
                  <a:ext uri="{FF2B5EF4-FFF2-40B4-BE49-F238E27FC236}">
                    <a16:creationId xmlns:a16="http://schemas.microsoft.com/office/drawing/2014/main" id="{A10BD66F-0C7E-483F-A62B-6E7844E0FA5B}"/>
                  </a:ext>
                </a:extLst>
              </p:cNvPr>
              <p:cNvSpPr>
                <a:spLocks noChangeArrowheads="1"/>
              </p:cNvSpPr>
              <p:nvPr/>
            </p:nvSpPr>
            <p:spPr bwMode="auto">
              <a:xfrm>
                <a:off x="308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8" name="Rectangle 853">
                <a:extLst>
                  <a:ext uri="{FF2B5EF4-FFF2-40B4-BE49-F238E27FC236}">
                    <a16:creationId xmlns:a16="http://schemas.microsoft.com/office/drawing/2014/main" id="{FA503112-EE14-4D55-9E2D-DD269863F84F}"/>
                  </a:ext>
                </a:extLst>
              </p:cNvPr>
              <p:cNvSpPr>
                <a:spLocks noChangeArrowheads="1"/>
              </p:cNvSpPr>
              <p:nvPr/>
            </p:nvSpPr>
            <p:spPr bwMode="auto">
              <a:xfrm>
                <a:off x="32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9" name="Rectangle 854">
                <a:extLst>
                  <a:ext uri="{FF2B5EF4-FFF2-40B4-BE49-F238E27FC236}">
                    <a16:creationId xmlns:a16="http://schemas.microsoft.com/office/drawing/2014/main" id="{1AF57AEC-317E-4EF4-96AD-2EF981A4939B}"/>
                  </a:ext>
                </a:extLst>
              </p:cNvPr>
              <p:cNvSpPr>
                <a:spLocks noChangeArrowheads="1"/>
              </p:cNvSpPr>
              <p:nvPr/>
            </p:nvSpPr>
            <p:spPr bwMode="auto">
              <a:xfrm>
                <a:off x="330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0" name="Rectangle 855">
                <a:extLst>
                  <a:ext uri="{FF2B5EF4-FFF2-40B4-BE49-F238E27FC236}">
                    <a16:creationId xmlns:a16="http://schemas.microsoft.com/office/drawing/2014/main" id="{DE20BA4A-0F97-4DC7-9976-9E1C916EBA92}"/>
                  </a:ext>
                </a:extLst>
              </p:cNvPr>
              <p:cNvSpPr>
                <a:spLocks noChangeArrowheads="1"/>
              </p:cNvSpPr>
              <p:nvPr/>
            </p:nvSpPr>
            <p:spPr bwMode="auto">
              <a:xfrm>
                <a:off x="34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1" name="Rectangle 856">
                <a:extLst>
                  <a:ext uri="{FF2B5EF4-FFF2-40B4-BE49-F238E27FC236}">
                    <a16:creationId xmlns:a16="http://schemas.microsoft.com/office/drawing/2014/main" id="{244975A8-A706-47CD-8218-7D511F42AD39}"/>
                  </a:ext>
                </a:extLst>
              </p:cNvPr>
              <p:cNvSpPr>
                <a:spLocks noChangeArrowheads="1"/>
              </p:cNvSpPr>
              <p:nvPr/>
            </p:nvSpPr>
            <p:spPr bwMode="auto">
              <a:xfrm>
                <a:off x="35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2" name="Rectangle 857">
                <a:extLst>
                  <a:ext uri="{FF2B5EF4-FFF2-40B4-BE49-F238E27FC236}">
                    <a16:creationId xmlns:a16="http://schemas.microsoft.com/office/drawing/2014/main" id="{B55E39D6-6C6F-4854-8642-1B5EF1575FF2}"/>
                  </a:ext>
                </a:extLst>
              </p:cNvPr>
              <p:cNvSpPr>
                <a:spLocks noChangeArrowheads="1"/>
              </p:cNvSpPr>
              <p:nvPr/>
            </p:nvSpPr>
            <p:spPr bwMode="auto">
              <a:xfrm>
                <a:off x="3676"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3" name="Rectangle 858">
                <a:extLst>
                  <a:ext uri="{FF2B5EF4-FFF2-40B4-BE49-F238E27FC236}">
                    <a16:creationId xmlns:a16="http://schemas.microsoft.com/office/drawing/2014/main" id="{6F0BC653-E4F6-4ADA-9C48-D6987D1B8D1A}"/>
                  </a:ext>
                </a:extLst>
              </p:cNvPr>
              <p:cNvSpPr>
                <a:spLocks noChangeArrowheads="1"/>
              </p:cNvSpPr>
              <p:nvPr/>
            </p:nvSpPr>
            <p:spPr bwMode="auto">
              <a:xfrm>
                <a:off x="3793"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4" name="Rectangle 859">
                <a:extLst>
                  <a:ext uri="{FF2B5EF4-FFF2-40B4-BE49-F238E27FC236}">
                    <a16:creationId xmlns:a16="http://schemas.microsoft.com/office/drawing/2014/main" id="{23D6436B-1CEF-4F6E-B96E-B59C9F7CB45F}"/>
                  </a:ext>
                </a:extLst>
              </p:cNvPr>
              <p:cNvSpPr>
                <a:spLocks noChangeArrowheads="1"/>
              </p:cNvSpPr>
              <p:nvPr/>
            </p:nvSpPr>
            <p:spPr bwMode="auto">
              <a:xfrm>
                <a:off x="4521"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5" name="Rectangle 860">
                <a:extLst>
                  <a:ext uri="{FF2B5EF4-FFF2-40B4-BE49-F238E27FC236}">
                    <a16:creationId xmlns:a16="http://schemas.microsoft.com/office/drawing/2014/main" id="{C41D4EB2-C7DF-4994-930C-3A5E7710164A}"/>
                  </a:ext>
                </a:extLst>
              </p:cNvPr>
              <p:cNvSpPr>
                <a:spLocks noChangeArrowheads="1"/>
              </p:cNvSpPr>
              <p:nvPr/>
            </p:nvSpPr>
            <p:spPr bwMode="auto">
              <a:xfrm>
                <a:off x="334" y="233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Rectangle 861">
                <a:extLst>
                  <a:ext uri="{FF2B5EF4-FFF2-40B4-BE49-F238E27FC236}">
                    <a16:creationId xmlns:a16="http://schemas.microsoft.com/office/drawing/2014/main" id="{B02EEE5C-9762-405F-9B02-8DB4229A98E6}"/>
                  </a:ext>
                </a:extLst>
              </p:cNvPr>
              <p:cNvSpPr>
                <a:spLocks noChangeArrowheads="1"/>
              </p:cNvSpPr>
              <p:nvPr/>
            </p:nvSpPr>
            <p:spPr bwMode="auto">
              <a:xfrm>
                <a:off x="1141" y="233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Rectangle 862">
                <a:extLst>
                  <a:ext uri="{FF2B5EF4-FFF2-40B4-BE49-F238E27FC236}">
                    <a16:creationId xmlns:a16="http://schemas.microsoft.com/office/drawing/2014/main" id="{22BFD286-B411-48B4-9538-A62CA26B39E5}"/>
                  </a:ext>
                </a:extLst>
              </p:cNvPr>
              <p:cNvSpPr>
                <a:spLocks noChangeArrowheads="1"/>
              </p:cNvSpPr>
              <p:nvPr/>
            </p:nvSpPr>
            <p:spPr bwMode="auto">
              <a:xfrm>
                <a:off x="11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Rectangle 863">
                <a:extLst>
                  <a:ext uri="{FF2B5EF4-FFF2-40B4-BE49-F238E27FC236}">
                    <a16:creationId xmlns:a16="http://schemas.microsoft.com/office/drawing/2014/main" id="{1AA45B27-C940-41E7-8A1C-A832707B3AD4}"/>
                  </a:ext>
                </a:extLst>
              </p:cNvPr>
              <p:cNvSpPr>
                <a:spLocks noChangeArrowheads="1"/>
              </p:cNvSpPr>
              <p:nvPr/>
            </p:nvSpPr>
            <p:spPr bwMode="auto">
              <a:xfrm>
                <a:off x="11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Rectangle 864">
                <a:extLst>
                  <a:ext uri="{FF2B5EF4-FFF2-40B4-BE49-F238E27FC236}">
                    <a16:creationId xmlns:a16="http://schemas.microsoft.com/office/drawing/2014/main" id="{73BD8586-2A35-450D-9DDE-28FA370BFC34}"/>
                  </a:ext>
                </a:extLst>
              </p:cNvPr>
              <p:cNvSpPr>
                <a:spLocks noChangeArrowheads="1"/>
              </p:cNvSpPr>
              <p:nvPr/>
            </p:nvSpPr>
            <p:spPr bwMode="auto">
              <a:xfrm>
                <a:off x="13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Rectangle 865">
                <a:extLst>
                  <a:ext uri="{FF2B5EF4-FFF2-40B4-BE49-F238E27FC236}">
                    <a16:creationId xmlns:a16="http://schemas.microsoft.com/office/drawing/2014/main" id="{62E208DD-E373-4B01-8089-A73A95C8003E}"/>
                  </a:ext>
                </a:extLst>
              </p:cNvPr>
              <p:cNvSpPr>
                <a:spLocks noChangeArrowheads="1"/>
              </p:cNvSpPr>
              <p:nvPr/>
            </p:nvSpPr>
            <p:spPr bwMode="auto">
              <a:xfrm>
                <a:off x="13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Rectangle 866">
                <a:extLst>
                  <a:ext uri="{FF2B5EF4-FFF2-40B4-BE49-F238E27FC236}">
                    <a16:creationId xmlns:a16="http://schemas.microsoft.com/office/drawing/2014/main" id="{17C37435-573B-4B7E-BCCD-1088E324D4DC}"/>
                  </a:ext>
                </a:extLst>
              </p:cNvPr>
              <p:cNvSpPr>
                <a:spLocks noChangeArrowheads="1"/>
              </p:cNvSpPr>
              <p:nvPr/>
            </p:nvSpPr>
            <p:spPr bwMode="auto">
              <a:xfrm>
                <a:off x="137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Rectangle 867">
                <a:extLst>
                  <a:ext uri="{FF2B5EF4-FFF2-40B4-BE49-F238E27FC236}">
                    <a16:creationId xmlns:a16="http://schemas.microsoft.com/office/drawing/2014/main" id="{7691A059-5D41-44A4-BE9A-A6AB98E5356E}"/>
                  </a:ext>
                </a:extLst>
              </p:cNvPr>
              <p:cNvSpPr>
                <a:spLocks noChangeArrowheads="1"/>
              </p:cNvSpPr>
              <p:nvPr/>
            </p:nvSpPr>
            <p:spPr bwMode="auto">
              <a:xfrm>
                <a:off x="15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Rectangle 868">
                <a:extLst>
                  <a:ext uri="{FF2B5EF4-FFF2-40B4-BE49-F238E27FC236}">
                    <a16:creationId xmlns:a16="http://schemas.microsoft.com/office/drawing/2014/main" id="{4E2D9F28-6014-4710-9114-856B1C055C68}"/>
                  </a:ext>
                </a:extLst>
              </p:cNvPr>
              <p:cNvSpPr>
                <a:spLocks noChangeArrowheads="1"/>
              </p:cNvSpPr>
              <p:nvPr/>
            </p:nvSpPr>
            <p:spPr bwMode="auto">
              <a:xfrm>
                <a:off x="15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Rectangle 869">
                <a:extLst>
                  <a:ext uri="{FF2B5EF4-FFF2-40B4-BE49-F238E27FC236}">
                    <a16:creationId xmlns:a16="http://schemas.microsoft.com/office/drawing/2014/main" id="{6E8287DA-48A0-46D0-B878-C537D1DC5B78}"/>
                  </a:ext>
                </a:extLst>
              </p:cNvPr>
              <p:cNvSpPr>
                <a:spLocks noChangeArrowheads="1"/>
              </p:cNvSpPr>
              <p:nvPr/>
            </p:nvSpPr>
            <p:spPr bwMode="auto">
              <a:xfrm>
                <a:off x="160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Rectangle 870">
                <a:extLst>
                  <a:ext uri="{FF2B5EF4-FFF2-40B4-BE49-F238E27FC236}">
                    <a16:creationId xmlns:a16="http://schemas.microsoft.com/office/drawing/2014/main" id="{62CD2F55-C631-4991-A7BD-8CBA80F5162A}"/>
                  </a:ext>
                </a:extLst>
              </p:cNvPr>
              <p:cNvSpPr>
                <a:spLocks noChangeArrowheads="1"/>
              </p:cNvSpPr>
              <p:nvPr/>
            </p:nvSpPr>
            <p:spPr bwMode="auto">
              <a:xfrm>
                <a:off x="18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Rectangle 871">
                <a:extLst>
                  <a:ext uri="{FF2B5EF4-FFF2-40B4-BE49-F238E27FC236}">
                    <a16:creationId xmlns:a16="http://schemas.microsoft.com/office/drawing/2014/main" id="{70F3723A-5E96-433E-B3B6-8895C8B2F793}"/>
                  </a:ext>
                </a:extLst>
              </p:cNvPr>
              <p:cNvSpPr>
                <a:spLocks noChangeArrowheads="1"/>
              </p:cNvSpPr>
              <p:nvPr/>
            </p:nvSpPr>
            <p:spPr bwMode="auto">
              <a:xfrm>
                <a:off x="18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Rectangle 872">
                <a:extLst>
                  <a:ext uri="{FF2B5EF4-FFF2-40B4-BE49-F238E27FC236}">
                    <a16:creationId xmlns:a16="http://schemas.microsoft.com/office/drawing/2014/main" id="{B3A0D165-7233-41C8-9F56-20EFD275DC81}"/>
                  </a:ext>
                </a:extLst>
              </p:cNvPr>
              <p:cNvSpPr>
                <a:spLocks noChangeArrowheads="1"/>
              </p:cNvSpPr>
              <p:nvPr/>
            </p:nvSpPr>
            <p:spPr bwMode="auto">
              <a:xfrm>
                <a:off x="182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Rectangle 873">
                <a:extLst>
                  <a:ext uri="{FF2B5EF4-FFF2-40B4-BE49-F238E27FC236}">
                    <a16:creationId xmlns:a16="http://schemas.microsoft.com/office/drawing/2014/main" id="{9FD1F723-678A-484F-B6B9-BC5540745E6A}"/>
                  </a:ext>
                </a:extLst>
              </p:cNvPr>
              <p:cNvSpPr>
                <a:spLocks noChangeArrowheads="1"/>
              </p:cNvSpPr>
              <p:nvPr/>
            </p:nvSpPr>
            <p:spPr bwMode="auto">
              <a:xfrm>
                <a:off x="204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Rectangle 874">
                <a:extLst>
                  <a:ext uri="{FF2B5EF4-FFF2-40B4-BE49-F238E27FC236}">
                    <a16:creationId xmlns:a16="http://schemas.microsoft.com/office/drawing/2014/main" id="{275F9D72-4159-4DE9-B0C0-9D44D8698415}"/>
                  </a:ext>
                </a:extLst>
              </p:cNvPr>
              <p:cNvSpPr>
                <a:spLocks noChangeArrowheads="1"/>
              </p:cNvSpPr>
              <p:nvPr/>
            </p:nvSpPr>
            <p:spPr bwMode="auto">
              <a:xfrm>
                <a:off x="20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Rectangle 875">
                <a:extLst>
                  <a:ext uri="{FF2B5EF4-FFF2-40B4-BE49-F238E27FC236}">
                    <a16:creationId xmlns:a16="http://schemas.microsoft.com/office/drawing/2014/main" id="{ADA248A9-EEFE-4579-9ECE-9CE05770F992}"/>
                  </a:ext>
                </a:extLst>
              </p:cNvPr>
              <p:cNvSpPr>
                <a:spLocks noChangeArrowheads="1"/>
              </p:cNvSpPr>
              <p:nvPr/>
            </p:nvSpPr>
            <p:spPr bwMode="auto">
              <a:xfrm>
                <a:off x="20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Rectangle 876">
                <a:extLst>
                  <a:ext uri="{FF2B5EF4-FFF2-40B4-BE49-F238E27FC236}">
                    <a16:creationId xmlns:a16="http://schemas.microsoft.com/office/drawing/2014/main" id="{9384B615-83E6-4274-81C0-1EBB3FFBD642}"/>
                  </a:ext>
                </a:extLst>
              </p:cNvPr>
              <p:cNvSpPr>
                <a:spLocks noChangeArrowheads="1"/>
              </p:cNvSpPr>
              <p:nvPr/>
            </p:nvSpPr>
            <p:spPr bwMode="auto">
              <a:xfrm>
                <a:off x="22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Rectangle 877">
                <a:extLst>
                  <a:ext uri="{FF2B5EF4-FFF2-40B4-BE49-F238E27FC236}">
                    <a16:creationId xmlns:a16="http://schemas.microsoft.com/office/drawing/2014/main" id="{D082D420-84DC-471D-B370-703E72A0D6B8}"/>
                  </a:ext>
                </a:extLst>
              </p:cNvPr>
              <p:cNvSpPr>
                <a:spLocks noChangeArrowheads="1"/>
              </p:cNvSpPr>
              <p:nvPr/>
            </p:nvSpPr>
            <p:spPr bwMode="auto">
              <a:xfrm>
                <a:off x="22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Rectangle 878">
                <a:extLst>
                  <a:ext uri="{FF2B5EF4-FFF2-40B4-BE49-F238E27FC236}">
                    <a16:creationId xmlns:a16="http://schemas.microsoft.com/office/drawing/2014/main" id="{A7FF846F-6B1B-4DBB-8F1F-0208028E28BE}"/>
                  </a:ext>
                </a:extLst>
              </p:cNvPr>
              <p:cNvSpPr>
                <a:spLocks noChangeArrowheads="1"/>
              </p:cNvSpPr>
              <p:nvPr/>
            </p:nvSpPr>
            <p:spPr bwMode="auto">
              <a:xfrm>
                <a:off x="2276"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Rectangle 879">
                <a:extLst>
                  <a:ext uri="{FF2B5EF4-FFF2-40B4-BE49-F238E27FC236}">
                    <a16:creationId xmlns:a16="http://schemas.microsoft.com/office/drawing/2014/main" id="{1D45A4AD-1BF9-4BAA-951D-51A4B2D71EB7}"/>
                  </a:ext>
                </a:extLst>
              </p:cNvPr>
              <p:cNvSpPr>
                <a:spLocks noChangeArrowheads="1"/>
              </p:cNvSpPr>
              <p:nvPr/>
            </p:nvSpPr>
            <p:spPr bwMode="auto">
              <a:xfrm>
                <a:off x="24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Rectangle 880">
                <a:extLst>
                  <a:ext uri="{FF2B5EF4-FFF2-40B4-BE49-F238E27FC236}">
                    <a16:creationId xmlns:a16="http://schemas.microsoft.com/office/drawing/2014/main" id="{1C08DBF2-1AF6-436D-920E-03472BF5EABF}"/>
                  </a:ext>
                </a:extLst>
              </p:cNvPr>
              <p:cNvSpPr>
                <a:spLocks noChangeArrowheads="1"/>
              </p:cNvSpPr>
              <p:nvPr/>
            </p:nvSpPr>
            <p:spPr bwMode="auto">
              <a:xfrm>
                <a:off x="24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Rectangle 881">
                <a:extLst>
                  <a:ext uri="{FF2B5EF4-FFF2-40B4-BE49-F238E27FC236}">
                    <a16:creationId xmlns:a16="http://schemas.microsoft.com/office/drawing/2014/main" id="{D590250A-6DEF-4118-A68A-5BF689DF8927}"/>
                  </a:ext>
                </a:extLst>
              </p:cNvPr>
              <p:cNvSpPr>
                <a:spLocks noChangeArrowheads="1"/>
              </p:cNvSpPr>
              <p:nvPr/>
            </p:nvSpPr>
            <p:spPr bwMode="auto">
              <a:xfrm>
                <a:off x="250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Rectangle 882">
                <a:extLst>
                  <a:ext uri="{FF2B5EF4-FFF2-40B4-BE49-F238E27FC236}">
                    <a16:creationId xmlns:a16="http://schemas.microsoft.com/office/drawing/2014/main" id="{4C717B69-FE00-40AF-9BA7-0F5A323B79CB}"/>
                  </a:ext>
                </a:extLst>
              </p:cNvPr>
              <p:cNvSpPr>
                <a:spLocks noChangeArrowheads="1"/>
              </p:cNvSpPr>
              <p:nvPr/>
            </p:nvSpPr>
            <p:spPr bwMode="auto">
              <a:xfrm>
                <a:off x="2511" y="233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Rectangle 883">
                <a:extLst>
                  <a:ext uri="{FF2B5EF4-FFF2-40B4-BE49-F238E27FC236}">
                    <a16:creationId xmlns:a16="http://schemas.microsoft.com/office/drawing/2014/main" id="{D8CC79DF-1F8E-42C6-A31C-FC01D8BB0F0B}"/>
                  </a:ext>
                </a:extLst>
              </p:cNvPr>
              <p:cNvSpPr>
                <a:spLocks noChangeArrowheads="1"/>
              </p:cNvSpPr>
              <p:nvPr/>
            </p:nvSpPr>
            <p:spPr bwMode="auto">
              <a:xfrm>
                <a:off x="27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Rectangle 884">
                <a:extLst>
                  <a:ext uri="{FF2B5EF4-FFF2-40B4-BE49-F238E27FC236}">
                    <a16:creationId xmlns:a16="http://schemas.microsoft.com/office/drawing/2014/main" id="{342A959A-8EEC-4D83-B112-3C2519291337}"/>
                  </a:ext>
                </a:extLst>
              </p:cNvPr>
              <p:cNvSpPr>
                <a:spLocks noChangeArrowheads="1"/>
              </p:cNvSpPr>
              <p:nvPr/>
            </p:nvSpPr>
            <p:spPr bwMode="auto">
              <a:xfrm>
                <a:off x="27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Rectangle 885">
                <a:extLst>
                  <a:ext uri="{FF2B5EF4-FFF2-40B4-BE49-F238E27FC236}">
                    <a16:creationId xmlns:a16="http://schemas.microsoft.com/office/drawing/2014/main" id="{F5854FDC-C5B5-443F-91F0-2D0A876DFC5E}"/>
                  </a:ext>
                </a:extLst>
              </p:cNvPr>
              <p:cNvSpPr>
                <a:spLocks noChangeArrowheads="1"/>
              </p:cNvSpPr>
              <p:nvPr/>
            </p:nvSpPr>
            <p:spPr bwMode="auto">
              <a:xfrm>
                <a:off x="2727"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Rectangle 886">
                <a:extLst>
                  <a:ext uri="{FF2B5EF4-FFF2-40B4-BE49-F238E27FC236}">
                    <a16:creationId xmlns:a16="http://schemas.microsoft.com/office/drawing/2014/main" id="{A9E67442-0E56-4183-8D58-F78D638F8472}"/>
                  </a:ext>
                </a:extLst>
              </p:cNvPr>
              <p:cNvSpPr>
                <a:spLocks noChangeArrowheads="1"/>
              </p:cNvSpPr>
              <p:nvPr/>
            </p:nvSpPr>
            <p:spPr bwMode="auto">
              <a:xfrm>
                <a:off x="29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Rectangle 887">
                <a:extLst>
                  <a:ext uri="{FF2B5EF4-FFF2-40B4-BE49-F238E27FC236}">
                    <a16:creationId xmlns:a16="http://schemas.microsoft.com/office/drawing/2014/main" id="{56510B9C-882C-486A-86A8-7110BAFE29B3}"/>
                  </a:ext>
                </a:extLst>
              </p:cNvPr>
              <p:cNvSpPr>
                <a:spLocks noChangeArrowheads="1"/>
              </p:cNvSpPr>
              <p:nvPr/>
            </p:nvSpPr>
            <p:spPr bwMode="auto">
              <a:xfrm>
                <a:off x="29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Rectangle 888">
                <a:extLst>
                  <a:ext uri="{FF2B5EF4-FFF2-40B4-BE49-F238E27FC236}">
                    <a16:creationId xmlns:a16="http://schemas.microsoft.com/office/drawing/2014/main" id="{DE623FE6-5B2B-4806-B37E-692453044079}"/>
                  </a:ext>
                </a:extLst>
              </p:cNvPr>
              <p:cNvSpPr>
                <a:spLocks noChangeArrowheads="1"/>
              </p:cNvSpPr>
              <p:nvPr/>
            </p:nvSpPr>
            <p:spPr bwMode="auto">
              <a:xfrm>
                <a:off x="295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Rectangle 889">
                <a:extLst>
                  <a:ext uri="{FF2B5EF4-FFF2-40B4-BE49-F238E27FC236}">
                    <a16:creationId xmlns:a16="http://schemas.microsoft.com/office/drawing/2014/main" id="{F855A6F7-BAD4-4714-9376-34ADC39EFC41}"/>
                  </a:ext>
                </a:extLst>
              </p:cNvPr>
              <p:cNvSpPr>
                <a:spLocks noChangeArrowheads="1"/>
              </p:cNvSpPr>
              <p:nvPr/>
            </p:nvSpPr>
            <p:spPr bwMode="auto">
              <a:xfrm>
                <a:off x="316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Rectangle 890">
                <a:extLst>
                  <a:ext uri="{FF2B5EF4-FFF2-40B4-BE49-F238E27FC236}">
                    <a16:creationId xmlns:a16="http://schemas.microsoft.com/office/drawing/2014/main" id="{00770B13-06C7-4F92-AA88-88062F9C2B55}"/>
                  </a:ext>
                </a:extLst>
              </p:cNvPr>
              <p:cNvSpPr>
                <a:spLocks noChangeArrowheads="1"/>
              </p:cNvSpPr>
              <p:nvPr/>
            </p:nvSpPr>
            <p:spPr bwMode="auto">
              <a:xfrm>
                <a:off x="316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Rectangle 891">
                <a:extLst>
                  <a:ext uri="{FF2B5EF4-FFF2-40B4-BE49-F238E27FC236}">
                    <a16:creationId xmlns:a16="http://schemas.microsoft.com/office/drawing/2014/main" id="{D05C32AB-1491-4B9B-B587-8100F2B311E4}"/>
                  </a:ext>
                </a:extLst>
              </p:cNvPr>
              <p:cNvSpPr>
                <a:spLocks noChangeArrowheads="1"/>
              </p:cNvSpPr>
              <p:nvPr/>
            </p:nvSpPr>
            <p:spPr bwMode="auto">
              <a:xfrm>
                <a:off x="317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Rectangle 892">
                <a:extLst>
                  <a:ext uri="{FF2B5EF4-FFF2-40B4-BE49-F238E27FC236}">
                    <a16:creationId xmlns:a16="http://schemas.microsoft.com/office/drawing/2014/main" id="{0C1D530B-DD4B-400D-893D-791A11E8AA91}"/>
                  </a:ext>
                </a:extLst>
              </p:cNvPr>
              <p:cNvSpPr>
                <a:spLocks noChangeArrowheads="1"/>
              </p:cNvSpPr>
              <p:nvPr/>
            </p:nvSpPr>
            <p:spPr bwMode="auto">
              <a:xfrm>
                <a:off x="33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Rectangle 893">
                <a:extLst>
                  <a:ext uri="{FF2B5EF4-FFF2-40B4-BE49-F238E27FC236}">
                    <a16:creationId xmlns:a16="http://schemas.microsoft.com/office/drawing/2014/main" id="{5AE2BE90-B849-4061-9D25-632F522B2FB1}"/>
                  </a:ext>
                </a:extLst>
              </p:cNvPr>
              <p:cNvSpPr>
                <a:spLocks noChangeArrowheads="1"/>
              </p:cNvSpPr>
              <p:nvPr/>
            </p:nvSpPr>
            <p:spPr bwMode="auto">
              <a:xfrm>
                <a:off x="33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Rectangle 894">
                <a:extLst>
                  <a:ext uri="{FF2B5EF4-FFF2-40B4-BE49-F238E27FC236}">
                    <a16:creationId xmlns:a16="http://schemas.microsoft.com/office/drawing/2014/main" id="{D1ADB736-B1A0-4783-8295-8EA0217F5029}"/>
                  </a:ext>
                </a:extLst>
              </p:cNvPr>
              <p:cNvSpPr>
                <a:spLocks noChangeArrowheads="1"/>
              </p:cNvSpPr>
              <p:nvPr/>
            </p:nvSpPr>
            <p:spPr bwMode="auto">
              <a:xfrm>
                <a:off x="3401"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Rectangle 895">
                <a:extLst>
                  <a:ext uri="{FF2B5EF4-FFF2-40B4-BE49-F238E27FC236}">
                    <a16:creationId xmlns:a16="http://schemas.microsoft.com/office/drawing/2014/main" id="{DFA0BBB7-6334-4505-83F8-12CBB21D4302}"/>
                  </a:ext>
                </a:extLst>
              </p:cNvPr>
              <p:cNvSpPr>
                <a:spLocks noChangeArrowheads="1"/>
              </p:cNvSpPr>
              <p:nvPr/>
            </p:nvSpPr>
            <p:spPr bwMode="auto">
              <a:xfrm>
                <a:off x="3617" y="2340"/>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Rectangle 896">
                <a:extLst>
                  <a:ext uri="{FF2B5EF4-FFF2-40B4-BE49-F238E27FC236}">
                    <a16:creationId xmlns:a16="http://schemas.microsoft.com/office/drawing/2014/main" id="{79D63428-2A25-432F-9369-EA2515203EF2}"/>
                  </a:ext>
                </a:extLst>
              </p:cNvPr>
              <p:cNvSpPr>
                <a:spLocks noChangeArrowheads="1"/>
              </p:cNvSpPr>
              <p:nvPr/>
            </p:nvSpPr>
            <p:spPr bwMode="auto">
              <a:xfrm>
                <a:off x="3617" y="233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Rectangle 897">
                <a:extLst>
                  <a:ext uri="{FF2B5EF4-FFF2-40B4-BE49-F238E27FC236}">
                    <a16:creationId xmlns:a16="http://schemas.microsoft.com/office/drawing/2014/main" id="{1E785F02-22BB-4969-9388-E3EE6B5B296F}"/>
                  </a:ext>
                </a:extLst>
              </p:cNvPr>
              <p:cNvSpPr>
                <a:spLocks noChangeArrowheads="1"/>
              </p:cNvSpPr>
              <p:nvPr/>
            </p:nvSpPr>
            <p:spPr bwMode="auto">
              <a:xfrm>
                <a:off x="362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Rectangle 898">
                <a:extLst>
                  <a:ext uri="{FF2B5EF4-FFF2-40B4-BE49-F238E27FC236}">
                    <a16:creationId xmlns:a16="http://schemas.microsoft.com/office/drawing/2014/main" id="{F6D62B27-FC48-4CAB-8A40-B7EF71156C17}"/>
                  </a:ext>
                </a:extLst>
              </p:cNvPr>
              <p:cNvSpPr>
                <a:spLocks noChangeArrowheads="1"/>
              </p:cNvSpPr>
              <p:nvPr/>
            </p:nvSpPr>
            <p:spPr bwMode="auto">
              <a:xfrm>
                <a:off x="38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Rectangle 899">
                <a:extLst>
                  <a:ext uri="{FF2B5EF4-FFF2-40B4-BE49-F238E27FC236}">
                    <a16:creationId xmlns:a16="http://schemas.microsoft.com/office/drawing/2014/main" id="{FAB14BA9-CEBD-46E2-8973-83E11A910D0F}"/>
                  </a:ext>
                </a:extLst>
              </p:cNvPr>
              <p:cNvSpPr>
                <a:spLocks noChangeArrowheads="1"/>
              </p:cNvSpPr>
              <p:nvPr/>
            </p:nvSpPr>
            <p:spPr bwMode="auto">
              <a:xfrm>
                <a:off x="38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Rectangle 900">
                <a:extLst>
                  <a:ext uri="{FF2B5EF4-FFF2-40B4-BE49-F238E27FC236}">
                    <a16:creationId xmlns:a16="http://schemas.microsoft.com/office/drawing/2014/main" id="{6932E618-0F01-4EA6-A13C-802998B8A82C}"/>
                  </a:ext>
                </a:extLst>
              </p:cNvPr>
              <p:cNvSpPr>
                <a:spLocks noChangeArrowheads="1"/>
              </p:cNvSpPr>
              <p:nvPr/>
            </p:nvSpPr>
            <p:spPr bwMode="auto">
              <a:xfrm>
                <a:off x="385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Rectangle 901">
                <a:extLst>
                  <a:ext uri="{FF2B5EF4-FFF2-40B4-BE49-F238E27FC236}">
                    <a16:creationId xmlns:a16="http://schemas.microsoft.com/office/drawing/2014/main" id="{783E5554-F56F-4C49-9369-1709EC4CCF8C}"/>
                  </a:ext>
                </a:extLst>
              </p:cNvPr>
              <p:cNvSpPr>
                <a:spLocks noChangeArrowheads="1"/>
              </p:cNvSpPr>
              <p:nvPr/>
            </p:nvSpPr>
            <p:spPr bwMode="auto">
              <a:xfrm>
                <a:off x="3862" y="233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Rectangle 902">
                <a:extLst>
                  <a:ext uri="{FF2B5EF4-FFF2-40B4-BE49-F238E27FC236}">
                    <a16:creationId xmlns:a16="http://schemas.microsoft.com/office/drawing/2014/main" id="{C2D046DA-B315-4C13-A025-3FCC39095A65}"/>
                  </a:ext>
                </a:extLst>
              </p:cNvPr>
              <p:cNvSpPr>
                <a:spLocks noChangeArrowheads="1"/>
              </p:cNvSpPr>
              <p:nvPr/>
            </p:nvSpPr>
            <p:spPr bwMode="auto">
              <a:xfrm>
                <a:off x="51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Rectangle 903">
                <a:extLst>
                  <a:ext uri="{FF2B5EF4-FFF2-40B4-BE49-F238E27FC236}">
                    <a16:creationId xmlns:a16="http://schemas.microsoft.com/office/drawing/2014/main" id="{CDBBA4D7-C54D-4CD1-A36F-CD2E2F957BD8}"/>
                  </a:ext>
                </a:extLst>
              </p:cNvPr>
              <p:cNvSpPr>
                <a:spLocks noChangeArrowheads="1"/>
              </p:cNvSpPr>
              <p:nvPr/>
            </p:nvSpPr>
            <p:spPr bwMode="auto">
              <a:xfrm>
                <a:off x="51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Rectangle 904">
                <a:extLst>
                  <a:ext uri="{FF2B5EF4-FFF2-40B4-BE49-F238E27FC236}">
                    <a16:creationId xmlns:a16="http://schemas.microsoft.com/office/drawing/2014/main" id="{448BD45B-951E-44C9-A231-974ECA99FC30}"/>
                  </a:ext>
                </a:extLst>
              </p:cNvPr>
              <p:cNvSpPr>
                <a:spLocks noChangeArrowheads="1"/>
              </p:cNvSpPr>
              <p:nvPr/>
            </p:nvSpPr>
            <p:spPr bwMode="auto">
              <a:xfrm>
                <a:off x="334" y="234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Rectangle 905">
                <a:extLst>
                  <a:ext uri="{FF2B5EF4-FFF2-40B4-BE49-F238E27FC236}">
                    <a16:creationId xmlns:a16="http://schemas.microsoft.com/office/drawing/2014/main" id="{7E694AFF-51C4-47F7-B5E9-911628185268}"/>
                  </a:ext>
                </a:extLst>
              </p:cNvPr>
              <p:cNvSpPr>
                <a:spLocks noChangeArrowheads="1"/>
              </p:cNvSpPr>
              <p:nvPr/>
            </p:nvSpPr>
            <p:spPr bwMode="auto">
              <a:xfrm>
                <a:off x="11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Rectangle 906">
                <a:extLst>
                  <a:ext uri="{FF2B5EF4-FFF2-40B4-BE49-F238E27FC236}">
                    <a16:creationId xmlns:a16="http://schemas.microsoft.com/office/drawing/2014/main" id="{666380C3-51EE-42CD-B49A-94EE9DF7B229}"/>
                  </a:ext>
                </a:extLst>
              </p:cNvPr>
              <p:cNvSpPr>
                <a:spLocks noChangeArrowheads="1"/>
              </p:cNvSpPr>
              <p:nvPr/>
            </p:nvSpPr>
            <p:spPr bwMode="auto">
              <a:xfrm>
                <a:off x="13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Rectangle 907">
                <a:extLst>
                  <a:ext uri="{FF2B5EF4-FFF2-40B4-BE49-F238E27FC236}">
                    <a16:creationId xmlns:a16="http://schemas.microsoft.com/office/drawing/2014/main" id="{C44A16DF-C9FF-4E7A-B15D-5ED18F8AB855}"/>
                  </a:ext>
                </a:extLst>
              </p:cNvPr>
              <p:cNvSpPr>
                <a:spLocks noChangeArrowheads="1"/>
              </p:cNvSpPr>
              <p:nvPr/>
            </p:nvSpPr>
            <p:spPr bwMode="auto">
              <a:xfrm>
                <a:off x="15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Rectangle 908">
                <a:extLst>
                  <a:ext uri="{FF2B5EF4-FFF2-40B4-BE49-F238E27FC236}">
                    <a16:creationId xmlns:a16="http://schemas.microsoft.com/office/drawing/2014/main" id="{C439B9DB-342D-4DF6-93DF-30459D90AD69}"/>
                  </a:ext>
                </a:extLst>
              </p:cNvPr>
              <p:cNvSpPr>
                <a:spLocks noChangeArrowheads="1"/>
              </p:cNvSpPr>
              <p:nvPr/>
            </p:nvSpPr>
            <p:spPr bwMode="auto">
              <a:xfrm>
                <a:off x="18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Rectangle 909">
                <a:extLst>
                  <a:ext uri="{FF2B5EF4-FFF2-40B4-BE49-F238E27FC236}">
                    <a16:creationId xmlns:a16="http://schemas.microsoft.com/office/drawing/2014/main" id="{EE56DF57-FBA1-40A9-8B2B-185281F3DFE7}"/>
                  </a:ext>
                </a:extLst>
              </p:cNvPr>
              <p:cNvSpPr>
                <a:spLocks noChangeArrowheads="1"/>
              </p:cNvSpPr>
              <p:nvPr/>
            </p:nvSpPr>
            <p:spPr bwMode="auto">
              <a:xfrm>
                <a:off x="20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Rectangle 910">
                <a:extLst>
                  <a:ext uri="{FF2B5EF4-FFF2-40B4-BE49-F238E27FC236}">
                    <a16:creationId xmlns:a16="http://schemas.microsoft.com/office/drawing/2014/main" id="{2B208D6B-4A21-4526-BC5F-8A2736CA7347}"/>
                  </a:ext>
                </a:extLst>
              </p:cNvPr>
              <p:cNvSpPr>
                <a:spLocks noChangeArrowheads="1"/>
              </p:cNvSpPr>
              <p:nvPr/>
            </p:nvSpPr>
            <p:spPr bwMode="auto">
              <a:xfrm>
                <a:off x="22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Rectangle 911">
                <a:extLst>
                  <a:ext uri="{FF2B5EF4-FFF2-40B4-BE49-F238E27FC236}">
                    <a16:creationId xmlns:a16="http://schemas.microsoft.com/office/drawing/2014/main" id="{060D98B4-6339-4EBB-B807-2A56E31D717C}"/>
                  </a:ext>
                </a:extLst>
              </p:cNvPr>
              <p:cNvSpPr>
                <a:spLocks noChangeArrowheads="1"/>
              </p:cNvSpPr>
              <p:nvPr/>
            </p:nvSpPr>
            <p:spPr bwMode="auto">
              <a:xfrm>
                <a:off x="24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Rectangle 912">
                <a:extLst>
                  <a:ext uri="{FF2B5EF4-FFF2-40B4-BE49-F238E27FC236}">
                    <a16:creationId xmlns:a16="http://schemas.microsoft.com/office/drawing/2014/main" id="{7D13EEF5-9825-4ABF-8D8B-6E65DB4BE032}"/>
                  </a:ext>
                </a:extLst>
              </p:cNvPr>
              <p:cNvSpPr>
                <a:spLocks noChangeArrowheads="1"/>
              </p:cNvSpPr>
              <p:nvPr/>
            </p:nvSpPr>
            <p:spPr bwMode="auto">
              <a:xfrm>
                <a:off x="27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Rectangle 913">
                <a:extLst>
                  <a:ext uri="{FF2B5EF4-FFF2-40B4-BE49-F238E27FC236}">
                    <a16:creationId xmlns:a16="http://schemas.microsoft.com/office/drawing/2014/main" id="{0891347C-194F-4F4D-B776-6F2ED284AEA7}"/>
                  </a:ext>
                </a:extLst>
              </p:cNvPr>
              <p:cNvSpPr>
                <a:spLocks noChangeArrowheads="1"/>
              </p:cNvSpPr>
              <p:nvPr/>
            </p:nvSpPr>
            <p:spPr bwMode="auto">
              <a:xfrm>
                <a:off x="29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Rectangle 914">
                <a:extLst>
                  <a:ext uri="{FF2B5EF4-FFF2-40B4-BE49-F238E27FC236}">
                    <a16:creationId xmlns:a16="http://schemas.microsoft.com/office/drawing/2014/main" id="{47143FFB-45D0-40F4-AE2F-6A680C74EE24}"/>
                  </a:ext>
                </a:extLst>
              </p:cNvPr>
              <p:cNvSpPr>
                <a:spLocks noChangeArrowheads="1"/>
              </p:cNvSpPr>
              <p:nvPr/>
            </p:nvSpPr>
            <p:spPr bwMode="auto">
              <a:xfrm>
                <a:off x="316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Rectangle 915">
                <a:extLst>
                  <a:ext uri="{FF2B5EF4-FFF2-40B4-BE49-F238E27FC236}">
                    <a16:creationId xmlns:a16="http://schemas.microsoft.com/office/drawing/2014/main" id="{78B45591-D545-4AAD-89D7-98F6D6C379D7}"/>
                  </a:ext>
                </a:extLst>
              </p:cNvPr>
              <p:cNvSpPr>
                <a:spLocks noChangeArrowheads="1"/>
              </p:cNvSpPr>
              <p:nvPr/>
            </p:nvSpPr>
            <p:spPr bwMode="auto">
              <a:xfrm>
                <a:off x="33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Rectangle 916">
                <a:extLst>
                  <a:ext uri="{FF2B5EF4-FFF2-40B4-BE49-F238E27FC236}">
                    <a16:creationId xmlns:a16="http://schemas.microsoft.com/office/drawing/2014/main" id="{56693838-7BD1-4F60-B85B-3264D419AB05}"/>
                  </a:ext>
                </a:extLst>
              </p:cNvPr>
              <p:cNvSpPr>
                <a:spLocks noChangeArrowheads="1"/>
              </p:cNvSpPr>
              <p:nvPr/>
            </p:nvSpPr>
            <p:spPr bwMode="auto">
              <a:xfrm>
                <a:off x="3617" y="2341"/>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Rectangle 917">
                <a:extLst>
                  <a:ext uri="{FF2B5EF4-FFF2-40B4-BE49-F238E27FC236}">
                    <a16:creationId xmlns:a16="http://schemas.microsoft.com/office/drawing/2014/main" id="{CD8347D6-587A-47FF-B44D-241D0C151DBF}"/>
                  </a:ext>
                </a:extLst>
              </p:cNvPr>
              <p:cNvSpPr>
                <a:spLocks noChangeArrowheads="1"/>
              </p:cNvSpPr>
              <p:nvPr/>
            </p:nvSpPr>
            <p:spPr bwMode="auto">
              <a:xfrm>
                <a:off x="38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Rectangle 918">
                <a:extLst>
                  <a:ext uri="{FF2B5EF4-FFF2-40B4-BE49-F238E27FC236}">
                    <a16:creationId xmlns:a16="http://schemas.microsoft.com/office/drawing/2014/main" id="{316FB9E2-C11E-478F-AF39-6F7D4603E25C}"/>
                  </a:ext>
                </a:extLst>
              </p:cNvPr>
              <p:cNvSpPr>
                <a:spLocks noChangeArrowheads="1"/>
              </p:cNvSpPr>
              <p:nvPr/>
            </p:nvSpPr>
            <p:spPr bwMode="auto">
              <a:xfrm>
                <a:off x="51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Rectangle 919">
                <a:extLst>
                  <a:ext uri="{FF2B5EF4-FFF2-40B4-BE49-F238E27FC236}">
                    <a16:creationId xmlns:a16="http://schemas.microsoft.com/office/drawing/2014/main" id="{956BA790-22FB-4475-AEB5-04C1A055354A}"/>
                  </a:ext>
                </a:extLst>
              </p:cNvPr>
              <p:cNvSpPr>
                <a:spLocks noChangeArrowheads="1"/>
              </p:cNvSpPr>
              <p:nvPr/>
            </p:nvSpPr>
            <p:spPr bwMode="auto">
              <a:xfrm>
                <a:off x="1151"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Rectangle 920">
                <a:extLst>
                  <a:ext uri="{FF2B5EF4-FFF2-40B4-BE49-F238E27FC236}">
                    <a16:creationId xmlns:a16="http://schemas.microsoft.com/office/drawing/2014/main" id="{44BA7A7A-B59A-4106-8034-5B9D61F7D749}"/>
                  </a:ext>
                </a:extLst>
              </p:cNvPr>
              <p:cNvSpPr>
                <a:spLocks noChangeArrowheads="1"/>
              </p:cNvSpPr>
              <p:nvPr/>
            </p:nvSpPr>
            <p:spPr bwMode="auto">
              <a:xfrm>
                <a:off x="115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Rectangle 921">
                <a:extLst>
                  <a:ext uri="{FF2B5EF4-FFF2-40B4-BE49-F238E27FC236}">
                    <a16:creationId xmlns:a16="http://schemas.microsoft.com/office/drawing/2014/main" id="{39A4AF74-BC8A-414B-94BF-64BAF70F55AA}"/>
                  </a:ext>
                </a:extLst>
              </p:cNvPr>
              <p:cNvSpPr>
                <a:spLocks noChangeArrowheads="1"/>
              </p:cNvSpPr>
              <p:nvPr/>
            </p:nvSpPr>
            <p:spPr bwMode="auto">
              <a:xfrm>
                <a:off x="13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Rectangle 922">
                <a:extLst>
                  <a:ext uri="{FF2B5EF4-FFF2-40B4-BE49-F238E27FC236}">
                    <a16:creationId xmlns:a16="http://schemas.microsoft.com/office/drawing/2014/main" id="{DF180EBB-3A34-44FB-8A9A-46C9519B3AB5}"/>
                  </a:ext>
                </a:extLst>
              </p:cNvPr>
              <p:cNvSpPr>
                <a:spLocks noChangeArrowheads="1"/>
              </p:cNvSpPr>
              <p:nvPr/>
            </p:nvSpPr>
            <p:spPr bwMode="auto">
              <a:xfrm>
                <a:off x="1151"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Rectangle 923">
                <a:extLst>
                  <a:ext uri="{FF2B5EF4-FFF2-40B4-BE49-F238E27FC236}">
                    <a16:creationId xmlns:a16="http://schemas.microsoft.com/office/drawing/2014/main" id="{F9892A93-A4CB-4F65-AFAE-7AA05CFF9624}"/>
                  </a:ext>
                </a:extLst>
              </p:cNvPr>
              <p:cNvSpPr>
                <a:spLocks noChangeArrowheads="1"/>
              </p:cNvSpPr>
              <p:nvPr/>
            </p:nvSpPr>
            <p:spPr bwMode="auto">
              <a:xfrm>
                <a:off x="118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Rectangle 924">
                <a:extLst>
                  <a:ext uri="{FF2B5EF4-FFF2-40B4-BE49-F238E27FC236}">
                    <a16:creationId xmlns:a16="http://schemas.microsoft.com/office/drawing/2014/main" id="{2E2112C3-0528-45AB-A7C2-494F4ED25510}"/>
                  </a:ext>
                </a:extLst>
              </p:cNvPr>
              <p:cNvSpPr>
                <a:spLocks noChangeArrowheads="1"/>
              </p:cNvSpPr>
              <p:nvPr/>
            </p:nvSpPr>
            <p:spPr bwMode="auto">
              <a:xfrm>
                <a:off x="12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0" name="Rectangle 925">
                <a:extLst>
                  <a:ext uri="{FF2B5EF4-FFF2-40B4-BE49-F238E27FC236}">
                    <a16:creationId xmlns:a16="http://schemas.microsoft.com/office/drawing/2014/main" id="{38A69F40-2155-46C2-86D7-F424ECC2263B}"/>
                  </a:ext>
                </a:extLst>
              </p:cNvPr>
              <p:cNvSpPr>
                <a:spLocks noChangeArrowheads="1"/>
              </p:cNvSpPr>
              <p:nvPr/>
            </p:nvSpPr>
            <p:spPr bwMode="auto">
              <a:xfrm>
                <a:off x="1376"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Rectangle 926">
                <a:extLst>
                  <a:ext uri="{FF2B5EF4-FFF2-40B4-BE49-F238E27FC236}">
                    <a16:creationId xmlns:a16="http://schemas.microsoft.com/office/drawing/2014/main" id="{45C351EB-B45F-488C-AECF-611E15A8BDAF}"/>
                  </a:ext>
                </a:extLst>
              </p:cNvPr>
              <p:cNvSpPr>
                <a:spLocks noChangeArrowheads="1"/>
              </p:cNvSpPr>
              <p:nvPr/>
            </p:nvSpPr>
            <p:spPr bwMode="auto">
              <a:xfrm>
                <a:off x="1376"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Rectangle 927">
                <a:extLst>
                  <a:ext uri="{FF2B5EF4-FFF2-40B4-BE49-F238E27FC236}">
                    <a16:creationId xmlns:a16="http://schemas.microsoft.com/office/drawing/2014/main" id="{EC351A2A-7FBC-47E1-AB2D-4F1475E786F1}"/>
                  </a:ext>
                </a:extLst>
              </p:cNvPr>
              <p:cNvSpPr>
                <a:spLocks noChangeArrowheads="1"/>
              </p:cNvSpPr>
              <p:nvPr/>
            </p:nvSpPr>
            <p:spPr bwMode="auto">
              <a:xfrm>
                <a:off x="155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Rectangle 928">
                <a:extLst>
                  <a:ext uri="{FF2B5EF4-FFF2-40B4-BE49-F238E27FC236}">
                    <a16:creationId xmlns:a16="http://schemas.microsoft.com/office/drawing/2014/main" id="{1A9C4FB8-D19D-4580-9E31-0F006FEADD33}"/>
                  </a:ext>
                </a:extLst>
              </p:cNvPr>
              <p:cNvSpPr>
                <a:spLocks noChangeArrowheads="1"/>
              </p:cNvSpPr>
              <p:nvPr/>
            </p:nvSpPr>
            <p:spPr bwMode="auto">
              <a:xfrm>
                <a:off x="1376"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Rectangle 929">
                <a:extLst>
                  <a:ext uri="{FF2B5EF4-FFF2-40B4-BE49-F238E27FC236}">
                    <a16:creationId xmlns:a16="http://schemas.microsoft.com/office/drawing/2014/main" id="{AC0D0E63-867E-495A-918F-94A7A8F0BDC0}"/>
                  </a:ext>
                </a:extLst>
              </p:cNvPr>
              <p:cNvSpPr>
                <a:spLocks noChangeArrowheads="1"/>
              </p:cNvSpPr>
              <p:nvPr/>
            </p:nvSpPr>
            <p:spPr bwMode="auto">
              <a:xfrm>
                <a:off x="14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Rectangle 930">
                <a:extLst>
                  <a:ext uri="{FF2B5EF4-FFF2-40B4-BE49-F238E27FC236}">
                    <a16:creationId xmlns:a16="http://schemas.microsoft.com/office/drawing/2014/main" id="{945B2C0F-0B9B-49B8-8D1C-C84D99F90E05}"/>
                  </a:ext>
                </a:extLst>
              </p:cNvPr>
              <p:cNvSpPr>
                <a:spLocks noChangeArrowheads="1"/>
              </p:cNvSpPr>
              <p:nvPr/>
            </p:nvSpPr>
            <p:spPr bwMode="auto">
              <a:xfrm>
                <a:off x="14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6" name="Rectangle 931">
                <a:extLst>
                  <a:ext uri="{FF2B5EF4-FFF2-40B4-BE49-F238E27FC236}">
                    <a16:creationId xmlns:a16="http://schemas.microsoft.com/office/drawing/2014/main" id="{E310861E-3A40-42EB-B362-3038323A2867}"/>
                  </a:ext>
                </a:extLst>
              </p:cNvPr>
              <p:cNvSpPr>
                <a:spLocks noChangeArrowheads="1"/>
              </p:cNvSpPr>
              <p:nvPr/>
            </p:nvSpPr>
            <p:spPr bwMode="auto">
              <a:xfrm>
                <a:off x="160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Rectangle 932">
                <a:extLst>
                  <a:ext uri="{FF2B5EF4-FFF2-40B4-BE49-F238E27FC236}">
                    <a16:creationId xmlns:a16="http://schemas.microsoft.com/office/drawing/2014/main" id="{83F2FD55-9B8F-4DDE-9ECA-F5B1459C57CE}"/>
                  </a:ext>
                </a:extLst>
              </p:cNvPr>
              <p:cNvSpPr>
                <a:spLocks noChangeArrowheads="1"/>
              </p:cNvSpPr>
              <p:nvPr/>
            </p:nvSpPr>
            <p:spPr bwMode="auto">
              <a:xfrm>
                <a:off x="16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Rectangle 933">
                <a:extLst>
                  <a:ext uri="{FF2B5EF4-FFF2-40B4-BE49-F238E27FC236}">
                    <a16:creationId xmlns:a16="http://schemas.microsoft.com/office/drawing/2014/main" id="{5B040D7E-23FC-41EB-8837-96DB09146499}"/>
                  </a:ext>
                </a:extLst>
              </p:cNvPr>
              <p:cNvSpPr>
                <a:spLocks noChangeArrowheads="1"/>
              </p:cNvSpPr>
              <p:nvPr/>
            </p:nvSpPr>
            <p:spPr bwMode="auto">
              <a:xfrm>
                <a:off x="178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Rectangle 934">
                <a:extLst>
                  <a:ext uri="{FF2B5EF4-FFF2-40B4-BE49-F238E27FC236}">
                    <a16:creationId xmlns:a16="http://schemas.microsoft.com/office/drawing/2014/main" id="{E0FB3B9A-1F5A-4623-A611-DCFC915EA065}"/>
                  </a:ext>
                </a:extLst>
              </p:cNvPr>
              <p:cNvSpPr>
                <a:spLocks noChangeArrowheads="1"/>
              </p:cNvSpPr>
              <p:nvPr/>
            </p:nvSpPr>
            <p:spPr bwMode="auto">
              <a:xfrm>
                <a:off x="160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Rectangle 935">
                <a:extLst>
                  <a:ext uri="{FF2B5EF4-FFF2-40B4-BE49-F238E27FC236}">
                    <a16:creationId xmlns:a16="http://schemas.microsoft.com/office/drawing/2014/main" id="{488AF835-5A89-4C22-ABE9-7544535BD214}"/>
                  </a:ext>
                </a:extLst>
              </p:cNvPr>
              <p:cNvSpPr>
                <a:spLocks noChangeArrowheads="1"/>
              </p:cNvSpPr>
              <p:nvPr/>
            </p:nvSpPr>
            <p:spPr bwMode="auto">
              <a:xfrm>
                <a:off x="16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Rectangle 936">
                <a:extLst>
                  <a:ext uri="{FF2B5EF4-FFF2-40B4-BE49-F238E27FC236}">
                    <a16:creationId xmlns:a16="http://schemas.microsoft.com/office/drawing/2014/main" id="{B775AA3E-BA39-4E5F-B8FC-52015EE88DFB}"/>
                  </a:ext>
                </a:extLst>
              </p:cNvPr>
              <p:cNvSpPr>
                <a:spLocks noChangeArrowheads="1"/>
              </p:cNvSpPr>
              <p:nvPr/>
            </p:nvSpPr>
            <p:spPr bwMode="auto">
              <a:xfrm>
                <a:off x="17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2" name="Rectangle 937">
                <a:extLst>
                  <a:ext uri="{FF2B5EF4-FFF2-40B4-BE49-F238E27FC236}">
                    <a16:creationId xmlns:a16="http://schemas.microsoft.com/office/drawing/2014/main" id="{6584913E-123B-41AB-9897-3D8EB49339B5}"/>
                  </a:ext>
                </a:extLst>
              </p:cNvPr>
              <p:cNvSpPr>
                <a:spLocks noChangeArrowheads="1"/>
              </p:cNvSpPr>
              <p:nvPr/>
            </p:nvSpPr>
            <p:spPr bwMode="auto">
              <a:xfrm>
                <a:off x="182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Rectangle 938">
                <a:extLst>
                  <a:ext uri="{FF2B5EF4-FFF2-40B4-BE49-F238E27FC236}">
                    <a16:creationId xmlns:a16="http://schemas.microsoft.com/office/drawing/2014/main" id="{CA9BC15C-091E-49AF-ABA0-F292B26CADD0}"/>
                  </a:ext>
                </a:extLst>
              </p:cNvPr>
              <p:cNvSpPr>
                <a:spLocks noChangeArrowheads="1"/>
              </p:cNvSpPr>
              <p:nvPr/>
            </p:nvSpPr>
            <p:spPr bwMode="auto">
              <a:xfrm>
                <a:off x="18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Rectangle 939">
                <a:extLst>
                  <a:ext uri="{FF2B5EF4-FFF2-40B4-BE49-F238E27FC236}">
                    <a16:creationId xmlns:a16="http://schemas.microsoft.com/office/drawing/2014/main" id="{5ECBCCE4-46F4-457F-BC98-E6A3DD9D5C82}"/>
                  </a:ext>
                </a:extLst>
              </p:cNvPr>
              <p:cNvSpPr>
                <a:spLocks noChangeArrowheads="1"/>
              </p:cNvSpPr>
              <p:nvPr/>
            </p:nvSpPr>
            <p:spPr bwMode="auto">
              <a:xfrm>
                <a:off x="200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Rectangle 940">
                <a:extLst>
                  <a:ext uri="{FF2B5EF4-FFF2-40B4-BE49-F238E27FC236}">
                    <a16:creationId xmlns:a16="http://schemas.microsoft.com/office/drawing/2014/main" id="{E1E12D37-A109-4880-83E2-D729028DBAF2}"/>
                  </a:ext>
                </a:extLst>
              </p:cNvPr>
              <p:cNvSpPr>
                <a:spLocks noChangeArrowheads="1"/>
              </p:cNvSpPr>
              <p:nvPr/>
            </p:nvSpPr>
            <p:spPr bwMode="auto">
              <a:xfrm>
                <a:off x="182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Rectangle 941">
                <a:extLst>
                  <a:ext uri="{FF2B5EF4-FFF2-40B4-BE49-F238E27FC236}">
                    <a16:creationId xmlns:a16="http://schemas.microsoft.com/office/drawing/2014/main" id="{8B61895B-76A2-4473-8E7E-D35D45BB54A6}"/>
                  </a:ext>
                </a:extLst>
              </p:cNvPr>
              <p:cNvSpPr>
                <a:spLocks noChangeArrowheads="1"/>
              </p:cNvSpPr>
              <p:nvPr/>
            </p:nvSpPr>
            <p:spPr bwMode="auto">
              <a:xfrm>
                <a:off x="18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Rectangle 942">
                <a:extLst>
                  <a:ext uri="{FF2B5EF4-FFF2-40B4-BE49-F238E27FC236}">
                    <a16:creationId xmlns:a16="http://schemas.microsoft.com/office/drawing/2014/main" id="{65656D85-D71D-430E-AB43-D329909A2B02}"/>
                  </a:ext>
                </a:extLst>
              </p:cNvPr>
              <p:cNvSpPr>
                <a:spLocks noChangeArrowheads="1"/>
              </p:cNvSpPr>
              <p:nvPr/>
            </p:nvSpPr>
            <p:spPr bwMode="auto">
              <a:xfrm>
                <a:off x="19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8" name="Rectangle 943">
                <a:extLst>
                  <a:ext uri="{FF2B5EF4-FFF2-40B4-BE49-F238E27FC236}">
                    <a16:creationId xmlns:a16="http://schemas.microsoft.com/office/drawing/2014/main" id="{D9C767BE-04DB-4AA3-918D-78FFEDD81B2F}"/>
                  </a:ext>
                </a:extLst>
              </p:cNvPr>
              <p:cNvSpPr>
                <a:spLocks noChangeArrowheads="1"/>
              </p:cNvSpPr>
              <p:nvPr/>
            </p:nvSpPr>
            <p:spPr bwMode="auto">
              <a:xfrm>
                <a:off x="20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Rectangle 944">
                <a:extLst>
                  <a:ext uri="{FF2B5EF4-FFF2-40B4-BE49-F238E27FC236}">
                    <a16:creationId xmlns:a16="http://schemas.microsoft.com/office/drawing/2014/main" id="{6A561871-4F1F-4600-A52E-54A4DBC72DE0}"/>
                  </a:ext>
                </a:extLst>
              </p:cNvPr>
              <p:cNvSpPr>
                <a:spLocks noChangeArrowheads="1"/>
              </p:cNvSpPr>
              <p:nvPr/>
            </p:nvSpPr>
            <p:spPr bwMode="auto">
              <a:xfrm>
                <a:off x="2052"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Rectangle 945">
                <a:extLst>
                  <a:ext uri="{FF2B5EF4-FFF2-40B4-BE49-F238E27FC236}">
                    <a16:creationId xmlns:a16="http://schemas.microsoft.com/office/drawing/2014/main" id="{372EF8D2-FB4C-420A-8ADE-080700D6CF22}"/>
                  </a:ext>
                </a:extLst>
              </p:cNvPr>
              <p:cNvSpPr>
                <a:spLocks noChangeArrowheads="1"/>
              </p:cNvSpPr>
              <p:nvPr/>
            </p:nvSpPr>
            <p:spPr bwMode="auto">
              <a:xfrm>
                <a:off x="22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Rectangle 946">
                <a:extLst>
                  <a:ext uri="{FF2B5EF4-FFF2-40B4-BE49-F238E27FC236}">
                    <a16:creationId xmlns:a16="http://schemas.microsoft.com/office/drawing/2014/main" id="{F0077604-D2C8-43A7-B6FD-750A8057D482}"/>
                  </a:ext>
                </a:extLst>
              </p:cNvPr>
              <p:cNvSpPr>
                <a:spLocks noChangeArrowheads="1"/>
              </p:cNvSpPr>
              <p:nvPr/>
            </p:nvSpPr>
            <p:spPr bwMode="auto">
              <a:xfrm>
                <a:off x="20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Rectangle 947">
                <a:extLst>
                  <a:ext uri="{FF2B5EF4-FFF2-40B4-BE49-F238E27FC236}">
                    <a16:creationId xmlns:a16="http://schemas.microsoft.com/office/drawing/2014/main" id="{B8A09C57-BA27-4A38-A274-77A405586C66}"/>
                  </a:ext>
                </a:extLst>
              </p:cNvPr>
              <p:cNvSpPr>
                <a:spLocks noChangeArrowheads="1"/>
              </p:cNvSpPr>
              <p:nvPr/>
            </p:nvSpPr>
            <p:spPr bwMode="auto">
              <a:xfrm>
                <a:off x="2083"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Rectangle 948">
                <a:extLst>
                  <a:ext uri="{FF2B5EF4-FFF2-40B4-BE49-F238E27FC236}">
                    <a16:creationId xmlns:a16="http://schemas.microsoft.com/office/drawing/2014/main" id="{021EEFC7-0524-46DA-BD68-6B2ABFCD9493}"/>
                  </a:ext>
                </a:extLst>
              </p:cNvPr>
              <p:cNvSpPr>
                <a:spLocks noChangeArrowheads="1"/>
              </p:cNvSpPr>
              <p:nvPr/>
            </p:nvSpPr>
            <p:spPr bwMode="auto">
              <a:xfrm>
                <a:off x="21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94" name="Rectangle 949">
                <a:extLst>
                  <a:ext uri="{FF2B5EF4-FFF2-40B4-BE49-F238E27FC236}">
                    <a16:creationId xmlns:a16="http://schemas.microsoft.com/office/drawing/2014/main" id="{D2517387-1C05-4819-8EFF-7ACAC189E806}"/>
                  </a:ext>
                </a:extLst>
              </p:cNvPr>
              <p:cNvSpPr>
                <a:spLocks noChangeArrowheads="1"/>
              </p:cNvSpPr>
              <p:nvPr/>
            </p:nvSpPr>
            <p:spPr bwMode="auto">
              <a:xfrm>
                <a:off x="2383"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95" name="Rectangle 950">
                <a:extLst>
                  <a:ext uri="{FF2B5EF4-FFF2-40B4-BE49-F238E27FC236}">
                    <a16:creationId xmlns:a16="http://schemas.microsoft.com/office/drawing/2014/main" id="{B5CF21BB-AC78-41EF-9F81-6BB3D432F340}"/>
                  </a:ext>
                </a:extLst>
              </p:cNvPr>
              <p:cNvSpPr>
                <a:spLocks noChangeArrowheads="1"/>
              </p:cNvSpPr>
              <p:nvPr/>
            </p:nvSpPr>
            <p:spPr bwMode="auto">
              <a:xfrm>
                <a:off x="2501"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Rectangle 951">
                <a:extLst>
                  <a:ext uri="{FF2B5EF4-FFF2-40B4-BE49-F238E27FC236}">
                    <a16:creationId xmlns:a16="http://schemas.microsoft.com/office/drawing/2014/main" id="{528775B2-DB84-4C35-B45A-1C91BF7142CF}"/>
                  </a:ext>
                </a:extLst>
              </p:cNvPr>
              <p:cNvSpPr>
                <a:spLocks noChangeArrowheads="1"/>
              </p:cNvSpPr>
              <p:nvPr/>
            </p:nvSpPr>
            <p:spPr bwMode="auto">
              <a:xfrm>
                <a:off x="250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Rectangle 952">
                <a:extLst>
                  <a:ext uri="{FF2B5EF4-FFF2-40B4-BE49-F238E27FC236}">
                    <a16:creationId xmlns:a16="http://schemas.microsoft.com/office/drawing/2014/main" id="{FCCD68AC-AE89-4050-ADD5-942529DD2F7A}"/>
                  </a:ext>
                </a:extLst>
              </p:cNvPr>
              <p:cNvSpPr>
                <a:spLocks noChangeArrowheads="1"/>
              </p:cNvSpPr>
              <p:nvPr/>
            </p:nvSpPr>
            <p:spPr bwMode="auto">
              <a:xfrm>
                <a:off x="26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Rectangle 953">
                <a:extLst>
                  <a:ext uri="{FF2B5EF4-FFF2-40B4-BE49-F238E27FC236}">
                    <a16:creationId xmlns:a16="http://schemas.microsoft.com/office/drawing/2014/main" id="{B9DF0AF3-C6EF-4353-B850-AA581299CC8A}"/>
                  </a:ext>
                </a:extLst>
              </p:cNvPr>
              <p:cNvSpPr>
                <a:spLocks noChangeArrowheads="1"/>
              </p:cNvSpPr>
              <p:nvPr/>
            </p:nvSpPr>
            <p:spPr bwMode="auto">
              <a:xfrm>
                <a:off x="2501"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Rectangle 954">
                <a:extLst>
                  <a:ext uri="{FF2B5EF4-FFF2-40B4-BE49-F238E27FC236}">
                    <a16:creationId xmlns:a16="http://schemas.microsoft.com/office/drawing/2014/main" id="{320A439D-D368-4F41-A37D-7357562EDBD0}"/>
                  </a:ext>
                </a:extLst>
              </p:cNvPr>
              <p:cNvSpPr>
                <a:spLocks noChangeArrowheads="1"/>
              </p:cNvSpPr>
              <p:nvPr/>
            </p:nvSpPr>
            <p:spPr bwMode="auto">
              <a:xfrm>
                <a:off x="25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Rectangle 955">
                <a:extLst>
                  <a:ext uri="{FF2B5EF4-FFF2-40B4-BE49-F238E27FC236}">
                    <a16:creationId xmlns:a16="http://schemas.microsoft.com/office/drawing/2014/main" id="{BA929B51-E0B4-4DD5-8A33-B1DDBD6B16D6}"/>
                  </a:ext>
                </a:extLst>
              </p:cNvPr>
              <p:cNvSpPr>
                <a:spLocks noChangeArrowheads="1"/>
              </p:cNvSpPr>
              <p:nvPr/>
            </p:nvSpPr>
            <p:spPr bwMode="auto">
              <a:xfrm>
                <a:off x="26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1" name="Rectangle 956">
                <a:extLst>
                  <a:ext uri="{FF2B5EF4-FFF2-40B4-BE49-F238E27FC236}">
                    <a16:creationId xmlns:a16="http://schemas.microsoft.com/office/drawing/2014/main" id="{968E70F5-CE0D-4A1A-B93A-BC943C7B4FD3}"/>
                  </a:ext>
                </a:extLst>
              </p:cNvPr>
              <p:cNvSpPr>
                <a:spLocks noChangeArrowheads="1"/>
              </p:cNvSpPr>
              <p:nvPr/>
            </p:nvSpPr>
            <p:spPr bwMode="auto">
              <a:xfrm>
                <a:off x="2727"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Rectangle 957">
                <a:extLst>
                  <a:ext uri="{FF2B5EF4-FFF2-40B4-BE49-F238E27FC236}">
                    <a16:creationId xmlns:a16="http://schemas.microsoft.com/office/drawing/2014/main" id="{E7A35050-88D9-4319-9778-B3C12CCBA6DC}"/>
                  </a:ext>
                </a:extLst>
              </p:cNvPr>
              <p:cNvSpPr>
                <a:spLocks noChangeArrowheads="1"/>
              </p:cNvSpPr>
              <p:nvPr/>
            </p:nvSpPr>
            <p:spPr bwMode="auto">
              <a:xfrm>
                <a:off x="27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Rectangle 958">
                <a:extLst>
                  <a:ext uri="{FF2B5EF4-FFF2-40B4-BE49-F238E27FC236}">
                    <a16:creationId xmlns:a16="http://schemas.microsoft.com/office/drawing/2014/main" id="{3F92E4F7-A82A-4C70-99AC-D74A25953A14}"/>
                  </a:ext>
                </a:extLst>
              </p:cNvPr>
              <p:cNvSpPr>
                <a:spLocks noChangeArrowheads="1"/>
              </p:cNvSpPr>
              <p:nvPr/>
            </p:nvSpPr>
            <p:spPr bwMode="auto">
              <a:xfrm>
                <a:off x="290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Rectangle 959">
                <a:extLst>
                  <a:ext uri="{FF2B5EF4-FFF2-40B4-BE49-F238E27FC236}">
                    <a16:creationId xmlns:a16="http://schemas.microsoft.com/office/drawing/2014/main" id="{C74D81D6-FDBC-4AE9-A338-9E6AA52496DB}"/>
                  </a:ext>
                </a:extLst>
              </p:cNvPr>
              <p:cNvSpPr>
                <a:spLocks noChangeArrowheads="1"/>
              </p:cNvSpPr>
              <p:nvPr/>
            </p:nvSpPr>
            <p:spPr bwMode="auto">
              <a:xfrm>
                <a:off x="2727"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Rectangle 960">
                <a:extLst>
                  <a:ext uri="{FF2B5EF4-FFF2-40B4-BE49-F238E27FC236}">
                    <a16:creationId xmlns:a16="http://schemas.microsoft.com/office/drawing/2014/main" id="{3B2B8908-121E-47F3-8D95-4948E9141C9F}"/>
                  </a:ext>
                </a:extLst>
              </p:cNvPr>
              <p:cNvSpPr>
                <a:spLocks noChangeArrowheads="1"/>
              </p:cNvSpPr>
              <p:nvPr/>
            </p:nvSpPr>
            <p:spPr bwMode="auto">
              <a:xfrm>
                <a:off x="27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Rectangle 961">
                <a:extLst>
                  <a:ext uri="{FF2B5EF4-FFF2-40B4-BE49-F238E27FC236}">
                    <a16:creationId xmlns:a16="http://schemas.microsoft.com/office/drawing/2014/main" id="{4B0B1371-9BFE-4028-A32C-393A8431FB11}"/>
                  </a:ext>
                </a:extLst>
              </p:cNvPr>
              <p:cNvSpPr>
                <a:spLocks noChangeArrowheads="1"/>
              </p:cNvSpPr>
              <p:nvPr/>
            </p:nvSpPr>
            <p:spPr bwMode="auto">
              <a:xfrm>
                <a:off x="28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7" name="Rectangle 962">
                <a:extLst>
                  <a:ext uri="{FF2B5EF4-FFF2-40B4-BE49-F238E27FC236}">
                    <a16:creationId xmlns:a16="http://schemas.microsoft.com/office/drawing/2014/main" id="{AE537299-FD85-4F3D-B662-D8AABE07919C}"/>
                  </a:ext>
                </a:extLst>
              </p:cNvPr>
              <p:cNvSpPr>
                <a:spLocks noChangeArrowheads="1"/>
              </p:cNvSpPr>
              <p:nvPr/>
            </p:nvSpPr>
            <p:spPr bwMode="auto">
              <a:xfrm>
                <a:off x="29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Rectangle 963">
                <a:extLst>
                  <a:ext uri="{FF2B5EF4-FFF2-40B4-BE49-F238E27FC236}">
                    <a16:creationId xmlns:a16="http://schemas.microsoft.com/office/drawing/2014/main" id="{7B1BC5BC-9CE1-4DC6-97A7-9B63221D2BE2}"/>
                  </a:ext>
                </a:extLst>
              </p:cNvPr>
              <p:cNvSpPr>
                <a:spLocks noChangeArrowheads="1"/>
              </p:cNvSpPr>
              <p:nvPr/>
            </p:nvSpPr>
            <p:spPr bwMode="auto">
              <a:xfrm>
                <a:off x="295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Rectangle 964">
                <a:extLst>
                  <a:ext uri="{FF2B5EF4-FFF2-40B4-BE49-F238E27FC236}">
                    <a16:creationId xmlns:a16="http://schemas.microsoft.com/office/drawing/2014/main" id="{1F35C01A-29C6-45F3-9669-74935766DD0C}"/>
                  </a:ext>
                </a:extLst>
              </p:cNvPr>
              <p:cNvSpPr>
                <a:spLocks noChangeArrowheads="1"/>
              </p:cNvSpPr>
              <p:nvPr/>
            </p:nvSpPr>
            <p:spPr bwMode="auto">
              <a:xfrm>
                <a:off x="3135"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Rectangle 965">
                <a:extLst>
                  <a:ext uri="{FF2B5EF4-FFF2-40B4-BE49-F238E27FC236}">
                    <a16:creationId xmlns:a16="http://schemas.microsoft.com/office/drawing/2014/main" id="{5C7776D0-5899-4245-B48B-833E1471FB7F}"/>
                  </a:ext>
                </a:extLst>
              </p:cNvPr>
              <p:cNvSpPr>
                <a:spLocks noChangeArrowheads="1"/>
              </p:cNvSpPr>
              <p:nvPr/>
            </p:nvSpPr>
            <p:spPr bwMode="auto">
              <a:xfrm>
                <a:off x="29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Rectangle 966">
                <a:extLst>
                  <a:ext uri="{FF2B5EF4-FFF2-40B4-BE49-F238E27FC236}">
                    <a16:creationId xmlns:a16="http://schemas.microsoft.com/office/drawing/2014/main" id="{2E7D3A4F-0DD3-44E9-AB42-D489F58DBEE6}"/>
                  </a:ext>
                </a:extLst>
              </p:cNvPr>
              <p:cNvSpPr>
                <a:spLocks noChangeArrowheads="1"/>
              </p:cNvSpPr>
              <p:nvPr/>
            </p:nvSpPr>
            <p:spPr bwMode="auto">
              <a:xfrm>
                <a:off x="2984"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Rectangle 967">
                <a:extLst>
                  <a:ext uri="{FF2B5EF4-FFF2-40B4-BE49-F238E27FC236}">
                    <a16:creationId xmlns:a16="http://schemas.microsoft.com/office/drawing/2014/main" id="{3A77B874-A11D-4832-AC47-938D28870C19}"/>
                  </a:ext>
                </a:extLst>
              </p:cNvPr>
              <p:cNvSpPr>
                <a:spLocks noChangeArrowheads="1"/>
              </p:cNvSpPr>
              <p:nvPr/>
            </p:nvSpPr>
            <p:spPr bwMode="auto">
              <a:xfrm>
                <a:off x="305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13" name="Rectangle 968">
                <a:extLst>
                  <a:ext uri="{FF2B5EF4-FFF2-40B4-BE49-F238E27FC236}">
                    <a16:creationId xmlns:a16="http://schemas.microsoft.com/office/drawing/2014/main" id="{4801043D-1BDB-40EA-A66C-7E4D1E7DF8A0}"/>
                  </a:ext>
                </a:extLst>
              </p:cNvPr>
              <p:cNvSpPr>
                <a:spLocks noChangeArrowheads="1"/>
              </p:cNvSpPr>
              <p:nvPr/>
            </p:nvSpPr>
            <p:spPr bwMode="auto">
              <a:xfrm>
                <a:off x="317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Rectangle 969">
                <a:extLst>
                  <a:ext uri="{FF2B5EF4-FFF2-40B4-BE49-F238E27FC236}">
                    <a16:creationId xmlns:a16="http://schemas.microsoft.com/office/drawing/2014/main" id="{E77FF8FA-73E3-4EF6-9DA5-13D3E14C70D6}"/>
                  </a:ext>
                </a:extLst>
              </p:cNvPr>
              <p:cNvSpPr>
                <a:spLocks noChangeArrowheads="1"/>
              </p:cNvSpPr>
              <p:nvPr/>
            </p:nvSpPr>
            <p:spPr bwMode="auto">
              <a:xfrm>
                <a:off x="317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Rectangle 970">
                <a:extLst>
                  <a:ext uri="{FF2B5EF4-FFF2-40B4-BE49-F238E27FC236}">
                    <a16:creationId xmlns:a16="http://schemas.microsoft.com/office/drawing/2014/main" id="{DA545A37-5BC4-4C60-852D-B12A96D98FF3}"/>
                  </a:ext>
                </a:extLst>
              </p:cNvPr>
              <p:cNvSpPr>
                <a:spLocks noChangeArrowheads="1"/>
              </p:cNvSpPr>
              <p:nvPr/>
            </p:nvSpPr>
            <p:spPr bwMode="auto">
              <a:xfrm>
                <a:off x="335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Rectangle 971">
                <a:extLst>
                  <a:ext uri="{FF2B5EF4-FFF2-40B4-BE49-F238E27FC236}">
                    <a16:creationId xmlns:a16="http://schemas.microsoft.com/office/drawing/2014/main" id="{1A95BAB5-ED7C-4ACC-A9AE-7A5ADDCB5452}"/>
                  </a:ext>
                </a:extLst>
              </p:cNvPr>
              <p:cNvSpPr>
                <a:spLocks noChangeArrowheads="1"/>
              </p:cNvSpPr>
              <p:nvPr/>
            </p:nvSpPr>
            <p:spPr bwMode="auto">
              <a:xfrm>
                <a:off x="317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Rectangle 972">
                <a:extLst>
                  <a:ext uri="{FF2B5EF4-FFF2-40B4-BE49-F238E27FC236}">
                    <a16:creationId xmlns:a16="http://schemas.microsoft.com/office/drawing/2014/main" id="{3825E53D-1398-4668-B213-346809075475}"/>
                  </a:ext>
                </a:extLst>
              </p:cNvPr>
              <p:cNvSpPr>
                <a:spLocks noChangeArrowheads="1"/>
              </p:cNvSpPr>
              <p:nvPr/>
            </p:nvSpPr>
            <p:spPr bwMode="auto">
              <a:xfrm>
                <a:off x="32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Rectangle 973">
                <a:extLst>
                  <a:ext uri="{FF2B5EF4-FFF2-40B4-BE49-F238E27FC236}">
                    <a16:creationId xmlns:a16="http://schemas.microsoft.com/office/drawing/2014/main" id="{BC9ECD55-508E-47B2-9639-5718A70DCD52}"/>
                  </a:ext>
                </a:extLst>
              </p:cNvPr>
              <p:cNvSpPr>
                <a:spLocks noChangeArrowheads="1"/>
              </p:cNvSpPr>
              <p:nvPr/>
            </p:nvSpPr>
            <p:spPr bwMode="auto">
              <a:xfrm>
                <a:off x="32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19" name="Rectangle 974">
                <a:extLst>
                  <a:ext uri="{FF2B5EF4-FFF2-40B4-BE49-F238E27FC236}">
                    <a16:creationId xmlns:a16="http://schemas.microsoft.com/office/drawing/2014/main" id="{0B0EDC87-8E17-4729-8830-5A13CF72A18C}"/>
                  </a:ext>
                </a:extLst>
              </p:cNvPr>
              <p:cNvSpPr>
                <a:spLocks noChangeArrowheads="1"/>
              </p:cNvSpPr>
              <p:nvPr/>
            </p:nvSpPr>
            <p:spPr bwMode="auto">
              <a:xfrm>
                <a:off x="3402"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Rectangle 975">
                <a:extLst>
                  <a:ext uri="{FF2B5EF4-FFF2-40B4-BE49-F238E27FC236}">
                    <a16:creationId xmlns:a16="http://schemas.microsoft.com/office/drawing/2014/main" id="{129A791E-A56A-436E-B949-738F7DA68F50}"/>
                  </a:ext>
                </a:extLst>
              </p:cNvPr>
              <p:cNvSpPr>
                <a:spLocks noChangeArrowheads="1"/>
              </p:cNvSpPr>
              <p:nvPr/>
            </p:nvSpPr>
            <p:spPr bwMode="auto">
              <a:xfrm>
                <a:off x="34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Rectangle 976">
                <a:extLst>
                  <a:ext uri="{FF2B5EF4-FFF2-40B4-BE49-F238E27FC236}">
                    <a16:creationId xmlns:a16="http://schemas.microsoft.com/office/drawing/2014/main" id="{D4951D88-E79D-472F-ACB6-AFE9CEEF9206}"/>
                  </a:ext>
                </a:extLst>
              </p:cNvPr>
              <p:cNvSpPr>
                <a:spLocks noChangeArrowheads="1"/>
              </p:cNvSpPr>
              <p:nvPr/>
            </p:nvSpPr>
            <p:spPr bwMode="auto">
              <a:xfrm>
                <a:off x="35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Rectangle 977">
                <a:extLst>
                  <a:ext uri="{FF2B5EF4-FFF2-40B4-BE49-F238E27FC236}">
                    <a16:creationId xmlns:a16="http://schemas.microsoft.com/office/drawing/2014/main" id="{9C62D96C-73D5-42F0-BE41-BD222B8758BD}"/>
                  </a:ext>
                </a:extLst>
              </p:cNvPr>
              <p:cNvSpPr>
                <a:spLocks noChangeArrowheads="1"/>
              </p:cNvSpPr>
              <p:nvPr/>
            </p:nvSpPr>
            <p:spPr bwMode="auto">
              <a:xfrm>
                <a:off x="3402"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Rectangle 978">
                <a:extLst>
                  <a:ext uri="{FF2B5EF4-FFF2-40B4-BE49-F238E27FC236}">
                    <a16:creationId xmlns:a16="http://schemas.microsoft.com/office/drawing/2014/main" id="{DDE2CDE7-F780-41DE-9C5A-570EFE7B2774}"/>
                  </a:ext>
                </a:extLst>
              </p:cNvPr>
              <p:cNvSpPr>
                <a:spLocks noChangeArrowheads="1"/>
              </p:cNvSpPr>
              <p:nvPr/>
            </p:nvSpPr>
            <p:spPr bwMode="auto">
              <a:xfrm>
                <a:off x="34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Rectangle 979">
                <a:extLst>
                  <a:ext uri="{FF2B5EF4-FFF2-40B4-BE49-F238E27FC236}">
                    <a16:creationId xmlns:a16="http://schemas.microsoft.com/office/drawing/2014/main" id="{0C36AE63-88CF-43FD-80FF-49027321D501}"/>
                  </a:ext>
                </a:extLst>
              </p:cNvPr>
              <p:cNvSpPr>
                <a:spLocks noChangeArrowheads="1"/>
              </p:cNvSpPr>
              <p:nvPr/>
            </p:nvSpPr>
            <p:spPr bwMode="auto">
              <a:xfrm>
                <a:off x="350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5" name="Rectangle 980">
                <a:extLst>
                  <a:ext uri="{FF2B5EF4-FFF2-40B4-BE49-F238E27FC236}">
                    <a16:creationId xmlns:a16="http://schemas.microsoft.com/office/drawing/2014/main" id="{68B94479-ED05-4D95-9F41-8461FFDC57D9}"/>
                  </a:ext>
                </a:extLst>
              </p:cNvPr>
              <p:cNvSpPr>
                <a:spLocks noChangeArrowheads="1"/>
              </p:cNvSpPr>
              <p:nvPr/>
            </p:nvSpPr>
            <p:spPr bwMode="auto">
              <a:xfrm>
                <a:off x="37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6" name="Rectangle 981">
                <a:extLst>
                  <a:ext uri="{FF2B5EF4-FFF2-40B4-BE49-F238E27FC236}">
                    <a16:creationId xmlns:a16="http://schemas.microsoft.com/office/drawing/2014/main" id="{BC2E9F14-4A35-4212-91C9-AA95FF7ADC0C}"/>
                  </a:ext>
                </a:extLst>
              </p:cNvPr>
              <p:cNvSpPr>
                <a:spLocks noChangeArrowheads="1"/>
              </p:cNvSpPr>
              <p:nvPr/>
            </p:nvSpPr>
            <p:spPr bwMode="auto">
              <a:xfrm>
                <a:off x="4521" y="242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7" name="Rectangle 982">
                <a:extLst>
                  <a:ext uri="{FF2B5EF4-FFF2-40B4-BE49-F238E27FC236}">
                    <a16:creationId xmlns:a16="http://schemas.microsoft.com/office/drawing/2014/main" id="{1D67A77C-C9C5-4A0F-9DA1-7BAB9B10BDA5}"/>
                  </a:ext>
                </a:extLst>
              </p:cNvPr>
              <p:cNvSpPr>
                <a:spLocks noChangeArrowheads="1"/>
              </p:cNvSpPr>
              <p:nvPr/>
            </p:nvSpPr>
            <p:spPr bwMode="auto">
              <a:xfrm>
                <a:off x="334" y="2422"/>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Rectangle 983">
                <a:extLst>
                  <a:ext uri="{FF2B5EF4-FFF2-40B4-BE49-F238E27FC236}">
                    <a16:creationId xmlns:a16="http://schemas.microsoft.com/office/drawing/2014/main" id="{6417B5D7-55AB-4EE6-AC70-7B4B31502D37}"/>
                  </a:ext>
                </a:extLst>
              </p:cNvPr>
              <p:cNvSpPr>
                <a:spLocks noChangeArrowheads="1"/>
              </p:cNvSpPr>
              <p:nvPr/>
            </p:nvSpPr>
            <p:spPr bwMode="auto">
              <a:xfrm>
                <a:off x="11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Rectangle 984">
                <a:extLst>
                  <a:ext uri="{FF2B5EF4-FFF2-40B4-BE49-F238E27FC236}">
                    <a16:creationId xmlns:a16="http://schemas.microsoft.com/office/drawing/2014/main" id="{5BCB00DC-66AC-4766-856A-EBD9B0A39E41}"/>
                  </a:ext>
                </a:extLst>
              </p:cNvPr>
              <p:cNvSpPr>
                <a:spLocks noChangeArrowheads="1"/>
              </p:cNvSpPr>
              <p:nvPr/>
            </p:nvSpPr>
            <p:spPr bwMode="auto">
              <a:xfrm>
                <a:off x="11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Rectangle 985">
                <a:extLst>
                  <a:ext uri="{FF2B5EF4-FFF2-40B4-BE49-F238E27FC236}">
                    <a16:creationId xmlns:a16="http://schemas.microsoft.com/office/drawing/2014/main" id="{568BF9DE-E5BD-4A9C-A75C-45E68DA87DCC}"/>
                  </a:ext>
                </a:extLst>
              </p:cNvPr>
              <p:cNvSpPr>
                <a:spLocks noChangeArrowheads="1"/>
              </p:cNvSpPr>
              <p:nvPr/>
            </p:nvSpPr>
            <p:spPr bwMode="auto">
              <a:xfrm>
                <a:off x="13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Rectangle 986">
                <a:extLst>
                  <a:ext uri="{FF2B5EF4-FFF2-40B4-BE49-F238E27FC236}">
                    <a16:creationId xmlns:a16="http://schemas.microsoft.com/office/drawing/2014/main" id="{5ACC6494-AAD9-4047-88D5-C29CB8887A4C}"/>
                  </a:ext>
                </a:extLst>
              </p:cNvPr>
              <p:cNvSpPr>
                <a:spLocks noChangeArrowheads="1"/>
              </p:cNvSpPr>
              <p:nvPr/>
            </p:nvSpPr>
            <p:spPr bwMode="auto">
              <a:xfrm>
                <a:off x="137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Rectangle 987">
                <a:extLst>
                  <a:ext uri="{FF2B5EF4-FFF2-40B4-BE49-F238E27FC236}">
                    <a16:creationId xmlns:a16="http://schemas.microsoft.com/office/drawing/2014/main" id="{AD69A84D-7D54-48F9-9F43-39A0B356E1FF}"/>
                  </a:ext>
                </a:extLst>
              </p:cNvPr>
              <p:cNvSpPr>
                <a:spLocks noChangeArrowheads="1"/>
              </p:cNvSpPr>
              <p:nvPr/>
            </p:nvSpPr>
            <p:spPr bwMode="auto">
              <a:xfrm>
                <a:off x="15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Rectangle 988">
                <a:extLst>
                  <a:ext uri="{FF2B5EF4-FFF2-40B4-BE49-F238E27FC236}">
                    <a16:creationId xmlns:a16="http://schemas.microsoft.com/office/drawing/2014/main" id="{6B2E68D7-8932-4D59-B2EE-0AFE2EB2B86F}"/>
                  </a:ext>
                </a:extLst>
              </p:cNvPr>
              <p:cNvSpPr>
                <a:spLocks noChangeArrowheads="1"/>
              </p:cNvSpPr>
              <p:nvPr/>
            </p:nvSpPr>
            <p:spPr bwMode="auto">
              <a:xfrm>
                <a:off x="160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Rectangle 989">
                <a:extLst>
                  <a:ext uri="{FF2B5EF4-FFF2-40B4-BE49-F238E27FC236}">
                    <a16:creationId xmlns:a16="http://schemas.microsoft.com/office/drawing/2014/main" id="{5456733B-F2F8-46BD-ACEB-C4EC5D187F18}"/>
                  </a:ext>
                </a:extLst>
              </p:cNvPr>
              <p:cNvSpPr>
                <a:spLocks noChangeArrowheads="1"/>
              </p:cNvSpPr>
              <p:nvPr/>
            </p:nvSpPr>
            <p:spPr bwMode="auto">
              <a:xfrm>
                <a:off x="18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Rectangle 990">
                <a:extLst>
                  <a:ext uri="{FF2B5EF4-FFF2-40B4-BE49-F238E27FC236}">
                    <a16:creationId xmlns:a16="http://schemas.microsoft.com/office/drawing/2014/main" id="{99360ACE-8C49-4402-882E-70DC7979C8D3}"/>
                  </a:ext>
                </a:extLst>
              </p:cNvPr>
              <p:cNvSpPr>
                <a:spLocks noChangeArrowheads="1"/>
              </p:cNvSpPr>
              <p:nvPr/>
            </p:nvSpPr>
            <p:spPr bwMode="auto">
              <a:xfrm>
                <a:off x="182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Rectangle 991">
                <a:extLst>
                  <a:ext uri="{FF2B5EF4-FFF2-40B4-BE49-F238E27FC236}">
                    <a16:creationId xmlns:a16="http://schemas.microsoft.com/office/drawing/2014/main" id="{ADA0A881-2E4F-437E-B220-0486A18D901A}"/>
                  </a:ext>
                </a:extLst>
              </p:cNvPr>
              <p:cNvSpPr>
                <a:spLocks noChangeArrowheads="1"/>
              </p:cNvSpPr>
              <p:nvPr/>
            </p:nvSpPr>
            <p:spPr bwMode="auto">
              <a:xfrm>
                <a:off x="20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Rectangle 992">
                <a:extLst>
                  <a:ext uri="{FF2B5EF4-FFF2-40B4-BE49-F238E27FC236}">
                    <a16:creationId xmlns:a16="http://schemas.microsoft.com/office/drawing/2014/main" id="{4C7A00B4-0938-4BDA-9AFD-D7F22C0FAAC0}"/>
                  </a:ext>
                </a:extLst>
              </p:cNvPr>
              <p:cNvSpPr>
                <a:spLocks noChangeArrowheads="1"/>
              </p:cNvSpPr>
              <p:nvPr/>
            </p:nvSpPr>
            <p:spPr bwMode="auto">
              <a:xfrm>
                <a:off x="20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Rectangle 993">
                <a:extLst>
                  <a:ext uri="{FF2B5EF4-FFF2-40B4-BE49-F238E27FC236}">
                    <a16:creationId xmlns:a16="http://schemas.microsoft.com/office/drawing/2014/main" id="{F1C6C188-6D16-4C36-8998-27B33BE41419}"/>
                  </a:ext>
                </a:extLst>
              </p:cNvPr>
              <p:cNvSpPr>
                <a:spLocks noChangeArrowheads="1"/>
              </p:cNvSpPr>
              <p:nvPr/>
            </p:nvSpPr>
            <p:spPr bwMode="auto">
              <a:xfrm>
                <a:off x="22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Rectangle 994">
                <a:extLst>
                  <a:ext uri="{FF2B5EF4-FFF2-40B4-BE49-F238E27FC236}">
                    <a16:creationId xmlns:a16="http://schemas.microsoft.com/office/drawing/2014/main" id="{187BC6FF-4F5C-44ED-BD13-0D524BE52196}"/>
                  </a:ext>
                </a:extLst>
              </p:cNvPr>
              <p:cNvSpPr>
                <a:spLocks noChangeArrowheads="1"/>
              </p:cNvSpPr>
              <p:nvPr/>
            </p:nvSpPr>
            <p:spPr bwMode="auto">
              <a:xfrm>
                <a:off x="2276"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Rectangle 995">
                <a:extLst>
                  <a:ext uri="{FF2B5EF4-FFF2-40B4-BE49-F238E27FC236}">
                    <a16:creationId xmlns:a16="http://schemas.microsoft.com/office/drawing/2014/main" id="{4FA7BD25-149C-4AB4-832B-B9C35658D038}"/>
                  </a:ext>
                </a:extLst>
              </p:cNvPr>
              <p:cNvSpPr>
                <a:spLocks noChangeArrowheads="1"/>
              </p:cNvSpPr>
              <p:nvPr/>
            </p:nvSpPr>
            <p:spPr bwMode="auto">
              <a:xfrm>
                <a:off x="24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Rectangle 996">
                <a:extLst>
                  <a:ext uri="{FF2B5EF4-FFF2-40B4-BE49-F238E27FC236}">
                    <a16:creationId xmlns:a16="http://schemas.microsoft.com/office/drawing/2014/main" id="{2DE4C309-3D8D-4867-A224-CCC4EC827F40}"/>
                  </a:ext>
                </a:extLst>
              </p:cNvPr>
              <p:cNvSpPr>
                <a:spLocks noChangeArrowheads="1"/>
              </p:cNvSpPr>
              <p:nvPr/>
            </p:nvSpPr>
            <p:spPr bwMode="auto">
              <a:xfrm>
                <a:off x="25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Rectangle 997">
                <a:extLst>
                  <a:ext uri="{FF2B5EF4-FFF2-40B4-BE49-F238E27FC236}">
                    <a16:creationId xmlns:a16="http://schemas.microsoft.com/office/drawing/2014/main" id="{0EC6A8D8-616B-4FB5-8AA8-59EA36D5EB72}"/>
                  </a:ext>
                </a:extLst>
              </p:cNvPr>
              <p:cNvSpPr>
                <a:spLocks noChangeArrowheads="1"/>
              </p:cNvSpPr>
              <p:nvPr/>
            </p:nvSpPr>
            <p:spPr bwMode="auto">
              <a:xfrm>
                <a:off x="27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Rectangle 998">
                <a:extLst>
                  <a:ext uri="{FF2B5EF4-FFF2-40B4-BE49-F238E27FC236}">
                    <a16:creationId xmlns:a16="http://schemas.microsoft.com/office/drawing/2014/main" id="{B6F86382-4E0A-4481-BD66-4A0993D0E2C9}"/>
                  </a:ext>
                </a:extLst>
              </p:cNvPr>
              <p:cNvSpPr>
                <a:spLocks noChangeArrowheads="1"/>
              </p:cNvSpPr>
              <p:nvPr/>
            </p:nvSpPr>
            <p:spPr bwMode="auto">
              <a:xfrm>
                <a:off x="2727"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Rectangle 999">
                <a:extLst>
                  <a:ext uri="{FF2B5EF4-FFF2-40B4-BE49-F238E27FC236}">
                    <a16:creationId xmlns:a16="http://schemas.microsoft.com/office/drawing/2014/main" id="{11251E7F-384E-457F-BF0C-55F7BF185448}"/>
                  </a:ext>
                </a:extLst>
              </p:cNvPr>
              <p:cNvSpPr>
                <a:spLocks noChangeArrowheads="1"/>
              </p:cNvSpPr>
              <p:nvPr/>
            </p:nvSpPr>
            <p:spPr bwMode="auto">
              <a:xfrm>
                <a:off x="29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Rectangle 1000">
                <a:extLst>
                  <a:ext uri="{FF2B5EF4-FFF2-40B4-BE49-F238E27FC236}">
                    <a16:creationId xmlns:a16="http://schemas.microsoft.com/office/drawing/2014/main" id="{E8214DF8-C541-463C-A1F0-1EC7DE4C50CE}"/>
                  </a:ext>
                </a:extLst>
              </p:cNvPr>
              <p:cNvSpPr>
                <a:spLocks noChangeArrowheads="1"/>
              </p:cNvSpPr>
              <p:nvPr/>
            </p:nvSpPr>
            <p:spPr bwMode="auto">
              <a:xfrm>
                <a:off x="295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Rectangle 1001">
                <a:extLst>
                  <a:ext uri="{FF2B5EF4-FFF2-40B4-BE49-F238E27FC236}">
                    <a16:creationId xmlns:a16="http://schemas.microsoft.com/office/drawing/2014/main" id="{2B85527E-3AF4-499C-B25D-EA51C1B967BB}"/>
                  </a:ext>
                </a:extLst>
              </p:cNvPr>
              <p:cNvSpPr>
                <a:spLocks noChangeArrowheads="1"/>
              </p:cNvSpPr>
              <p:nvPr/>
            </p:nvSpPr>
            <p:spPr bwMode="auto">
              <a:xfrm>
                <a:off x="316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Rectangle 1002">
                <a:extLst>
                  <a:ext uri="{FF2B5EF4-FFF2-40B4-BE49-F238E27FC236}">
                    <a16:creationId xmlns:a16="http://schemas.microsoft.com/office/drawing/2014/main" id="{0C0350BB-A801-492E-8911-E4C04F0DCEAA}"/>
                  </a:ext>
                </a:extLst>
              </p:cNvPr>
              <p:cNvSpPr>
                <a:spLocks noChangeArrowheads="1"/>
              </p:cNvSpPr>
              <p:nvPr/>
            </p:nvSpPr>
            <p:spPr bwMode="auto">
              <a:xfrm>
                <a:off x="317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Rectangle 1003">
                <a:extLst>
                  <a:ext uri="{FF2B5EF4-FFF2-40B4-BE49-F238E27FC236}">
                    <a16:creationId xmlns:a16="http://schemas.microsoft.com/office/drawing/2014/main" id="{8C5C36F3-F80F-4D42-BBF1-19ED5223497C}"/>
                  </a:ext>
                </a:extLst>
              </p:cNvPr>
              <p:cNvSpPr>
                <a:spLocks noChangeArrowheads="1"/>
              </p:cNvSpPr>
              <p:nvPr/>
            </p:nvSpPr>
            <p:spPr bwMode="auto">
              <a:xfrm>
                <a:off x="33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Rectangle 1004">
                <a:extLst>
                  <a:ext uri="{FF2B5EF4-FFF2-40B4-BE49-F238E27FC236}">
                    <a16:creationId xmlns:a16="http://schemas.microsoft.com/office/drawing/2014/main" id="{FEEC1C5B-17C4-4A0D-9158-80257DDF307D}"/>
                  </a:ext>
                </a:extLst>
              </p:cNvPr>
              <p:cNvSpPr>
                <a:spLocks noChangeArrowheads="1"/>
              </p:cNvSpPr>
              <p:nvPr/>
            </p:nvSpPr>
            <p:spPr bwMode="auto">
              <a:xfrm>
                <a:off x="34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Rectangle 1005">
                <a:extLst>
                  <a:ext uri="{FF2B5EF4-FFF2-40B4-BE49-F238E27FC236}">
                    <a16:creationId xmlns:a16="http://schemas.microsoft.com/office/drawing/2014/main" id="{E578E876-5181-4EE3-8A38-A40B7F3ECA77}"/>
                  </a:ext>
                </a:extLst>
              </p:cNvPr>
              <p:cNvSpPr>
                <a:spLocks noChangeArrowheads="1"/>
              </p:cNvSpPr>
              <p:nvPr/>
            </p:nvSpPr>
            <p:spPr bwMode="auto">
              <a:xfrm>
                <a:off x="3617" y="2422"/>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Rectangle 1006">
                <a:extLst>
                  <a:ext uri="{FF2B5EF4-FFF2-40B4-BE49-F238E27FC236}">
                    <a16:creationId xmlns:a16="http://schemas.microsoft.com/office/drawing/2014/main" id="{9BB2D3B9-CA65-4AD4-9CA4-698070E5A1F0}"/>
                  </a:ext>
                </a:extLst>
              </p:cNvPr>
              <p:cNvSpPr>
                <a:spLocks noChangeArrowheads="1"/>
              </p:cNvSpPr>
              <p:nvPr/>
            </p:nvSpPr>
            <p:spPr bwMode="auto">
              <a:xfrm>
                <a:off x="362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Rectangle 1007">
                <a:extLst>
                  <a:ext uri="{FF2B5EF4-FFF2-40B4-BE49-F238E27FC236}">
                    <a16:creationId xmlns:a16="http://schemas.microsoft.com/office/drawing/2014/main" id="{E00A4F7A-5F8C-492F-BC9C-A2782BF840DD}"/>
                  </a:ext>
                </a:extLst>
              </p:cNvPr>
              <p:cNvSpPr>
                <a:spLocks noChangeArrowheads="1"/>
              </p:cNvSpPr>
              <p:nvPr/>
            </p:nvSpPr>
            <p:spPr bwMode="auto">
              <a:xfrm>
                <a:off x="38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Rectangle 1008">
                <a:extLst>
                  <a:ext uri="{FF2B5EF4-FFF2-40B4-BE49-F238E27FC236}">
                    <a16:creationId xmlns:a16="http://schemas.microsoft.com/office/drawing/2014/main" id="{6670B911-D698-4C48-83E1-E2D2366C5DA8}"/>
                  </a:ext>
                </a:extLst>
              </p:cNvPr>
              <p:cNvSpPr>
                <a:spLocks noChangeArrowheads="1"/>
              </p:cNvSpPr>
              <p:nvPr/>
            </p:nvSpPr>
            <p:spPr bwMode="auto">
              <a:xfrm>
                <a:off x="3852" y="2422"/>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1210">
              <a:extLst>
                <a:ext uri="{FF2B5EF4-FFF2-40B4-BE49-F238E27FC236}">
                  <a16:creationId xmlns:a16="http://schemas.microsoft.com/office/drawing/2014/main" id="{C19EC6DE-A99C-43A6-AC0F-806E0521C08B}"/>
                </a:ext>
              </a:extLst>
            </p:cNvPr>
            <p:cNvGrpSpPr>
              <a:grpSpLocks/>
            </p:cNvGrpSpPr>
            <p:nvPr/>
          </p:nvGrpSpPr>
          <p:grpSpPr bwMode="auto">
            <a:xfrm>
              <a:off x="334" y="2422"/>
              <a:ext cx="4868" cy="511"/>
              <a:chOff x="334" y="2422"/>
              <a:chExt cx="4868" cy="511"/>
            </a:xfrm>
          </p:grpSpPr>
          <p:sp>
            <p:nvSpPr>
              <p:cNvPr id="2854" name="Rectangle 1010">
                <a:extLst>
                  <a:ext uri="{FF2B5EF4-FFF2-40B4-BE49-F238E27FC236}">
                    <a16:creationId xmlns:a16="http://schemas.microsoft.com/office/drawing/2014/main" id="{7720094B-3F7B-424A-9D63-C2405872604E}"/>
                  </a:ext>
                </a:extLst>
              </p:cNvPr>
              <p:cNvSpPr>
                <a:spLocks noChangeArrowheads="1"/>
              </p:cNvSpPr>
              <p:nvPr/>
            </p:nvSpPr>
            <p:spPr bwMode="auto">
              <a:xfrm>
                <a:off x="51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Rectangle 1011">
                <a:extLst>
                  <a:ext uri="{FF2B5EF4-FFF2-40B4-BE49-F238E27FC236}">
                    <a16:creationId xmlns:a16="http://schemas.microsoft.com/office/drawing/2014/main" id="{254C767C-6F83-4856-BF17-7254F6556B26}"/>
                  </a:ext>
                </a:extLst>
              </p:cNvPr>
              <p:cNvSpPr>
                <a:spLocks noChangeArrowheads="1"/>
              </p:cNvSpPr>
              <p:nvPr/>
            </p:nvSpPr>
            <p:spPr bwMode="auto">
              <a:xfrm>
                <a:off x="334" y="2429"/>
                <a:ext cx="4"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Rectangle 1012">
                <a:extLst>
                  <a:ext uri="{FF2B5EF4-FFF2-40B4-BE49-F238E27FC236}">
                    <a16:creationId xmlns:a16="http://schemas.microsoft.com/office/drawing/2014/main" id="{27137EAE-E06D-4363-9F52-089C1D0EBD01}"/>
                  </a:ext>
                </a:extLst>
              </p:cNvPr>
              <p:cNvSpPr>
                <a:spLocks noChangeArrowheads="1"/>
              </p:cNvSpPr>
              <p:nvPr/>
            </p:nvSpPr>
            <p:spPr bwMode="auto">
              <a:xfrm>
                <a:off x="11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Rectangle 1013">
                <a:extLst>
                  <a:ext uri="{FF2B5EF4-FFF2-40B4-BE49-F238E27FC236}">
                    <a16:creationId xmlns:a16="http://schemas.microsoft.com/office/drawing/2014/main" id="{EA96E426-179C-4226-B253-5E97831B75A9}"/>
                  </a:ext>
                </a:extLst>
              </p:cNvPr>
              <p:cNvSpPr>
                <a:spLocks noChangeArrowheads="1"/>
              </p:cNvSpPr>
              <p:nvPr/>
            </p:nvSpPr>
            <p:spPr bwMode="auto">
              <a:xfrm>
                <a:off x="13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Rectangle 1014">
                <a:extLst>
                  <a:ext uri="{FF2B5EF4-FFF2-40B4-BE49-F238E27FC236}">
                    <a16:creationId xmlns:a16="http://schemas.microsoft.com/office/drawing/2014/main" id="{0A256044-6588-4573-AF7F-7549420B9051}"/>
                  </a:ext>
                </a:extLst>
              </p:cNvPr>
              <p:cNvSpPr>
                <a:spLocks noChangeArrowheads="1"/>
              </p:cNvSpPr>
              <p:nvPr/>
            </p:nvSpPr>
            <p:spPr bwMode="auto">
              <a:xfrm>
                <a:off x="15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Rectangle 1015">
                <a:extLst>
                  <a:ext uri="{FF2B5EF4-FFF2-40B4-BE49-F238E27FC236}">
                    <a16:creationId xmlns:a16="http://schemas.microsoft.com/office/drawing/2014/main" id="{76C2D883-9AB2-411A-BB18-65F18D1467F4}"/>
                  </a:ext>
                </a:extLst>
              </p:cNvPr>
              <p:cNvSpPr>
                <a:spLocks noChangeArrowheads="1"/>
              </p:cNvSpPr>
              <p:nvPr/>
            </p:nvSpPr>
            <p:spPr bwMode="auto">
              <a:xfrm>
                <a:off x="18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Rectangle 1016">
                <a:extLst>
                  <a:ext uri="{FF2B5EF4-FFF2-40B4-BE49-F238E27FC236}">
                    <a16:creationId xmlns:a16="http://schemas.microsoft.com/office/drawing/2014/main" id="{3FBE154F-F4B7-4FB3-90AD-16BF22C9C003}"/>
                  </a:ext>
                </a:extLst>
              </p:cNvPr>
              <p:cNvSpPr>
                <a:spLocks noChangeArrowheads="1"/>
              </p:cNvSpPr>
              <p:nvPr/>
            </p:nvSpPr>
            <p:spPr bwMode="auto">
              <a:xfrm>
                <a:off x="20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Rectangle 1017">
                <a:extLst>
                  <a:ext uri="{FF2B5EF4-FFF2-40B4-BE49-F238E27FC236}">
                    <a16:creationId xmlns:a16="http://schemas.microsoft.com/office/drawing/2014/main" id="{E54C7F9C-3B6C-4BC3-A3F7-F8DD9E6873CA}"/>
                  </a:ext>
                </a:extLst>
              </p:cNvPr>
              <p:cNvSpPr>
                <a:spLocks noChangeArrowheads="1"/>
              </p:cNvSpPr>
              <p:nvPr/>
            </p:nvSpPr>
            <p:spPr bwMode="auto">
              <a:xfrm>
                <a:off x="22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Rectangle 1018">
                <a:extLst>
                  <a:ext uri="{FF2B5EF4-FFF2-40B4-BE49-F238E27FC236}">
                    <a16:creationId xmlns:a16="http://schemas.microsoft.com/office/drawing/2014/main" id="{F756B98D-4CB2-477A-92BF-03716C548CF5}"/>
                  </a:ext>
                </a:extLst>
              </p:cNvPr>
              <p:cNvSpPr>
                <a:spLocks noChangeArrowheads="1"/>
              </p:cNvSpPr>
              <p:nvPr/>
            </p:nvSpPr>
            <p:spPr bwMode="auto">
              <a:xfrm>
                <a:off x="24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Rectangle 1019">
                <a:extLst>
                  <a:ext uri="{FF2B5EF4-FFF2-40B4-BE49-F238E27FC236}">
                    <a16:creationId xmlns:a16="http://schemas.microsoft.com/office/drawing/2014/main" id="{A89054F7-24E9-4C18-BBEB-6E77CC2703A8}"/>
                  </a:ext>
                </a:extLst>
              </p:cNvPr>
              <p:cNvSpPr>
                <a:spLocks noChangeArrowheads="1"/>
              </p:cNvSpPr>
              <p:nvPr/>
            </p:nvSpPr>
            <p:spPr bwMode="auto">
              <a:xfrm>
                <a:off x="27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Rectangle 1020">
                <a:extLst>
                  <a:ext uri="{FF2B5EF4-FFF2-40B4-BE49-F238E27FC236}">
                    <a16:creationId xmlns:a16="http://schemas.microsoft.com/office/drawing/2014/main" id="{68C2EFB3-9B90-436E-9630-E2BCD3751930}"/>
                  </a:ext>
                </a:extLst>
              </p:cNvPr>
              <p:cNvSpPr>
                <a:spLocks noChangeArrowheads="1"/>
              </p:cNvSpPr>
              <p:nvPr/>
            </p:nvSpPr>
            <p:spPr bwMode="auto">
              <a:xfrm>
                <a:off x="29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Rectangle 1021">
                <a:extLst>
                  <a:ext uri="{FF2B5EF4-FFF2-40B4-BE49-F238E27FC236}">
                    <a16:creationId xmlns:a16="http://schemas.microsoft.com/office/drawing/2014/main" id="{AD0CF3C5-CB31-40A4-A86B-7420A18D9C53}"/>
                  </a:ext>
                </a:extLst>
              </p:cNvPr>
              <p:cNvSpPr>
                <a:spLocks noChangeArrowheads="1"/>
              </p:cNvSpPr>
              <p:nvPr/>
            </p:nvSpPr>
            <p:spPr bwMode="auto">
              <a:xfrm>
                <a:off x="316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Rectangle 1022">
                <a:extLst>
                  <a:ext uri="{FF2B5EF4-FFF2-40B4-BE49-F238E27FC236}">
                    <a16:creationId xmlns:a16="http://schemas.microsoft.com/office/drawing/2014/main" id="{777E1A38-F08F-42A8-9DC1-0E2C43D6A53C}"/>
                  </a:ext>
                </a:extLst>
              </p:cNvPr>
              <p:cNvSpPr>
                <a:spLocks noChangeArrowheads="1"/>
              </p:cNvSpPr>
              <p:nvPr/>
            </p:nvSpPr>
            <p:spPr bwMode="auto">
              <a:xfrm>
                <a:off x="33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Rectangle 1023">
                <a:extLst>
                  <a:ext uri="{FF2B5EF4-FFF2-40B4-BE49-F238E27FC236}">
                    <a16:creationId xmlns:a16="http://schemas.microsoft.com/office/drawing/2014/main" id="{3679E300-BA98-45CF-8EEA-C35CB4C029DF}"/>
                  </a:ext>
                </a:extLst>
              </p:cNvPr>
              <p:cNvSpPr>
                <a:spLocks noChangeArrowheads="1"/>
              </p:cNvSpPr>
              <p:nvPr/>
            </p:nvSpPr>
            <p:spPr bwMode="auto">
              <a:xfrm>
                <a:off x="3617" y="2429"/>
                <a:ext cx="9"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Rectangle 1024">
                <a:extLst>
                  <a:ext uri="{FF2B5EF4-FFF2-40B4-BE49-F238E27FC236}">
                    <a16:creationId xmlns:a16="http://schemas.microsoft.com/office/drawing/2014/main" id="{B9993396-F251-4C85-8FF8-330CE70208AC}"/>
                  </a:ext>
                </a:extLst>
              </p:cNvPr>
              <p:cNvSpPr>
                <a:spLocks noChangeArrowheads="1"/>
              </p:cNvSpPr>
              <p:nvPr/>
            </p:nvSpPr>
            <p:spPr bwMode="auto">
              <a:xfrm>
                <a:off x="38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Rectangle 1025">
                <a:extLst>
                  <a:ext uri="{FF2B5EF4-FFF2-40B4-BE49-F238E27FC236}">
                    <a16:creationId xmlns:a16="http://schemas.microsoft.com/office/drawing/2014/main" id="{AFD85FFC-3DBE-4D3B-824A-FBFAC14E357B}"/>
                  </a:ext>
                </a:extLst>
              </p:cNvPr>
              <p:cNvSpPr>
                <a:spLocks noChangeArrowheads="1"/>
              </p:cNvSpPr>
              <p:nvPr/>
            </p:nvSpPr>
            <p:spPr bwMode="auto">
              <a:xfrm>
                <a:off x="51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Rectangle 1026">
                <a:extLst>
                  <a:ext uri="{FF2B5EF4-FFF2-40B4-BE49-F238E27FC236}">
                    <a16:creationId xmlns:a16="http://schemas.microsoft.com/office/drawing/2014/main" id="{03DF1356-121E-4F27-9A55-302F070737F7}"/>
                  </a:ext>
                </a:extLst>
              </p:cNvPr>
              <p:cNvSpPr>
                <a:spLocks noChangeArrowheads="1"/>
              </p:cNvSpPr>
              <p:nvPr/>
            </p:nvSpPr>
            <p:spPr bwMode="auto">
              <a:xfrm>
                <a:off x="373" y="266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1" name="Rectangle 1027">
                <a:extLst>
                  <a:ext uri="{FF2B5EF4-FFF2-40B4-BE49-F238E27FC236}">
                    <a16:creationId xmlns:a16="http://schemas.microsoft.com/office/drawing/2014/main" id="{E41AB290-53FD-4300-AA5D-644BCF1B9C1A}"/>
                  </a:ext>
                </a:extLst>
              </p:cNvPr>
              <p:cNvSpPr>
                <a:spLocks noChangeArrowheads="1"/>
              </p:cNvSpPr>
              <p:nvPr/>
            </p:nvSpPr>
            <p:spPr bwMode="auto">
              <a:xfrm>
                <a:off x="429" y="266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2" name="Rectangle 1028">
                <a:extLst>
                  <a:ext uri="{FF2B5EF4-FFF2-40B4-BE49-F238E27FC236}">
                    <a16:creationId xmlns:a16="http://schemas.microsoft.com/office/drawing/2014/main" id="{5566C5B2-DCFC-4201-8D7B-BD9C5967157E}"/>
                  </a:ext>
                </a:extLst>
              </p:cNvPr>
              <p:cNvSpPr>
                <a:spLocks noChangeArrowheads="1"/>
              </p:cNvSpPr>
              <p:nvPr/>
            </p:nvSpPr>
            <p:spPr bwMode="auto">
              <a:xfrm>
                <a:off x="373" y="272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3" name="Rectangle 1029">
                <a:extLst>
                  <a:ext uri="{FF2B5EF4-FFF2-40B4-BE49-F238E27FC236}">
                    <a16:creationId xmlns:a16="http://schemas.microsoft.com/office/drawing/2014/main" id="{B743690A-2039-4559-AB22-FBEE7B79EE19}"/>
                  </a:ext>
                </a:extLst>
              </p:cNvPr>
              <p:cNvSpPr>
                <a:spLocks noChangeArrowheads="1"/>
              </p:cNvSpPr>
              <p:nvPr/>
            </p:nvSpPr>
            <p:spPr bwMode="auto">
              <a:xfrm>
                <a:off x="373" y="279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4" name="Rectangle 1030">
                <a:extLst>
                  <a:ext uri="{FF2B5EF4-FFF2-40B4-BE49-F238E27FC236}">
                    <a16:creationId xmlns:a16="http://schemas.microsoft.com/office/drawing/2014/main" id="{88385DBF-777F-4A78-BA32-5EE5B8C8EAA5}"/>
                  </a:ext>
                </a:extLst>
              </p:cNvPr>
              <p:cNvSpPr>
                <a:spLocks noChangeArrowheads="1"/>
              </p:cNvSpPr>
              <p:nvPr/>
            </p:nvSpPr>
            <p:spPr bwMode="auto">
              <a:xfrm>
                <a:off x="167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5" name="Rectangle 1031">
                <a:extLst>
                  <a:ext uri="{FF2B5EF4-FFF2-40B4-BE49-F238E27FC236}">
                    <a16:creationId xmlns:a16="http://schemas.microsoft.com/office/drawing/2014/main" id="{39ABF54B-5661-40DA-B31C-5AB3D2B767BB}"/>
                  </a:ext>
                </a:extLst>
              </p:cNvPr>
              <p:cNvSpPr>
                <a:spLocks noChangeArrowheads="1"/>
              </p:cNvSpPr>
              <p:nvPr/>
            </p:nvSpPr>
            <p:spPr bwMode="auto">
              <a:xfrm>
                <a:off x="173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6" name="Rectangle 1032">
                <a:extLst>
                  <a:ext uri="{FF2B5EF4-FFF2-40B4-BE49-F238E27FC236}">
                    <a16:creationId xmlns:a16="http://schemas.microsoft.com/office/drawing/2014/main" id="{3ED03985-B707-456B-931C-80390AF36809}"/>
                  </a:ext>
                </a:extLst>
              </p:cNvPr>
              <p:cNvSpPr>
                <a:spLocks noChangeArrowheads="1"/>
              </p:cNvSpPr>
              <p:nvPr/>
            </p:nvSpPr>
            <p:spPr bwMode="auto">
              <a:xfrm>
                <a:off x="181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7" name="Rectangle 1033">
                <a:extLst>
                  <a:ext uri="{FF2B5EF4-FFF2-40B4-BE49-F238E27FC236}">
                    <a16:creationId xmlns:a16="http://schemas.microsoft.com/office/drawing/2014/main" id="{141AA5A8-81E7-454A-B626-7BBB6ECF9CC7}"/>
                  </a:ext>
                </a:extLst>
              </p:cNvPr>
              <p:cNvSpPr>
                <a:spLocks noChangeArrowheads="1"/>
              </p:cNvSpPr>
              <p:nvPr/>
            </p:nvSpPr>
            <p:spPr bwMode="auto">
              <a:xfrm>
                <a:off x="196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8" name="Rectangle 1034">
                <a:extLst>
                  <a:ext uri="{FF2B5EF4-FFF2-40B4-BE49-F238E27FC236}">
                    <a16:creationId xmlns:a16="http://schemas.microsoft.com/office/drawing/2014/main" id="{2A648C1C-17A2-4D34-ABCF-C4ED3EBB38CE}"/>
                  </a:ext>
                </a:extLst>
              </p:cNvPr>
              <p:cNvSpPr>
                <a:spLocks noChangeArrowheads="1"/>
              </p:cNvSpPr>
              <p:nvPr/>
            </p:nvSpPr>
            <p:spPr bwMode="auto">
              <a:xfrm>
                <a:off x="302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9" name="Rectangle 1035">
                <a:extLst>
                  <a:ext uri="{FF2B5EF4-FFF2-40B4-BE49-F238E27FC236}">
                    <a16:creationId xmlns:a16="http://schemas.microsoft.com/office/drawing/2014/main" id="{027C8EDF-7903-4B97-9714-AA5C6A5928D6}"/>
                  </a:ext>
                </a:extLst>
              </p:cNvPr>
              <p:cNvSpPr>
                <a:spLocks noChangeArrowheads="1"/>
              </p:cNvSpPr>
              <p:nvPr/>
            </p:nvSpPr>
            <p:spPr bwMode="auto">
              <a:xfrm>
                <a:off x="308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0" name="Rectangle 1036">
                <a:extLst>
                  <a:ext uri="{FF2B5EF4-FFF2-40B4-BE49-F238E27FC236}">
                    <a16:creationId xmlns:a16="http://schemas.microsoft.com/office/drawing/2014/main" id="{DC680EBD-F80E-46E3-83FF-3E12F99A88E6}"/>
                  </a:ext>
                </a:extLst>
              </p:cNvPr>
              <p:cNvSpPr>
                <a:spLocks noChangeArrowheads="1"/>
              </p:cNvSpPr>
              <p:nvPr/>
            </p:nvSpPr>
            <p:spPr bwMode="auto">
              <a:xfrm>
                <a:off x="316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1" name="Rectangle 1037">
                <a:extLst>
                  <a:ext uri="{FF2B5EF4-FFF2-40B4-BE49-F238E27FC236}">
                    <a16:creationId xmlns:a16="http://schemas.microsoft.com/office/drawing/2014/main" id="{6411BD8F-1C08-492A-B752-1CB05249BE31}"/>
                  </a:ext>
                </a:extLst>
              </p:cNvPr>
              <p:cNvSpPr>
                <a:spLocks noChangeArrowheads="1"/>
              </p:cNvSpPr>
              <p:nvPr/>
            </p:nvSpPr>
            <p:spPr bwMode="auto">
              <a:xfrm>
                <a:off x="331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2" name="Rectangle 1038">
                <a:extLst>
                  <a:ext uri="{FF2B5EF4-FFF2-40B4-BE49-F238E27FC236}">
                    <a16:creationId xmlns:a16="http://schemas.microsoft.com/office/drawing/2014/main" id="{C204CF41-2FA2-46E3-9377-E3399F1337EF}"/>
                  </a:ext>
                </a:extLst>
              </p:cNvPr>
              <p:cNvSpPr>
                <a:spLocks noChangeArrowheads="1"/>
              </p:cNvSpPr>
              <p:nvPr/>
            </p:nvSpPr>
            <p:spPr bwMode="auto">
              <a:xfrm>
                <a:off x="4521" y="25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3" name="Rectangle 1039">
                <a:extLst>
                  <a:ext uri="{FF2B5EF4-FFF2-40B4-BE49-F238E27FC236}">
                    <a16:creationId xmlns:a16="http://schemas.microsoft.com/office/drawing/2014/main" id="{E782B07F-EF90-4AC6-B98C-D2DD114A9169}"/>
                  </a:ext>
                </a:extLst>
              </p:cNvPr>
              <p:cNvSpPr>
                <a:spLocks noChangeArrowheads="1"/>
              </p:cNvSpPr>
              <p:nvPr/>
            </p:nvSpPr>
            <p:spPr bwMode="auto">
              <a:xfrm>
                <a:off x="334" y="257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Rectangle 1040">
                <a:extLst>
                  <a:ext uri="{FF2B5EF4-FFF2-40B4-BE49-F238E27FC236}">
                    <a16:creationId xmlns:a16="http://schemas.microsoft.com/office/drawing/2014/main" id="{8BE5E420-0463-4A7C-A70F-898ADE45F2C1}"/>
                  </a:ext>
                </a:extLst>
              </p:cNvPr>
              <p:cNvSpPr>
                <a:spLocks noChangeArrowheads="1"/>
              </p:cNvSpPr>
              <p:nvPr/>
            </p:nvSpPr>
            <p:spPr bwMode="auto">
              <a:xfrm>
                <a:off x="338" y="257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Rectangle 1041">
                <a:extLst>
                  <a:ext uri="{FF2B5EF4-FFF2-40B4-BE49-F238E27FC236}">
                    <a16:creationId xmlns:a16="http://schemas.microsoft.com/office/drawing/2014/main" id="{3AA5199D-D8E7-4728-9246-0BC746FBEC04}"/>
                  </a:ext>
                </a:extLst>
              </p:cNvPr>
              <p:cNvSpPr>
                <a:spLocks noChangeArrowheads="1"/>
              </p:cNvSpPr>
              <p:nvPr/>
            </p:nvSpPr>
            <p:spPr bwMode="auto">
              <a:xfrm>
                <a:off x="1141"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Rectangle 1042">
                <a:extLst>
                  <a:ext uri="{FF2B5EF4-FFF2-40B4-BE49-F238E27FC236}">
                    <a16:creationId xmlns:a16="http://schemas.microsoft.com/office/drawing/2014/main" id="{F69D1F5E-A3B3-406A-844E-E3F4AD53EDA6}"/>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Rectangle 1043">
                <a:extLst>
                  <a:ext uri="{FF2B5EF4-FFF2-40B4-BE49-F238E27FC236}">
                    <a16:creationId xmlns:a16="http://schemas.microsoft.com/office/drawing/2014/main" id="{57101C11-E8C8-474A-A85D-06CCB2440567}"/>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Rectangle 1044">
                <a:extLst>
                  <a:ext uri="{FF2B5EF4-FFF2-40B4-BE49-F238E27FC236}">
                    <a16:creationId xmlns:a16="http://schemas.microsoft.com/office/drawing/2014/main" id="{F178D320-68F5-4213-AFB3-51C1DB422EF1}"/>
                  </a:ext>
                </a:extLst>
              </p:cNvPr>
              <p:cNvSpPr>
                <a:spLocks noChangeArrowheads="1"/>
              </p:cNvSpPr>
              <p:nvPr/>
            </p:nvSpPr>
            <p:spPr bwMode="auto">
              <a:xfrm>
                <a:off x="11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Rectangle 1045">
                <a:extLst>
                  <a:ext uri="{FF2B5EF4-FFF2-40B4-BE49-F238E27FC236}">
                    <a16:creationId xmlns:a16="http://schemas.microsoft.com/office/drawing/2014/main" id="{BA8AB6A7-F028-4BBB-BB3F-63E901005AD5}"/>
                  </a:ext>
                </a:extLst>
              </p:cNvPr>
              <p:cNvSpPr>
                <a:spLocks noChangeArrowheads="1"/>
              </p:cNvSpPr>
              <p:nvPr/>
            </p:nvSpPr>
            <p:spPr bwMode="auto">
              <a:xfrm>
                <a:off x="13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Rectangle 1046">
                <a:extLst>
                  <a:ext uri="{FF2B5EF4-FFF2-40B4-BE49-F238E27FC236}">
                    <a16:creationId xmlns:a16="http://schemas.microsoft.com/office/drawing/2014/main" id="{4ADBFE00-6900-40BA-B997-7F3208795FB2}"/>
                  </a:ext>
                </a:extLst>
              </p:cNvPr>
              <p:cNvSpPr>
                <a:spLocks noChangeArrowheads="1"/>
              </p:cNvSpPr>
              <p:nvPr/>
            </p:nvSpPr>
            <p:spPr bwMode="auto">
              <a:xfrm>
                <a:off x="137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Rectangle 1047">
                <a:extLst>
                  <a:ext uri="{FF2B5EF4-FFF2-40B4-BE49-F238E27FC236}">
                    <a16:creationId xmlns:a16="http://schemas.microsoft.com/office/drawing/2014/main" id="{EF1FC3DD-3F7C-4040-B233-F5C21707391F}"/>
                  </a:ext>
                </a:extLst>
              </p:cNvPr>
              <p:cNvSpPr>
                <a:spLocks noChangeArrowheads="1"/>
              </p:cNvSpPr>
              <p:nvPr/>
            </p:nvSpPr>
            <p:spPr bwMode="auto">
              <a:xfrm>
                <a:off x="15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Rectangle 1048">
                <a:extLst>
                  <a:ext uri="{FF2B5EF4-FFF2-40B4-BE49-F238E27FC236}">
                    <a16:creationId xmlns:a16="http://schemas.microsoft.com/office/drawing/2014/main" id="{121369FB-1784-4140-8188-DDF45F3E6131}"/>
                  </a:ext>
                </a:extLst>
              </p:cNvPr>
              <p:cNvSpPr>
                <a:spLocks noChangeArrowheads="1"/>
              </p:cNvSpPr>
              <p:nvPr/>
            </p:nvSpPr>
            <p:spPr bwMode="auto">
              <a:xfrm>
                <a:off x="160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Rectangle 1049">
                <a:extLst>
                  <a:ext uri="{FF2B5EF4-FFF2-40B4-BE49-F238E27FC236}">
                    <a16:creationId xmlns:a16="http://schemas.microsoft.com/office/drawing/2014/main" id="{F8790AD3-B952-4B0E-B49C-A649BEE6DD00}"/>
                  </a:ext>
                </a:extLst>
              </p:cNvPr>
              <p:cNvSpPr>
                <a:spLocks noChangeArrowheads="1"/>
              </p:cNvSpPr>
              <p:nvPr/>
            </p:nvSpPr>
            <p:spPr bwMode="auto">
              <a:xfrm>
                <a:off x="18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Rectangle 1050">
                <a:extLst>
                  <a:ext uri="{FF2B5EF4-FFF2-40B4-BE49-F238E27FC236}">
                    <a16:creationId xmlns:a16="http://schemas.microsoft.com/office/drawing/2014/main" id="{CB8DF07A-9563-4E01-89DE-B075A778589D}"/>
                  </a:ext>
                </a:extLst>
              </p:cNvPr>
              <p:cNvSpPr>
                <a:spLocks noChangeArrowheads="1"/>
              </p:cNvSpPr>
              <p:nvPr/>
            </p:nvSpPr>
            <p:spPr bwMode="auto">
              <a:xfrm>
                <a:off x="182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Rectangle 1051">
                <a:extLst>
                  <a:ext uri="{FF2B5EF4-FFF2-40B4-BE49-F238E27FC236}">
                    <a16:creationId xmlns:a16="http://schemas.microsoft.com/office/drawing/2014/main" id="{091902B6-4C76-4A15-B6F6-A5E9BF18E525}"/>
                  </a:ext>
                </a:extLst>
              </p:cNvPr>
              <p:cNvSpPr>
                <a:spLocks noChangeArrowheads="1"/>
              </p:cNvSpPr>
              <p:nvPr/>
            </p:nvSpPr>
            <p:spPr bwMode="auto">
              <a:xfrm>
                <a:off x="20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Rectangle 1052">
                <a:extLst>
                  <a:ext uri="{FF2B5EF4-FFF2-40B4-BE49-F238E27FC236}">
                    <a16:creationId xmlns:a16="http://schemas.microsoft.com/office/drawing/2014/main" id="{7068732B-490A-4556-A9B0-D09F64A435BC}"/>
                  </a:ext>
                </a:extLst>
              </p:cNvPr>
              <p:cNvSpPr>
                <a:spLocks noChangeArrowheads="1"/>
              </p:cNvSpPr>
              <p:nvPr/>
            </p:nvSpPr>
            <p:spPr bwMode="auto">
              <a:xfrm>
                <a:off x="20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Rectangle 1053">
                <a:extLst>
                  <a:ext uri="{FF2B5EF4-FFF2-40B4-BE49-F238E27FC236}">
                    <a16:creationId xmlns:a16="http://schemas.microsoft.com/office/drawing/2014/main" id="{CF5F2346-CDC9-464C-8195-F3BC688DA688}"/>
                  </a:ext>
                </a:extLst>
              </p:cNvPr>
              <p:cNvSpPr>
                <a:spLocks noChangeArrowheads="1"/>
              </p:cNvSpPr>
              <p:nvPr/>
            </p:nvSpPr>
            <p:spPr bwMode="auto">
              <a:xfrm>
                <a:off x="22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Rectangle 1054">
                <a:extLst>
                  <a:ext uri="{FF2B5EF4-FFF2-40B4-BE49-F238E27FC236}">
                    <a16:creationId xmlns:a16="http://schemas.microsoft.com/office/drawing/2014/main" id="{23786873-DBDC-463D-BE8A-8B5B8B8B0806}"/>
                  </a:ext>
                </a:extLst>
              </p:cNvPr>
              <p:cNvSpPr>
                <a:spLocks noChangeArrowheads="1"/>
              </p:cNvSpPr>
              <p:nvPr/>
            </p:nvSpPr>
            <p:spPr bwMode="auto">
              <a:xfrm>
                <a:off x="2276"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Rectangle 1055">
                <a:extLst>
                  <a:ext uri="{FF2B5EF4-FFF2-40B4-BE49-F238E27FC236}">
                    <a16:creationId xmlns:a16="http://schemas.microsoft.com/office/drawing/2014/main" id="{0D1149A3-2131-4337-B555-F538367F95E3}"/>
                  </a:ext>
                </a:extLst>
              </p:cNvPr>
              <p:cNvSpPr>
                <a:spLocks noChangeArrowheads="1"/>
              </p:cNvSpPr>
              <p:nvPr/>
            </p:nvSpPr>
            <p:spPr bwMode="auto">
              <a:xfrm>
                <a:off x="249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Rectangle 1056">
                <a:extLst>
                  <a:ext uri="{FF2B5EF4-FFF2-40B4-BE49-F238E27FC236}">
                    <a16:creationId xmlns:a16="http://schemas.microsoft.com/office/drawing/2014/main" id="{1A66BD32-1648-42B9-B9C4-AB3C509B173F}"/>
                  </a:ext>
                </a:extLst>
              </p:cNvPr>
              <p:cNvSpPr>
                <a:spLocks noChangeArrowheads="1"/>
              </p:cNvSpPr>
              <p:nvPr/>
            </p:nvSpPr>
            <p:spPr bwMode="auto">
              <a:xfrm>
                <a:off x="24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Rectangle 1057">
                <a:extLst>
                  <a:ext uri="{FF2B5EF4-FFF2-40B4-BE49-F238E27FC236}">
                    <a16:creationId xmlns:a16="http://schemas.microsoft.com/office/drawing/2014/main" id="{B2F3D287-603A-40C4-AAE9-2D2C6E6FEDB2}"/>
                  </a:ext>
                </a:extLst>
              </p:cNvPr>
              <p:cNvSpPr>
                <a:spLocks noChangeArrowheads="1"/>
              </p:cNvSpPr>
              <p:nvPr/>
            </p:nvSpPr>
            <p:spPr bwMode="auto">
              <a:xfrm>
                <a:off x="250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Rectangle 1058">
                <a:extLst>
                  <a:ext uri="{FF2B5EF4-FFF2-40B4-BE49-F238E27FC236}">
                    <a16:creationId xmlns:a16="http://schemas.microsoft.com/office/drawing/2014/main" id="{C69F0A62-247C-4046-AA6F-AF55129E5558}"/>
                  </a:ext>
                </a:extLst>
              </p:cNvPr>
              <p:cNvSpPr>
                <a:spLocks noChangeArrowheads="1"/>
              </p:cNvSpPr>
              <p:nvPr/>
            </p:nvSpPr>
            <p:spPr bwMode="auto">
              <a:xfrm>
                <a:off x="2511" y="257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Rectangle 1059">
                <a:extLst>
                  <a:ext uri="{FF2B5EF4-FFF2-40B4-BE49-F238E27FC236}">
                    <a16:creationId xmlns:a16="http://schemas.microsoft.com/office/drawing/2014/main" id="{D1139B8B-DA0E-4874-9BD3-21C1B61C01E6}"/>
                  </a:ext>
                </a:extLst>
              </p:cNvPr>
              <p:cNvSpPr>
                <a:spLocks noChangeArrowheads="1"/>
              </p:cNvSpPr>
              <p:nvPr/>
            </p:nvSpPr>
            <p:spPr bwMode="auto">
              <a:xfrm>
                <a:off x="27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Rectangle 1060">
                <a:extLst>
                  <a:ext uri="{FF2B5EF4-FFF2-40B4-BE49-F238E27FC236}">
                    <a16:creationId xmlns:a16="http://schemas.microsoft.com/office/drawing/2014/main" id="{6CB99B78-3605-48FD-B015-1993484BE053}"/>
                  </a:ext>
                </a:extLst>
              </p:cNvPr>
              <p:cNvSpPr>
                <a:spLocks noChangeArrowheads="1"/>
              </p:cNvSpPr>
              <p:nvPr/>
            </p:nvSpPr>
            <p:spPr bwMode="auto">
              <a:xfrm>
                <a:off x="2727"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Rectangle 1061">
                <a:extLst>
                  <a:ext uri="{FF2B5EF4-FFF2-40B4-BE49-F238E27FC236}">
                    <a16:creationId xmlns:a16="http://schemas.microsoft.com/office/drawing/2014/main" id="{9390A0AD-948C-46DA-A371-49E21944FB76}"/>
                  </a:ext>
                </a:extLst>
              </p:cNvPr>
              <p:cNvSpPr>
                <a:spLocks noChangeArrowheads="1"/>
              </p:cNvSpPr>
              <p:nvPr/>
            </p:nvSpPr>
            <p:spPr bwMode="auto">
              <a:xfrm>
                <a:off x="29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Rectangle 1062">
                <a:extLst>
                  <a:ext uri="{FF2B5EF4-FFF2-40B4-BE49-F238E27FC236}">
                    <a16:creationId xmlns:a16="http://schemas.microsoft.com/office/drawing/2014/main" id="{7D9CA3A7-392A-416F-A4B6-A3189AFF4073}"/>
                  </a:ext>
                </a:extLst>
              </p:cNvPr>
              <p:cNvSpPr>
                <a:spLocks noChangeArrowheads="1"/>
              </p:cNvSpPr>
              <p:nvPr/>
            </p:nvSpPr>
            <p:spPr bwMode="auto">
              <a:xfrm>
                <a:off x="295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Rectangle 1063">
                <a:extLst>
                  <a:ext uri="{FF2B5EF4-FFF2-40B4-BE49-F238E27FC236}">
                    <a16:creationId xmlns:a16="http://schemas.microsoft.com/office/drawing/2014/main" id="{03B830BE-46F4-4D33-86C3-74F5A62FF0C8}"/>
                  </a:ext>
                </a:extLst>
              </p:cNvPr>
              <p:cNvSpPr>
                <a:spLocks noChangeArrowheads="1"/>
              </p:cNvSpPr>
              <p:nvPr/>
            </p:nvSpPr>
            <p:spPr bwMode="auto">
              <a:xfrm>
                <a:off x="316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Rectangle 1064">
                <a:extLst>
                  <a:ext uri="{FF2B5EF4-FFF2-40B4-BE49-F238E27FC236}">
                    <a16:creationId xmlns:a16="http://schemas.microsoft.com/office/drawing/2014/main" id="{B072021A-2FED-4328-A5A7-76791023F15C}"/>
                  </a:ext>
                </a:extLst>
              </p:cNvPr>
              <p:cNvSpPr>
                <a:spLocks noChangeArrowheads="1"/>
              </p:cNvSpPr>
              <p:nvPr/>
            </p:nvSpPr>
            <p:spPr bwMode="auto">
              <a:xfrm>
                <a:off x="317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Rectangle 1065">
                <a:extLst>
                  <a:ext uri="{FF2B5EF4-FFF2-40B4-BE49-F238E27FC236}">
                    <a16:creationId xmlns:a16="http://schemas.microsoft.com/office/drawing/2014/main" id="{9FC195BD-521C-4575-8BE9-5AAC3E302850}"/>
                  </a:ext>
                </a:extLst>
              </p:cNvPr>
              <p:cNvSpPr>
                <a:spLocks noChangeArrowheads="1"/>
              </p:cNvSpPr>
              <p:nvPr/>
            </p:nvSpPr>
            <p:spPr bwMode="auto">
              <a:xfrm>
                <a:off x="33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Rectangle 1066">
                <a:extLst>
                  <a:ext uri="{FF2B5EF4-FFF2-40B4-BE49-F238E27FC236}">
                    <a16:creationId xmlns:a16="http://schemas.microsoft.com/office/drawing/2014/main" id="{40E40B17-8B44-4F85-BD20-705B4D5F4FBB}"/>
                  </a:ext>
                </a:extLst>
              </p:cNvPr>
              <p:cNvSpPr>
                <a:spLocks noChangeArrowheads="1"/>
              </p:cNvSpPr>
              <p:nvPr/>
            </p:nvSpPr>
            <p:spPr bwMode="auto">
              <a:xfrm>
                <a:off x="3401"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Rectangle 1067">
                <a:extLst>
                  <a:ext uri="{FF2B5EF4-FFF2-40B4-BE49-F238E27FC236}">
                    <a16:creationId xmlns:a16="http://schemas.microsoft.com/office/drawing/2014/main" id="{A6533809-3E1C-4DCC-8B52-3FB5950B3069}"/>
                  </a:ext>
                </a:extLst>
              </p:cNvPr>
              <p:cNvSpPr>
                <a:spLocks noChangeArrowheads="1"/>
              </p:cNvSpPr>
              <p:nvPr/>
            </p:nvSpPr>
            <p:spPr bwMode="auto">
              <a:xfrm>
                <a:off x="3617" y="25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Rectangle 1068">
                <a:extLst>
                  <a:ext uri="{FF2B5EF4-FFF2-40B4-BE49-F238E27FC236}">
                    <a16:creationId xmlns:a16="http://schemas.microsoft.com/office/drawing/2014/main" id="{7877A70C-6168-401B-8067-39E68E51EBA6}"/>
                  </a:ext>
                </a:extLst>
              </p:cNvPr>
              <p:cNvSpPr>
                <a:spLocks noChangeArrowheads="1"/>
              </p:cNvSpPr>
              <p:nvPr/>
            </p:nvSpPr>
            <p:spPr bwMode="auto">
              <a:xfrm>
                <a:off x="362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Rectangle 1069">
                <a:extLst>
                  <a:ext uri="{FF2B5EF4-FFF2-40B4-BE49-F238E27FC236}">
                    <a16:creationId xmlns:a16="http://schemas.microsoft.com/office/drawing/2014/main" id="{0CBBF925-A3BC-4963-8DEB-42C5439C9C97}"/>
                  </a:ext>
                </a:extLst>
              </p:cNvPr>
              <p:cNvSpPr>
                <a:spLocks noChangeArrowheads="1"/>
              </p:cNvSpPr>
              <p:nvPr/>
            </p:nvSpPr>
            <p:spPr bwMode="auto">
              <a:xfrm>
                <a:off x="384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Rectangle 1070">
                <a:extLst>
                  <a:ext uri="{FF2B5EF4-FFF2-40B4-BE49-F238E27FC236}">
                    <a16:creationId xmlns:a16="http://schemas.microsoft.com/office/drawing/2014/main" id="{22A31D52-051C-44CA-A74F-AADCEFE725E5}"/>
                  </a:ext>
                </a:extLst>
              </p:cNvPr>
              <p:cNvSpPr>
                <a:spLocks noChangeArrowheads="1"/>
              </p:cNvSpPr>
              <p:nvPr/>
            </p:nvSpPr>
            <p:spPr bwMode="auto">
              <a:xfrm>
                <a:off x="38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Rectangle 1071">
                <a:extLst>
                  <a:ext uri="{FF2B5EF4-FFF2-40B4-BE49-F238E27FC236}">
                    <a16:creationId xmlns:a16="http://schemas.microsoft.com/office/drawing/2014/main" id="{80523053-02E5-47CF-81FC-2B1D475E1AD6}"/>
                  </a:ext>
                </a:extLst>
              </p:cNvPr>
              <p:cNvSpPr>
                <a:spLocks noChangeArrowheads="1"/>
              </p:cNvSpPr>
              <p:nvPr/>
            </p:nvSpPr>
            <p:spPr bwMode="auto">
              <a:xfrm>
                <a:off x="385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Rectangle 1072">
                <a:extLst>
                  <a:ext uri="{FF2B5EF4-FFF2-40B4-BE49-F238E27FC236}">
                    <a16:creationId xmlns:a16="http://schemas.microsoft.com/office/drawing/2014/main" id="{7AF1C802-03E5-4700-A1B4-96067F8A4A95}"/>
                  </a:ext>
                </a:extLst>
              </p:cNvPr>
              <p:cNvSpPr>
                <a:spLocks noChangeArrowheads="1"/>
              </p:cNvSpPr>
              <p:nvPr/>
            </p:nvSpPr>
            <p:spPr bwMode="auto">
              <a:xfrm>
                <a:off x="3862" y="257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Rectangle 1073">
                <a:extLst>
                  <a:ext uri="{FF2B5EF4-FFF2-40B4-BE49-F238E27FC236}">
                    <a16:creationId xmlns:a16="http://schemas.microsoft.com/office/drawing/2014/main" id="{62FD3FA4-8C57-460E-9B10-C84B982DB37E}"/>
                  </a:ext>
                </a:extLst>
              </p:cNvPr>
              <p:cNvSpPr>
                <a:spLocks noChangeArrowheads="1"/>
              </p:cNvSpPr>
              <p:nvPr/>
            </p:nvSpPr>
            <p:spPr bwMode="auto">
              <a:xfrm>
                <a:off x="5195"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Rectangle 1074">
                <a:extLst>
                  <a:ext uri="{FF2B5EF4-FFF2-40B4-BE49-F238E27FC236}">
                    <a16:creationId xmlns:a16="http://schemas.microsoft.com/office/drawing/2014/main" id="{39E832B6-A24C-46F6-8111-27AEB2543D20}"/>
                  </a:ext>
                </a:extLst>
              </p:cNvPr>
              <p:cNvSpPr>
                <a:spLocks noChangeArrowheads="1"/>
              </p:cNvSpPr>
              <p:nvPr/>
            </p:nvSpPr>
            <p:spPr bwMode="auto">
              <a:xfrm>
                <a:off x="51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Rectangle 1075">
                <a:extLst>
                  <a:ext uri="{FF2B5EF4-FFF2-40B4-BE49-F238E27FC236}">
                    <a16:creationId xmlns:a16="http://schemas.microsoft.com/office/drawing/2014/main" id="{FF1345ED-B7DB-4E41-84FB-754E04D5EE63}"/>
                  </a:ext>
                </a:extLst>
              </p:cNvPr>
              <p:cNvSpPr>
                <a:spLocks noChangeArrowheads="1"/>
              </p:cNvSpPr>
              <p:nvPr/>
            </p:nvSpPr>
            <p:spPr bwMode="auto">
              <a:xfrm>
                <a:off x="334"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Rectangle 1076">
                <a:extLst>
                  <a:ext uri="{FF2B5EF4-FFF2-40B4-BE49-F238E27FC236}">
                    <a16:creationId xmlns:a16="http://schemas.microsoft.com/office/drawing/2014/main" id="{9DD125CA-D188-472A-AE02-73CB77CE349C}"/>
                  </a:ext>
                </a:extLst>
              </p:cNvPr>
              <p:cNvSpPr>
                <a:spLocks noChangeArrowheads="1"/>
              </p:cNvSpPr>
              <p:nvPr/>
            </p:nvSpPr>
            <p:spPr bwMode="auto">
              <a:xfrm>
                <a:off x="11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Rectangle 1077">
                <a:extLst>
                  <a:ext uri="{FF2B5EF4-FFF2-40B4-BE49-F238E27FC236}">
                    <a16:creationId xmlns:a16="http://schemas.microsoft.com/office/drawing/2014/main" id="{5E68D4FB-2738-4C81-A3DC-F6EE4E269464}"/>
                  </a:ext>
                </a:extLst>
              </p:cNvPr>
              <p:cNvSpPr>
                <a:spLocks noChangeArrowheads="1"/>
              </p:cNvSpPr>
              <p:nvPr/>
            </p:nvSpPr>
            <p:spPr bwMode="auto">
              <a:xfrm>
                <a:off x="249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Rectangle 1078">
                <a:extLst>
                  <a:ext uri="{FF2B5EF4-FFF2-40B4-BE49-F238E27FC236}">
                    <a16:creationId xmlns:a16="http://schemas.microsoft.com/office/drawing/2014/main" id="{E9661C16-CD56-4363-90C7-19EF4F41156D}"/>
                  </a:ext>
                </a:extLst>
              </p:cNvPr>
              <p:cNvSpPr>
                <a:spLocks noChangeArrowheads="1"/>
              </p:cNvSpPr>
              <p:nvPr/>
            </p:nvSpPr>
            <p:spPr bwMode="auto">
              <a:xfrm>
                <a:off x="38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Rectangle 1079">
                <a:extLst>
                  <a:ext uri="{FF2B5EF4-FFF2-40B4-BE49-F238E27FC236}">
                    <a16:creationId xmlns:a16="http://schemas.microsoft.com/office/drawing/2014/main" id="{AE0CB1AE-67B9-402B-A551-C9E422A57EFE}"/>
                  </a:ext>
                </a:extLst>
              </p:cNvPr>
              <p:cNvSpPr>
                <a:spLocks noChangeArrowheads="1"/>
              </p:cNvSpPr>
              <p:nvPr/>
            </p:nvSpPr>
            <p:spPr bwMode="auto">
              <a:xfrm>
                <a:off x="5195"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Rectangle 1080">
                <a:extLst>
                  <a:ext uri="{FF2B5EF4-FFF2-40B4-BE49-F238E27FC236}">
                    <a16:creationId xmlns:a16="http://schemas.microsoft.com/office/drawing/2014/main" id="{822B18D2-0F74-48E1-BE70-BAAF327BCB10}"/>
                  </a:ext>
                </a:extLst>
              </p:cNvPr>
              <p:cNvSpPr>
                <a:spLocks noChangeArrowheads="1"/>
              </p:cNvSpPr>
              <p:nvPr/>
            </p:nvSpPr>
            <p:spPr bwMode="auto">
              <a:xfrm>
                <a:off x="12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5" name="Rectangle 1081">
                <a:extLst>
                  <a:ext uri="{FF2B5EF4-FFF2-40B4-BE49-F238E27FC236}">
                    <a16:creationId xmlns:a16="http://schemas.microsoft.com/office/drawing/2014/main" id="{738215CF-7FC9-498D-BDAB-DE1F6E4D7909}"/>
                  </a:ext>
                </a:extLst>
              </p:cNvPr>
              <p:cNvSpPr>
                <a:spLocks noChangeArrowheads="1"/>
              </p:cNvSpPr>
              <p:nvPr/>
            </p:nvSpPr>
            <p:spPr bwMode="auto">
              <a:xfrm>
                <a:off x="12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6" name="Rectangle 1082">
                <a:extLst>
                  <a:ext uri="{FF2B5EF4-FFF2-40B4-BE49-F238E27FC236}">
                    <a16:creationId xmlns:a16="http://schemas.microsoft.com/office/drawing/2014/main" id="{CB16703F-580C-4C47-9920-BBF489BF3F1D}"/>
                  </a:ext>
                </a:extLst>
              </p:cNvPr>
              <p:cNvSpPr>
                <a:spLocks noChangeArrowheads="1"/>
              </p:cNvSpPr>
              <p:nvPr/>
            </p:nvSpPr>
            <p:spPr bwMode="auto">
              <a:xfrm>
                <a:off x="14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7" name="Rectangle 1083">
                <a:extLst>
                  <a:ext uri="{FF2B5EF4-FFF2-40B4-BE49-F238E27FC236}">
                    <a16:creationId xmlns:a16="http://schemas.microsoft.com/office/drawing/2014/main" id="{DCA7A8FD-1BB1-4467-8EC5-2654F52426E4}"/>
                  </a:ext>
                </a:extLst>
              </p:cNvPr>
              <p:cNvSpPr>
                <a:spLocks noChangeArrowheads="1"/>
              </p:cNvSpPr>
              <p:nvPr/>
            </p:nvSpPr>
            <p:spPr bwMode="auto">
              <a:xfrm>
                <a:off x="1504"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8" name="Rectangle 1084">
                <a:extLst>
                  <a:ext uri="{FF2B5EF4-FFF2-40B4-BE49-F238E27FC236}">
                    <a16:creationId xmlns:a16="http://schemas.microsoft.com/office/drawing/2014/main" id="{7C2140B4-65AC-436B-979B-2D1818BDBE50}"/>
                  </a:ext>
                </a:extLst>
              </p:cNvPr>
              <p:cNvSpPr>
                <a:spLocks noChangeArrowheads="1"/>
              </p:cNvSpPr>
              <p:nvPr/>
            </p:nvSpPr>
            <p:spPr bwMode="auto">
              <a:xfrm>
                <a:off x="16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9" name="Rectangle 1085">
                <a:extLst>
                  <a:ext uri="{FF2B5EF4-FFF2-40B4-BE49-F238E27FC236}">
                    <a16:creationId xmlns:a16="http://schemas.microsoft.com/office/drawing/2014/main" id="{0B4EF8DC-BD5F-4E87-BD27-6D149CD484C3}"/>
                  </a:ext>
                </a:extLst>
              </p:cNvPr>
              <p:cNvSpPr>
                <a:spLocks noChangeArrowheads="1"/>
              </p:cNvSpPr>
              <p:nvPr/>
            </p:nvSpPr>
            <p:spPr bwMode="auto">
              <a:xfrm>
                <a:off x="173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0" name="Rectangle 1086">
                <a:extLst>
                  <a:ext uri="{FF2B5EF4-FFF2-40B4-BE49-F238E27FC236}">
                    <a16:creationId xmlns:a16="http://schemas.microsoft.com/office/drawing/2014/main" id="{0B74E7B3-FCE1-4660-AE2A-3D8ECFCC91BD}"/>
                  </a:ext>
                </a:extLst>
              </p:cNvPr>
              <p:cNvSpPr>
                <a:spLocks noChangeArrowheads="1"/>
              </p:cNvSpPr>
              <p:nvPr/>
            </p:nvSpPr>
            <p:spPr bwMode="auto">
              <a:xfrm>
                <a:off x="19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1" name="Rectangle 1087">
                <a:extLst>
                  <a:ext uri="{FF2B5EF4-FFF2-40B4-BE49-F238E27FC236}">
                    <a16:creationId xmlns:a16="http://schemas.microsoft.com/office/drawing/2014/main" id="{5BFBA733-D743-4564-91A3-431C8D095983}"/>
                  </a:ext>
                </a:extLst>
              </p:cNvPr>
              <p:cNvSpPr>
                <a:spLocks noChangeArrowheads="1"/>
              </p:cNvSpPr>
              <p:nvPr/>
            </p:nvSpPr>
            <p:spPr bwMode="auto">
              <a:xfrm>
                <a:off x="19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2" name="Rectangle 1088">
                <a:extLst>
                  <a:ext uri="{FF2B5EF4-FFF2-40B4-BE49-F238E27FC236}">
                    <a16:creationId xmlns:a16="http://schemas.microsoft.com/office/drawing/2014/main" id="{6DB47FB4-D6B1-4F99-80E9-B6D87C3D9C82}"/>
                  </a:ext>
                </a:extLst>
              </p:cNvPr>
              <p:cNvSpPr>
                <a:spLocks noChangeArrowheads="1"/>
              </p:cNvSpPr>
              <p:nvPr/>
            </p:nvSpPr>
            <p:spPr bwMode="auto">
              <a:xfrm>
                <a:off x="2137"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3" name="Rectangle 1089">
                <a:extLst>
                  <a:ext uri="{FF2B5EF4-FFF2-40B4-BE49-F238E27FC236}">
                    <a16:creationId xmlns:a16="http://schemas.microsoft.com/office/drawing/2014/main" id="{2F6B33FC-7287-446C-A690-881D7FEEE66D}"/>
                  </a:ext>
                </a:extLst>
              </p:cNvPr>
              <p:cNvSpPr>
                <a:spLocks noChangeArrowheads="1"/>
              </p:cNvSpPr>
              <p:nvPr/>
            </p:nvSpPr>
            <p:spPr bwMode="auto">
              <a:xfrm>
                <a:off x="21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4" name="Rectangle 1090">
                <a:extLst>
                  <a:ext uri="{FF2B5EF4-FFF2-40B4-BE49-F238E27FC236}">
                    <a16:creationId xmlns:a16="http://schemas.microsoft.com/office/drawing/2014/main" id="{CA240D05-0274-4C76-AF4B-947FA77A8641}"/>
                  </a:ext>
                </a:extLst>
              </p:cNvPr>
              <p:cNvSpPr>
                <a:spLocks noChangeArrowheads="1"/>
              </p:cNvSpPr>
              <p:nvPr/>
            </p:nvSpPr>
            <p:spPr bwMode="auto">
              <a:xfrm>
                <a:off x="2325"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5" name="Rectangle 1091">
                <a:extLst>
                  <a:ext uri="{FF2B5EF4-FFF2-40B4-BE49-F238E27FC236}">
                    <a16:creationId xmlns:a16="http://schemas.microsoft.com/office/drawing/2014/main" id="{F32836D6-D624-4EE0-B38D-CF67A004B616}"/>
                  </a:ext>
                </a:extLst>
              </p:cNvPr>
              <p:cNvSpPr>
                <a:spLocks noChangeArrowheads="1"/>
              </p:cNvSpPr>
              <p:nvPr/>
            </p:nvSpPr>
            <p:spPr bwMode="auto">
              <a:xfrm>
                <a:off x="2442"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6" name="Rectangle 1092">
                <a:extLst>
                  <a:ext uri="{FF2B5EF4-FFF2-40B4-BE49-F238E27FC236}">
                    <a16:creationId xmlns:a16="http://schemas.microsoft.com/office/drawing/2014/main" id="{B6F515EF-1A08-4EFE-8C9E-17D7FF3D078E}"/>
                  </a:ext>
                </a:extLst>
              </p:cNvPr>
              <p:cNvSpPr>
                <a:spLocks noChangeArrowheads="1"/>
              </p:cNvSpPr>
              <p:nvPr/>
            </p:nvSpPr>
            <p:spPr bwMode="auto">
              <a:xfrm>
                <a:off x="25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7" name="Rectangle 1093">
                <a:extLst>
                  <a:ext uri="{FF2B5EF4-FFF2-40B4-BE49-F238E27FC236}">
                    <a16:creationId xmlns:a16="http://schemas.microsoft.com/office/drawing/2014/main" id="{A3B43665-BD3A-4AAC-8E7B-62CEFD478ED6}"/>
                  </a:ext>
                </a:extLst>
              </p:cNvPr>
              <p:cNvSpPr>
                <a:spLocks noChangeArrowheads="1"/>
              </p:cNvSpPr>
              <p:nvPr/>
            </p:nvSpPr>
            <p:spPr bwMode="auto">
              <a:xfrm>
                <a:off x="26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8" name="Rectangle 1094">
                <a:extLst>
                  <a:ext uri="{FF2B5EF4-FFF2-40B4-BE49-F238E27FC236}">
                    <a16:creationId xmlns:a16="http://schemas.microsoft.com/office/drawing/2014/main" id="{E4417A65-DC8F-4666-8BD1-74F9325FA808}"/>
                  </a:ext>
                </a:extLst>
              </p:cNvPr>
              <p:cNvSpPr>
                <a:spLocks noChangeArrowheads="1"/>
              </p:cNvSpPr>
              <p:nvPr/>
            </p:nvSpPr>
            <p:spPr bwMode="auto">
              <a:xfrm>
                <a:off x="28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9" name="Rectangle 1095">
                <a:extLst>
                  <a:ext uri="{FF2B5EF4-FFF2-40B4-BE49-F238E27FC236}">
                    <a16:creationId xmlns:a16="http://schemas.microsoft.com/office/drawing/2014/main" id="{8A22F7DF-CFB8-49AC-8026-89781B79D4FB}"/>
                  </a:ext>
                </a:extLst>
              </p:cNvPr>
              <p:cNvSpPr>
                <a:spLocks noChangeArrowheads="1"/>
              </p:cNvSpPr>
              <p:nvPr/>
            </p:nvSpPr>
            <p:spPr bwMode="auto">
              <a:xfrm>
                <a:off x="28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0" name="Rectangle 1096">
                <a:extLst>
                  <a:ext uri="{FF2B5EF4-FFF2-40B4-BE49-F238E27FC236}">
                    <a16:creationId xmlns:a16="http://schemas.microsoft.com/office/drawing/2014/main" id="{EF2E2A90-70AE-4D30-8C95-2E71524F4CD2}"/>
                  </a:ext>
                </a:extLst>
              </p:cNvPr>
              <p:cNvSpPr>
                <a:spLocks noChangeArrowheads="1"/>
              </p:cNvSpPr>
              <p:nvPr/>
            </p:nvSpPr>
            <p:spPr bwMode="auto">
              <a:xfrm>
                <a:off x="30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1" name="Rectangle 1097">
                <a:extLst>
                  <a:ext uri="{FF2B5EF4-FFF2-40B4-BE49-F238E27FC236}">
                    <a16:creationId xmlns:a16="http://schemas.microsoft.com/office/drawing/2014/main" id="{8609F604-C27E-4044-83EF-3783E1877D1A}"/>
                  </a:ext>
                </a:extLst>
              </p:cNvPr>
              <p:cNvSpPr>
                <a:spLocks noChangeArrowheads="1"/>
              </p:cNvSpPr>
              <p:nvPr/>
            </p:nvSpPr>
            <p:spPr bwMode="auto">
              <a:xfrm>
                <a:off x="308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2" name="Rectangle 1098">
                <a:extLst>
                  <a:ext uri="{FF2B5EF4-FFF2-40B4-BE49-F238E27FC236}">
                    <a16:creationId xmlns:a16="http://schemas.microsoft.com/office/drawing/2014/main" id="{AAC17478-7456-4803-B330-20B77C715358}"/>
                  </a:ext>
                </a:extLst>
              </p:cNvPr>
              <p:cNvSpPr>
                <a:spLocks noChangeArrowheads="1"/>
              </p:cNvSpPr>
              <p:nvPr/>
            </p:nvSpPr>
            <p:spPr bwMode="auto">
              <a:xfrm>
                <a:off x="32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3" name="Rectangle 1099">
                <a:extLst>
                  <a:ext uri="{FF2B5EF4-FFF2-40B4-BE49-F238E27FC236}">
                    <a16:creationId xmlns:a16="http://schemas.microsoft.com/office/drawing/2014/main" id="{54B0A7F5-B226-4C86-8A00-E8EAC06E44A1}"/>
                  </a:ext>
                </a:extLst>
              </p:cNvPr>
              <p:cNvSpPr>
                <a:spLocks noChangeArrowheads="1"/>
              </p:cNvSpPr>
              <p:nvPr/>
            </p:nvSpPr>
            <p:spPr bwMode="auto">
              <a:xfrm>
                <a:off x="330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4" name="Rectangle 1100">
                <a:extLst>
                  <a:ext uri="{FF2B5EF4-FFF2-40B4-BE49-F238E27FC236}">
                    <a16:creationId xmlns:a16="http://schemas.microsoft.com/office/drawing/2014/main" id="{0F8C5AC0-D1E7-4F06-B98E-199924729298}"/>
                  </a:ext>
                </a:extLst>
              </p:cNvPr>
              <p:cNvSpPr>
                <a:spLocks noChangeArrowheads="1"/>
              </p:cNvSpPr>
              <p:nvPr/>
            </p:nvSpPr>
            <p:spPr bwMode="auto">
              <a:xfrm>
                <a:off x="34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5" name="Rectangle 1101">
                <a:extLst>
                  <a:ext uri="{FF2B5EF4-FFF2-40B4-BE49-F238E27FC236}">
                    <a16:creationId xmlns:a16="http://schemas.microsoft.com/office/drawing/2014/main" id="{DE3C6605-254F-4AB8-B07E-1851E4951DC3}"/>
                  </a:ext>
                </a:extLst>
              </p:cNvPr>
              <p:cNvSpPr>
                <a:spLocks noChangeArrowheads="1"/>
              </p:cNvSpPr>
              <p:nvPr/>
            </p:nvSpPr>
            <p:spPr bwMode="auto">
              <a:xfrm>
                <a:off x="35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6" name="Rectangle 1102">
                <a:extLst>
                  <a:ext uri="{FF2B5EF4-FFF2-40B4-BE49-F238E27FC236}">
                    <a16:creationId xmlns:a16="http://schemas.microsoft.com/office/drawing/2014/main" id="{3F2A0547-6CB6-4695-96B7-3CF2536570A7}"/>
                  </a:ext>
                </a:extLst>
              </p:cNvPr>
              <p:cNvSpPr>
                <a:spLocks noChangeArrowheads="1"/>
              </p:cNvSpPr>
              <p:nvPr/>
            </p:nvSpPr>
            <p:spPr bwMode="auto">
              <a:xfrm>
                <a:off x="3676"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7" name="Rectangle 1103">
                <a:extLst>
                  <a:ext uri="{FF2B5EF4-FFF2-40B4-BE49-F238E27FC236}">
                    <a16:creationId xmlns:a16="http://schemas.microsoft.com/office/drawing/2014/main" id="{92BC3E7B-ADCA-477C-94D8-A86700A398F7}"/>
                  </a:ext>
                </a:extLst>
              </p:cNvPr>
              <p:cNvSpPr>
                <a:spLocks noChangeArrowheads="1"/>
              </p:cNvSpPr>
              <p:nvPr/>
            </p:nvSpPr>
            <p:spPr bwMode="auto">
              <a:xfrm>
                <a:off x="3793"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8" name="Rectangle 1104">
                <a:extLst>
                  <a:ext uri="{FF2B5EF4-FFF2-40B4-BE49-F238E27FC236}">
                    <a16:creationId xmlns:a16="http://schemas.microsoft.com/office/drawing/2014/main" id="{6BE737A2-9E25-4DBC-8742-156786D0A52A}"/>
                  </a:ext>
                </a:extLst>
              </p:cNvPr>
              <p:cNvSpPr>
                <a:spLocks noChangeArrowheads="1"/>
              </p:cNvSpPr>
              <p:nvPr/>
            </p:nvSpPr>
            <p:spPr bwMode="auto">
              <a:xfrm>
                <a:off x="4521"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9" name="Rectangle 1105">
                <a:extLst>
                  <a:ext uri="{FF2B5EF4-FFF2-40B4-BE49-F238E27FC236}">
                    <a16:creationId xmlns:a16="http://schemas.microsoft.com/office/drawing/2014/main" id="{A4A35308-87D7-45EA-8E6E-605080D7CF6C}"/>
                  </a:ext>
                </a:extLst>
              </p:cNvPr>
              <p:cNvSpPr>
                <a:spLocks noChangeArrowheads="1"/>
              </p:cNvSpPr>
              <p:nvPr/>
            </p:nvSpPr>
            <p:spPr bwMode="auto">
              <a:xfrm>
                <a:off x="334" y="266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Rectangle 1106">
                <a:extLst>
                  <a:ext uri="{FF2B5EF4-FFF2-40B4-BE49-F238E27FC236}">
                    <a16:creationId xmlns:a16="http://schemas.microsoft.com/office/drawing/2014/main" id="{10F2B0A7-13EE-4494-9C57-77A053C6E002}"/>
                  </a:ext>
                </a:extLst>
              </p:cNvPr>
              <p:cNvSpPr>
                <a:spLocks noChangeArrowheads="1"/>
              </p:cNvSpPr>
              <p:nvPr/>
            </p:nvSpPr>
            <p:spPr bwMode="auto">
              <a:xfrm>
                <a:off x="1141" y="26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Rectangle 1107">
                <a:extLst>
                  <a:ext uri="{FF2B5EF4-FFF2-40B4-BE49-F238E27FC236}">
                    <a16:creationId xmlns:a16="http://schemas.microsoft.com/office/drawing/2014/main" id="{F7389493-5F0E-40B7-BE38-9AEDFF9C1F92}"/>
                  </a:ext>
                </a:extLst>
              </p:cNvPr>
              <p:cNvSpPr>
                <a:spLocks noChangeArrowheads="1"/>
              </p:cNvSpPr>
              <p:nvPr/>
            </p:nvSpPr>
            <p:spPr bwMode="auto">
              <a:xfrm>
                <a:off x="11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Rectangle 1108">
                <a:extLst>
                  <a:ext uri="{FF2B5EF4-FFF2-40B4-BE49-F238E27FC236}">
                    <a16:creationId xmlns:a16="http://schemas.microsoft.com/office/drawing/2014/main" id="{EB54C215-BBDF-48B7-BECA-659D52D56391}"/>
                  </a:ext>
                </a:extLst>
              </p:cNvPr>
              <p:cNvSpPr>
                <a:spLocks noChangeArrowheads="1"/>
              </p:cNvSpPr>
              <p:nvPr/>
            </p:nvSpPr>
            <p:spPr bwMode="auto">
              <a:xfrm>
                <a:off x="11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Rectangle 1109">
                <a:extLst>
                  <a:ext uri="{FF2B5EF4-FFF2-40B4-BE49-F238E27FC236}">
                    <a16:creationId xmlns:a16="http://schemas.microsoft.com/office/drawing/2014/main" id="{1E251A27-C651-4D91-92EA-63F2ED229CE5}"/>
                  </a:ext>
                </a:extLst>
              </p:cNvPr>
              <p:cNvSpPr>
                <a:spLocks noChangeArrowheads="1"/>
              </p:cNvSpPr>
              <p:nvPr/>
            </p:nvSpPr>
            <p:spPr bwMode="auto">
              <a:xfrm>
                <a:off x="13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Rectangle 1110">
                <a:extLst>
                  <a:ext uri="{FF2B5EF4-FFF2-40B4-BE49-F238E27FC236}">
                    <a16:creationId xmlns:a16="http://schemas.microsoft.com/office/drawing/2014/main" id="{7EE47E03-EFA1-41EB-AF13-2B26E4F464B9}"/>
                  </a:ext>
                </a:extLst>
              </p:cNvPr>
              <p:cNvSpPr>
                <a:spLocks noChangeArrowheads="1"/>
              </p:cNvSpPr>
              <p:nvPr/>
            </p:nvSpPr>
            <p:spPr bwMode="auto">
              <a:xfrm>
                <a:off x="13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Rectangle 1111">
                <a:extLst>
                  <a:ext uri="{FF2B5EF4-FFF2-40B4-BE49-F238E27FC236}">
                    <a16:creationId xmlns:a16="http://schemas.microsoft.com/office/drawing/2014/main" id="{D52C5A87-1651-453B-AB84-F2A3DDBFBD57}"/>
                  </a:ext>
                </a:extLst>
              </p:cNvPr>
              <p:cNvSpPr>
                <a:spLocks noChangeArrowheads="1"/>
              </p:cNvSpPr>
              <p:nvPr/>
            </p:nvSpPr>
            <p:spPr bwMode="auto">
              <a:xfrm>
                <a:off x="137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Rectangle 1112">
                <a:extLst>
                  <a:ext uri="{FF2B5EF4-FFF2-40B4-BE49-F238E27FC236}">
                    <a16:creationId xmlns:a16="http://schemas.microsoft.com/office/drawing/2014/main" id="{369F3678-91FB-493E-939A-034C55A5B09F}"/>
                  </a:ext>
                </a:extLst>
              </p:cNvPr>
              <p:cNvSpPr>
                <a:spLocks noChangeArrowheads="1"/>
              </p:cNvSpPr>
              <p:nvPr/>
            </p:nvSpPr>
            <p:spPr bwMode="auto">
              <a:xfrm>
                <a:off x="15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Rectangle 1113">
                <a:extLst>
                  <a:ext uri="{FF2B5EF4-FFF2-40B4-BE49-F238E27FC236}">
                    <a16:creationId xmlns:a16="http://schemas.microsoft.com/office/drawing/2014/main" id="{2EB93BF6-A65B-41FD-965F-2A80DDA4BF34}"/>
                  </a:ext>
                </a:extLst>
              </p:cNvPr>
              <p:cNvSpPr>
                <a:spLocks noChangeArrowheads="1"/>
              </p:cNvSpPr>
              <p:nvPr/>
            </p:nvSpPr>
            <p:spPr bwMode="auto">
              <a:xfrm>
                <a:off x="15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Rectangle 1114">
                <a:extLst>
                  <a:ext uri="{FF2B5EF4-FFF2-40B4-BE49-F238E27FC236}">
                    <a16:creationId xmlns:a16="http://schemas.microsoft.com/office/drawing/2014/main" id="{DFE83459-3163-44F5-81B2-20D7EEEF27D7}"/>
                  </a:ext>
                </a:extLst>
              </p:cNvPr>
              <p:cNvSpPr>
                <a:spLocks noChangeArrowheads="1"/>
              </p:cNvSpPr>
              <p:nvPr/>
            </p:nvSpPr>
            <p:spPr bwMode="auto">
              <a:xfrm>
                <a:off x="160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Rectangle 1115">
                <a:extLst>
                  <a:ext uri="{FF2B5EF4-FFF2-40B4-BE49-F238E27FC236}">
                    <a16:creationId xmlns:a16="http://schemas.microsoft.com/office/drawing/2014/main" id="{17C629CB-B239-488C-A36E-3B109961A5C5}"/>
                  </a:ext>
                </a:extLst>
              </p:cNvPr>
              <p:cNvSpPr>
                <a:spLocks noChangeArrowheads="1"/>
              </p:cNvSpPr>
              <p:nvPr/>
            </p:nvSpPr>
            <p:spPr bwMode="auto">
              <a:xfrm>
                <a:off x="18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Rectangle 1116">
                <a:extLst>
                  <a:ext uri="{FF2B5EF4-FFF2-40B4-BE49-F238E27FC236}">
                    <a16:creationId xmlns:a16="http://schemas.microsoft.com/office/drawing/2014/main" id="{EC15C9BB-A9D3-4880-925B-F6B2EADB1DE5}"/>
                  </a:ext>
                </a:extLst>
              </p:cNvPr>
              <p:cNvSpPr>
                <a:spLocks noChangeArrowheads="1"/>
              </p:cNvSpPr>
              <p:nvPr/>
            </p:nvSpPr>
            <p:spPr bwMode="auto">
              <a:xfrm>
                <a:off x="18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Rectangle 1117">
                <a:extLst>
                  <a:ext uri="{FF2B5EF4-FFF2-40B4-BE49-F238E27FC236}">
                    <a16:creationId xmlns:a16="http://schemas.microsoft.com/office/drawing/2014/main" id="{1B079E2A-2EAF-42D1-A3E9-7681C0CFABD3}"/>
                  </a:ext>
                </a:extLst>
              </p:cNvPr>
              <p:cNvSpPr>
                <a:spLocks noChangeArrowheads="1"/>
              </p:cNvSpPr>
              <p:nvPr/>
            </p:nvSpPr>
            <p:spPr bwMode="auto">
              <a:xfrm>
                <a:off x="182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Rectangle 1118">
                <a:extLst>
                  <a:ext uri="{FF2B5EF4-FFF2-40B4-BE49-F238E27FC236}">
                    <a16:creationId xmlns:a16="http://schemas.microsoft.com/office/drawing/2014/main" id="{04FA3C56-08E2-45D8-A3CE-D6DF8D64296E}"/>
                  </a:ext>
                </a:extLst>
              </p:cNvPr>
              <p:cNvSpPr>
                <a:spLocks noChangeArrowheads="1"/>
              </p:cNvSpPr>
              <p:nvPr/>
            </p:nvSpPr>
            <p:spPr bwMode="auto">
              <a:xfrm>
                <a:off x="204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Rectangle 1119">
                <a:extLst>
                  <a:ext uri="{FF2B5EF4-FFF2-40B4-BE49-F238E27FC236}">
                    <a16:creationId xmlns:a16="http://schemas.microsoft.com/office/drawing/2014/main" id="{F55589D9-5F00-433D-A513-B65B12A4EB55}"/>
                  </a:ext>
                </a:extLst>
              </p:cNvPr>
              <p:cNvSpPr>
                <a:spLocks noChangeArrowheads="1"/>
              </p:cNvSpPr>
              <p:nvPr/>
            </p:nvSpPr>
            <p:spPr bwMode="auto">
              <a:xfrm>
                <a:off x="20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Rectangle 1120">
                <a:extLst>
                  <a:ext uri="{FF2B5EF4-FFF2-40B4-BE49-F238E27FC236}">
                    <a16:creationId xmlns:a16="http://schemas.microsoft.com/office/drawing/2014/main" id="{CE120056-9997-4C65-824A-12218D347C9F}"/>
                  </a:ext>
                </a:extLst>
              </p:cNvPr>
              <p:cNvSpPr>
                <a:spLocks noChangeArrowheads="1"/>
              </p:cNvSpPr>
              <p:nvPr/>
            </p:nvSpPr>
            <p:spPr bwMode="auto">
              <a:xfrm>
                <a:off x="20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Rectangle 1121">
                <a:extLst>
                  <a:ext uri="{FF2B5EF4-FFF2-40B4-BE49-F238E27FC236}">
                    <a16:creationId xmlns:a16="http://schemas.microsoft.com/office/drawing/2014/main" id="{DA326F93-F24F-4F31-B7A7-2F985364A5A0}"/>
                  </a:ext>
                </a:extLst>
              </p:cNvPr>
              <p:cNvSpPr>
                <a:spLocks noChangeArrowheads="1"/>
              </p:cNvSpPr>
              <p:nvPr/>
            </p:nvSpPr>
            <p:spPr bwMode="auto">
              <a:xfrm>
                <a:off x="22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Rectangle 1122">
                <a:extLst>
                  <a:ext uri="{FF2B5EF4-FFF2-40B4-BE49-F238E27FC236}">
                    <a16:creationId xmlns:a16="http://schemas.microsoft.com/office/drawing/2014/main" id="{DC468DC7-D68C-4CE7-84F1-71932B0E40F4}"/>
                  </a:ext>
                </a:extLst>
              </p:cNvPr>
              <p:cNvSpPr>
                <a:spLocks noChangeArrowheads="1"/>
              </p:cNvSpPr>
              <p:nvPr/>
            </p:nvSpPr>
            <p:spPr bwMode="auto">
              <a:xfrm>
                <a:off x="22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Rectangle 1123">
                <a:extLst>
                  <a:ext uri="{FF2B5EF4-FFF2-40B4-BE49-F238E27FC236}">
                    <a16:creationId xmlns:a16="http://schemas.microsoft.com/office/drawing/2014/main" id="{293E7958-F9A6-4E6F-9A00-AB720EF63E6A}"/>
                  </a:ext>
                </a:extLst>
              </p:cNvPr>
              <p:cNvSpPr>
                <a:spLocks noChangeArrowheads="1"/>
              </p:cNvSpPr>
              <p:nvPr/>
            </p:nvSpPr>
            <p:spPr bwMode="auto">
              <a:xfrm>
                <a:off x="2276"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Rectangle 1124">
                <a:extLst>
                  <a:ext uri="{FF2B5EF4-FFF2-40B4-BE49-F238E27FC236}">
                    <a16:creationId xmlns:a16="http://schemas.microsoft.com/office/drawing/2014/main" id="{1B50FE01-A9B4-479A-A247-99BA8C189710}"/>
                  </a:ext>
                </a:extLst>
              </p:cNvPr>
              <p:cNvSpPr>
                <a:spLocks noChangeArrowheads="1"/>
              </p:cNvSpPr>
              <p:nvPr/>
            </p:nvSpPr>
            <p:spPr bwMode="auto">
              <a:xfrm>
                <a:off x="24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Rectangle 1125">
                <a:extLst>
                  <a:ext uri="{FF2B5EF4-FFF2-40B4-BE49-F238E27FC236}">
                    <a16:creationId xmlns:a16="http://schemas.microsoft.com/office/drawing/2014/main" id="{256B8AD2-DB6A-4555-B87B-0367B56D5235}"/>
                  </a:ext>
                </a:extLst>
              </p:cNvPr>
              <p:cNvSpPr>
                <a:spLocks noChangeArrowheads="1"/>
              </p:cNvSpPr>
              <p:nvPr/>
            </p:nvSpPr>
            <p:spPr bwMode="auto">
              <a:xfrm>
                <a:off x="24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Rectangle 1126">
                <a:extLst>
                  <a:ext uri="{FF2B5EF4-FFF2-40B4-BE49-F238E27FC236}">
                    <a16:creationId xmlns:a16="http://schemas.microsoft.com/office/drawing/2014/main" id="{053B7EF1-5B37-45B9-8224-310CD0320D8D}"/>
                  </a:ext>
                </a:extLst>
              </p:cNvPr>
              <p:cNvSpPr>
                <a:spLocks noChangeArrowheads="1"/>
              </p:cNvSpPr>
              <p:nvPr/>
            </p:nvSpPr>
            <p:spPr bwMode="auto">
              <a:xfrm>
                <a:off x="250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Rectangle 1127">
                <a:extLst>
                  <a:ext uri="{FF2B5EF4-FFF2-40B4-BE49-F238E27FC236}">
                    <a16:creationId xmlns:a16="http://schemas.microsoft.com/office/drawing/2014/main" id="{43DB3191-1349-4345-AADB-AF39B80C457F}"/>
                  </a:ext>
                </a:extLst>
              </p:cNvPr>
              <p:cNvSpPr>
                <a:spLocks noChangeArrowheads="1"/>
              </p:cNvSpPr>
              <p:nvPr/>
            </p:nvSpPr>
            <p:spPr bwMode="auto">
              <a:xfrm>
                <a:off x="2511" y="266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Rectangle 1128">
                <a:extLst>
                  <a:ext uri="{FF2B5EF4-FFF2-40B4-BE49-F238E27FC236}">
                    <a16:creationId xmlns:a16="http://schemas.microsoft.com/office/drawing/2014/main" id="{F308EE1D-F0E8-4B92-85E3-588CF3258470}"/>
                  </a:ext>
                </a:extLst>
              </p:cNvPr>
              <p:cNvSpPr>
                <a:spLocks noChangeArrowheads="1"/>
              </p:cNvSpPr>
              <p:nvPr/>
            </p:nvSpPr>
            <p:spPr bwMode="auto">
              <a:xfrm>
                <a:off x="27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Rectangle 1129">
                <a:extLst>
                  <a:ext uri="{FF2B5EF4-FFF2-40B4-BE49-F238E27FC236}">
                    <a16:creationId xmlns:a16="http://schemas.microsoft.com/office/drawing/2014/main" id="{160F902F-FC0C-414D-B141-F0D933B82750}"/>
                  </a:ext>
                </a:extLst>
              </p:cNvPr>
              <p:cNvSpPr>
                <a:spLocks noChangeArrowheads="1"/>
              </p:cNvSpPr>
              <p:nvPr/>
            </p:nvSpPr>
            <p:spPr bwMode="auto">
              <a:xfrm>
                <a:off x="27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Rectangle 1130">
                <a:extLst>
                  <a:ext uri="{FF2B5EF4-FFF2-40B4-BE49-F238E27FC236}">
                    <a16:creationId xmlns:a16="http://schemas.microsoft.com/office/drawing/2014/main" id="{1E4AADDD-67CC-48C0-A0B0-0F90A6511C8F}"/>
                  </a:ext>
                </a:extLst>
              </p:cNvPr>
              <p:cNvSpPr>
                <a:spLocks noChangeArrowheads="1"/>
              </p:cNvSpPr>
              <p:nvPr/>
            </p:nvSpPr>
            <p:spPr bwMode="auto">
              <a:xfrm>
                <a:off x="2727"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Rectangle 1131">
                <a:extLst>
                  <a:ext uri="{FF2B5EF4-FFF2-40B4-BE49-F238E27FC236}">
                    <a16:creationId xmlns:a16="http://schemas.microsoft.com/office/drawing/2014/main" id="{2EAC4AF5-B2AC-4488-A9CB-9117D30FEE98}"/>
                  </a:ext>
                </a:extLst>
              </p:cNvPr>
              <p:cNvSpPr>
                <a:spLocks noChangeArrowheads="1"/>
              </p:cNvSpPr>
              <p:nvPr/>
            </p:nvSpPr>
            <p:spPr bwMode="auto">
              <a:xfrm>
                <a:off x="29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Rectangle 1132">
                <a:extLst>
                  <a:ext uri="{FF2B5EF4-FFF2-40B4-BE49-F238E27FC236}">
                    <a16:creationId xmlns:a16="http://schemas.microsoft.com/office/drawing/2014/main" id="{ADB588CF-86F0-4C69-81E6-7F98398164EE}"/>
                  </a:ext>
                </a:extLst>
              </p:cNvPr>
              <p:cNvSpPr>
                <a:spLocks noChangeArrowheads="1"/>
              </p:cNvSpPr>
              <p:nvPr/>
            </p:nvSpPr>
            <p:spPr bwMode="auto">
              <a:xfrm>
                <a:off x="29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Rectangle 1133">
                <a:extLst>
                  <a:ext uri="{FF2B5EF4-FFF2-40B4-BE49-F238E27FC236}">
                    <a16:creationId xmlns:a16="http://schemas.microsoft.com/office/drawing/2014/main" id="{11AF6C5F-AA09-419C-8A2A-1B727D07AF6C}"/>
                  </a:ext>
                </a:extLst>
              </p:cNvPr>
              <p:cNvSpPr>
                <a:spLocks noChangeArrowheads="1"/>
              </p:cNvSpPr>
              <p:nvPr/>
            </p:nvSpPr>
            <p:spPr bwMode="auto">
              <a:xfrm>
                <a:off x="295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Rectangle 1134">
                <a:extLst>
                  <a:ext uri="{FF2B5EF4-FFF2-40B4-BE49-F238E27FC236}">
                    <a16:creationId xmlns:a16="http://schemas.microsoft.com/office/drawing/2014/main" id="{5BE58664-EDF7-45A6-89F3-3824B1E12CE1}"/>
                  </a:ext>
                </a:extLst>
              </p:cNvPr>
              <p:cNvSpPr>
                <a:spLocks noChangeArrowheads="1"/>
              </p:cNvSpPr>
              <p:nvPr/>
            </p:nvSpPr>
            <p:spPr bwMode="auto">
              <a:xfrm>
                <a:off x="316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Rectangle 1135">
                <a:extLst>
                  <a:ext uri="{FF2B5EF4-FFF2-40B4-BE49-F238E27FC236}">
                    <a16:creationId xmlns:a16="http://schemas.microsoft.com/office/drawing/2014/main" id="{71248416-1421-47C6-8B05-D836FEF0CD8E}"/>
                  </a:ext>
                </a:extLst>
              </p:cNvPr>
              <p:cNvSpPr>
                <a:spLocks noChangeArrowheads="1"/>
              </p:cNvSpPr>
              <p:nvPr/>
            </p:nvSpPr>
            <p:spPr bwMode="auto">
              <a:xfrm>
                <a:off x="316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Rectangle 1136">
                <a:extLst>
                  <a:ext uri="{FF2B5EF4-FFF2-40B4-BE49-F238E27FC236}">
                    <a16:creationId xmlns:a16="http://schemas.microsoft.com/office/drawing/2014/main" id="{E275D8D2-ACB0-4D89-8C11-0D0875C0F179}"/>
                  </a:ext>
                </a:extLst>
              </p:cNvPr>
              <p:cNvSpPr>
                <a:spLocks noChangeArrowheads="1"/>
              </p:cNvSpPr>
              <p:nvPr/>
            </p:nvSpPr>
            <p:spPr bwMode="auto">
              <a:xfrm>
                <a:off x="317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Rectangle 1137">
                <a:extLst>
                  <a:ext uri="{FF2B5EF4-FFF2-40B4-BE49-F238E27FC236}">
                    <a16:creationId xmlns:a16="http://schemas.microsoft.com/office/drawing/2014/main" id="{A2FF4273-2CD2-46E5-BDEC-BDFD74D92CF5}"/>
                  </a:ext>
                </a:extLst>
              </p:cNvPr>
              <p:cNvSpPr>
                <a:spLocks noChangeArrowheads="1"/>
              </p:cNvSpPr>
              <p:nvPr/>
            </p:nvSpPr>
            <p:spPr bwMode="auto">
              <a:xfrm>
                <a:off x="33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Rectangle 1138">
                <a:extLst>
                  <a:ext uri="{FF2B5EF4-FFF2-40B4-BE49-F238E27FC236}">
                    <a16:creationId xmlns:a16="http://schemas.microsoft.com/office/drawing/2014/main" id="{FD10BC67-BB1B-4A0E-954E-F82B5FEB26CE}"/>
                  </a:ext>
                </a:extLst>
              </p:cNvPr>
              <p:cNvSpPr>
                <a:spLocks noChangeArrowheads="1"/>
              </p:cNvSpPr>
              <p:nvPr/>
            </p:nvSpPr>
            <p:spPr bwMode="auto">
              <a:xfrm>
                <a:off x="33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Rectangle 1139">
                <a:extLst>
                  <a:ext uri="{FF2B5EF4-FFF2-40B4-BE49-F238E27FC236}">
                    <a16:creationId xmlns:a16="http://schemas.microsoft.com/office/drawing/2014/main" id="{70F48E58-CE1B-4A44-BEF7-3734DFA7B053}"/>
                  </a:ext>
                </a:extLst>
              </p:cNvPr>
              <p:cNvSpPr>
                <a:spLocks noChangeArrowheads="1"/>
              </p:cNvSpPr>
              <p:nvPr/>
            </p:nvSpPr>
            <p:spPr bwMode="auto">
              <a:xfrm>
                <a:off x="3401"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Rectangle 1140">
                <a:extLst>
                  <a:ext uri="{FF2B5EF4-FFF2-40B4-BE49-F238E27FC236}">
                    <a16:creationId xmlns:a16="http://schemas.microsoft.com/office/drawing/2014/main" id="{CD01F3F2-2C8D-4059-ACE6-331BA4392E8D}"/>
                  </a:ext>
                </a:extLst>
              </p:cNvPr>
              <p:cNvSpPr>
                <a:spLocks noChangeArrowheads="1"/>
              </p:cNvSpPr>
              <p:nvPr/>
            </p:nvSpPr>
            <p:spPr bwMode="auto">
              <a:xfrm>
                <a:off x="3617" y="267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Rectangle 1141">
                <a:extLst>
                  <a:ext uri="{FF2B5EF4-FFF2-40B4-BE49-F238E27FC236}">
                    <a16:creationId xmlns:a16="http://schemas.microsoft.com/office/drawing/2014/main" id="{801E1219-5212-4FB1-84BA-77DC3F9AE24A}"/>
                  </a:ext>
                </a:extLst>
              </p:cNvPr>
              <p:cNvSpPr>
                <a:spLocks noChangeArrowheads="1"/>
              </p:cNvSpPr>
              <p:nvPr/>
            </p:nvSpPr>
            <p:spPr bwMode="auto">
              <a:xfrm>
                <a:off x="3617" y="266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Rectangle 1142">
                <a:extLst>
                  <a:ext uri="{FF2B5EF4-FFF2-40B4-BE49-F238E27FC236}">
                    <a16:creationId xmlns:a16="http://schemas.microsoft.com/office/drawing/2014/main" id="{041C944C-73E6-47D6-8E3F-049EAE166E17}"/>
                  </a:ext>
                </a:extLst>
              </p:cNvPr>
              <p:cNvSpPr>
                <a:spLocks noChangeArrowheads="1"/>
              </p:cNvSpPr>
              <p:nvPr/>
            </p:nvSpPr>
            <p:spPr bwMode="auto">
              <a:xfrm>
                <a:off x="362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Rectangle 1143">
                <a:extLst>
                  <a:ext uri="{FF2B5EF4-FFF2-40B4-BE49-F238E27FC236}">
                    <a16:creationId xmlns:a16="http://schemas.microsoft.com/office/drawing/2014/main" id="{0ADC265A-DCDE-43E7-8E2D-933949271C06}"/>
                  </a:ext>
                </a:extLst>
              </p:cNvPr>
              <p:cNvSpPr>
                <a:spLocks noChangeArrowheads="1"/>
              </p:cNvSpPr>
              <p:nvPr/>
            </p:nvSpPr>
            <p:spPr bwMode="auto">
              <a:xfrm>
                <a:off x="38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Rectangle 1144">
                <a:extLst>
                  <a:ext uri="{FF2B5EF4-FFF2-40B4-BE49-F238E27FC236}">
                    <a16:creationId xmlns:a16="http://schemas.microsoft.com/office/drawing/2014/main" id="{F43678C5-7163-419D-833B-2FE381333299}"/>
                  </a:ext>
                </a:extLst>
              </p:cNvPr>
              <p:cNvSpPr>
                <a:spLocks noChangeArrowheads="1"/>
              </p:cNvSpPr>
              <p:nvPr/>
            </p:nvSpPr>
            <p:spPr bwMode="auto">
              <a:xfrm>
                <a:off x="38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Rectangle 1145">
                <a:extLst>
                  <a:ext uri="{FF2B5EF4-FFF2-40B4-BE49-F238E27FC236}">
                    <a16:creationId xmlns:a16="http://schemas.microsoft.com/office/drawing/2014/main" id="{82132550-38E1-4F9C-8E2F-D82D27663F8B}"/>
                  </a:ext>
                </a:extLst>
              </p:cNvPr>
              <p:cNvSpPr>
                <a:spLocks noChangeArrowheads="1"/>
              </p:cNvSpPr>
              <p:nvPr/>
            </p:nvSpPr>
            <p:spPr bwMode="auto">
              <a:xfrm>
                <a:off x="385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Rectangle 1146">
                <a:extLst>
                  <a:ext uri="{FF2B5EF4-FFF2-40B4-BE49-F238E27FC236}">
                    <a16:creationId xmlns:a16="http://schemas.microsoft.com/office/drawing/2014/main" id="{84DCCC6E-4F4E-471B-BAF4-9963A1D7EF26}"/>
                  </a:ext>
                </a:extLst>
              </p:cNvPr>
              <p:cNvSpPr>
                <a:spLocks noChangeArrowheads="1"/>
              </p:cNvSpPr>
              <p:nvPr/>
            </p:nvSpPr>
            <p:spPr bwMode="auto">
              <a:xfrm>
                <a:off x="3862" y="266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Rectangle 1147">
                <a:extLst>
                  <a:ext uri="{FF2B5EF4-FFF2-40B4-BE49-F238E27FC236}">
                    <a16:creationId xmlns:a16="http://schemas.microsoft.com/office/drawing/2014/main" id="{5A228C0C-46A1-4196-B32C-2AA69F9A05D5}"/>
                  </a:ext>
                </a:extLst>
              </p:cNvPr>
              <p:cNvSpPr>
                <a:spLocks noChangeArrowheads="1"/>
              </p:cNvSpPr>
              <p:nvPr/>
            </p:nvSpPr>
            <p:spPr bwMode="auto">
              <a:xfrm>
                <a:off x="51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Rectangle 1148">
                <a:extLst>
                  <a:ext uri="{FF2B5EF4-FFF2-40B4-BE49-F238E27FC236}">
                    <a16:creationId xmlns:a16="http://schemas.microsoft.com/office/drawing/2014/main" id="{04F99842-80C6-4A04-9484-2989A2FBBAE2}"/>
                  </a:ext>
                </a:extLst>
              </p:cNvPr>
              <p:cNvSpPr>
                <a:spLocks noChangeArrowheads="1"/>
              </p:cNvSpPr>
              <p:nvPr/>
            </p:nvSpPr>
            <p:spPr bwMode="auto">
              <a:xfrm>
                <a:off x="51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Rectangle 1149">
                <a:extLst>
                  <a:ext uri="{FF2B5EF4-FFF2-40B4-BE49-F238E27FC236}">
                    <a16:creationId xmlns:a16="http://schemas.microsoft.com/office/drawing/2014/main" id="{42BC850D-4054-4DAE-A7C2-A5D1883A071D}"/>
                  </a:ext>
                </a:extLst>
              </p:cNvPr>
              <p:cNvSpPr>
                <a:spLocks noChangeArrowheads="1"/>
              </p:cNvSpPr>
              <p:nvPr/>
            </p:nvSpPr>
            <p:spPr bwMode="auto">
              <a:xfrm>
                <a:off x="334" y="267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Rectangle 1150">
                <a:extLst>
                  <a:ext uri="{FF2B5EF4-FFF2-40B4-BE49-F238E27FC236}">
                    <a16:creationId xmlns:a16="http://schemas.microsoft.com/office/drawing/2014/main" id="{2202E32E-1232-47B8-AC02-3C8F1A2001D1}"/>
                  </a:ext>
                </a:extLst>
              </p:cNvPr>
              <p:cNvSpPr>
                <a:spLocks noChangeArrowheads="1"/>
              </p:cNvSpPr>
              <p:nvPr/>
            </p:nvSpPr>
            <p:spPr bwMode="auto">
              <a:xfrm>
                <a:off x="11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Rectangle 1151">
                <a:extLst>
                  <a:ext uri="{FF2B5EF4-FFF2-40B4-BE49-F238E27FC236}">
                    <a16:creationId xmlns:a16="http://schemas.microsoft.com/office/drawing/2014/main" id="{445A5505-E69B-4F60-BA1D-F993509CD680}"/>
                  </a:ext>
                </a:extLst>
              </p:cNvPr>
              <p:cNvSpPr>
                <a:spLocks noChangeArrowheads="1"/>
              </p:cNvSpPr>
              <p:nvPr/>
            </p:nvSpPr>
            <p:spPr bwMode="auto">
              <a:xfrm>
                <a:off x="13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Rectangle 1152">
                <a:extLst>
                  <a:ext uri="{FF2B5EF4-FFF2-40B4-BE49-F238E27FC236}">
                    <a16:creationId xmlns:a16="http://schemas.microsoft.com/office/drawing/2014/main" id="{F90830A0-738A-4C8F-9966-70DCD7ED3613}"/>
                  </a:ext>
                </a:extLst>
              </p:cNvPr>
              <p:cNvSpPr>
                <a:spLocks noChangeArrowheads="1"/>
              </p:cNvSpPr>
              <p:nvPr/>
            </p:nvSpPr>
            <p:spPr bwMode="auto">
              <a:xfrm>
                <a:off x="15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Rectangle 1153">
                <a:extLst>
                  <a:ext uri="{FF2B5EF4-FFF2-40B4-BE49-F238E27FC236}">
                    <a16:creationId xmlns:a16="http://schemas.microsoft.com/office/drawing/2014/main" id="{1B61C282-5653-43F6-8E1A-6B21893302EC}"/>
                  </a:ext>
                </a:extLst>
              </p:cNvPr>
              <p:cNvSpPr>
                <a:spLocks noChangeArrowheads="1"/>
              </p:cNvSpPr>
              <p:nvPr/>
            </p:nvSpPr>
            <p:spPr bwMode="auto">
              <a:xfrm>
                <a:off x="18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Rectangle 1154">
                <a:extLst>
                  <a:ext uri="{FF2B5EF4-FFF2-40B4-BE49-F238E27FC236}">
                    <a16:creationId xmlns:a16="http://schemas.microsoft.com/office/drawing/2014/main" id="{CB6A6A1B-AABF-4915-B40D-C9189BBFC49F}"/>
                  </a:ext>
                </a:extLst>
              </p:cNvPr>
              <p:cNvSpPr>
                <a:spLocks noChangeArrowheads="1"/>
              </p:cNvSpPr>
              <p:nvPr/>
            </p:nvSpPr>
            <p:spPr bwMode="auto">
              <a:xfrm>
                <a:off x="20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Rectangle 1155">
                <a:extLst>
                  <a:ext uri="{FF2B5EF4-FFF2-40B4-BE49-F238E27FC236}">
                    <a16:creationId xmlns:a16="http://schemas.microsoft.com/office/drawing/2014/main" id="{1FC8FAAF-D3A4-4414-9485-E4FA7C79FF97}"/>
                  </a:ext>
                </a:extLst>
              </p:cNvPr>
              <p:cNvSpPr>
                <a:spLocks noChangeArrowheads="1"/>
              </p:cNvSpPr>
              <p:nvPr/>
            </p:nvSpPr>
            <p:spPr bwMode="auto">
              <a:xfrm>
                <a:off x="22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Rectangle 1156">
                <a:extLst>
                  <a:ext uri="{FF2B5EF4-FFF2-40B4-BE49-F238E27FC236}">
                    <a16:creationId xmlns:a16="http://schemas.microsoft.com/office/drawing/2014/main" id="{8FC1A9DC-D450-4034-8C47-8E15502500F4}"/>
                  </a:ext>
                </a:extLst>
              </p:cNvPr>
              <p:cNvSpPr>
                <a:spLocks noChangeArrowheads="1"/>
              </p:cNvSpPr>
              <p:nvPr/>
            </p:nvSpPr>
            <p:spPr bwMode="auto">
              <a:xfrm>
                <a:off x="24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Rectangle 1157">
                <a:extLst>
                  <a:ext uri="{FF2B5EF4-FFF2-40B4-BE49-F238E27FC236}">
                    <a16:creationId xmlns:a16="http://schemas.microsoft.com/office/drawing/2014/main" id="{0CCF655F-981C-49F1-8707-11ACD48BBDEC}"/>
                  </a:ext>
                </a:extLst>
              </p:cNvPr>
              <p:cNvSpPr>
                <a:spLocks noChangeArrowheads="1"/>
              </p:cNvSpPr>
              <p:nvPr/>
            </p:nvSpPr>
            <p:spPr bwMode="auto">
              <a:xfrm>
                <a:off x="27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Rectangle 1158">
                <a:extLst>
                  <a:ext uri="{FF2B5EF4-FFF2-40B4-BE49-F238E27FC236}">
                    <a16:creationId xmlns:a16="http://schemas.microsoft.com/office/drawing/2014/main" id="{FED67F0D-C80B-422F-857C-A23DC267A784}"/>
                  </a:ext>
                </a:extLst>
              </p:cNvPr>
              <p:cNvSpPr>
                <a:spLocks noChangeArrowheads="1"/>
              </p:cNvSpPr>
              <p:nvPr/>
            </p:nvSpPr>
            <p:spPr bwMode="auto">
              <a:xfrm>
                <a:off x="29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Rectangle 1159">
                <a:extLst>
                  <a:ext uri="{FF2B5EF4-FFF2-40B4-BE49-F238E27FC236}">
                    <a16:creationId xmlns:a16="http://schemas.microsoft.com/office/drawing/2014/main" id="{EDF65E06-4964-4079-B8DF-7879DBB6C300}"/>
                  </a:ext>
                </a:extLst>
              </p:cNvPr>
              <p:cNvSpPr>
                <a:spLocks noChangeArrowheads="1"/>
              </p:cNvSpPr>
              <p:nvPr/>
            </p:nvSpPr>
            <p:spPr bwMode="auto">
              <a:xfrm>
                <a:off x="316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Rectangle 1160">
                <a:extLst>
                  <a:ext uri="{FF2B5EF4-FFF2-40B4-BE49-F238E27FC236}">
                    <a16:creationId xmlns:a16="http://schemas.microsoft.com/office/drawing/2014/main" id="{1F57927D-1087-47F5-81E6-7CAC2FF4AA31}"/>
                  </a:ext>
                </a:extLst>
              </p:cNvPr>
              <p:cNvSpPr>
                <a:spLocks noChangeArrowheads="1"/>
              </p:cNvSpPr>
              <p:nvPr/>
            </p:nvSpPr>
            <p:spPr bwMode="auto">
              <a:xfrm>
                <a:off x="33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Rectangle 1161">
                <a:extLst>
                  <a:ext uri="{FF2B5EF4-FFF2-40B4-BE49-F238E27FC236}">
                    <a16:creationId xmlns:a16="http://schemas.microsoft.com/office/drawing/2014/main" id="{F45CE5DD-60D0-404E-BD0F-2B2E1989B28A}"/>
                  </a:ext>
                </a:extLst>
              </p:cNvPr>
              <p:cNvSpPr>
                <a:spLocks noChangeArrowheads="1"/>
              </p:cNvSpPr>
              <p:nvPr/>
            </p:nvSpPr>
            <p:spPr bwMode="auto">
              <a:xfrm>
                <a:off x="3617" y="267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Rectangle 1162">
                <a:extLst>
                  <a:ext uri="{FF2B5EF4-FFF2-40B4-BE49-F238E27FC236}">
                    <a16:creationId xmlns:a16="http://schemas.microsoft.com/office/drawing/2014/main" id="{FBD24348-96C9-4AFA-BE78-00BD11073807}"/>
                  </a:ext>
                </a:extLst>
              </p:cNvPr>
              <p:cNvSpPr>
                <a:spLocks noChangeArrowheads="1"/>
              </p:cNvSpPr>
              <p:nvPr/>
            </p:nvSpPr>
            <p:spPr bwMode="auto">
              <a:xfrm>
                <a:off x="38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Rectangle 1163">
                <a:extLst>
                  <a:ext uri="{FF2B5EF4-FFF2-40B4-BE49-F238E27FC236}">
                    <a16:creationId xmlns:a16="http://schemas.microsoft.com/office/drawing/2014/main" id="{3248D789-45E1-44BC-AEBB-A940610CB508}"/>
                  </a:ext>
                </a:extLst>
              </p:cNvPr>
              <p:cNvSpPr>
                <a:spLocks noChangeArrowheads="1"/>
              </p:cNvSpPr>
              <p:nvPr/>
            </p:nvSpPr>
            <p:spPr bwMode="auto">
              <a:xfrm>
                <a:off x="51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Rectangle 1164">
                <a:extLst>
                  <a:ext uri="{FF2B5EF4-FFF2-40B4-BE49-F238E27FC236}">
                    <a16:creationId xmlns:a16="http://schemas.microsoft.com/office/drawing/2014/main" id="{3987F179-14AF-4DBD-BF66-65C6273F5EF1}"/>
                  </a:ext>
                </a:extLst>
              </p:cNvPr>
              <p:cNvSpPr>
                <a:spLocks noChangeArrowheads="1"/>
              </p:cNvSpPr>
              <p:nvPr/>
            </p:nvSpPr>
            <p:spPr bwMode="auto">
              <a:xfrm>
                <a:off x="1151"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Rectangle 1165">
                <a:extLst>
                  <a:ext uri="{FF2B5EF4-FFF2-40B4-BE49-F238E27FC236}">
                    <a16:creationId xmlns:a16="http://schemas.microsoft.com/office/drawing/2014/main" id="{CDFB8562-7B34-4D7B-B77F-2A38B65D9FF9}"/>
                  </a:ext>
                </a:extLst>
              </p:cNvPr>
              <p:cNvSpPr>
                <a:spLocks noChangeArrowheads="1"/>
              </p:cNvSpPr>
              <p:nvPr/>
            </p:nvSpPr>
            <p:spPr bwMode="auto">
              <a:xfrm>
                <a:off x="115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Rectangle 1166">
                <a:extLst>
                  <a:ext uri="{FF2B5EF4-FFF2-40B4-BE49-F238E27FC236}">
                    <a16:creationId xmlns:a16="http://schemas.microsoft.com/office/drawing/2014/main" id="{0751C8AC-F1A5-4E4C-BDDA-F75AF6815848}"/>
                  </a:ext>
                </a:extLst>
              </p:cNvPr>
              <p:cNvSpPr>
                <a:spLocks noChangeArrowheads="1"/>
              </p:cNvSpPr>
              <p:nvPr/>
            </p:nvSpPr>
            <p:spPr bwMode="auto">
              <a:xfrm>
                <a:off x="13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Rectangle 1167">
                <a:extLst>
                  <a:ext uri="{FF2B5EF4-FFF2-40B4-BE49-F238E27FC236}">
                    <a16:creationId xmlns:a16="http://schemas.microsoft.com/office/drawing/2014/main" id="{A77EC931-90BA-4642-81A3-6671CB4472B5}"/>
                  </a:ext>
                </a:extLst>
              </p:cNvPr>
              <p:cNvSpPr>
                <a:spLocks noChangeArrowheads="1"/>
              </p:cNvSpPr>
              <p:nvPr/>
            </p:nvSpPr>
            <p:spPr bwMode="auto">
              <a:xfrm>
                <a:off x="1151"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Rectangle 1168">
                <a:extLst>
                  <a:ext uri="{FF2B5EF4-FFF2-40B4-BE49-F238E27FC236}">
                    <a16:creationId xmlns:a16="http://schemas.microsoft.com/office/drawing/2014/main" id="{FAF1F9E0-3B00-4A51-A6C7-696D337D6E0E}"/>
                  </a:ext>
                </a:extLst>
              </p:cNvPr>
              <p:cNvSpPr>
                <a:spLocks noChangeArrowheads="1"/>
              </p:cNvSpPr>
              <p:nvPr/>
            </p:nvSpPr>
            <p:spPr bwMode="auto">
              <a:xfrm>
                <a:off x="118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Rectangle 1169">
                <a:extLst>
                  <a:ext uri="{FF2B5EF4-FFF2-40B4-BE49-F238E27FC236}">
                    <a16:creationId xmlns:a16="http://schemas.microsoft.com/office/drawing/2014/main" id="{2FE78EB5-51E2-4932-ABAA-1C50D6BBF44C}"/>
                  </a:ext>
                </a:extLst>
              </p:cNvPr>
              <p:cNvSpPr>
                <a:spLocks noChangeArrowheads="1"/>
              </p:cNvSpPr>
              <p:nvPr/>
            </p:nvSpPr>
            <p:spPr bwMode="auto">
              <a:xfrm>
                <a:off x="12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4" name="Rectangle 1170">
                <a:extLst>
                  <a:ext uri="{FF2B5EF4-FFF2-40B4-BE49-F238E27FC236}">
                    <a16:creationId xmlns:a16="http://schemas.microsoft.com/office/drawing/2014/main" id="{2EDAE2B3-0BA6-4C71-AD06-7CC8BA26E711}"/>
                  </a:ext>
                </a:extLst>
              </p:cNvPr>
              <p:cNvSpPr>
                <a:spLocks noChangeArrowheads="1"/>
              </p:cNvSpPr>
              <p:nvPr/>
            </p:nvSpPr>
            <p:spPr bwMode="auto">
              <a:xfrm>
                <a:off x="1376"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Rectangle 1171">
                <a:extLst>
                  <a:ext uri="{FF2B5EF4-FFF2-40B4-BE49-F238E27FC236}">
                    <a16:creationId xmlns:a16="http://schemas.microsoft.com/office/drawing/2014/main" id="{6DB93E97-56E7-442E-AA5C-4CC9A3E312D8}"/>
                  </a:ext>
                </a:extLst>
              </p:cNvPr>
              <p:cNvSpPr>
                <a:spLocks noChangeArrowheads="1"/>
              </p:cNvSpPr>
              <p:nvPr/>
            </p:nvSpPr>
            <p:spPr bwMode="auto">
              <a:xfrm>
                <a:off x="1376"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Rectangle 1172">
                <a:extLst>
                  <a:ext uri="{FF2B5EF4-FFF2-40B4-BE49-F238E27FC236}">
                    <a16:creationId xmlns:a16="http://schemas.microsoft.com/office/drawing/2014/main" id="{D46081EF-68B5-409E-BE9B-18EE43E6BDE6}"/>
                  </a:ext>
                </a:extLst>
              </p:cNvPr>
              <p:cNvSpPr>
                <a:spLocks noChangeArrowheads="1"/>
              </p:cNvSpPr>
              <p:nvPr/>
            </p:nvSpPr>
            <p:spPr bwMode="auto">
              <a:xfrm>
                <a:off x="155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Rectangle 1173">
                <a:extLst>
                  <a:ext uri="{FF2B5EF4-FFF2-40B4-BE49-F238E27FC236}">
                    <a16:creationId xmlns:a16="http://schemas.microsoft.com/office/drawing/2014/main" id="{63071375-4590-4407-9892-E287FB443116}"/>
                  </a:ext>
                </a:extLst>
              </p:cNvPr>
              <p:cNvSpPr>
                <a:spLocks noChangeArrowheads="1"/>
              </p:cNvSpPr>
              <p:nvPr/>
            </p:nvSpPr>
            <p:spPr bwMode="auto">
              <a:xfrm>
                <a:off x="1376"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Rectangle 1174">
                <a:extLst>
                  <a:ext uri="{FF2B5EF4-FFF2-40B4-BE49-F238E27FC236}">
                    <a16:creationId xmlns:a16="http://schemas.microsoft.com/office/drawing/2014/main" id="{64D8287A-F590-4C65-B5B6-02836C12651E}"/>
                  </a:ext>
                </a:extLst>
              </p:cNvPr>
              <p:cNvSpPr>
                <a:spLocks noChangeArrowheads="1"/>
              </p:cNvSpPr>
              <p:nvPr/>
            </p:nvSpPr>
            <p:spPr bwMode="auto">
              <a:xfrm>
                <a:off x="14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Rectangle 1175">
                <a:extLst>
                  <a:ext uri="{FF2B5EF4-FFF2-40B4-BE49-F238E27FC236}">
                    <a16:creationId xmlns:a16="http://schemas.microsoft.com/office/drawing/2014/main" id="{F47CD6AB-0FC5-4560-AD21-3407846E701A}"/>
                  </a:ext>
                </a:extLst>
              </p:cNvPr>
              <p:cNvSpPr>
                <a:spLocks noChangeArrowheads="1"/>
              </p:cNvSpPr>
              <p:nvPr/>
            </p:nvSpPr>
            <p:spPr bwMode="auto">
              <a:xfrm>
                <a:off x="14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20" name="Rectangle 1176">
                <a:extLst>
                  <a:ext uri="{FF2B5EF4-FFF2-40B4-BE49-F238E27FC236}">
                    <a16:creationId xmlns:a16="http://schemas.microsoft.com/office/drawing/2014/main" id="{D7B4F054-FCC0-414F-BB7D-C930B0C40396}"/>
                  </a:ext>
                </a:extLst>
              </p:cNvPr>
              <p:cNvSpPr>
                <a:spLocks noChangeArrowheads="1"/>
              </p:cNvSpPr>
              <p:nvPr/>
            </p:nvSpPr>
            <p:spPr bwMode="auto">
              <a:xfrm>
                <a:off x="160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Rectangle 1177">
                <a:extLst>
                  <a:ext uri="{FF2B5EF4-FFF2-40B4-BE49-F238E27FC236}">
                    <a16:creationId xmlns:a16="http://schemas.microsoft.com/office/drawing/2014/main" id="{6CFCCECC-CAF5-4AD1-9FAC-265BF3920C07}"/>
                  </a:ext>
                </a:extLst>
              </p:cNvPr>
              <p:cNvSpPr>
                <a:spLocks noChangeArrowheads="1"/>
              </p:cNvSpPr>
              <p:nvPr/>
            </p:nvSpPr>
            <p:spPr bwMode="auto">
              <a:xfrm>
                <a:off x="16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Rectangle 1178">
                <a:extLst>
                  <a:ext uri="{FF2B5EF4-FFF2-40B4-BE49-F238E27FC236}">
                    <a16:creationId xmlns:a16="http://schemas.microsoft.com/office/drawing/2014/main" id="{B7ECF846-42FB-401A-979C-5F7D17A8D26C}"/>
                  </a:ext>
                </a:extLst>
              </p:cNvPr>
              <p:cNvSpPr>
                <a:spLocks noChangeArrowheads="1"/>
              </p:cNvSpPr>
              <p:nvPr/>
            </p:nvSpPr>
            <p:spPr bwMode="auto">
              <a:xfrm>
                <a:off x="178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Rectangle 1179">
                <a:extLst>
                  <a:ext uri="{FF2B5EF4-FFF2-40B4-BE49-F238E27FC236}">
                    <a16:creationId xmlns:a16="http://schemas.microsoft.com/office/drawing/2014/main" id="{11B780A7-97CE-459D-BCCC-C22796B3DF93}"/>
                  </a:ext>
                </a:extLst>
              </p:cNvPr>
              <p:cNvSpPr>
                <a:spLocks noChangeArrowheads="1"/>
              </p:cNvSpPr>
              <p:nvPr/>
            </p:nvSpPr>
            <p:spPr bwMode="auto">
              <a:xfrm>
                <a:off x="160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Rectangle 1180">
                <a:extLst>
                  <a:ext uri="{FF2B5EF4-FFF2-40B4-BE49-F238E27FC236}">
                    <a16:creationId xmlns:a16="http://schemas.microsoft.com/office/drawing/2014/main" id="{A5236068-FE7C-4AAF-AEF7-67D8FCFA82E5}"/>
                  </a:ext>
                </a:extLst>
              </p:cNvPr>
              <p:cNvSpPr>
                <a:spLocks noChangeArrowheads="1"/>
              </p:cNvSpPr>
              <p:nvPr/>
            </p:nvSpPr>
            <p:spPr bwMode="auto">
              <a:xfrm>
                <a:off x="16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Rectangle 1181">
                <a:extLst>
                  <a:ext uri="{FF2B5EF4-FFF2-40B4-BE49-F238E27FC236}">
                    <a16:creationId xmlns:a16="http://schemas.microsoft.com/office/drawing/2014/main" id="{948615D1-36BF-4620-88C2-98D80AB3C43C}"/>
                  </a:ext>
                </a:extLst>
              </p:cNvPr>
              <p:cNvSpPr>
                <a:spLocks noChangeArrowheads="1"/>
              </p:cNvSpPr>
              <p:nvPr/>
            </p:nvSpPr>
            <p:spPr bwMode="auto">
              <a:xfrm>
                <a:off x="17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26" name="Rectangle 1182">
                <a:extLst>
                  <a:ext uri="{FF2B5EF4-FFF2-40B4-BE49-F238E27FC236}">
                    <a16:creationId xmlns:a16="http://schemas.microsoft.com/office/drawing/2014/main" id="{B16DD177-16BD-4236-84FD-590F8C81EEAD}"/>
                  </a:ext>
                </a:extLst>
              </p:cNvPr>
              <p:cNvSpPr>
                <a:spLocks noChangeArrowheads="1"/>
              </p:cNvSpPr>
              <p:nvPr/>
            </p:nvSpPr>
            <p:spPr bwMode="auto">
              <a:xfrm>
                <a:off x="182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Rectangle 1183">
                <a:extLst>
                  <a:ext uri="{FF2B5EF4-FFF2-40B4-BE49-F238E27FC236}">
                    <a16:creationId xmlns:a16="http://schemas.microsoft.com/office/drawing/2014/main" id="{2B7D5CDD-625C-428C-BD0C-DF99FF5757FB}"/>
                  </a:ext>
                </a:extLst>
              </p:cNvPr>
              <p:cNvSpPr>
                <a:spLocks noChangeArrowheads="1"/>
              </p:cNvSpPr>
              <p:nvPr/>
            </p:nvSpPr>
            <p:spPr bwMode="auto">
              <a:xfrm>
                <a:off x="18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Rectangle 1184">
                <a:extLst>
                  <a:ext uri="{FF2B5EF4-FFF2-40B4-BE49-F238E27FC236}">
                    <a16:creationId xmlns:a16="http://schemas.microsoft.com/office/drawing/2014/main" id="{4635DD52-B0C2-4C3D-97DD-0D3602C2A27C}"/>
                  </a:ext>
                </a:extLst>
              </p:cNvPr>
              <p:cNvSpPr>
                <a:spLocks noChangeArrowheads="1"/>
              </p:cNvSpPr>
              <p:nvPr/>
            </p:nvSpPr>
            <p:spPr bwMode="auto">
              <a:xfrm>
                <a:off x="200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Rectangle 1185">
                <a:extLst>
                  <a:ext uri="{FF2B5EF4-FFF2-40B4-BE49-F238E27FC236}">
                    <a16:creationId xmlns:a16="http://schemas.microsoft.com/office/drawing/2014/main" id="{4160E3BC-997B-4228-8402-603B89243B9D}"/>
                  </a:ext>
                </a:extLst>
              </p:cNvPr>
              <p:cNvSpPr>
                <a:spLocks noChangeArrowheads="1"/>
              </p:cNvSpPr>
              <p:nvPr/>
            </p:nvSpPr>
            <p:spPr bwMode="auto">
              <a:xfrm>
                <a:off x="182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Rectangle 1186">
                <a:extLst>
                  <a:ext uri="{FF2B5EF4-FFF2-40B4-BE49-F238E27FC236}">
                    <a16:creationId xmlns:a16="http://schemas.microsoft.com/office/drawing/2014/main" id="{522E73D7-18ED-4AC1-8BC4-11CE3D188ACE}"/>
                  </a:ext>
                </a:extLst>
              </p:cNvPr>
              <p:cNvSpPr>
                <a:spLocks noChangeArrowheads="1"/>
              </p:cNvSpPr>
              <p:nvPr/>
            </p:nvSpPr>
            <p:spPr bwMode="auto">
              <a:xfrm>
                <a:off x="18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Rectangle 1187">
                <a:extLst>
                  <a:ext uri="{FF2B5EF4-FFF2-40B4-BE49-F238E27FC236}">
                    <a16:creationId xmlns:a16="http://schemas.microsoft.com/office/drawing/2014/main" id="{B1850EE7-3968-43F4-AC68-837B97FEC2E7}"/>
                  </a:ext>
                </a:extLst>
              </p:cNvPr>
              <p:cNvSpPr>
                <a:spLocks noChangeArrowheads="1"/>
              </p:cNvSpPr>
              <p:nvPr/>
            </p:nvSpPr>
            <p:spPr bwMode="auto">
              <a:xfrm>
                <a:off x="19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2" name="Rectangle 1188">
                <a:extLst>
                  <a:ext uri="{FF2B5EF4-FFF2-40B4-BE49-F238E27FC236}">
                    <a16:creationId xmlns:a16="http://schemas.microsoft.com/office/drawing/2014/main" id="{63AFE0DF-7435-4858-ADEA-FED4654AD341}"/>
                  </a:ext>
                </a:extLst>
              </p:cNvPr>
              <p:cNvSpPr>
                <a:spLocks noChangeArrowheads="1"/>
              </p:cNvSpPr>
              <p:nvPr/>
            </p:nvSpPr>
            <p:spPr bwMode="auto">
              <a:xfrm>
                <a:off x="20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Rectangle 1189">
                <a:extLst>
                  <a:ext uri="{FF2B5EF4-FFF2-40B4-BE49-F238E27FC236}">
                    <a16:creationId xmlns:a16="http://schemas.microsoft.com/office/drawing/2014/main" id="{42479803-A2B6-4D42-9408-7EF2DCACDA75}"/>
                  </a:ext>
                </a:extLst>
              </p:cNvPr>
              <p:cNvSpPr>
                <a:spLocks noChangeArrowheads="1"/>
              </p:cNvSpPr>
              <p:nvPr/>
            </p:nvSpPr>
            <p:spPr bwMode="auto">
              <a:xfrm>
                <a:off x="2052"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Rectangle 1190">
                <a:extLst>
                  <a:ext uri="{FF2B5EF4-FFF2-40B4-BE49-F238E27FC236}">
                    <a16:creationId xmlns:a16="http://schemas.microsoft.com/office/drawing/2014/main" id="{3340D66F-5E83-41FF-BEB7-04DB86F47E08}"/>
                  </a:ext>
                </a:extLst>
              </p:cNvPr>
              <p:cNvSpPr>
                <a:spLocks noChangeArrowheads="1"/>
              </p:cNvSpPr>
              <p:nvPr/>
            </p:nvSpPr>
            <p:spPr bwMode="auto">
              <a:xfrm>
                <a:off x="22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Rectangle 1191">
                <a:extLst>
                  <a:ext uri="{FF2B5EF4-FFF2-40B4-BE49-F238E27FC236}">
                    <a16:creationId xmlns:a16="http://schemas.microsoft.com/office/drawing/2014/main" id="{080FCA68-029B-4A9E-B6DE-DC4AF5439D11}"/>
                  </a:ext>
                </a:extLst>
              </p:cNvPr>
              <p:cNvSpPr>
                <a:spLocks noChangeArrowheads="1"/>
              </p:cNvSpPr>
              <p:nvPr/>
            </p:nvSpPr>
            <p:spPr bwMode="auto">
              <a:xfrm>
                <a:off x="20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Rectangle 1192">
                <a:extLst>
                  <a:ext uri="{FF2B5EF4-FFF2-40B4-BE49-F238E27FC236}">
                    <a16:creationId xmlns:a16="http://schemas.microsoft.com/office/drawing/2014/main" id="{80992E1F-4AB3-402D-951B-BE83E45921A1}"/>
                  </a:ext>
                </a:extLst>
              </p:cNvPr>
              <p:cNvSpPr>
                <a:spLocks noChangeArrowheads="1"/>
              </p:cNvSpPr>
              <p:nvPr/>
            </p:nvSpPr>
            <p:spPr bwMode="auto">
              <a:xfrm>
                <a:off x="2083"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Rectangle 1193">
                <a:extLst>
                  <a:ext uri="{FF2B5EF4-FFF2-40B4-BE49-F238E27FC236}">
                    <a16:creationId xmlns:a16="http://schemas.microsoft.com/office/drawing/2014/main" id="{E9B5B4E2-8960-4DB6-86F5-03385D2AEAFF}"/>
                  </a:ext>
                </a:extLst>
              </p:cNvPr>
              <p:cNvSpPr>
                <a:spLocks noChangeArrowheads="1"/>
              </p:cNvSpPr>
              <p:nvPr/>
            </p:nvSpPr>
            <p:spPr bwMode="auto">
              <a:xfrm>
                <a:off x="21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8" name="Rectangle 1194">
                <a:extLst>
                  <a:ext uri="{FF2B5EF4-FFF2-40B4-BE49-F238E27FC236}">
                    <a16:creationId xmlns:a16="http://schemas.microsoft.com/office/drawing/2014/main" id="{D9BF5047-91C0-486A-82FF-E998BAE7445F}"/>
                  </a:ext>
                </a:extLst>
              </p:cNvPr>
              <p:cNvSpPr>
                <a:spLocks noChangeArrowheads="1"/>
              </p:cNvSpPr>
              <p:nvPr/>
            </p:nvSpPr>
            <p:spPr bwMode="auto">
              <a:xfrm>
                <a:off x="2383"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9" name="Rectangle 1195">
                <a:extLst>
                  <a:ext uri="{FF2B5EF4-FFF2-40B4-BE49-F238E27FC236}">
                    <a16:creationId xmlns:a16="http://schemas.microsoft.com/office/drawing/2014/main" id="{DFBA04B7-A565-4C6E-97F8-5715D16B1981}"/>
                  </a:ext>
                </a:extLst>
              </p:cNvPr>
              <p:cNvSpPr>
                <a:spLocks noChangeArrowheads="1"/>
              </p:cNvSpPr>
              <p:nvPr/>
            </p:nvSpPr>
            <p:spPr bwMode="auto">
              <a:xfrm>
                <a:off x="2501"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Rectangle 1196">
                <a:extLst>
                  <a:ext uri="{FF2B5EF4-FFF2-40B4-BE49-F238E27FC236}">
                    <a16:creationId xmlns:a16="http://schemas.microsoft.com/office/drawing/2014/main" id="{E4B1BABB-4DC4-487D-8E64-3D157BB7D40B}"/>
                  </a:ext>
                </a:extLst>
              </p:cNvPr>
              <p:cNvSpPr>
                <a:spLocks noChangeArrowheads="1"/>
              </p:cNvSpPr>
              <p:nvPr/>
            </p:nvSpPr>
            <p:spPr bwMode="auto">
              <a:xfrm>
                <a:off x="250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Rectangle 1197">
                <a:extLst>
                  <a:ext uri="{FF2B5EF4-FFF2-40B4-BE49-F238E27FC236}">
                    <a16:creationId xmlns:a16="http://schemas.microsoft.com/office/drawing/2014/main" id="{842CE54E-C475-47A2-B40F-95CFA80A7B0C}"/>
                  </a:ext>
                </a:extLst>
              </p:cNvPr>
              <p:cNvSpPr>
                <a:spLocks noChangeArrowheads="1"/>
              </p:cNvSpPr>
              <p:nvPr/>
            </p:nvSpPr>
            <p:spPr bwMode="auto">
              <a:xfrm>
                <a:off x="26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Rectangle 1198">
                <a:extLst>
                  <a:ext uri="{FF2B5EF4-FFF2-40B4-BE49-F238E27FC236}">
                    <a16:creationId xmlns:a16="http://schemas.microsoft.com/office/drawing/2014/main" id="{FF3377FC-B6BF-4ECA-8398-C9A8025D0568}"/>
                  </a:ext>
                </a:extLst>
              </p:cNvPr>
              <p:cNvSpPr>
                <a:spLocks noChangeArrowheads="1"/>
              </p:cNvSpPr>
              <p:nvPr/>
            </p:nvSpPr>
            <p:spPr bwMode="auto">
              <a:xfrm>
                <a:off x="2501"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Rectangle 1199">
                <a:extLst>
                  <a:ext uri="{FF2B5EF4-FFF2-40B4-BE49-F238E27FC236}">
                    <a16:creationId xmlns:a16="http://schemas.microsoft.com/office/drawing/2014/main" id="{F64E74D0-A29A-427F-98F0-B49392D78F83}"/>
                  </a:ext>
                </a:extLst>
              </p:cNvPr>
              <p:cNvSpPr>
                <a:spLocks noChangeArrowheads="1"/>
              </p:cNvSpPr>
              <p:nvPr/>
            </p:nvSpPr>
            <p:spPr bwMode="auto">
              <a:xfrm>
                <a:off x="25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Rectangle 1200">
                <a:extLst>
                  <a:ext uri="{FF2B5EF4-FFF2-40B4-BE49-F238E27FC236}">
                    <a16:creationId xmlns:a16="http://schemas.microsoft.com/office/drawing/2014/main" id="{199B12B3-40D7-48C5-9C76-9CF2629447C8}"/>
                  </a:ext>
                </a:extLst>
              </p:cNvPr>
              <p:cNvSpPr>
                <a:spLocks noChangeArrowheads="1"/>
              </p:cNvSpPr>
              <p:nvPr/>
            </p:nvSpPr>
            <p:spPr bwMode="auto">
              <a:xfrm>
                <a:off x="26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45" name="Rectangle 1201">
                <a:extLst>
                  <a:ext uri="{FF2B5EF4-FFF2-40B4-BE49-F238E27FC236}">
                    <a16:creationId xmlns:a16="http://schemas.microsoft.com/office/drawing/2014/main" id="{DB10F9A2-D947-4651-AAD1-1A0C6304A970}"/>
                  </a:ext>
                </a:extLst>
              </p:cNvPr>
              <p:cNvSpPr>
                <a:spLocks noChangeArrowheads="1"/>
              </p:cNvSpPr>
              <p:nvPr/>
            </p:nvSpPr>
            <p:spPr bwMode="auto">
              <a:xfrm>
                <a:off x="2727"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Rectangle 1202">
                <a:extLst>
                  <a:ext uri="{FF2B5EF4-FFF2-40B4-BE49-F238E27FC236}">
                    <a16:creationId xmlns:a16="http://schemas.microsoft.com/office/drawing/2014/main" id="{87D231E8-F7A3-4D0C-972A-A0D5BEF2084D}"/>
                  </a:ext>
                </a:extLst>
              </p:cNvPr>
              <p:cNvSpPr>
                <a:spLocks noChangeArrowheads="1"/>
              </p:cNvSpPr>
              <p:nvPr/>
            </p:nvSpPr>
            <p:spPr bwMode="auto">
              <a:xfrm>
                <a:off x="27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Rectangle 1203">
                <a:extLst>
                  <a:ext uri="{FF2B5EF4-FFF2-40B4-BE49-F238E27FC236}">
                    <a16:creationId xmlns:a16="http://schemas.microsoft.com/office/drawing/2014/main" id="{D076BDDD-3654-470E-BE4C-01563DFC9D25}"/>
                  </a:ext>
                </a:extLst>
              </p:cNvPr>
              <p:cNvSpPr>
                <a:spLocks noChangeArrowheads="1"/>
              </p:cNvSpPr>
              <p:nvPr/>
            </p:nvSpPr>
            <p:spPr bwMode="auto">
              <a:xfrm>
                <a:off x="290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Rectangle 1204">
                <a:extLst>
                  <a:ext uri="{FF2B5EF4-FFF2-40B4-BE49-F238E27FC236}">
                    <a16:creationId xmlns:a16="http://schemas.microsoft.com/office/drawing/2014/main" id="{9FB042CD-DA3C-4976-A8C7-C4FBFB28A737}"/>
                  </a:ext>
                </a:extLst>
              </p:cNvPr>
              <p:cNvSpPr>
                <a:spLocks noChangeArrowheads="1"/>
              </p:cNvSpPr>
              <p:nvPr/>
            </p:nvSpPr>
            <p:spPr bwMode="auto">
              <a:xfrm>
                <a:off x="2727"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Rectangle 1205">
                <a:extLst>
                  <a:ext uri="{FF2B5EF4-FFF2-40B4-BE49-F238E27FC236}">
                    <a16:creationId xmlns:a16="http://schemas.microsoft.com/office/drawing/2014/main" id="{D101D545-FF5B-453A-8E62-CADC0F54311B}"/>
                  </a:ext>
                </a:extLst>
              </p:cNvPr>
              <p:cNvSpPr>
                <a:spLocks noChangeArrowheads="1"/>
              </p:cNvSpPr>
              <p:nvPr/>
            </p:nvSpPr>
            <p:spPr bwMode="auto">
              <a:xfrm>
                <a:off x="27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Rectangle 1206">
                <a:extLst>
                  <a:ext uri="{FF2B5EF4-FFF2-40B4-BE49-F238E27FC236}">
                    <a16:creationId xmlns:a16="http://schemas.microsoft.com/office/drawing/2014/main" id="{BD28CD8D-A7ED-4678-839D-14C533672A7E}"/>
                  </a:ext>
                </a:extLst>
              </p:cNvPr>
              <p:cNvSpPr>
                <a:spLocks noChangeArrowheads="1"/>
              </p:cNvSpPr>
              <p:nvPr/>
            </p:nvSpPr>
            <p:spPr bwMode="auto">
              <a:xfrm>
                <a:off x="28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51" name="Rectangle 1207">
                <a:extLst>
                  <a:ext uri="{FF2B5EF4-FFF2-40B4-BE49-F238E27FC236}">
                    <a16:creationId xmlns:a16="http://schemas.microsoft.com/office/drawing/2014/main" id="{A0220358-0AC2-4B29-80FB-29F298EAA5B3}"/>
                  </a:ext>
                </a:extLst>
              </p:cNvPr>
              <p:cNvSpPr>
                <a:spLocks noChangeArrowheads="1"/>
              </p:cNvSpPr>
              <p:nvPr/>
            </p:nvSpPr>
            <p:spPr bwMode="auto">
              <a:xfrm>
                <a:off x="29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Rectangle 1208">
                <a:extLst>
                  <a:ext uri="{FF2B5EF4-FFF2-40B4-BE49-F238E27FC236}">
                    <a16:creationId xmlns:a16="http://schemas.microsoft.com/office/drawing/2014/main" id="{D5822B53-0869-4C24-9851-603161DB6682}"/>
                  </a:ext>
                </a:extLst>
              </p:cNvPr>
              <p:cNvSpPr>
                <a:spLocks noChangeArrowheads="1"/>
              </p:cNvSpPr>
              <p:nvPr/>
            </p:nvSpPr>
            <p:spPr bwMode="auto">
              <a:xfrm>
                <a:off x="295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Rectangle 1209">
                <a:extLst>
                  <a:ext uri="{FF2B5EF4-FFF2-40B4-BE49-F238E27FC236}">
                    <a16:creationId xmlns:a16="http://schemas.microsoft.com/office/drawing/2014/main" id="{284BE706-3B46-4D0F-8DF5-652E5250AF2B}"/>
                  </a:ext>
                </a:extLst>
              </p:cNvPr>
              <p:cNvSpPr>
                <a:spLocks noChangeArrowheads="1"/>
              </p:cNvSpPr>
              <p:nvPr/>
            </p:nvSpPr>
            <p:spPr bwMode="auto">
              <a:xfrm>
                <a:off x="3135"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1411">
              <a:extLst>
                <a:ext uri="{FF2B5EF4-FFF2-40B4-BE49-F238E27FC236}">
                  <a16:creationId xmlns:a16="http://schemas.microsoft.com/office/drawing/2014/main" id="{34F091F5-89F7-44D6-BA95-FA28360D260E}"/>
                </a:ext>
              </a:extLst>
            </p:cNvPr>
            <p:cNvGrpSpPr>
              <a:grpSpLocks/>
            </p:cNvGrpSpPr>
            <p:nvPr/>
          </p:nvGrpSpPr>
          <p:grpSpPr bwMode="auto">
            <a:xfrm>
              <a:off x="334" y="2756"/>
              <a:ext cx="4868" cy="473"/>
              <a:chOff x="334" y="2756"/>
              <a:chExt cx="4868" cy="473"/>
            </a:xfrm>
          </p:grpSpPr>
          <p:sp>
            <p:nvSpPr>
              <p:cNvPr id="2654" name="Rectangle 1211">
                <a:extLst>
                  <a:ext uri="{FF2B5EF4-FFF2-40B4-BE49-F238E27FC236}">
                    <a16:creationId xmlns:a16="http://schemas.microsoft.com/office/drawing/2014/main" id="{F61D8E95-A149-4D75-97F0-94A080D20FBB}"/>
                  </a:ext>
                </a:extLst>
              </p:cNvPr>
              <p:cNvSpPr>
                <a:spLocks noChangeArrowheads="1"/>
              </p:cNvSpPr>
              <p:nvPr/>
            </p:nvSpPr>
            <p:spPr bwMode="auto">
              <a:xfrm>
                <a:off x="29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Rectangle 1212">
                <a:extLst>
                  <a:ext uri="{FF2B5EF4-FFF2-40B4-BE49-F238E27FC236}">
                    <a16:creationId xmlns:a16="http://schemas.microsoft.com/office/drawing/2014/main" id="{954E0C17-A6C2-496D-8D8D-FB7A1B486DDE}"/>
                  </a:ext>
                </a:extLst>
              </p:cNvPr>
              <p:cNvSpPr>
                <a:spLocks noChangeArrowheads="1"/>
              </p:cNvSpPr>
              <p:nvPr/>
            </p:nvSpPr>
            <p:spPr bwMode="auto">
              <a:xfrm>
                <a:off x="2984"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Rectangle 1213">
                <a:extLst>
                  <a:ext uri="{FF2B5EF4-FFF2-40B4-BE49-F238E27FC236}">
                    <a16:creationId xmlns:a16="http://schemas.microsoft.com/office/drawing/2014/main" id="{AB1CC577-8579-49DB-AF23-763B5B455692}"/>
                  </a:ext>
                </a:extLst>
              </p:cNvPr>
              <p:cNvSpPr>
                <a:spLocks noChangeArrowheads="1"/>
              </p:cNvSpPr>
              <p:nvPr/>
            </p:nvSpPr>
            <p:spPr bwMode="auto">
              <a:xfrm>
                <a:off x="305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57" name="Rectangle 1214">
                <a:extLst>
                  <a:ext uri="{FF2B5EF4-FFF2-40B4-BE49-F238E27FC236}">
                    <a16:creationId xmlns:a16="http://schemas.microsoft.com/office/drawing/2014/main" id="{BC357432-41CF-4BBE-B80B-5E43AA8B183F}"/>
                  </a:ext>
                </a:extLst>
              </p:cNvPr>
              <p:cNvSpPr>
                <a:spLocks noChangeArrowheads="1"/>
              </p:cNvSpPr>
              <p:nvPr/>
            </p:nvSpPr>
            <p:spPr bwMode="auto">
              <a:xfrm>
                <a:off x="317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Rectangle 1215">
                <a:extLst>
                  <a:ext uri="{FF2B5EF4-FFF2-40B4-BE49-F238E27FC236}">
                    <a16:creationId xmlns:a16="http://schemas.microsoft.com/office/drawing/2014/main" id="{358C21A6-6E28-43D8-814C-CD5CC16043F1}"/>
                  </a:ext>
                </a:extLst>
              </p:cNvPr>
              <p:cNvSpPr>
                <a:spLocks noChangeArrowheads="1"/>
              </p:cNvSpPr>
              <p:nvPr/>
            </p:nvSpPr>
            <p:spPr bwMode="auto">
              <a:xfrm>
                <a:off x="317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Rectangle 1216">
                <a:extLst>
                  <a:ext uri="{FF2B5EF4-FFF2-40B4-BE49-F238E27FC236}">
                    <a16:creationId xmlns:a16="http://schemas.microsoft.com/office/drawing/2014/main" id="{4F782236-2585-4961-B3BA-D89C4519F03C}"/>
                  </a:ext>
                </a:extLst>
              </p:cNvPr>
              <p:cNvSpPr>
                <a:spLocks noChangeArrowheads="1"/>
              </p:cNvSpPr>
              <p:nvPr/>
            </p:nvSpPr>
            <p:spPr bwMode="auto">
              <a:xfrm>
                <a:off x="335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Rectangle 1217">
                <a:extLst>
                  <a:ext uri="{FF2B5EF4-FFF2-40B4-BE49-F238E27FC236}">
                    <a16:creationId xmlns:a16="http://schemas.microsoft.com/office/drawing/2014/main" id="{FD1A17D7-1D6C-4D5C-A217-69AF5D09ECC2}"/>
                  </a:ext>
                </a:extLst>
              </p:cNvPr>
              <p:cNvSpPr>
                <a:spLocks noChangeArrowheads="1"/>
              </p:cNvSpPr>
              <p:nvPr/>
            </p:nvSpPr>
            <p:spPr bwMode="auto">
              <a:xfrm>
                <a:off x="317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Rectangle 1218">
                <a:extLst>
                  <a:ext uri="{FF2B5EF4-FFF2-40B4-BE49-F238E27FC236}">
                    <a16:creationId xmlns:a16="http://schemas.microsoft.com/office/drawing/2014/main" id="{7362FC10-7372-4A4E-AE22-D0C46DAD527C}"/>
                  </a:ext>
                </a:extLst>
              </p:cNvPr>
              <p:cNvSpPr>
                <a:spLocks noChangeArrowheads="1"/>
              </p:cNvSpPr>
              <p:nvPr/>
            </p:nvSpPr>
            <p:spPr bwMode="auto">
              <a:xfrm>
                <a:off x="32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Rectangle 1219">
                <a:extLst>
                  <a:ext uri="{FF2B5EF4-FFF2-40B4-BE49-F238E27FC236}">
                    <a16:creationId xmlns:a16="http://schemas.microsoft.com/office/drawing/2014/main" id="{A04F14B1-5E3D-4D73-A718-3E9F4FADC69F}"/>
                  </a:ext>
                </a:extLst>
              </p:cNvPr>
              <p:cNvSpPr>
                <a:spLocks noChangeArrowheads="1"/>
              </p:cNvSpPr>
              <p:nvPr/>
            </p:nvSpPr>
            <p:spPr bwMode="auto">
              <a:xfrm>
                <a:off x="32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3" name="Rectangle 1220">
                <a:extLst>
                  <a:ext uri="{FF2B5EF4-FFF2-40B4-BE49-F238E27FC236}">
                    <a16:creationId xmlns:a16="http://schemas.microsoft.com/office/drawing/2014/main" id="{4F9FD643-41D6-4DC8-9328-3B6E04BD4CE5}"/>
                  </a:ext>
                </a:extLst>
              </p:cNvPr>
              <p:cNvSpPr>
                <a:spLocks noChangeArrowheads="1"/>
              </p:cNvSpPr>
              <p:nvPr/>
            </p:nvSpPr>
            <p:spPr bwMode="auto">
              <a:xfrm>
                <a:off x="3402"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Rectangle 1221">
                <a:extLst>
                  <a:ext uri="{FF2B5EF4-FFF2-40B4-BE49-F238E27FC236}">
                    <a16:creationId xmlns:a16="http://schemas.microsoft.com/office/drawing/2014/main" id="{87F7A989-3989-43AB-ADD6-9FB82D77BED3}"/>
                  </a:ext>
                </a:extLst>
              </p:cNvPr>
              <p:cNvSpPr>
                <a:spLocks noChangeArrowheads="1"/>
              </p:cNvSpPr>
              <p:nvPr/>
            </p:nvSpPr>
            <p:spPr bwMode="auto">
              <a:xfrm>
                <a:off x="34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Rectangle 1222">
                <a:extLst>
                  <a:ext uri="{FF2B5EF4-FFF2-40B4-BE49-F238E27FC236}">
                    <a16:creationId xmlns:a16="http://schemas.microsoft.com/office/drawing/2014/main" id="{FBB58DFF-BEF6-46BB-9649-4528EEE2B64A}"/>
                  </a:ext>
                </a:extLst>
              </p:cNvPr>
              <p:cNvSpPr>
                <a:spLocks noChangeArrowheads="1"/>
              </p:cNvSpPr>
              <p:nvPr/>
            </p:nvSpPr>
            <p:spPr bwMode="auto">
              <a:xfrm>
                <a:off x="35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Rectangle 1223">
                <a:extLst>
                  <a:ext uri="{FF2B5EF4-FFF2-40B4-BE49-F238E27FC236}">
                    <a16:creationId xmlns:a16="http://schemas.microsoft.com/office/drawing/2014/main" id="{6F111B00-2D5E-4683-9B51-FC6E5A42F38C}"/>
                  </a:ext>
                </a:extLst>
              </p:cNvPr>
              <p:cNvSpPr>
                <a:spLocks noChangeArrowheads="1"/>
              </p:cNvSpPr>
              <p:nvPr/>
            </p:nvSpPr>
            <p:spPr bwMode="auto">
              <a:xfrm>
                <a:off x="3402"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Rectangle 1224">
                <a:extLst>
                  <a:ext uri="{FF2B5EF4-FFF2-40B4-BE49-F238E27FC236}">
                    <a16:creationId xmlns:a16="http://schemas.microsoft.com/office/drawing/2014/main" id="{DA83FEF5-BA4E-4236-8C14-596EEDC80978}"/>
                  </a:ext>
                </a:extLst>
              </p:cNvPr>
              <p:cNvSpPr>
                <a:spLocks noChangeArrowheads="1"/>
              </p:cNvSpPr>
              <p:nvPr/>
            </p:nvSpPr>
            <p:spPr bwMode="auto">
              <a:xfrm>
                <a:off x="34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Rectangle 1225">
                <a:extLst>
                  <a:ext uri="{FF2B5EF4-FFF2-40B4-BE49-F238E27FC236}">
                    <a16:creationId xmlns:a16="http://schemas.microsoft.com/office/drawing/2014/main" id="{394DF8F9-0EAB-4A2C-A741-86E42661D398}"/>
                  </a:ext>
                </a:extLst>
              </p:cNvPr>
              <p:cNvSpPr>
                <a:spLocks noChangeArrowheads="1"/>
              </p:cNvSpPr>
              <p:nvPr/>
            </p:nvSpPr>
            <p:spPr bwMode="auto">
              <a:xfrm>
                <a:off x="350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9" name="Rectangle 1226">
                <a:extLst>
                  <a:ext uri="{FF2B5EF4-FFF2-40B4-BE49-F238E27FC236}">
                    <a16:creationId xmlns:a16="http://schemas.microsoft.com/office/drawing/2014/main" id="{5ADCE455-F33C-4E88-A98B-A2D2DCBADE89}"/>
                  </a:ext>
                </a:extLst>
              </p:cNvPr>
              <p:cNvSpPr>
                <a:spLocks noChangeArrowheads="1"/>
              </p:cNvSpPr>
              <p:nvPr/>
            </p:nvSpPr>
            <p:spPr bwMode="auto">
              <a:xfrm>
                <a:off x="37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0" name="Rectangle 1227">
                <a:extLst>
                  <a:ext uri="{FF2B5EF4-FFF2-40B4-BE49-F238E27FC236}">
                    <a16:creationId xmlns:a16="http://schemas.microsoft.com/office/drawing/2014/main" id="{C3C13673-06AF-4CC1-8743-735D786DC6DD}"/>
                  </a:ext>
                </a:extLst>
              </p:cNvPr>
              <p:cNvSpPr>
                <a:spLocks noChangeArrowheads="1"/>
              </p:cNvSpPr>
              <p:nvPr/>
            </p:nvSpPr>
            <p:spPr bwMode="auto">
              <a:xfrm>
                <a:off x="4521" y="276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1" name="Rectangle 1228">
                <a:extLst>
                  <a:ext uri="{FF2B5EF4-FFF2-40B4-BE49-F238E27FC236}">
                    <a16:creationId xmlns:a16="http://schemas.microsoft.com/office/drawing/2014/main" id="{6CDB437A-2579-4552-BE91-515EC6403D27}"/>
                  </a:ext>
                </a:extLst>
              </p:cNvPr>
              <p:cNvSpPr>
                <a:spLocks noChangeArrowheads="1"/>
              </p:cNvSpPr>
              <p:nvPr/>
            </p:nvSpPr>
            <p:spPr bwMode="auto">
              <a:xfrm>
                <a:off x="334" y="275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2" name="Rectangle 1229">
                <a:extLst>
                  <a:ext uri="{FF2B5EF4-FFF2-40B4-BE49-F238E27FC236}">
                    <a16:creationId xmlns:a16="http://schemas.microsoft.com/office/drawing/2014/main" id="{EFA6240E-83E5-4662-B1E5-D334499171EB}"/>
                  </a:ext>
                </a:extLst>
              </p:cNvPr>
              <p:cNvSpPr>
                <a:spLocks noChangeArrowheads="1"/>
              </p:cNvSpPr>
              <p:nvPr/>
            </p:nvSpPr>
            <p:spPr bwMode="auto">
              <a:xfrm>
                <a:off x="11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Rectangle 1230">
                <a:extLst>
                  <a:ext uri="{FF2B5EF4-FFF2-40B4-BE49-F238E27FC236}">
                    <a16:creationId xmlns:a16="http://schemas.microsoft.com/office/drawing/2014/main" id="{9D9058AB-5078-4DFD-B68F-6DE7E99F7200}"/>
                  </a:ext>
                </a:extLst>
              </p:cNvPr>
              <p:cNvSpPr>
                <a:spLocks noChangeArrowheads="1"/>
              </p:cNvSpPr>
              <p:nvPr/>
            </p:nvSpPr>
            <p:spPr bwMode="auto">
              <a:xfrm>
                <a:off x="11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Rectangle 1231">
                <a:extLst>
                  <a:ext uri="{FF2B5EF4-FFF2-40B4-BE49-F238E27FC236}">
                    <a16:creationId xmlns:a16="http://schemas.microsoft.com/office/drawing/2014/main" id="{444D89DB-3B38-4F56-9681-709E4691C8EC}"/>
                  </a:ext>
                </a:extLst>
              </p:cNvPr>
              <p:cNvSpPr>
                <a:spLocks noChangeArrowheads="1"/>
              </p:cNvSpPr>
              <p:nvPr/>
            </p:nvSpPr>
            <p:spPr bwMode="auto">
              <a:xfrm>
                <a:off x="13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Rectangle 1232">
                <a:extLst>
                  <a:ext uri="{FF2B5EF4-FFF2-40B4-BE49-F238E27FC236}">
                    <a16:creationId xmlns:a16="http://schemas.microsoft.com/office/drawing/2014/main" id="{718FFC3B-4F28-475C-A697-EF760A1BFACE}"/>
                  </a:ext>
                </a:extLst>
              </p:cNvPr>
              <p:cNvSpPr>
                <a:spLocks noChangeArrowheads="1"/>
              </p:cNvSpPr>
              <p:nvPr/>
            </p:nvSpPr>
            <p:spPr bwMode="auto">
              <a:xfrm>
                <a:off x="137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Rectangle 1233">
                <a:extLst>
                  <a:ext uri="{FF2B5EF4-FFF2-40B4-BE49-F238E27FC236}">
                    <a16:creationId xmlns:a16="http://schemas.microsoft.com/office/drawing/2014/main" id="{AE1746C8-AB2D-49EE-B652-90A19A818E4D}"/>
                  </a:ext>
                </a:extLst>
              </p:cNvPr>
              <p:cNvSpPr>
                <a:spLocks noChangeArrowheads="1"/>
              </p:cNvSpPr>
              <p:nvPr/>
            </p:nvSpPr>
            <p:spPr bwMode="auto">
              <a:xfrm>
                <a:off x="15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Rectangle 1234">
                <a:extLst>
                  <a:ext uri="{FF2B5EF4-FFF2-40B4-BE49-F238E27FC236}">
                    <a16:creationId xmlns:a16="http://schemas.microsoft.com/office/drawing/2014/main" id="{52AEE2C8-BD6F-4427-A75A-350B828D6431}"/>
                  </a:ext>
                </a:extLst>
              </p:cNvPr>
              <p:cNvSpPr>
                <a:spLocks noChangeArrowheads="1"/>
              </p:cNvSpPr>
              <p:nvPr/>
            </p:nvSpPr>
            <p:spPr bwMode="auto">
              <a:xfrm>
                <a:off x="160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Rectangle 1235">
                <a:extLst>
                  <a:ext uri="{FF2B5EF4-FFF2-40B4-BE49-F238E27FC236}">
                    <a16:creationId xmlns:a16="http://schemas.microsoft.com/office/drawing/2014/main" id="{6BEEAF3B-4D23-48EB-8262-BDD65B370D3C}"/>
                  </a:ext>
                </a:extLst>
              </p:cNvPr>
              <p:cNvSpPr>
                <a:spLocks noChangeArrowheads="1"/>
              </p:cNvSpPr>
              <p:nvPr/>
            </p:nvSpPr>
            <p:spPr bwMode="auto">
              <a:xfrm>
                <a:off x="18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Rectangle 1236">
                <a:extLst>
                  <a:ext uri="{FF2B5EF4-FFF2-40B4-BE49-F238E27FC236}">
                    <a16:creationId xmlns:a16="http://schemas.microsoft.com/office/drawing/2014/main" id="{3E020832-39D7-4144-B032-11F256FEE742}"/>
                  </a:ext>
                </a:extLst>
              </p:cNvPr>
              <p:cNvSpPr>
                <a:spLocks noChangeArrowheads="1"/>
              </p:cNvSpPr>
              <p:nvPr/>
            </p:nvSpPr>
            <p:spPr bwMode="auto">
              <a:xfrm>
                <a:off x="182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Rectangle 1237">
                <a:extLst>
                  <a:ext uri="{FF2B5EF4-FFF2-40B4-BE49-F238E27FC236}">
                    <a16:creationId xmlns:a16="http://schemas.microsoft.com/office/drawing/2014/main" id="{011E7A02-13CA-47E1-8CD6-92F0FFBAC254}"/>
                  </a:ext>
                </a:extLst>
              </p:cNvPr>
              <p:cNvSpPr>
                <a:spLocks noChangeArrowheads="1"/>
              </p:cNvSpPr>
              <p:nvPr/>
            </p:nvSpPr>
            <p:spPr bwMode="auto">
              <a:xfrm>
                <a:off x="20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Rectangle 1238">
                <a:extLst>
                  <a:ext uri="{FF2B5EF4-FFF2-40B4-BE49-F238E27FC236}">
                    <a16:creationId xmlns:a16="http://schemas.microsoft.com/office/drawing/2014/main" id="{2F87473F-A52D-4D53-9EB5-67E13989C6F9}"/>
                  </a:ext>
                </a:extLst>
              </p:cNvPr>
              <p:cNvSpPr>
                <a:spLocks noChangeArrowheads="1"/>
              </p:cNvSpPr>
              <p:nvPr/>
            </p:nvSpPr>
            <p:spPr bwMode="auto">
              <a:xfrm>
                <a:off x="20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Rectangle 1239">
                <a:extLst>
                  <a:ext uri="{FF2B5EF4-FFF2-40B4-BE49-F238E27FC236}">
                    <a16:creationId xmlns:a16="http://schemas.microsoft.com/office/drawing/2014/main" id="{D1D6F27A-063B-4D99-8DE0-AB189CDA1CF6}"/>
                  </a:ext>
                </a:extLst>
              </p:cNvPr>
              <p:cNvSpPr>
                <a:spLocks noChangeArrowheads="1"/>
              </p:cNvSpPr>
              <p:nvPr/>
            </p:nvSpPr>
            <p:spPr bwMode="auto">
              <a:xfrm>
                <a:off x="22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Rectangle 1240">
                <a:extLst>
                  <a:ext uri="{FF2B5EF4-FFF2-40B4-BE49-F238E27FC236}">
                    <a16:creationId xmlns:a16="http://schemas.microsoft.com/office/drawing/2014/main" id="{902862F9-6D4E-4948-9607-99FAF3F0F96D}"/>
                  </a:ext>
                </a:extLst>
              </p:cNvPr>
              <p:cNvSpPr>
                <a:spLocks noChangeArrowheads="1"/>
              </p:cNvSpPr>
              <p:nvPr/>
            </p:nvSpPr>
            <p:spPr bwMode="auto">
              <a:xfrm>
                <a:off x="2276"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Rectangle 1241">
                <a:extLst>
                  <a:ext uri="{FF2B5EF4-FFF2-40B4-BE49-F238E27FC236}">
                    <a16:creationId xmlns:a16="http://schemas.microsoft.com/office/drawing/2014/main" id="{FDC5C298-9372-4B7F-B599-86F7055A407D}"/>
                  </a:ext>
                </a:extLst>
              </p:cNvPr>
              <p:cNvSpPr>
                <a:spLocks noChangeArrowheads="1"/>
              </p:cNvSpPr>
              <p:nvPr/>
            </p:nvSpPr>
            <p:spPr bwMode="auto">
              <a:xfrm>
                <a:off x="24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Rectangle 1242">
                <a:extLst>
                  <a:ext uri="{FF2B5EF4-FFF2-40B4-BE49-F238E27FC236}">
                    <a16:creationId xmlns:a16="http://schemas.microsoft.com/office/drawing/2014/main" id="{0DB5828F-8C9A-416E-AAA9-B5E5DE2DFC07}"/>
                  </a:ext>
                </a:extLst>
              </p:cNvPr>
              <p:cNvSpPr>
                <a:spLocks noChangeArrowheads="1"/>
              </p:cNvSpPr>
              <p:nvPr/>
            </p:nvSpPr>
            <p:spPr bwMode="auto">
              <a:xfrm>
                <a:off x="25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Rectangle 1243">
                <a:extLst>
                  <a:ext uri="{FF2B5EF4-FFF2-40B4-BE49-F238E27FC236}">
                    <a16:creationId xmlns:a16="http://schemas.microsoft.com/office/drawing/2014/main" id="{6209E1D8-EAEF-4CE9-8F6C-D67599AB0D2C}"/>
                  </a:ext>
                </a:extLst>
              </p:cNvPr>
              <p:cNvSpPr>
                <a:spLocks noChangeArrowheads="1"/>
              </p:cNvSpPr>
              <p:nvPr/>
            </p:nvSpPr>
            <p:spPr bwMode="auto">
              <a:xfrm>
                <a:off x="27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Rectangle 1244">
                <a:extLst>
                  <a:ext uri="{FF2B5EF4-FFF2-40B4-BE49-F238E27FC236}">
                    <a16:creationId xmlns:a16="http://schemas.microsoft.com/office/drawing/2014/main" id="{05844351-5EF9-4910-A058-F67A018FAFDD}"/>
                  </a:ext>
                </a:extLst>
              </p:cNvPr>
              <p:cNvSpPr>
                <a:spLocks noChangeArrowheads="1"/>
              </p:cNvSpPr>
              <p:nvPr/>
            </p:nvSpPr>
            <p:spPr bwMode="auto">
              <a:xfrm>
                <a:off x="2727"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Rectangle 1245">
                <a:extLst>
                  <a:ext uri="{FF2B5EF4-FFF2-40B4-BE49-F238E27FC236}">
                    <a16:creationId xmlns:a16="http://schemas.microsoft.com/office/drawing/2014/main" id="{554EF1F0-CC67-48AF-8602-801EF7AF00C9}"/>
                  </a:ext>
                </a:extLst>
              </p:cNvPr>
              <p:cNvSpPr>
                <a:spLocks noChangeArrowheads="1"/>
              </p:cNvSpPr>
              <p:nvPr/>
            </p:nvSpPr>
            <p:spPr bwMode="auto">
              <a:xfrm>
                <a:off x="29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Rectangle 1246">
                <a:extLst>
                  <a:ext uri="{FF2B5EF4-FFF2-40B4-BE49-F238E27FC236}">
                    <a16:creationId xmlns:a16="http://schemas.microsoft.com/office/drawing/2014/main" id="{EB41D0DF-7E83-454D-A780-3C3167380426}"/>
                  </a:ext>
                </a:extLst>
              </p:cNvPr>
              <p:cNvSpPr>
                <a:spLocks noChangeArrowheads="1"/>
              </p:cNvSpPr>
              <p:nvPr/>
            </p:nvSpPr>
            <p:spPr bwMode="auto">
              <a:xfrm>
                <a:off x="295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Rectangle 1247">
                <a:extLst>
                  <a:ext uri="{FF2B5EF4-FFF2-40B4-BE49-F238E27FC236}">
                    <a16:creationId xmlns:a16="http://schemas.microsoft.com/office/drawing/2014/main" id="{4D76E620-43C5-4128-B079-942902FE564D}"/>
                  </a:ext>
                </a:extLst>
              </p:cNvPr>
              <p:cNvSpPr>
                <a:spLocks noChangeArrowheads="1"/>
              </p:cNvSpPr>
              <p:nvPr/>
            </p:nvSpPr>
            <p:spPr bwMode="auto">
              <a:xfrm>
                <a:off x="316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Rectangle 1248">
                <a:extLst>
                  <a:ext uri="{FF2B5EF4-FFF2-40B4-BE49-F238E27FC236}">
                    <a16:creationId xmlns:a16="http://schemas.microsoft.com/office/drawing/2014/main" id="{DBA9D37A-51A5-4EBE-8C3E-9AC340C964DD}"/>
                  </a:ext>
                </a:extLst>
              </p:cNvPr>
              <p:cNvSpPr>
                <a:spLocks noChangeArrowheads="1"/>
              </p:cNvSpPr>
              <p:nvPr/>
            </p:nvSpPr>
            <p:spPr bwMode="auto">
              <a:xfrm>
                <a:off x="317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Rectangle 1249">
                <a:extLst>
                  <a:ext uri="{FF2B5EF4-FFF2-40B4-BE49-F238E27FC236}">
                    <a16:creationId xmlns:a16="http://schemas.microsoft.com/office/drawing/2014/main" id="{8AE1BA77-03E8-49A9-BB43-ED42DD82C098}"/>
                  </a:ext>
                </a:extLst>
              </p:cNvPr>
              <p:cNvSpPr>
                <a:spLocks noChangeArrowheads="1"/>
              </p:cNvSpPr>
              <p:nvPr/>
            </p:nvSpPr>
            <p:spPr bwMode="auto">
              <a:xfrm>
                <a:off x="33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Rectangle 1250">
                <a:extLst>
                  <a:ext uri="{FF2B5EF4-FFF2-40B4-BE49-F238E27FC236}">
                    <a16:creationId xmlns:a16="http://schemas.microsoft.com/office/drawing/2014/main" id="{2646DC6C-0625-499A-951D-4F6E4A192A21}"/>
                  </a:ext>
                </a:extLst>
              </p:cNvPr>
              <p:cNvSpPr>
                <a:spLocks noChangeArrowheads="1"/>
              </p:cNvSpPr>
              <p:nvPr/>
            </p:nvSpPr>
            <p:spPr bwMode="auto">
              <a:xfrm>
                <a:off x="34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Rectangle 1251">
                <a:extLst>
                  <a:ext uri="{FF2B5EF4-FFF2-40B4-BE49-F238E27FC236}">
                    <a16:creationId xmlns:a16="http://schemas.microsoft.com/office/drawing/2014/main" id="{67AEA72D-52A2-4F5C-B024-008DF2F65D54}"/>
                  </a:ext>
                </a:extLst>
              </p:cNvPr>
              <p:cNvSpPr>
                <a:spLocks noChangeArrowheads="1"/>
              </p:cNvSpPr>
              <p:nvPr/>
            </p:nvSpPr>
            <p:spPr bwMode="auto">
              <a:xfrm>
                <a:off x="3617" y="275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Rectangle 1252">
                <a:extLst>
                  <a:ext uri="{FF2B5EF4-FFF2-40B4-BE49-F238E27FC236}">
                    <a16:creationId xmlns:a16="http://schemas.microsoft.com/office/drawing/2014/main" id="{9D303ACB-A9A7-4BE8-A1A7-1B2D5E526216}"/>
                  </a:ext>
                </a:extLst>
              </p:cNvPr>
              <p:cNvSpPr>
                <a:spLocks noChangeArrowheads="1"/>
              </p:cNvSpPr>
              <p:nvPr/>
            </p:nvSpPr>
            <p:spPr bwMode="auto">
              <a:xfrm>
                <a:off x="362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Rectangle 1253">
                <a:extLst>
                  <a:ext uri="{FF2B5EF4-FFF2-40B4-BE49-F238E27FC236}">
                    <a16:creationId xmlns:a16="http://schemas.microsoft.com/office/drawing/2014/main" id="{5E6AD6D0-B960-4CFF-84A8-47C4307290D1}"/>
                  </a:ext>
                </a:extLst>
              </p:cNvPr>
              <p:cNvSpPr>
                <a:spLocks noChangeArrowheads="1"/>
              </p:cNvSpPr>
              <p:nvPr/>
            </p:nvSpPr>
            <p:spPr bwMode="auto">
              <a:xfrm>
                <a:off x="38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Rectangle 1254">
                <a:extLst>
                  <a:ext uri="{FF2B5EF4-FFF2-40B4-BE49-F238E27FC236}">
                    <a16:creationId xmlns:a16="http://schemas.microsoft.com/office/drawing/2014/main" id="{7C658AC0-8740-4228-8A91-EF6BD03A3C78}"/>
                  </a:ext>
                </a:extLst>
              </p:cNvPr>
              <p:cNvSpPr>
                <a:spLocks noChangeArrowheads="1"/>
              </p:cNvSpPr>
              <p:nvPr/>
            </p:nvSpPr>
            <p:spPr bwMode="auto">
              <a:xfrm>
                <a:off x="3852" y="275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Rectangle 1255">
                <a:extLst>
                  <a:ext uri="{FF2B5EF4-FFF2-40B4-BE49-F238E27FC236}">
                    <a16:creationId xmlns:a16="http://schemas.microsoft.com/office/drawing/2014/main" id="{7DC8AB57-EC94-4E33-9054-87D85E54CC8A}"/>
                  </a:ext>
                </a:extLst>
              </p:cNvPr>
              <p:cNvSpPr>
                <a:spLocks noChangeArrowheads="1"/>
              </p:cNvSpPr>
              <p:nvPr/>
            </p:nvSpPr>
            <p:spPr bwMode="auto">
              <a:xfrm>
                <a:off x="51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Rectangle 1256">
                <a:extLst>
                  <a:ext uri="{FF2B5EF4-FFF2-40B4-BE49-F238E27FC236}">
                    <a16:creationId xmlns:a16="http://schemas.microsoft.com/office/drawing/2014/main" id="{359F4321-F207-47DA-94E7-F5D470AA4E69}"/>
                  </a:ext>
                </a:extLst>
              </p:cNvPr>
              <p:cNvSpPr>
                <a:spLocks noChangeArrowheads="1"/>
              </p:cNvSpPr>
              <p:nvPr/>
            </p:nvSpPr>
            <p:spPr bwMode="auto">
              <a:xfrm>
                <a:off x="334" y="2763"/>
                <a:ext cx="4"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Rectangle 1257">
                <a:extLst>
                  <a:ext uri="{FF2B5EF4-FFF2-40B4-BE49-F238E27FC236}">
                    <a16:creationId xmlns:a16="http://schemas.microsoft.com/office/drawing/2014/main" id="{577718F8-5658-48DC-97DB-59BC94651671}"/>
                  </a:ext>
                </a:extLst>
              </p:cNvPr>
              <p:cNvSpPr>
                <a:spLocks noChangeArrowheads="1"/>
              </p:cNvSpPr>
              <p:nvPr/>
            </p:nvSpPr>
            <p:spPr bwMode="auto">
              <a:xfrm>
                <a:off x="11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Rectangle 1258">
                <a:extLst>
                  <a:ext uri="{FF2B5EF4-FFF2-40B4-BE49-F238E27FC236}">
                    <a16:creationId xmlns:a16="http://schemas.microsoft.com/office/drawing/2014/main" id="{00E0398A-C78D-4B5D-ACDF-2061AF64E542}"/>
                  </a:ext>
                </a:extLst>
              </p:cNvPr>
              <p:cNvSpPr>
                <a:spLocks noChangeArrowheads="1"/>
              </p:cNvSpPr>
              <p:nvPr/>
            </p:nvSpPr>
            <p:spPr bwMode="auto">
              <a:xfrm>
                <a:off x="13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Rectangle 1259">
                <a:extLst>
                  <a:ext uri="{FF2B5EF4-FFF2-40B4-BE49-F238E27FC236}">
                    <a16:creationId xmlns:a16="http://schemas.microsoft.com/office/drawing/2014/main" id="{FE13259F-4637-49C5-A83F-1F0E23BE12BF}"/>
                  </a:ext>
                </a:extLst>
              </p:cNvPr>
              <p:cNvSpPr>
                <a:spLocks noChangeArrowheads="1"/>
              </p:cNvSpPr>
              <p:nvPr/>
            </p:nvSpPr>
            <p:spPr bwMode="auto">
              <a:xfrm>
                <a:off x="15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Rectangle 1260">
                <a:extLst>
                  <a:ext uri="{FF2B5EF4-FFF2-40B4-BE49-F238E27FC236}">
                    <a16:creationId xmlns:a16="http://schemas.microsoft.com/office/drawing/2014/main" id="{9030E4E6-71D0-45F7-9D92-7992C66A0B1D}"/>
                  </a:ext>
                </a:extLst>
              </p:cNvPr>
              <p:cNvSpPr>
                <a:spLocks noChangeArrowheads="1"/>
              </p:cNvSpPr>
              <p:nvPr/>
            </p:nvSpPr>
            <p:spPr bwMode="auto">
              <a:xfrm>
                <a:off x="18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Rectangle 1261">
                <a:extLst>
                  <a:ext uri="{FF2B5EF4-FFF2-40B4-BE49-F238E27FC236}">
                    <a16:creationId xmlns:a16="http://schemas.microsoft.com/office/drawing/2014/main" id="{1A3F6C78-67F5-49E5-BCD5-FAF1B53B45F2}"/>
                  </a:ext>
                </a:extLst>
              </p:cNvPr>
              <p:cNvSpPr>
                <a:spLocks noChangeArrowheads="1"/>
              </p:cNvSpPr>
              <p:nvPr/>
            </p:nvSpPr>
            <p:spPr bwMode="auto">
              <a:xfrm>
                <a:off x="20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Rectangle 1262">
                <a:extLst>
                  <a:ext uri="{FF2B5EF4-FFF2-40B4-BE49-F238E27FC236}">
                    <a16:creationId xmlns:a16="http://schemas.microsoft.com/office/drawing/2014/main" id="{F7369A29-260F-4D02-9732-EC6224774183}"/>
                  </a:ext>
                </a:extLst>
              </p:cNvPr>
              <p:cNvSpPr>
                <a:spLocks noChangeArrowheads="1"/>
              </p:cNvSpPr>
              <p:nvPr/>
            </p:nvSpPr>
            <p:spPr bwMode="auto">
              <a:xfrm>
                <a:off x="22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Rectangle 1263">
                <a:extLst>
                  <a:ext uri="{FF2B5EF4-FFF2-40B4-BE49-F238E27FC236}">
                    <a16:creationId xmlns:a16="http://schemas.microsoft.com/office/drawing/2014/main" id="{49316B28-54A7-4775-A306-EAB13058C8E4}"/>
                  </a:ext>
                </a:extLst>
              </p:cNvPr>
              <p:cNvSpPr>
                <a:spLocks noChangeArrowheads="1"/>
              </p:cNvSpPr>
              <p:nvPr/>
            </p:nvSpPr>
            <p:spPr bwMode="auto">
              <a:xfrm>
                <a:off x="24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Rectangle 1264">
                <a:extLst>
                  <a:ext uri="{FF2B5EF4-FFF2-40B4-BE49-F238E27FC236}">
                    <a16:creationId xmlns:a16="http://schemas.microsoft.com/office/drawing/2014/main" id="{3CDD49A1-2B05-4B66-86E4-7D3942634EDC}"/>
                  </a:ext>
                </a:extLst>
              </p:cNvPr>
              <p:cNvSpPr>
                <a:spLocks noChangeArrowheads="1"/>
              </p:cNvSpPr>
              <p:nvPr/>
            </p:nvSpPr>
            <p:spPr bwMode="auto">
              <a:xfrm>
                <a:off x="27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Rectangle 1265">
                <a:extLst>
                  <a:ext uri="{FF2B5EF4-FFF2-40B4-BE49-F238E27FC236}">
                    <a16:creationId xmlns:a16="http://schemas.microsoft.com/office/drawing/2014/main" id="{4B838286-7044-4F6D-B6D5-9C02BB3B88A1}"/>
                  </a:ext>
                </a:extLst>
              </p:cNvPr>
              <p:cNvSpPr>
                <a:spLocks noChangeArrowheads="1"/>
              </p:cNvSpPr>
              <p:nvPr/>
            </p:nvSpPr>
            <p:spPr bwMode="auto">
              <a:xfrm>
                <a:off x="29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Rectangle 1266">
                <a:extLst>
                  <a:ext uri="{FF2B5EF4-FFF2-40B4-BE49-F238E27FC236}">
                    <a16:creationId xmlns:a16="http://schemas.microsoft.com/office/drawing/2014/main" id="{BF4D6DB7-7F43-435D-BFF5-0C7119227B58}"/>
                  </a:ext>
                </a:extLst>
              </p:cNvPr>
              <p:cNvSpPr>
                <a:spLocks noChangeArrowheads="1"/>
              </p:cNvSpPr>
              <p:nvPr/>
            </p:nvSpPr>
            <p:spPr bwMode="auto">
              <a:xfrm>
                <a:off x="316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Rectangle 1267">
                <a:extLst>
                  <a:ext uri="{FF2B5EF4-FFF2-40B4-BE49-F238E27FC236}">
                    <a16:creationId xmlns:a16="http://schemas.microsoft.com/office/drawing/2014/main" id="{13B306B5-51BA-469D-874E-69145A51917D}"/>
                  </a:ext>
                </a:extLst>
              </p:cNvPr>
              <p:cNvSpPr>
                <a:spLocks noChangeArrowheads="1"/>
              </p:cNvSpPr>
              <p:nvPr/>
            </p:nvSpPr>
            <p:spPr bwMode="auto">
              <a:xfrm>
                <a:off x="33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Rectangle 1268">
                <a:extLst>
                  <a:ext uri="{FF2B5EF4-FFF2-40B4-BE49-F238E27FC236}">
                    <a16:creationId xmlns:a16="http://schemas.microsoft.com/office/drawing/2014/main" id="{79579A6B-62CA-4AB7-AACC-CCA26F6D08F2}"/>
                  </a:ext>
                </a:extLst>
              </p:cNvPr>
              <p:cNvSpPr>
                <a:spLocks noChangeArrowheads="1"/>
              </p:cNvSpPr>
              <p:nvPr/>
            </p:nvSpPr>
            <p:spPr bwMode="auto">
              <a:xfrm>
                <a:off x="3617" y="2763"/>
                <a:ext cx="9"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Rectangle 1269">
                <a:extLst>
                  <a:ext uri="{FF2B5EF4-FFF2-40B4-BE49-F238E27FC236}">
                    <a16:creationId xmlns:a16="http://schemas.microsoft.com/office/drawing/2014/main" id="{5C64BE86-BD32-4BA2-A1DC-CB278CBB5D31}"/>
                  </a:ext>
                </a:extLst>
              </p:cNvPr>
              <p:cNvSpPr>
                <a:spLocks noChangeArrowheads="1"/>
              </p:cNvSpPr>
              <p:nvPr/>
            </p:nvSpPr>
            <p:spPr bwMode="auto">
              <a:xfrm>
                <a:off x="38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Rectangle 1270">
                <a:extLst>
                  <a:ext uri="{FF2B5EF4-FFF2-40B4-BE49-F238E27FC236}">
                    <a16:creationId xmlns:a16="http://schemas.microsoft.com/office/drawing/2014/main" id="{DDF9A27F-19FF-4A38-9D6E-D79D2D68388F}"/>
                  </a:ext>
                </a:extLst>
              </p:cNvPr>
              <p:cNvSpPr>
                <a:spLocks noChangeArrowheads="1"/>
              </p:cNvSpPr>
              <p:nvPr/>
            </p:nvSpPr>
            <p:spPr bwMode="auto">
              <a:xfrm>
                <a:off x="51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Rectangle 1271">
                <a:extLst>
                  <a:ext uri="{FF2B5EF4-FFF2-40B4-BE49-F238E27FC236}">
                    <a16:creationId xmlns:a16="http://schemas.microsoft.com/office/drawing/2014/main" id="{8C0DB398-CF06-43DC-9F4B-B03099460DD9}"/>
                  </a:ext>
                </a:extLst>
              </p:cNvPr>
              <p:cNvSpPr>
                <a:spLocks noChangeArrowheads="1"/>
              </p:cNvSpPr>
              <p:nvPr/>
            </p:nvSpPr>
            <p:spPr bwMode="auto">
              <a:xfrm>
                <a:off x="373" y="307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5" name="Rectangle 1272">
                <a:extLst>
                  <a:ext uri="{FF2B5EF4-FFF2-40B4-BE49-F238E27FC236}">
                    <a16:creationId xmlns:a16="http://schemas.microsoft.com/office/drawing/2014/main" id="{B1D628AF-643E-4CCE-8F9D-F471BC57DAB6}"/>
                  </a:ext>
                </a:extLst>
              </p:cNvPr>
              <p:cNvSpPr>
                <a:spLocks noChangeArrowheads="1"/>
              </p:cNvSpPr>
              <p:nvPr/>
            </p:nvSpPr>
            <p:spPr bwMode="auto">
              <a:xfrm>
                <a:off x="429" y="307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6" name="Rectangle 1273">
                <a:extLst>
                  <a:ext uri="{FF2B5EF4-FFF2-40B4-BE49-F238E27FC236}">
                    <a16:creationId xmlns:a16="http://schemas.microsoft.com/office/drawing/2014/main" id="{F4BED263-AAB2-4DA0-9914-0331990A451D}"/>
                  </a:ext>
                </a:extLst>
              </p:cNvPr>
              <p:cNvSpPr>
                <a:spLocks noChangeArrowheads="1"/>
              </p:cNvSpPr>
              <p:nvPr/>
            </p:nvSpPr>
            <p:spPr bwMode="auto">
              <a:xfrm>
                <a:off x="167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7" name="Rectangle 1274">
                <a:extLst>
                  <a:ext uri="{FF2B5EF4-FFF2-40B4-BE49-F238E27FC236}">
                    <a16:creationId xmlns:a16="http://schemas.microsoft.com/office/drawing/2014/main" id="{78851EA4-CF2B-4EA2-9C4F-CD07258108FE}"/>
                  </a:ext>
                </a:extLst>
              </p:cNvPr>
              <p:cNvSpPr>
                <a:spLocks noChangeArrowheads="1"/>
              </p:cNvSpPr>
              <p:nvPr/>
            </p:nvSpPr>
            <p:spPr bwMode="auto">
              <a:xfrm>
                <a:off x="173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8" name="Rectangle 1275">
                <a:extLst>
                  <a:ext uri="{FF2B5EF4-FFF2-40B4-BE49-F238E27FC236}">
                    <a16:creationId xmlns:a16="http://schemas.microsoft.com/office/drawing/2014/main" id="{80C740F4-5454-4E06-ABBA-04DFB09F99B6}"/>
                  </a:ext>
                </a:extLst>
              </p:cNvPr>
              <p:cNvSpPr>
                <a:spLocks noChangeArrowheads="1"/>
              </p:cNvSpPr>
              <p:nvPr/>
            </p:nvSpPr>
            <p:spPr bwMode="auto">
              <a:xfrm>
                <a:off x="181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9" name="Rectangle 1276">
                <a:extLst>
                  <a:ext uri="{FF2B5EF4-FFF2-40B4-BE49-F238E27FC236}">
                    <a16:creationId xmlns:a16="http://schemas.microsoft.com/office/drawing/2014/main" id="{81A1A884-9509-45AE-AC7B-F57738C7AC59}"/>
                  </a:ext>
                </a:extLst>
              </p:cNvPr>
              <p:cNvSpPr>
                <a:spLocks noChangeArrowheads="1"/>
              </p:cNvSpPr>
              <p:nvPr/>
            </p:nvSpPr>
            <p:spPr bwMode="auto">
              <a:xfrm>
                <a:off x="196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0" name="Rectangle 1277">
                <a:extLst>
                  <a:ext uri="{FF2B5EF4-FFF2-40B4-BE49-F238E27FC236}">
                    <a16:creationId xmlns:a16="http://schemas.microsoft.com/office/drawing/2014/main" id="{0903229A-3317-40DE-9F28-2BD6B9FCE05E}"/>
                  </a:ext>
                </a:extLst>
              </p:cNvPr>
              <p:cNvSpPr>
                <a:spLocks noChangeArrowheads="1"/>
              </p:cNvSpPr>
              <p:nvPr/>
            </p:nvSpPr>
            <p:spPr bwMode="auto">
              <a:xfrm>
                <a:off x="302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1" name="Rectangle 1278">
                <a:extLst>
                  <a:ext uri="{FF2B5EF4-FFF2-40B4-BE49-F238E27FC236}">
                    <a16:creationId xmlns:a16="http://schemas.microsoft.com/office/drawing/2014/main" id="{E455CF28-4FEA-4D86-A73D-72498330C08F}"/>
                  </a:ext>
                </a:extLst>
              </p:cNvPr>
              <p:cNvSpPr>
                <a:spLocks noChangeArrowheads="1"/>
              </p:cNvSpPr>
              <p:nvPr/>
            </p:nvSpPr>
            <p:spPr bwMode="auto">
              <a:xfrm>
                <a:off x="308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2" name="Rectangle 1279">
                <a:extLst>
                  <a:ext uri="{FF2B5EF4-FFF2-40B4-BE49-F238E27FC236}">
                    <a16:creationId xmlns:a16="http://schemas.microsoft.com/office/drawing/2014/main" id="{8ABE9E1B-8B9F-4A60-B348-252334DFA541}"/>
                  </a:ext>
                </a:extLst>
              </p:cNvPr>
              <p:cNvSpPr>
                <a:spLocks noChangeArrowheads="1"/>
              </p:cNvSpPr>
              <p:nvPr/>
            </p:nvSpPr>
            <p:spPr bwMode="auto">
              <a:xfrm>
                <a:off x="316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3" name="Rectangle 1280">
                <a:extLst>
                  <a:ext uri="{FF2B5EF4-FFF2-40B4-BE49-F238E27FC236}">
                    <a16:creationId xmlns:a16="http://schemas.microsoft.com/office/drawing/2014/main" id="{60C3EBEB-EC70-4C64-A0AE-E0715CBA5AAD}"/>
                  </a:ext>
                </a:extLst>
              </p:cNvPr>
              <p:cNvSpPr>
                <a:spLocks noChangeArrowheads="1"/>
              </p:cNvSpPr>
              <p:nvPr/>
            </p:nvSpPr>
            <p:spPr bwMode="auto">
              <a:xfrm>
                <a:off x="331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4" name="Rectangle 1281">
                <a:extLst>
                  <a:ext uri="{FF2B5EF4-FFF2-40B4-BE49-F238E27FC236}">
                    <a16:creationId xmlns:a16="http://schemas.microsoft.com/office/drawing/2014/main" id="{79F9E5E3-E8E7-461D-99BE-DEBC3E918C0C}"/>
                  </a:ext>
                </a:extLst>
              </p:cNvPr>
              <p:cNvSpPr>
                <a:spLocks noChangeArrowheads="1"/>
              </p:cNvSpPr>
              <p:nvPr/>
            </p:nvSpPr>
            <p:spPr bwMode="auto">
              <a:xfrm>
                <a:off x="4521" y="294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5" name="Rectangle 1282">
                <a:extLst>
                  <a:ext uri="{FF2B5EF4-FFF2-40B4-BE49-F238E27FC236}">
                    <a16:creationId xmlns:a16="http://schemas.microsoft.com/office/drawing/2014/main" id="{0C693BD4-D8B5-41F0-A005-97B0F153E0CE}"/>
                  </a:ext>
                </a:extLst>
              </p:cNvPr>
              <p:cNvSpPr>
                <a:spLocks noChangeArrowheads="1"/>
              </p:cNvSpPr>
              <p:nvPr/>
            </p:nvSpPr>
            <p:spPr bwMode="auto">
              <a:xfrm>
                <a:off x="334" y="293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Rectangle 1283">
                <a:extLst>
                  <a:ext uri="{FF2B5EF4-FFF2-40B4-BE49-F238E27FC236}">
                    <a16:creationId xmlns:a16="http://schemas.microsoft.com/office/drawing/2014/main" id="{68732416-584F-42DD-94C2-B1DEE79D3412}"/>
                  </a:ext>
                </a:extLst>
              </p:cNvPr>
              <p:cNvSpPr>
                <a:spLocks noChangeArrowheads="1"/>
              </p:cNvSpPr>
              <p:nvPr/>
            </p:nvSpPr>
            <p:spPr bwMode="auto">
              <a:xfrm>
                <a:off x="338" y="293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Rectangle 1284">
                <a:extLst>
                  <a:ext uri="{FF2B5EF4-FFF2-40B4-BE49-F238E27FC236}">
                    <a16:creationId xmlns:a16="http://schemas.microsoft.com/office/drawing/2014/main" id="{05E4ACDE-012D-446A-AD94-9ADCDD4A0452}"/>
                  </a:ext>
                </a:extLst>
              </p:cNvPr>
              <p:cNvSpPr>
                <a:spLocks noChangeArrowheads="1"/>
              </p:cNvSpPr>
              <p:nvPr/>
            </p:nvSpPr>
            <p:spPr bwMode="auto">
              <a:xfrm>
                <a:off x="1141"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Rectangle 1285">
                <a:extLst>
                  <a:ext uri="{FF2B5EF4-FFF2-40B4-BE49-F238E27FC236}">
                    <a16:creationId xmlns:a16="http://schemas.microsoft.com/office/drawing/2014/main" id="{F86E295A-150B-474A-92E2-FA176D5337DD}"/>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Rectangle 1286">
                <a:extLst>
                  <a:ext uri="{FF2B5EF4-FFF2-40B4-BE49-F238E27FC236}">
                    <a16:creationId xmlns:a16="http://schemas.microsoft.com/office/drawing/2014/main" id="{BE030BA5-5795-4C0F-806F-FD6D82027D89}"/>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Rectangle 1287">
                <a:extLst>
                  <a:ext uri="{FF2B5EF4-FFF2-40B4-BE49-F238E27FC236}">
                    <a16:creationId xmlns:a16="http://schemas.microsoft.com/office/drawing/2014/main" id="{E78185C1-EB89-44B8-ABDC-25F73BA1B8FE}"/>
                  </a:ext>
                </a:extLst>
              </p:cNvPr>
              <p:cNvSpPr>
                <a:spLocks noChangeArrowheads="1"/>
              </p:cNvSpPr>
              <p:nvPr/>
            </p:nvSpPr>
            <p:spPr bwMode="auto">
              <a:xfrm>
                <a:off x="11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Rectangle 1288">
                <a:extLst>
                  <a:ext uri="{FF2B5EF4-FFF2-40B4-BE49-F238E27FC236}">
                    <a16:creationId xmlns:a16="http://schemas.microsoft.com/office/drawing/2014/main" id="{37948EE6-2DBE-45D3-954B-00FD9249AF4B}"/>
                  </a:ext>
                </a:extLst>
              </p:cNvPr>
              <p:cNvSpPr>
                <a:spLocks noChangeArrowheads="1"/>
              </p:cNvSpPr>
              <p:nvPr/>
            </p:nvSpPr>
            <p:spPr bwMode="auto">
              <a:xfrm>
                <a:off x="13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Rectangle 1289">
                <a:extLst>
                  <a:ext uri="{FF2B5EF4-FFF2-40B4-BE49-F238E27FC236}">
                    <a16:creationId xmlns:a16="http://schemas.microsoft.com/office/drawing/2014/main" id="{DA95058D-C85E-4457-85EF-A9B8025DC2F4}"/>
                  </a:ext>
                </a:extLst>
              </p:cNvPr>
              <p:cNvSpPr>
                <a:spLocks noChangeArrowheads="1"/>
              </p:cNvSpPr>
              <p:nvPr/>
            </p:nvSpPr>
            <p:spPr bwMode="auto">
              <a:xfrm>
                <a:off x="137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Rectangle 1290">
                <a:extLst>
                  <a:ext uri="{FF2B5EF4-FFF2-40B4-BE49-F238E27FC236}">
                    <a16:creationId xmlns:a16="http://schemas.microsoft.com/office/drawing/2014/main" id="{D098A1F8-1578-4C10-9D69-2D0238635BED}"/>
                  </a:ext>
                </a:extLst>
              </p:cNvPr>
              <p:cNvSpPr>
                <a:spLocks noChangeArrowheads="1"/>
              </p:cNvSpPr>
              <p:nvPr/>
            </p:nvSpPr>
            <p:spPr bwMode="auto">
              <a:xfrm>
                <a:off x="15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Rectangle 1291">
                <a:extLst>
                  <a:ext uri="{FF2B5EF4-FFF2-40B4-BE49-F238E27FC236}">
                    <a16:creationId xmlns:a16="http://schemas.microsoft.com/office/drawing/2014/main" id="{47C103CF-90D3-4AC2-9E82-2CD98A288DAA}"/>
                  </a:ext>
                </a:extLst>
              </p:cNvPr>
              <p:cNvSpPr>
                <a:spLocks noChangeArrowheads="1"/>
              </p:cNvSpPr>
              <p:nvPr/>
            </p:nvSpPr>
            <p:spPr bwMode="auto">
              <a:xfrm>
                <a:off x="160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Rectangle 1292">
                <a:extLst>
                  <a:ext uri="{FF2B5EF4-FFF2-40B4-BE49-F238E27FC236}">
                    <a16:creationId xmlns:a16="http://schemas.microsoft.com/office/drawing/2014/main" id="{706F10B4-BB79-4ACD-8D55-45BEF0AA702C}"/>
                  </a:ext>
                </a:extLst>
              </p:cNvPr>
              <p:cNvSpPr>
                <a:spLocks noChangeArrowheads="1"/>
              </p:cNvSpPr>
              <p:nvPr/>
            </p:nvSpPr>
            <p:spPr bwMode="auto">
              <a:xfrm>
                <a:off x="18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Rectangle 1293">
                <a:extLst>
                  <a:ext uri="{FF2B5EF4-FFF2-40B4-BE49-F238E27FC236}">
                    <a16:creationId xmlns:a16="http://schemas.microsoft.com/office/drawing/2014/main" id="{64BA3E28-74A2-493F-846D-859A08E4159B}"/>
                  </a:ext>
                </a:extLst>
              </p:cNvPr>
              <p:cNvSpPr>
                <a:spLocks noChangeArrowheads="1"/>
              </p:cNvSpPr>
              <p:nvPr/>
            </p:nvSpPr>
            <p:spPr bwMode="auto">
              <a:xfrm>
                <a:off x="182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Rectangle 1294">
                <a:extLst>
                  <a:ext uri="{FF2B5EF4-FFF2-40B4-BE49-F238E27FC236}">
                    <a16:creationId xmlns:a16="http://schemas.microsoft.com/office/drawing/2014/main" id="{BB86FC94-BC8D-49F2-9FBF-7B78190D5A34}"/>
                  </a:ext>
                </a:extLst>
              </p:cNvPr>
              <p:cNvSpPr>
                <a:spLocks noChangeArrowheads="1"/>
              </p:cNvSpPr>
              <p:nvPr/>
            </p:nvSpPr>
            <p:spPr bwMode="auto">
              <a:xfrm>
                <a:off x="20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Rectangle 1295">
                <a:extLst>
                  <a:ext uri="{FF2B5EF4-FFF2-40B4-BE49-F238E27FC236}">
                    <a16:creationId xmlns:a16="http://schemas.microsoft.com/office/drawing/2014/main" id="{FCEA92CC-1492-4F78-A9F7-EC491352822D}"/>
                  </a:ext>
                </a:extLst>
              </p:cNvPr>
              <p:cNvSpPr>
                <a:spLocks noChangeArrowheads="1"/>
              </p:cNvSpPr>
              <p:nvPr/>
            </p:nvSpPr>
            <p:spPr bwMode="auto">
              <a:xfrm>
                <a:off x="20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Rectangle 1296">
                <a:extLst>
                  <a:ext uri="{FF2B5EF4-FFF2-40B4-BE49-F238E27FC236}">
                    <a16:creationId xmlns:a16="http://schemas.microsoft.com/office/drawing/2014/main" id="{277CC08A-8834-4774-907D-4810597F2EAA}"/>
                  </a:ext>
                </a:extLst>
              </p:cNvPr>
              <p:cNvSpPr>
                <a:spLocks noChangeArrowheads="1"/>
              </p:cNvSpPr>
              <p:nvPr/>
            </p:nvSpPr>
            <p:spPr bwMode="auto">
              <a:xfrm>
                <a:off x="22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Rectangle 1297">
                <a:extLst>
                  <a:ext uri="{FF2B5EF4-FFF2-40B4-BE49-F238E27FC236}">
                    <a16:creationId xmlns:a16="http://schemas.microsoft.com/office/drawing/2014/main" id="{05376E7D-E9F5-4B10-9D1F-0E37621F1956}"/>
                  </a:ext>
                </a:extLst>
              </p:cNvPr>
              <p:cNvSpPr>
                <a:spLocks noChangeArrowheads="1"/>
              </p:cNvSpPr>
              <p:nvPr/>
            </p:nvSpPr>
            <p:spPr bwMode="auto">
              <a:xfrm>
                <a:off x="2276"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Rectangle 1298">
                <a:extLst>
                  <a:ext uri="{FF2B5EF4-FFF2-40B4-BE49-F238E27FC236}">
                    <a16:creationId xmlns:a16="http://schemas.microsoft.com/office/drawing/2014/main" id="{E7AA58AF-1DAC-480A-AFF4-127B846E7B7A}"/>
                  </a:ext>
                </a:extLst>
              </p:cNvPr>
              <p:cNvSpPr>
                <a:spLocks noChangeArrowheads="1"/>
              </p:cNvSpPr>
              <p:nvPr/>
            </p:nvSpPr>
            <p:spPr bwMode="auto">
              <a:xfrm>
                <a:off x="249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Rectangle 1299">
                <a:extLst>
                  <a:ext uri="{FF2B5EF4-FFF2-40B4-BE49-F238E27FC236}">
                    <a16:creationId xmlns:a16="http://schemas.microsoft.com/office/drawing/2014/main" id="{E6D381FE-1A1B-4334-8A72-F1B594CCEFE6}"/>
                  </a:ext>
                </a:extLst>
              </p:cNvPr>
              <p:cNvSpPr>
                <a:spLocks noChangeArrowheads="1"/>
              </p:cNvSpPr>
              <p:nvPr/>
            </p:nvSpPr>
            <p:spPr bwMode="auto">
              <a:xfrm>
                <a:off x="24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Rectangle 1300">
                <a:extLst>
                  <a:ext uri="{FF2B5EF4-FFF2-40B4-BE49-F238E27FC236}">
                    <a16:creationId xmlns:a16="http://schemas.microsoft.com/office/drawing/2014/main" id="{B459ED44-7617-4B7D-B10D-CD12B4D8446E}"/>
                  </a:ext>
                </a:extLst>
              </p:cNvPr>
              <p:cNvSpPr>
                <a:spLocks noChangeArrowheads="1"/>
              </p:cNvSpPr>
              <p:nvPr/>
            </p:nvSpPr>
            <p:spPr bwMode="auto">
              <a:xfrm>
                <a:off x="250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Rectangle 1301">
                <a:extLst>
                  <a:ext uri="{FF2B5EF4-FFF2-40B4-BE49-F238E27FC236}">
                    <a16:creationId xmlns:a16="http://schemas.microsoft.com/office/drawing/2014/main" id="{893535AE-6536-4982-A0F1-7080844A75F2}"/>
                  </a:ext>
                </a:extLst>
              </p:cNvPr>
              <p:cNvSpPr>
                <a:spLocks noChangeArrowheads="1"/>
              </p:cNvSpPr>
              <p:nvPr/>
            </p:nvSpPr>
            <p:spPr bwMode="auto">
              <a:xfrm>
                <a:off x="2511" y="293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Rectangle 1302">
                <a:extLst>
                  <a:ext uri="{FF2B5EF4-FFF2-40B4-BE49-F238E27FC236}">
                    <a16:creationId xmlns:a16="http://schemas.microsoft.com/office/drawing/2014/main" id="{1DE69B93-DD6E-4128-BE58-F68D5CA84A62}"/>
                  </a:ext>
                </a:extLst>
              </p:cNvPr>
              <p:cNvSpPr>
                <a:spLocks noChangeArrowheads="1"/>
              </p:cNvSpPr>
              <p:nvPr/>
            </p:nvSpPr>
            <p:spPr bwMode="auto">
              <a:xfrm>
                <a:off x="27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Rectangle 1303">
                <a:extLst>
                  <a:ext uri="{FF2B5EF4-FFF2-40B4-BE49-F238E27FC236}">
                    <a16:creationId xmlns:a16="http://schemas.microsoft.com/office/drawing/2014/main" id="{E04BD72B-98F5-47EC-B6C0-2DB31AF437BF}"/>
                  </a:ext>
                </a:extLst>
              </p:cNvPr>
              <p:cNvSpPr>
                <a:spLocks noChangeArrowheads="1"/>
              </p:cNvSpPr>
              <p:nvPr/>
            </p:nvSpPr>
            <p:spPr bwMode="auto">
              <a:xfrm>
                <a:off x="2727"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Rectangle 1304">
                <a:extLst>
                  <a:ext uri="{FF2B5EF4-FFF2-40B4-BE49-F238E27FC236}">
                    <a16:creationId xmlns:a16="http://schemas.microsoft.com/office/drawing/2014/main" id="{155C02C3-94EE-4D47-8562-2546D07A483F}"/>
                  </a:ext>
                </a:extLst>
              </p:cNvPr>
              <p:cNvSpPr>
                <a:spLocks noChangeArrowheads="1"/>
              </p:cNvSpPr>
              <p:nvPr/>
            </p:nvSpPr>
            <p:spPr bwMode="auto">
              <a:xfrm>
                <a:off x="29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Rectangle 1305">
                <a:extLst>
                  <a:ext uri="{FF2B5EF4-FFF2-40B4-BE49-F238E27FC236}">
                    <a16:creationId xmlns:a16="http://schemas.microsoft.com/office/drawing/2014/main" id="{3C7975E4-A442-4763-A929-9AA0D5063B90}"/>
                  </a:ext>
                </a:extLst>
              </p:cNvPr>
              <p:cNvSpPr>
                <a:spLocks noChangeArrowheads="1"/>
              </p:cNvSpPr>
              <p:nvPr/>
            </p:nvSpPr>
            <p:spPr bwMode="auto">
              <a:xfrm>
                <a:off x="295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Rectangle 1306">
                <a:extLst>
                  <a:ext uri="{FF2B5EF4-FFF2-40B4-BE49-F238E27FC236}">
                    <a16:creationId xmlns:a16="http://schemas.microsoft.com/office/drawing/2014/main" id="{2BDA3691-0106-4624-8DB8-506EEEFFB14F}"/>
                  </a:ext>
                </a:extLst>
              </p:cNvPr>
              <p:cNvSpPr>
                <a:spLocks noChangeArrowheads="1"/>
              </p:cNvSpPr>
              <p:nvPr/>
            </p:nvSpPr>
            <p:spPr bwMode="auto">
              <a:xfrm>
                <a:off x="316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Rectangle 1307">
                <a:extLst>
                  <a:ext uri="{FF2B5EF4-FFF2-40B4-BE49-F238E27FC236}">
                    <a16:creationId xmlns:a16="http://schemas.microsoft.com/office/drawing/2014/main" id="{AEEA2BAF-300F-47D6-AEF6-0F6BCE578914}"/>
                  </a:ext>
                </a:extLst>
              </p:cNvPr>
              <p:cNvSpPr>
                <a:spLocks noChangeArrowheads="1"/>
              </p:cNvSpPr>
              <p:nvPr/>
            </p:nvSpPr>
            <p:spPr bwMode="auto">
              <a:xfrm>
                <a:off x="317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Rectangle 1308">
                <a:extLst>
                  <a:ext uri="{FF2B5EF4-FFF2-40B4-BE49-F238E27FC236}">
                    <a16:creationId xmlns:a16="http://schemas.microsoft.com/office/drawing/2014/main" id="{933AADDC-76D3-46F6-9170-4227568EDD47}"/>
                  </a:ext>
                </a:extLst>
              </p:cNvPr>
              <p:cNvSpPr>
                <a:spLocks noChangeArrowheads="1"/>
              </p:cNvSpPr>
              <p:nvPr/>
            </p:nvSpPr>
            <p:spPr bwMode="auto">
              <a:xfrm>
                <a:off x="33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Rectangle 1309">
                <a:extLst>
                  <a:ext uri="{FF2B5EF4-FFF2-40B4-BE49-F238E27FC236}">
                    <a16:creationId xmlns:a16="http://schemas.microsoft.com/office/drawing/2014/main" id="{EC8C3CCB-13DD-4C57-B009-467C8F05DBA7}"/>
                  </a:ext>
                </a:extLst>
              </p:cNvPr>
              <p:cNvSpPr>
                <a:spLocks noChangeArrowheads="1"/>
              </p:cNvSpPr>
              <p:nvPr/>
            </p:nvSpPr>
            <p:spPr bwMode="auto">
              <a:xfrm>
                <a:off x="3401"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Rectangle 1310">
                <a:extLst>
                  <a:ext uri="{FF2B5EF4-FFF2-40B4-BE49-F238E27FC236}">
                    <a16:creationId xmlns:a16="http://schemas.microsoft.com/office/drawing/2014/main" id="{C43ECE8A-2F22-4DBB-9F97-12B6C58B9274}"/>
                  </a:ext>
                </a:extLst>
              </p:cNvPr>
              <p:cNvSpPr>
                <a:spLocks noChangeArrowheads="1"/>
              </p:cNvSpPr>
              <p:nvPr/>
            </p:nvSpPr>
            <p:spPr bwMode="auto">
              <a:xfrm>
                <a:off x="3617" y="293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Rectangle 1311">
                <a:extLst>
                  <a:ext uri="{FF2B5EF4-FFF2-40B4-BE49-F238E27FC236}">
                    <a16:creationId xmlns:a16="http://schemas.microsoft.com/office/drawing/2014/main" id="{C1184CEA-C8AA-4FA5-B40E-D6F9E66C4E65}"/>
                  </a:ext>
                </a:extLst>
              </p:cNvPr>
              <p:cNvSpPr>
                <a:spLocks noChangeArrowheads="1"/>
              </p:cNvSpPr>
              <p:nvPr/>
            </p:nvSpPr>
            <p:spPr bwMode="auto">
              <a:xfrm>
                <a:off x="362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Rectangle 1312">
                <a:extLst>
                  <a:ext uri="{FF2B5EF4-FFF2-40B4-BE49-F238E27FC236}">
                    <a16:creationId xmlns:a16="http://schemas.microsoft.com/office/drawing/2014/main" id="{79B71CC5-F60E-4057-8624-1F2C583558D4}"/>
                  </a:ext>
                </a:extLst>
              </p:cNvPr>
              <p:cNvSpPr>
                <a:spLocks noChangeArrowheads="1"/>
              </p:cNvSpPr>
              <p:nvPr/>
            </p:nvSpPr>
            <p:spPr bwMode="auto">
              <a:xfrm>
                <a:off x="384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Rectangle 1313">
                <a:extLst>
                  <a:ext uri="{FF2B5EF4-FFF2-40B4-BE49-F238E27FC236}">
                    <a16:creationId xmlns:a16="http://schemas.microsoft.com/office/drawing/2014/main" id="{7AF1CF05-E732-41B6-BDE9-093E7B5FD223}"/>
                  </a:ext>
                </a:extLst>
              </p:cNvPr>
              <p:cNvSpPr>
                <a:spLocks noChangeArrowheads="1"/>
              </p:cNvSpPr>
              <p:nvPr/>
            </p:nvSpPr>
            <p:spPr bwMode="auto">
              <a:xfrm>
                <a:off x="38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Rectangle 1314">
                <a:extLst>
                  <a:ext uri="{FF2B5EF4-FFF2-40B4-BE49-F238E27FC236}">
                    <a16:creationId xmlns:a16="http://schemas.microsoft.com/office/drawing/2014/main" id="{9A1F4BBF-7A8C-4AAB-8056-B4749BAE3FE2}"/>
                  </a:ext>
                </a:extLst>
              </p:cNvPr>
              <p:cNvSpPr>
                <a:spLocks noChangeArrowheads="1"/>
              </p:cNvSpPr>
              <p:nvPr/>
            </p:nvSpPr>
            <p:spPr bwMode="auto">
              <a:xfrm>
                <a:off x="385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Rectangle 1315">
                <a:extLst>
                  <a:ext uri="{FF2B5EF4-FFF2-40B4-BE49-F238E27FC236}">
                    <a16:creationId xmlns:a16="http://schemas.microsoft.com/office/drawing/2014/main" id="{97B298F0-3D7C-4FB8-9DFB-D9079E8211D6}"/>
                  </a:ext>
                </a:extLst>
              </p:cNvPr>
              <p:cNvSpPr>
                <a:spLocks noChangeArrowheads="1"/>
              </p:cNvSpPr>
              <p:nvPr/>
            </p:nvSpPr>
            <p:spPr bwMode="auto">
              <a:xfrm>
                <a:off x="3862" y="293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Rectangle 1316">
                <a:extLst>
                  <a:ext uri="{FF2B5EF4-FFF2-40B4-BE49-F238E27FC236}">
                    <a16:creationId xmlns:a16="http://schemas.microsoft.com/office/drawing/2014/main" id="{E61E916F-AA86-4214-BA21-E438E774A69C}"/>
                  </a:ext>
                </a:extLst>
              </p:cNvPr>
              <p:cNvSpPr>
                <a:spLocks noChangeArrowheads="1"/>
              </p:cNvSpPr>
              <p:nvPr/>
            </p:nvSpPr>
            <p:spPr bwMode="auto">
              <a:xfrm>
                <a:off x="5195"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Rectangle 1317">
                <a:extLst>
                  <a:ext uri="{FF2B5EF4-FFF2-40B4-BE49-F238E27FC236}">
                    <a16:creationId xmlns:a16="http://schemas.microsoft.com/office/drawing/2014/main" id="{E5592B86-97DC-4484-AE90-845FA996916B}"/>
                  </a:ext>
                </a:extLst>
              </p:cNvPr>
              <p:cNvSpPr>
                <a:spLocks noChangeArrowheads="1"/>
              </p:cNvSpPr>
              <p:nvPr/>
            </p:nvSpPr>
            <p:spPr bwMode="auto">
              <a:xfrm>
                <a:off x="51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Rectangle 1318">
                <a:extLst>
                  <a:ext uri="{FF2B5EF4-FFF2-40B4-BE49-F238E27FC236}">
                    <a16:creationId xmlns:a16="http://schemas.microsoft.com/office/drawing/2014/main" id="{F4D4DAB3-B369-472D-8963-4735E6A8D507}"/>
                  </a:ext>
                </a:extLst>
              </p:cNvPr>
              <p:cNvSpPr>
                <a:spLocks noChangeArrowheads="1"/>
              </p:cNvSpPr>
              <p:nvPr/>
            </p:nvSpPr>
            <p:spPr bwMode="auto">
              <a:xfrm>
                <a:off x="334"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Rectangle 1319">
                <a:extLst>
                  <a:ext uri="{FF2B5EF4-FFF2-40B4-BE49-F238E27FC236}">
                    <a16:creationId xmlns:a16="http://schemas.microsoft.com/office/drawing/2014/main" id="{D46CB090-F222-409A-832A-226E2B011184}"/>
                  </a:ext>
                </a:extLst>
              </p:cNvPr>
              <p:cNvSpPr>
                <a:spLocks noChangeArrowheads="1"/>
              </p:cNvSpPr>
              <p:nvPr/>
            </p:nvSpPr>
            <p:spPr bwMode="auto">
              <a:xfrm>
                <a:off x="11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Rectangle 1320">
                <a:extLst>
                  <a:ext uri="{FF2B5EF4-FFF2-40B4-BE49-F238E27FC236}">
                    <a16:creationId xmlns:a16="http://schemas.microsoft.com/office/drawing/2014/main" id="{224F2A59-09CD-4BE2-B26A-8511C9634ED4}"/>
                  </a:ext>
                </a:extLst>
              </p:cNvPr>
              <p:cNvSpPr>
                <a:spLocks noChangeArrowheads="1"/>
              </p:cNvSpPr>
              <p:nvPr/>
            </p:nvSpPr>
            <p:spPr bwMode="auto">
              <a:xfrm>
                <a:off x="249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Rectangle 1321">
                <a:extLst>
                  <a:ext uri="{FF2B5EF4-FFF2-40B4-BE49-F238E27FC236}">
                    <a16:creationId xmlns:a16="http://schemas.microsoft.com/office/drawing/2014/main" id="{90B45919-3E5E-4A15-81E6-A1C9FA209AF0}"/>
                  </a:ext>
                </a:extLst>
              </p:cNvPr>
              <p:cNvSpPr>
                <a:spLocks noChangeArrowheads="1"/>
              </p:cNvSpPr>
              <p:nvPr/>
            </p:nvSpPr>
            <p:spPr bwMode="auto">
              <a:xfrm>
                <a:off x="38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Rectangle 1322">
                <a:extLst>
                  <a:ext uri="{FF2B5EF4-FFF2-40B4-BE49-F238E27FC236}">
                    <a16:creationId xmlns:a16="http://schemas.microsoft.com/office/drawing/2014/main" id="{23855B41-A860-4FA9-835E-D532B636CBC2}"/>
                  </a:ext>
                </a:extLst>
              </p:cNvPr>
              <p:cNvSpPr>
                <a:spLocks noChangeArrowheads="1"/>
              </p:cNvSpPr>
              <p:nvPr/>
            </p:nvSpPr>
            <p:spPr bwMode="auto">
              <a:xfrm>
                <a:off x="5195"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Rectangle 1323">
                <a:extLst>
                  <a:ext uri="{FF2B5EF4-FFF2-40B4-BE49-F238E27FC236}">
                    <a16:creationId xmlns:a16="http://schemas.microsoft.com/office/drawing/2014/main" id="{30863F45-BE9A-466B-9FB2-2640CD58AC75}"/>
                  </a:ext>
                </a:extLst>
              </p:cNvPr>
              <p:cNvSpPr>
                <a:spLocks noChangeArrowheads="1"/>
              </p:cNvSpPr>
              <p:nvPr/>
            </p:nvSpPr>
            <p:spPr bwMode="auto">
              <a:xfrm>
                <a:off x="12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7" name="Rectangle 1324">
                <a:extLst>
                  <a:ext uri="{FF2B5EF4-FFF2-40B4-BE49-F238E27FC236}">
                    <a16:creationId xmlns:a16="http://schemas.microsoft.com/office/drawing/2014/main" id="{68770B6F-0217-41C2-996A-A8227F4E5375}"/>
                  </a:ext>
                </a:extLst>
              </p:cNvPr>
              <p:cNvSpPr>
                <a:spLocks noChangeArrowheads="1"/>
              </p:cNvSpPr>
              <p:nvPr/>
            </p:nvSpPr>
            <p:spPr bwMode="auto">
              <a:xfrm>
                <a:off x="12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8" name="Rectangle 1325">
                <a:extLst>
                  <a:ext uri="{FF2B5EF4-FFF2-40B4-BE49-F238E27FC236}">
                    <a16:creationId xmlns:a16="http://schemas.microsoft.com/office/drawing/2014/main" id="{A73D653D-44FF-418A-B438-C204D9DF3288}"/>
                  </a:ext>
                </a:extLst>
              </p:cNvPr>
              <p:cNvSpPr>
                <a:spLocks noChangeArrowheads="1"/>
              </p:cNvSpPr>
              <p:nvPr/>
            </p:nvSpPr>
            <p:spPr bwMode="auto">
              <a:xfrm>
                <a:off x="14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9" name="Rectangle 1326">
                <a:extLst>
                  <a:ext uri="{FF2B5EF4-FFF2-40B4-BE49-F238E27FC236}">
                    <a16:creationId xmlns:a16="http://schemas.microsoft.com/office/drawing/2014/main" id="{277D41A1-AEAE-4076-8C5C-D61D2501E972}"/>
                  </a:ext>
                </a:extLst>
              </p:cNvPr>
              <p:cNvSpPr>
                <a:spLocks noChangeArrowheads="1"/>
              </p:cNvSpPr>
              <p:nvPr/>
            </p:nvSpPr>
            <p:spPr bwMode="auto">
              <a:xfrm>
                <a:off x="1504"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0" name="Rectangle 1327">
                <a:extLst>
                  <a:ext uri="{FF2B5EF4-FFF2-40B4-BE49-F238E27FC236}">
                    <a16:creationId xmlns:a16="http://schemas.microsoft.com/office/drawing/2014/main" id="{2EDC5D44-0F91-4DBD-A93B-8375587E5B6A}"/>
                  </a:ext>
                </a:extLst>
              </p:cNvPr>
              <p:cNvSpPr>
                <a:spLocks noChangeArrowheads="1"/>
              </p:cNvSpPr>
              <p:nvPr/>
            </p:nvSpPr>
            <p:spPr bwMode="auto">
              <a:xfrm>
                <a:off x="16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1" name="Rectangle 1328">
                <a:extLst>
                  <a:ext uri="{FF2B5EF4-FFF2-40B4-BE49-F238E27FC236}">
                    <a16:creationId xmlns:a16="http://schemas.microsoft.com/office/drawing/2014/main" id="{37B21075-3468-4157-9CA8-6F6B9CDF7E5A}"/>
                  </a:ext>
                </a:extLst>
              </p:cNvPr>
              <p:cNvSpPr>
                <a:spLocks noChangeArrowheads="1"/>
              </p:cNvSpPr>
              <p:nvPr/>
            </p:nvSpPr>
            <p:spPr bwMode="auto">
              <a:xfrm>
                <a:off x="173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2" name="Rectangle 1329">
                <a:extLst>
                  <a:ext uri="{FF2B5EF4-FFF2-40B4-BE49-F238E27FC236}">
                    <a16:creationId xmlns:a16="http://schemas.microsoft.com/office/drawing/2014/main" id="{4CF49CA9-F21B-444D-A533-1285A86462AA}"/>
                  </a:ext>
                </a:extLst>
              </p:cNvPr>
              <p:cNvSpPr>
                <a:spLocks noChangeArrowheads="1"/>
              </p:cNvSpPr>
              <p:nvPr/>
            </p:nvSpPr>
            <p:spPr bwMode="auto">
              <a:xfrm>
                <a:off x="19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3" name="Rectangle 1330">
                <a:extLst>
                  <a:ext uri="{FF2B5EF4-FFF2-40B4-BE49-F238E27FC236}">
                    <a16:creationId xmlns:a16="http://schemas.microsoft.com/office/drawing/2014/main" id="{5CA60124-D4F6-4ABF-9750-0DB8D5BE7107}"/>
                  </a:ext>
                </a:extLst>
              </p:cNvPr>
              <p:cNvSpPr>
                <a:spLocks noChangeArrowheads="1"/>
              </p:cNvSpPr>
              <p:nvPr/>
            </p:nvSpPr>
            <p:spPr bwMode="auto">
              <a:xfrm>
                <a:off x="19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4" name="Rectangle 1331">
                <a:extLst>
                  <a:ext uri="{FF2B5EF4-FFF2-40B4-BE49-F238E27FC236}">
                    <a16:creationId xmlns:a16="http://schemas.microsoft.com/office/drawing/2014/main" id="{F31BAE6F-D8EF-4FA7-B0EF-39DA26831DA2}"/>
                  </a:ext>
                </a:extLst>
              </p:cNvPr>
              <p:cNvSpPr>
                <a:spLocks noChangeArrowheads="1"/>
              </p:cNvSpPr>
              <p:nvPr/>
            </p:nvSpPr>
            <p:spPr bwMode="auto">
              <a:xfrm>
                <a:off x="2137"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5" name="Rectangle 1332">
                <a:extLst>
                  <a:ext uri="{FF2B5EF4-FFF2-40B4-BE49-F238E27FC236}">
                    <a16:creationId xmlns:a16="http://schemas.microsoft.com/office/drawing/2014/main" id="{6B550FC6-C066-4541-87BD-EA7EF4DA4C87}"/>
                  </a:ext>
                </a:extLst>
              </p:cNvPr>
              <p:cNvSpPr>
                <a:spLocks noChangeArrowheads="1"/>
              </p:cNvSpPr>
              <p:nvPr/>
            </p:nvSpPr>
            <p:spPr bwMode="auto">
              <a:xfrm>
                <a:off x="21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6" name="Rectangle 1333">
                <a:extLst>
                  <a:ext uri="{FF2B5EF4-FFF2-40B4-BE49-F238E27FC236}">
                    <a16:creationId xmlns:a16="http://schemas.microsoft.com/office/drawing/2014/main" id="{20704F3B-DD13-45D8-9C41-1AB20205F9FF}"/>
                  </a:ext>
                </a:extLst>
              </p:cNvPr>
              <p:cNvSpPr>
                <a:spLocks noChangeArrowheads="1"/>
              </p:cNvSpPr>
              <p:nvPr/>
            </p:nvSpPr>
            <p:spPr bwMode="auto">
              <a:xfrm>
                <a:off x="2325" y="303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7" name="Rectangle 1334">
                <a:extLst>
                  <a:ext uri="{FF2B5EF4-FFF2-40B4-BE49-F238E27FC236}">
                    <a16:creationId xmlns:a16="http://schemas.microsoft.com/office/drawing/2014/main" id="{19333D4B-C639-4970-A202-859F2BE94533}"/>
                  </a:ext>
                </a:extLst>
              </p:cNvPr>
              <p:cNvSpPr>
                <a:spLocks noChangeArrowheads="1"/>
              </p:cNvSpPr>
              <p:nvPr/>
            </p:nvSpPr>
            <p:spPr bwMode="auto">
              <a:xfrm>
                <a:off x="2442"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8" name="Rectangle 1335">
                <a:extLst>
                  <a:ext uri="{FF2B5EF4-FFF2-40B4-BE49-F238E27FC236}">
                    <a16:creationId xmlns:a16="http://schemas.microsoft.com/office/drawing/2014/main" id="{B854FCC5-C679-4443-BC63-5CA286070601}"/>
                  </a:ext>
                </a:extLst>
              </p:cNvPr>
              <p:cNvSpPr>
                <a:spLocks noChangeArrowheads="1"/>
              </p:cNvSpPr>
              <p:nvPr/>
            </p:nvSpPr>
            <p:spPr bwMode="auto">
              <a:xfrm>
                <a:off x="25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9" name="Rectangle 1336">
                <a:extLst>
                  <a:ext uri="{FF2B5EF4-FFF2-40B4-BE49-F238E27FC236}">
                    <a16:creationId xmlns:a16="http://schemas.microsoft.com/office/drawing/2014/main" id="{62E3B5FF-2C28-4E63-B6C1-4276DD330394}"/>
                  </a:ext>
                </a:extLst>
              </p:cNvPr>
              <p:cNvSpPr>
                <a:spLocks noChangeArrowheads="1"/>
              </p:cNvSpPr>
              <p:nvPr/>
            </p:nvSpPr>
            <p:spPr bwMode="auto">
              <a:xfrm>
                <a:off x="26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0" name="Rectangle 1337">
                <a:extLst>
                  <a:ext uri="{FF2B5EF4-FFF2-40B4-BE49-F238E27FC236}">
                    <a16:creationId xmlns:a16="http://schemas.microsoft.com/office/drawing/2014/main" id="{99820798-BFB5-4B7B-9E99-5F716BAAAE40}"/>
                  </a:ext>
                </a:extLst>
              </p:cNvPr>
              <p:cNvSpPr>
                <a:spLocks noChangeArrowheads="1"/>
              </p:cNvSpPr>
              <p:nvPr/>
            </p:nvSpPr>
            <p:spPr bwMode="auto">
              <a:xfrm>
                <a:off x="28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1" name="Rectangle 1338">
                <a:extLst>
                  <a:ext uri="{FF2B5EF4-FFF2-40B4-BE49-F238E27FC236}">
                    <a16:creationId xmlns:a16="http://schemas.microsoft.com/office/drawing/2014/main" id="{3C530894-5C2E-4C1D-BBCA-12B6E769C867}"/>
                  </a:ext>
                </a:extLst>
              </p:cNvPr>
              <p:cNvSpPr>
                <a:spLocks noChangeArrowheads="1"/>
              </p:cNvSpPr>
              <p:nvPr/>
            </p:nvSpPr>
            <p:spPr bwMode="auto">
              <a:xfrm>
                <a:off x="28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2" name="Rectangle 1339">
                <a:extLst>
                  <a:ext uri="{FF2B5EF4-FFF2-40B4-BE49-F238E27FC236}">
                    <a16:creationId xmlns:a16="http://schemas.microsoft.com/office/drawing/2014/main" id="{D278D36B-4643-41BA-AB34-64E1425DD612}"/>
                  </a:ext>
                </a:extLst>
              </p:cNvPr>
              <p:cNvSpPr>
                <a:spLocks noChangeArrowheads="1"/>
              </p:cNvSpPr>
              <p:nvPr/>
            </p:nvSpPr>
            <p:spPr bwMode="auto">
              <a:xfrm>
                <a:off x="30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3" name="Rectangle 1340">
                <a:extLst>
                  <a:ext uri="{FF2B5EF4-FFF2-40B4-BE49-F238E27FC236}">
                    <a16:creationId xmlns:a16="http://schemas.microsoft.com/office/drawing/2014/main" id="{E31F4164-C8E6-4831-BC72-CEE67B9DBA4D}"/>
                  </a:ext>
                </a:extLst>
              </p:cNvPr>
              <p:cNvSpPr>
                <a:spLocks noChangeArrowheads="1"/>
              </p:cNvSpPr>
              <p:nvPr/>
            </p:nvSpPr>
            <p:spPr bwMode="auto">
              <a:xfrm>
                <a:off x="308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4" name="Rectangle 1341">
                <a:extLst>
                  <a:ext uri="{FF2B5EF4-FFF2-40B4-BE49-F238E27FC236}">
                    <a16:creationId xmlns:a16="http://schemas.microsoft.com/office/drawing/2014/main" id="{818CD30A-900F-4D0B-996B-1802E1C965E1}"/>
                  </a:ext>
                </a:extLst>
              </p:cNvPr>
              <p:cNvSpPr>
                <a:spLocks noChangeArrowheads="1"/>
              </p:cNvSpPr>
              <p:nvPr/>
            </p:nvSpPr>
            <p:spPr bwMode="auto">
              <a:xfrm>
                <a:off x="32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5" name="Rectangle 1342">
                <a:extLst>
                  <a:ext uri="{FF2B5EF4-FFF2-40B4-BE49-F238E27FC236}">
                    <a16:creationId xmlns:a16="http://schemas.microsoft.com/office/drawing/2014/main" id="{2A08FA52-6134-44A0-AA64-228355F7C35A}"/>
                  </a:ext>
                </a:extLst>
              </p:cNvPr>
              <p:cNvSpPr>
                <a:spLocks noChangeArrowheads="1"/>
              </p:cNvSpPr>
              <p:nvPr/>
            </p:nvSpPr>
            <p:spPr bwMode="auto">
              <a:xfrm>
                <a:off x="330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6" name="Rectangle 1343">
                <a:extLst>
                  <a:ext uri="{FF2B5EF4-FFF2-40B4-BE49-F238E27FC236}">
                    <a16:creationId xmlns:a16="http://schemas.microsoft.com/office/drawing/2014/main" id="{A0B52413-C2FB-4227-8C43-4024A7FFB661}"/>
                  </a:ext>
                </a:extLst>
              </p:cNvPr>
              <p:cNvSpPr>
                <a:spLocks noChangeArrowheads="1"/>
              </p:cNvSpPr>
              <p:nvPr/>
            </p:nvSpPr>
            <p:spPr bwMode="auto">
              <a:xfrm>
                <a:off x="34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7" name="Rectangle 1344">
                <a:extLst>
                  <a:ext uri="{FF2B5EF4-FFF2-40B4-BE49-F238E27FC236}">
                    <a16:creationId xmlns:a16="http://schemas.microsoft.com/office/drawing/2014/main" id="{D7E1C713-1A37-4080-90B2-BE1D86144510}"/>
                  </a:ext>
                </a:extLst>
              </p:cNvPr>
              <p:cNvSpPr>
                <a:spLocks noChangeArrowheads="1"/>
              </p:cNvSpPr>
              <p:nvPr/>
            </p:nvSpPr>
            <p:spPr bwMode="auto">
              <a:xfrm>
                <a:off x="35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8" name="Rectangle 1345">
                <a:extLst>
                  <a:ext uri="{FF2B5EF4-FFF2-40B4-BE49-F238E27FC236}">
                    <a16:creationId xmlns:a16="http://schemas.microsoft.com/office/drawing/2014/main" id="{C12BF351-30FD-46D3-989C-189261FDE5CB}"/>
                  </a:ext>
                </a:extLst>
              </p:cNvPr>
              <p:cNvSpPr>
                <a:spLocks noChangeArrowheads="1"/>
              </p:cNvSpPr>
              <p:nvPr/>
            </p:nvSpPr>
            <p:spPr bwMode="auto">
              <a:xfrm>
                <a:off x="3676" y="3035"/>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9" name="Rectangle 1346">
                <a:extLst>
                  <a:ext uri="{FF2B5EF4-FFF2-40B4-BE49-F238E27FC236}">
                    <a16:creationId xmlns:a16="http://schemas.microsoft.com/office/drawing/2014/main" id="{EFD104A4-3D81-493C-9B70-2D7E10FF1D60}"/>
                  </a:ext>
                </a:extLst>
              </p:cNvPr>
              <p:cNvSpPr>
                <a:spLocks noChangeArrowheads="1"/>
              </p:cNvSpPr>
              <p:nvPr/>
            </p:nvSpPr>
            <p:spPr bwMode="auto">
              <a:xfrm>
                <a:off x="3749" y="3035"/>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0" name="Rectangle 1347">
                <a:extLst>
                  <a:ext uri="{FF2B5EF4-FFF2-40B4-BE49-F238E27FC236}">
                    <a16:creationId xmlns:a16="http://schemas.microsoft.com/office/drawing/2014/main" id="{D1ED2ECB-4622-496D-ABD0-93B3983BC0ED}"/>
                  </a:ext>
                </a:extLst>
              </p:cNvPr>
              <p:cNvSpPr>
                <a:spLocks noChangeArrowheads="1"/>
              </p:cNvSpPr>
              <p:nvPr/>
            </p:nvSpPr>
            <p:spPr bwMode="auto">
              <a:xfrm>
                <a:off x="3793"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1" name="Rectangle 1348">
                <a:extLst>
                  <a:ext uri="{FF2B5EF4-FFF2-40B4-BE49-F238E27FC236}">
                    <a16:creationId xmlns:a16="http://schemas.microsoft.com/office/drawing/2014/main" id="{2E2DBB62-5CEE-4CC7-B332-062AE2D26BB1}"/>
                  </a:ext>
                </a:extLst>
              </p:cNvPr>
              <p:cNvSpPr>
                <a:spLocks noChangeArrowheads="1"/>
              </p:cNvSpPr>
              <p:nvPr/>
            </p:nvSpPr>
            <p:spPr bwMode="auto">
              <a:xfrm>
                <a:off x="4521"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2" name="Rectangle 1349">
                <a:extLst>
                  <a:ext uri="{FF2B5EF4-FFF2-40B4-BE49-F238E27FC236}">
                    <a16:creationId xmlns:a16="http://schemas.microsoft.com/office/drawing/2014/main" id="{89C8FC3C-D648-49DE-A571-4AF478CFE50F}"/>
                  </a:ext>
                </a:extLst>
              </p:cNvPr>
              <p:cNvSpPr>
                <a:spLocks noChangeArrowheads="1"/>
              </p:cNvSpPr>
              <p:nvPr/>
            </p:nvSpPr>
            <p:spPr bwMode="auto">
              <a:xfrm>
                <a:off x="334" y="302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Rectangle 1350">
                <a:extLst>
                  <a:ext uri="{FF2B5EF4-FFF2-40B4-BE49-F238E27FC236}">
                    <a16:creationId xmlns:a16="http://schemas.microsoft.com/office/drawing/2014/main" id="{AD055781-2C04-4692-B885-E08BE38ACFDD}"/>
                  </a:ext>
                </a:extLst>
              </p:cNvPr>
              <p:cNvSpPr>
                <a:spLocks noChangeArrowheads="1"/>
              </p:cNvSpPr>
              <p:nvPr/>
            </p:nvSpPr>
            <p:spPr bwMode="auto">
              <a:xfrm>
                <a:off x="1141" y="302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Rectangle 1351">
                <a:extLst>
                  <a:ext uri="{FF2B5EF4-FFF2-40B4-BE49-F238E27FC236}">
                    <a16:creationId xmlns:a16="http://schemas.microsoft.com/office/drawing/2014/main" id="{AE4CF675-7050-4F9F-B3D5-68719ADDE6F7}"/>
                  </a:ext>
                </a:extLst>
              </p:cNvPr>
              <p:cNvSpPr>
                <a:spLocks noChangeArrowheads="1"/>
              </p:cNvSpPr>
              <p:nvPr/>
            </p:nvSpPr>
            <p:spPr bwMode="auto">
              <a:xfrm>
                <a:off x="11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Rectangle 1352">
                <a:extLst>
                  <a:ext uri="{FF2B5EF4-FFF2-40B4-BE49-F238E27FC236}">
                    <a16:creationId xmlns:a16="http://schemas.microsoft.com/office/drawing/2014/main" id="{60F0A6CC-1999-4ED4-A28A-7A000C4ABD5D}"/>
                  </a:ext>
                </a:extLst>
              </p:cNvPr>
              <p:cNvSpPr>
                <a:spLocks noChangeArrowheads="1"/>
              </p:cNvSpPr>
              <p:nvPr/>
            </p:nvSpPr>
            <p:spPr bwMode="auto">
              <a:xfrm>
                <a:off x="11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Rectangle 1353">
                <a:extLst>
                  <a:ext uri="{FF2B5EF4-FFF2-40B4-BE49-F238E27FC236}">
                    <a16:creationId xmlns:a16="http://schemas.microsoft.com/office/drawing/2014/main" id="{B81A37A7-FE8E-4325-863F-BD60F2E499FE}"/>
                  </a:ext>
                </a:extLst>
              </p:cNvPr>
              <p:cNvSpPr>
                <a:spLocks noChangeArrowheads="1"/>
              </p:cNvSpPr>
              <p:nvPr/>
            </p:nvSpPr>
            <p:spPr bwMode="auto">
              <a:xfrm>
                <a:off x="13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Rectangle 1354">
                <a:extLst>
                  <a:ext uri="{FF2B5EF4-FFF2-40B4-BE49-F238E27FC236}">
                    <a16:creationId xmlns:a16="http://schemas.microsoft.com/office/drawing/2014/main" id="{D4A22AD7-8F9F-4606-93E0-D662D90503DD}"/>
                  </a:ext>
                </a:extLst>
              </p:cNvPr>
              <p:cNvSpPr>
                <a:spLocks noChangeArrowheads="1"/>
              </p:cNvSpPr>
              <p:nvPr/>
            </p:nvSpPr>
            <p:spPr bwMode="auto">
              <a:xfrm>
                <a:off x="13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Rectangle 1355">
                <a:extLst>
                  <a:ext uri="{FF2B5EF4-FFF2-40B4-BE49-F238E27FC236}">
                    <a16:creationId xmlns:a16="http://schemas.microsoft.com/office/drawing/2014/main" id="{66E709D1-5D31-4D18-8FE9-7F677F7BC249}"/>
                  </a:ext>
                </a:extLst>
              </p:cNvPr>
              <p:cNvSpPr>
                <a:spLocks noChangeArrowheads="1"/>
              </p:cNvSpPr>
              <p:nvPr/>
            </p:nvSpPr>
            <p:spPr bwMode="auto">
              <a:xfrm>
                <a:off x="137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Rectangle 1356">
                <a:extLst>
                  <a:ext uri="{FF2B5EF4-FFF2-40B4-BE49-F238E27FC236}">
                    <a16:creationId xmlns:a16="http://schemas.microsoft.com/office/drawing/2014/main" id="{19274923-5817-4FEB-9346-245C9CBAA3A0}"/>
                  </a:ext>
                </a:extLst>
              </p:cNvPr>
              <p:cNvSpPr>
                <a:spLocks noChangeArrowheads="1"/>
              </p:cNvSpPr>
              <p:nvPr/>
            </p:nvSpPr>
            <p:spPr bwMode="auto">
              <a:xfrm>
                <a:off x="15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Rectangle 1357">
                <a:extLst>
                  <a:ext uri="{FF2B5EF4-FFF2-40B4-BE49-F238E27FC236}">
                    <a16:creationId xmlns:a16="http://schemas.microsoft.com/office/drawing/2014/main" id="{42F1AAD5-BC22-4712-83A5-7C4EC2FB7F42}"/>
                  </a:ext>
                </a:extLst>
              </p:cNvPr>
              <p:cNvSpPr>
                <a:spLocks noChangeArrowheads="1"/>
              </p:cNvSpPr>
              <p:nvPr/>
            </p:nvSpPr>
            <p:spPr bwMode="auto">
              <a:xfrm>
                <a:off x="15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Rectangle 1358">
                <a:extLst>
                  <a:ext uri="{FF2B5EF4-FFF2-40B4-BE49-F238E27FC236}">
                    <a16:creationId xmlns:a16="http://schemas.microsoft.com/office/drawing/2014/main" id="{732ADB37-1A22-41B6-A909-0780B8CB8F70}"/>
                  </a:ext>
                </a:extLst>
              </p:cNvPr>
              <p:cNvSpPr>
                <a:spLocks noChangeArrowheads="1"/>
              </p:cNvSpPr>
              <p:nvPr/>
            </p:nvSpPr>
            <p:spPr bwMode="auto">
              <a:xfrm>
                <a:off x="160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Rectangle 1359">
                <a:extLst>
                  <a:ext uri="{FF2B5EF4-FFF2-40B4-BE49-F238E27FC236}">
                    <a16:creationId xmlns:a16="http://schemas.microsoft.com/office/drawing/2014/main" id="{B088A132-2325-4458-A9BA-199FED251678}"/>
                  </a:ext>
                </a:extLst>
              </p:cNvPr>
              <p:cNvSpPr>
                <a:spLocks noChangeArrowheads="1"/>
              </p:cNvSpPr>
              <p:nvPr/>
            </p:nvSpPr>
            <p:spPr bwMode="auto">
              <a:xfrm>
                <a:off x="18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Rectangle 1360">
                <a:extLst>
                  <a:ext uri="{FF2B5EF4-FFF2-40B4-BE49-F238E27FC236}">
                    <a16:creationId xmlns:a16="http://schemas.microsoft.com/office/drawing/2014/main" id="{B01CD187-EEDA-4A60-87D1-571BBE5906E4}"/>
                  </a:ext>
                </a:extLst>
              </p:cNvPr>
              <p:cNvSpPr>
                <a:spLocks noChangeArrowheads="1"/>
              </p:cNvSpPr>
              <p:nvPr/>
            </p:nvSpPr>
            <p:spPr bwMode="auto">
              <a:xfrm>
                <a:off x="18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Rectangle 1361">
                <a:extLst>
                  <a:ext uri="{FF2B5EF4-FFF2-40B4-BE49-F238E27FC236}">
                    <a16:creationId xmlns:a16="http://schemas.microsoft.com/office/drawing/2014/main" id="{2EEEA026-756C-4716-ADA9-75F6BB66F876}"/>
                  </a:ext>
                </a:extLst>
              </p:cNvPr>
              <p:cNvSpPr>
                <a:spLocks noChangeArrowheads="1"/>
              </p:cNvSpPr>
              <p:nvPr/>
            </p:nvSpPr>
            <p:spPr bwMode="auto">
              <a:xfrm>
                <a:off x="182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Rectangle 1362">
                <a:extLst>
                  <a:ext uri="{FF2B5EF4-FFF2-40B4-BE49-F238E27FC236}">
                    <a16:creationId xmlns:a16="http://schemas.microsoft.com/office/drawing/2014/main" id="{79FFA1C4-382A-4C09-A2B8-2EE26E5CF03D}"/>
                  </a:ext>
                </a:extLst>
              </p:cNvPr>
              <p:cNvSpPr>
                <a:spLocks noChangeArrowheads="1"/>
              </p:cNvSpPr>
              <p:nvPr/>
            </p:nvSpPr>
            <p:spPr bwMode="auto">
              <a:xfrm>
                <a:off x="204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Rectangle 1363">
                <a:extLst>
                  <a:ext uri="{FF2B5EF4-FFF2-40B4-BE49-F238E27FC236}">
                    <a16:creationId xmlns:a16="http://schemas.microsoft.com/office/drawing/2014/main" id="{202EDB2C-C814-4323-A4E5-2D942390F8BA}"/>
                  </a:ext>
                </a:extLst>
              </p:cNvPr>
              <p:cNvSpPr>
                <a:spLocks noChangeArrowheads="1"/>
              </p:cNvSpPr>
              <p:nvPr/>
            </p:nvSpPr>
            <p:spPr bwMode="auto">
              <a:xfrm>
                <a:off x="20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Rectangle 1364">
                <a:extLst>
                  <a:ext uri="{FF2B5EF4-FFF2-40B4-BE49-F238E27FC236}">
                    <a16:creationId xmlns:a16="http://schemas.microsoft.com/office/drawing/2014/main" id="{87E5A400-3885-4BBD-A8DC-7DA9A569578A}"/>
                  </a:ext>
                </a:extLst>
              </p:cNvPr>
              <p:cNvSpPr>
                <a:spLocks noChangeArrowheads="1"/>
              </p:cNvSpPr>
              <p:nvPr/>
            </p:nvSpPr>
            <p:spPr bwMode="auto">
              <a:xfrm>
                <a:off x="20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Rectangle 1365">
                <a:extLst>
                  <a:ext uri="{FF2B5EF4-FFF2-40B4-BE49-F238E27FC236}">
                    <a16:creationId xmlns:a16="http://schemas.microsoft.com/office/drawing/2014/main" id="{768FC890-F4DA-4C72-8888-D760454F268D}"/>
                  </a:ext>
                </a:extLst>
              </p:cNvPr>
              <p:cNvSpPr>
                <a:spLocks noChangeArrowheads="1"/>
              </p:cNvSpPr>
              <p:nvPr/>
            </p:nvSpPr>
            <p:spPr bwMode="auto">
              <a:xfrm>
                <a:off x="22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Rectangle 1366">
                <a:extLst>
                  <a:ext uri="{FF2B5EF4-FFF2-40B4-BE49-F238E27FC236}">
                    <a16:creationId xmlns:a16="http://schemas.microsoft.com/office/drawing/2014/main" id="{20A455DB-45E8-4CE6-92E3-665CE4D6C356}"/>
                  </a:ext>
                </a:extLst>
              </p:cNvPr>
              <p:cNvSpPr>
                <a:spLocks noChangeArrowheads="1"/>
              </p:cNvSpPr>
              <p:nvPr/>
            </p:nvSpPr>
            <p:spPr bwMode="auto">
              <a:xfrm>
                <a:off x="22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Rectangle 1367">
                <a:extLst>
                  <a:ext uri="{FF2B5EF4-FFF2-40B4-BE49-F238E27FC236}">
                    <a16:creationId xmlns:a16="http://schemas.microsoft.com/office/drawing/2014/main" id="{15AF8D66-EF06-49D5-B279-6AD2B53C6A37}"/>
                  </a:ext>
                </a:extLst>
              </p:cNvPr>
              <p:cNvSpPr>
                <a:spLocks noChangeArrowheads="1"/>
              </p:cNvSpPr>
              <p:nvPr/>
            </p:nvSpPr>
            <p:spPr bwMode="auto">
              <a:xfrm>
                <a:off x="2276"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Rectangle 1368">
                <a:extLst>
                  <a:ext uri="{FF2B5EF4-FFF2-40B4-BE49-F238E27FC236}">
                    <a16:creationId xmlns:a16="http://schemas.microsoft.com/office/drawing/2014/main" id="{A9A90F1E-87D1-4897-A499-12034214EC26}"/>
                  </a:ext>
                </a:extLst>
              </p:cNvPr>
              <p:cNvSpPr>
                <a:spLocks noChangeArrowheads="1"/>
              </p:cNvSpPr>
              <p:nvPr/>
            </p:nvSpPr>
            <p:spPr bwMode="auto">
              <a:xfrm>
                <a:off x="24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Rectangle 1369">
                <a:extLst>
                  <a:ext uri="{FF2B5EF4-FFF2-40B4-BE49-F238E27FC236}">
                    <a16:creationId xmlns:a16="http://schemas.microsoft.com/office/drawing/2014/main" id="{EA756855-303C-4372-AF6E-031ABDD1ECB1}"/>
                  </a:ext>
                </a:extLst>
              </p:cNvPr>
              <p:cNvSpPr>
                <a:spLocks noChangeArrowheads="1"/>
              </p:cNvSpPr>
              <p:nvPr/>
            </p:nvSpPr>
            <p:spPr bwMode="auto">
              <a:xfrm>
                <a:off x="24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Rectangle 1370">
                <a:extLst>
                  <a:ext uri="{FF2B5EF4-FFF2-40B4-BE49-F238E27FC236}">
                    <a16:creationId xmlns:a16="http://schemas.microsoft.com/office/drawing/2014/main" id="{4E8E421D-EE9B-4AFB-BC98-0FBFA8B4FCEA}"/>
                  </a:ext>
                </a:extLst>
              </p:cNvPr>
              <p:cNvSpPr>
                <a:spLocks noChangeArrowheads="1"/>
              </p:cNvSpPr>
              <p:nvPr/>
            </p:nvSpPr>
            <p:spPr bwMode="auto">
              <a:xfrm>
                <a:off x="250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Rectangle 1371">
                <a:extLst>
                  <a:ext uri="{FF2B5EF4-FFF2-40B4-BE49-F238E27FC236}">
                    <a16:creationId xmlns:a16="http://schemas.microsoft.com/office/drawing/2014/main" id="{DC52945E-A52D-402D-9353-ABB1E9D4B926}"/>
                  </a:ext>
                </a:extLst>
              </p:cNvPr>
              <p:cNvSpPr>
                <a:spLocks noChangeArrowheads="1"/>
              </p:cNvSpPr>
              <p:nvPr/>
            </p:nvSpPr>
            <p:spPr bwMode="auto">
              <a:xfrm>
                <a:off x="2511" y="302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Rectangle 1372">
                <a:extLst>
                  <a:ext uri="{FF2B5EF4-FFF2-40B4-BE49-F238E27FC236}">
                    <a16:creationId xmlns:a16="http://schemas.microsoft.com/office/drawing/2014/main" id="{7A23E520-00F3-49C4-9CA5-87D0EE610A02}"/>
                  </a:ext>
                </a:extLst>
              </p:cNvPr>
              <p:cNvSpPr>
                <a:spLocks noChangeArrowheads="1"/>
              </p:cNvSpPr>
              <p:nvPr/>
            </p:nvSpPr>
            <p:spPr bwMode="auto">
              <a:xfrm>
                <a:off x="27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Rectangle 1373">
                <a:extLst>
                  <a:ext uri="{FF2B5EF4-FFF2-40B4-BE49-F238E27FC236}">
                    <a16:creationId xmlns:a16="http://schemas.microsoft.com/office/drawing/2014/main" id="{6B6EF14C-AE86-49E4-85D6-302085B147A5}"/>
                  </a:ext>
                </a:extLst>
              </p:cNvPr>
              <p:cNvSpPr>
                <a:spLocks noChangeArrowheads="1"/>
              </p:cNvSpPr>
              <p:nvPr/>
            </p:nvSpPr>
            <p:spPr bwMode="auto">
              <a:xfrm>
                <a:off x="27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Rectangle 1374">
                <a:extLst>
                  <a:ext uri="{FF2B5EF4-FFF2-40B4-BE49-F238E27FC236}">
                    <a16:creationId xmlns:a16="http://schemas.microsoft.com/office/drawing/2014/main" id="{3B20DC05-2786-4C82-8D68-8C86CFF7A86A}"/>
                  </a:ext>
                </a:extLst>
              </p:cNvPr>
              <p:cNvSpPr>
                <a:spLocks noChangeArrowheads="1"/>
              </p:cNvSpPr>
              <p:nvPr/>
            </p:nvSpPr>
            <p:spPr bwMode="auto">
              <a:xfrm>
                <a:off x="2727"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Rectangle 1375">
                <a:extLst>
                  <a:ext uri="{FF2B5EF4-FFF2-40B4-BE49-F238E27FC236}">
                    <a16:creationId xmlns:a16="http://schemas.microsoft.com/office/drawing/2014/main" id="{3D525F4B-7BE3-4C58-B9CA-A9723D6C5125}"/>
                  </a:ext>
                </a:extLst>
              </p:cNvPr>
              <p:cNvSpPr>
                <a:spLocks noChangeArrowheads="1"/>
              </p:cNvSpPr>
              <p:nvPr/>
            </p:nvSpPr>
            <p:spPr bwMode="auto">
              <a:xfrm>
                <a:off x="29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Rectangle 1376">
                <a:extLst>
                  <a:ext uri="{FF2B5EF4-FFF2-40B4-BE49-F238E27FC236}">
                    <a16:creationId xmlns:a16="http://schemas.microsoft.com/office/drawing/2014/main" id="{CFD1242E-3A01-4D0D-AF13-B32D4E9A2503}"/>
                  </a:ext>
                </a:extLst>
              </p:cNvPr>
              <p:cNvSpPr>
                <a:spLocks noChangeArrowheads="1"/>
              </p:cNvSpPr>
              <p:nvPr/>
            </p:nvSpPr>
            <p:spPr bwMode="auto">
              <a:xfrm>
                <a:off x="29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Rectangle 1377">
                <a:extLst>
                  <a:ext uri="{FF2B5EF4-FFF2-40B4-BE49-F238E27FC236}">
                    <a16:creationId xmlns:a16="http://schemas.microsoft.com/office/drawing/2014/main" id="{312F12F5-D36F-43FF-B50A-C2FFB5E2349C}"/>
                  </a:ext>
                </a:extLst>
              </p:cNvPr>
              <p:cNvSpPr>
                <a:spLocks noChangeArrowheads="1"/>
              </p:cNvSpPr>
              <p:nvPr/>
            </p:nvSpPr>
            <p:spPr bwMode="auto">
              <a:xfrm>
                <a:off x="295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Rectangle 1378">
                <a:extLst>
                  <a:ext uri="{FF2B5EF4-FFF2-40B4-BE49-F238E27FC236}">
                    <a16:creationId xmlns:a16="http://schemas.microsoft.com/office/drawing/2014/main" id="{FBC86E18-1CF0-4D65-9343-EC79045045DA}"/>
                  </a:ext>
                </a:extLst>
              </p:cNvPr>
              <p:cNvSpPr>
                <a:spLocks noChangeArrowheads="1"/>
              </p:cNvSpPr>
              <p:nvPr/>
            </p:nvSpPr>
            <p:spPr bwMode="auto">
              <a:xfrm>
                <a:off x="316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Rectangle 1379">
                <a:extLst>
                  <a:ext uri="{FF2B5EF4-FFF2-40B4-BE49-F238E27FC236}">
                    <a16:creationId xmlns:a16="http://schemas.microsoft.com/office/drawing/2014/main" id="{8E029EB0-88A0-47C7-9DC8-E29221EFE92F}"/>
                  </a:ext>
                </a:extLst>
              </p:cNvPr>
              <p:cNvSpPr>
                <a:spLocks noChangeArrowheads="1"/>
              </p:cNvSpPr>
              <p:nvPr/>
            </p:nvSpPr>
            <p:spPr bwMode="auto">
              <a:xfrm>
                <a:off x="316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Rectangle 1380">
                <a:extLst>
                  <a:ext uri="{FF2B5EF4-FFF2-40B4-BE49-F238E27FC236}">
                    <a16:creationId xmlns:a16="http://schemas.microsoft.com/office/drawing/2014/main" id="{38631581-70EB-40A8-B2C5-774587CF24D9}"/>
                  </a:ext>
                </a:extLst>
              </p:cNvPr>
              <p:cNvSpPr>
                <a:spLocks noChangeArrowheads="1"/>
              </p:cNvSpPr>
              <p:nvPr/>
            </p:nvSpPr>
            <p:spPr bwMode="auto">
              <a:xfrm>
                <a:off x="317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Rectangle 1381">
                <a:extLst>
                  <a:ext uri="{FF2B5EF4-FFF2-40B4-BE49-F238E27FC236}">
                    <a16:creationId xmlns:a16="http://schemas.microsoft.com/office/drawing/2014/main" id="{2470347F-A79F-482C-B1F7-4DFD0DC08814}"/>
                  </a:ext>
                </a:extLst>
              </p:cNvPr>
              <p:cNvSpPr>
                <a:spLocks noChangeArrowheads="1"/>
              </p:cNvSpPr>
              <p:nvPr/>
            </p:nvSpPr>
            <p:spPr bwMode="auto">
              <a:xfrm>
                <a:off x="33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Rectangle 1382">
                <a:extLst>
                  <a:ext uri="{FF2B5EF4-FFF2-40B4-BE49-F238E27FC236}">
                    <a16:creationId xmlns:a16="http://schemas.microsoft.com/office/drawing/2014/main" id="{DD78F08D-65EA-4AD3-835B-3A78BFED29AB}"/>
                  </a:ext>
                </a:extLst>
              </p:cNvPr>
              <p:cNvSpPr>
                <a:spLocks noChangeArrowheads="1"/>
              </p:cNvSpPr>
              <p:nvPr/>
            </p:nvSpPr>
            <p:spPr bwMode="auto">
              <a:xfrm>
                <a:off x="33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Rectangle 1383">
                <a:extLst>
                  <a:ext uri="{FF2B5EF4-FFF2-40B4-BE49-F238E27FC236}">
                    <a16:creationId xmlns:a16="http://schemas.microsoft.com/office/drawing/2014/main" id="{9E7ABFA2-37D9-40A4-9B00-2B5A8DF954F4}"/>
                  </a:ext>
                </a:extLst>
              </p:cNvPr>
              <p:cNvSpPr>
                <a:spLocks noChangeArrowheads="1"/>
              </p:cNvSpPr>
              <p:nvPr/>
            </p:nvSpPr>
            <p:spPr bwMode="auto">
              <a:xfrm>
                <a:off x="3401"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Rectangle 1384">
                <a:extLst>
                  <a:ext uri="{FF2B5EF4-FFF2-40B4-BE49-F238E27FC236}">
                    <a16:creationId xmlns:a16="http://schemas.microsoft.com/office/drawing/2014/main" id="{DA8AEEC0-7CD4-433E-A1E1-8A5BB56C1A44}"/>
                  </a:ext>
                </a:extLst>
              </p:cNvPr>
              <p:cNvSpPr>
                <a:spLocks noChangeArrowheads="1"/>
              </p:cNvSpPr>
              <p:nvPr/>
            </p:nvSpPr>
            <p:spPr bwMode="auto">
              <a:xfrm>
                <a:off x="3617" y="303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Rectangle 1385">
                <a:extLst>
                  <a:ext uri="{FF2B5EF4-FFF2-40B4-BE49-F238E27FC236}">
                    <a16:creationId xmlns:a16="http://schemas.microsoft.com/office/drawing/2014/main" id="{A47A08EC-A65C-49DA-9295-2A66B3540007}"/>
                  </a:ext>
                </a:extLst>
              </p:cNvPr>
              <p:cNvSpPr>
                <a:spLocks noChangeArrowheads="1"/>
              </p:cNvSpPr>
              <p:nvPr/>
            </p:nvSpPr>
            <p:spPr bwMode="auto">
              <a:xfrm>
                <a:off x="3617" y="302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Rectangle 1386">
                <a:extLst>
                  <a:ext uri="{FF2B5EF4-FFF2-40B4-BE49-F238E27FC236}">
                    <a16:creationId xmlns:a16="http://schemas.microsoft.com/office/drawing/2014/main" id="{6A764FFD-63DB-44AC-B0E1-1138EC687972}"/>
                  </a:ext>
                </a:extLst>
              </p:cNvPr>
              <p:cNvSpPr>
                <a:spLocks noChangeArrowheads="1"/>
              </p:cNvSpPr>
              <p:nvPr/>
            </p:nvSpPr>
            <p:spPr bwMode="auto">
              <a:xfrm>
                <a:off x="362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Rectangle 1387">
                <a:extLst>
                  <a:ext uri="{FF2B5EF4-FFF2-40B4-BE49-F238E27FC236}">
                    <a16:creationId xmlns:a16="http://schemas.microsoft.com/office/drawing/2014/main" id="{0F8149C7-12A7-4FD9-B4BF-EB2FD21F3677}"/>
                  </a:ext>
                </a:extLst>
              </p:cNvPr>
              <p:cNvSpPr>
                <a:spLocks noChangeArrowheads="1"/>
              </p:cNvSpPr>
              <p:nvPr/>
            </p:nvSpPr>
            <p:spPr bwMode="auto">
              <a:xfrm>
                <a:off x="38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Rectangle 1388">
                <a:extLst>
                  <a:ext uri="{FF2B5EF4-FFF2-40B4-BE49-F238E27FC236}">
                    <a16:creationId xmlns:a16="http://schemas.microsoft.com/office/drawing/2014/main" id="{A5028205-F952-43DE-9994-12470FB5B7BE}"/>
                  </a:ext>
                </a:extLst>
              </p:cNvPr>
              <p:cNvSpPr>
                <a:spLocks noChangeArrowheads="1"/>
              </p:cNvSpPr>
              <p:nvPr/>
            </p:nvSpPr>
            <p:spPr bwMode="auto">
              <a:xfrm>
                <a:off x="38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Rectangle 1389">
                <a:extLst>
                  <a:ext uri="{FF2B5EF4-FFF2-40B4-BE49-F238E27FC236}">
                    <a16:creationId xmlns:a16="http://schemas.microsoft.com/office/drawing/2014/main" id="{871B60FE-CEAA-4F32-8F27-294620D148D0}"/>
                  </a:ext>
                </a:extLst>
              </p:cNvPr>
              <p:cNvSpPr>
                <a:spLocks noChangeArrowheads="1"/>
              </p:cNvSpPr>
              <p:nvPr/>
            </p:nvSpPr>
            <p:spPr bwMode="auto">
              <a:xfrm>
                <a:off x="385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Rectangle 1390">
                <a:extLst>
                  <a:ext uri="{FF2B5EF4-FFF2-40B4-BE49-F238E27FC236}">
                    <a16:creationId xmlns:a16="http://schemas.microsoft.com/office/drawing/2014/main" id="{A82DFC1A-AE12-4558-84B1-9C56995BA528}"/>
                  </a:ext>
                </a:extLst>
              </p:cNvPr>
              <p:cNvSpPr>
                <a:spLocks noChangeArrowheads="1"/>
              </p:cNvSpPr>
              <p:nvPr/>
            </p:nvSpPr>
            <p:spPr bwMode="auto">
              <a:xfrm>
                <a:off x="3862" y="302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Rectangle 1391">
                <a:extLst>
                  <a:ext uri="{FF2B5EF4-FFF2-40B4-BE49-F238E27FC236}">
                    <a16:creationId xmlns:a16="http://schemas.microsoft.com/office/drawing/2014/main" id="{CE4956CF-FBD5-452C-A82B-4D2A3B103BC5}"/>
                  </a:ext>
                </a:extLst>
              </p:cNvPr>
              <p:cNvSpPr>
                <a:spLocks noChangeArrowheads="1"/>
              </p:cNvSpPr>
              <p:nvPr/>
            </p:nvSpPr>
            <p:spPr bwMode="auto">
              <a:xfrm>
                <a:off x="51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Rectangle 1392">
                <a:extLst>
                  <a:ext uri="{FF2B5EF4-FFF2-40B4-BE49-F238E27FC236}">
                    <a16:creationId xmlns:a16="http://schemas.microsoft.com/office/drawing/2014/main" id="{CE57F348-2DC4-4BE9-8A49-BFCC6F0D90D5}"/>
                  </a:ext>
                </a:extLst>
              </p:cNvPr>
              <p:cNvSpPr>
                <a:spLocks noChangeArrowheads="1"/>
              </p:cNvSpPr>
              <p:nvPr/>
            </p:nvSpPr>
            <p:spPr bwMode="auto">
              <a:xfrm>
                <a:off x="51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Rectangle 1393">
                <a:extLst>
                  <a:ext uri="{FF2B5EF4-FFF2-40B4-BE49-F238E27FC236}">
                    <a16:creationId xmlns:a16="http://schemas.microsoft.com/office/drawing/2014/main" id="{126D011B-FDB8-4FB5-9807-1E07934A0C9A}"/>
                  </a:ext>
                </a:extLst>
              </p:cNvPr>
              <p:cNvSpPr>
                <a:spLocks noChangeArrowheads="1"/>
              </p:cNvSpPr>
              <p:nvPr/>
            </p:nvSpPr>
            <p:spPr bwMode="auto">
              <a:xfrm>
                <a:off x="334" y="303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Rectangle 1394">
                <a:extLst>
                  <a:ext uri="{FF2B5EF4-FFF2-40B4-BE49-F238E27FC236}">
                    <a16:creationId xmlns:a16="http://schemas.microsoft.com/office/drawing/2014/main" id="{60EBEB78-84A3-4A03-82A3-F50E4D6411EE}"/>
                  </a:ext>
                </a:extLst>
              </p:cNvPr>
              <p:cNvSpPr>
                <a:spLocks noChangeArrowheads="1"/>
              </p:cNvSpPr>
              <p:nvPr/>
            </p:nvSpPr>
            <p:spPr bwMode="auto">
              <a:xfrm>
                <a:off x="11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Rectangle 1395">
                <a:extLst>
                  <a:ext uri="{FF2B5EF4-FFF2-40B4-BE49-F238E27FC236}">
                    <a16:creationId xmlns:a16="http://schemas.microsoft.com/office/drawing/2014/main" id="{3B3814B5-BCC0-420E-880B-052F8C0831CB}"/>
                  </a:ext>
                </a:extLst>
              </p:cNvPr>
              <p:cNvSpPr>
                <a:spLocks noChangeArrowheads="1"/>
              </p:cNvSpPr>
              <p:nvPr/>
            </p:nvSpPr>
            <p:spPr bwMode="auto">
              <a:xfrm>
                <a:off x="13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Rectangle 1396">
                <a:extLst>
                  <a:ext uri="{FF2B5EF4-FFF2-40B4-BE49-F238E27FC236}">
                    <a16:creationId xmlns:a16="http://schemas.microsoft.com/office/drawing/2014/main" id="{D27F1ABE-E039-4430-9EEE-857147C55E03}"/>
                  </a:ext>
                </a:extLst>
              </p:cNvPr>
              <p:cNvSpPr>
                <a:spLocks noChangeArrowheads="1"/>
              </p:cNvSpPr>
              <p:nvPr/>
            </p:nvSpPr>
            <p:spPr bwMode="auto">
              <a:xfrm>
                <a:off x="15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Rectangle 1397">
                <a:extLst>
                  <a:ext uri="{FF2B5EF4-FFF2-40B4-BE49-F238E27FC236}">
                    <a16:creationId xmlns:a16="http://schemas.microsoft.com/office/drawing/2014/main" id="{DF4F522D-0A6B-474E-9811-E66167FDEAF8}"/>
                  </a:ext>
                </a:extLst>
              </p:cNvPr>
              <p:cNvSpPr>
                <a:spLocks noChangeArrowheads="1"/>
              </p:cNvSpPr>
              <p:nvPr/>
            </p:nvSpPr>
            <p:spPr bwMode="auto">
              <a:xfrm>
                <a:off x="18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Rectangle 1398">
                <a:extLst>
                  <a:ext uri="{FF2B5EF4-FFF2-40B4-BE49-F238E27FC236}">
                    <a16:creationId xmlns:a16="http://schemas.microsoft.com/office/drawing/2014/main" id="{B6394909-49F2-4A12-8CCF-3EC7344A7686}"/>
                  </a:ext>
                </a:extLst>
              </p:cNvPr>
              <p:cNvSpPr>
                <a:spLocks noChangeArrowheads="1"/>
              </p:cNvSpPr>
              <p:nvPr/>
            </p:nvSpPr>
            <p:spPr bwMode="auto">
              <a:xfrm>
                <a:off x="20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Rectangle 1399">
                <a:extLst>
                  <a:ext uri="{FF2B5EF4-FFF2-40B4-BE49-F238E27FC236}">
                    <a16:creationId xmlns:a16="http://schemas.microsoft.com/office/drawing/2014/main" id="{53F7CD05-D20E-4145-A441-FA66604D2E92}"/>
                  </a:ext>
                </a:extLst>
              </p:cNvPr>
              <p:cNvSpPr>
                <a:spLocks noChangeArrowheads="1"/>
              </p:cNvSpPr>
              <p:nvPr/>
            </p:nvSpPr>
            <p:spPr bwMode="auto">
              <a:xfrm>
                <a:off x="22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Rectangle 1400">
                <a:extLst>
                  <a:ext uri="{FF2B5EF4-FFF2-40B4-BE49-F238E27FC236}">
                    <a16:creationId xmlns:a16="http://schemas.microsoft.com/office/drawing/2014/main" id="{029DD358-430D-4660-A0FD-A92C2F058AF0}"/>
                  </a:ext>
                </a:extLst>
              </p:cNvPr>
              <p:cNvSpPr>
                <a:spLocks noChangeArrowheads="1"/>
              </p:cNvSpPr>
              <p:nvPr/>
            </p:nvSpPr>
            <p:spPr bwMode="auto">
              <a:xfrm>
                <a:off x="24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Rectangle 1401">
                <a:extLst>
                  <a:ext uri="{FF2B5EF4-FFF2-40B4-BE49-F238E27FC236}">
                    <a16:creationId xmlns:a16="http://schemas.microsoft.com/office/drawing/2014/main" id="{5AC098FB-81DB-4AD6-9482-72043744F9B8}"/>
                  </a:ext>
                </a:extLst>
              </p:cNvPr>
              <p:cNvSpPr>
                <a:spLocks noChangeArrowheads="1"/>
              </p:cNvSpPr>
              <p:nvPr/>
            </p:nvSpPr>
            <p:spPr bwMode="auto">
              <a:xfrm>
                <a:off x="27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Rectangle 1402">
                <a:extLst>
                  <a:ext uri="{FF2B5EF4-FFF2-40B4-BE49-F238E27FC236}">
                    <a16:creationId xmlns:a16="http://schemas.microsoft.com/office/drawing/2014/main" id="{709FB9CB-AAC1-4F48-9A7B-895C487D1CD0}"/>
                  </a:ext>
                </a:extLst>
              </p:cNvPr>
              <p:cNvSpPr>
                <a:spLocks noChangeArrowheads="1"/>
              </p:cNvSpPr>
              <p:nvPr/>
            </p:nvSpPr>
            <p:spPr bwMode="auto">
              <a:xfrm>
                <a:off x="29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Rectangle 1403">
                <a:extLst>
                  <a:ext uri="{FF2B5EF4-FFF2-40B4-BE49-F238E27FC236}">
                    <a16:creationId xmlns:a16="http://schemas.microsoft.com/office/drawing/2014/main" id="{BB86E938-0BD3-48A4-B99E-F587EBE90456}"/>
                  </a:ext>
                </a:extLst>
              </p:cNvPr>
              <p:cNvSpPr>
                <a:spLocks noChangeArrowheads="1"/>
              </p:cNvSpPr>
              <p:nvPr/>
            </p:nvSpPr>
            <p:spPr bwMode="auto">
              <a:xfrm>
                <a:off x="316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Rectangle 1404">
                <a:extLst>
                  <a:ext uri="{FF2B5EF4-FFF2-40B4-BE49-F238E27FC236}">
                    <a16:creationId xmlns:a16="http://schemas.microsoft.com/office/drawing/2014/main" id="{6D0588F7-D487-45A2-8739-CADCF57F25BD}"/>
                  </a:ext>
                </a:extLst>
              </p:cNvPr>
              <p:cNvSpPr>
                <a:spLocks noChangeArrowheads="1"/>
              </p:cNvSpPr>
              <p:nvPr/>
            </p:nvSpPr>
            <p:spPr bwMode="auto">
              <a:xfrm>
                <a:off x="33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Rectangle 1405">
                <a:extLst>
                  <a:ext uri="{FF2B5EF4-FFF2-40B4-BE49-F238E27FC236}">
                    <a16:creationId xmlns:a16="http://schemas.microsoft.com/office/drawing/2014/main" id="{7CDF35C1-AAAD-4D87-AC75-226733AEA4CB}"/>
                  </a:ext>
                </a:extLst>
              </p:cNvPr>
              <p:cNvSpPr>
                <a:spLocks noChangeArrowheads="1"/>
              </p:cNvSpPr>
              <p:nvPr/>
            </p:nvSpPr>
            <p:spPr bwMode="auto">
              <a:xfrm>
                <a:off x="3617" y="303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Rectangle 1406">
                <a:extLst>
                  <a:ext uri="{FF2B5EF4-FFF2-40B4-BE49-F238E27FC236}">
                    <a16:creationId xmlns:a16="http://schemas.microsoft.com/office/drawing/2014/main" id="{FA6035AC-C4E0-4042-808B-D2EE504B8B1F}"/>
                  </a:ext>
                </a:extLst>
              </p:cNvPr>
              <p:cNvSpPr>
                <a:spLocks noChangeArrowheads="1"/>
              </p:cNvSpPr>
              <p:nvPr/>
            </p:nvSpPr>
            <p:spPr bwMode="auto">
              <a:xfrm>
                <a:off x="38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Rectangle 1407">
                <a:extLst>
                  <a:ext uri="{FF2B5EF4-FFF2-40B4-BE49-F238E27FC236}">
                    <a16:creationId xmlns:a16="http://schemas.microsoft.com/office/drawing/2014/main" id="{43C4B9E3-F1E2-489D-A8A3-1DE4E20E46CE}"/>
                  </a:ext>
                </a:extLst>
              </p:cNvPr>
              <p:cNvSpPr>
                <a:spLocks noChangeArrowheads="1"/>
              </p:cNvSpPr>
              <p:nvPr/>
            </p:nvSpPr>
            <p:spPr bwMode="auto">
              <a:xfrm>
                <a:off x="51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Rectangle 1408">
                <a:extLst>
                  <a:ext uri="{FF2B5EF4-FFF2-40B4-BE49-F238E27FC236}">
                    <a16:creationId xmlns:a16="http://schemas.microsoft.com/office/drawing/2014/main" id="{AE4DCA0A-1746-48DE-B682-47839C4596CC}"/>
                  </a:ext>
                </a:extLst>
              </p:cNvPr>
              <p:cNvSpPr>
                <a:spLocks noChangeArrowheads="1"/>
              </p:cNvSpPr>
              <p:nvPr/>
            </p:nvSpPr>
            <p:spPr bwMode="auto">
              <a:xfrm>
                <a:off x="1151"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Rectangle 1409">
                <a:extLst>
                  <a:ext uri="{FF2B5EF4-FFF2-40B4-BE49-F238E27FC236}">
                    <a16:creationId xmlns:a16="http://schemas.microsoft.com/office/drawing/2014/main" id="{40D8C3F4-B2BE-4F03-BC3E-38F3414B418F}"/>
                  </a:ext>
                </a:extLst>
              </p:cNvPr>
              <p:cNvSpPr>
                <a:spLocks noChangeArrowheads="1"/>
              </p:cNvSpPr>
              <p:nvPr/>
            </p:nvSpPr>
            <p:spPr bwMode="auto">
              <a:xfrm>
                <a:off x="115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Rectangle 1410">
                <a:extLst>
                  <a:ext uri="{FF2B5EF4-FFF2-40B4-BE49-F238E27FC236}">
                    <a16:creationId xmlns:a16="http://schemas.microsoft.com/office/drawing/2014/main" id="{4D766F9D-E767-48FC-BC31-6D059DA413FF}"/>
                  </a:ext>
                </a:extLst>
              </p:cNvPr>
              <p:cNvSpPr>
                <a:spLocks noChangeArrowheads="1"/>
              </p:cNvSpPr>
              <p:nvPr/>
            </p:nvSpPr>
            <p:spPr bwMode="auto">
              <a:xfrm>
                <a:off x="13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612">
              <a:extLst>
                <a:ext uri="{FF2B5EF4-FFF2-40B4-BE49-F238E27FC236}">
                  <a16:creationId xmlns:a16="http://schemas.microsoft.com/office/drawing/2014/main" id="{612D3B09-15AA-409A-B1F1-A502CD52E05A}"/>
                </a:ext>
              </a:extLst>
            </p:cNvPr>
            <p:cNvGrpSpPr>
              <a:grpSpLocks/>
            </p:cNvGrpSpPr>
            <p:nvPr/>
          </p:nvGrpSpPr>
          <p:grpSpPr bwMode="auto">
            <a:xfrm>
              <a:off x="334" y="3116"/>
              <a:ext cx="4868" cy="356"/>
              <a:chOff x="334" y="3116"/>
              <a:chExt cx="4868" cy="356"/>
            </a:xfrm>
          </p:grpSpPr>
          <p:sp>
            <p:nvSpPr>
              <p:cNvPr id="2454" name="Rectangle 1412">
                <a:extLst>
                  <a:ext uri="{FF2B5EF4-FFF2-40B4-BE49-F238E27FC236}">
                    <a16:creationId xmlns:a16="http://schemas.microsoft.com/office/drawing/2014/main" id="{729FE0E7-A16A-4DC5-B279-D1E90C59B523}"/>
                  </a:ext>
                </a:extLst>
              </p:cNvPr>
              <p:cNvSpPr>
                <a:spLocks noChangeArrowheads="1"/>
              </p:cNvSpPr>
              <p:nvPr/>
            </p:nvSpPr>
            <p:spPr bwMode="auto">
              <a:xfrm>
                <a:off x="1151"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Rectangle 1413">
                <a:extLst>
                  <a:ext uri="{FF2B5EF4-FFF2-40B4-BE49-F238E27FC236}">
                    <a16:creationId xmlns:a16="http://schemas.microsoft.com/office/drawing/2014/main" id="{5D5FBD2A-99BB-4166-8A1C-9EE556A4EB99}"/>
                  </a:ext>
                </a:extLst>
              </p:cNvPr>
              <p:cNvSpPr>
                <a:spLocks noChangeArrowheads="1"/>
              </p:cNvSpPr>
              <p:nvPr/>
            </p:nvSpPr>
            <p:spPr bwMode="auto">
              <a:xfrm>
                <a:off x="118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Rectangle 1414">
                <a:extLst>
                  <a:ext uri="{FF2B5EF4-FFF2-40B4-BE49-F238E27FC236}">
                    <a16:creationId xmlns:a16="http://schemas.microsoft.com/office/drawing/2014/main" id="{AD2DBC30-CA4D-4922-8EB4-2C47133CD891}"/>
                  </a:ext>
                </a:extLst>
              </p:cNvPr>
              <p:cNvSpPr>
                <a:spLocks noChangeArrowheads="1"/>
              </p:cNvSpPr>
              <p:nvPr/>
            </p:nvSpPr>
            <p:spPr bwMode="auto">
              <a:xfrm>
                <a:off x="12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7" name="Rectangle 1415">
                <a:extLst>
                  <a:ext uri="{FF2B5EF4-FFF2-40B4-BE49-F238E27FC236}">
                    <a16:creationId xmlns:a16="http://schemas.microsoft.com/office/drawing/2014/main" id="{41345115-6903-4F74-9552-C02716678FED}"/>
                  </a:ext>
                </a:extLst>
              </p:cNvPr>
              <p:cNvSpPr>
                <a:spLocks noChangeArrowheads="1"/>
              </p:cNvSpPr>
              <p:nvPr/>
            </p:nvSpPr>
            <p:spPr bwMode="auto">
              <a:xfrm>
                <a:off x="1376"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Rectangle 1416">
                <a:extLst>
                  <a:ext uri="{FF2B5EF4-FFF2-40B4-BE49-F238E27FC236}">
                    <a16:creationId xmlns:a16="http://schemas.microsoft.com/office/drawing/2014/main" id="{7157FE4C-D421-43B1-8402-ACC8E006F57D}"/>
                  </a:ext>
                </a:extLst>
              </p:cNvPr>
              <p:cNvSpPr>
                <a:spLocks noChangeArrowheads="1"/>
              </p:cNvSpPr>
              <p:nvPr/>
            </p:nvSpPr>
            <p:spPr bwMode="auto">
              <a:xfrm>
                <a:off x="1376"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Rectangle 1417">
                <a:extLst>
                  <a:ext uri="{FF2B5EF4-FFF2-40B4-BE49-F238E27FC236}">
                    <a16:creationId xmlns:a16="http://schemas.microsoft.com/office/drawing/2014/main" id="{CC506FBC-BF04-47E0-8E8C-5DE676F9AD5E}"/>
                  </a:ext>
                </a:extLst>
              </p:cNvPr>
              <p:cNvSpPr>
                <a:spLocks noChangeArrowheads="1"/>
              </p:cNvSpPr>
              <p:nvPr/>
            </p:nvSpPr>
            <p:spPr bwMode="auto">
              <a:xfrm>
                <a:off x="155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Rectangle 1418">
                <a:extLst>
                  <a:ext uri="{FF2B5EF4-FFF2-40B4-BE49-F238E27FC236}">
                    <a16:creationId xmlns:a16="http://schemas.microsoft.com/office/drawing/2014/main" id="{673C52BF-FD56-40C7-BD5F-D203B29B97E6}"/>
                  </a:ext>
                </a:extLst>
              </p:cNvPr>
              <p:cNvSpPr>
                <a:spLocks noChangeArrowheads="1"/>
              </p:cNvSpPr>
              <p:nvPr/>
            </p:nvSpPr>
            <p:spPr bwMode="auto">
              <a:xfrm>
                <a:off x="1376"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Rectangle 1419">
                <a:extLst>
                  <a:ext uri="{FF2B5EF4-FFF2-40B4-BE49-F238E27FC236}">
                    <a16:creationId xmlns:a16="http://schemas.microsoft.com/office/drawing/2014/main" id="{99925A40-08A4-4E86-86BB-6708524CC712}"/>
                  </a:ext>
                </a:extLst>
              </p:cNvPr>
              <p:cNvSpPr>
                <a:spLocks noChangeArrowheads="1"/>
              </p:cNvSpPr>
              <p:nvPr/>
            </p:nvSpPr>
            <p:spPr bwMode="auto">
              <a:xfrm>
                <a:off x="14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Rectangle 1420">
                <a:extLst>
                  <a:ext uri="{FF2B5EF4-FFF2-40B4-BE49-F238E27FC236}">
                    <a16:creationId xmlns:a16="http://schemas.microsoft.com/office/drawing/2014/main" id="{CDCCBEB2-7AC8-4E7F-958A-51616D36BA90}"/>
                  </a:ext>
                </a:extLst>
              </p:cNvPr>
              <p:cNvSpPr>
                <a:spLocks noChangeArrowheads="1"/>
              </p:cNvSpPr>
              <p:nvPr/>
            </p:nvSpPr>
            <p:spPr bwMode="auto">
              <a:xfrm>
                <a:off x="14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63" name="Rectangle 1421">
                <a:extLst>
                  <a:ext uri="{FF2B5EF4-FFF2-40B4-BE49-F238E27FC236}">
                    <a16:creationId xmlns:a16="http://schemas.microsoft.com/office/drawing/2014/main" id="{94C00931-C869-499A-A68D-BD0FD9CDF855}"/>
                  </a:ext>
                </a:extLst>
              </p:cNvPr>
              <p:cNvSpPr>
                <a:spLocks noChangeArrowheads="1"/>
              </p:cNvSpPr>
              <p:nvPr/>
            </p:nvSpPr>
            <p:spPr bwMode="auto">
              <a:xfrm>
                <a:off x="160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Rectangle 1422">
                <a:extLst>
                  <a:ext uri="{FF2B5EF4-FFF2-40B4-BE49-F238E27FC236}">
                    <a16:creationId xmlns:a16="http://schemas.microsoft.com/office/drawing/2014/main" id="{664A11A9-B17D-4B15-9EC5-1C6D6A2E1D8A}"/>
                  </a:ext>
                </a:extLst>
              </p:cNvPr>
              <p:cNvSpPr>
                <a:spLocks noChangeArrowheads="1"/>
              </p:cNvSpPr>
              <p:nvPr/>
            </p:nvSpPr>
            <p:spPr bwMode="auto">
              <a:xfrm>
                <a:off x="16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Rectangle 1423">
                <a:extLst>
                  <a:ext uri="{FF2B5EF4-FFF2-40B4-BE49-F238E27FC236}">
                    <a16:creationId xmlns:a16="http://schemas.microsoft.com/office/drawing/2014/main" id="{A4C748F3-42B2-47B5-BD3C-C37D530A0FAB}"/>
                  </a:ext>
                </a:extLst>
              </p:cNvPr>
              <p:cNvSpPr>
                <a:spLocks noChangeArrowheads="1"/>
              </p:cNvSpPr>
              <p:nvPr/>
            </p:nvSpPr>
            <p:spPr bwMode="auto">
              <a:xfrm>
                <a:off x="178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Rectangle 1424">
                <a:extLst>
                  <a:ext uri="{FF2B5EF4-FFF2-40B4-BE49-F238E27FC236}">
                    <a16:creationId xmlns:a16="http://schemas.microsoft.com/office/drawing/2014/main" id="{39D8546C-457E-4484-8C11-DE354BCF4B2B}"/>
                  </a:ext>
                </a:extLst>
              </p:cNvPr>
              <p:cNvSpPr>
                <a:spLocks noChangeArrowheads="1"/>
              </p:cNvSpPr>
              <p:nvPr/>
            </p:nvSpPr>
            <p:spPr bwMode="auto">
              <a:xfrm>
                <a:off x="160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Rectangle 1425">
                <a:extLst>
                  <a:ext uri="{FF2B5EF4-FFF2-40B4-BE49-F238E27FC236}">
                    <a16:creationId xmlns:a16="http://schemas.microsoft.com/office/drawing/2014/main" id="{C571B1FE-47BE-435E-936B-421EB0D2BFA7}"/>
                  </a:ext>
                </a:extLst>
              </p:cNvPr>
              <p:cNvSpPr>
                <a:spLocks noChangeArrowheads="1"/>
              </p:cNvSpPr>
              <p:nvPr/>
            </p:nvSpPr>
            <p:spPr bwMode="auto">
              <a:xfrm>
                <a:off x="16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Rectangle 1426">
                <a:extLst>
                  <a:ext uri="{FF2B5EF4-FFF2-40B4-BE49-F238E27FC236}">
                    <a16:creationId xmlns:a16="http://schemas.microsoft.com/office/drawing/2014/main" id="{EE3B3C79-7C4F-44FF-ACEC-4AF4D66397DD}"/>
                  </a:ext>
                </a:extLst>
              </p:cNvPr>
              <p:cNvSpPr>
                <a:spLocks noChangeArrowheads="1"/>
              </p:cNvSpPr>
              <p:nvPr/>
            </p:nvSpPr>
            <p:spPr bwMode="auto">
              <a:xfrm>
                <a:off x="17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69" name="Rectangle 1427">
                <a:extLst>
                  <a:ext uri="{FF2B5EF4-FFF2-40B4-BE49-F238E27FC236}">
                    <a16:creationId xmlns:a16="http://schemas.microsoft.com/office/drawing/2014/main" id="{EC0C10CE-BDB3-4D96-BF65-DB441C9F90B6}"/>
                  </a:ext>
                </a:extLst>
              </p:cNvPr>
              <p:cNvSpPr>
                <a:spLocks noChangeArrowheads="1"/>
              </p:cNvSpPr>
              <p:nvPr/>
            </p:nvSpPr>
            <p:spPr bwMode="auto">
              <a:xfrm>
                <a:off x="182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Rectangle 1428">
                <a:extLst>
                  <a:ext uri="{FF2B5EF4-FFF2-40B4-BE49-F238E27FC236}">
                    <a16:creationId xmlns:a16="http://schemas.microsoft.com/office/drawing/2014/main" id="{D6F1A407-6BD0-4638-838E-761665A84D4C}"/>
                  </a:ext>
                </a:extLst>
              </p:cNvPr>
              <p:cNvSpPr>
                <a:spLocks noChangeArrowheads="1"/>
              </p:cNvSpPr>
              <p:nvPr/>
            </p:nvSpPr>
            <p:spPr bwMode="auto">
              <a:xfrm>
                <a:off x="18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Rectangle 1429">
                <a:extLst>
                  <a:ext uri="{FF2B5EF4-FFF2-40B4-BE49-F238E27FC236}">
                    <a16:creationId xmlns:a16="http://schemas.microsoft.com/office/drawing/2014/main" id="{635AE18C-ECF2-4D3D-BFDE-8F2FF248DAA9}"/>
                  </a:ext>
                </a:extLst>
              </p:cNvPr>
              <p:cNvSpPr>
                <a:spLocks noChangeArrowheads="1"/>
              </p:cNvSpPr>
              <p:nvPr/>
            </p:nvSpPr>
            <p:spPr bwMode="auto">
              <a:xfrm>
                <a:off x="200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2" name="Rectangle 1430">
                <a:extLst>
                  <a:ext uri="{FF2B5EF4-FFF2-40B4-BE49-F238E27FC236}">
                    <a16:creationId xmlns:a16="http://schemas.microsoft.com/office/drawing/2014/main" id="{2CB933C0-B35E-4706-940F-E4836479D6F6}"/>
                  </a:ext>
                </a:extLst>
              </p:cNvPr>
              <p:cNvSpPr>
                <a:spLocks noChangeArrowheads="1"/>
              </p:cNvSpPr>
              <p:nvPr/>
            </p:nvSpPr>
            <p:spPr bwMode="auto">
              <a:xfrm>
                <a:off x="182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Rectangle 1431">
                <a:extLst>
                  <a:ext uri="{FF2B5EF4-FFF2-40B4-BE49-F238E27FC236}">
                    <a16:creationId xmlns:a16="http://schemas.microsoft.com/office/drawing/2014/main" id="{B731AAC5-CFDD-4BBE-8DAE-7D41DF019940}"/>
                  </a:ext>
                </a:extLst>
              </p:cNvPr>
              <p:cNvSpPr>
                <a:spLocks noChangeArrowheads="1"/>
              </p:cNvSpPr>
              <p:nvPr/>
            </p:nvSpPr>
            <p:spPr bwMode="auto">
              <a:xfrm>
                <a:off x="18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Rectangle 1432">
                <a:extLst>
                  <a:ext uri="{FF2B5EF4-FFF2-40B4-BE49-F238E27FC236}">
                    <a16:creationId xmlns:a16="http://schemas.microsoft.com/office/drawing/2014/main" id="{A76267D4-0312-4A81-A50D-21AC0377FC09}"/>
                  </a:ext>
                </a:extLst>
              </p:cNvPr>
              <p:cNvSpPr>
                <a:spLocks noChangeArrowheads="1"/>
              </p:cNvSpPr>
              <p:nvPr/>
            </p:nvSpPr>
            <p:spPr bwMode="auto">
              <a:xfrm>
                <a:off x="19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75" name="Rectangle 1433">
                <a:extLst>
                  <a:ext uri="{FF2B5EF4-FFF2-40B4-BE49-F238E27FC236}">
                    <a16:creationId xmlns:a16="http://schemas.microsoft.com/office/drawing/2014/main" id="{98E464DE-394D-4988-87B4-F9F1EE70469D}"/>
                  </a:ext>
                </a:extLst>
              </p:cNvPr>
              <p:cNvSpPr>
                <a:spLocks noChangeArrowheads="1"/>
              </p:cNvSpPr>
              <p:nvPr/>
            </p:nvSpPr>
            <p:spPr bwMode="auto">
              <a:xfrm>
                <a:off x="20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Rectangle 1434">
                <a:extLst>
                  <a:ext uri="{FF2B5EF4-FFF2-40B4-BE49-F238E27FC236}">
                    <a16:creationId xmlns:a16="http://schemas.microsoft.com/office/drawing/2014/main" id="{0AEBF5E8-EAEB-4C69-A0CA-3F7AA0A0FBDA}"/>
                  </a:ext>
                </a:extLst>
              </p:cNvPr>
              <p:cNvSpPr>
                <a:spLocks noChangeArrowheads="1"/>
              </p:cNvSpPr>
              <p:nvPr/>
            </p:nvSpPr>
            <p:spPr bwMode="auto">
              <a:xfrm>
                <a:off x="2052"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Rectangle 1435">
                <a:extLst>
                  <a:ext uri="{FF2B5EF4-FFF2-40B4-BE49-F238E27FC236}">
                    <a16:creationId xmlns:a16="http://schemas.microsoft.com/office/drawing/2014/main" id="{F763DD0F-8AB3-4BB6-BD4A-B24D70BE71B9}"/>
                  </a:ext>
                </a:extLst>
              </p:cNvPr>
              <p:cNvSpPr>
                <a:spLocks noChangeArrowheads="1"/>
              </p:cNvSpPr>
              <p:nvPr/>
            </p:nvSpPr>
            <p:spPr bwMode="auto">
              <a:xfrm>
                <a:off x="22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Rectangle 1436">
                <a:extLst>
                  <a:ext uri="{FF2B5EF4-FFF2-40B4-BE49-F238E27FC236}">
                    <a16:creationId xmlns:a16="http://schemas.microsoft.com/office/drawing/2014/main" id="{ED872E17-004F-4509-B2E0-E661593FABC9}"/>
                  </a:ext>
                </a:extLst>
              </p:cNvPr>
              <p:cNvSpPr>
                <a:spLocks noChangeArrowheads="1"/>
              </p:cNvSpPr>
              <p:nvPr/>
            </p:nvSpPr>
            <p:spPr bwMode="auto">
              <a:xfrm>
                <a:off x="20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Rectangle 1437">
                <a:extLst>
                  <a:ext uri="{FF2B5EF4-FFF2-40B4-BE49-F238E27FC236}">
                    <a16:creationId xmlns:a16="http://schemas.microsoft.com/office/drawing/2014/main" id="{66A53C77-8D3B-4CAE-BBD5-5A2B00D16251}"/>
                  </a:ext>
                </a:extLst>
              </p:cNvPr>
              <p:cNvSpPr>
                <a:spLocks noChangeArrowheads="1"/>
              </p:cNvSpPr>
              <p:nvPr/>
            </p:nvSpPr>
            <p:spPr bwMode="auto">
              <a:xfrm>
                <a:off x="2083"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Rectangle 1438">
                <a:extLst>
                  <a:ext uri="{FF2B5EF4-FFF2-40B4-BE49-F238E27FC236}">
                    <a16:creationId xmlns:a16="http://schemas.microsoft.com/office/drawing/2014/main" id="{CFAE3F94-7CA3-43DE-97F3-D03508144938}"/>
                  </a:ext>
                </a:extLst>
              </p:cNvPr>
              <p:cNvSpPr>
                <a:spLocks noChangeArrowheads="1"/>
              </p:cNvSpPr>
              <p:nvPr/>
            </p:nvSpPr>
            <p:spPr bwMode="auto">
              <a:xfrm>
                <a:off x="21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1" name="Rectangle 1439">
                <a:extLst>
                  <a:ext uri="{FF2B5EF4-FFF2-40B4-BE49-F238E27FC236}">
                    <a16:creationId xmlns:a16="http://schemas.microsoft.com/office/drawing/2014/main" id="{94DE6EDA-35F3-4B48-8EA9-C29741ABC7C1}"/>
                  </a:ext>
                </a:extLst>
              </p:cNvPr>
              <p:cNvSpPr>
                <a:spLocks noChangeArrowheads="1"/>
              </p:cNvSpPr>
              <p:nvPr/>
            </p:nvSpPr>
            <p:spPr bwMode="auto">
              <a:xfrm>
                <a:off x="2383"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2" name="Rectangle 1440">
                <a:extLst>
                  <a:ext uri="{FF2B5EF4-FFF2-40B4-BE49-F238E27FC236}">
                    <a16:creationId xmlns:a16="http://schemas.microsoft.com/office/drawing/2014/main" id="{0C6DD6A8-8C3B-4150-897B-529634D45FA8}"/>
                  </a:ext>
                </a:extLst>
              </p:cNvPr>
              <p:cNvSpPr>
                <a:spLocks noChangeArrowheads="1"/>
              </p:cNvSpPr>
              <p:nvPr/>
            </p:nvSpPr>
            <p:spPr bwMode="auto">
              <a:xfrm>
                <a:off x="2501"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Rectangle 1441">
                <a:extLst>
                  <a:ext uri="{FF2B5EF4-FFF2-40B4-BE49-F238E27FC236}">
                    <a16:creationId xmlns:a16="http://schemas.microsoft.com/office/drawing/2014/main" id="{DDBA30EC-3109-4C8D-8650-CBB85FC3500C}"/>
                  </a:ext>
                </a:extLst>
              </p:cNvPr>
              <p:cNvSpPr>
                <a:spLocks noChangeArrowheads="1"/>
              </p:cNvSpPr>
              <p:nvPr/>
            </p:nvSpPr>
            <p:spPr bwMode="auto">
              <a:xfrm>
                <a:off x="250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Rectangle 1442">
                <a:extLst>
                  <a:ext uri="{FF2B5EF4-FFF2-40B4-BE49-F238E27FC236}">
                    <a16:creationId xmlns:a16="http://schemas.microsoft.com/office/drawing/2014/main" id="{607319FB-7559-4A4D-A858-718F4D1CE2A9}"/>
                  </a:ext>
                </a:extLst>
              </p:cNvPr>
              <p:cNvSpPr>
                <a:spLocks noChangeArrowheads="1"/>
              </p:cNvSpPr>
              <p:nvPr/>
            </p:nvSpPr>
            <p:spPr bwMode="auto">
              <a:xfrm>
                <a:off x="26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Rectangle 1443">
                <a:extLst>
                  <a:ext uri="{FF2B5EF4-FFF2-40B4-BE49-F238E27FC236}">
                    <a16:creationId xmlns:a16="http://schemas.microsoft.com/office/drawing/2014/main" id="{A0C3DA57-25BA-4143-B7A7-5853C0438982}"/>
                  </a:ext>
                </a:extLst>
              </p:cNvPr>
              <p:cNvSpPr>
                <a:spLocks noChangeArrowheads="1"/>
              </p:cNvSpPr>
              <p:nvPr/>
            </p:nvSpPr>
            <p:spPr bwMode="auto">
              <a:xfrm>
                <a:off x="2501"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Rectangle 1444">
                <a:extLst>
                  <a:ext uri="{FF2B5EF4-FFF2-40B4-BE49-F238E27FC236}">
                    <a16:creationId xmlns:a16="http://schemas.microsoft.com/office/drawing/2014/main" id="{7EBC8277-AB44-4185-8F1B-6F11C293367D}"/>
                  </a:ext>
                </a:extLst>
              </p:cNvPr>
              <p:cNvSpPr>
                <a:spLocks noChangeArrowheads="1"/>
              </p:cNvSpPr>
              <p:nvPr/>
            </p:nvSpPr>
            <p:spPr bwMode="auto">
              <a:xfrm>
                <a:off x="25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Rectangle 1445">
                <a:extLst>
                  <a:ext uri="{FF2B5EF4-FFF2-40B4-BE49-F238E27FC236}">
                    <a16:creationId xmlns:a16="http://schemas.microsoft.com/office/drawing/2014/main" id="{E1E4C348-5EE7-4A05-802D-53B8B2DC4311}"/>
                  </a:ext>
                </a:extLst>
              </p:cNvPr>
              <p:cNvSpPr>
                <a:spLocks noChangeArrowheads="1"/>
              </p:cNvSpPr>
              <p:nvPr/>
            </p:nvSpPr>
            <p:spPr bwMode="auto">
              <a:xfrm>
                <a:off x="26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8" name="Rectangle 1446">
                <a:extLst>
                  <a:ext uri="{FF2B5EF4-FFF2-40B4-BE49-F238E27FC236}">
                    <a16:creationId xmlns:a16="http://schemas.microsoft.com/office/drawing/2014/main" id="{56427B9C-3FEE-491D-B314-BAF09BBCAA64}"/>
                  </a:ext>
                </a:extLst>
              </p:cNvPr>
              <p:cNvSpPr>
                <a:spLocks noChangeArrowheads="1"/>
              </p:cNvSpPr>
              <p:nvPr/>
            </p:nvSpPr>
            <p:spPr bwMode="auto">
              <a:xfrm>
                <a:off x="2727"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Rectangle 1447">
                <a:extLst>
                  <a:ext uri="{FF2B5EF4-FFF2-40B4-BE49-F238E27FC236}">
                    <a16:creationId xmlns:a16="http://schemas.microsoft.com/office/drawing/2014/main" id="{5657D22B-E661-4C1E-834C-ABDC0FA58B91}"/>
                  </a:ext>
                </a:extLst>
              </p:cNvPr>
              <p:cNvSpPr>
                <a:spLocks noChangeArrowheads="1"/>
              </p:cNvSpPr>
              <p:nvPr/>
            </p:nvSpPr>
            <p:spPr bwMode="auto">
              <a:xfrm>
                <a:off x="27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Rectangle 1448">
                <a:extLst>
                  <a:ext uri="{FF2B5EF4-FFF2-40B4-BE49-F238E27FC236}">
                    <a16:creationId xmlns:a16="http://schemas.microsoft.com/office/drawing/2014/main" id="{123CB23B-9D24-49E4-817F-E13B1E4F7429}"/>
                  </a:ext>
                </a:extLst>
              </p:cNvPr>
              <p:cNvSpPr>
                <a:spLocks noChangeArrowheads="1"/>
              </p:cNvSpPr>
              <p:nvPr/>
            </p:nvSpPr>
            <p:spPr bwMode="auto">
              <a:xfrm>
                <a:off x="290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Rectangle 1449">
                <a:extLst>
                  <a:ext uri="{FF2B5EF4-FFF2-40B4-BE49-F238E27FC236}">
                    <a16:creationId xmlns:a16="http://schemas.microsoft.com/office/drawing/2014/main" id="{BB1F803F-162F-4C1A-8DEF-BA09574EFBBD}"/>
                  </a:ext>
                </a:extLst>
              </p:cNvPr>
              <p:cNvSpPr>
                <a:spLocks noChangeArrowheads="1"/>
              </p:cNvSpPr>
              <p:nvPr/>
            </p:nvSpPr>
            <p:spPr bwMode="auto">
              <a:xfrm>
                <a:off x="2727"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Rectangle 1450">
                <a:extLst>
                  <a:ext uri="{FF2B5EF4-FFF2-40B4-BE49-F238E27FC236}">
                    <a16:creationId xmlns:a16="http://schemas.microsoft.com/office/drawing/2014/main" id="{BECC9827-1A43-45B9-8BC2-8C65C67CC4E7}"/>
                  </a:ext>
                </a:extLst>
              </p:cNvPr>
              <p:cNvSpPr>
                <a:spLocks noChangeArrowheads="1"/>
              </p:cNvSpPr>
              <p:nvPr/>
            </p:nvSpPr>
            <p:spPr bwMode="auto">
              <a:xfrm>
                <a:off x="27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Rectangle 1451">
                <a:extLst>
                  <a:ext uri="{FF2B5EF4-FFF2-40B4-BE49-F238E27FC236}">
                    <a16:creationId xmlns:a16="http://schemas.microsoft.com/office/drawing/2014/main" id="{5722BACD-55DE-49AD-BA87-0F2BE1482D0A}"/>
                  </a:ext>
                </a:extLst>
              </p:cNvPr>
              <p:cNvSpPr>
                <a:spLocks noChangeArrowheads="1"/>
              </p:cNvSpPr>
              <p:nvPr/>
            </p:nvSpPr>
            <p:spPr bwMode="auto">
              <a:xfrm>
                <a:off x="28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94" name="Rectangle 1452">
                <a:extLst>
                  <a:ext uri="{FF2B5EF4-FFF2-40B4-BE49-F238E27FC236}">
                    <a16:creationId xmlns:a16="http://schemas.microsoft.com/office/drawing/2014/main" id="{6EFCD387-8D90-4011-A805-AE0BF0BA429B}"/>
                  </a:ext>
                </a:extLst>
              </p:cNvPr>
              <p:cNvSpPr>
                <a:spLocks noChangeArrowheads="1"/>
              </p:cNvSpPr>
              <p:nvPr/>
            </p:nvSpPr>
            <p:spPr bwMode="auto">
              <a:xfrm>
                <a:off x="29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Rectangle 1453">
                <a:extLst>
                  <a:ext uri="{FF2B5EF4-FFF2-40B4-BE49-F238E27FC236}">
                    <a16:creationId xmlns:a16="http://schemas.microsoft.com/office/drawing/2014/main" id="{D0BB486E-70D0-4F54-9F8C-9650B17A76E3}"/>
                  </a:ext>
                </a:extLst>
              </p:cNvPr>
              <p:cNvSpPr>
                <a:spLocks noChangeArrowheads="1"/>
              </p:cNvSpPr>
              <p:nvPr/>
            </p:nvSpPr>
            <p:spPr bwMode="auto">
              <a:xfrm>
                <a:off x="295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Rectangle 1454">
                <a:extLst>
                  <a:ext uri="{FF2B5EF4-FFF2-40B4-BE49-F238E27FC236}">
                    <a16:creationId xmlns:a16="http://schemas.microsoft.com/office/drawing/2014/main" id="{AF963B19-0E1E-40B2-ABCB-29A200741480}"/>
                  </a:ext>
                </a:extLst>
              </p:cNvPr>
              <p:cNvSpPr>
                <a:spLocks noChangeArrowheads="1"/>
              </p:cNvSpPr>
              <p:nvPr/>
            </p:nvSpPr>
            <p:spPr bwMode="auto">
              <a:xfrm>
                <a:off x="3135"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Rectangle 1455">
                <a:extLst>
                  <a:ext uri="{FF2B5EF4-FFF2-40B4-BE49-F238E27FC236}">
                    <a16:creationId xmlns:a16="http://schemas.microsoft.com/office/drawing/2014/main" id="{15C96C2F-0C2C-4054-BA6C-D814C6EFD0EB}"/>
                  </a:ext>
                </a:extLst>
              </p:cNvPr>
              <p:cNvSpPr>
                <a:spLocks noChangeArrowheads="1"/>
              </p:cNvSpPr>
              <p:nvPr/>
            </p:nvSpPr>
            <p:spPr bwMode="auto">
              <a:xfrm>
                <a:off x="29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Rectangle 1456">
                <a:extLst>
                  <a:ext uri="{FF2B5EF4-FFF2-40B4-BE49-F238E27FC236}">
                    <a16:creationId xmlns:a16="http://schemas.microsoft.com/office/drawing/2014/main" id="{D43990AD-B9F3-4E2F-8A86-529545533005}"/>
                  </a:ext>
                </a:extLst>
              </p:cNvPr>
              <p:cNvSpPr>
                <a:spLocks noChangeArrowheads="1"/>
              </p:cNvSpPr>
              <p:nvPr/>
            </p:nvSpPr>
            <p:spPr bwMode="auto">
              <a:xfrm>
                <a:off x="2984"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Rectangle 1457">
                <a:extLst>
                  <a:ext uri="{FF2B5EF4-FFF2-40B4-BE49-F238E27FC236}">
                    <a16:creationId xmlns:a16="http://schemas.microsoft.com/office/drawing/2014/main" id="{D74C072D-D8AA-4BC4-8BBF-4073D6D350C6}"/>
                  </a:ext>
                </a:extLst>
              </p:cNvPr>
              <p:cNvSpPr>
                <a:spLocks noChangeArrowheads="1"/>
              </p:cNvSpPr>
              <p:nvPr/>
            </p:nvSpPr>
            <p:spPr bwMode="auto">
              <a:xfrm>
                <a:off x="305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0" name="Rectangle 1458">
                <a:extLst>
                  <a:ext uri="{FF2B5EF4-FFF2-40B4-BE49-F238E27FC236}">
                    <a16:creationId xmlns:a16="http://schemas.microsoft.com/office/drawing/2014/main" id="{530C6947-5264-45D2-82B5-FD0B86A35416}"/>
                  </a:ext>
                </a:extLst>
              </p:cNvPr>
              <p:cNvSpPr>
                <a:spLocks noChangeArrowheads="1"/>
              </p:cNvSpPr>
              <p:nvPr/>
            </p:nvSpPr>
            <p:spPr bwMode="auto">
              <a:xfrm>
                <a:off x="317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Rectangle 1459">
                <a:extLst>
                  <a:ext uri="{FF2B5EF4-FFF2-40B4-BE49-F238E27FC236}">
                    <a16:creationId xmlns:a16="http://schemas.microsoft.com/office/drawing/2014/main" id="{EB5066FA-41B8-4866-999E-842BBD4CA0E5}"/>
                  </a:ext>
                </a:extLst>
              </p:cNvPr>
              <p:cNvSpPr>
                <a:spLocks noChangeArrowheads="1"/>
              </p:cNvSpPr>
              <p:nvPr/>
            </p:nvSpPr>
            <p:spPr bwMode="auto">
              <a:xfrm>
                <a:off x="317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Rectangle 1460">
                <a:extLst>
                  <a:ext uri="{FF2B5EF4-FFF2-40B4-BE49-F238E27FC236}">
                    <a16:creationId xmlns:a16="http://schemas.microsoft.com/office/drawing/2014/main" id="{857A055B-43AF-45C7-B935-8676836BA567}"/>
                  </a:ext>
                </a:extLst>
              </p:cNvPr>
              <p:cNvSpPr>
                <a:spLocks noChangeArrowheads="1"/>
              </p:cNvSpPr>
              <p:nvPr/>
            </p:nvSpPr>
            <p:spPr bwMode="auto">
              <a:xfrm>
                <a:off x="335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Rectangle 1461">
                <a:extLst>
                  <a:ext uri="{FF2B5EF4-FFF2-40B4-BE49-F238E27FC236}">
                    <a16:creationId xmlns:a16="http://schemas.microsoft.com/office/drawing/2014/main" id="{D01E185F-83F1-46AC-BE5B-DA82FD2823A2}"/>
                  </a:ext>
                </a:extLst>
              </p:cNvPr>
              <p:cNvSpPr>
                <a:spLocks noChangeArrowheads="1"/>
              </p:cNvSpPr>
              <p:nvPr/>
            </p:nvSpPr>
            <p:spPr bwMode="auto">
              <a:xfrm>
                <a:off x="317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Rectangle 1462">
                <a:extLst>
                  <a:ext uri="{FF2B5EF4-FFF2-40B4-BE49-F238E27FC236}">
                    <a16:creationId xmlns:a16="http://schemas.microsoft.com/office/drawing/2014/main" id="{FAFD9E7E-FADA-4A3B-8733-E023972FB30E}"/>
                  </a:ext>
                </a:extLst>
              </p:cNvPr>
              <p:cNvSpPr>
                <a:spLocks noChangeArrowheads="1"/>
              </p:cNvSpPr>
              <p:nvPr/>
            </p:nvSpPr>
            <p:spPr bwMode="auto">
              <a:xfrm>
                <a:off x="32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Rectangle 1463">
                <a:extLst>
                  <a:ext uri="{FF2B5EF4-FFF2-40B4-BE49-F238E27FC236}">
                    <a16:creationId xmlns:a16="http://schemas.microsoft.com/office/drawing/2014/main" id="{08C545D3-D92D-428F-BF4C-B02CDC63F628}"/>
                  </a:ext>
                </a:extLst>
              </p:cNvPr>
              <p:cNvSpPr>
                <a:spLocks noChangeArrowheads="1"/>
              </p:cNvSpPr>
              <p:nvPr/>
            </p:nvSpPr>
            <p:spPr bwMode="auto">
              <a:xfrm>
                <a:off x="32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6" name="Rectangle 1464">
                <a:extLst>
                  <a:ext uri="{FF2B5EF4-FFF2-40B4-BE49-F238E27FC236}">
                    <a16:creationId xmlns:a16="http://schemas.microsoft.com/office/drawing/2014/main" id="{506E0D57-8E43-490F-BFA1-9FBAF0507751}"/>
                  </a:ext>
                </a:extLst>
              </p:cNvPr>
              <p:cNvSpPr>
                <a:spLocks noChangeArrowheads="1"/>
              </p:cNvSpPr>
              <p:nvPr/>
            </p:nvSpPr>
            <p:spPr bwMode="auto">
              <a:xfrm>
                <a:off x="3402"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Rectangle 1465">
                <a:extLst>
                  <a:ext uri="{FF2B5EF4-FFF2-40B4-BE49-F238E27FC236}">
                    <a16:creationId xmlns:a16="http://schemas.microsoft.com/office/drawing/2014/main" id="{111BA18B-9CBD-4D58-BB21-37A921DE111D}"/>
                  </a:ext>
                </a:extLst>
              </p:cNvPr>
              <p:cNvSpPr>
                <a:spLocks noChangeArrowheads="1"/>
              </p:cNvSpPr>
              <p:nvPr/>
            </p:nvSpPr>
            <p:spPr bwMode="auto">
              <a:xfrm>
                <a:off x="34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Rectangle 1466">
                <a:extLst>
                  <a:ext uri="{FF2B5EF4-FFF2-40B4-BE49-F238E27FC236}">
                    <a16:creationId xmlns:a16="http://schemas.microsoft.com/office/drawing/2014/main" id="{781F7B2A-5FF8-4786-BA14-E5BA3077DD28}"/>
                  </a:ext>
                </a:extLst>
              </p:cNvPr>
              <p:cNvSpPr>
                <a:spLocks noChangeArrowheads="1"/>
              </p:cNvSpPr>
              <p:nvPr/>
            </p:nvSpPr>
            <p:spPr bwMode="auto">
              <a:xfrm>
                <a:off x="35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Rectangle 1467">
                <a:extLst>
                  <a:ext uri="{FF2B5EF4-FFF2-40B4-BE49-F238E27FC236}">
                    <a16:creationId xmlns:a16="http://schemas.microsoft.com/office/drawing/2014/main" id="{26839CE0-E390-48F2-8511-51019126D72F}"/>
                  </a:ext>
                </a:extLst>
              </p:cNvPr>
              <p:cNvSpPr>
                <a:spLocks noChangeArrowheads="1"/>
              </p:cNvSpPr>
              <p:nvPr/>
            </p:nvSpPr>
            <p:spPr bwMode="auto">
              <a:xfrm>
                <a:off x="3402"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Rectangle 1468">
                <a:extLst>
                  <a:ext uri="{FF2B5EF4-FFF2-40B4-BE49-F238E27FC236}">
                    <a16:creationId xmlns:a16="http://schemas.microsoft.com/office/drawing/2014/main" id="{96C807A1-2A79-4CCD-9E78-8AD3A78E6600}"/>
                  </a:ext>
                </a:extLst>
              </p:cNvPr>
              <p:cNvSpPr>
                <a:spLocks noChangeArrowheads="1"/>
              </p:cNvSpPr>
              <p:nvPr/>
            </p:nvSpPr>
            <p:spPr bwMode="auto">
              <a:xfrm>
                <a:off x="34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Rectangle 1469">
                <a:extLst>
                  <a:ext uri="{FF2B5EF4-FFF2-40B4-BE49-F238E27FC236}">
                    <a16:creationId xmlns:a16="http://schemas.microsoft.com/office/drawing/2014/main" id="{020EA4FC-2210-40D4-8D79-7F06B55059AC}"/>
                  </a:ext>
                </a:extLst>
              </p:cNvPr>
              <p:cNvSpPr>
                <a:spLocks noChangeArrowheads="1"/>
              </p:cNvSpPr>
              <p:nvPr/>
            </p:nvSpPr>
            <p:spPr bwMode="auto">
              <a:xfrm>
                <a:off x="350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2" name="Rectangle 1470">
                <a:extLst>
                  <a:ext uri="{FF2B5EF4-FFF2-40B4-BE49-F238E27FC236}">
                    <a16:creationId xmlns:a16="http://schemas.microsoft.com/office/drawing/2014/main" id="{027E8946-FCDF-4A69-8601-61E3D0D79812}"/>
                  </a:ext>
                </a:extLst>
              </p:cNvPr>
              <p:cNvSpPr>
                <a:spLocks noChangeArrowheads="1"/>
              </p:cNvSpPr>
              <p:nvPr/>
            </p:nvSpPr>
            <p:spPr bwMode="auto">
              <a:xfrm>
                <a:off x="37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3" name="Rectangle 1471">
                <a:extLst>
                  <a:ext uri="{FF2B5EF4-FFF2-40B4-BE49-F238E27FC236}">
                    <a16:creationId xmlns:a16="http://schemas.microsoft.com/office/drawing/2014/main" id="{631904DB-58F7-4B2A-AC09-AD72BDF5892F}"/>
                  </a:ext>
                </a:extLst>
              </p:cNvPr>
              <p:cNvSpPr>
                <a:spLocks noChangeArrowheads="1"/>
              </p:cNvSpPr>
              <p:nvPr/>
            </p:nvSpPr>
            <p:spPr bwMode="auto">
              <a:xfrm>
                <a:off x="4521" y="312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4" name="Rectangle 1472">
                <a:extLst>
                  <a:ext uri="{FF2B5EF4-FFF2-40B4-BE49-F238E27FC236}">
                    <a16:creationId xmlns:a16="http://schemas.microsoft.com/office/drawing/2014/main" id="{A0373D62-AE03-40AF-8F7D-7D57692894BA}"/>
                  </a:ext>
                </a:extLst>
              </p:cNvPr>
              <p:cNvSpPr>
                <a:spLocks noChangeArrowheads="1"/>
              </p:cNvSpPr>
              <p:nvPr/>
            </p:nvSpPr>
            <p:spPr bwMode="auto">
              <a:xfrm>
                <a:off x="334" y="311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Rectangle 1473">
                <a:extLst>
                  <a:ext uri="{FF2B5EF4-FFF2-40B4-BE49-F238E27FC236}">
                    <a16:creationId xmlns:a16="http://schemas.microsoft.com/office/drawing/2014/main" id="{8A0FEEED-7D08-439B-BAE0-676B77AA617D}"/>
                  </a:ext>
                </a:extLst>
              </p:cNvPr>
              <p:cNvSpPr>
                <a:spLocks noChangeArrowheads="1"/>
              </p:cNvSpPr>
              <p:nvPr/>
            </p:nvSpPr>
            <p:spPr bwMode="auto">
              <a:xfrm>
                <a:off x="11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Rectangle 1474">
                <a:extLst>
                  <a:ext uri="{FF2B5EF4-FFF2-40B4-BE49-F238E27FC236}">
                    <a16:creationId xmlns:a16="http://schemas.microsoft.com/office/drawing/2014/main" id="{5495C01C-4317-4164-8C10-8882B98A1E5B}"/>
                  </a:ext>
                </a:extLst>
              </p:cNvPr>
              <p:cNvSpPr>
                <a:spLocks noChangeArrowheads="1"/>
              </p:cNvSpPr>
              <p:nvPr/>
            </p:nvSpPr>
            <p:spPr bwMode="auto">
              <a:xfrm>
                <a:off x="11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Rectangle 1475">
                <a:extLst>
                  <a:ext uri="{FF2B5EF4-FFF2-40B4-BE49-F238E27FC236}">
                    <a16:creationId xmlns:a16="http://schemas.microsoft.com/office/drawing/2014/main" id="{371943FE-862D-44D2-B1D9-9C9BED3B7022}"/>
                  </a:ext>
                </a:extLst>
              </p:cNvPr>
              <p:cNvSpPr>
                <a:spLocks noChangeArrowheads="1"/>
              </p:cNvSpPr>
              <p:nvPr/>
            </p:nvSpPr>
            <p:spPr bwMode="auto">
              <a:xfrm>
                <a:off x="13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Rectangle 1476">
                <a:extLst>
                  <a:ext uri="{FF2B5EF4-FFF2-40B4-BE49-F238E27FC236}">
                    <a16:creationId xmlns:a16="http://schemas.microsoft.com/office/drawing/2014/main" id="{07902197-C8CD-4946-B7DC-61FBAFB65CC5}"/>
                  </a:ext>
                </a:extLst>
              </p:cNvPr>
              <p:cNvSpPr>
                <a:spLocks noChangeArrowheads="1"/>
              </p:cNvSpPr>
              <p:nvPr/>
            </p:nvSpPr>
            <p:spPr bwMode="auto">
              <a:xfrm>
                <a:off x="137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Rectangle 1477">
                <a:extLst>
                  <a:ext uri="{FF2B5EF4-FFF2-40B4-BE49-F238E27FC236}">
                    <a16:creationId xmlns:a16="http://schemas.microsoft.com/office/drawing/2014/main" id="{F9C637DA-D9A6-4861-B4E1-D8087455E221}"/>
                  </a:ext>
                </a:extLst>
              </p:cNvPr>
              <p:cNvSpPr>
                <a:spLocks noChangeArrowheads="1"/>
              </p:cNvSpPr>
              <p:nvPr/>
            </p:nvSpPr>
            <p:spPr bwMode="auto">
              <a:xfrm>
                <a:off x="15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Rectangle 1478">
                <a:extLst>
                  <a:ext uri="{FF2B5EF4-FFF2-40B4-BE49-F238E27FC236}">
                    <a16:creationId xmlns:a16="http://schemas.microsoft.com/office/drawing/2014/main" id="{670D9932-B8AD-4AAB-8020-1A6BCBFA6BFF}"/>
                  </a:ext>
                </a:extLst>
              </p:cNvPr>
              <p:cNvSpPr>
                <a:spLocks noChangeArrowheads="1"/>
              </p:cNvSpPr>
              <p:nvPr/>
            </p:nvSpPr>
            <p:spPr bwMode="auto">
              <a:xfrm>
                <a:off x="160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Rectangle 1479">
                <a:extLst>
                  <a:ext uri="{FF2B5EF4-FFF2-40B4-BE49-F238E27FC236}">
                    <a16:creationId xmlns:a16="http://schemas.microsoft.com/office/drawing/2014/main" id="{F4875E97-9B7F-4FCC-902B-90990CF71D17}"/>
                  </a:ext>
                </a:extLst>
              </p:cNvPr>
              <p:cNvSpPr>
                <a:spLocks noChangeArrowheads="1"/>
              </p:cNvSpPr>
              <p:nvPr/>
            </p:nvSpPr>
            <p:spPr bwMode="auto">
              <a:xfrm>
                <a:off x="18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Rectangle 1480">
                <a:extLst>
                  <a:ext uri="{FF2B5EF4-FFF2-40B4-BE49-F238E27FC236}">
                    <a16:creationId xmlns:a16="http://schemas.microsoft.com/office/drawing/2014/main" id="{75496B33-6E2B-4CAA-8A68-741F241B9D2B}"/>
                  </a:ext>
                </a:extLst>
              </p:cNvPr>
              <p:cNvSpPr>
                <a:spLocks noChangeArrowheads="1"/>
              </p:cNvSpPr>
              <p:nvPr/>
            </p:nvSpPr>
            <p:spPr bwMode="auto">
              <a:xfrm>
                <a:off x="182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Rectangle 1481">
                <a:extLst>
                  <a:ext uri="{FF2B5EF4-FFF2-40B4-BE49-F238E27FC236}">
                    <a16:creationId xmlns:a16="http://schemas.microsoft.com/office/drawing/2014/main" id="{2E460102-B48B-40F5-AFE7-B0B86FDF5328}"/>
                  </a:ext>
                </a:extLst>
              </p:cNvPr>
              <p:cNvSpPr>
                <a:spLocks noChangeArrowheads="1"/>
              </p:cNvSpPr>
              <p:nvPr/>
            </p:nvSpPr>
            <p:spPr bwMode="auto">
              <a:xfrm>
                <a:off x="20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Rectangle 1482">
                <a:extLst>
                  <a:ext uri="{FF2B5EF4-FFF2-40B4-BE49-F238E27FC236}">
                    <a16:creationId xmlns:a16="http://schemas.microsoft.com/office/drawing/2014/main" id="{5725937D-1275-4444-9048-B671B204E545}"/>
                  </a:ext>
                </a:extLst>
              </p:cNvPr>
              <p:cNvSpPr>
                <a:spLocks noChangeArrowheads="1"/>
              </p:cNvSpPr>
              <p:nvPr/>
            </p:nvSpPr>
            <p:spPr bwMode="auto">
              <a:xfrm>
                <a:off x="20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Rectangle 1483">
                <a:extLst>
                  <a:ext uri="{FF2B5EF4-FFF2-40B4-BE49-F238E27FC236}">
                    <a16:creationId xmlns:a16="http://schemas.microsoft.com/office/drawing/2014/main" id="{A80EBBBF-BEAC-4AB8-ADE0-4A9E9673DC13}"/>
                  </a:ext>
                </a:extLst>
              </p:cNvPr>
              <p:cNvSpPr>
                <a:spLocks noChangeArrowheads="1"/>
              </p:cNvSpPr>
              <p:nvPr/>
            </p:nvSpPr>
            <p:spPr bwMode="auto">
              <a:xfrm>
                <a:off x="22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Rectangle 1484">
                <a:extLst>
                  <a:ext uri="{FF2B5EF4-FFF2-40B4-BE49-F238E27FC236}">
                    <a16:creationId xmlns:a16="http://schemas.microsoft.com/office/drawing/2014/main" id="{14F26BEB-7384-41EF-8CFC-9985A8622E3F}"/>
                  </a:ext>
                </a:extLst>
              </p:cNvPr>
              <p:cNvSpPr>
                <a:spLocks noChangeArrowheads="1"/>
              </p:cNvSpPr>
              <p:nvPr/>
            </p:nvSpPr>
            <p:spPr bwMode="auto">
              <a:xfrm>
                <a:off x="2276"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Rectangle 1485">
                <a:extLst>
                  <a:ext uri="{FF2B5EF4-FFF2-40B4-BE49-F238E27FC236}">
                    <a16:creationId xmlns:a16="http://schemas.microsoft.com/office/drawing/2014/main" id="{A994A289-9398-4CD3-8B0A-6E9783145858}"/>
                  </a:ext>
                </a:extLst>
              </p:cNvPr>
              <p:cNvSpPr>
                <a:spLocks noChangeArrowheads="1"/>
              </p:cNvSpPr>
              <p:nvPr/>
            </p:nvSpPr>
            <p:spPr bwMode="auto">
              <a:xfrm>
                <a:off x="24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Rectangle 1486">
                <a:extLst>
                  <a:ext uri="{FF2B5EF4-FFF2-40B4-BE49-F238E27FC236}">
                    <a16:creationId xmlns:a16="http://schemas.microsoft.com/office/drawing/2014/main" id="{1B77E1A5-F778-43F8-B337-3869BD4EBCF3}"/>
                  </a:ext>
                </a:extLst>
              </p:cNvPr>
              <p:cNvSpPr>
                <a:spLocks noChangeArrowheads="1"/>
              </p:cNvSpPr>
              <p:nvPr/>
            </p:nvSpPr>
            <p:spPr bwMode="auto">
              <a:xfrm>
                <a:off x="25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Rectangle 1487">
                <a:extLst>
                  <a:ext uri="{FF2B5EF4-FFF2-40B4-BE49-F238E27FC236}">
                    <a16:creationId xmlns:a16="http://schemas.microsoft.com/office/drawing/2014/main" id="{E2250C0E-0B1A-437A-9528-5809FFB4471C}"/>
                  </a:ext>
                </a:extLst>
              </p:cNvPr>
              <p:cNvSpPr>
                <a:spLocks noChangeArrowheads="1"/>
              </p:cNvSpPr>
              <p:nvPr/>
            </p:nvSpPr>
            <p:spPr bwMode="auto">
              <a:xfrm>
                <a:off x="27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Rectangle 1488">
                <a:extLst>
                  <a:ext uri="{FF2B5EF4-FFF2-40B4-BE49-F238E27FC236}">
                    <a16:creationId xmlns:a16="http://schemas.microsoft.com/office/drawing/2014/main" id="{70B277EA-2F35-4BF1-B448-482A1F63EF42}"/>
                  </a:ext>
                </a:extLst>
              </p:cNvPr>
              <p:cNvSpPr>
                <a:spLocks noChangeArrowheads="1"/>
              </p:cNvSpPr>
              <p:nvPr/>
            </p:nvSpPr>
            <p:spPr bwMode="auto">
              <a:xfrm>
                <a:off x="2727"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Rectangle 1489">
                <a:extLst>
                  <a:ext uri="{FF2B5EF4-FFF2-40B4-BE49-F238E27FC236}">
                    <a16:creationId xmlns:a16="http://schemas.microsoft.com/office/drawing/2014/main" id="{D0DE49F8-B7B3-4596-9C48-BD314053FFD5}"/>
                  </a:ext>
                </a:extLst>
              </p:cNvPr>
              <p:cNvSpPr>
                <a:spLocks noChangeArrowheads="1"/>
              </p:cNvSpPr>
              <p:nvPr/>
            </p:nvSpPr>
            <p:spPr bwMode="auto">
              <a:xfrm>
                <a:off x="29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Rectangle 1490">
                <a:extLst>
                  <a:ext uri="{FF2B5EF4-FFF2-40B4-BE49-F238E27FC236}">
                    <a16:creationId xmlns:a16="http://schemas.microsoft.com/office/drawing/2014/main" id="{EFD14568-62B9-4F8D-A825-60362AF81F35}"/>
                  </a:ext>
                </a:extLst>
              </p:cNvPr>
              <p:cNvSpPr>
                <a:spLocks noChangeArrowheads="1"/>
              </p:cNvSpPr>
              <p:nvPr/>
            </p:nvSpPr>
            <p:spPr bwMode="auto">
              <a:xfrm>
                <a:off x="295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Rectangle 1491">
                <a:extLst>
                  <a:ext uri="{FF2B5EF4-FFF2-40B4-BE49-F238E27FC236}">
                    <a16:creationId xmlns:a16="http://schemas.microsoft.com/office/drawing/2014/main" id="{A5E2EB77-D62B-4FDC-8D7E-EC263614872F}"/>
                  </a:ext>
                </a:extLst>
              </p:cNvPr>
              <p:cNvSpPr>
                <a:spLocks noChangeArrowheads="1"/>
              </p:cNvSpPr>
              <p:nvPr/>
            </p:nvSpPr>
            <p:spPr bwMode="auto">
              <a:xfrm>
                <a:off x="316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Rectangle 1492">
                <a:extLst>
                  <a:ext uri="{FF2B5EF4-FFF2-40B4-BE49-F238E27FC236}">
                    <a16:creationId xmlns:a16="http://schemas.microsoft.com/office/drawing/2014/main" id="{8F27B0A9-6DBB-40E9-8898-BF3849211EAE}"/>
                  </a:ext>
                </a:extLst>
              </p:cNvPr>
              <p:cNvSpPr>
                <a:spLocks noChangeArrowheads="1"/>
              </p:cNvSpPr>
              <p:nvPr/>
            </p:nvSpPr>
            <p:spPr bwMode="auto">
              <a:xfrm>
                <a:off x="317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Rectangle 1493">
                <a:extLst>
                  <a:ext uri="{FF2B5EF4-FFF2-40B4-BE49-F238E27FC236}">
                    <a16:creationId xmlns:a16="http://schemas.microsoft.com/office/drawing/2014/main" id="{69C0335B-8163-47B8-B73D-935EA2687494}"/>
                  </a:ext>
                </a:extLst>
              </p:cNvPr>
              <p:cNvSpPr>
                <a:spLocks noChangeArrowheads="1"/>
              </p:cNvSpPr>
              <p:nvPr/>
            </p:nvSpPr>
            <p:spPr bwMode="auto">
              <a:xfrm>
                <a:off x="33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Rectangle 1494">
                <a:extLst>
                  <a:ext uri="{FF2B5EF4-FFF2-40B4-BE49-F238E27FC236}">
                    <a16:creationId xmlns:a16="http://schemas.microsoft.com/office/drawing/2014/main" id="{FF95317D-C613-42F2-984F-241805330173}"/>
                  </a:ext>
                </a:extLst>
              </p:cNvPr>
              <p:cNvSpPr>
                <a:spLocks noChangeArrowheads="1"/>
              </p:cNvSpPr>
              <p:nvPr/>
            </p:nvSpPr>
            <p:spPr bwMode="auto">
              <a:xfrm>
                <a:off x="34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Rectangle 1495">
                <a:extLst>
                  <a:ext uri="{FF2B5EF4-FFF2-40B4-BE49-F238E27FC236}">
                    <a16:creationId xmlns:a16="http://schemas.microsoft.com/office/drawing/2014/main" id="{3FF552B4-EA09-4209-BB28-683673646C2B}"/>
                  </a:ext>
                </a:extLst>
              </p:cNvPr>
              <p:cNvSpPr>
                <a:spLocks noChangeArrowheads="1"/>
              </p:cNvSpPr>
              <p:nvPr/>
            </p:nvSpPr>
            <p:spPr bwMode="auto">
              <a:xfrm>
                <a:off x="3617" y="311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Rectangle 1496">
                <a:extLst>
                  <a:ext uri="{FF2B5EF4-FFF2-40B4-BE49-F238E27FC236}">
                    <a16:creationId xmlns:a16="http://schemas.microsoft.com/office/drawing/2014/main" id="{69F722BB-3173-4182-8264-4EE9A3A3D8C5}"/>
                  </a:ext>
                </a:extLst>
              </p:cNvPr>
              <p:cNvSpPr>
                <a:spLocks noChangeArrowheads="1"/>
              </p:cNvSpPr>
              <p:nvPr/>
            </p:nvSpPr>
            <p:spPr bwMode="auto">
              <a:xfrm>
                <a:off x="362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Rectangle 1497">
                <a:extLst>
                  <a:ext uri="{FF2B5EF4-FFF2-40B4-BE49-F238E27FC236}">
                    <a16:creationId xmlns:a16="http://schemas.microsoft.com/office/drawing/2014/main" id="{180B1504-D346-40E9-B677-6D476EB5874A}"/>
                  </a:ext>
                </a:extLst>
              </p:cNvPr>
              <p:cNvSpPr>
                <a:spLocks noChangeArrowheads="1"/>
              </p:cNvSpPr>
              <p:nvPr/>
            </p:nvSpPr>
            <p:spPr bwMode="auto">
              <a:xfrm>
                <a:off x="38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Rectangle 1498">
                <a:extLst>
                  <a:ext uri="{FF2B5EF4-FFF2-40B4-BE49-F238E27FC236}">
                    <a16:creationId xmlns:a16="http://schemas.microsoft.com/office/drawing/2014/main" id="{2E551AAE-B050-4C62-B8F0-B3C8B5B1F0B2}"/>
                  </a:ext>
                </a:extLst>
              </p:cNvPr>
              <p:cNvSpPr>
                <a:spLocks noChangeArrowheads="1"/>
              </p:cNvSpPr>
              <p:nvPr/>
            </p:nvSpPr>
            <p:spPr bwMode="auto">
              <a:xfrm>
                <a:off x="3852" y="311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Rectangle 1499">
                <a:extLst>
                  <a:ext uri="{FF2B5EF4-FFF2-40B4-BE49-F238E27FC236}">
                    <a16:creationId xmlns:a16="http://schemas.microsoft.com/office/drawing/2014/main" id="{C5EE8947-1C91-4BDC-942F-40165631FD5A}"/>
                  </a:ext>
                </a:extLst>
              </p:cNvPr>
              <p:cNvSpPr>
                <a:spLocks noChangeArrowheads="1"/>
              </p:cNvSpPr>
              <p:nvPr/>
            </p:nvSpPr>
            <p:spPr bwMode="auto">
              <a:xfrm>
                <a:off x="51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Rectangle 1500">
                <a:extLst>
                  <a:ext uri="{FF2B5EF4-FFF2-40B4-BE49-F238E27FC236}">
                    <a16:creationId xmlns:a16="http://schemas.microsoft.com/office/drawing/2014/main" id="{813C0E50-9120-44ED-A3C0-7B93EFE3F310}"/>
                  </a:ext>
                </a:extLst>
              </p:cNvPr>
              <p:cNvSpPr>
                <a:spLocks noChangeArrowheads="1"/>
              </p:cNvSpPr>
              <p:nvPr/>
            </p:nvSpPr>
            <p:spPr bwMode="auto">
              <a:xfrm>
                <a:off x="334" y="3122"/>
                <a:ext cx="4"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Rectangle 1501">
                <a:extLst>
                  <a:ext uri="{FF2B5EF4-FFF2-40B4-BE49-F238E27FC236}">
                    <a16:creationId xmlns:a16="http://schemas.microsoft.com/office/drawing/2014/main" id="{B7BA459B-10C6-44BA-B2D8-0FB3DAC5D637}"/>
                  </a:ext>
                </a:extLst>
              </p:cNvPr>
              <p:cNvSpPr>
                <a:spLocks noChangeArrowheads="1"/>
              </p:cNvSpPr>
              <p:nvPr/>
            </p:nvSpPr>
            <p:spPr bwMode="auto">
              <a:xfrm>
                <a:off x="11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Rectangle 1502">
                <a:extLst>
                  <a:ext uri="{FF2B5EF4-FFF2-40B4-BE49-F238E27FC236}">
                    <a16:creationId xmlns:a16="http://schemas.microsoft.com/office/drawing/2014/main" id="{939FAE3E-199D-46B5-90EC-A994BBF969FC}"/>
                  </a:ext>
                </a:extLst>
              </p:cNvPr>
              <p:cNvSpPr>
                <a:spLocks noChangeArrowheads="1"/>
              </p:cNvSpPr>
              <p:nvPr/>
            </p:nvSpPr>
            <p:spPr bwMode="auto">
              <a:xfrm>
                <a:off x="13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Rectangle 1503">
                <a:extLst>
                  <a:ext uri="{FF2B5EF4-FFF2-40B4-BE49-F238E27FC236}">
                    <a16:creationId xmlns:a16="http://schemas.microsoft.com/office/drawing/2014/main" id="{7DA2C803-2DFF-4ECC-9E9A-A5088FEAC90E}"/>
                  </a:ext>
                </a:extLst>
              </p:cNvPr>
              <p:cNvSpPr>
                <a:spLocks noChangeArrowheads="1"/>
              </p:cNvSpPr>
              <p:nvPr/>
            </p:nvSpPr>
            <p:spPr bwMode="auto">
              <a:xfrm>
                <a:off x="15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Rectangle 1504">
                <a:extLst>
                  <a:ext uri="{FF2B5EF4-FFF2-40B4-BE49-F238E27FC236}">
                    <a16:creationId xmlns:a16="http://schemas.microsoft.com/office/drawing/2014/main" id="{47A906F7-CA63-4743-91B8-DBAE07CADAA0}"/>
                  </a:ext>
                </a:extLst>
              </p:cNvPr>
              <p:cNvSpPr>
                <a:spLocks noChangeArrowheads="1"/>
              </p:cNvSpPr>
              <p:nvPr/>
            </p:nvSpPr>
            <p:spPr bwMode="auto">
              <a:xfrm>
                <a:off x="18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Rectangle 1505">
                <a:extLst>
                  <a:ext uri="{FF2B5EF4-FFF2-40B4-BE49-F238E27FC236}">
                    <a16:creationId xmlns:a16="http://schemas.microsoft.com/office/drawing/2014/main" id="{9BBE6774-8C37-48BF-86C4-250111773E94}"/>
                  </a:ext>
                </a:extLst>
              </p:cNvPr>
              <p:cNvSpPr>
                <a:spLocks noChangeArrowheads="1"/>
              </p:cNvSpPr>
              <p:nvPr/>
            </p:nvSpPr>
            <p:spPr bwMode="auto">
              <a:xfrm>
                <a:off x="20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Rectangle 1506">
                <a:extLst>
                  <a:ext uri="{FF2B5EF4-FFF2-40B4-BE49-F238E27FC236}">
                    <a16:creationId xmlns:a16="http://schemas.microsoft.com/office/drawing/2014/main" id="{FC7A8A89-4316-4ACE-989D-0AFF17D83350}"/>
                  </a:ext>
                </a:extLst>
              </p:cNvPr>
              <p:cNvSpPr>
                <a:spLocks noChangeArrowheads="1"/>
              </p:cNvSpPr>
              <p:nvPr/>
            </p:nvSpPr>
            <p:spPr bwMode="auto">
              <a:xfrm>
                <a:off x="22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Rectangle 1507">
                <a:extLst>
                  <a:ext uri="{FF2B5EF4-FFF2-40B4-BE49-F238E27FC236}">
                    <a16:creationId xmlns:a16="http://schemas.microsoft.com/office/drawing/2014/main" id="{CB19B92E-8C17-488F-8AE1-7AB0542BFD00}"/>
                  </a:ext>
                </a:extLst>
              </p:cNvPr>
              <p:cNvSpPr>
                <a:spLocks noChangeArrowheads="1"/>
              </p:cNvSpPr>
              <p:nvPr/>
            </p:nvSpPr>
            <p:spPr bwMode="auto">
              <a:xfrm>
                <a:off x="24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Rectangle 1508">
                <a:extLst>
                  <a:ext uri="{FF2B5EF4-FFF2-40B4-BE49-F238E27FC236}">
                    <a16:creationId xmlns:a16="http://schemas.microsoft.com/office/drawing/2014/main" id="{D9BB0DFF-B9FA-461C-AA15-6BD8FC080FB5}"/>
                  </a:ext>
                </a:extLst>
              </p:cNvPr>
              <p:cNvSpPr>
                <a:spLocks noChangeArrowheads="1"/>
              </p:cNvSpPr>
              <p:nvPr/>
            </p:nvSpPr>
            <p:spPr bwMode="auto">
              <a:xfrm>
                <a:off x="27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Rectangle 1509">
                <a:extLst>
                  <a:ext uri="{FF2B5EF4-FFF2-40B4-BE49-F238E27FC236}">
                    <a16:creationId xmlns:a16="http://schemas.microsoft.com/office/drawing/2014/main" id="{DA348A79-8CA0-455D-A9D2-85AE3876E852}"/>
                  </a:ext>
                </a:extLst>
              </p:cNvPr>
              <p:cNvSpPr>
                <a:spLocks noChangeArrowheads="1"/>
              </p:cNvSpPr>
              <p:nvPr/>
            </p:nvSpPr>
            <p:spPr bwMode="auto">
              <a:xfrm>
                <a:off x="29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Rectangle 1510">
                <a:extLst>
                  <a:ext uri="{FF2B5EF4-FFF2-40B4-BE49-F238E27FC236}">
                    <a16:creationId xmlns:a16="http://schemas.microsoft.com/office/drawing/2014/main" id="{320E4EBA-FC9E-46D5-AEE6-6F2F696A25E5}"/>
                  </a:ext>
                </a:extLst>
              </p:cNvPr>
              <p:cNvSpPr>
                <a:spLocks noChangeArrowheads="1"/>
              </p:cNvSpPr>
              <p:nvPr/>
            </p:nvSpPr>
            <p:spPr bwMode="auto">
              <a:xfrm>
                <a:off x="316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Rectangle 1511">
                <a:extLst>
                  <a:ext uri="{FF2B5EF4-FFF2-40B4-BE49-F238E27FC236}">
                    <a16:creationId xmlns:a16="http://schemas.microsoft.com/office/drawing/2014/main" id="{37A80991-878C-41CA-9CBA-4CDB8A418FC1}"/>
                  </a:ext>
                </a:extLst>
              </p:cNvPr>
              <p:cNvSpPr>
                <a:spLocks noChangeArrowheads="1"/>
              </p:cNvSpPr>
              <p:nvPr/>
            </p:nvSpPr>
            <p:spPr bwMode="auto">
              <a:xfrm>
                <a:off x="33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Rectangle 1512">
                <a:extLst>
                  <a:ext uri="{FF2B5EF4-FFF2-40B4-BE49-F238E27FC236}">
                    <a16:creationId xmlns:a16="http://schemas.microsoft.com/office/drawing/2014/main" id="{699A3AD9-A353-4D80-B7E3-A36FB329E8C3}"/>
                  </a:ext>
                </a:extLst>
              </p:cNvPr>
              <p:cNvSpPr>
                <a:spLocks noChangeArrowheads="1"/>
              </p:cNvSpPr>
              <p:nvPr/>
            </p:nvSpPr>
            <p:spPr bwMode="auto">
              <a:xfrm>
                <a:off x="3617" y="3122"/>
                <a:ext cx="9"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Rectangle 1513">
                <a:extLst>
                  <a:ext uri="{FF2B5EF4-FFF2-40B4-BE49-F238E27FC236}">
                    <a16:creationId xmlns:a16="http://schemas.microsoft.com/office/drawing/2014/main" id="{E416D798-6C47-4A88-9400-46D6E2BDC01C}"/>
                  </a:ext>
                </a:extLst>
              </p:cNvPr>
              <p:cNvSpPr>
                <a:spLocks noChangeArrowheads="1"/>
              </p:cNvSpPr>
              <p:nvPr/>
            </p:nvSpPr>
            <p:spPr bwMode="auto">
              <a:xfrm>
                <a:off x="38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Rectangle 1514">
                <a:extLst>
                  <a:ext uri="{FF2B5EF4-FFF2-40B4-BE49-F238E27FC236}">
                    <a16:creationId xmlns:a16="http://schemas.microsoft.com/office/drawing/2014/main" id="{3580C767-98FF-4AEA-9165-DE845442B17C}"/>
                  </a:ext>
                </a:extLst>
              </p:cNvPr>
              <p:cNvSpPr>
                <a:spLocks noChangeArrowheads="1"/>
              </p:cNvSpPr>
              <p:nvPr/>
            </p:nvSpPr>
            <p:spPr bwMode="auto">
              <a:xfrm>
                <a:off x="51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Rectangle 1515">
                <a:extLst>
                  <a:ext uri="{FF2B5EF4-FFF2-40B4-BE49-F238E27FC236}">
                    <a16:creationId xmlns:a16="http://schemas.microsoft.com/office/drawing/2014/main" id="{C53C6070-E8CA-47AC-B0EB-A005F119DECD}"/>
                  </a:ext>
                </a:extLst>
              </p:cNvPr>
              <p:cNvSpPr>
                <a:spLocks noChangeArrowheads="1"/>
              </p:cNvSpPr>
              <p:nvPr/>
            </p:nvSpPr>
            <p:spPr bwMode="auto">
              <a:xfrm>
                <a:off x="373" y="3394"/>
                <a:ext cx="10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8" name="Rectangle 1516">
                <a:extLst>
                  <a:ext uri="{FF2B5EF4-FFF2-40B4-BE49-F238E27FC236}">
                    <a16:creationId xmlns:a16="http://schemas.microsoft.com/office/drawing/2014/main" id="{B8865240-532A-4C36-B0CB-D7935B1DB75A}"/>
                  </a:ext>
                </a:extLst>
              </p:cNvPr>
              <p:cNvSpPr>
                <a:spLocks noChangeArrowheads="1"/>
              </p:cNvSpPr>
              <p:nvPr/>
            </p:nvSpPr>
            <p:spPr bwMode="auto">
              <a:xfrm>
                <a:off x="459" y="33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9" name="Rectangle 1517">
                <a:extLst>
                  <a:ext uri="{FF2B5EF4-FFF2-40B4-BE49-F238E27FC236}">
                    <a16:creationId xmlns:a16="http://schemas.microsoft.com/office/drawing/2014/main" id="{FDF86BA7-C87B-4373-9EC4-E44D58D9CCD8}"/>
                  </a:ext>
                </a:extLst>
              </p:cNvPr>
              <p:cNvSpPr>
                <a:spLocks noChangeArrowheads="1"/>
              </p:cNvSpPr>
              <p:nvPr/>
            </p:nvSpPr>
            <p:spPr bwMode="auto">
              <a:xfrm>
                <a:off x="167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0" name="Rectangle 1518">
                <a:extLst>
                  <a:ext uri="{FF2B5EF4-FFF2-40B4-BE49-F238E27FC236}">
                    <a16:creationId xmlns:a16="http://schemas.microsoft.com/office/drawing/2014/main" id="{4FE3C04E-7F19-4093-9D27-6FC744E49262}"/>
                  </a:ext>
                </a:extLst>
              </p:cNvPr>
              <p:cNvSpPr>
                <a:spLocks noChangeArrowheads="1"/>
              </p:cNvSpPr>
              <p:nvPr/>
            </p:nvSpPr>
            <p:spPr bwMode="auto">
              <a:xfrm>
                <a:off x="173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1" name="Rectangle 1519">
                <a:extLst>
                  <a:ext uri="{FF2B5EF4-FFF2-40B4-BE49-F238E27FC236}">
                    <a16:creationId xmlns:a16="http://schemas.microsoft.com/office/drawing/2014/main" id="{B1B724B8-F26A-4272-8027-55406D3331EF}"/>
                  </a:ext>
                </a:extLst>
              </p:cNvPr>
              <p:cNvSpPr>
                <a:spLocks noChangeArrowheads="1"/>
              </p:cNvSpPr>
              <p:nvPr/>
            </p:nvSpPr>
            <p:spPr bwMode="auto">
              <a:xfrm>
                <a:off x="181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2" name="Rectangle 1520">
                <a:extLst>
                  <a:ext uri="{FF2B5EF4-FFF2-40B4-BE49-F238E27FC236}">
                    <a16:creationId xmlns:a16="http://schemas.microsoft.com/office/drawing/2014/main" id="{3E94AFC4-B1E0-4902-86C3-4986BF9B76B6}"/>
                  </a:ext>
                </a:extLst>
              </p:cNvPr>
              <p:cNvSpPr>
                <a:spLocks noChangeArrowheads="1"/>
              </p:cNvSpPr>
              <p:nvPr/>
            </p:nvSpPr>
            <p:spPr bwMode="auto">
              <a:xfrm>
                <a:off x="196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3" name="Rectangle 1521">
                <a:extLst>
                  <a:ext uri="{FF2B5EF4-FFF2-40B4-BE49-F238E27FC236}">
                    <a16:creationId xmlns:a16="http://schemas.microsoft.com/office/drawing/2014/main" id="{5C6B0BC3-9018-439E-A969-6B7CC8BDD4A9}"/>
                  </a:ext>
                </a:extLst>
              </p:cNvPr>
              <p:cNvSpPr>
                <a:spLocks noChangeArrowheads="1"/>
              </p:cNvSpPr>
              <p:nvPr/>
            </p:nvSpPr>
            <p:spPr bwMode="auto">
              <a:xfrm>
                <a:off x="302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4" name="Rectangle 1522">
                <a:extLst>
                  <a:ext uri="{FF2B5EF4-FFF2-40B4-BE49-F238E27FC236}">
                    <a16:creationId xmlns:a16="http://schemas.microsoft.com/office/drawing/2014/main" id="{8EDC5692-00BE-4D26-99E8-2A28809FDCD4}"/>
                  </a:ext>
                </a:extLst>
              </p:cNvPr>
              <p:cNvSpPr>
                <a:spLocks noChangeArrowheads="1"/>
              </p:cNvSpPr>
              <p:nvPr/>
            </p:nvSpPr>
            <p:spPr bwMode="auto">
              <a:xfrm>
                <a:off x="308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5" name="Rectangle 1523">
                <a:extLst>
                  <a:ext uri="{FF2B5EF4-FFF2-40B4-BE49-F238E27FC236}">
                    <a16:creationId xmlns:a16="http://schemas.microsoft.com/office/drawing/2014/main" id="{99C922AD-7345-4B64-9831-08FC195B0ECA}"/>
                  </a:ext>
                </a:extLst>
              </p:cNvPr>
              <p:cNvSpPr>
                <a:spLocks noChangeArrowheads="1"/>
              </p:cNvSpPr>
              <p:nvPr/>
            </p:nvSpPr>
            <p:spPr bwMode="auto">
              <a:xfrm>
                <a:off x="316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6" name="Rectangle 1524">
                <a:extLst>
                  <a:ext uri="{FF2B5EF4-FFF2-40B4-BE49-F238E27FC236}">
                    <a16:creationId xmlns:a16="http://schemas.microsoft.com/office/drawing/2014/main" id="{A09B3686-A6DE-43E9-B0CD-099B0E960C08}"/>
                  </a:ext>
                </a:extLst>
              </p:cNvPr>
              <p:cNvSpPr>
                <a:spLocks noChangeArrowheads="1"/>
              </p:cNvSpPr>
              <p:nvPr/>
            </p:nvSpPr>
            <p:spPr bwMode="auto">
              <a:xfrm>
                <a:off x="331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7" name="Rectangle 1525">
                <a:extLst>
                  <a:ext uri="{FF2B5EF4-FFF2-40B4-BE49-F238E27FC236}">
                    <a16:creationId xmlns:a16="http://schemas.microsoft.com/office/drawing/2014/main" id="{13B65B8F-1241-4962-87F7-600FA5EA7F90}"/>
                  </a:ext>
                </a:extLst>
              </p:cNvPr>
              <p:cNvSpPr>
                <a:spLocks noChangeArrowheads="1"/>
              </p:cNvSpPr>
              <p:nvPr/>
            </p:nvSpPr>
            <p:spPr bwMode="auto">
              <a:xfrm>
                <a:off x="4521" y="328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8" name="Rectangle 1526">
                <a:extLst>
                  <a:ext uri="{FF2B5EF4-FFF2-40B4-BE49-F238E27FC236}">
                    <a16:creationId xmlns:a16="http://schemas.microsoft.com/office/drawing/2014/main" id="{A65E9976-7BB3-4E28-BCCE-D6A5B4E46B91}"/>
                  </a:ext>
                </a:extLst>
              </p:cNvPr>
              <p:cNvSpPr>
                <a:spLocks noChangeArrowheads="1"/>
              </p:cNvSpPr>
              <p:nvPr/>
            </p:nvSpPr>
            <p:spPr bwMode="auto">
              <a:xfrm>
                <a:off x="334" y="3271"/>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Rectangle 1527">
                <a:extLst>
                  <a:ext uri="{FF2B5EF4-FFF2-40B4-BE49-F238E27FC236}">
                    <a16:creationId xmlns:a16="http://schemas.microsoft.com/office/drawing/2014/main" id="{3032F410-D949-4C02-85FD-BAEC379F328E}"/>
                  </a:ext>
                </a:extLst>
              </p:cNvPr>
              <p:cNvSpPr>
                <a:spLocks noChangeArrowheads="1"/>
              </p:cNvSpPr>
              <p:nvPr/>
            </p:nvSpPr>
            <p:spPr bwMode="auto">
              <a:xfrm>
                <a:off x="338" y="3271"/>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Rectangle 1528">
                <a:extLst>
                  <a:ext uri="{FF2B5EF4-FFF2-40B4-BE49-F238E27FC236}">
                    <a16:creationId xmlns:a16="http://schemas.microsoft.com/office/drawing/2014/main" id="{4C12ACDB-30F7-4520-B0A5-65AE8FC3A8B9}"/>
                  </a:ext>
                </a:extLst>
              </p:cNvPr>
              <p:cNvSpPr>
                <a:spLocks noChangeArrowheads="1"/>
              </p:cNvSpPr>
              <p:nvPr/>
            </p:nvSpPr>
            <p:spPr bwMode="auto">
              <a:xfrm>
                <a:off x="1141"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Rectangle 1529">
                <a:extLst>
                  <a:ext uri="{FF2B5EF4-FFF2-40B4-BE49-F238E27FC236}">
                    <a16:creationId xmlns:a16="http://schemas.microsoft.com/office/drawing/2014/main" id="{370910BC-F958-4B66-8A12-10C698CAE148}"/>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Rectangle 1530">
                <a:extLst>
                  <a:ext uri="{FF2B5EF4-FFF2-40B4-BE49-F238E27FC236}">
                    <a16:creationId xmlns:a16="http://schemas.microsoft.com/office/drawing/2014/main" id="{4324F7BF-F887-4804-89CA-F787D7836AE7}"/>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Rectangle 1531">
                <a:extLst>
                  <a:ext uri="{FF2B5EF4-FFF2-40B4-BE49-F238E27FC236}">
                    <a16:creationId xmlns:a16="http://schemas.microsoft.com/office/drawing/2014/main" id="{28043AB9-1ED4-4DBB-8213-C584BE8C17A4}"/>
                  </a:ext>
                </a:extLst>
              </p:cNvPr>
              <p:cNvSpPr>
                <a:spLocks noChangeArrowheads="1"/>
              </p:cNvSpPr>
              <p:nvPr/>
            </p:nvSpPr>
            <p:spPr bwMode="auto">
              <a:xfrm>
                <a:off x="11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Rectangle 1532">
                <a:extLst>
                  <a:ext uri="{FF2B5EF4-FFF2-40B4-BE49-F238E27FC236}">
                    <a16:creationId xmlns:a16="http://schemas.microsoft.com/office/drawing/2014/main" id="{5018D03B-C626-477D-BD40-A1AE832BE8BE}"/>
                  </a:ext>
                </a:extLst>
              </p:cNvPr>
              <p:cNvSpPr>
                <a:spLocks noChangeArrowheads="1"/>
              </p:cNvSpPr>
              <p:nvPr/>
            </p:nvSpPr>
            <p:spPr bwMode="auto">
              <a:xfrm>
                <a:off x="13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Rectangle 1533">
                <a:extLst>
                  <a:ext uri="{FF2B5EF4-FFF2-40B4-BE49-F238E27FC236}">
                    <a16:creationId xmlns:a16="http://schemas.microsoft.com/office/drawing/2014/main" id="{79F19CE8-E95D-44BA-BA0C-69B83A081758}"/>
                  </a:ext>
                </a:extLst>
              </p:cNvPr>
              <p:cNvSpPr>
                <a:spLocks noChangeArrowheads="1"/>
              </p:cNvSpPr>
              <p:nvPr/>
            </p:nvSpPr>
            <p:spPr bwMode="auto">
              <a:xfrm>
                <a:off x="137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Rectangle 1534">
                <a:extLst>
                  <a:ext uri="{FF2B5EF4-FFF2-40B4-BE49-F238E27FC236}">
                    <a16:creationId xmlns:a16="http://schemas.microsoft.com/office/drawing/2014/main" id="{82AFC2D7-9133-4C3F-8F84-D4B3E626850C}"/>
                  </a:ext>
                </a:extLst>
              </p:cNvPr>
              <p:cNvSpPr>
                <a:spLocks noChangeArrowheads="1"/>
              </p:cNvSpPr>
              <p:nvPr/>
            </p:nvSpPr>
            <p:spPr bwMode="auto">
              <a:xfrm>
                <a:off x="15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Rectangle 1535">
                <a:extLst>
                  <a:ext uri="{FF2B5EF4-FFF2-40B4-BE49-F238E27FC236}">
                    <a16:creationId xmlns:a16="http://schemas.microsoft.com/office/drawing/2014/main" id="{781FE2AE-ED37-4F22-8A38-614778B0F7F8}"/>
                  </a:ext>
                </a:extLst>
              </p:cNvPr>
              <p:cNvSpPr>
                <a:spLocks noChangeArrowheads="1"/>
              </p:cNvSpPr>
              <p:nvPr/>
            </p:nvSpPr>
            <p:spPr bwMode="auto">
              <a:xfrm>
                <a:off x="160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Rectangle 1536">
                <a:extLst>
                  <a:ext uri="{FF2B5EF4-FFF2-40B4-BE49-F238E27FC236}">
                    <a16:creationId xmlns:a16="http://schemas.microsoft.com/office/drawing/2014/main" id="{8A985D5B-9F48-44A4-97BF-B37C903578E6}"/>
                  </a:ext>
                </a:extLst>
              </p:cNvPr>
              <p:cNvSpPr>
                <a:spLocks noChangeArrowheads="1"/>
              </p:cNvSpPr>
              <p:nvPr/>
            </p:nvSpPr>
            <p:spPr bwMode="auto">
              <a:xfrm>
                <a:off x="18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Rectangle 1537">
                <a:extLst>
                  <a:ext uri="{FF2B5EF4-FFF2-40B4-BE49-F238E27FC236}">
                    <a16:creationId xmlns:a16="http://schemas.microsoft.com/office/drawing/2014/main" id="{B0E481CF-8A3A-4AD3-9614-B57B19D83401}"/>
                  </a:ext>
                </a:extLst>
              </p:cNvPr>
              <p:cNvSpPr>
                <a:spLocks noChangeArrowheads="1"/>
              </p:cNvSpPr>
              <p:nvPr/>
            </p:nvSpPr>
            <p:spPr bwMode="auto">
              <a:xfrm>
                <a:off x="182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Rectangle 1538">
                <a:extLst>
                  <a:ext uri="{FF2B5EF4-FFF2-40B4-BE49-F238E27FC236}">
                    <a16:creationId xmlns:a16="http://schemas.microsoft.com/office/drawing/2014/main" id="{DB5C2AC5-0D1E-4F13-A97B-3E065B38FAF8}"/>
                  </a:ext>
                </a:extLst>
              </p:cNvPr>
              <p:cNvSpPr>
                <a:spLocks noChangeArrowheads="1"/>
              </p:cNvSpPr>
              <p:nvPr/>
            </p:nvSpPr>
            <p:spPr bwMode="auto">
              <a:xfrm>
                <a:off x="20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Rectangle 1539">
                <a:extLst>
                  <a:ext uri="{FF2B5EF4-FFF2-40B4-BE49-F238E27FC236}">
                    <a16:creationId xmlns:a16="http://schemas.microsoft.com/office/drawing/2014/main" id="{047BE828-C614-46AD-BAF7-4282BEB52593}"/>
                  </a:ext>
                </a:extLst>
              </p:cNvPr>
              <p:cNvSpPr>
                <a:spLocks noChangeArrowheads="1"/>
              </p:cNvSpPr>
              <p:nvPr/>
            </p:nvSpPr>
            <p:spPr bwMode="auto">
              <a:xfrm>
                <a:off x="20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Rectangle 1540">
                <a:extLst>
                  <a:ext uri="{FF2B5EF4-FFF2-40B4-BE49-F238E27FC236}">
                    <a16:creationId xmlns:a16="http://schemas.microsoft.com/office/drawing/2014/main" id="{F654F465-F812-4F7A-A315-D30A7DE19051}"/>
                  </a:ext>
                </a:extLst>
              </p:cNvPr>
              <p:cNvSpPr>
                <a:spLocks noChangeArrowheads="1"/>
              </p:cNvSpPr>
              <p:nvPr/>
            </p:nvSpPr>
            <p:spPr bwMode="auto">
              <a:xfrm>
                <a:off x="22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Rectangle 1541">
                <a:extLst>
                  <a:ext uri="{FF2B5EF4-FFF2-40B4-BE49-F238E27FC236}">
                    <a16:creationId xmlns:a16="http://schemas.microsoft.com/office/drawing/2014/main" id="{C2718D83-EA8C-433D-8BF0-DD32C245AF7A}"/>
                  </a:ext>
                </a:extLst>
              </p:cNvPr>
              <p:cNvSpPr>
                <a:spLocks noChangeArrowheads="1"/>
              </p:cNvSpPr>
              <p:nvPr/>
            </p:nvSpPr>
            <p:spPr bwMode="auto">
              <a:xfrm>
                <a:off x="2276"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Rectangle 1542">
                <a:extLst>
                  <a:ext uri="{FF2B5EF4-FFF2-40B4-BE49-F238E27FC236}">
                    <a16:creationId xmlns:a16="http://schemas.microsoft.com/office/drawing/2014/main" id="{FA0AE28B-9E77-4D57-8507-C8915DDA107E}"/>
                  </a:ext>
                </a:extLst>
              </p:cNvPr>
              <p:cNvSpPr>
                <a:spLocks noChangeArrowheads="1"/>
              </p:cNvSpPr>
              <p:nvPr/>
            </p:nvSpPr>
            <p:spPr bwMode="auto">
              <a:xfrm>
                <a:off x="249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Rectangle 1543">
                <a:extLst>
                  <a:ext uri="{FF2B5EF4-FFF2-40B4-BE49-F238E27FC236}">
                    <a16:creationId xmlns:a16="http://schemas.microsoft.com/office/drawing/2014/main" id="{51A6DC43-9A53-41E3-A9C5-87E56E8E9E17}"/>
                  </a:ext>
                </a:extLst>
              </p:cNvPr>
              <p:cNvSpPr>
                <a:spLocks noChangeArrowheads="1"/>
              </p:cNvSpPr>
              <p:nvPr/>
            </p:nvSpPr>
            <p:spPr bwMode="auto">
              <a:xfrm>
                <a:off x="24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Rectangle 1544">
                <a:extLst>
                  <a:ext uri="{FF2B5EF4-FFF2-40B4-BE49-F238E27FC236}">
                    <a16:creationId xmlns:a16="http://schemas.microsoft.com/office/drawing/2014/main" id="{B455A879-50A9-43DD-AF4F-A9F8208110D9}"/>
                  </a:ext>
                </a:extLst>
              </p:cNvPr>
              <p:cNvSpPr>
                <a:spLocks noChangeArrowheads="1"/>
              </p:cNvSpPr>
              <p:nvPr/>
            </p:nvSpPr>
            <p:spPr bwMode="auto">
              <a:xfrm>
                <a:off x="250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Rectangle 1545">
                <a:extLst>
                  <a:ext uri="{FF2B5EF4-FFF2-40B4-BE49-F238E27FC236}">
                    <a16:creationId xmlns:a16="http://schemas.microsoft.com/office/drawing/2014/main" id="{F8BD41CB-8848-431F-B015-AB13A9642CA0}"/>
                  </a:ext>
                </a:extLst>
              </p:cNvPr>
              <p:cNvSpPr>
                <a:spLocks noChangeArrowheads="1"/>
              </p:cNvSpPr>
              <p:nvPr/>
            </p:nvSpPr>
            <p:spPr bwMode="auto">
              <a:xfrm>
                <a:off x="2511" y="3271"/>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Rectangle 1546">
                <a:extLst>
                  <a:ext uri="{FF2B5EF4-FFF2-40B4-BE49-F238E27FC236}">
                    <a16:creationId xmlns:a16="http://schemas.microsoft.com/office/drawing/2014/main" id="{E547A83F-164F-4095-A410-0810DB201064}"/>
                  </a:ext>
                </a:extLst>
              </p:cNvPr>
              <p:cNvSpPr>
                <a:spLocks noChangeArrowheads="1"/>
              </p:cNvSpPr>
              <p:nvPr/>
            </p:nvSpPr>
            <p:spPr bwMode="auto">
              <a:xfrm>
                <a:off x="27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Rectangle 1547">
                <a:extLst>
                  <a:ext uri="{FF2B5EF4-FFF2-40B4-BE49-F238E27FC236}">
                    <a16:creationId xmlns:a16="http://schemas.microsoft.com/office/drawing/2014/main" id="{45415F29-2203-4618-8FAD-CAE8674B7E71}"/>
                  </a:ext>
                </a:extLst>
              </p:cNvPr>
              <p:cNvSpPr>
                <a:spLocks noChangeArrowheads="1"/>
              </p:cNvSpPr>
              <p:nvPr/>
            </p:nvSpPr>
            <p:spPr bwMode="auto">
              <a:xfrm>
                <a:off x="2727"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Rectangle 1548">
                <a:extLst>
                  <a:ext uri="{FF2B5EF4-FFF2-40B4-BE49-F238E27FC236}">
                    <a16:creationId xmlns:a16="http://schemas.microsoft.com/office/drawing/2014/main" id="{D3CF0464-BAE6-40B1-AFD2-100082BC44E1}"/>
                  </a:ext>
                </a:extLst>
              </p:cNvPr>
              <p:cNvSpPr>
                <a:spLocks noChangeArrowheads="1"/>
              </p:cNvSpPr>
              <p:nvPr/>
            </p:nvSpPr>
            <p:spPr bwMode="auto">
              <a:xfrm>
                <a:off x="29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Rectangle 1549">
                <a:extLst>
                  <a:ext uri="{FF2B5EF4-FFF2-40B4-BE49-F238E27FC236}">
                    <a16:creationId xmlns:a16="http://schemas.microsoft.com/office/drawing/2014/main" id="{3F142642-BF3D-41DD-A0E2-9E66915EE6C2}"/>
                  </a:ext>
                </a:extLst>
              </p:cNvPr>
              <p:cNvSpPr>
                <a:spLocks noChangeArrowheads="1"/>
              </p:cNvSpPr>
              <p:nvPr/>
            </p:nvSpPr>
            <p:spPr bwMode="auto">
              <a:xfrm>
                <a:off x="295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Rectangle 1550">
                <a:extLst>
                  <a:ext uri="{FF2B5EF4-FFF2-40B4-BE49-F238E27FC236}">
                    <a16:creationId xmlns:a16="http://schemas.microsoft.com/office/drawing/2014/main" id="{F34A6CE3-A102-4684-A83D-BA5DDD13AE12}"/>
                  </a:ext>
                </a:extLst>
              </p:cNvPr>
              <p:cNvSpPr>
                <a:spLocks noChangeArrowheads="1"/>
              </p:cNvSpPr>
              <p:nvPr/>
            </p:nvSpPr>
            <p:spPr bwMode="auto">
              <a:xfrm>
                <a:off x="316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Rectangle 1551">
                <a:extLst>
                  <a:ext uri="{FF2B5EF4-FFF2-40B4-BE49-F238E27FC236}">
                    <a16:creationId xmlns:a16="http://schemas.microsoft.com/office/drawing/2014/main" id="{767E3F8B-726B-44CD-B64E-AFA4CA5AB972}"/>
                  </a:ext>
                </a:extLst>
              </p:cNvPr>
              <p:cNvSpPr>
                <a:spLocks noChangeArrowheads="1"/>
              </p:cNvSpPr>
              <p:nvPr/>
            </p:nvSpPr>
            <p:spPr bwMode="auto">
              <a:xfrm>
                <a:off x="317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Rectangle 1552">
                <a:extLst>
                  <a:ext uri="{FF2B5EF4-FFF2-40B4-BE49-F238E27FC236}">
                    <a16:creationId xmlns:a16="http://schemas.microsoft.com/office/drawing/2014/main" id="{0BED2DF3-DEB1-4AD6-94FF-72D9BFF3A761}"/>
                  </a:ext>
                </a:extLst>
              </p:cNvPr>
              <p:cNvSpPr>
                <a:spLocks noChangeArrowheads="1"/>
              </p:cNvSpPr>
              <p:nvPr/>
            </p:nvSpPr>
            <p:spPr bwMode="auto">
              <a:xfrm>
                <a:off x="33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Rectangle 1553">
                <a:extLst>
                  <a:ext uri="{FF2B5EF4-FFF2-40B4-BE49-F238E27FC236}">
                    <a16:creationId xmlns:a16="http://schemas.microsoft.com/office/drawing/2014/main" id="{CEA02E34-7B22-4EC5-880F-DCD595D719B7}"/>
                  </a:ext>
                </a:extLst>
              </p:cNvPr>
              <p:cNvSpPr>
                <a:spLocks noChangeArrowheads="1"/>
              </p:cNvSpPr>
              <p:nvPr/>
            </p:nvSpPr>
            <p:spPr bwMode="auto">
              <a:xfrm>
                <a:off x="3401"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Rectangle 1554">
                <a:extLst>
                  <a:ext uri="{FF2B5EF4-FFF2-40B4-BE49-F238E27FC236}">
                    <a16:creationId xmlns:a16="http://schemas.microsoft.com/office/drawing/2014/main" id="{C57BCA0A-8E39-49B4-8750-E0CF03643F7D}"/>
                  </a:ext>
                </a:extLst>
              </p:cNvPr>
              <p:cNvSpPr>
                <a:spLocks noChangeArrowheads="1"/>
              </p:cNvSpPr>
              <p:nvPr/>
            </p:nvSpPr>
            <p:spPr bwMode="auto">
              <a:xfrm>
                <a:off x="3617" y="3271"/>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Rectangle 1555">
                <a:extLst>
                  <a:ext uri="{FF2B5EF4-FFF2-40B4-BE49-F238E27FC236}">
                    <a16:creationId xmlns:a16="http://schemas.microsoft.com/office/drawing/2014/main" id="{C2513B66-034F-4F9E-88A5-EFEAB18037A0}"/>
                  </a:ext>
                </a:extLst>
              </p:cNvPr>
              <p:cNvSpPr>
                <a:spLocks noChangeArrowheads="1"/>
              </p:cNvSpPr>
              <p:nvPr/>
            </p:nvSpPr>
            <p:spPr bwMode="auto">
              <a:xfrm>
                <a:off x="362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Rectangle 1556">
                <a:extLst>
                  <a:ext uri="{FF2B5EF4-FFF2-40B4-BE49-F238E27FC236}">
                    <a16:creationId xmlns:a16="http://schemas.microsoft.com/office/drawing/2014/main" id="{2D4D3E88-0540-4BA4-B24D-21D4B653E9B0}"/>
                  </a:ext>
                </a:extLst>
              </p:cNvPr>
              <p:cNvSpPr>
                <a:spLocks noChangeArrowheads="1"/>
              </p:cNvSpPr>
              <p:nvPr/>
            </p:nvSpPr>
            <p:spPr bwMode="auto">
              <a:xfrm>
                <a:off x="384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Rectangle 1557">
                <a:extLst>
                  <a:ext uri="{FF2B5EF4-FFF2-40B4-BE49-F238E27FC236}">
                    <a16:creationId xmlns:a16="http://schemas.microsoft.com/office/drawing/2014/main" id="{E9461226-FA60-4904-9915-BA894DF6F9C0}"/>
                  </a:ext>
                </a:extLst>
              </p:cNvPr>
              <p:cNvSpPr>
                <a:spLocks noChangeArrowheads="1"/>
              </p:cNvSpPr>
              <p:nvPr/>
            </p:nvSpPr>
            <p:spPr bwMode="auto">
              <a:xfrm>
                <a:off x="38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Rectangle 1558">
                <a:extLst>
                  <a:ext uri="{FF2B5EF4-FFF2-40B4-BE49-F238E27FC236}">
                    <a16:creationId xmlns:a16="http://schemas.microsoft.com/office/drawing/2014/main" id="{78908F8E-03A0-4104-91C1-6363E1D2415F}"/>
                  </a:ext>
                </a:extLst>
              </p:cNvPr>
              <p:cNvSpPr>
                <a:spLocks noChangeArrowheads="1"/>
              </p:cNvSpPr>
              <p:nvPr/>
            </p:nvSpPr>
            <p:spPr bwMode="auto">
              <a:xfrm>
                <a:off x="385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Rectangle 1559">
                <a:extLst>
                  <a:ext uri="{FF2B5EF4-FFF2-40B4-BE49-F238E27FC236}">
                    <a16:creationId xmlns:a16="http://schemas.microsoft.com/office/drawing/2014/main" id="{53AC4188-BF0A-49C0-A79E-C635D5367AB3}"/>
                  </a:ext>
                </a:extLst>
              </p:cNvPr>
              <p:cNvSpPr>
                <a:spLocks noChangeArrowheads="1"/>
              </p:cNvSpPr>
              <p:nvPr/>
            </p:nvSpPr>
            <p:spPr bwMode="auto">
              <a:xfrm>
                <a:off x="3862" y="3271"/>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Rectangle 1560">
                <a:extLst>
                  <a:ext uri="{FF2B5EF4-FFF2-40B4-BE49-F238E27FC236}">
                    <a16:creationId xmlns:a16="http://schemas.microsoft.com/office/drawing/2014/main" id="{C6AEE9C9-B05E-468C-85CE-E5ED723B9A51}"/>
                  </a:ext>
                </a:extLst>
              </p:cNvPr>
              <p:cNvSpPr>
                <a:spLocks noChangeArrowheads="1"/>
              </p:cNvSpPr>
              <p:nvPr/>
            </p:nvSpPr>
            <p:spPr bwMode="auto">
              <a:xfrm>
                <a:off x="5195"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Rectangle 1561">
                <a:extLst>
                  <a:ext uri="{FF2B5EF4-FFF2-40B4-BE49-F238E27FC236}">
                    <a16:creationId xmlns:a16="http://schemas.microsoft.com/office/drawing/2014/main" id="{44B9C93D-F7B4-44A1-91F3-987259749FDB}"/>
                  </a:ext>
                </a:extLst>
              </p:cNvPr>
              <p:cNvSpPr>
                <a:spLocks noChangeArrowheads="1"/>
              </p:cNvSpPr>
              <p:nvPr/>
            </p:nvSpPr>
            <p:spPr bwMode="auto">
              <a:xfrm>
                <a:off x="51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Rectangle 1562">
                <a:extLst>
                  <a:ext uri="{FF2B5EF4-FFF2-40B4-BE49-F238E27FC236}">
                    <a16:creationId xmlns:a16="http://schemas.microsoft.com/office/drawing/2014/main" id="{DD28996F-CFEE-4D37-B853-B5293ED2CBC0}"/>
                  </a:ext>
                </a:extLst>
              </p:cNvPr>
              <p:cNvSpPr>
                <a:spLocks noChangeArrowheads="1"/>
              </p:cNvSpPr>
              <p:nvPr/>
            </p:nvSpPr>
            <p:spPr bwMode="auto">
              <a:xfrm>
                <a:off x="334"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Rectangle 1563">
                <a:extLst>
                  <a:ext uri="{FF2B5EF4-FFF2-40B4-BE49-F238E27FC236}">
                    <a16:creationId xmlns:a16="http://schemas.microsoft.com/office/drawing/2014/main" id="{8C781F7A-9C0C-411A-8CBB-1B5D4F9CEAD0}"/>
                  </a:ext>
                </a:extLst>
              </p:cNvPr>
              <p:cNvSpPr>
                <a:spLocks noChangeArrowheads="1"/>
              </p:cNvSpPr>
              <p:nvPr/>
            </p:nvSpPr>
            <p:spPr bwMode="auto">
              <a:xfrm>
                <a:off x="11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Rectangle 1564">
                <a:extLst>
                  <a:ext uri="{FF2B5EF4-FFF2-40B4-BE49-F238E27FC236}">
                    <a16:creationId xmlns:a16="http://schemas.microsoft.com/office/drawing/2014/main" id="{508D064D-CCF6-495A-AF22-EA81C325006B}"/>
                  </a:ext>
                </a:extLst>
              </p:cNvPr>
              <p:cNvSpPr>
                <a:spLocks noChangeArrowheads="1"/>
              </p:cNvSpPr>
              <p:nvPr/>
            </p:nvSpPr>
            <p:spPr bwMode="auto">
              <a:xfrm>
                <a:off x="249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Rectangle 1565">
                <a:extLst>
                  <a:ext uri="{FF2B5EF4-FFF2-40B4-BE49-F238E27FC236}">
                    <a16:creationId xmlns:a16="http://schemas.microsoft.com/office/drawing/2014/main" id="{07375C32-F800-4BBA-B6F4-4F85F7F8B602}"/>
                  </a:ext>
                </a:extLst>
              </p:cNvPr>
              <p:cNvSpPr>
                <a:spLocks noChangeArrowheads="1"/>
              </p:cNvSpPr>
              <p:nvPr/>
            </p:nvSpPr>
            <p:spPr bwMode="auto">
              <a:xfrm>
                <a:off x="38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Rectangle 1566">
                <a:extLst>
                  <a:ext uri="{FF2B5EF4-FFF2-40B4-BE49-F238E27FC236}">
                    <a16:creationId xmlns:a16="http://schemas.microsoft.com/office/drawing/2014/main" id="{5A5F893B-74E5-45B9-BA9B-BD2AC941EAB6}"/>
                  </a:ext>
                </a:extLst>
              </p:cNvPr>
              <p:cNvSpPr>
                <a:spLocks noChangeArrowheads="1"/>
              </p:cNvSpPr>
              <p:nvPr/>
            </p:nvSpPr>
            <p:spPr bwMode="auto">
              <a:xfrm>
                <a:off x="5195"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Rectangle 1567">
                <a:extLst>
                  <a:ext uri="{FF2B5EF4-FFF2-40B4-BE49-F238E27FC236}">
                    <a16:creationId xmlns:a16="http://schemas.microsoft.com/office/drawing/2014/main" id="{DDCE4EFE-55B3-4476-9868-9463EFD51297}"/>
                  </a:ext>
                </a:extLst>
              </p:cNvPr>
              <p:cNvSpPr>
                <a:spLocks noChangeArrowheads="1"/>
              </p:cNvSpPr>
              <p:nvPr/>
            </p:nvSpPr>
            <p:spPr bwMode="auto">
              <a:xfrm>
                <a:off x="12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0" name="Rectangle 1568">
                <a:extLst>
                  <a:ext uri="{FF2B5EF4-FFF2-40B4-BE49-F238E27FC236}">
                    <a16:creationId xmlns:a16="http://schemas.microsoft.com/office/drawing/2014/main" id="{3A536F58-D87D-48F0-A5C4-07B19498A761}"/>
                  </a:ext>
                </a:extLst>
              </p:cNvPr>
              <p:cNvSpPr>
                <a:spLocks noChangeArrowheads="1"/>
              </p:cNvSpPr>
              <p:nvPr/>
            </p:nvSpPr>
            <p:spPr bwMode="auto">
              <a:xfrm>
                <a:off x="12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1" name="Rectangle 1569">
                <a:extLst>
                  <a:ext uri="{FF2B5EF4-FFF2-40B4-BE49-F238E27FC236}">
                    <a16:creationId xmlns:a16="http://schemas.microsoft.com/office/drawing/2014/main" id="{13FCC2F4-2439-4AD4-81EC-8F1CBD258289}"/>
                  </a:ext>
                </a:extLst>
              </p:cNvPr>
              <p:cNvSpPr>
                <a:spLocks noChangeArrowheads="1"/>
              </p:cNvSpPr>
              <p:nvPr/>
            </p:nvSpPr>
            <p:spPr bwMode="auto">
              <a:xfrm>
                <a:off x="14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2" name="Rectangle 1570">
                <a:extLst>
                  <a:ext uri="{FF2B5EF4-FFF2-40B4-BE49-F238E27FC236}">
                    <a16:creationId xmlns:a16="http://schemas.microsoft.com/office/drawing/2014/main" id="{1BDBCEC6-6FB6-4953-AFA3-584D9EED7599}"/>
                  </a:ext>
                </a:extLst>
              </p:cNvPr>
              <p:cNvSpPr>
                <a:spLocks noChangeArrowheads="1"/>
              </p:cNvSpPr>
              <p:nvPr/>
            </p:nvSpPr>
            <p:spPr bwMode="auto">
              <a:xfrm>
                <a:off x="1504"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3" name="Rectangle 1571">
                <a:extLst>
                  <a:ext uri="{FF2B5EF4-FFF2-40B4-BE49-F238E27FC236}">
                    <a16:creationId xmlns:a16="http://schemas.microsoft.com/office/drawing/2014/main" id="{278EB024-DF09-4457-871F-3267F9CB010F}"/>
                  </a:ext>
                </a:extLst>
              </p:cNvPr>
              <p:cNvSpPr>
                <a:spLocks noChangeArrowheads="1"/>
              </p:cNvSpPr>
              <p:nvPr/>
            </p:nvSpPr>
            <p:spPr bwMode="auto">
              <a:xfrm>
                <a:off x="16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4" name="Rectangle 1572">
                <a:extLst>
                  <a:ext uri="{FF2B5EF4-FFF2-40B4-BE49-F238E27FC236}">
                    <a16:creationId xmlns:a16="http://schemas.microsoft.com/office/drawing/2014/main" id="{DEB3F156-F779-4AD6-8F64-DF7C454FA452}"/>
                  </a:ext>
                </a:extLst>
              </p:cNvPr>
              <p:cNvSpPr>
                <a:spLocks noChangeArrowheads="1"/>
              </p:cNvSpPr>
              <p:nvPr/>
            </p:nvSpPr>
            <p:spPr bwMode="auto">
              <a:xfrm>
                <a:off x="173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5" name="Rectangle 1573">
                <a:extLst>
                  <a:ext uri="{FF2B5EF4-FFF2-40B4-BE49-F238E27FC236}">
                    <a16:creationId xmlns:a16="http://schemas.microsoft.com/office/drawing/2014/main" id="{875F9029-49A8-4251-A505-CC2CE778C68F}"/>
                  </a:ext>
                </a:extLst>
              </p:cNvPr>
              <p:cNvSpPr>
                <a:spLocks noChangeArrowheads="1"/>
              </p:cNvSpPr>
              <p:nvPr/>
            </p:nvSpPr>
            <p:spPr bwMode="auto">
              <a:xfrm>
                <a:off x="19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6" name="Rectangle 1574">
                <a:extLst>
                  <a:ext uri="{FF2B5EF4-FFF2-40B4-BE49-F238E27FC236}">
                    <a16:creationId xmlns:a16="http://schemas.microsoft.com/office/drawing/2014/main" id="{F1D7E90F-A1C7-451B-8290-280AE52FCE13}"/>
                  </a:ext>
                </a:extLst>
              </p:cNvPr>
              <p:cNvSpPr>
                <a:spLocks noChangeArrowheads="1"/>
              </p:cNvSpPr>
              <p:nvPr/>
            </p:nvSpPr>
            <p:spPr bwMode="auto">
              <a:xfrm>
                <a:off x="19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7" name="Rectangle 1575">
                <a:extLst>
                  <a:ext uri="{FF2B5EF4-FFF2-40B4-BE49-F238E27FC236}">
                    <a16:creationId xmlns:a16="http://schemas.microsoft.com/office/drawing/2014/main" id="{77ACD0BF-85DB-4948-9D7D-139A2EFD6AE4}"/>
                  </a:ext>
                </a:extLst>
              </p:cNvPr>
              <p:cNvSpPr>
                <a:spLocks noChangeArrowheads="1"/>
              </p:cNvSpPr>
              <p:nvPr/>
            </p:nvSpPr>
            <p:spPr bwMode="auto">
              <a:xfrm>
                <a:off x="2137"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8" name="Rectangle 1576">
                <a:extLst>
                  <a:ext uri="{FF2B5EF4-FFF2-40B4-BE49-F238E27FC236}">
                    <a16:creationId xmlns:a16="http://schemas.microsoft.com/office/drawing/2014/main" id="{C008DAB3-AEAA-41AE-AD80-A615EA34026C}"/>
                  </a:ext>
                </a:extLst>
              </p:cNvPr>
              <p:cNvSpPr>
                <a:spLocks noChangeArrowheads="1"/>
              </p:cNvSpPr>
              <p:nvPr/>
            </p:nvSpPr>
            <p:spPr bwMode="auto">
              <a:xfrm>
                <a:off x="21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9" name="Rectangle 1577">
                <a:extLst>
                  <a:ext uri="{FF2B5EF4-FFF2-40B4-BE49-F238E27FC236}">
                    <a16:creationId xmlns:a16="http://schemas.microsoft.com/office/drawing/2014/main" id="{1704D0BB-9F50-4B0E-90B2-F3599687E80A}"/>
                  </a:ext>
                </a:extLst>
              </p:cNvPr>
              <p:cNvSpPr>
                <a:spLocks noChangeArrowheads="1"/>
              </p:cNvSpPr>
              <p:nvPr/>
            </p:nvSpPr>
            <p:spPr bwMode="auto">
              <a:xfrm>
                <a:off x="2325"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0" name="Rectangle 1578">
                <a:extLst>
                  <a:ext uri="{FF2B5EF4-FFF2-40B4-BE49-F238E27FC236}">
                    <a16:creationId xmlns:a16="http://schemas.microsoft.com/office/drawing/2014/main" id="{788512D8-7DE0-48A7-AE88-44D1FDEDD90E}"/>
                  </a:ext>
                </a:extLst>
              </p:cNvPr>
              <p:cNvSpPr>
                <a:spLocks noChangeArrowheads="1"/>
              </p:cNvSpPr>
              <p:nvPr/>
            </p:nvSpPr>
            <p:spPr bwMode="auto">
              <a:xfrm>
                <a:off x="2442"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1" name="Rectangle 1579">
                <a:extLst>
                  <a:ext uri="{FF2B5EF4-FFF2-40B4-BE49-F238E27FC236}">
                    <a16:creationId xmlns:a16="http://schemas.microsoft.com/office/drawing/2014/main" id="{D059A577-2D72-411E-B649-D6A13480DE63}"/>
                  </a:ext>
                </a:extLst>
              </p:cNvPr>
              <p:cNvSpPr>
                <a:spLocks noChangeArrowheads="1"/>
              </p:cNvSpPr>
              <p:nvPr/>
            </p:nvSpPr>
            <p:spPr bwMode="auto">
              <a:xfrm>
                <a:off x="25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2" name="Rectangle 1580">
                <a:extLst>
                  <a:ext uri="{FF2B5EF4-FFF2-40B4-BE49-F238E27FC236}">
                    <a16:creationId xmlns:a16="http://schemas.microsoft.com/office/drawing/2014/main" id="{B0668541-8381-4CD3-894C-42BCF0DA73A8}"/>
                  </a:ext>
                </a:extLst>
              </p:cNvPr>
              <p:cNvSpPr>
                <a:spLocks noChangeArrowheads="1"/>
              </p:cNvSpPr>
              <p:nvPr/>
            </p:nvSpPr>
            <p:spPr bwMode="auto">
              <a:xfrm>
                <a:off x="26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3" name="Rectangle 1581">
                <a:extLst>
                  <a:ext uri="{FF2B5EF4-FFF2-40B4-BE49-F238E27FC236}">
                    <a16:creationId xmlns:a16="http://schemas.microsoft.com/office/drawing/2014/main" id="{E2ACB8D7-911A-4A01-8AD1-DA926AC880AF}"/>
                  </a:ext>
                </a:extLst>
              </p:cNvPr>
              <p:cNvSpPr>
                <a:spLocks noChangeArrowheads="1"/>
              </p:cNvSpPr>
              <p:nvPr/>
            </p:nvSpPr>
            <p:spPr bwMode="auto">
              <a:xfrm>
                <a:off x="28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4" name="Rectangle 1582">
                <a:extLst>
                  <a:ext uri="{FF2B5EF4-FFF2-40B4-BE49-F238E27FC236}">
                    <a16:creationId xmlns:a16="http://schemas.microsoft.com/office/drawing/2014/main" id="{AC6FBC79-12B2-4122-A423-18F626473093}"/>
                  </a:ext>
                </a:extLst>
              </p:cNvPr>
              <p:cNvSpPr>
                <a:spLocks noChangeArrowheads="1"/>
              </p:cNvSpPr>
              <p:nvPr/>
            </p:nvSpPr>
            <p:spPr bwMode="auto">
              <a:xfrm>
                <a:off x="28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5" name="Rectangle 1583">
                <a:extLst>
                  <a:ext uri="{FF2B5EF4-FFF2-40B4-BE49-F238E27FC236}">
                    <a16:creationId xmlns:a16="http://schemas.microsoft.com/office/drawing/2014/main" id="{E09DC52C-A27F-4E3A-A802-2B92754B103A}"/>
                  </a:ext>
                </a:extLst>
              </p:cNvPr>
              <p:cNvSpPr>
                <a:spLocks noChangeArrowheads="1"/>
              </p:cNvSpPr>
              <p:nvPr/>
            </p:nvSpPr>
            <p:spPr bwMode="auto">
              <a:xfrm>
                <a:off x="30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6" name="Rectangle 1584">
                <a:extLst>
                  <a:ext uri="{FF2B5EF4-FFF2-40B4-BE49-F238E27FC236}">
                    <a16:creationId xmlns:a16="http://schemas.microsoft.com/office/drawing/2014/main" id="{264A1599-F9A6-4016-BF0B-A0E3580A5883}"/>
                  </a:ext>
                </a:extLst>
              </p:cNvPr>
              <p:cNvSpPr>
                <a:spLocks noChangeArrowheads="1"/>
              </p:cNvSpPr>
              <p:nvPr/>
            </p:nvSpPr>
            <p:spPr bwMode="auto">
              <a:xfrm>
                <a:off x="308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7" name="Rectangle 1585">
                <a:extLst>
                  <a:ext uri="{FF2B5EF4-FFF2-40B4-BE49-F238E27FC236}">
                    <a16:creationId xmlns:a16="http://schemas.microsoft.com/office/drawing/2014/main" id="{35A8A1FA-41F3-4B49-AB35-539A8DFB65A7}"/>
                  </a:ext>
                </a:extLst>
              </p:cNvPr>
              <p:cNvSpPr>
                <a:spLocks noChangeArrowheads="1"/>
              </p:cNvSpPr>
              <p:nvPr/>
            </p:nvSpPr>
            <p:spPr bwMode="auto">
              <a:xfrm>
                <a:off x="32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8" name="Rectangle 1586">
                <a:extLst>
                  <a:ext uri="{FF2B5EF4-FFF2-40B4-BE49-F238E27FC236}">
                    <a16:creationId xmlns:a16="http://schemas.microsoft.com/office/drawing/2014/main" id="{4B660E0B-2FA4-4208-95FD-11E2AF2461A2}"/>
                  </a:ext>
                </a:extLst>
              </p:cNvPr>
              <p:cNvSpPr>
                <a:spLocks noChangeArrowheads="1"/>
              </p:cNvSpPr>
              <p:nvPr/>
            </p:nvSpPr>
            <p:spPr bwMode="auto">
              <a:xfrm>
                <a:off x="330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9" name="Rectangle 1587">
                <a:extLst>
                  <a:ext uri="{FF2B5EF4-FFF2-40B4-BE49-F238E27FC236}">
                    <a16:creationId xmlns:a16="http://schemas.microsoft.com/office/drawing/2014/main" id="{1BF019FB-0C7B-4A1C-B907-96E7DE1001AA}"/>
                  </a:ext>
                </a:extLst>
              </p:cNvPr>
              <p:cNvSpPr>
                <a:spLocks noChangeArrowheads="1"/>
              </p:cNvSpPr>
              <p:nvPr/>
            </p:nvSpPr>
            <p:spPr bwMode="auto">
              <a:xfrm>
                <a:off x="34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0" name="Rectangle 1588">
                <a:extLst>
                  <a:ext uri="{FF2B5EF4-FFF2-40B4-BE49-F238E27FC236}">
                    <a16:creationId xmlns:a16="http://schemas.microsoft.com/office/drawing/2014/main" id="{C745E616-0CD0-4A38-8302-C0FB67FCB7AE}"/>
                  </a:ext>
                </a:extLst>
              </p:cNvPr>
              <p:cNvSpPr>
                <a:spLocks noChangeArrowheads="1"/>
              </p:cNvSpPr>
              <p:nvPr/>
            </p:nvSpPr>
            <p:spPr bwMode="auto">
              <a:xfrm>
                <a:off x="35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1" name="Rectangle 1589">
                <a:extLst>
                  <a:ext uri="{FF2B5EF4-FFF2-40B4-BE49-F238E27FC236}">
                    <a16:creationId xmlns:a16="http://schemas.microsoft.com/office/drawing/2014/main" id="{E34BAF8C-677B-4EE4-8989-A95B0F33837B}"/>
                  </a:ext>
                </a:extLst>
              </p:cNvPr>
              <p:cNvSpPr>
                <a:spLocks noChangeArrowheads="1"/>
              </p:cNvSpPr>
              <p:nvPr/>
            </p:nvSpPr>
            <p:spPr bwMode="auto">
              <a:xfrm>
                <a:off x="3676"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2" name="Rectangle 1590">
                <a:extLst>
                  <a:ext uri="{FF2B5EF4-FFF2-40B4-BE49-F238E27FC236}">
                    <a16:creationId xmlns:a16="http://schemas.microsoft.com/office/drawing/2014/main" id="{B92FF40C-31C7-4DE2-8FAB-E973B824AF82}"/>
                  </a:ext>
                </a:extLst>
              </p:cNvPr>
              <p:cNvSpPr>
                <a:spLocks noChangeArrowheads="1"/>
              </p:cNvSpPr>
              <p:nvPr/>
            </p:nvSpPr>
            <p:spPr bwMode="auto">
              <a:xfrm>
                <a:off x="3793"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3" name="Rectangle 1591">
                <a:extLst>
                  <a:ext uri="{FF2B5EF4-FFF2-40B4-BE49-F238E27FC236}">
                    <a16:creationId xmlns:a16="http://schemas.microsoft.com/office/drawing/2014/main" id="{FD47F1D1-B995-438E-B185-30DA3A97FCD2}"/>
                  </a:ext>
                </a:extLst>
              </p:cNvPr>
              <p:cNvSpPr>
                <a:spLocks noChangeArrowheads="1"/>
              </p:cNvSpPr>
              <p:nvPr/>
            </p:nvSpPr>
            <p:spPr bwMode="auto">
              <a:xfrm>
                <a:off x="4521"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4" name="Rectangle 1592">
                <a:extLst>
                  <a:ext uri="{FF2B5EF4-FFF2-40B4-BE49-F238E27FC236}">
                    <a16:creationId xmlns:a16="http://schemas.microsoft.com/office/drawing/2014/main" id="{D1319222-9C37-41AE-9C4C-D79234AA4BB0}"/>
                  </a:ext>
                </a:extLst>
              </p:cNvPr>
              <p:cNvSpPr>
                <a:spLocks noChangeArrowheads="1"/>
              </p:cNvSpPr>
              <p:nvPr/>
            </p:nvSpPr>
            <p:spPr bwMode="auto">
              <a:xfrm>
                <a:off x="334" y="336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Rectangle 1593">
                <a:extLst>
                  <a:ext uri="{FF2B5EF4-FFF2-40B4-BE49-F238E27FC236}">
                    <a16:creationId xmlns:a16="http://schemas.microsoft.com/office/drawing/2014/main" id="{3A07BF7B-43FC-4B1E-819F-9FF30E82999D}"/>
                  </a:ext>
                </a:extLst>
              </p:cNvPr>
              <p:cNvSpPr>
                <a:spLocks noChangeArrowheads="1"/>
              </p:cNvSpPr>
              <p:nvPr/>
            </p:nvSpPr>
            <p:spPr bwMode="auto">
              <a:xfrm>
                <a:off x="1141" y="3369"/>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Rectangle 1594">
                <a:extLst>
                  <a:ext uri="{FF2B5EF4-FFF2-40B4-BE49-F238E27FC236}">
                    <a16:creationId xmlns:a16="http://schemas.microsoft.com/office/drawing/2014/main" id="{1C38AAA4-5DDC-4794-8701-CD9001B386F4}"/>
                  </a:ext>
                </a:extLst>
              </p:cNvPr>
              <p:cNvSpPr>
                <a:spLocks noChangeArrowheads="1"/>
              </p:cNvSpPr>
              <p:nvPr/>
            </p:nvSpPr>
            <p:spPr bwMode="auto">
              <a:xfrm>
                <a:off x="11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Rectangle 1595">
                <a:extLst>
                  <a:ext uri="{FF2B5EF4-FFF2-40B4-BE49-F238E27FC236}">
                    <a16:creationId xmlns:a16="http://schemas.microsoft.com/office/drawing/2014/main" id="{E1FFE84F-1010-45FF-BAAF-6DA4F1279F21}"/>
                  </a:ext>
                </a:extLst>
              </p:cNvPr>
              <p:cNvSpPr>
                <a:spLocks noChangeArrowheads="1"/>
              </p:cNvSpPr>
              <p:nvPr/>
            </p:nvSpPr>
            <p:spPr bwMode="auto">
              <a:xfrm>
                <a:off x="11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Rectangle 1596">
                <a:extLst>
                  <a:ext uri="{FF2B5EF4-FFF2-40B4-BE49-F238E27FC236}">
                    <a16:creationId xmlns:a16="http://schemas.microsoft.com/office/drawing/2014/main" id="{B79F91F9-B2BA-4BED-A652-C078F288FBC2}"/>
                  </a:ext>
                </a:extLst>
              </p:cNvPr>
              <p:cNvSpPr>
                <a:spLocks noChangeArrowheads="1"/>
              </p:cNvSpPr>
              <p:nvPr/>
            </p:nvSpPr>
            <p:spPr bwMode="auto">
              <a:xfrm>
                <a:off x="13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Rectangle 1597">
                <a:extLst>
                  <a:ext uri="{FF2B5EF4-FFF2-40B4-BE49-F238E27FC236}">
                    <a16:creationId xmlns:a16="http://schemas.microsoft.com/office/drawing/2014/main" id="{2B0FA526-3C92-40CC-8333-3B60C3E62EEF}"/>
                  </a:ext>
                </a:extLst>
              </p:cNvPr>
              <p:cNvSpPr>
                <a:spLocks noChangeArrowheads="1"/>
              </p:cNvSpPr>
              <p:nvPr/>
            </p:nvSpPr>
            <p:spPr bwMode="auto">
              <a:xfrm>
                <a:off x="13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Rectangle 1598">
                <a:extLst>
                  <a:ext uri="{FF2B5EF4-FFF2-40B4-BE49-F238E27FC236}">
                    <a16:creationId xmlns:a16="http://schemas.microsoft.com/office/drawing/2014/main" id="{F1C70D82-EF15-4A14-B53E-F383CD832302}"/>
                  </a:ext>
                </a:extLst>
              </p:cNvPr>
              <p:cNvSpPr>
                <a:spLocks noChangeArrowheads="1"/>
              </p:cNvSpPr>
              <p:nvPr/>
            </p:nvSpPr>
            <p:spPr bwMode="auto">
              <a:xfrm>
                <a:off x="137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Rectangle 1599">
                <a:extLst>
                  <a:ext uri="{FF2B5EF4-FFF2-40B4-BE49-F238E27FC236}">
                    <a16:creationId xmlns:a16="http://schemas.microsoft.com/office/drawing/2014/main" id="{0E520721-A3C9-4ACD-B70F-E6884C59CE3F}"/>
                  </a:ext>
                </a:extLst>
              </p:cNvPr>
              <p:cNvSpPr>
                <a:spLocks noChangeArrowheads="1"/>
              </p:cNvSpPr>
              <p:nvPr/>
            </p:nvSpPr>
            <p:spPr bwMode="auto">
              <a:xfrm>
                <a:off x="15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Rectangle 1600">
                <a:extLst>
                  <a:ext uri="{FF2B5EF4-FFF2-40B4-BE49-F238E27FC236}">
                    <a16:creationId xmlns:a16="http://schemas.microsoft.com/office/drawing/2014/main" id="{F58A8309-DEAA-48B6-AD75-2E08DE763B02}"/>
                  </a:ext>
                </a:extLst>
              </p:cNvPr>
              <p:cNvSpPr>
                <a:spLocks noChangeArrowheads="1"/>
              </p:cNvSpPr>
              <p:nvPr/>
            </p:nvSpPr>
            <p:spPr bwMode="auto">
              <a:xfrm>
                <a:off x="15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Rectangle 1601">
                <a:extLst>
                  <a:ext uri="{FF2B5EF4-FFF2-40B4-BE49-F238E27FC236}">
                    <a16:creationId xmlns:a16="http://schemas.microsoft.com/office/drawing/2014/main" id="{13DA6ADB-31CB-41D9-BFDA-884A1ED439F9}"/>
                  </a:ext>
                </a:extLst>
              </p:cNvPr>
              <p:cNvSpPr>
                <a:spLocks noChangeArrowheads="1"/>
              </p:cNvSpPr>
              <p:nvPr/>
            </p:nvSpPr>
            <p:spPr bwMode="auto">
              <a:xfrm>
                <a:off x="160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Rectangle 1602">
                <a:extLst>
                  <a:ext uri="{FF2B5EF4-FFF2-40B4-BE49-F238E27FC236}">
                    <a16:creationId xmlns:a16="http://schemas.microsoft.com/office/drawing/2014/main" id="{26EF7739-AFF2-4C98-ACCA-E2332BEBB47C}"/>
                  </a:ext>
                </a:extLst>
              </p:cNvPr>
              <p:cNvSpPr>
                <a:spLocks noChangeArrowheads="1"/>
              </p:cNvSpPr>
              <p:nvPr/>
            </p:nvSpPr>
            <p:spPr bwMode="auto">
              <a:xfrm>
                <a:off x="18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Rectangle 1603">
                <a:extLst>
                  <a:ext uri="{FF2B5EF4-FFF2-40B4-BE49-F238E27FC236}">
                    <a16:creationId xmlns:a16="http://schemas.microsoft.com/office/drawing/2014/main" id="{5FEE0C8A-2E68-4529-837C-001A17B51837}"/>
                  </a:ext>
                </a:extLst>
              </p:cNvPr>
              <p:cNvSpPr>
                <a:spLocks noChangeArrowheads="1"/>
              </p:cNvSpPr>
              <p:nvPr/>
            </p:nvSpPr>
            <p:spPr bwMode="auto">
              <a:xfrm>
                <a:off x="18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Rectangle 1604">
                <a:extLst>
                  <a:ext uri="{FF2B5EF4-FFF2-40B4-BE49-F238E27FC236}">
                    <a16:creationId xmlns:a16="http://schemas.microsoft.com/office/drawing/2014/main" id="{F05570F6-5D34-4EBE-99C8-52E84624AEE6}"/>
                  </a:ext>
                </a:extLst>
              </p:cNvPr>
              <p:cNvSpPr>
                <a:spLocks noChangeArrowheads="1"/>
              </p:cNvSpPr>
              <p:nvPr/>
            </p:nvSpPr>
            <p:spPr bwMode="auto">
              <a:xfrm>
                <a:off x="182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Rectangle 1605">
                <a:extLst>
                  <a:ext uri="{FF2B5EF4-FFF2-40B4-BE49-F238E27FC236}">
                    <a16:creationId xmlns:a16="http://schemas.microsoft.com/office/drawing/2014/main" id="{042885D9-7C35-442C-A852-70C7B7BBC8EA}"/>
                  </a:ext>
                </a:extLst>
              </p:cNvPr>
              <p:cNvSpPr>
                <a:spLocks noChangeArrowheads="1"/>
              </p:cNvSpPr>
              <p:nvPr/>
            </p:nvSpPr>
            <p:spPr bwMode="auto">
              <a:xfrm>
                <a:off x="204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Rectangle 1606">
                <a:extLst>
                  <a:ext uri="{FF2B5EF4-FFF2-40B4-BE49-F238E27FC236}">
                    <a16:creationId xmlns:a16="http://schemas.microsoft.com/office/drawing/2014/main" id="{A0DDE3FA-1F23-4E98-85BF-1A37448C06E9}"/>
                  </a:ext>
                </a:extLst>
              </p:cNvPr>
              <p:cNvSpPr>
                <a:spLocks noChangeArrowheads="1"/>
              </p:cNvSpPr>
              <p:nvPr/>
            </p:nvSpPr>
            <p:spPr bwMode="auto">
              <a:xfrm>
                <a:off x="20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Rectangle 1607">
                <a:extLst>
                  <a:ext uri="{FF2B5EF4-FFF2-40B4-BE49-F238E27FC236}">
                    <a16:creationId xmlns:a16="http://schemas.microsoft.com/office/drawing/2014/main" id="{A49DAA74-751F-4CEB-9144-8FFEA9EED6C6}"/>
                  </a:ext>
                </a:extLst>
              </p:cNvPr>
              <p:cNvSpPr>
                <a:spLocks noChangeArrowheads="1"/>
              </p:cNvSpPr>
              <p:nvPr/>
            </p:nvSpPr>
            <p:spPr bwMode="auto">
              <a:xfrm>
                <a:off x="20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Rectangle 1608">
                <a:extLst>
                  <a:ext uri="{FF2B5EF4-FFF2-40B4-BE49-F238E27FC236}">
                    <a16:creationId xmlns:a16="http://schemas.microsoft.com/office/drawing/2014/main" id="{0278603A-FE96-45E4-9774-EBE2FD4FE9BF}"/>
                  </a:ext>
                </a:extLst>
              </p:cNvPr>
              <p:cNvSpPr>
                <a:spLocks noChangeArrowheads="1"/>
              </p:cNvSpPr>
              <p:nvPr/>
            </p:nvSpPr>
            <p:spPr bwMode="auto">
              <a:xfrm>
                <a:off x="22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Rectangle 1609">
                <a:extLst>
                  <a:ext uri="{FF2B5EF4-FFF2-40B4-BE49-F238E27FC236}">
                    <a16:creationId xmlns:a16="http://schemas.microsoft.com/office/drawing/2014/main" id="{4E5C811B-658C-4AEB-8165-D5252A4B93A5}"/>
                  </a:ext>
                </a:extLst>
              </p:cNvPr>
              <p:cNvSpPr>
                <a:spLocks noChangeArrowheads="1"/>
              </p:cNvSpPr>
              <p:nvPr/>
            </p:nvSpPr>
            <p:spPr bwMode="auto">
              <a:xfrm>
                <a:off x="22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Rectangle 1610">
                <a:extLst>
                  <a:ext uri="{FF2B5EF4-FFF2-40B4-BE49-F238E27FC236}">
                    <a16:creationId xmlns:a16="http://schemas.microsoft.com/office/drawing/2014/main" id="{F68D4654-1C6A-4B18-8A98-D920517E4D7C}"/>
                  </a:ext>
                </a:extLst>
              </p:cNvPr>
              <p:cNvSpPr>
                <a:spLocks noChangeArrowheads="1"/>
              </p:cNvSpPr>
              <p:nvPr/>
            </p:nvSpPr>
            <p:spPr bwMode="auto">
              <a:xfrm>
                <a:off x="2276"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Rectangle 1611">
                <a:extLst>
                  <a:ext uri="{FF2B5EF4-FFF2-40B4-BE49-F238E27FC236}">
                    <a16:creationId xmlns:a16="http://schemas.microsoft.com/office/drawing/2014/main" id="{9D2CE7CE-4BA0-498F-9F28-1FEC03A30EE6}"/>
                  </a:ext>
                </a:extLst>
              </p:cNvPr>
              <p:cNvSpPr>
                <a:spLocks noChangeArrowheads="1"/>
              </p:cNvSpPr>
              <p:nvPr/>
            </p:nvSpPr>
            <p:spPr bwMode="auto">
              <a:xfrm>
                <a:off x="24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813">
              <a:extLst>
                <a:ext uri="{FF2B5EF4-FFF2-40B4-BE49-F238E27FC236}">
                  <a16:creationId xmlns:a16="http://schemas.microsoft.com/office/drawing/2014/main" id="{035B5D51-2843-4AD5-A1B8-69A13D007BEE}"/>
                </a:ext>
              </a:extLst>
            </p:cNvPr>
            <p:cNvGrpSpPr>
              <a:grpSpLocks/>
            </p:cNvGrpSpPr>
            <p:nvPr/>
          </p:nvGrpSpPr>
          <p:grpSpPr bwMode="auto">
            <a:xfrm>
              <a:off x="334" y="3369"/>
              <a:ext cx="4868" cy="404"/>
              <a:chOff x="334" y="3369"/>
              <a:chExt cx="4868" cy="404"/>
            </a:xfrm>
          </p:grpSpPr>
          <p:sp>
            <p:nvSpPr>
              <p:cNvPr id="2254" name="Rectangle 1613">
                <a:extLst>
                  <a:ext uri="{FF2B5EF4-FFF2-40B4-BE49-F238E27FC236}">
                    <a16:creationId xmlns:a16="http://schemas.microsoft.com/office/drawing/2014/main" id="{1E072D09-A85B-428C-833F-74EE92C4F44D}"/>
                  </a:ext>
                </a:extLst>
              </p:cNvPr>
              <p:cNvSpPr>
                <a:spLocks noChangeArrowheads="1"/>
              </p:cNvSpPr>
              <p:nvPr/>
            </p:nvSpPr>
            <p:spPr bwMode="auto">
              <a:xfrm>
                <a:off x="24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Rectangle 1614">
                <a:extLst>
                  <a:ext uri="{FF2B5EF4-FFF2-40B4-BE49-F238E27FC236}">
                    <a16:creationId xmlns:a16="http://schemas.microsoft.com/office/drawing/2014/main" id="{5D84445A-850B-4E00-B87F-D9DE3EB2D343}"/>
                  </a:ext>
                </a:extLst>
              </p:cNvPr>
              <p:cNvSpPr>
                <a:spLocks noChangeArrowheads="1"/>
              </p:cNvSpPr>
              <p:nvPr/>
            </p:nvSpPr>
            <p:spPr bwMode="auto">
              <a:xfrm>
                <a:off x="250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Rectangle 1615">
                <a:extLst>
                  <a:ext uri="{FF2B5EF4-FFF2-40B4-BE49-F238E27FC236}">
                    <a16:creationId xmlns:a16="http://schemas.microsoft.com/office/drawing/2014/main" id="{24086D8C-3265-4435-906C-97320F5CB6A8}"/>
                  </a:ext>
                </a:extLst>
              </p:cNvPr>
              <p:cNvSpPr>
                <a:spLocks noChangeArrowheads="1"/>
              </p:cNvSpPr>
              <p:nvPr/>
            </p:nvSpPr>
            <p:spPr bwMode="auto">
              <a:xfrm>
                <a:off x="2511" y="336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Rectangle 1616">
                <a:extLst>
                  <a:ext uri="{FF2B5EF4-FFF2-40B4-BE49-F238E27FC236}">
                    <a16:creationId xmlns:a16="http://schemas.microsoft.com/office/drawing/2014/main" id="{B5F1D324-06B2-4E20-80A4-13E2DE9F1F9E}"/>
                  </a:ext>
                </a:extLst>
              </p:cNvPr>
              <p:cNvSpPr>
                <a:spLocks noChangeArrowheads="1"/>
              </p:cNvSpPr>
              <p:nvPr/>
            </p:nvSpPr>
            <p:spPr bwMode="auto">
              <a:xfrm>
                <a:off x="27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Rectangle 1617">
                <a:extLst>
                  <a:ext uri="{FF2B5EF4-FFF2-40B4-BE49-F238E27FC236}">
                    <a16:creationId xmlns:a16="http://schemas.microsoft.com/office/drawing/2014/main" id="{E1820770-60D1-4C9E-A4D7-D1E19B610A43}"/>
                  </a:ext>
                </a:extLst>
              </p:cNvPr>
              <p:cNvSpPr>
                <a:spLocks noChangeArrowheads="1"/>
              </p:cNvSpPr>
              <p:nvPr/>
            </p:nvSpPr>
            <p:spPr bwMode="auto">
              <a:xfrm>
                <a:off x="27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Rectangle 1618">
                <a:extLst>
                  <a:ext uri="{FF2B5EF4-FFF2-40B4-BE49-F238E27FC236}">
                    <a16:creationId xmlns:a16="http://schemas.microsoft.com/office/drawing/2014/main" id="{F05EB0AF-9D10-4B6E-96A2-5FF9F8654836}"/>
                  </a:ext>
                </a:extLst>
              </p:cNvPr>
              <p:cNvSpPr>
                <a:spLocks noChangeArrowheads="1"/>
              </p:cNvSpPr>
              <p:nvPr/>
            </p:nvSpPr>
            <p:spPr bwMode="auto">
              <a:xfrm>
                <a:off x="2727"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Rectangle 1619">
                <a:extLst>
                  <a:ext uri="{FF2B5EF4-FFF2-40B4-BE49-F238E27FC236}">
                    <a16:creationId xmlns:a16="http://schemas.microsoft.com/office/drawing/2014/main" id="{1C71BFA0-9F8E-4E20-B3DC-662CCD8B43C2}"/>
                  </a:ext>
                </a:extLst>
              </p:cNvPr>
              <p:cNvSpPr>
                <a:spLocks noChangeArrowheads="1"/>
              </p:cNvSpPr>
              <p:nvPr/>
            </p:nvSpPr>
            <p:spPr bwMode="auto">
              <a:xfrm>
                <a:off x="29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Rectangle 1620">
                <a:extLst>
                  <a:ext uri="{FF2B5EF4-FFF2-40B4-BE49-F238E27FC236}">
                    <a16:creationId xmlns:a16="http://schemas.microsoft.com/office/drawing/2014/main" id="{F1D723C1-51FD-4FD9-BF60-743D282F585F}"/>
                  </a:ext>
                </a:extLst>
              </p:cNvPr>
              <p:cNvSpPr>
                <a:spLocks noChangeArrowheads="1"/>
              </p:cNvSpPr>
              <p:nvPr/>
            </p:nvSpPr>
            <p:spPr bwMode="auto">
              <a:xfrm>
                <a:off x="29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Rectangle 1621">
                <a:extLst>
                  <a:ext uri="{FF2B5EF4-FFF2-40B4-BE49-F238E27FC236}">
                    <a16:creationId xmlns:a16="http://schemas.microsoft.com/office/drawing/2014/main" id="{DA196EC7-BA75-4E0D-A386-F36F8B956C1C}"/>
                  </a:ext>
                </a:extLst>
              </p:cNvPr>
              <p:cNvSpPr>
                <a:spLocks noChangeArrowheads="1"/>
              </p:cNvSpPr>
              <p:nvPr/>
            </p:nvSpPr>
            <p:spPr bwMode="auto">
              <a:xfrm>
                <a:off x="295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Rectangle 1622">
                <a:extLst>
                  <a:ext uri="{FF2B5EF4-FFF2-40B4-BE49-F238E27FC236}">
                    <a16:creationId xmlns:a16="http://schemas.microsoft.com/office/drawing/2014/main" id="{27F9B275-19E6-45D9-9C1B-7E42EA4F01B2}"/>
                  </a:ext>
                </a:extLst>
              </p:cNvPr>
              <p:cNvSpPr>
                <a:spLocks noChangeArrowheads="1"/>
              </p:cNvSpPr>
              <p:nvPr/>
            </p:nvSpPr>
            <p:spPr bwMode="auto">
              <a:xfrm>
                <a:off x="316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Rectangle 1623">
                <a:extLst>
                  <a:ext uri="{FF2B5EF4-FFF2-40B4-BE49-F238E27FC236}">
                    <a16:creationId xmlns:a16="http://schemas.microsoft.com/office/drawing/2014/main" id="{D8765CD7-1B72-4E8D-83EB-756993B829A5}"/>
                  </a:ext>
                </a:extLst>
              </p:cNvPr>
              <p:cNvSpPr>
                <a:spLocks noChangeArrowheads="1"/>
              </p:cNvSpPr>
              <p:nvPr/>
            </p:nvSpPr>
            <p:spPr bwMode="auto">
              <a:xfrm>
                <a:off x="316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Rectangle 1624">
                <a:extLst>
                  <a:ext uri="{FF2B5EF4-FFF2-40B4-BE49-F238E27FC236}">
                    <a16:creationId xmlns:a16="http://schemas.microsoft.com/office/drawing/2014/main" id="{8DC719F4-0FD3-4855-B819-0A2E8D694648}"/>
                  </a:ext>
                </a:extLst>
              </p:cNvPr>
              <p:cNvSpPr>
                <a:spLocks noChangeArrowheads="1"/>
              </p:cNvSpPr>
              <p:nvPr/>
            </p:nvSpPr>
            <p:spPr bwMode="auto">
              <a:xfrm>
                <a:off x="317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Rectangle 1625">
                <a:extLst>
                  <a:ext uri="{FF2B5EF4-FFF2-40B4-BE49-F238E27FC236}">
                    <a16:creationId xmlns:a16="http://schemas.microsoft.com/office/drawing/2014/main" id="{2181B174-6FAA-48F3-A1ED-B2633F5FBA6D}"/>
                  </a:ext>
                </a:extLst>
              </p:cNvPr>
              <p:cNvSpPr>
                <a:spLocks noChangeArrowheads="1"/>
              </p:cNvSpPr>
              <p:nvPr/>
            </p:nvSpPr>
            <p:spPr bwMode="auto">
              <a:xfrm>
                <a:off x="33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Rectangle 1626">
                <a:extLst>
                  <a:ext uri="{FF2B5EF4-FFF2-40B4-BE49-F238E27FC236}">
                    <a16:creationId xmlns:a16="http://schemas.microsoft.com/office/drawing/2014/main" id="{38216B3A-E437-4D95-A4E9-0771C6FCA5EE}"/>
                  </a:ext>
                </a:extLst>
              </p:cNvPr>
              <p:cNvSpPr>
                <a:spLocks noChangeArrowheads="1"/>
              </p:cNvSpPr>
              <p:nvPr/>
            </p:nvSpPr>
            <p:spPr bwMode="auto">
              <a:xfrm>
                <a:off x="33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Rectangle 1627">
                <a:extLst>
                  <a:ext uri="{FF2B5EF4-FFF2-40B4-BE49-F238E27FC236}">
                    <a16:creationId xmlns:a16="http://schemas.microsoft.com/office/drawing/2014/main" id="{45C16674-822E-48E1-A073-0701C76292A4}"/>
                  </a:ext>
                </a:extLst>
              </p:cNvPr>
              <p:cNvSpPr>
                <a:spLocks noChangeArrowheads="1"/>
              </p:cNvSpPr>
              <p:nvPr/>
            </p:nvSpPr>
            <p:spPr bwMode="auto">
              <a:xfrm>
                <a:off x="3401"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Rectangle 1628">
                <a:extLst>
                  <a:ext uri="{FF2B5EF4-FFF2-40B4-BE49-F238E27FC236}">
                    <a16:creationId xmlns:a16="http://schemas.microsoft.com/office/drawing/2014/main" id="{4B090A69-8036-4241-8BBF-5F78C38A9AB0}"/>
                  </a:ext>
                </a:extLst>
              </p:cNvPr>
              <p:cNvSpPr>
                <a:spLocks noChangeArrowheads="1"/>
              </p:cNvSpPr>
              <p:nvPr/>
            </p:nvSpPr>
            <p:spPr bwMode="auto">
              <a:xfrm>
                <a:off x="3617" y="3379"/>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Rectangle 1629">
                <a:extLst>
                  <a:ext uri="{FF2B5EF4-FFF2-40B4-BE49-F238E27FC236}">
                    <a16:creationId xmlns:a16="http://schemas.microsoft.com/office/drawing/2014/main" id="{923405FF-B056-4D42-AD11-583BE1A992A9}"/>
                  </a:ext>
                </a:extLst>
              </p:cNvPr>
              <p:cNvSpPr>
                <a:spLocks noChangeArrowheads="1"/>
              </p:cNvSpPr>
              <p:nvPr/>
            </p:nvSpPr>
            <p:spPr bwMode="auto">
              <a:xfrm>
                <a:off x="3617" y="336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Rectangle 1630">
                <a:extLst>
                  <a:ext uri="{FF2B5EF4-FFF2-40B4-BE49-F238E27FC236}">
                    <a16:creationId xmlns:a16="http://schemas.microsoft.com/office/drawing/2014/main" id="{B2F4F831-3A2A-4F59-A13F-FC169B2FF8D5}"/>
                  </a:ext>
                </a:extLst>
              </p:cNvPr>
              <p:cNvSpPr>
                <a:spLocks noChangeArrowheads="1"/>
              </p:cNvSpPr>
              <p:nvPr/>
            </p:nvSpPr>
            <p:spPr bwMode="auto">
              <a:xfrm>
                <a:off x="362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 name="Rectangle 1631">
                <a:extLst>
                  <a:ext uri="{FF2B5EF4-FFF2-40B4-BE49-F238E27FC236}">
                    <a16:creationId xmlns:a16="http://schemas.microsoft.com/office/drawing/2014/main" id="{E5609F35-E19E-42E4-8C5D-B72403E2BE19}"/>
                  </a:ext>
                </a:extLst>
              </p:cNvPr>
              <p:cNvSpPr>
                <a:spLocks noChangeArrowheads="1"/>
              </p:cNvSpPr>
              <p:nvPr/>
            </p:nvSpPr>
            <p:spPr bwMode="auto">
              <a:xfrm>
                <a:off x="38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Rectangle 1632">
                <a:extLst>
                  <a:ext uri="{FF2B5EF4-FFF2-40B4-BE49-F238E27FC236}">
                    <a16:creationId xmlns:a16="http://schemas.microsoft.com/office/drawing/2014/main" id="{B1E475CB-BA86-43D4-8743-3D523357ADBE}"/>
                  </a:ext>
                </a:extLst>
              </p:cNvPr>
              <p:cNvSpPr>
                <a:spLocks noChangeArrowheads="1"/>
              </p:cNvSpPr>
              <p:nvPr/>
            </p:nvSpPr>
            <p:spPr bwMode="auto">
              <a:xfrm>
                <a:off x="38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Rectangle 1633">
                <a:extLst>
                  <a:ext uri="{FF2B5EF4-FFF2-40B4-BE49-F238E27FC236}">
                    <a16:creationId xmlns:a16="http://schemas.microsoft.com/office/drawing/2014/main" id="{8AE728AE-220A-4EB1-945B-C7571F6E6956}"/>
                  </a:ext>
                </a:extLst>
              </p:cNvPr>
              <p:cNvSpPr>
                <a:spLocks noChangeArrowheads="1"/>
              </p:cNvSpPr>
              <p:nvPr/>
            </p:nvSpPr>
            <p:spPr bwMode="auto">
              <a:xfrm>
                <a:off x="385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Rectangle 1634">
                <a:extLst>
                  <a:ext uri="{FF2B5EF4-FFF2-40B4-BE49-F238E27FC236}">
                    <a16:creationId xmlns:a16="http://schemas.microsoft.com/office/drawing/2014/main" id="{359FA1E3-80F8-485A-898A-C0F3F41531DC}"/>
                  </a:ext>
                </a:extLst>
              </p:cNvPr>
              <p:cNvSpPr>
                <a:spLocks noChangeArrowheads="1"/>
              </p:cNvSpPr>
              <p:nvPr/>
            </p:nvSpPr>
            <p:spPr bwMode="auto">
              <a:xfrm>
                <a:off x="3862" y="336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Rectangle 1635">
                <a:extLst>
                  <a:ext uri="{FF2B5EF4-FFF2-40B4-BE49-F238E27FC236}">
                    <a16:creationId xmlns:a16="http://schemas.microsoft.com/office/drawing/2014/main" id="{E8A6839F-239B-4071-8B70-8366EFE246B9}"/>
                  </a:ext>
                </a:extLst>
              </p:cNvPr>
              <p:cNvSpPr>
                <a:spLocks noChangeArrowheads="1"/>
              </p:cNvSpPr>
              <p:nvPr/>
            </p:nvSpPr>
            <p:spPr bwMode="auto">
              <a:xfrm>
                <a:off x="51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Rectangle 1636">
                <a:extLst>
                  <a:ext uri="{FF2B5EF4-FFF2-40B4-BE49-F238E27FC236}">
                    <a16:creationId xmlns:a16="http://schemas.microsoft.com/office/drawing/2014/main" id="{65F9B932-47B8-47D7-8615-A726CCB7C99B}"/>
                  </a:ext>
                </a:extLst>
              </p:cNvPr>
              <p:cNvSpPr>
                <a:spLocks noChangeArrowheads="1"/>
              </p:cNvSpPr>
              <p:nvPr/>
            </p:nvSpPr>
            <p:spPr bwMode="auto">
              <a:xfrm>
                <a:off x="51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Rectangle 1637">
                <a:extLst>
                  <a:ext uri="{FF2B5EF4-FFF2-40B4-BE49-F238E27FC236}">
                    <a16:creationId xmlns:a16="http://schemas.microsoft.com/office/drawing/2014/main" id="{350B4607-6441-47C3-BFF3-F49A0FD63CAD}"/>
                  </a:ext>
                </a:extLst>
              </p:cNvPr>
              <p:cNvSpPr>
                <a:spLocks noChangeArrowheads="1"/>
              </p:cNvSpPr>
              <p:nvPr/>
            </p:nvSpPr>
            <p:spPr bwMode="auto">
              <a:xfrm>
                <a:off x="334" y="3380"/>
                <a:ext cx="4"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Rectangle 1638">
                <a:extLst>
                  <a:ext uri="{FF2B5EF4-FFF2-40B4-BE49-F238E27FC236}">
                    <a16:creationId xmlns:a16="http://schemas.microsoft.com/office/drawing/2014/main" id="{57401796-50EF-4B22-A889-AA2D675DD5DD}"/>
                  </a:ext>
                </a:extLst>
              </p:cNvPr>
              <p:cNvSpPr>
                <a:spLocks noChangeArrowheads="1"/>
              </p:cNvSpPr>
              <p:nvPr/>
            </p:nvSpPr>
            <p:spPr bwMode="auto">
              <a:xfrm>
                <a:off x="11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Rectangle 1639">
                <a:extLst>
                  <a:ext uri="{FF2B5EF4-FFF2-40B4-BE49-F238E27FC236}">
                    <a16:creationId xmlns:a16="http://schemas.microsoft.com/office/drawing/2014/main" id="{5C40782A-620C-47AA-AFAC-D6A1A65F1365}"/>
                  </a:ext>
                </a:extLst>
              </p:cNvPr>
              <p:cNvSpPr>
                <a:spLocks noChangeArrowheads="1"/>
              </p:cNvSpPr>
              <p:nvPr/>
            </p:nvSpPr>
            <p:spPr bwMode="auto">
              <a:xfrm>
                <a:off x="13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Rectangle 1640">
                <a:extLst>
                  <a:ext uri="{FF2B5EF4-FFF2-40B4-BE49-F238E27FC236}">
                    <a16:creationId xmlns:a16="http://schemas.microsoft.com/office/drawing/2014/main" id="{BB279292-0117-410A-B596-CF4046A778DF}"/>
                  </a:ext>
                </a:extLst>
              </p:cNvPr>
              <p:cNvSpPr>
                <a:spLocks noChangeArrowheads="1"/>
              </p:cNvSpPr>
              <p:nvPr/>
            </p:nvSpPr>
            <p:spPr bwMode="auto">
              <a:xfrm>
                <a:off x="15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Rectangle 1641">
                <a:extLst>
                  <a:ext uri="{FF2B5EF4-FFF2-40B4-BE49-F238E27FC236}">
                    <a16:creationId xmlns:a16="http://schemas.microsoft.com/office/drawing/2014/main" id="{BE199051-0C9C-4728-A665-088C3BCFFA7A}"/>
                  </a:ext>
                </a:extLst>
              </p:cNvPr>
              <p:cNvSpPr>
                <a:spLocks noChangeArrowheads="1"/>
              </p:cNvSpPr>
              <p:nvPr/>
            </p:nvSpPr>
            <p:spPr bwMode="auto">
              <a:xfrm>
                <a:off x="18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Rectangle 1642">
                <a:extLst>
                  <a:ext uri="{FF2B5EF4-FFF2-40B4-BE49-F238E27FC236}">
                    <a16:creationId xmlns:a16="http://schemas.microsoft.com/office/drawing/2014/main" id="{EBC8C660-4DB3-4FF0-96DA-0CC9F2B2F11D}"/>
                  </a:ext>
                </a:extLst>
              </p:cNvPr>
              <p:cNvSpPr>
                <a:spLocks noChangeArrowheads="1"/>
              </p:cNvSpPr>
              <p:nvPr/>
            </p:nvSpPr>
            <p:spPr bwMode="auto">
              <a:xfrm>
                <a:off x="20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Rectangle 1643">
                <a:extLst>
                  <a:ext uri="{FF2B5EF4-FFF2-40B4-BE49-F238E27FC236}">
                    <a16:creationId xmlns:a16="http://schemas.microsoft.com/office/drawing/2014/main" id="{D39779DC-E946-4B62-AB4B-DECABC240E7D}"/>
                  </a:ext>
                </a:extLst>
              </p:cNvPr>
              <p:cNvSpPr>
                <a:spLocks noChangeArrowheads="1"/>
              </p:cNvSpPr>
              <p:nvPr/>
            </p:nvSpPr>
            <p:spPr bwMode="auto">
              <a:xfrm>
                <a:off x="22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Rectangle 1644">
                <a:extLst>
                  <a:ext uri="{FF2B5EF4-FFF2-40B4-BE49-F238E27FC236}">
                    <a16:creationId xmlns:a16="http://schemas.microsoft.com/office/drawing/2014/main" id="{1CDA1E2C-5E3E-494B-B564-B4FC8D22AF46}"/>
                  </a:ext>
                </a:extLst>
              </p:cNvPr>
              <p:cNvSpPr>
                <a:spLocks noChangeArrowheads="1"/>
              </p:cNvSpPr>
              <p:nvPr/>
            </p:nvSpPr>
            <p:spPr bwMode="auto">
              <a:xfrm>
                <a:off x="24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Rectangle 1645">
                <a:extLst>
                  <a:ext uri="{FF2B5EF4-FFF2-40B4-BE49-F238E27FC236}">
                    <a16:creationId xmlns:a16="http://schemas.microsoft.com/office/drawing/2014/main" id="{472B0C25-3BC3-44FF-94E2-B482BB25D30A}"/>
                  </a:ext>
                </a:extLst>
              </p:cNvPr>
              <p:cNvSpPr>
                <a:spLocks noChangeArrowheads="1"/>
              </p:cNvSpPr>
              <p:nvPr/>
            </p:nvSpPr>
            <p:spPr bwMode="auto">
              <a:xfrm>
                <a:off x="27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Rectangle 1646">
                <a:extLst>
                  <a:ext uri="{FF2B5EF4-FFF2-40B4-BE49-F238E27FC236}">
                    <a16:creationId xmlns:a16="http://schemas.microsoft.com/office/drawing/2014/main" id="{77D3AFA9-4E90-47A2-BCE6-D9174151E90E}"/>
                  </a:ext>
                </a:extLst>
              </p:cNvPr>
              <p:cNvSpPr>
                <a:spLocks noChangeArrowheads="1"/>
              </p:cNvSpPr>
              <p:nvPr/>
            </p:nvSpPr>
            <p:spPr bwMode="auto">
              <a:xfrm>
                <a:off x="29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Rectangle 1647">
                <a:extLst>
                  <a:ext uri="{FF2B5EF4-FFF2-40B4-BE49-F238E27FC236}">
                    <a16:creationId xmlns:a16="http://schemas.microsoft.com/office/drawing/2014/main" id="{567F544A-C216-4063-9771-71A5E29F94F4}"/>
                  </a:ext>
                </a:extLst>
              </p:cNvPr>
              <p:cNvSpPr>
                <a:spLocks noChangeArrowheads="1"/>
              </p:cNvSpPr>
              <p:nvPr/>
            </p:nvSpPr>
            <p:spPr bwMode="auto">
              <a:xfrm>
                <a:off x="316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Rectangle 1648">
                <a:extLst>
                  <a:ext uri="{FF2B5EF4-FFF2-40B4-BE49-F238E27FC236}">
                    <a16:creationId xmlns:a16="http://schemas.microsoft.com/office/drawing/2014/main" id="{DAE103D6-359F-4C78-82A3-F5D0287E0B05}"/>
                  </a:ext>
                </a:extLst>
              </p:cNvPr>
              <p:cNvSpPr>
                <a:spLocks noChangeArrowheads="1"/>
              </p:cNvSpPr>
              <p:nvPr/>
            </p:nvSpPr>
            <p:spPr bwMode="auto">
              <a:xfrm>
                <a:off x="33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Rectangle 1649">
                <a:extLst>
                  <a:ext uri="{FF2B5EF4-FFF2-40B4-BE49-F238E27FC236}">
                    <a16:creationId xmlns:a16="http://schemas.microsoft.com/office/drawing/2014/main" id="{3F5DDBB9-871D-476F-8916-0E67780B388E}"/>
                  </a:ext>
                </a:extLst>
              </p:cNvPr>
              <p:cNvSpPr>
                <a:spLocks noChangeArrowheads="1"/>
              </p:cNvSpPr>
              <p:nvPr/>
            </p:nvSpPr>
            <p:spPr bwMode="auto">
              <a:xfrm>
                <a:off x="3617" y="3380"/>
                <a:ext cx="9"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Rectangle 1650">
                <a:extLst>
                  <a:ext uri="{FF2B5EF4-FFF2-40B4-BE49-F238E27FC236}">
                    <a16:creationId xmlns:a16="http://schemas.microsoft.com/office/drawing/2014/main" id="{6E4623C2-27CD-4139-81B4-B319510F8A47}"/>
                  </a:ext>
                </a:extLst>
              </p:cNvPr>
              <p:cNvSpPr>
                <a:spLocks noChangeArrowheads="1"/>
              </p:cNvSpPr>
              <p:nvPr/>
            </p:nvSpPr>
            <p:spPr bwMode="auto">
              <a:xfrm>
                <a:off x="38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Rectangle 1651">
                <a:extLst>
                  <a:ext uri="{FF2B5EF4-FFF2-40B4-BE49-F238E27FC236}">
                    <a16:creationId xmlns:a16="http://schemas.microsoft.com/office/drawing/2014/main" id="{E1162F68-FD72-4F6D-98E0-58853FCC594D}"/>
                  </a:ext>
                </a:extLst>
              </p:cNvPr>
              <p:cNvSpPr>
                <a:spLocks noChangeArrowheads="1"/>
              </p:cNvSpPr>
              <p:nvPr/>
            </p:nvSpPr>
            <p:spPr bwMode="auto">
              <a:xfrm>
                <a:off x="51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Rectangle 1652">
                <a:extLst>
                  <a:ext uri="{FF2B5EF4-FFF2-40B4-BE49-F238E27FC236}">
                    <a16:creationId xmlns:a16="http://schemas.microsoft.com/office/drawing/2014/main" id="{8377F48B-B84D-4A08-99AC-86F024D8356C}"/>
                  </a:ext>
                </a:extLst>
              </p:cNvPr>
              <p:cNvSpPr>
                <a:spLocks noChangeArrowheads="1"/>
              </p:cNvSpPr>
              <p:nvPr/>
            </p:nvSpPr>
            <p:spPr bwMode="auto">
              <a:xfrm>
                <a:off x="1151"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Rectangle 1653">
                <a:extLst>
                  <a:ext uri="{FF2B5EF4-FFF2-40B4-BE49-F238E27FC236}">
                    <a16:creationId xmlns:a16="http://schemas.microsoft.com/office/drawing/2014/main" id="{C1EB0AF7-2FAC-4954-893B-2EBF419FC409}"/>
                  </a:ext>
                </a:extLst>
              </p:cNvPr>
              <p:cNvSpPr>
                <a:spLocks noChangeArrowheads="1"/>
              </p:cNvSpPr>
              <p:nvPr/>
            </p:nvSpPr>
            <p:spPr bwMode="auto">
              <a:xfrm>
                <a:off x="115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Rectangle 1654">
                <a:extLst>
                  <a:ext uri="{FF2B5EF4-FFF2-40B4-BE49-F238E27FC236}">
                    <a16:creationId xmlns:a16="http://schemas.microsoft.com/office/drawing/2014/main" id="{CE95362B-86B0-488A-A0AA-CC59E794C405}"/>
                  </a:ext>
                </a:extLst>
              </p:cNvPr>
              <p:cNvSpPr>
                <a:spLocks noChangeArrowheads="1"/>
              </p:cNvSpPr>
              <p:nvPr/>
            </p:nvSpPr>
            <p:spPr bwMode="auto">
              <a:xfrm>
                <a:off x="13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Rectangle 1655">
                <a:extLst>
                  <a:ext uri="{FF2B5EF4-FFF2-40B4-BE49-F238E27FC236}">
                    <a16:creationId xmlns:a16="http://schemas.microsoft.com/office/drawing/2014/main" id="{866BB29F-0805-4B4A-BFF7-EFA892BA7B37}"/>
                  </a:ext>
                </a:extLst>
              </p:cNvPr>
              <p:cNvSpPr>
                <a:spLocks noChangeArrowheads="1"/>
              </p:cNvSpPr>
              <p:nvPr/>
            </p:nvSpPr>
            <p:spPr bwMode="auto">
              <a:xfrm>
                <a:off x="1151"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Rectangle 1656">
                <a:extLst>
                  <a:ext uri="{FF2B5EF4-FFF2-40B4-BE49-F238E27FC236}">
                    <a16:creationId xmlns:a16="http://schemas.microsoft.com/office/drawing/2014/main" id="{A79D2C16-BEBB-472B-BBB1-52548C637C2E}"/>
                  </a:ext>
                </a:extLst>
              </p:cNvPr>
              <p:cNvSpPr>
                <a:spLocks noChangeArrowheads="1"/>
              </p:cNvSpPr>
              <p:nvPr/>
            </p:nvSpPr>
            <p:spPr bwMode="auto">
              <a:xfrm>
                <a:off x="118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Rectangle 1657">
                <a:extLst>
                  <a:ext uri="{FF2B5EF4-FFF2-40B4-BE49-F238E27FC236}">
                    <a16:creationId xmlns:a16="http://schemas.microsoft.com/office/drawing/2014/main" id="{694438BC-481A-4CDA-84D3-D4BE82E058D0}"/>
                  </a:ext>
                </a:extLst>
              </p:cNvPr>
              <p:cNvSpPr>
                <a:spLocks noChangeArrowheads="1"/>
              </p:cNvSpPr>
              <p:nvPr/>
            </p:nvSpPr>
            <p:spPr bwMode="auto">
              <a:xfrm>
                <a:off x="12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99" name="Rectangle 1658">
                <a:extLst>
                  <a:ext uri="{FF2B5EF4-FFF2-40B4-BE49-F238E27FC236}">
                    <a16:creationId xmlns:a16="http://schemas.microsoft.com/office/drawing/2014/main" id="{C2BF7B92-6B32-4315-8E3C-98EDDCC41F8D}"/>
                  </a:ext>
                </a:extLst>
              </p:cNvPr>
              <p:cNvSpPr>
                <a:spLocks noChangeArrowheads="1"/>
              </p:cNvSpPr>
              <p:nvPr/>
            </p:nvSpPr>
            <p:spPr bwMode="auto">
              <a:xfrm>
                <a:off x="1376"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Rectangle 1659">
                <a:extLst>
                  <a:ext uri="{FF2B5EF4-FFF2-40B4-BE49-F238E27FC236}">
                    <a16:creationId xmlns:a16="http://schemas.microsoft.com/office/drawing/2014/main" id="{2F1C7041-A359-4711-8573-C79590429519}"/>
                  </a:ext>
                </a:extLst>
              </p:cNvPr>
              <p:cNvSpPr>
                <a:spLocks noChangeArrowheads="1"/>
              </p:cNvSpPr>
              <p:nvPr/>
            </p:nvSpPr>
            <p:spPr bwMode="auto">
              <a:xfrm>
                <a:off x="1376"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Rectangle 1660">
                <a:extLst>
                  <a:ext uri="{FF2B5EF4-FFF2-40B4-BE49-F238E27FC236}">
                    <a16:creationId xmlns:a16="http://schemas.microsoft.com/office/drawing/2014/main" id="{59FC909D-E0BD-4F3A-8E66-CBA87C35D59D}"/>
                  </a:ext>
                </a:extLst>
              </p:cNvPr>
              <p:cNvSpPr>
                <a:spLocks noChangeArrowheads="1"/>
              </p:cNvSpPr>
              <p:nvPr/>
            </p:nvSpPr>
            <p:spPr bwMode="auto">
              <a:xfrm>
                <a:off x="155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Rectangle 1661">
                <a:extLst>
                  <a:ext uri="{FF2B5EF4-FFF2-40B4-BE49-F238E27FC236}">
                    <a16:creationId xmlns:a16="http://schemas.microsoft.com/office/drawing/2014/main" id="{91DFF58F-A312-4214-AF6D-F1C7A4146FCA}"/>
                  </a:ext>
                </a:extLst>
              </p:cNvPr>
              <p:cNvSpPr>
                <a:spLocks noChangeArrowheads="1"/>
              </p:cNvSpPr>
              <p:nvPr/>
            </p:nvSpPr>
            <p:spPr bwMode="auto">
              <a:xfrm>
                <a:off x="1376"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Rectangle 1662">
                <a:extLst>
                  <a:ext uri="{FF2B5EF4-FFF2-40B4-BE49-F238E27FC236}">
                    <a16:creationId xmlns:a16="http://schemas.microsoft.com/office/drawing/2014/main" id="{F1426BF7-6711-41A3-BD6D-ED5339419381}"/>
                  </a:ext>
                </a:extLst>
              </p:cNvPr>
              <p:cNvSpPr>
                <a:spLocks noChangeArrowheads="1"/>
              </p:cNvSpPr>
              <p:nvPr/>
            </p:nvSpPr>
            <p:spPr bwMode="auto">
              <a:xfrm>
                <a:off x="14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Rectangle 1663">
                <a:extLst>
                  <a:ext uri="{FF2B5EF4-FFF2-40B4-BE49-F238E27FC236}">
                    <a16:creationId xmlns:a16="http://schemas.microsoft.com/office/drawing/2014/main" id="{0B379BC5-36CF-4623-8424-4540D45485C5}"/>
                  </a:ext>
                </a:extLst>
              </p:cNvPr>
              <p:cNvSpPr>
                <a:spLocks noChangeArrowheads="1"/>
              </p:cNvSpPr>
              <p:nvPr/>
            </p:nvSpPr>
            <p:spPr bwMode="auto">
              <a:xfrm>
                <a:off x="14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5" name="Rectangle 1664">
                <a:extLst>
                  <a:ext uri="{FF2B5EF4-FFF2-40B4-BE49-F238E27FC236}">
                    <a16:creationId xmlns:a16="http://schemas.microsoft.com/office/drawing/2014/main" id="{B4E058BE-03FB-4D42-9534-51A961357332}"/>
                  </a:ext>
                </a:extLst>
              </p:cNvPr>
              <p:cNvSpPr>
                <a:spLocks noChangeArrowheads="1"/>
              </p:cNvSpPr>
              <p:nvPr/>
            </p:nvSpPr>
            <p:spPr bwMode="auto">
              <a:xfrm>
                <a:off x="160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Rectangle 1665">
                <a:extLst>
                  <a:ext uri="{FF2B5EF4-FFF2-40B4-BE49-F238E27FC236}">
                    <a16:creationId xmlns:a16="http://schemas.microsoft.com/office/drawing/2014/main" id="{61C7D1C0-BF2B-48D1-9A7A-8D84B4ED1492}"/>
                  </a:ext>
                </a:extLst>
              </p:cNvPr>
              <p:cNvSpPr>
                <a:spLocks noChangeArrowheads="1"/>
              </p:cNvSpPr>
              <p:nvPr/>
            </p:nvSpPr>
            <p:spPr bwMode="auto">
              <a:xfrm>
                <a:off x="16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Rectangle 1666">
                <a:extLst>
                  <a:ext uri="{FF2B5EF4-FFF2-40B4-BE49-F238E27FC236}">
                    <a16:creationId xmlns:a16="http://schemas.microsoft.com/office/drawing/2014/main" id="{77EDD033-1E8F-433E-8F12-1B37F7D26219}"/>
                  </a:ext>
                </a:extLst>
              </p:cNvPr>
              <p:cNvSpPr>
                <a:spLocks noChangeArrowheads="1"/>
              </p:cNvSpPr>
              <p:nvPr/>
            </p:nvSpPr>
            <p:spPr bwMode="auto">
              <a:xfrm>
                <a:off x="178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Rectangle 1667">
                <a:extLst>
                  <a:ext uri="{FF2B5EF4-FFF2-40B4-BE49-F238E27FC236}">
                    <a16:creationId xmlns:a16="http://schemas.microsoft.com/office/drawing/2014/main" id="{B5C8BA2F-9A76-432A-ADCD-F00626BFBAE4}"/>
                  </a:ext>
                </a:extLst>
              </p:cNvPr>
              <p:cNvSpPr>
                <a:spLocks noChangeArrowheads="1"/>
              </p:cNvSpPr>
              <p:nvPr/>
            </p:nvSpPr>
            <p:spPr bwMode="auto">
              <a:xfrm>
                <a:off x="160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Rectangle 1668">
                <a:extLst>
                  <a:ext uri="{FF2B5EF4-FFF2-40B4-BE49-F238E27FC236}">
                    <a16:creationId xmlns:a16="http://schemas.microsoft.com/office/drawing/2014/main" id="{4A20620F-EA5B-449C-991F-50A9C015D685}"/>
                  </a:ext>
                </a:extLst>
              </p:cNvPr>
              <p:cNvSpPr>
                <a:spLocks noChangeArrowheads="1"/>
              </p:cNvSpPr>
              <p:nvPr/>
            </p:nvSpPr>
            <p:spPr bwMode="auto">
              <a:xfrm>
                <a:off x="16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Rectangle 1669">
                <a:extLst>
                  <a:ext uri="{FF2B5EF4-FFF2-40B4-BE49-F238E27FC236}">
                    <a16:creationId xmlns:a16="http://schemas.microsoft.com/office/drawing/2014/main" id="{BEFA776A-86CB-4911-83BB-E83C498198DD}"/>
                  </a:ext>
                </a:extLst>
              </p:cNvPr>
              <p:cNvSpPr>
                <a:spLocks noChangeArrowheads="1"/>
              </p:cNvSpPr>
              <p:nvPr/>
            </p:nvSpPr>
            <p:spPr bwMode="auto">
              <a:xfrm>
                <a:off x="17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11" name="Rectangle 1670">
                <a:extLst>
                  <a:ext uri="{FF2B5EF4-FFF2-40B4-BE49-F238E27FC236}">
                    <a16:creationId xmlns:a16="http://schemas.microsoft.com/office/drawing/2014/main" id="{1E5ADFF0-3A37-43B3-90DC-F48994EE66E1}"/>
                  </a:ext>
                </a:extLst>
              </p:cNvPr>
              <p:cNvSpPr>
                <a:spLocks noChangeArrowheads="1"/>
              </p:cNvSpPr>
              <p:nvPr/>
            </p:nvSpPr>
            <p:spPr bwMode="auto">
              <a:xfrm>
                <a:off x="182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Rectangle 1671">
                <a:extLst>
                  <a:ext uri="{FF2B5EF4-FFF2-40B4-BE49-F238E27FC236}">
                    <a16:creationId xmlns:a16="http://schemas.microsoft.com/office/drawing/2014/main" id="{3D31FA4C-A399-4307-8B3C-BD6D3F8429BD}"/>
                  </a:ext>
                </a:extLst>
              </p:cNvPr>
              <p:cNvSpPr>
                <a:spLocks noChangeArrowheads="1"/>
              </p:cNvSpPr>
              <p:nvPr/>
            </p:nvSpPr>
            <p:spPr bwMode="auto">
              <a:xfrm>
                <a:off x="18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Rectangle 1672">
                <a:extLst>
                  <a:ext uri="{FF2B5EF4-FFF2-40B4-BE49-F238E27FC236}">
                    <a16:creationId xmlns:a16="http://schemas.microsoft.com/office/drawing/2014/main" id="{F7749D1A-C655-4C2B-AB66-0C7EA257D6F8}"/>
                  </a:ext>
                </a:extLst>
              </p:cNvPr>
              <p:cNvSpPr>
                <a:spLocks noChangeArrowheads="1"/>
              </p:cNvSpPr>
              <p:nvPr/>
            </p:nvSpPr>
            <p:spPr bwMode="auto">
              <a:xfrm>
                <a:off x="200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Rectangle 1673">
                <a:extLst>
                  <a:ext uri="{FF2B5EF4-FFF2-40B4-BE49-F238E27FC236}">
                    <a16:creationId xmlns:a16="http://schemas.microsoft.com/office/drawing/2014/main" id="{B88A2B1E-2F6C-4745-BCB5-59955FC3F728}"/>
                  </a:ext>
                </a:extLst>
              </p:cNvPr>
              <p:cNvSpPr>
                <a:spLocks noChangeArrowheads="1"/>
              </p:cNvSpPr>
              <p:nvPr/>
            </p:nvSpPr>
            <p:spPr bwMode="auto">
              <a:xfrm>
                <a:off x="182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Rectangle 1674">
                <a:extLst>
                  <a:ext uri="{FF2B5EF4-FFF2-40B4-BE49-F238E27FC236}">
                    <a16:creationId xmlns:a16="http://schemas.microsoft.com/office/drawing/2014/main" id="{B18B4B87-FD9C-40DA-A81D-6AA7285E4EFD}"/>
                  </a:ext>
                </a:extLst>
              </p:cNvPr>
              <p:cNvSpPr>
                <a:spLocks noChangeArrowheads="1"/>
              </p:cNvSpPr>
              <p:nvPr/>
            </p:nvSpPr>
            <p:spPr bwMode="auto">
              <a:xfrm>
                <a:off x="18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Rectangle 1675">
                <a:extLst>
                  <a:ext uri="{FF2B5EF4-FFF2-40B4-BE49-F238E27FC236}">
                    <a16:creationId xmlns:a16="http://schemas.microsoft.com/office/drawing/2014/main" id="{3A93CDE7-1A53-4765-8889-2B14966E5075}"/>
                  </a:ext>
                </a:extLst>
              </p:cNvPr>
              <p:cNvSpPr>
                <a:spLocks noChangeArrowheads="1"/>
              </p:cNvSpPr>
              <p:nvPr/>
            </p:nvSpPr>
            <p:spPr bwMode="auto">
              <a:xfrm>
                <a:off x="19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17" name="Rectangle 1676">
                <a:extLst>
                  <a:ext uri="{FF2B5EF4-FFF2-40B4-BE49-F238E27FC236}">
                    <a16:creationId xmlns:a16="http://schemas.microsoft.com/office/drawing/2014/main" id="{06CC5F79-4ED9-4F11-B257-7789937B974B}"/>
                  </a:ext>
                </a:extLst>
              </p:cNvPr>
              <p:cNvSpPr>
                <a:spLocks noChangeArrowheads="1"/>
              </p:cNvSpPr>
              <p:nvPr/>
            </p:nvSpPr>
            <p:spPr bwMode="auto">
              <a:xfrm>
                <a:off x="20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Rectangle 1677">
                <a:extLst>
                  <a:ext uri="{FF2B5EF4-FFF2-40B4-BE49-F238E27FC236}">
                    <a16:creationId xmlns:a16="http://schemas.microsoft.com/office/drawing/2014/main" id="{81E4E2DF-CE5A-4148-B2C0-6610FD885424}"/>
                  </a:ext>
                </a:extLst>
              </p:cNvPr>
              <p:cNvSpPr>
                <a:spLocks noChangeArrowheads="1"/>
              </p:cNvSpPr>
              <p:nvPr/>
            </p:nvSpPr>
            <p:spPr bwMode="auto">
              <a:xfrm>
                <a:off x="2052"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Rectangle 1678">
                <a:extLst>
                  <a:ext uri="{FF2B5EF4-FFF2-40B4-BE49-F238E27FC236}">
                    <a16:creationId xmlns:a16="http://schemas.microsoft.com/office/drawing/2014/main" id="{3D9D968F-9278-48B9-9199-C92D4EC88435}"/>
                  </a:ext>
                </a:extLst>
              </p:cNvPr>
              <p:cNvSpPr>
                <a:spLocks noChangeArrowheads="1"/>
              </p:cNvSpPr>
              <p:nvPr/>
            </p:nvSpPr>
            <p:spPr bwMode="auto">
              <a:xfrm>
                <a:off x="22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Rectangle 1679">
                <a:extLst>
                  <a:ext uri="{FF2B5EF4-FFF2-40B4-BE49-F238E27FC236}">
                    <a16:creationId xmlns:a16="http://schemas.microsoft.com/office/drawing/2014/main" id="{57C5CB71-00C7-46A1-AAAF-6230EABEAE30}"/>
                  </a:ext>
                </a:extLst>
              </p:cNvPr>
              <p:cNvSpPr>
                <a:spLocks noChangeArrowheads="1"/>
              </p:cNvSpPr>
              <p:nvPr/>
            </p:nvSpPr>
            <p:spPr bwMode="auto">
              <a:xfrm>
                <a:off x="20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Rectangle 1680">
                <a:extLst>
                  <a:ext uri="{FF2B5EF4-FFF2-40B4-BE49-F238E27FC236}">
                    <a16:creationId xmlns:a16="http://schemas.microsoft.com/office/drawing/2014/main" id="{BE3DE161-4664-4E8B-9CBA-C0AE2716182E}"/>
                  </a:ext>
                </a:extLst>
              </p:cNvPr>
              <p:cNvSpPr>
                <a:spLocks noChangeArrowheads="1"/>
              </p:cNvSpPr>
              <p:nvPr/>
            </p:nvSpPr>
            <p:spPr bwMode="auto">
              <a:xfrm>
                <a:off x="2083"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Rectangle 1681">
                <a:extLst>
                  <a:ext uri="{FF2B5EF4-FFF2-40B4-BE49-F238E27FC236}">
                    <a16:creationId xmlns:a16="http://schemas.microsoft.com/office/drawing/2014/main" id="{7F400675-76B3-4D61-9A69-5DDCF4E9AD11}"/>
                  </a:ext>
                </a:extLst>
              </p:cNvPr>
              <p:cNvSpPr>
                <a:spLocks noChangeArrowheads="1"/>
              </p:cNvSpPr>
              <p:nvPr/>
            </p:nvSpPr>
            <p:spPr bwMode="auto">
              <a:xfrm>
                <a:off x="21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3" name="Rectangle 1682">
                <a:extLst>
                  <a:ext uri="{FF2B5EF4-FFF2-40B4-BE49-F238E27FC236}">
                    <a16:creationId xmlns:a16="http://schemas.microsoft.com/office/drawing/2014/main" id="{56B740A4-C6D4-4A44-9819-9B4C99F3B009}"/>
                  </a:ext>
                </a:extLst>
              </p:cNvPr>
              <p:cNvSpPr>
                <a:spLocks noChangeArrowheads="1"/>
              </p:cNvSpPr>
              <p:nvPr/>
            </p:nvSpPr>
            <p:spPr bwMode="auto">
              <a:xfrm>
                <a:off x="2383"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4" name="Rectangle 1683">
                <a:extLst>
                  <a:ext uri="{FF2B5EF4-FFF2-40B4-BE49-F238E27FC236}">
                    <a16:creationId xmlns:a16="http://schemas.microsoft.com/office/drawing/2014/main" id="{34AE33BC-8A04-45B7-9A90-D03B9C6EA9FB}"/>
                  </a:ext>
                </a:extLst>
              </p:cNvPr>
              <p:cNvSpPr>
                <a:spLocks noChangeArrowheads="1"/>
              </p:cNvSpPr>
              <p:nvPr/>
            </p:nvSpPr>
            <p:spPr bwMode="auto">
              <a:xfrm>
                <a:off x="2501"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Rectangle 1684">
                <a:extLst>
                  <a:ext uri="{FF2B5EF4-FFF2-40B4-BE49-F238E27FC236}">
                    <a16:creationId xmlns:a16="http://schemas.microsoft.com/office/drawing/2014/main" id="{913FCF29-107B-4DB5-88D1-05F708CB0039}"/>
                  </a:ext>
                </a:extLst>
              </p:cNvPr>
              <p:cNvSpPr>
                <a:spLocks noChangeArrowheads="1"/>
              </p:cNvSpPr>
              <p:nvPr/>
            </p:nvSpPr>
            <p:spPr bwMode="auto">
              <a:xfrm>
                <a:off x="250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Rectangle 1685">
                <a:extLst>
                  <a:ext uri="{FF2B5EF4-FFF2-40B4-BE49-F238E27FC236}">
                    <a16:creationId xmlns:a16="http://schemas.microsoft.com/office/drawing/2014/main" id="{84D738E0-5569-46E9-9A56-5A0708AB9544}"/>
                  </a:ext>
                </a:extLst>
              </p:cNvPr>
              <p:cNvSpPr>
                <a:spLocks noChangeArrowheads="1"/>
              </p:cNvSpPr>
              <p:nvPr/>
            </p:nvSpPr>
            <p:spPr bwMode="auto">
              <a:xfrm>
                <a:off x="26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Rectangle 1686">
                <a:extLst>
                  <a:ext uri="{FF2B5EF4-FFF2-40B4-BE49-F238E27FC236}">
                    <a16:creationId xmlns:a16="http://schemas.microsoft.com/office/drawing/2014/main" id="{31C2FB92-DE9F-4706-9A36-ECF8170268DD}"/>
                  </a:ext>
                </a:extLst>
              </p:cNvPr>
              <p:cNvSpPr>
                <a:spLocks noChangeArrowheads="1"/>
              </p:cNvSpPr>
              <p:nvPr/>
            </p:nvSpPr>
            <p:spPr bwMode="auto">
              <a:xfrm>
                <a:off x="2501"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Rectangle 1687">
                <a:extLst>
                  <a:ext uri="{FF2B5EF4-FFF2-40B4-BE49-F238E27FC236}">
                    <a16:creationId xmlns:a16="http://schemas.microsoft.com/office/drawing/2014/main" id="{3847A669-59F4-4377-A694-16EAB26696C2}"/>
                  </a:ext>
                </a:extLst>
              </p:cNvPr>
              <p:cNvSpPr>
                <a:spLocks noChangeArrowheads="1"/>
              </p:cNvSpPr>
              <p:nvPr/>
            </p:nvSpPr>
            <p:spPr bwMode="auto">
              <a:xfrm>
                <a:off x="25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Rectangle 1688">
                <a:extLst>
                  <a:ext uri="{FF2B5EF4-FFF2-40B4-BE49-F238E27FC236}">
                    <a16:creationId xmlns:a16="http://schemas.microsoft.com/office/drawing/2014/main" id="{3AB0BC19-218A-48E2-8519-1DD9C687696C}"/>
                  </a:ext>
                </a:extLst>
              </p:cNvPr>
              <p:cNvSpPr>
                <a:spLocks noChangeArrowheads="1"/>
              </p:cNvSpPr>
              <p:nvPr/>
            </p:nvSpPr>
            <p:spPr bwMode="auto">
              <a:xfrm>
                <a:off x="26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30" name="Rectangle 1689">
                <a:extLst>
                  <a:ext uri="{FF2B5EF4-FFF2-40B4-BE49-F238E27FC236}">
                    <a16:creationId xmlns:a16="http://schemas.microsoft.com/office/drawing/2014/main" id="{7968F173-41A1-4D8B-BB5D-F6D52E345668}"/>
                  </a:ext>
                </a:extLst>
              </p:cNvPr>
              <p:cNvSpPr>
                <a:spLocks noChangeArrowheads="1"/>
              </p:cNvSpPr>
              <p:nvPr/>
            </p:nvSpPr>
            <p:spPr bwMode="auto">
              <a:xfrm>
                <a:off x="2727"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Rectangle 1690">
                <a:extLst>
                  <a:ext uri="{FF2B5EF4-FFF2-40B4-BE49-F238E27FC236}">
                    <a16:creationId xmlns:a16="http://schemas.microsoft.com/office/drawing/2014/main" id="{444D1AA0-5671-4885-9EA6-AD6B0E511309}"/>
                  </a:ext>
                </a:extLst>
              </p:cNvPr>
              <p:cNvSpPr>
                <a:spLocks noChangeArrowheads="1"/>
              </p:cNvSpPr>
              <p:nvPr/>
            </p:nvSpPr>
            <p:spPr bwMode="auto">
              <a:xfrm>
                <a:off x="27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Rectangle 1691">
                <a:extLst>
                  <a:ext uri="{FF2B5EF4-FFF2-40B4-BE49-F238E27FC236}">
                    <a16:creationId xmlns:a16="http://schemas.microsoft.com/office/drawing/2014/main" id="{A423463F-EF22-42D0-8361-70F086B7F1D5}"/>
                  </a:ext>
                </a:extLst>
              </p:cNvPr>
              <p:cNvSpPr>
                <a:spLocks noChangeArrowheads="1"/>
              </p:cNvSpPr>
              <p:nvPr/>
            </p:nvSpPr>
            <p:spPr bwMode="auto">
              <a:xfrm>
                <a:off x="290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Rectangle 1692">
                <a:extLst>
                  <a:ext uri="{FF2B5EF4-FFF2-40B4-BE49-F238E27FC236}">
                    <a16:creationId xmlns:a16="http://schemas.microsoft.com/office/drawing/2014/main" id="{B792E3B2-9A93-454A-90FF-21897882A658}"/>
                  </a:ext>
                </a:extLst>
              </p:cNvPr>
              <p:cNvSpPr>
                <a:spLocks noChangeArrowheads="1"/>
              </p:cNvSpPr>
              <p:nvPr/>
            </p:nvSpPr>
            <p:spPr bwMode="auto">
              <a:xfrm>
                <a:off x="2727"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Rectangle 1693">
                <a:extLst>
                  <a:ext uri="{FF2B5EF4-FFF2-40B4-BE49-F238E27FC236}">
                    <a16:creationId xmlns:a16="http://schemas.microsoft.com/office/drawing/2014/main" id="{76114785-D1B7-4C9E-A34B-A44FE3455E1D}"/>
                  </a:ext>
                </a:extLst>
              </p:cNvPr>
              <p:cNvSpPr>
                <a:spLocks noChangeArrowheads="1"/>
              </p:cNvSpPr>
              <p:nvPr/>
            </p:nvSpPr>
            <p:spPr bwMode="auto">
              <a:xfrm>
                <a:off x="27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Rectangle 1694">
                <a:extLst>
                  <a:ext uri="{FF2B5EF4-FFF2-40B4-BE49-F238E27FC236}">
                    <a16:creationId xmlns:a16="http://schemas.microsoft.com/office/drawing/2014/main" id="{6C91134B-4C2D-4598-8808-54D9E9D7F9B5}"/>
                  </a:ext>
                </a:extLst>
              </p:cNvPr>
              <p:cNvSpPr>
                <a:spLocks noChangeArrowheads="1"/>
              </p:cNvSpPr>
              <p:nvPr/>
            </p:nvSpPr>
            <p:spPr bwMode="auto">
              <a:xfrm>
                <a:off x="28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36" name="Rectangle 1695">
                <a:extLst>
                  <a:ext uri="{FF2B5EF4-FFF2-40B4-BE49-F238E27FC236}">
                    <a16:creationId xmlns:a16="http://schemas.microsoft.com/office/drawing/2014/main" id="{35B45D82-B230-48D9-81AB-C4BB9965E34E}"/>
                  </a:ext>
                </a:extLst>
              </p:cNvPr>
              <p:cNvSpPr>
                <a:spLocks noChangeArrowheads="1"/>
              </p:cNvSpPr>
              <p:nvPr/>
            </p:nvSpPr>
            <p:spPr bwMode="auto">
              <a:xfrm>
                <a:off x="29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Rectangle 1696">
                <a:extLst>
                  <a:ext uri="{FF2B5EF4-FFF2-40B4-BE49-F238E27FC236}">
                    <a16:creationId xmlns:a16="http://schemas.microsoft.com/office/drawing/2014/main" id="{17551D60-62E2-43E5-BB60-6E16363A63E6}"/>
                  </a:ext>
                </a:extLst>
              </p:cNvPr>
              <p:cNvSpPr>
                <a:spLocks noChangeArrowheads="1"/>
              </p:cNvSpPr>
              <p:nvPr/>
            </p:nvSpPr>
            <p:spPr bwMode="auto">
              <a:xfrm>
                <a:off x="295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Rectangle 1697">
                <a:extLst>
                  <a:ext uri="{FF2B5EF4-FFF2-40B4-BE49-F238E27FC236}">
                    <a16:creationId xmlns:a16="http://schemas.microsoft.com/office/drawing/2014/main" id="{2A885832-8013-4209-8A67-03CDF226D1AE}"/>
                  </a:ext>
                </a:extLst>
              </p:cNvPr>
              <p:cNvSpPr>
                <a:spLocks noChangeArrowheads="1"/>
              </p:cNvSpPr>
              <p:nvPr/>
            </p:nvSpPr>
            <p:spPr bwMode="auto">
              <a:xfrm>
                <a:off x="3135"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Rectangle 1698">
                <a:extLst>
                  <a:ext uri="{FF2B5EF4-FFF2-40B4-BE49-F238E27FC236}">
                    <a16:creationId xmlns:a16="http://schemas.microsoft.com/office/drawing/2014/main" id="{97F916CA-1B38-41BB-B27F-662DFA27FD5A}"/>
                  </a:ext>
                </a:extLst>
              </p:cNvPr>
              <p:cNvSpPr>
                <a:spLocks noChangeArrowheads="1"/>
              </p:cNvSpPr>
              <p:nvPr/>
            </p:nvSpPr>
            <p:spPr bwMode="auto">
              <a:xfrm>
                <a:off x="29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Rectangle 1699">
                <a:extLst>
                  <a:ext uri="{FF2B5EF4-FFF2-40B4-BE49-F238E27FC236}">
                    <a16:creationId xmlns:a16="http://schemas.microsoft.com/office/drawing/2014/main" id="{F5A2992F-BA0E-4002-84E2-E118A0F2972A}"/>
                  </a:ext>
                </a:extLst>
              </p:cNvPr>
              <p:cNvSpPr>
                <a:spLocks noChangeArrowheads="1"/>
              </p:cNvSpPr>
              <p:nvPr/>
            </p:nvSpPr>
            <p:spPr bwMode="auto">
              <a:xfrm>
                <a:off x="2984"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Rectangle 1700">
                <a:extLst>
                  <a:ext uri="{FF2B5EF4-FFF2-40B4-BE49-F238E27FC236}">
                    <a16:creationId xmlns:a16="http://schemas.microsoft.com/office/drawing/2014/main" id="{8BABB74E-8B97-4AB7-8690-D91ACBFFA013}"/>
                  </a:ext>
                </a:extLst>
              </p:cNvPr>
              <p:cNvSpPr>
                <a:spLocks noChangeArrowheads="1"/>
              </p:cNvSpPr>
              <p:nvPr/>
            </p:nvSpPr>
            <p:spPr bwMode="auto">
              <a:xfrm>
                <a:off x="305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42" name="Rectangle 1701">
                <a:extLst>
                  <a:ext uri="{FF2B5EF4-FFF2-40B4-BE49-F238E27FC236}">
                    <a16:creationId xmlns:a16="http://schemas.microsoft.com/office/drawing/2014/main" id="{3A94104C-2837-4C4C-9A88-2E70BC06B11E}"/>
                  </a:ext>
                </a:extLst>
              </p:cNvPr>
              <p:cNvSpPr>
                <a:spLocks noChangeArrowheads="1"/>
              </p:cNvSpPr>
              <p:nvPr/>
            </p:nvSpPr>
            <p:spPr bwMode="auto">
              <a:xfrm>
                <a:off x="317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Rectangle 1702">
                <a:extLst>
                  <a:ext uri="{FF2B5EF4-FFF2-40B4-BE49-F238E27FC236}">
                    <a16:creationId xmlns:a16="http://schemas.microsoft.com/office/drawing/2014/main" id="{EB592ADC-355C-4E91-9281-2BB0B581F433}"/>
                  </a:ext>
                </a:extLst>
              </p:cNvPr>
              <p:cNvSpPr>
                <a:spLocks noChangeArrowheads="1"/>
              </p:cNvSpPr>
              <p:nvPr/>
            </p:nvSpPr>
            <p:spPr bwMode="auto">
              <a:xfrm>
                <a:off x="317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Rectangle 1703">
                <a:extLst>
                  <a:ext uri="{FF2B5EF4-FFF2-40B4-BE49-F238E27FC236}">
                    <a16:creationId xmlns:a16="http://schemas.microsoft.com/office/drawing/2014/main" id="{26D8AE4C-8FC8-4D14-BF85-6430E9E1D2C2}"/>
                  </a:ext>
                </a:extLst>
              </p:cNvPr>
              <p:cNvSpPr>
                <a:spLocks noChangeArrowheads="1"/>
              </p:cNvSpPr>
              <p:nvPr/>
            </p:nvSpPr>
            <p:spPr bwMode="auto">
              <a:xfrm>
                <a:off x="335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Rectangle 1704">
                <a:extLst>
                  <a:ext uri="{FF2B5EF4-FFF2-40B4-BE49-F238E27FC236}">
                    <a16:creationId xmlns:a16="http://schemas.microsoft.com/office/drawing/2014/main" id="{636B95EA-53FF-405E-9E09-45846EB0876A}"/>
                  </a:ext>
                </a:extLst>
              </p:cNvPr>
              <p:cNvSpPr>
                <a:spLocks noChangeArrowheads="1"/>
              </p:cNvSpPr>
              <p:nvPr/>
            </p:nvSpPr>
            <p:spPr bwMode="auto">
              <a:xfrm>
                <a:off x="317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Rectangle 1705">
                <a:extLst>
                  <a:ext uri="{FF2B5EF4-FFF2-40B4-BE49-F238E27FC236}">
                    <a16:creationId xmlns:a16="http://schemas.microsoft.com/office/drawing/2014/main" id="{A55B9D7E-7F34-451A-947C-945087CBC6C8}"/>
                  </a:ext>
                </a:extLst>
              </p:cNvPr>
              <p:cNvSpPr>
                <a:spLocks noChangeArrowheads="1"/>
              </p:cNvSpPr>
              <p:nvPr/>
            </p:nvSpPr>
            <p:spPr bwMode="auto">
              <a:xfrm>
                <a:off x="32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Rectangle 1706">
                <a:extLst>
                  <a:ext uri="{FF2B5EF4-FFF2-40B4-BE49-F238E27FC236}">
                    <a16:creationId xmlns:a16="http://schemas.microsoft.com/office/drawing/2014/main" id="{79B9E54B-65C3-4989-A0A2-386767C35972}"/>
                  </a:ext>
                </a:extLst>
              </p:cNvPr>
              <p:cNvSpPr>
                <a:spLocks noChangeArrowheads="1"/>
              </p:cNvSpPr>
              <p:nvPr/>
            </p:nvSpPr>
            <p:spPr bwMode="auto">
              <a:xfrm>
                <a:off x="32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48" name="Rectangle 1707">
                <a:extLst>
                  <a:ext uri="{FF2B5EF4-FFF2-40B4-BE49-F238E27FC236}">
                    <a16:creationId xmlns:a16="http://schemas.microsoft.com/office/drawing/2014/main" id="{C8F1768E-3CC7-49BF-BBA2-5BF9E18BE7F0}"/>
                  </a:ext>
                </a:extLst>
              </p:cNvPr>
              <p:cNvSpPr>
                <a:spLocks noChangeArrowheads="1"/>
              </p:cNvSpPr>
              <p:nvPr/>
            </p:nvSpPr>
            <p:spPr bwMode="auto">
              <a:xfrm>
                <a:off x="3402"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Rectangle 1708">
                <a:extLst>
                  <a:ext uri="{FF2B5EF4-FFF2-40B4-BE49-F238E27FC236}">
                    <a16:creationId xmlns:a16="http://schemas.microsoft.com/office/drawing/2014/main" id="{E6FC103A-C0A7-46AA-8A2E-D1F7CF1D23E6}"/>
                  </a:ext>
                </a:extLst>
              </p:cNvPr>
              <p:cNvSpPr>
                <a:spLocks noChangeArrowheads="1"/>
              </p:cNvSpPr>
              <p:nvPr/>
            </p:nvSpPr>
            <p:spPr bwMode="auto">
              <a:xfrm>
                <a:off x="34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Rectangle 1709">
                <a:extLst>
                  <a:ext uri="{FF2B5EF4-FFF2-40B4-BE49-F238E27FC236}">
                    <a16:creationId xmlns:a16="http://schemas.microsoft.com/office/drawing/2014/main" id="{0974ED1B-852B-4091-9BE0-410B2DF1D8F8}"/>
                  </a:ext>
                </a:extLst>
              </p:cNvPr>
              <p:cNvSpPr>
                <a:spLocks noChangeArrowheads="1"/>
              </p:cNvSpPr>
              <p:nvPr/>
            </p:nvSpPr>
            <p:spPr bwMode="auto">
              <a:xfrm>
                <a:off x="35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Rectangle 1710">
                <a:extLst>
                  <a:ext uri="{FF2B5EF4-FFF2-40B4-BE49-F238E27FC236}">
                    <a16:creationId xmlns:a16="http://schemas.microsoft.com/office/drawing/2014/main" id="{263DF402-1272-4EC2-A413-1F11E4FCA4E0}"/>
                  </a:ext>
                </a:extLst>
              </p:cNvPr>
              <p:cNvSpPr>
                <a:spLocks noChangeArrowheads="1"/>
              </p:cNvSpPr>
              <p:nvPr/>
            </p:nvSpPr>
            <p:spPr bwMode="auto">
              <a:xfrm>
                <a:off x="3402"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Rectangle 1711">
                <a:extLst>
                  <a:ext uri="{FF2B5EF4-FFF2-40B4-BE49-F238E27FC236}">
                    <a16:creationId xmlns:a16="http://schemas.microsoft.com/office/drawing/2014/main" id="{7BD14899-A8DD-4EFD-9773-21A717F691E2}"/>
                  </a:ext>
                </a:extLst>
              </p:cNvPr>
              <p:cNvSpPr>
                <a:spLocks noChangeArrowheads="1"/>
              </p:cNvSpPr>
              <p:nvPr/>
            </p:nvSpPr>
            <p:spPr bwMode="auto">
              <a:xfrm>
                <a:off x="34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Rectangle 1712">
                <a:extLst>
                  <a:ext uri="{FF2B5EF4-FFF2-40B4-BE49-F238E27FC236}">
                    <a16:creationId xmlns:a16="http://schemas.microsoft.com/office/drawing/2014/main" id="{90BB00A9-F050-4EEA-8C9E-F565A0E56BF4}"/>
                  </a:ext>
                </a:extLst>
              </p:cNvPr>
              <p:cNvSpPr>
                <a:spLocks noChangeArrowheads="1"/>
              </p:cNvSpPr>
              <p:nvPr/>
            </p:nvSpPr>
            <p:spPr bwMode="auto">
              <a:xfrm>
                <a:off x="350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4" name="Rectangle 1713">
                <a:extLst>
                  <a:ext uri="{FF2B5EF4-FFF2-40B4-BE49-F238E27FC236}">
                    <a16:creationId xmlns:a16="http://schemas.microsoft.com/office/drawing/2014/main" id="{36474E5F-9378-4578-BF8B-DF93D0F5D1A2}"/>
                  </a:ext>
                </a:extLst>
              </p:cNvPr>
              <p:cNvSpPr>
                <a:spLocks noChangeArrowheads="1"/>
              </p:cNvSpPr>
              <p:nvPr/>
            </p:nvSpPr>
            <p:spPr bwMode="auto">
              <a:xfrm>
                <a:off x="37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5" name="Rectangle 1714">
                <a:extLst>
                  <a:ext uri="{FF2B5EF4-FFF2-40B4-BE49-F238E27FC236}">
                    <a16:creationId xmlns:a16="http://schemas.microsoft.com/office/drawing/2014/main" id="{54E31330-FA6C-43C0-BF59-729910A257B7}"/>
                  </a:ext>
                </a:extLst>
              </p:cNvPr>
              <p:cNvSpPr>
                <a:spLocks noChangeArrowheads="1"/>
              </p:cNvSpPr>
              <p:nvPr/>
            </p:nvSpPr>
            <p:spPr bwMode="auto">
              <a:xfrm>
                <a:off x="4521" y="3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6" name="Rectangle 1715">
                <a:extLst>
                  <a:ext uri="{FF2B5EF4-FFF2-40B4-BE49-F238E27FC236}">
                    <a16:creationId xmlns:a16="http://schemas.microsoft.com/office/drawing/2014/main" id="{656852B3-C78A-498B-B833-1B9FD65831C1}"/>
                  </a:ext>
                </a:extLst>
              </p:cNvPr>
              <p:cNvSpPr>
                <a:spLocks noChangeArrowheads="1"/>
              </p:cNvSpPr>
              <p:nvPr/>
            </p:nvSpPr>
            <p:spPr bwMode="auto">
              <a:xfrm>
                <a:off x="334" y="346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Rectangle 1716">
                <a:extLst>
                  <a:ext uri="{FF2B5EF4-FFF2-40B4-BE49-F238E27FC236}">
                    <a16:creationId xmlns:a16="http://schemas.microsoft.com/office/drawing/2014/main" id="{66812EA2-E673-459E-BECB-F8B723E5ADA9}"/>
                  </a:ext>
                </a:extLst>
              </p:cNvPr>
              <p:cNvSpPr>
                <a:spLocks noChangeArrowheads="1"/>
              </p:cNvSpPr>
              <p:nvPr/>
            </p:nvSpPr>
            <p:spPr bwMode="auto">
              <a:xfrm>
                <a:off x="11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Rectangle 1717">
                <a:extLst>
                  <a:ext uri="{FF2B5EF4-FFF2-40B4-BE49-F238E27FC236}">
                    <a16:creationId xmlns:a16="http://schemas.microsoft.com/office/drawing/2014/main" id="{115387A4-0F47-4E0B-AA56-CB481FFE4AC3}"/>
                  </a:ext>
                </a:extLst>
              </p:cNvPr>
              <p:cNvSpPr>
                <a:spLocks noChangeArrowheads="1"/>
              </p:cNvSpPr>
              <p:nvPr/>
            </p:nvSpPr>
            <p:spPr bwMode="auto">
              <a:xfrm>
                <a:off x="11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Rectangle 1718">
                <a:extLst>
                  <a:ext uri="{FF2B5EF4-FFF2-40B4-BE49-F238E27FC236}">
                    <a16:creationId xmlns:a16="http://schemas.microsoft.com/office/drawing/2014/main" id="{96393CC9-D80B-425E-91B7-80DFFA596450}"/>
                  </a:ext>
                </a:extLst>
              </p:cNvPr>
              <p:cNvSpPr>
                <a:spLocks noChangeArrowheads="1"/>
              </p:cNvSpPr>
              <p:nvPr/>
            </p:nvSpPr>
            <p:spPr bwMode="auto">
              <a:xfrm>
                <a:off x="13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Rectangle 1719">
                <a:extLst>
                  <a:ext uri="{FF2B5EF4-FFF2-40B4-BE49-F238E27FC236}">
                    <a16:creationId xmlns:a16="http://schemas.microsoft.com/office/drawing/2014/main" id="{2454EB1E-576C-4524-BC0A-E8D35BBDABA1}"/>
                  </a:ext>
                </a:extLst>
              </p:cNvPr>
              <p:cNvSpPr>
                <a:spLocks noChangeArrowheads="1"/>
              </p:cNvSpPr>
              <p:nvPr/>
            </p:nvSpPr>
            <p:spPr bwMode="auto">
              <a:xfrm>
                <a:off x="137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Rectangle 1720">
                <a:extLst>
                  <a:ext uri="{FF2B5EF4-FFF2-40B4-BE49-F238E27FC236}">
                    <a16:creationId xmlns:a16="http://schemas.microsoft.com/office/drawing/2014/main" id="{4910C3F5-ADE5-42BC-9031-7DF596A06AF3}"/>
                  </a:ext>
                </a:extLst>
              </p:cNvPr>
              <p:cNvSpPr>
                <a:spLocks noChangeArrowheads="1"/>
              </p:cNvSpPr>
              <p:nvPr/>
            </p:nvSpPr>
            <p:spPr bwMode="auto">
              <a:xfrm>
                <a:off x="15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Rectangle 1721">
                <a:extLst>
                  <a:ext uri="{FF2B5EF4-FFF2-40B4-BE49-F238E27FC236}">
                    <a16:creationId xmlns:a16="http://schemas.microsoft.com/office/drawing/2014/main" id="{7F217C5B-74A9-4C3A-8B76-0D9283411331}"/>
                  </a:ext>
                </a:extLst>
              </p:cNvPr>
              <p:cNvSpPr>
                <a:spLocks noChangeArrowheads="1"/>
              </p:cNvSpPr>
              <p:nvPr/>
            </p:nvSpPr>
            <p:spPr bwMode="auto">
              <a:xfrm>
                <a:off x="160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Rectangle 1722">
                <a:extLst>
                  <a:ext uri="{FF2B5EF4-FFF2-40B4-BE49-F238E27FC236}">
                    <a16:creationId xmlns:a16="http://schemas.microsoft.com/office/drawing/2014/main" id="{F6C04B64-4A39-4F3C-884F-681A297976C1}"/>
                  </a:ext>
                </a:extLst>
              </p:cNvPr>
              <p:cNvSpPr>
                <a:spLocks noChangeArrowheads="1"/>
              </p:cNvSpPr>
              <p:nvPr/>
            </p:nvSpPr>
            <p:spPr bwMode="auto">
              <a:xfrm>
                <a:off x="18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Rectangle 1723">
                <a:extLst>
                  <a:ext uri="{FF2B5EF4-FFF2-40B4-BE49-F238E27FC236}">
                    <a16:creationId xmlns:a16="http://schemas.microsoft.com/office/drawing/2014/main" id="{D7030723-501F-4FBA-BF13-9F35000AB4B7}"/>
                  </a:ext>
                </a:extLst>
              </p:cNvPr>
              <p:cNvSpPr>
                <a:spLocks noChangeArrowheads="1"/>
              </p:cNvSpPr>
              <p:nvPr/>
            </p:nvSpPr>
            <p:spPr bwMode="auto">
              <a:xfrm>
                <a:off x="182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Rectangle 1724">
                <a:extLst>
                  <a:ext uri="{FF2B5EF4-FFF2-40B4-BE49-F238E27FC236}">
                    <a16:creationId xmlns:a16="http://schemas.microsoft.com/office/drawing/2014/main" id="{44E558C2-4BA9-4572-8A2E-65B7721EAE43}"/>
                  </a:ext>
                </a:extLst>
              </p:cNvPr>
              <p:cNvSpPr>
                <a:spLocks noChangeArrowheads="1"/>
              </p:cNvSpPr>
              <p:nvPr/>
            </p:nvSpPr>
            <p:spPr bwMode="auto">
              <a:xfrm>
                <a:off x="20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Rectangle 1725">
                <a:extLst>
                  <a:ext uri="{FF2B5EF4-FFF2-40B4-BE49-F238E27FC236}">
                    <a16:creationId xmlns:a16="http://schemas.microsoft.com/office/drawing/2014/main" id="{6EA34C2F-C799-402D-92ED-33FE78AF745B}"/>
                  </a:ext>
                </a:extLst>
              </p:cNvPr>
              <p:cNvSpPr>
                <a:spLocks noChangeArrowheads="1"/>
              </p:cNvSpPr>
              <p:nvPr/>
            </p:nvSpPr>
            <p:spPr bwMode="auto">
              <a:xfrm>
                <a:off x="20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Rectangle 1726">
                <a:extLst>
                  <a:ext uri="{FF2B5EF4-FFF2-40B4-BE49-F238E27FC236}">
                    <a16:creationId xmlns:a16="http://schemas.microsoft.com/office/drawing/2014/main" id="{1433107A-9AE1-4151-9E04-720221F905A8}"/>
                  </a:ext>
                </a:extLst>
              </p:cNvPr>
              <p:cNvSpPr>
                <a:spLocks noChangeArrowheads="1"/>
              </p:cNvSpPr>
              <p:nvPr/>
            </p:nvSpPr>
            <p:spPr bwMode="auto">
              <a:xfrm>
                <a:off x="22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Rectangle 1727">
                <a:extLst>
                  <a:ext uri="{FF2B5EF4-FFF2-40B4-BE49-F238E27FC236}">
                    <a16:creationId xmlns:a16="http://schemas.microsoft.com/office/drawing/2014/main" id="{8898E2A9-5EE1-4C5E-8AAB-8D9A6E7CB5C3}"/>
                  </a:ext>
                </a:extLst>
              </p:cNvPr>
              <p:cNvSpPr>
                <a:spLocks noChangeArrowheads="1"/>
              </p:cNvSpPr>
              <p:nvPr/>
            </p:nvSpPr>
            <p:spPr bwMode="auto">
              <a:xfrm>
                <a:off x="2276"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Rectangle 1728">
                <a:extLst>
                  <a:ext uri="{FF2B5EF4-FFF2-40B4-BE49-F238E27FC236}">
                    <a16:creationId xmlns:a16="http://schemas.microsoft.com/office/drawing/2014/main" id="{027A60AF-0254-42E4-9097-25B486B61E35}"/>
                  </a:ext>
                </a:extLst>
              </p:cNvPr>
              <p:cNvSpPr>
                <a:spLocks noChangeArrowheads="1"/>
              </p:cNvSpPr>
              <p:nvPr/>
            </p:nvSpPr>
            <p:spPr bwMode="auto">
              <a:xfrm>
                <a:off x="24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Rectangle 1729">
                <a:extLst>
                  <a:ext uri="{FF2B5EF4-FFF2-40B4-BE49-F238E27FC236}">
                    <a16:creationId xmlns:a16="http://schemas.microsoft.com/office/drawing/2014/main" id="{855FBB5D-1A38-4F00-A858-EBB5FC18F49B}"/>
                  </a:ext>
                </a:extLst>
              </p:cNvPr>
              <p:cNvSpPr>
                <a:spLocks noChangeArrowheads="1"/>
              </p:cNvSpPr>
              <p:nvPr/>
            </p:nvSpPr>
            <p:spPr bwMode="auto">
              <a:xfrm>
                <a:off x="25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Rectangle 1730">
                <a:extLst>
                  <a:ext uri="{FF2B5EF4-FFF2-40B4-BE49-F238E27FC236}">
                    <a16:creationId xmlns:a16="http://schemas.microsoft.com/office/drawing/2014/main" id="{21BFE516-750E-4A2C-9144-58266B70A0D6}"/>
                  </a:ext>
                </a:extLst>
              </p:cNvPr>
              <p:cNvSpPr>
                <a:spLocks noChangeArrowheads="1"/>
              </p:cNvSpPr>
              <p:nvPr/>
            </p:nvSpPr>
            <p:spPr bwMode="auto">
              <a:xfrm>
                <a:off x="27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Rectangle 1731">
                <a:extLst>
                  <a:ext uri="{FF2B5EF4-FFF2-40B4-BE49-F238E27FC236}">
                    <a16:creationId xmlns:a16="http://schemas.microsoft.com/office/drawing/2014/main" id="{BD3F3BC1-8A7C-45BA-9031-7D7E2973AE0A}"/>
                  </a:ext>
                </a:extLst>
              </p:cNvPr>
              <p:cNvSpPr>
                <a:spLocks noChangeArrowheads="1"/>
              </p:cNvSpPr>
              <p:nvPr/>
            </p:nvSpPr>
            <p:spPr bwMode="auto">
              <a:xfrm>
                <a:off x="2727"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Rectangle 1732">
                <a:extLst>
                  <a:ext uri="{FF2B5EF4-FFF2-40B4-BE49-F238E27FC236}">
                    <a16:creationId xmlns:a16="http://schemas.microsoft.com/office/drawing/2014/main" id="{395F271F-6BC5-48CD-B2F2-21624D737A35}"/>
                  </a:ext>
                </a:extLst>
              </p:cNvPr>
              <p:cNvSpPr>
                <a:spLocks noChangeArrowheads="1"/>
              </p:cNvSpPr>
              <p:nvPr/>
            </p:nvSpPr>
            <p:spPr bwMode="auto">
              <a:xfrm>
                <a:off x="29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Rectangle 1733">
                <a:extLst>
                  <a:ext uri="{FF2B5EF4-FFF2-40B4-BE49-F238E27FC236}">
                    <a16:creationId xmlns:a16="http://schemas.microsoft.com/office/drawing/2014/main" id="{4A613EAF-0A01-4A14-8418-543E8945B7F9}"/>
                  </a:ext>
                </a:extLst>
              </p:cNvPr>
              <p:cNvSpPr>
                <a:spLocks noChangeArrowheads="1"/>
              </p:cNvSpPr>
              <p:nvPr/>
            </p:nvSpPr>
            <p:spPr bwMode="auto">
              <a:xfrm>
                <a:off x="295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Rectangle 1734">
                <a:extLst>
                  <a:ext uri="{FF2B5EF4-FFF2-40B4-BE49-F238E27FC236}">
                    <a16:creationId xmlns:a16="http://schemas.microsoft.com/office/drawing/2014/main" id="{E7FB1442-71F0-42A6-88D4-9AA82795AC3A}"/>
                  </a:ext>
                </a:extLst>
              </p:cNvPr>
              <p:cNvSpPr>
                <a:spLocks noChangeArrowheads="1"/>
              </p:cNvSpPr>
              <p:nvPr/>
            </p:nvSpPr>
            <p:spPr bwMode="auto">
              <a:xfrm>
                <a:off x="316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Rectangle 1735">
                <a:extLst>
                  <a:ext uri="{FF2B5EF4-FFF2-40B4-BE49-F238E27FC236}">
                    <a16:creationId xmlns:a16="http://schemas.microsoft.com/office/drawing/2014/main" id="{E9962271-56E6-4F13-A12F-989E5D9BD218}"/>
                  </a:ext>
                </a:extLst>
              </p:cNvPr>
              <p:cNvSpPr>
                <a:spLocks noChangeArrowheads="1"/>
              </p:cNvSpPr>
              <p:nvPr/>
            </p:nvSpPr>
            <p:spPr bwMode="auto">
              <a:xfrm>
                <a:off x="317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Rectangle 1736">
                <a:extLst>
                  <a:ext uri="{FF2B5EF4-FFF2-40B4-BE49-F238E27FC236}">
                    <a16:creationId xmlns:a16="http://schemas.microsoft.com/office/drawing/2014/main" id="{CC340CC4-122A-46B1-84D3-F0E8B47C35B8}"/>
                  </a:ext>
                </a:extLst>
              </p:cNvPr>
              <p:cNvSpPr>
                <a:spLocks noChangeArrowheads="1"/>
              </p:cNvSpPr>
              <p:nvPr/>
            </p:nvSpPr>
            <p:spPr bwMode="auto">
              <a:xfrm>
                <a:off x="33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Rectangle 1737">
                <a:extLst>
                  <a:ext uri="{FF2B5EF4-FFF2-40B4-BE49-F238E27FC236}">
                    <a16:creationId xmlns:a16="http://schemas.microsoft.com/office/drawing/2014/main" id="{82E05943-A488-4401-83A3-6236D5CD0238}"/>
                  </a:ext>
                </a:extLst>
              </p:cNvPr>
              <p:cNvSpPr>
                <a:spLocks noChangeArrowheads="1"/>
              </p:cNvSpPr>
              <p:nvPr/>
            </p:nvSpPr>
            <p:spPr bwMode="auto">
              <a:xfrm>
                <a:off x="34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Rectangle 1738">
                <a:extLst>
                  <a:ext uri="{FF2B5EF4-FFF2-40B4-BE49-F238E27FC236}">
                    <a16:creationId xmlns:a16="http://schemas.microsoft.com/office/drawing/2014/main" id="{FF150831-6374-4FDA-B791-9B784E9877B0}"/>
                  </a:ext>
                </a:extLst>
              </p:cNvPr>
              <p:cNvSpPr>
                <a:spLocks noChangeArrowheads="1"/>
              </p:cNvSpPr>
              <p:nvPr/>
            </p:nvSpPr>
            <p:spPr bwMode="auto">
              <a:xfrm>
                <a:off x="3617" y="346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Rectangle 1739">
                <a:extLst>
                  <a:ext uri="{FF2B5EF4-FFF2-40B4-BE49-F238E27FC236}">
                    <a16:creationId xmlns:a16="http://schemas.microsoft.com/office/drawing/2014/main" id="{B47C1211-B117-48AA-B259-076990966FFC}"/>
                  </a:ext>
                </a:extLst>
              </p:cNvPr>
              <p:cNvSpPr>
                <a:spLocks noChangeArrowheads="1"/>
              </p:cNvSpPr>
              <p:nvPr/>
            </p:nvSpPr>
            <p:spPr bwMode="auto">
              <a:xfrm>
                <a:off x="362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Rectangle 1740">
                <a:extLst>
                  <a:ext uri="{FF2B5EF4-FFF2-40B4-BE49-F238E27FC236}">
                    <a16:creationId xmlns:a16="http://schemas.microsoft.com/office/drawing/2014/main" id="{A7482702-3A8D-4803-B629-0B4F45456661}"/>
                  </a:ext>
                </a:extLst>
              </p:cNvPr>
              <p:cNvSpPr>
                <a:spLocks noChangeArrowheads="1"/>
              </p:cNvSpPr>
              <p:nvPr/>
            </p:nvSpPr>
            <p:spPr bwMode="auto">
              <a:xfrm>
                <a:off x="38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Rectangle 1741">
                <a:extLst>
                  <a:ext uri="{FF2B5EF4-FFF2-40B4-BE49-F238E27FC236}">
                    <a16:creationId xmlns:a16="http://schemas.microsoft.com/office/drawing/2014/main" id="{4E598FDA-D433-471E-8D8A-0CEC63DEC841}"/>
                  </a:ext>
                </a:extLst>
              </p:cNvPr>
              <p:cNvSpPr>
                <a:spLocks noChangeArrowheads="1"/>
              </p:cNvSpPr>
              <p:nvPr/>
            </p:nvSpPr>
            <p:spPr bwMode="auto">
              <a:xfrm>
                <a:off x="3852" y="346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Rectangle 1742">
                <a:extLst>
                  <a:ext uri="{FF2B5EF4-FFF2-40B4-BE49-F238E27FC236}">
                    <a16:creationId xmlns:a16="http://schemas.microsoft.com/office/drawing/2014/main" id="{3E380369-BA10-41A7-943D-8781FF847F2F}"/>
                  </a:ext>
                </a:extLst>
              </p:cNvPr>
              <p:cNvSpPr>
                <a:spLocks noChangeArrowheads="1"/>
              </p:cNvSpPr>
              <p:nvPr/>
            </p:nvSpPr>
            <p:spPr bwMode="auto">
              <a:xfrm>
                <a:off x="51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Rectangle 1743">
                <a:extLst>
                  <a:ext uri="{FF2B5EF4-FFF2-40B4-BE49-F238E27FC236}">
                    <a16:creationId xmlns:a16="http://schemas.microsoft.com/office/drawing/2014/main" id="{1EC56F4E-FC72-4813-A797-000C65006DF4}"/>
                  </a:ext>
                </a:extLst>
              </p:cNvPr>
              <p:cNvSpPr>
                <a:spLocks noChangeArrowheads="1"/>
              </p:cNvSpPr>
              <p:nvPr/>
            </p:nvSpPr>
            <p:spPr bwMode="auto">
              <a:xfrm>
                <a:off x="334" y="3473"/>
                <a:ext cx="4"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Rectangle 1744">
                <a:extLst>
                  <a:ext uri="{FF2B5EF4-FFF2-40B4-BE49-F238E27FC236}">
                    <a16:creationId xmlns:a16="http://schemas.microsoft.com/office/drawing/2014/main" id="{340DB697-B092-49A2-8E57-0180392EE7D9}"/>
                  </a:ext>
                </a:extLst>
              </p:cNvPr>
              <p:cNvSpPr>
                <a:spLocks noChangeArrowheads="1"/>
              </p:cNvSpPr>
              <p:nvPr/>
            </p:nvSpPr>
            <p:spPr bwMode="auto">
              <a:xfrm>
                <a:off x="11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Rectangle 1745">
                <a:extLst>
                  <a:ext uri="{FF2B5EF4-FFF2-40B4-BE49-F238E27FC236}">
                    <a16:creationId xmlns:a16="http://schemas.microsoft.com/office/drawing/2014/main" id="{CCF2BF78-2355-4DBD-BB14-C45AB9F82D00}"/>
                  </a:ext>
                </a:extLst>
              </p:cNvPr>
              <p:cNvSpPr>
                <a:spLocks noChangeArrowheads="1"/>
              </p:cNvSpPr>
              <p:nvPr/>
            </p:nvSpPr>
            <p:spPr bwMode="auto">
              <a:xfrm>
                <a:off x="13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Rectangle 1746">
                <a:extLst>
                  <a:ext uri="{FF2B5EF4-FFF2-40B4-BE49-F238E27FC236}">
                    <a16:creationId xmlns:a16="http://schemas.microsoft.com/office/drawing/2014/main" id="{E0253150-C894-44FB-9F79-8F2428A174FA}"/>
                  </a:ext>
                </a:extLst>
              </p:cNvPr>
              <p:cNvSpPr>
                <a:spLocks noChangeArrowheads="1"/>
              </p:cNvSpPr>
              <p:nvPr/>
            </p:nvSpPr>
            <p:spPr bwMode="auto">
              <a:xfrm>
                <a:off x="15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Rectangle 1747">
                <a:extLst>
                  <a:ext uri="{FF2B5EF4-FFF2-40B4-BE49-F238E27FC236}">
                    <a16:creationId xmlns:a16="http://schemas.microsoft.com/office/drawing/2014/main" id="{86627A17-22AF-4455-921B-CFA1B129BFF9}"/>
                  </a:ext>
                </a:extLst>
              </p:cNvPr>
              <p:cNvSpPr>
                <a:spLocks noChangeArrowheads="1"/>
              </p:cNvSpPr>
              <p:nvPr/>
            </p:nvSpPr>
            <p:spPr bwMode="auto">
              <a:xfrm>
                <a:off x="18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Rectangle 1748">
                <a:extLst>
                  <a:ext uri="{FF2B5EF4-FFF2-40B4-BE49-F238E27FC236}">
                    <a16:creationId xmlns:a16="http://schemas.microsoft.com/office/drawing/2014/main" id="{CEAE6186-92A0-448E-9D11-9999D2B202C0}"/>
                  </a:ext>
                </a:extLst>
              </p:cNvPr>
              <p:cNvSpPr>
                <a:spLocks noChangeArrowheads="1"/>
              </p:cNvSpPr>
              <p:nvPr/>
            </p:nvSpPr>
            <p:spPr bwMode="auto">
              <a:xfrm>
                <a:off x="20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Rectangle 1749">
                <a:extLst>
                  <a:ext uri="{FF2B5EF4-FFF2-40B4-BE49-F238E27FC236}">
                    <a16:creationId xmlns:a16="http://schemas.microsoft.com/office/drawing/2014/main" id="{46B73E8D-3269-478F-84EB-06F965E50146}"/>
                  </a:ext>
                </a:extLst>
              </p:cNvPr>
              <p:cNvSpPr>
                <a:spLocks noChangeArrowheads="1"/>
              </p:cNvSpPr>
              <p:nvPr/>
            </p:nvSpPr>
            <p:spPr bwMode="auto">
              <a:xfrm>
                <a:off x="22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Rectangle 1750">
                <a:extLst>
                  <a:ext uri="{FF2B5EF4-FFF2-40B4-BE49-F238E27FC236}">
                    <a16:creationId xmlns:a16="http://schemas.microsoft.com/office/drawing/2014/main" id="{BD226A03-118D-4344-B2B3-3277749CBC50}"/>
                  </a:ext>
                </a:extLst>
              </p:cNvPr>
              <p:cNvSpPr>
                <a:spLocks noChangeArrowheads="1"/>
              </p:cNvSpPr>
              <p:nvPr/>
            </p:nvSpPr>
            <p:spPr bwMode="auto">
              <a:xfrm>
                <a:off x="24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Rectangle 1751">
                <a:extLst>
                  <a:ext uri="{FF2B5EF4-FFF2-40B4-BE49-F238E27FC236}">
                    <a16:creationId xmlns:a16="http://schemas.microsoft.com/office/drawing/2014/main" id="{3FDBB75E-6CD2-4403-AAEB-8F395CB27B57}"/>
                  </a:ext>
                </a:extLst>
              </p:cNvPr>
              <p:cNvSpPr>
                <a:spLocks noChangeArrowheads="1"/>
              </p:cNvSpPr>
              <p:nvPr/>
            </p:nvSpPr>
            <p:spPr bwMode="auto">
              <a:xfrm>
                <a:off x="27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Rectangle 1752">
                <a:extLst>
                  <a:ext uri="{FF2B5EF4-FFF2-40B4-BE49-F238E27FC236}">
                    <a16:creationId xmlns:a16="http://schemas.microsoft.com/office/drawing/2014/main" id="{AAF07102-44B1-45A4-B7F3-EBB0A95F22B1}"/>
                  </a:ext>
                </a:extLst>
              </p:cNvPr>
              <p:cNvSpPr>
                <a:spLocks noChangeArrowheads="1"/>
              </p:cNvSpPr>
              <p:nvPr/>
            </p:nvSpPr>
            <p:spPr bwMode="auto">
              <a:xfrm>
                <a:off x="29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Rectangle 1753">
                <a:extLst>
                  <a:ext uri="{FF2B5EF4-FFF2-40B4-BE49-F238E27FC236}">
                    <a16:creationId xmlns:a16="http://schemas.microsoft.com/office/drawing/2014/main" id="{829CDDC9-8008-4B4D-9387-839F63402450}"/>
                  </a:ext>
                </a:extLst>
              </p:cNvPr>
              <p:cNvSpPr>
                <a:spLocks noChangeArrowheads="1"/>
              </p:cNvSpPr>
              <p:nvPr/>
            </p:nvSpPr>
            <p:spPr bwMode="auto">
              <a:xfrm>
                <a:off x="316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Rectangle 1754">
                <a:extLst>
                  <a:ext uri="{FF2B5EF4-FFF2-40B4-BE49-F238E27FC236}">
                    <a16:creationId xmlns:a16="http://schemas.microsoft.com/office/drawing/2014/main" id="{9C5DD1A5-17F1-4D54-936E-D6011FA2BE15}"/>
                  </a:ext>
                </a:extLst>
              </p:cNvPr>
              <p:cNvSpPr>
                <a:spLocks noChangeArrowheads="1"/>
              </p:cNvSpPr>
              <p:nvPr/>
            </p:nvSpPr>
            <p:spPr bwMode="auto">
              <a:xfrm>
                <a:off x="33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Rectangle 1755">
                <a:extLst>
                  <a:ext uri="{FF2B5EF4-FFF2-40B4-BE49-F238E27FC236}">
                    <a16:creationId xmlns:a16="http://schemas.microsoft.com/office/drawing/2014/main" id="{B78E0630-5965-4B6C-A3C7-511944E575E8}"/>
                  </a:ext>
                </a:extLst>
              </p:cNvPr>
              <p:cNvSpPr>
                <a:spLocks noChangeArrowheads="1"/>
              </p:cNvSpPr>
              <p:nvPr/>
            </p:nvSpPr>
            <p:spPr bwMode="auto">
              <a:xfrm>
                <a:off x="3617" y="3473"/>
                <a:ext cx="9"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Rectangle 1756">
                <a:extLst>
                  <a:ext uri="{FF2B5EF4-FFF2-40B4-BE49-F238E27FC236}">
                    <a16:creationId xmlns:a16="http://schemas.microsoft.com/office/drawing/2014/main" id="{26A9E09C-1B8F-4651-B037-97605DD85CE9}"/>
                  </a:ext>
                </a:extLst>
              </p:cNvPr>
              <p:cNvSpPr>
                <a:spLocks noChangeArrowheads="1"/>
              </p:cNvSpPr>
              <p:nvPr/>
            </p:nvSpPr>
            <p:spPr bwMode="auto">
              <a:xfrm>
                <a:off x="38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Rectangle 1757">
                <a:extLst>
                  <a:ext uri="{FF2B5EF4-FFF2-40B4-BE49-F238E27FC236}">
                    <a16:creationId xmlns:a16="http://schemas.microsoft.com/office/drawing/2014/main" id="{7F92EEFB-FCE7-4BD0-83DB-C2A449ABE086}"/>
                  </a:ext>
                </a:extLst>
              </p:cNvPr>
              <p:cNvSpPr>
                <a:spLocks noChangeArrowheads="1"/>
              </p:cNvSpPr>
              <p:nvPr/>
            </p:nvSpPr>
            <p:spPr bwMode="auto">
              <a:xfrm>
                <a:off x="51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Rectangle 1758">
                <a:extLst>
                  <a:ext uri="{FF2B5EF4-FFF2-40B4-BE49-F238E27FC236}">
                    <a16:creationId xmlns:a16="http://schemas.microsoft.com/office/drawing/2014/main" id="{6322DE4C-977B-4647-8CA2-1988938D638B}"/>
                  </a:ext>
                </a:extLst>
              </p:cNvPr>
              <p:cNvSpPr>
                <a:spLocks noChangeArrowheads="1"/>
              </p:cNvSpPr>
              <p:nvPr/>
            </p:nvSpPr>
            <p:spPr bwMode="auto">
              <a:xfrm>
                <a:off x="373" y="3695"/>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0" name="Rectangle 1759">
                <a:extLst>
                  <a:ext uri="{FF2B5EF4-FFF2-40B4-BE49-F238E27FC236}">
                    <a16:creationId xmlns:a16="http://schemas.microsoft.com/office/drawing/2014/main" id="{0292863E-A869-4482-AEF1-FFB8F577B8B5}"/>
                  </a:ext>
                </a:extLst>
              </p:cNvPr>
              <p:cNvSpPr>
                <a:spLocks noChangeArrowheads="1"/>
              </p:cNvSpPr>
              <p:nvPr/>
            </p:nvSpPr>
            <p:spPr bwMode="auto">
              <a:xfrm>
                <a:off x="555" y="369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1" name="Rectangle 1760">
                <a:extLst>
                  <a:ext uri="{FF2B5EF4-FFF2-40B4-BE49-F238E27FC236}">
                    <a16:creationId xmlns:a16="http://schemas.microsoft.com/office/drawing/2014/main" id="{5A6934E4-689E-486A-9033-F4EFA0E8372E}"/>
                  </a:ext>
                </a:extLst>
              </p:cNvPr>
              <p:cNvSpPr>
                <a:spLocks noChangeArrowheads="1"/>
              </p:cNvSpPr>
              <p:nvPr/>
            </p:nvSpPr>
            <p:spPr bwMode="auto">
              <a:xfrm>
                <a:off x="165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2" name="Rectangle 1761">
                <a:extLst>
                  <a:ext uri="{FF2B5EF4-FFF2-40B4-BE49-F238E27FC236}">
                    <a16:creationId xmlns:a16="http://schemas.microsoft.com/office/drawing/2014/main" id="{D4B557EA-CB06-41E7-8954-FB990A914D63}"/>
                  </a:ext>
                </a:extLst>
              </p:cNvPr>
              <p:cNvSpPr>
                <a:spLocks noChangeArrowheads="1"/>
              </p:cNvSpPr>
              <p:nvPr/>
            </p:nvSpPr>
            <p:spPr bwMode="auto">
              <a:xfrm>
                <a:off x="183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3" name="Rectangle 1762">
                <a:extLst>
                  <a:ext uri="{FF2B5EF4-FFF2-40B4-BE49-F238E27FC236}">
                    <a16:creationId xmlns:a16="http://schemas.microsoft.com/office/drawing/2014/main" id="{A9A527A3-915A-4CEC-9454-EFC1720CEAD7}"/>
                  </a:ext>
                </a:extLst>
              </p:cNvPr>
              <p:cNvSpPr>
                <a:spLocks noChangeArrowheads="1"/>
              </p:cNvSpPr>
              <p:nvPr/>
            </p:nvSpPr>
            <p:spPr bwMode="auto">
              <a:xfrm>
                <a:off x="198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4" name="Rectangle 1763">
                <a:extLst>
                  <a:ext uri="{FF2B5EF4-FFF2-40B4-BE49-F238E27FC236}">
                    <a16:creationId xmlns:a16="http://schemas.microsoft.com/office/drawing/2014/main" id="{85B14C98-3606-4381-9FD1-79E327F4B6D6}"/>
                  </a:ext>
                </a:extLst>
              </p:cNvPr>
              <p:cNvSpPr>
                <a:spLocks noChangeArrowheads="1"/>
              </p:cNvSpPr>
              <p:nvPr/>
            </p:nvSpPr>
            <p:spPr bwMode="auto">
              <a:xfrm>
                <a:off x="300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5" name="Rectangle 1764">
                <a:extLst>
                  <a:ext uri="{FF2B5EF4-FFF2-40B4-BE49-F238E27FC236}">
                    <a16:creationId xmlns:a16="http://schemas.microsoft.com/office/drawing/2014/main" id="{6700B1C6-FDA3-4670-87C6-9BFB5F0625D7}"/>
                  </a:ext>
                </a:extLst>
              </p:cNvPr>
              <p:cNvSpPr>
                <a:spLocks noChangeArrowheads="1"/>
              </p:cNvSpPr>
              <p:nvPr/>
            </p:nvSpPr>
            <p:spPr bwMode="auto">
              <a:xfrm>
                <a:off x="318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6" name="Rectangle 1765">
                <a:extLst>
                  <a:ext uri="{FF2B5EF4-FFF2-40B4-BE49-F238E27FC236}">
                    <a16:creationId xmlns:a16="http://schemas.microsoft.com/office/drawing/2014/main" id="{8CBCA9D0-1722-4CA1-BFAE-B5DB48CF9AE3}"/>
                  </a:ext>
                </a:extLst>
              </p:cNvPr>
              <p:cNvSpPr>
                <a:spLocks noChangeArrowheads="1"/>
              </p:cNvSpPr>
              <p:nvPr/>
            </p:nvSpPr>
            <p:spPr bwMode="auto">
              <a:xfrm>
                <a:off x="333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7" name="Rectangle 1766">
                <a:extLst>
                  <a:ext uri="{FF2B5EF4-FFF2-40B4-BE49-F238E27FC236}">
                    <a16:creationId xmlns:a16="http://schemas.microsoft.com/office/drawing/2014/main" id="{855E5EA8-05D1-413C-9372-D0B949FA5932}"/>
                  </a:ext>
                </a:extLst>
              </p:cNvPr>
              <p:cNvSpPr>
                <a:spLocks noChangeArrowheads="1"/>
              </p:cNvSpPr>
              <p:nvPr/>
            </p:nvSpPr>
            <p:spPr bwMode="auto">
              <a:xfrm>
                <a:off x="4521" y="358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8" name="Rectangle 1767">
                <a:extLst>
                  <a:ext uri="{FF2B5EF4-FFF2-40B4-BE49-F238E27FC236}">
                    <a16:creationId xmlns:a16="http://schemas.microsoft.com/office/drawing/2014/main" id="{009E5440-08D0-43A2-8155-84F298E72571}"/>
                  </a:ext>
                </a:extLst>
              </p:cNvPr>
              <p:cNvSpPr>
                <a:spLocks noChangeArrowheads="1"/>
              </p:cNvSpPr>
              <p:nvPr/>
            </p:nvSpPr>
            <p:spPr bwMode="auto">
              <a:xfrm>
                <a:off x="334" y="357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Rectangle 1768">
                <a:extLst>
                  <a:ext uri="{FF2B5EF4-FFF2-40B4-BE49-F238E27FC236}">
                    <a16:creationId xmlns:a16="http://schemas.microsoft.com/office/drawing/2014/main" id="{60881E08-2325-47FF-AA41-EB6456F67DC3}"/>
                  </a:ext>
                </a:extLst>
              </p:cNvPr>
              <p:cNvSpPr>
                <a:spLocks noChangeArrowheads="1"/>
              </p:cNvSpPr>
              <p:nvPr/>
            </p:nvSpPr>
            <p:spPr bwMode="auto">
              <a:xfrm>
                <a:off x="338" y="3570"/>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Rectangle 1769">
                <a:extLst>
                  <a:ext uri="{FF2B5EF4-FFF2-40B4-BE49-F238E27FC236}">
                    <a16:creationId xmlns:a16="http://schemas.microsoft.com/office/drawing/2014/main" id="{5EDEB2F8-8A17-4B44-AF13-223EE06F3E5D}"/>
                  </a:ext>
                </a:extLst>
              </p:cNvPr>
              <p:cNvSpPr>
                <a:spLocks noChangeArrowheads="1"/>
              </p:cNvSpPr>
              <p:nvPr/>
            </p:nvSpPr>
            <p:spPr bwMode="auto">
              <a:xfrm>
                <a:off x="1141"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Rectangle 1770">
                <a:extLst>
                  <a:ext uri="{FF2B5EF4-FFF2-40B4-BE49-F238E27FC236}">
                    <a16:creationId xmlns:a16="http://schemas.microsoft.com/office/drawing/2014/main" id="{7344B010-37B5-4BCF-986A-ABC691C26BDF}"/>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Rectangle 1771">
                <a:extLst>
                  <a:ext uri="{FF2B5EF4-FFF2-40B4-BE49-F238E27FC236}">
                    <a16:creationId xmlns:a16="http://schemas.microsoft.com/office/drawing/2014/main" id="{08E98DCB-9288-40AC-A453-9F0C96E7343D}"/>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Rectangle 1772">
                <a:extLst>
                  <a:ext uri="{FF2B5EF4-FFF2-40B4-BE49-F238E27FC236}">
                    <a16:creationId xmlns:a16="http://schemas.microsoft.com/office/drawing/2014/main" id="{F3AD6553-B131-45AB-9165-7DFF2D4336BC}"/>
                  </a:ext>
                </a:extLst>
              </p:cNvPr>
              <p:cNvSpPr>
                <a:spLocks noChangeArrowheads="1"/>
              </p:cNvSpPr>
              <p:nvPr/>
            </p:nvSpPr>
            <p:spPr bwMode="auto">
              <a:xfrm>
                <a:off x="11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Rectangle 1773">
                <a:extLst>
                  <a:ext uri="{FF2B5EF4-FFF2-40B4-BE49-F238E27FC236}">
                    <a16:creationId xmlns:a16="http://schemas.microsoft.com/office/drawing/2014/main" id="{4295C7A6-9818-4DB4-9647-035AFA9ADC20}"/>
                  </a:ext>
                </a:extLst>
              </p:cNvPr>
              <p:cNvSpPr>
                <a:spLocks noChangeArrowheads="1"/>
              </p:cNvSpPr>
              <p:nvPr/>
            </p:nvSpPr>
            <p:spPr bwMode="auto">
              <a:xfrm>
                <a:off x="13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Rectangle 1774">
                <a:extLst>
                  <a:ext uri="{FF2B5EF4-FFF2-40B4-BE49-F238E27FC236}">
                    <a16:creationId xmlns:a16="http://schemas.microsoft.com/office/drawing/2014/main" id="{C1C88926-8A6A-415F-B77F-62B9D435EC48}"/>
                  </a:ext>
                </a:extLst>
              </p:cNvPr>
              <p:cNvSpPr>
                <a:spLocks noChangeArrowheads="1"/>
              </p:cNvSpPr>
              <p:nvPr/>
            </p:nvSpPr>
            <p:spPr bwMode="auto">
              <a:xfrm>
                <a:off x="137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Rectangle 1775">
                <a:extLst>
                  <a:ext uri="{FF2B5EF4-FFF2-40B4-BE49-F238E27FC236}">
                    <a16:creationId xmlns:a16="http://schemas.microsoft.com/office/drawing/2014/main" id="{CE3F60AC-7DC5-4125-A05F-CB54A9D733E8}"/>
                  </a:ext>
                </a:extLst>
              </p:cNvPr>
              <p:cNvSpPr>
                <a:spLocks noChangeArrowheads="1"/>
              </p:cNvSpPr>
              <p:nvPr/>
            </p:nvSpPr>
            <p:spPr bwMode="auto">
              <a:xfrm>
                <a:off x="15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Rectangle 1776">
                <a:extLst>
                  <a:ext uri="{FF2B5EF4-FFF2-40B4-BE49-F238E27FC236}">
                    <a16:creationId xmlns:a16="http://schemas.microsoft.com/office/drawing/2014/main" id="{8FCE6116-CBA5-47B4-B0D6-22624850D476}"/>
                  </a:ext>
                </a:extLst>
              </p:cNvPr>
              <p:cNvSpPr>
                <a:spLocks noChangeArrowheads="1"/>
              </p:cNvSpPr>
              <p:nvPr/>
            </p:nvSpPr>
            <p:spPr bwMode="auto">
              <a:xfrm>
                <a:off x="160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Rectangle 1777">
                <a:extLst>
                  <a:ext uri="{FF2B5EF4-FFF2-40B4-BE49-F238E27FC236}">
                    <a16:creationId xmlns:a16="http://schemas.microsoft.com/office/drawing/2014/main" id="{5749D8A2-F4EC-4A5B-BD51-A548FD16E477}"/>
                  </a:ext>
                </a:extLst>
              </p:cNvPr>
              <p:cNvSpPr>
                <a:spLocks noChangeArrowheads="1"/>
              </p:cNvSpPr>
              <p:nvPr/>
            </p:nvSpPr>
            <p:spPr bwMode="auto">
              <a:xfrm>
                <a:off x="18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Rectangle 1778">
                <a:extLst>
                  <a:ext uri="{FF2B5EF4-FFF2-40B4-BE49-F238E27FC236}">
                    <a16:creationId xmlns:a16="http://schemas.microsoft.com/office/drawing/2014/main" id="{FE548396-4154-4254-B2C1-89FD9F21605A}"/>
                  </a:ext>
                </a:extLst>
              </p:cNvPr>
              <p:cNvSpPr>
                <a:spLocks noChangeArrowheads="1"/>
              </p:cNvSpPr>
              <p:nvPr/>
            </p:nvSpPr>
            <p:spPr bwMode="auto">
              <a:xfrm>
                <a:off x="182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Rectangle 1779">
                <a:extLst>
                  <a:ext uri="{FF2B5EF4-FFF2-40B4-BE49-F238E27FC236}">
                    <a16:creationId xmlns:a16="http://schemas.microsoft.com/office/drawing/2014/main" id="{CCFBBAA5-8D74-469D-ACFA-ED8A27ED95B7}"/>
                  </a:ext>
                </a:extLst>
              </p:cNvPr>
              <p:cNvSpPr>
                <a:spLocks noChangeArrowheads="1"/>
              </p:cNvSpPr>
              <p:nvPr/>
            </p:nvSpPr>
            <p:spPr bwMode="auto">
              <a:xfrm>
                <a:off x="20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Rectangle 1780">
                <a:extLst>
                  <a:ext uri="{FF2B5EF4-FFF2-40B4-BE49-F238E27FC236}">
                    <a16:creationId xmlns:a16="http://schemas.microsoft.com/office/drawing/2014/main" id="{AF77BE4D-7E40-4DE7-A83C-9DBD5D8AC45F}"/>
                  </a:ext>
                </a:extLst>
              </p:cNvPr>
              <p:cNvSpPr>
                <a:spLocks noChangeArrowheads="1"/>
              </p:cNvSpPr>
              <p:nvPr/>
            </p:nvSpPr>
            <p:spPr bwMode="auto">
              <a:xfrm>
                <a:off x="20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Rectangle 1781">
                <a:extLst>
                  <a:ext uri="{FF2B5EF4-FFF2-40B4-BE49-F238E27FC236}">
                    <a16:creationId xmlns:a16="http://schemas.microsoft.com/office/drawing/2014/main" id="{82AED128-055A-4876-BBE1-F437AA9FE4EC}"/>
                  </a:ext>
                </a:extLst>
              </p:cNvPr>
              <p:cNvSpPr>
                <a:spLocks noChangeArrowheads="1"/>
              </p:cNvSpPr>
              <p:nvPr/>
            </p:nvSpPr>
            <p:spPr bwMode="auto">
              <a:xfrm>
                <a:off x="22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Rectangle 1782">
                <a:extLst>
                  <a:ext uri="{FF2B5EF4-FFF2-40B4-BE49-F238E27FC236}">
                    <a16:creationId xmlns:a16="http://schemas.microsoft.com/office/drawing/2014/main" id="{4D8584E3-58C0-4B9E-AF84-3B2EFF5D86B8}"/>
                  </a:ext>
                </a:extLst>
              </p:cNvPr>
              <p:cNvSpPr>
                <a:spLocks noChangeArrowheads="1"/>
              </p:cNvSpPr>
              <p:nvPr/>
            </p:nvSpPr>
            <p:spPr bwMode="auto">
              <a:xfrm>
                <a:off x="2276"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Rectangle 1783">
                <a:extLst>
                  <a:ext uri="{FF2B5EF4-FFF2-40B4-BE49-F238E27FC236}">
                    <a16:creationId xmlns:a16="http://schemas.microsoft.com/office/drawing/2014/main" id="{0BA4F613-41F5-4DAD-A785-4925509429AC}"/>
                  </a:ext>
                </a:extLst>
              </p:cNvPr>
              <p:cNvSpPr>
                <a:spLocks noChangeArrowheads="1"/>
              </p:cNvSpPr>
              <p:nvPr/>
            </p:nvSpPr>
            <p:spPr bwMode="auto">
              <a:xfrm>
                <a:off x="249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Rectangle 1784">
                <a:extLst>
                  <a:ext uri="{FF2B5EF4-FFF2-40B4-BE49-F238E27FC236}">
                    <a16:creationId xmlns:a16="http://schemas.microsoft.com/office/drawing/2014/main" id="{7C436E58-6FC0-4B4C-AECB-322064FDA6C7}"/>
                  </a:ext>
                </a:extLst>
              </p:cNvPr>
              <p:cNvSpPr>
                <a:spLocks noChangeArrowheads="1"/>
              </p:cNvSpPr>
              <p:nvPr/>
            </p:nvSpPr>
            <p:spPr bwMode="auto">
              <a:xfrm>
                <a:off x="24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Rectangle 1785">
                <a:extLst>
                  <a:ext uri="{FF2B5EF4-FFF2-40B4-BE49-F238E27FC236}">
                    <a16:creationId xmlns:a16="http://schemas.microsoft.com/office/drawing/2014/main" id="{BBC79898-8EA2-485D-AA2A-C4865F0D5BB5}"/>
                  </a:ext>
                </a:extLst>
              </p:cNvPr>
              <p:cNvSpPr>
                <a:spLocks noChangeArrowheads="1"/>
              </p:cNvSpPr>
              <p:nvPr/>
            </p:nvSpPr>
            <p:spPr bwMode="auto">
              <a:xfrm>
                <a:off x="250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Rectangle 1786">
                <a:extLst>
                  <a:ext uri="{FF2B5EF4-FFF2-40B4-BE49-F238E27FC236}">
                    <a16:creationId xmlns:a16="http://schemas.microsoft.com/office/drawing/2014/main" id="{68A9EADF-F64E-4938-8760-31EE230AE707}"/>
                  </a:ext>
                </a:extLst>
              </p:cNvPr>
              <p:cNvSpPr>
                <a:spLocks noChangeArrowheads="1"/>
              </p:cNvSpPr>
              <p:nvPr/>
            </p:nvSpPr>
            <p:spPr bwMode="auto">
              <a:xfrm>
                <a:off x="2511" y="357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Rectangle 1787">
                <a:extLst>
                  <a:ext uri="{FF2B5EF4-FFF2-40B4-BE49-F238E27FC236}">
                    <a16:creationId xmlns:a16="http://schemas.microsoft.com/office/drawing/2014/main" id="{788D402C-FFF6-494F-850A-6ACE8E265A64}"/>
                  </a:ext>
                </a:extLst>
              </p:cNvPr>
              <p:cNvSpPr>
                <a:spLocks noChangeArrowheads="1"/>
              </p:cNvSpPr>
              <p:nvPr/>
            </p:nvSpPr>
            <p:spPr bwMode="auto">
              <a:xfrm>
                <a:off x="27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Rectangle 1788">
                <a:extLst>
                  <a:ext uri="{FF2B5EF4-FFF2-40B4-BE49-F238E27FC236}">
                    <a16:creationId xmlns:a16="http://schemas.microsoft.com/office/drawing/2014/main" id="{B8FEC40C-85C0-4281-ADD1-F79E3E304CA3}"/>
                  </a:ext>
                </a:extLst>
              </p:cNvPr>
              <p:cNvSpPr>
                <a:spLocks noChangeArrowheads="1"/>
              </p:cNvSpPr>
              <p:nvPr/>
            </p:nvSpPr>
            <p:spPr bwMode="auto">
              <a:xfrm>
                <a:off x="2727"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Rectangle 1789">
                <a:extLst>
                  <a:ext uri="{FF2B5EF4-FFF2-40B4-BE49-F238E27FC236}">
                    <a16:creationId xmlns:a16="http://schemas.microsoft.com/office/drawing/2014/main" id="{E51688D7-FC5B-44B0-9089-AEC17E256DC6}"/>
                  </a:ext>
                </a:extLst>
              </p:cNvPr>
              <p:cNvSpPr>
                <a:spLocks noChangeArrowheads="1"/>
              </p:cNvSpPr>
              <p:nvPr/>
            </p:nvSpPr>
            <p:spPr bwMode="auto">
              <a:xfrm>
                <a:off x="29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Rectangle 1790">
                <a:extLst>
                  <a:ext uri="{FF2B5EF4-FFF2-40B4-BE49-F238E27FC236}">
                    <a16:creationId xmlns:a16="http://schemas.microsoft.com/office/drawing/2014/main" id="{A45B39F8-E50B-4C7E-985D-2B43CC5D86AF}"/>
                  </a:ext>
                </a:extLst>
              </p:cNvPr>
              <p:cNvSpPr>
                <a:spLocks noChangeArrowheads="1"/>
              </p:cNvSpPr>
              <p:nvPr/>
            </p:nvSpPr>
            <p:spPr bwMode="auto">
              <a:xfrm>
                <a:off x="295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Rectangle 1791">
                <a:extLst>
                  <a:ext uri="{FF2B5EF4-FFF2-40B4-BE49-F238E27FC236}">
                    <a16:creationId xmlns:a16="http://schemas.microsoft.com/office/drawing/2014/main" id="{F9CFE5AE-A6F2-4254-A155-BBD104BACBB9}"/>
                  </a:ext>
                </a:extLst>
              </p:cNvPr>
              <p:cNvSpPr>
                <a:spLocks noChangeArrowheads="1"/>
              </p:cNvSpPr>
              <p:nvPr/>
            </p:nvSpPr>
            <p:spPr bwMode="auto">
              <a:xfrm>
                <a:off x="316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Rectangle 1792">
                <a:extLst>
                  <a:ext uri="{FF2B5EF4-FFF2-40B4-BE49-F238E27FC236}">
                    <a16:creationId xmlns:a16="http://schemas.microsoft.com/office/drawing/2014/main" id="{F7024C37-CC34-4DAA-8383-D984D7A9FC36}"/>
                  </a:ext>
                </a:extLst>
              </p:cNvPr>
              <p:cNvSpPr>
                <a:spLocks noChangeArrowheads="1"/>
              </p:cNvSpPr>
              <p:nvPr/>
            </p:nvSpPr>
            <p:spPr bwMode="auto">
              <a:xfrm>
                <a:off x="317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Rectangle 1793">
                <a:extLst>
                  <a:ext uri="{FF2B5EF4-FFF2-40B4-BE49-F238E27FC236}">
                    <a16:creationId xmlns:a16="http://schemas.microsoft.com/office/drawing/2014/main" id="{7FD8F928-17C7-4BF9-AD2B-03AC33F4FBBF}"/>
                  </a:ext>
                </a:extLst>
              </p:cNvPr>
              <p:cNvSpPr>
                <a:spLocks noChangeArrowheads="1"/>
              </p:cNvSpPr>
              <p:nvPr/>
            </p:nvSpPr>
            <p:spPr bwMode="auto">
              <a:xfrm>
                <a:off x="33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Rectangle 1794">
                <a:extLst>
                  <a:ext uri="{FF2B5EF4-FFF2-40B4-BE49-F238E27FC236}">
                    <a16:creationId xmlns:a16="http://schemas.microsoft.com/office/drawing/2014/main" id="{927C9120-A564-4AE7-AD6C-5D97E5CBE29A}"/>
                  </a:ext>
                </a:extLst>
              </p:cNvPr>
              <p:cNvSpPr>
                <a:spLocks noChangeArrowheads="1"/>
              </p:cNvSpPr>
              <p:nvPr/>
            </p:nvSpPr>
            <p:spPr bwMode="auto">
              <a:xfrm>
                <a:off x="3401"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Rectangle 1795">
                <a:extLst>
                  <a:ext uri="{FF2B5EF4-FFF2-40B4-BE49-F238E27FC236}">
                    <a16:creationId xmlns:a16="http://schemas.microsoft.com/office/drawing/2014/main" id="{90633215-2529-48A5-BB35-F1A1106C7B79}"/>
                  </a:ext>
                </a:extLst>
              </p:cNvPr>
              <p:cNvSpPr>
                <a:spLocks noChangeArrowheads="1"/>
              </p:cNvSpPr>
              <p:nvPr/>
            </p:nvSpPr>
            <p:spPr bwMode="auto">
              <a:xfrm>
                <a:off x="3617" y="357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Rectangle 1796">
                <a:extLst>
                  <a:ext uri="{FF2B5EF4-FFF2-40B4-BE49-F238E27FC236}">
                    <a16:creationId xmlns:a16="http://schemas.microsoft.com/office/drawing/2014/main" id="{CEC5A4CD-00B2-49B9-98A6-95B0AF876FA4}"/>
                  </a:ext>
                </a:extLst>
              </p:cNvPr>
              <p:cNvSpPr>
                <a:spLocks noChangeArrowheads="1"/>
              </p:cNvSpPr>
              <p:nvPr/>
            </p:nvSpPr>
            <p:spPr bwMode="auto">
              <a:xfrm>
                <a:off x="362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Rectangle 1797">
                <a:extLst>
                  <a:ext uri="{FF2B5EF4-FFF2-40B4-BE49-F238E27FC236}">
                    <a16:creationId xmlns:a16="http://schemas.microsoft.com/office/drawing/2014/main" id="{58324B72-DD32-412E-9EF0-F500BD0F2477}"/>
                  </a:ext>
                </a:extLst>
              </p:cNvPr>
              <p:cNvSpPr>
                <a:spLocks noChangeArrowheads="1"/>
              </p:cNvSpPr>
              <p:nvPr/>
            </p:nvSpPr>
            <p:spPr bwMode="auto">
              <a:xfrm>
                <a:off x="384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Rectangle 1798">
                <a:extLst>
                  <a:ext uri="{FF2B5EF4-FFF2-40B4-BE49-F238E27FC236}">
                    <a16:creationId xmlns:a16="http://schemas.microsoft.com/office/drawing/2014/main" id="{4FD23B83-1A46-48E0-9957-73A5247224E1}"/>
                  </a:ext>
                </a:extLst>
              </p:cNvPr>
              <p:cNvSpPr>
                <a:spLocks noChangeArrowheads="1"/>
              </p:cNvSpPr>
              <p:nvPr/>
            </p:nvSpPr>
            <p:spPr bwMode="auto">
              <a:xfrm>
                <a:off x="38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Rectangle 1799">
                <a:extLst>
                  <a:ext uri="{FF2B5EF4-FFF2-40B4-BE49-F238E27FC236}">
                    <a16:creationId xmlns:a16="http://schemas.microsoft.com/office/drawing/2014/main" id="{EA5937BE-0CAE-4081-BF02-1578CDBEED1F}"/>
                  </a:ext>
                </a:extLst>
              </p:cNvPr>
              <p:cNvSpPr>
                <a:spLocks noChangeArrowheads="1"/>
              </p:cNvSpPr>
              <p:nvPr/>
            </p:nvSpPr>
            <p:spPr bwMode="auto">
              <a:xfrm>
                <a:off x="385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Rectangle 1800">
                <a:extLst>
                  <a:ext uri="{FF2B5EF4-FFF2-40B4-BE49-F238E27FC236}">
                    <a16:creationId xmlns:a16="http://schemas.microsoft.com/office/drawing/2014/main" id="{81513D41-82F0-44B4-B089-577FC3960FB7}"/>
                  </a:ext>
                </a:extLst>
              </p:cNvPr>
              <p:cNvSpPr>
                <a:spLocks noChangeArrowheads="1"/>
              </p:cNvSpPr>
              <p:nvPr/>
            </p:nvSpPr>
            <p:spPr bwMode="auto">
              <a:xfrm>
                <a:off x="3862" y="357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Rectangle 1801">
                <a:extLst>
                  <a:ext uri="{FF2B5EF4-FFF2-40B4-BE49-F238E27FC236}">
                    <a16:creationId xmlns:a16="http://schemas.microsoft.com/office/drawing/2014/main" id="{27DC4451-122D-4256-8195-8F84748E5C2A}"/>
                  </a:ext>
                </a:extLst>
              </p:cNvPr>
              <p:cNvSpPr>
                <a:spLocks noChangeArrowheads="1"/>
              </p:cNvSpPr>
              <p:nvPr/>
            </p:nvSpPr>
            <p:spPr bwMode="auto">
              <a:xfrm>
                <a:off x="5195"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Rectangle 1802">
                <a:extLst>
                  <a:ext uri="{FF2B5EF4-FFF2-40B4-BE49-F238E27FC236}">
                    <a16:creationId xmlns:a16="http://schemas.microsoft.com/office/drawing/2014/main" id="{4AD663DC-19DD-4A56-B0B3-9886B673FCE8}"/>
                  </a:ext>
                </a:extLst>
              </p:cNvPr>
              <p:cNvSpPr>
                <a:spLocks noChangeArrowheads="1"/>
              </p:cNvSpPr>
              <p:nvPr/>
            </p:nvSpPr>
            <p:spPr bwMode="auto">
              <a:xfrm>
                <a:off x="51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Rectangle 1803">
                <a:extLst>
                  <a:ext uri="{FF2B5EF4-FFF2-40B4-BE49-F238E27FC236}">
                    <a16:creationId xmlns:a16="http://schemas.microsoft.com/office/drawing/2014/main" id="{5088A763-FCF7-4791-8ABA-F5048F739B15}"/>
                  </a:ext>
                </a:extLst>
              </p:cNvPr>
              <p:cNvSpPr>
                <a:spLocks noChangeArrowheads="1"/>
              </p:cNvSpPr>
              <p:nvPr/>
            </p:nvSpPr>
            <p:spPr bwMode="auto">
              <a:xfrm>
                <a:off x="334"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Rectangle 1804">
                <a:extLst>
                  <a:ext uri="{FF2B5EF4-FFF2-40B4-BE49-F238E27FC236}">
                    <a16:creationId xmlns:a16="http://schemas.microsoft.com/office/drawing/2014/main" id="{E5A4EE9B-7111-4EB0-9370-73AB12314213}"/>
                  </a:ext>
                </a:extLst>
              </p:cNvPr>
              <p:cNvSpPr>
                <a:spLocks noChangeArrowheads="1"/>
              </p:cNvSpPr>
              <p:nvPr/>
            </p:nvSpPr>
            <p:spPr bwMode="auto">
              <a:xfrm>
                <a:off x="11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Rectangle 1805">
                <a:extLst>
                  <a:ext uri="{FF2B5EF4-FFF2-40B4-BE49-F238E27FC236}">
                    <a16:creationId xmlns:a16="http://schemas.microsoft.com/office/drawing/2014/main" id="{37FC2172-201C-4E80-B434-4AC0609F97A2}"/>
                  </a:ext>
                </a:extLst>
              </p:cNvPr>
              <p:cNvSpPr>
                <a:spLocks noChangeArrowheads="1"/>
              </p:cNvSpPr>
              <p:nvPr/>
            </p:nvSpPr>
            <p:spPr bwMode="auto">
              <a:xfrm>
                <a:off x="249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Rectangle 1806">
                <a:extLst>
                  <a:ext uri="{FF2B5EF4-FFF2-40B4-BE49-F238E27FC236}">
                    <a16:creationId xmlns:a16="http://schemas.microsoft.com/office/drawing/2014/main" id="{C7D585A0-0F8A-484B-9949-C3620E237A8B}"/>
                  </a:ext>
                </a:extLst>
              </p:cNvPr>
              <p:cNvSpPr>
                <a:spLocks noChangeArrowheads="1"/>
              </p:cNvSpPr>
              <p:nvPr/>
            </p:nvSpPr>
            <p:spPr bwMode="auto">
              <a:xfrm>
                <a:off x="38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Rectangle 1807">
                <a:extLst>
                  <a:ext uri="{FF2B5EF4-FFF2-40B4-BE49-F238E27FC236}">
                    <a16:creationId xmlns:a16="http://schemas.microsoft.com/office/drawing/2014/main" id="{FBF8E2C0-608C-41DD-B4CC-3D5AC1CCACC9}"/>
                  </a:ext>
                </a:extLst>
              </p:cNvPr>
              <p:cNvSpPr>
                <a:spLocks noChangeArrowheads="1"/>
              </p:cNvSpPr>
              <p:nvPr/>
            </p:nvSpPr>
            <p:spPr bwMode="auto">
              <a:xfrm>
                <a:off x="5195"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Rectangle 1808">
                <a:extLst>
                  <a:ext uri="{FF2B5EF4-FFF2-40B4-BE49-F238E27FC236}">
                    <a16:creationId xmlns:a16="http://schemas.microsoft.com/office/drawing/2014/main" id="{F684CE6C-8E99-4E7C-BCFC-A19697014AEA}"/>
                  </a:ext>
                </a:extLst>
              </p:cNvPr>
              <p:cNvSpPr>
                <a:spLocks noChangeArrowheads="1"/>
              </p:cNvSpPr>
              <p:nvPr/>
            </p:nvSpPr>
            <p:spPr bwMode="auto">
              <a:xfrm>
                <a:off x="12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0" name="Rectangle 1809">
                <a:extLst>
                  <a:ext uri="{FF2B5EF4-FFF2-40B4-BE49-F238E27FC236}">
                    <a16:creationId xmlns:a16="http://schemas.microsoft.com/office/drawing/2014/main" id="{73DEA43A-400A-4C30-B560-3500F8B7240B}"/>
                  </a:ext>
                </a:extLst>
              </p:cNvPr>
              <p:cNvSpPr>
                <a:spLocks noChangeArrowheads="1"/>
              </p:cNvSpPr>
              <p:nvPr/>
            </p:nvSpPr>
            <p:spPr bwMode="auto">
              <a:xfrm>
                <a:off x="12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1" name="Rectangle 1810">
                <a:extLst>
                  <a:ext uri="{FF2B5EF4-FFF2-40B4-BE49-F238E27FC236}">
                    <a16:creationId xmlns:a16="http://schemas.microsoft.com/office/drawing/2014/main" id="{9D66B864-1441-4EB8-85DB-C8B160C65FF0}"/>
                  </a:ext>
                </a:extLst>
              </p:cNvPr>
              <p:cNvSpPr>
                <a:spLocks noChangeArrowheads="1"/>
              </p:cNvSpPr>
              <p:nvPr/>
            </p:nvSpPr>
            <p:spPr bwMode="auto">
              <a:xfrm>
                <a:off x="14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2" name="Rectangle 1811">
                <a:extLst>
                  <a:ext uri="{FF2B5EF4-FFF2-40B4-BE49-F238E27FC236}">
                    <a16:creationId xmlns:a16="http://schemas.microsoft.com/office/drawing/2014/main" id="{404D8AAB-D2BF-4672-AE0A-FDD234226D42}"/>
                  </a:ext>
                </a:extLst>
              </p:cNvPr>
              <p:cNvSpPr>
                <a:spLocks noChangeArrowheads="1"/>
              </p:cNvSpPr>
              <p:nvPr/>
            </p:nvSpPr>
            <p:spPr bwMode="auto">
              <a:xfrm>
                <a:off x="1504"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3" name="Rectangle 1812">
                <a:extLst>
                  <a:ext uri="{FF2B5EF4-FFF2-40B4-BE49-F238E27FC236}">
                    <a16:creationId xmlns:a16="http://schemas.microsoft.com/office/drawing/2014/main" id="{5D3EC2DF-A7DC-45E1-9630-50A25C6654BB}"/>
                  </a:ext>
                </a:extLst>
              </p:cNvPr>
              <p:cNvSpPr>
                <a:spLocks noChangeArrowheads="1"/>
              </p:cNvSpPr>
              <p:nvPr/>
            </p:nvSpPr>
            <p:spPr bwMode="auto">
              <a:xfrm>
                <a:off x="16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 name="Group 2014">
              <a:extLst>
                <a:ext uri="{FF2B5EF4-FFF2-40B4-BE49-F238E27FC236}">
                  <a16:creationId xmlns:a16="http://schemas.microsoft.com/office/drawing/2014/main" id="{E5CB2797-79BE-4D23-ADA6-D3AC20A7E870}"/>
                </a:ext>
              </a:extLst>
            </p:cNvPr>
            <p:cNvGrpSpPr>
              <a:grpSpLocks/>
            </p:cNvGrpSpPr>
            <p:nvPr/>
          </p:nvGrpSpPr>
          <p:grpSpPr bwMode="auto">
            <a:xfrm>
              <a:off x="334" y="3662"/>
              <a:ext cx="4868" cy="221"/>
              <a:chOff x="334" y="3662"/>
              <a:chExt cx="4868" cy="221"/>
            </a:xfrm>
          </p:grpSpPr>
          <p:sp>
            <p:nvSpPr>
              <p:cNvPr id="2054" name="Rectangle 1814">
                <a:extLst>
                  <a:ext uri="{FF2B5EF4-FFF2-40B4-BE49-F238E27FC236}">
                    <a16:creationId xmlns:a16="http://schemas.microsoft.com/office/drawing/2014/main" id="{59E91A60-BCC2-4EB8-A393-4A61B9B6FE70}"/>
                  </a:ext>
                </a:extLst>
              </p:cNvPr>
              <p:cNvSpPr>
                <a:spLocks noChangeArrowheads="1"/>
              </p:cNvSpPr>
              <p:nvPr/>
            </p:nvSpPr>
            <p:spPr bwMode="auto">
              <a:xfrm>
                <a:off x="173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5" name="Rectangle 1815">
                <a:extLst>
                  <a:ext uri="{FF2B5EF4-FFF2-40B4-BE49-F238E27FC236}">
                    <a16:creationId xmlns:a16="http://schemas.microsoft.com/office/drawing/2014/main" id="{351A9028-D9A5-41EC-A570-3420F348A9DD}"/>
                  </a:ext>
                </a:extLst>
              </p:cNvPr>
              <p:cNvSpPr>
                <a:spLocks noChangeArrowheads="1"/>
              </p:cNvSpPr>
              <p:nvPr/>
            </p:nvSpPr>
            <p:spPr bwMode="auto">
              <a:xfrm>
                <a:off x="19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6" name="Rectangle 1816">
                <a:extLst>
                  <a:ext uri="{FF2B5EF4-FFF2-40B4-BE49-F238E27FC236}">
                    <a16:creationId xmlns:a16="http://schemas.microsoft.com/office/drawing/2014/main" id="{66C20DB5-AC2B-457F-BE7A-276A21660C82}"/>
                  </a:ext>
                </a:extLst>
              </p:cNvPr>
              <p:cNvSpPr>
                <a:spLocks noChangeArrowheads="1"/>
              </p:cNvSpPr>
              <p:nvPr/>
            </p:nvSpPr>
            <p:spPr bwMode="auto">
              <a:xfrm>
                <a:off x="19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7" name="Rectangle 1817">
                <a:extLst>
                  <a:ext uri="{FF2B5EF4-FFF2-40B4-BE49-F238E27FC236}">
                    <a16:creationId xmlns:a16="http://schemas.microsoft.com/office/drawing/2014/main" id="{ECFB9FF1-4A0E-46FA-86C7-2FB2732B9491}"/>
                  </a:ext>
                </a:extLst>
              </p:cNvPr>
              <p:cNvSpPr>
                <a:spLocks noChangeArrowheads="1"/>
              </p:cNvSpPr>
              <p:nvPr/>
            </p:nvSpPr>
            <p:spPr bwMode="auto">
              <a:xfrm>
                <a:off x="2137"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8" name="Rectangle 1818">
                <a:extLst>
                  <a:ext uri="{FF2B5EF4-FFF2-40B4-BE49-F238E27FC236}">
                    <a16:creationId xmlns:a16="http://schemas.microsoft.com/office/drawing/2014/main" id="{B64B2C64-6AB2-4019-9D80-D2BA1EE7C4E0}"/>
                  </a:ext>
                </a:extLst>
              </p:cNvPr>
              <p:cNvSpPr>
                <a:spLocks noChangeArrowheads="1"/>
              </p:cNvSpPr>
              <p:nvPr/>
            </p:nvSpPr>
            <p:spPr bwMode="auto">
              <a:xfrm>
                <a:off x="21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9" name="Rectangle 1819">
                <a:extLst>
                  <a:ext uri="{FF2B5EF4-FFF2-40B4-BE49-F238E27FC236}">
                    <a16:creationId xmlns:a16="http://schemas.microsoft.com/office/drawing/2014/main" id="{2C850E27-6706-4D7E-90BE-A745D30F7204}"/>
                  </a:ext>
                </a:extLst>
              </p:cNvPr>
              <p:cNvSpPr>
                <a:spLocks noChangeArrowheads="1"/>
              </p:cNvSpPr>
              <p:nvPr/>
            </p:nvSpPr>
            <p:spPr bwMode="auto">
              <a:xfrm>
                <a:off x="2325" y="367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0" name="Rectangle 1820">
                <a:extLst>
                  <a:ext uri="{FF2B5EF4-FFF2-40B4-BE49-F238E27FC236}">
                    <a16:creationId xmlns:a16="http://schemas.microsoft.com/office/drawing/2014/main" id="{91984BF5-35C5-4202-B5B3-B9F911DAD1F7}"/>
                  </a:ext>
                </a:extLst>
              </p:cNvPr>
              <p:cNvSpPr>
                <a:spLocks noChangeArrowheads="1"/>
              </p:cNvSpPr>
              <p:nvPr/>
            </p:nvSpPr>
            <p:spPr bwMode="auto">
              <a:xfrm>
                <a:off x="2442"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1" name="Rectangle 1821">
                <a:extLst>
                  <a:ext uri="{FF2B5EF4-FFF2-40B4-BE49-F238E27FC236}">
                    <a16:creationId xmlns:a16="http://schemas.microsoft.com/office/drawing/2014/main" id="{71FD4B4C-621F-4621-A4C6-CB211B92443E}"/>
                  </a:ext>
                </a:extLst>
              </p:cNvPr>
              <p:cNvSpPr>
                <a:spLocks noChangeArrowheads="1"/>
              </p:cNvSpPr>
              <p:nvPr/>
            </p:nvSpPr>
            <p:spPr bwMode="auto">
              <a:xfrm>
                <a:off x="25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2" name="Rectangle 1822">
                <a:extLst>
                  <a:ext uri="{FF2B5EF4-FFF2-40B4-BE49-F238E27FC236}">
                    <a16:creationId xmlns:a16="http://schemas.microsoft.com/office/drawing/2014/main" id="{DA26B1E8-5B90-4512-8C9E-FB7342DEBDA5}"/>
                  </a:ext>
                </a:extLst>
              </p:cNvPr>
              <p:cNvSpPr>
                <a:spLocks noChangeArrowheads="1"/>
              </p:cNvSpPr>
              <p:nvPr/>
            </p:nvSpPr>
            <p:spPr bwMode="auto">
              <a:xfrm>
                <a:off x="26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3" name="Rectangle 1823">
                <a:extLst>
                  <a:ext uri="{FF2B5EF4-FFF2-40B4-BE49-F238E27FC236}">
                    <a16:creationId xmlns:a16="http://schemas.microsoft.com/office/drawing/2014/main" id="{2CDE186B-2F0C-4ED0-86BE-E55C75E1397A}"/>
                  </a:ext>
                </a:extLst>
              </p:cNvPr>
              <p:cNvSpPr>
                <a:spLocks noChangeArrowheads="1"/>
              </p:cNvSpPr>
              <p:nvPr/>
            </p:nvSpPr>
            <p:spPr bwMode="auto">
              <a:xfrm>
                <a:off x="28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4" name="Rectangle 1824">
                <a:extLst>
                  <a:ext uri="{FF2B5EF4-FFF2-40B4-BE49-F238E27FC236}">
                    <a16:creationId xmlns:a16="http://schemas.microsoft.com/office/drawing/2014/main" id="{63EF0E21-4E24-468C-8264-177B9B79E698}"/>
                  </a:ext>
                </a:extLst>
              </p:cNvPr>
              <p:cNvSpPr>
                <a:spLocks noChangeArrowheads="1"/>
              </p:cNvSpPr>
              <p:nvPr/>
            </p:nvSpPr>
            <p:spPr bwMode="auto">
              <a:xfrm>
                <a:off x="28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5" name="Rectangle 1825">
                <a:extLst>
                  <a:ext uri="{FF2B5EF4-FFF2-40B4-BE49-F238E27FC236}">
                    <a16:creationId xmlns:a16="http://schemas.microsoft.com/office/drawing/2014/main" id="{CF1F81F8-9A30-45E9-86F8-D688FE4AD78C}"/>
                  </a:ext>
                </a:extLst>
              </p:cNvPr>
              <p:cNvSpPr>
                <a:spLocks noChangeArrowheads="1"/>
              </p:cNvSpPr>
              <p:nvPr/>
            </p:nvSpPr>
            <p:spPr bwMode="auto">
              <a:xfrm>
                <a:off x="30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6" name="Rectangle 1826">
                <a:extLst>
                  <a:ext uri="{FF2B5EF4-FFF2-40B4-BE49-F238E27FC236}">
                    <a16:creationId xmlns:a16="http://schemas.microsoft.com/office/drawing/2014/main" id="{E1BD7BC8-8F41-4E97-8AB8-66391B874533}"/>
                  </a:ext>
                </a:extLst>
              </p:cNvPr>
              <p:cNvSpPr>
                <a:spLocks noChangeArrowheads="1"/>
              </p:cNvSpPr>
              <p:nvPr/>
            </p:nvSpPr>
            <p:spPr bwMode="auto">
              <a:xfrm>
                <a:off x="308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7" name="Rectangle 1827">
                <a:extLst>
                  <a:ext uri="{FF2B5EF4-FFF2-40B4-BE49-F238E27FC236}">
                    <a16:creationId xmlns:a16="http://schemas.microsoft.com/office/drawing/2014/main" id="{DFD196C5-9D50-4AF0-A2C9-F1F4F4C1FAF4}"/>
                  </a:ext>
                </a:extLst>
              </p:cNvPr>
              <p:cNvSpPr>
                <a:spLocks noChangeArrowheads="1"/>
              </p:cNvSpPr>
              <p:nvPr/>
            </p:nvSpPr>
            <p:spPr bwMode="auto">
              <a:xfrm>
                <a:off x="32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 name="Rectangle 1828">
                <a:extLst>
                  <a:ext uri="{FF2B5EF4-FFF2-40B4-BE49-F238E27FC236}">
                    <a16:creationId xmlns:a16="http://schemas.microsoft.com/office/drawing/2014/main" id="{538614D7-2B6D-43E1-BD62-F3DB3F496171}"/>
                  </a:ext>
                </a:extLst>
              </p:cNvPr>
              <p:cNvSpPr>
                <a:spLocks noChangeArrowheads="1"/>
              </p:cNvSpPr>
              <p:nvPr/>
            </p:nvSpPr>
            <p:spPr bwMode="auto">
              <a:xfrm>
                <a:off x="330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 name="Rectangle 1829">
                <a:extLst>
                  <a:ext uri="{FF2B5EF4-FFF2-40B4-BE49-F238E27FC236}">
                    <a16:creationId xmlns:a16="http://schemas.microsoft.com/office/drawing/2014/main" id="{2BDD5DB8-8B26-4665-A11A-85337275F9EE}"/>
                  </a:ext>
                </a:extLst>
              </p:cNvPr>
              <p:cNvSpPr>
                <a:spLocks noChangeArrowheads="1"/>
              </p:cNvSpPr>
              <p:nvPr/>
            </p:nvSpPr>
            <p:spPr bwMode="auto">
              <a:xfrm>
                <a:off x="34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0" name="Rectangle 1830">
                <a:extLst>
                  <a:ext uri="{FF2B5EF4-FFF2-40B4-BE49-F238E27FC236}">
                    <a16:creationId xmlns:a16="http://schemas.microsoft.com/office/drawing/2014/main" id="{FC645DD2-F7F3-474A-B266-BFDDE8F53F73}"/>
                  </a:ext>
                </a:extLst>
              </p:cNvPr>
              <p:cNvSpPr>
                <a:spLocks noChangeArrowheads="1"/>
              </p:cNvSpPr>
              <p:nvPr/>
            </p:nvSpPr>
            <p:spPr bwMode="auto">
              <a:xfrm>
                <a:off x="35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1" name="Rectangle 1831">
                <a:extLst>
                  <a:ext uri="{FF2B5EF4-FFF2-40B4-BE49-F238E27FC236}">
                    <a16:creationId xmlns:a16="http://schemas.microsoft.com/office/drawing/2014/main" id="{CC31252B-8515-4978-B918-A9736B45B280}"/>
                  </a:ext>
                </a:extLst>
              </p:cNvPr>
              <p:cNvSpPr>
                <a:spLocks noChangeArrowheads="1"/>
              </p:cNvSpPr>
              <p:nvPr/>
            </p:nvSpPr>
            <p:spPr bwMode="auto">
              <a:xfrm>
                <a:off x="3676" y="3671"/>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2" name="Rectangle 1832">
                <a:extLst>
                  <a:ext uri="{FF2B5EF4-FFF2-40B4-BE49-F238E27FC236}">
                    <a16:creationId xmlns:a16="http://schemas.microsoft.com/office/drawing/2014/main" id="{217DD977-5BD8-4ABF-AEB6-920E86B77677}"/>
                  </a:ext>
                </a:extLst>
              </p:cNvPr>
              <p:cNvSpPr>
                <a:spLocks noChangeArrowheads="1"/>
              </p:cNvSpPr>
              <p:nvPr/>
            </p:nvSpPr>
            <p:spPr bwMode="auto">
              <a:xfrm>
                <a:off x="3749" y="3671"/>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3" name="Rectangle 1833">
                <a:extLst>
                  <a:ext uri="{FF2B5EF4-FFF2-40B4-BE49-F238E27FC236}">
                    <a16:creationId xmlns:a16="http://schemas.microsoft.com/office/drawing/2014/main" id="{9585DA95-F7AB-45A8-BD05-E96BD2D9E030}"/>
                  </a:ext>
                </a:extLst>
              </p:cNvPr>
              <p:cNvSpPr>
                <a:spLocks noChangeArrowheads="1"/>
              </p:cNvSpPr>
              <p:nvPr/>
            </p:nvSpPr>
            <p:spPr bwMode="auto">
              <a:xfrm>
                <a:off x="3793"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4" name="Rectangle 1834">
                <a:extLst>
                  <a:ext uri="{FF2B5EF4-FFF2-40B4-BE49-F238E27FC236}">
                    <a16:creationId xmlns:a16="http://schemas.microsoft.com/office/drawing/2014/main" id="{64F45C2D-4F51-48F3-9BA2-877E16AAB472}"/>
                  </a:ext>
                </a:extLst>
              </p:cNvPr>
              <p:cNvSpPr>
                <a:spLocks noChangeArrowheads="1"/>
              </p:cNvSpPr>
              <p:nvPr/>
            </p:nvSpPr>
            <p:spPr bwMode="auto">
              <a:xfrm>
                <a:off x="4521"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5" name="Rectangle 1835">
                <a:extLst>
                  <a:ext uri="{FF2B5EF4-FFF2-40B4-BE49-F238E27FC236}">
                    <a16:creationId xmlns:a16="http://schemas.microsoft.com/office/drawing/2014/main" id="{57116190-4B4E-4FC1-8830-EECF0B36274F}"/>
                  </a:ext>
                </a:extLst>
              </p:cNvPr>
              <p:cNvSpPr>
                <a:spLocks noChangeArrowheads="1"/>
              </p:cNvSpPr>
              <p:nvPr/>
            </p:nvSpPr>
            <p:spPr bwMode="auto">
              <a:xfrm>
                <a:off x="334" y="366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Rectangle 1836">
                <a:extLst>
                  <a:ext uri="{FF2B5EF4-FFF2-40B4-BE49-F238E27FC236}">
                    <a16:creationId xmlns:a16="http://schemas.microsoft.com/office/drawing/2014/main" id="{002F4F9A-E79E-425C-A01B-91B28E87E257}"/>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Rectangle 1837">
                <a:extLst>
                  <a:ext uri="{FF2B5EF4-FFF2-40B4-BE49-F238E27FC236}">
                    <a16:creationId xmlns:a16="http://schemas.microsoft.com/office/drawing/2014/main" id="{D29EDD06-8099-4630-AC33-A7750E660798}"/>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Rectangle 1838">
                <a:extLst>
                  <a:ext uri="{FF2B5EF4-FFF2-40B4-BE49-F238E27FC236}">
                    <a16:creationId xmlns:a16="http://schemas.microsoft.com/office/drawing/2014/main" id="{7D6D11C3-D701-498D-928F-FBCC0E863E3A}"/>
                  </a:ext>
                </a:extLst>
              </p:cNvPr>
              <p:cNvSpPr>
                <a:spLocks noChangeArrowheads="1"/>
              </p:cNvSpPr>
              <p:nvPr/>
            </p:nvSpPr>
            <p:spPr bwMode="auto">
              <a:xfrm>
                <a:off x="11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Rectangle 1839">
                <a:extLst>
                  <a:ext uri="{FF2B5EF4-FFF2-40B4-BE49-F238E27FC236}">
                    <a16:creationId xmlns:a16="http://schemas.microsoft.com/office/drawing/2014/main" id="{BA44C16B-73A8-4CCB-9E8C-61304A592669}"/>
                  </a:ext>
                </a:extLst>
              </p:cNvPr>
              <p:cNvSpPr>
                <a:spLocks noChangeArrowheads="1"/>
              </p:cNvSpPr>
              <p:nvPr/>
            </p:nvSpPr>
            <p:spPr bwMode="auto">
              <a:xfrm>
                <a:off x="13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Rectangle 1840">
                <a:extLst>
                  <a:ext uri="{FF2B5EF4-FFF2-40B4-BE49-F238E27FC236}">
                    <a16:creationId xmlns:a16="http://schemas.microsoft.com/office/drawing/2014/main" id="{744E71F3-499A-4703-862B-05BEA8C6D349}"/>
                  </a:ext>
                </a:extLst>
              </p:cNvPr>
              <p:cNvSpPr>
                <a:spLocks noChangeArrowheads="1"/>
              </p:cNvSpPr>
              <p:nvPr/>
            </p:nvSpPr>
            <p:spPr bwMode="auto">
              <a:xfrm>
                <a:off x="13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Rectangle 1841">
                <a:extLst>
                  <a:ext uri="{FF2B5EF4-FFF2-40B4-BE49-F238E27FC236}">
                    <a16:creationId xmlns:a16="http://schemas.microsoft.com/office/drawing/2014/main" id="{B96781C3-860F-4E6E-8CFD-89720406F991}"/>
                  </a:ext>
                </a:extLst>
              </p:cNvPr>
              <p:cNvSpPr>
                <a:spLocks noChangeArrowheads="1"/>
              </p:cNvSpPr>
              <p:nvPr/>
            </p:nvSpPr>
            <p:spPr bwMode="auto">
              <a:xfrm>
                <a:off x="137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Rectangle 1842">
                <a:extLst>
                  <a:ext uri="{FF2B5EF4-FFF2-40B4-BE49-F238E27FC236}">
                    <a16:creationId xmlns:a16="http://schemas.microsoft.com/office/drawing/2014/main" id="{29BB7DF8-90C7-4988-9771-BA1F744BFFD2}"/>
                  </a:ext>
                </a:extLst>
              </p:cNvPr>
              <p:cNvSpPr>
                <a:spLocks noChangeArrowheads="1"/>
              </p:cNvSpPr>
              <p:nvPr/>
            </p:nvSpPr>
            <p:spPr bwMode="auto">
              <a:xfrm>
                <a:off x="15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Rectangle 1843">
                <a:extLst>
                  <a:ext uri="{FF2B5EF4-FFF2-40B4-BE49-F238E27FC236}">
                    <a16:creationId xmlns:a16="http://schemas.microsoft.com/office/drawing/2014/main" id="{1A504ED4-796B-45C5-ADE7-1A20571E847F}"/>
                  </a:ext>
                </a:extLst>
              </p:cNvPr>
              <p:cNvSpPr>
                <a:spLocks noChangeArrowheads="1"/>
              </p:cNvSpPr>
              <p:nvPr/>
            </p:nvSpPr>
            <p:spPr bwMode="auto">
              <a:xfrm>
                <a:off x="15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Rectangle 1844">
                <a:extLst>
                  <a:ext uri="{FF2B5EF4-FFF2-40B4-BE49-F238E27FC236}">
                    <a16:creationId xmlns:a16="http://schemas.microsoft.com/office/drawing/2014/main" id="{162C3554-C5FC-4ADC-B1C3-A70DC46AA128}"/>
                  </a:ext>
                </a:extLst>
              </p:cNvPr>
              <p:cNvSpPr>
                <a:spLocks noChangeArrowheads="1"/>
              </p:cNvSpPr>
              <p:nvPr/>
            </p:nvSpPr>
            <p:spPr bwMode="auto">
              <a:xfrm>
                <a:off x="160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Rectangle 1845">
                <a:extLst>
                  <a:ext uri="{FF2B5EF4-FFF2-40B4-BE49-F238E27FC236}">
                    <a16:creationId xmlns:a16="http://schemas.microsoft.com/office/drawing/2014/main" id="{54447CD9-C38F-41BB-AB7A-1CD3C84AE258}"/>
                  </a:ext>
                </a:extLst>
              </p:cNvPr>
              <p:cNvSpPr>
                <a:spLocks noChangeArrowheads="1"/>
              </p:cNvSpPr>
              <p:nvPr/>
            </p:nvSpPr>
            <p:spPr bwMode="auto">
              <a:xfrm>
                <a:off x="18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Rectangle 1846">
                <a:extLst>
                  <a:ext uri="{FF2B5EF4-FFF2-40B4-BE49-F238E27FC236}">
                    <a16:creationId xmlns:a16="http://schemas.microsoft.com/office/drawing/2014/main" id="{6D05DEA8-65E6-4432-B3CF-74EFE6ABE283}"/>
                  </a:ext>
                </a:extLst>
              </p:cNvPr>
              <p:cNvSpPr>
                <a:spLocks noChangeArrowheads="1"/>
              </p:cNvSpPr>
              <p:nvPr/>
            </p:nvSpPr>
            <p:spPr bwMode="auto">
              <a:xfrm>
                <a:off x="18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Rectangle 1847">
                <a:extLst>
                  <a:ext uri="{FF2B5EF4-FFF2-40B4-BE49-F238E27FC236}">
                    <a16:creationId xmlns:a16="http://schemas.microsoft.com/office/drawing/2014/main" id="{0FA113AC-BD48-4A74-B384-AE968F83C2E0}"/>
                  </a:ext>
                </a:extLst>
              </p:cNvPr>
              <p:cNvSpPr>
                <a:spLocks noChangeArrowheads="1"/>
              </p:cNvSpPr>
              <p:nvPr/>
            </p:nvSpPr>
            <p:spPr bwMode="auto">
              <a:xfrm>
                <a:off x="182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Rectangle 1848">
                <a:extLst>
                  <a:ext uri="{FF2B5EF4-FFF2-40B4-BE49-F238E27FC236}">
                    <a16:creationId xmlns:a16="http://schemas.microsoft.com/office/drawing/2014/main" id="{EF8A7010-22EF-48D1-A6AE-CF4E1F8807EE}"/>
                  </a:ext>
                </a:extLst>
              </p:cNvPr>
              <p:cNvSpPr>
                <a:spLocks noChangeArrowheads="1"/>
              </p:cNvSpPr>
              <p:nvPr/>
            </p:nvSpPr>
            <p:spPr bwMode="auto">
              <a:xfrm>
                <a:off x="204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Rectangle 1849">
                <a:extLst>
                  <a:ext uri="{FF2B5EF4-FFF2-40B4-BE49-F238E27FC236}">
                    <a16:creationId xmlns:a16="http://schemas.microsoft.com/office/drawing/2014/main" id="{9B54E5B7-D6A9-47E8-B929-31B370686956}"/>
                  </a:ext>
                </a:extLst>
              </p:cNvPr>
              <p:cNvSpPr>
                <a:spLocks noChangeArrowheads="1"/>
              </p:cNvSpPr>
              <p:nvPr/>
            </p:nvSpPr>
            <p:spPr bwMode="auto">
              <a:xfrm>
                <a:off x="20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Rectangle 1850">
                <a:extLst>
                  <a:ext uri="{FF2B5EF4-FFF2-40B4-BE49-F238E27FC236}">
                    <a16:creationId xmlns:a16="http://schemas.microsoft.com/office/drawing/2014/main" id="{563635A8-1646-49A0-AE75-32F401FE8C55}"/>
                  </a:ext>
                </a:extLst>
              </p:cNvPr>
              <p:cNvSpPr>
                <a:spLocks noChangeArrowheads="1"/>
              </p:cNvSpPr>
              <p:nvPr/>
            </p:nvSpPr>
            <p:spPr bwMode="auto">
              <a:xfrm>
                <a:off x="20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Rectangle 1851">
                <a:extLst>
                  <a:ext uri="{FF2B5EF4-FFF2-40B4-BE49-F238E27FC236}">
                    <a16:creationId xmlns:a16="http://schemas.microsoft.com/office/drawing/2014/main" id="{D824DDD6-B6D2-4F1A-9D69-A08626C9CE31}"/>
                  </a:ext>
                </a:extLst>
              </p:cNvPr>
              <p:cNvSpPr>
                <a:spLocks noChangeArrowheads="1"/>
              </p:cNvSpPr>
              <p:nvPr/>
            </p:nvSpPr>
            <p:spPr bwMode="auto">
              <a:xfrm>
                <a:off x="22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Rectangle 1852">
                <a:extLst>
                  <a:ext uri="{FF2B5EF4-FFF2-40B4-BE49-F238E27FC236}">
                    <a16:creationId xmlns:a16="http://schemas.microsoft.com/office/drawing/2014/main" id="{EB054A64-CB3D-4A58-9FC5-102E2406F5C6}"/>
                  </a:ext>
                </a:extLst>
              </p:cNvPr>
              <p:cNvSpPr>
                <a:spLocks noChangeArrowheads="1"/>
              </p:cNvSpPr>
              <p:nvPr/>
            </p:nvSpPr>
            <p:spPr bwMode="auto">
              <a:xfrm>
                <a:off x="22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Rectangle 1853">
                <a:extLst>
                  <a:ext uri="{FF2B5EF4-FFF2-40B4-BE49-F238E27FC236}">
                    <a16:creationId xmlns:a16="http://schemas.microsoft.com/office/drawing/2014/main" id="{4E7499C4-EFAB-4E3D-B961-141CE243EFEB}"/>
                  </a:ext>
                </a:extLst>
              </p:cNvPr>
              <p:cNvSpPr>
                <a:spLocks noChangeArrowheads="1"/>
              </p:cNvSpPr>
              <p:nvPr/>
            </p:nvSpPr>
            <p:spPr bwMode="auto">
              <a:xfrm>
                <a:off x="2276"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Rectangle 1854">
                <a:extLst>
                  <a:ext uri="{FF2B5EF4-FFF2-40B4-BE49-F238E27FC236}">
                    <a16:creationId xmlns:a16="http://schemas.microsoft.com/office/drawing/2014/main" id="{FE5ED848-E848-4E2A-9336-DA0D6A92EE86}"/>
                  </a:ext>
                </a:extLst>
              </p:cNvPr>
              <p:cNvSpPr>
                <a:spLocks noChangeArrowheads="1"/>
              </p:cNvSpPr>
              <p:nvPr/>
            </p:nvSpPr>
            <p:spPr bwMode="auto">
              <a:xfrm>
                <a:off x="24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Rectangle 1855">
                <a:extLst>
                  <a:ext uri="{FF2B5EF4-FFF2-40B4-BE49-F238E27FC236}">
                    <a16:creationId xmlns:a16="http://schemas.microsoft.com/office/drawing/2014/main" id="{0611310D-582F-4722-ACAA-D45EE58C92C1}"/>
                  </a:ext>
                </a:extLst>
              </p:cNvPr>
              <p:cNvSpPr>
                <a:spLocks noChangeArrowheads="1"/>
              </p:cNvSpPr>
              <p:nvPr/>
            </p:nvSpPr>
            <p:spPr bwMode="auto">
              <a:xfrm>
                <a:off x="24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Rectangle 1856">
                <a:extLst>
                  <a:ext uri="{FF2B5EF4-FFF2-40B4-BE49-F238E27FC236}">
                    <a16:creationId xmlns:a16="http://schemas.microsoft.com/office/drawing/2014/main" id="{EFD6BE48-145E-4E42-BD95-C79C4A100513}"/>
                  </a:ext>
                </a:extLst>
              </p:cNvPr>
              <p:cNvSpPr>
                <a:spLocks noChangeArrowheads="1"/>
              </p:cNvSpPr>
              <p:nvPr/>
            </p:nvSpPr>
            <p:spPr bwMode="auto">
              <a:xfrm>
                <a:off x="250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Rectangle 1857">
                <a:extLst>
                  <a:ext uri="{FF2B5EF4-FFF2-40B4-BE49-F238E27FC236}">
                    <a16:creationId xmlns:a16="http://schemas.microsoft.com/office/drawing/2014/main" id="{1067C112-4830-475A-9C5B-E344CE9780CC}"/>
                  </a:ext>
                </a:extLst>
              </p:cNvPr>
              <p:cNvSpPr>
                <a:spLocks noChangeArrowheads="1"/>
              </p:cNvSpPr>
              <p:nvPr/>
            </p:nvSpPr>
            <p:spPr bwMode="auto">
              <a:xfrm>
                <a:off x="2511" y="366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Rectangle 1858">
                <a:extLst>
                  <a:ext uri="{FF2B5EF4-FFF2-40B4-BE49-F238E27FC236}">
                    <a16:creationId xmlns:a16="http://schemas.microsoft.com/office/drawing/2014/main" id="{65020BB5-58B3-4BC9-848D-452C4DEFC7AD}"/>
                  </a:ext>
                </a:extLst>
              </p:cNvPr>
              <p:cNvSpPr>
                <a:spLocks noChangeArrowheads="1"/>
              </p:cNvSpPr>
              <p:nvPr/>
            </p:nvSpPr>
            <p:spPr bwMode="auto">
              <a:xfrm>
                <a:off x="27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Rectangle 1859">
                <a:extLst>
                  <a:ext uri="{FF2B5EF4-FFF2-40B4-BE49-F238E27FC236}">
                    <a16:creationId xmlns:a16="http://schemas.microsoft.com/office/drawing/2014/main" id="{01C02866-2B75-4B8C-9813-A8AB1FC8E983}"/>
                  </a:ext>
                </a:extLst>
              </p:cNvPr>
              <p:cNvSpPr>
                <a:spLocks noChangeArrowheads="1"/>
              </p:cNvSpPr>
              <p:nvPr/>
            </p:nvSpPr>
            <p:spPr bwMode="auto">
              <a:xfrm>
                <a:off x="27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Rectangle 1860">
                <a:extLst>
                  <a:ext uri="{FF2B5EF4-FFF2-40B4-BE49-F238E27FC236}">
                    <a16:creationId xmlns:a16="http://schemas.microsoft.com/office/drawing/2014/main" id="{D24DB430-971F-444F-8597-3211B839DF80}"/>
                  </a:ext>
                </a:extLst>
              </p:cNvPr>
              <p:cNvSpPr>
                <a:spLocks noChangeArrowheads="1"/>
              </p:cNvSpPr>
              <p:nvPr/>
            </p:nvSpPr>
            <p:spPr bwMode="auto">
              <a:xfrm>
                <a:off x="2727"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Rectangle 1861">
                <a:extLst>
                  <a:ext uri="{FF2B5EF4-FFF2-40B4-BE49-F238E27FC236}">
                    <a16:creationId xmlns:a16="http://schemas.microsoft.com/office/drawing/2014/main" id="{5B210AAE-AEBF-409F-812C-F2720D7F5D2F}"/>
                  </a:ext>
                </a:extLst>
              </p:cNvPr>
              <p:cNvSpPr>
                <a:spLocks noChangeArrowheads="1"/>
              </p:cNvSpPr>
              <p:nvPr/>
            </p:nvSpPr>
            <p:spPr bwMode="auto">
              <a:xfrm>
                <a:off x="29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Rectangle 1862">
                <a:extLst>
                  <a:ext uri="{FF2B5EF4-FFF2-40B4-BE49-F238E27FC236}">
                    <a16:creationId xmlns:a16="http://schemas.microsoft.com/office/drawing/2014/main" id="{48DC348B-C407-426D-876C-01748F6C3975}"/>
                  </a:ext>
                </a:extLst>
              </p:cNvPr>
              <p:cNvSpPr>
                <a:spLocks noChangeArrowheads="1"/>
              </p:cNvSpPr>
              <p:nvPr/>
            </p:nvSpPr>
            <p:spPr bwMode="auto">
              <a:xfrm>
                <a:off x="29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Rectangle 1863">
                <a:extLst>
                  <a:ext uri="{FF2B5EF4-FFF2-40B4-BE49-F238E27FC236}">
                    <a16:creationId xmlns:a16="http://schemas.microsoft.com/office/drawing/2014/main" id="{53881913-71A6-42A2-B091-3D53314CB973}"/>
                  </a:ext>
                </a:extLst>
              </p:cNvPr>
              <p:cNvSpPr>
                <a:spLocks noChangeArrowheads="1"/>
              </p:cNvSpPr>
              <p:nvPr/>
            </p:nvSpPr>
            <p:spPr bwMode="auto">
              <a:xfrm>
                <a:off x="295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Rectangle 1864">
                <a:extLst>
                  <a:ext uri="{FF2B5EF4-FFF2-40B4-BE49-F238E27FC236}">
                    <a16:creationId xmlns:a16="http://schemas.microsoft.com/office/drawing/2014/main" id="{42D9E8F1-36BA-49FB-ADEC-EA7337EF5BDF}"/>
                  </a:ext>
                </a:extLst>
              </p:cNvPr>
              <p:cNvSpPr>
                <a:spLocks noChangeArrowheads="1"/>
              </p:cNvSpPr>
              <p:nvPr/>
            </p:nvSpPr>
            <p:spPr bwMode="auto">
              <a:xfrm>
                <a:off x="316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Rectangle 1865">
                <a:extLst>
                  <a:ext uri="{FF2B5EF4-FFF2-40B4-BE49-F238E27FC236}">
                    <a16:creationId xmlns:a16="http://schemas.microsoft.com/office/drawing/2014/main" id="{0FCFEA2E-07B7-4843-B26D-92B3624A70A0}"/>
                  </a:ext>
                </a:extLst>
              </p:cNvPr>
              <p:cNvSpPr>
                <a:spLocks noChangeArrowheads="1"/>
              </p:cNvSpPr>
              <p:nvPr/>
            </p:nvSpPr>
            <p:spPr bwMode="auto">
              <a:xfrm>
                <a:off x="316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Rectangle 1866">
                <a:extLst>
                  <a:ext uri="{FF2B5EF4-FFF2-40B4-BE49-F238E27FC236}">
                    <a16:creationId xmlns:a16="http://schemas.microsoft.com/office/drawing/2014/main" id="{375E1D17-C2F6-40CB-83EA-6E1F85558923}"/>
                  </a:ext>
                </a:extLst>
              </p:cNvPr>
              <p:cNvSpPr>
                <a:spLocks noChangeArrowheads="1"/>
              </p:cNvSpPr>
              <p:nvPr/>
            </p:nvSpPr>
            <p:spPr bwMode="auto">
              <a:xfrm>
                <a:off x="317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Rectangle 1867">
                <a:extLst>
                  <a:ext uri="{FF2B5EF4-FFF2-40B4-BE49-F238E27FC236}">
                    <a16:creationId xmlns:a16="http://schemas.microsoft.com/office/drawing/2014/main" id="{A9CEB0AF-EC38-45C3-88D3-FBE05E28E363}"/>
                  </a:ext>
                </a:extLst>
              </p:cNvPr>
              <p:cNvSpPr>
                <a:spLocks noChangeArrowheads="1"/>
              </p:cNvSpPr>
              <p:nvPr/>
            </p:nvSpPr>
            <p:spPr bwMode="auto">
              <a:xfrm>
                <a:off x="33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Rectangle 1868">
                <a:extLst>
                  <a:ext uri="{FF2B5EF4-FFF2-40B4-BE49-F238E27FC236}">
                    <a16:creationId xmlns:a16="http://schemas.microsoft.com/office/drawing/2014/main" id="{9CD6B374-2AA5-49B0-B50B-5A9E9CBB4237}"/>
                  </a:ext>
                </a:extLst>
              </p:cNvPr>
              <p:cNvSpPr>
                <a:spLocks noChangeArrowheads="1"/>
              </p:cNvSpPr>
              <p:nvPr/>
            </p:nvSpPr>
            <p:spPr bwMode="auto">
              <a:xfrm>
                <a:off x="33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Rectangle 1869">
                <a:extLst>
                  <a:ext uri="{FF2B5EF4-FFF2-40B4-BE49-F238E27FC236}">
                    <a16:creationId xmlns:a16="http://schemas.microsoft.com/office/drawing/2014/main" id="{47DE31E5-2598-4A85-923E-B63DA9269C54}"/>
                  </a:ext>
                </a:extLst>
              </p:cNvPr>
              <p:cNvSpPr>
                <a:spLocks noChangeArrowheads="1"/>
              </p:cNvSpPr>
              <p:nvPr/>
            </p:nvSpPr>
            <p:spPr bwMode="auto">
              <a:xfrm>
                <a:off x="3401"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Rectangle 1870">
                <a:extLst>
                  <a:ext uri="{FF2B5EF4-FFF2-40B4-BE49-F238E27FC236}">
                    <a16:creationId xmlns:a16="http://schemas.microsoft.com/office/drawing/2014/main" id="{40F67840-CCCA-4E4A-BACB-9F1974BCAD59}"/>
                  </a:ext>
                </a:extLst>
              </p:cNvPr>
              <p:cNvSpPr>
                <a:spLocks noChangeArrowheads="1"/>
              </p:cNvSpPr>
              <p:nvPr/>
            </p:nvSpPr>
            <p:spPr bwMode="auto">
              <a:xfrm>
                <a:off x="3617" y="367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Rectangle 1871">
                <a:extLst>
                  <a:ext uri="{FF2B5EF4-FFF2-40B4-BE49-F238E27FC236}">
                    <a16:creationId xmlns:a16="http://schemas.microsoft.com/office/drawing/2014/main" id="{473AA799-24A4-4651-A3CD-40B5F9FECE95}"/>
                  </a:ext>
                </a:extLst>
              </p:cNvPr>
              <p:cNvSpPr>
                <a:spLocks noChangeArrowheads="1"/>
              </p:cNvSpPr>
              <p:nvPr/>
            </p:nvSpPr>
            <p:spPr bwMode="auto">
              <a:xfrm>
                <a:off x="3617" y="366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Rectangle 1872">
                <a:extLst>
                  <a:ext uri="{FF2B5EF4-FFF2-40B4-BE49-F238E27FC236}">
                    <a16:creationId xmlns:a16="http://schemas.microsoft.com/office/drawing/2014/main" id="{579C2ECB-5870-4DC4-BBA7-DB9FD61F483C}"/>
                  </a:ext>
                </a:extLst>
              </p:cNvPr>
              <p:cNvSpPr>
                <a:spLocks noChangeArrowheads="1"/>
              </p:cNvSpPr>
              <p:nvPr/>
            </p:nvSpPr>
            <p:spPr bwMode="auto">
              <a:xfrm>
                <a:off x="362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Rectangle 1873">
                <a:extLst>
                  <a:ext uri="{FF2B5EF4-FFF2-40B4-BE49-F238E27FC236}">
                    <a16:creationId xmlns:a16="http://schemas.microsoft.com/office/drawing/2014/main" id="{2F029E3E-A58D-4FB9-BA8C-92F9324B0144}"/>
                  </a:ext>
                </a:extLst>
              </p:cNvPr>
              <p:cNvSpPr>
                <a:spLocks noChangeArrowheads="1"/>
              </p:cNvSpPr>
              <p:nvPr/>
            </p:nvSpPr>
            <p:spPr bwMode="auto">
              <a:xfrm>
                <a:off x="38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Rectangle 1874">
                <a:extLst>
                  <a:ext uri="{FF2B5EF4-FFF2-40B4-BE49-F238E27FC236}">
                    <a16:creationId xmlns:a16="http://schemas.microsoft.com/office/drawing/2014/main" id="{1E65C367-4AE8-4D79-BFDA-D18B507E7A93}"/>
                  </a:ext>
                </a:extLst>
              </p:cNvPr>
              <p:cNvSpPr>
                <a:spLocks noChangeArrowheads="1"/>
              </p:cNvSpPr>
              <p:nvPr/>
            </p:nvSpPr>
            <p:spPr bwMode="auto">
              <a:xfrm>
                <a:off x="38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Rectangle 1875">
                <a:extLst>
                  <a:ext uri="{FF2B5EF4-FFF2-40B4-BE49-F238E27FC236}">
                    <a16:creationId xmlns:a16="http://schemas.microsoft.com/office/drawing/2014/main" id="{3CE0BBC6-1769-4B17-87EF-A8C5719EB28F}"/>
                  </a:ext>
                </a:extLst>
              </p:cNvPr>
              <p:cNvSpPr>
                <a:spLocks noChangeArrowheads="1"/>
              </p:cNvSpPr>
              <p:nvPr/>
            </p:nvSpPr>
            <p:spPr bwMode="auto">
              <a:xfrm>
                <a:off x="385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Rectangle 1876">
                <a:extLst>
                  <a:ext uri="{FF2B5EF4-FFF2-40B4-BE49-F238E27FC236}">
                    <a16:creationId xmlns:a16="http://schemas.microsoft.com/office/drawing/2014/main" id="{10182B26-2791-4158-AD8C-81BED900F79D}"/>
                  </a:ext>
                </a:extLst>
              </p:cNvPr>
              <p:cNvSpPr>
                <a:spLocks noChangeArrowheads="1"/>
              </p:cNvSpPr>
              <p:nvPr/>
            </p:nvSpPr>
            <p:spPr bwMode="auto">
              <a:xfrm>
                <a:off x="3862" y="366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Rectangle 1877">
                <a:extLst>
                  <a:ext uri="{FF2B5EF4-FFF2-40B4-BE49-F238E27FC236}">
                    <a16:creationId xmlns:a16="http://schemas.microsoft.com/office/drawing/2014/main" id="{D3EB39FB-EB87-4BC6-9A95-096A5CF3BE5D}"/>
                  </a:ext>
                </a:extLst>
              </p:cNvPr>
              <p:cNvSpPr>
                <a:spLocks noChangeArrowheads="1"/>
              </p:cNvSpPr>
              <p:nvPr/>
            </p:nvSpPr>
            <p:spPr bwMode="auto">
              <a:xfrm>
                <a:off x="51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Rectangle 1878">
                <a:extLst>
                  <a:ext uri="{FF2B5EF4-FFF2-40B4-BE49-F238E27FC236}">
                    <a16:creationId xmlns:a16="http://schemas.microsoft.com/office/drawing/2014/main" id="{F7B615FF-F5F2-4EE0-8070-B9BFD6C45FA6}"/>
                  </a:ext>
                </a:extLst>
              </p:cNvPr>
              <p:cNvSpPr>
                <a:spLocks noChangeArrowheads="1"/>
              </p:cNvSpPr>
              <p:nvPr/>
            </p:nvSpPr>
            <p:spPr bwMode="auto">
              <a:xfrm>
                <a:off x="51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Rectangle 1879">
                <a:extLst>
                  <a:ext uri="{FF2B5EF4-FFF2-40B4-BE49-F238E27FC236}">
                    <a16:creationId xmlns:a16="http://schemas.microsoft.com/office/drawing/2014/main" id="{77CAF700-9466-4437-B964-90E375BB1E9E}"/>
                  </a:ext>
                </a:extLst>
              </p:cNvPr>
              <p:cNvSpPr>
                <a:spLocks noChangeArrowheads="1"/>
              </p:cNvSpPr>
              <p:nvPr/>
            </p:nvSpPr>
            <p:spPr bwMode="auto">
              <a:xfrm>
                <a:off x="334" y="3672"/>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Rectangle 1880">
                <a:extLst>
                  <a:ext uri="{FF2B5EF4-FFF2-40B4-BE49-F238E27FC236}">
                    <a16:creationId xmlns:a16="http://schemas.microsoft.com/office/drawing/2014/main" id="{382FBA9E-ED34-48B0-86DF-44EDE88FF257}"/>
                  </a:ext>
                </a:extLst>
              </p:cNvPr>
              <p:cNvSpPr>
                <a:spLocks noChangeArrowheads="1"/>
              </p:cNvSpPr>
              <p:nvPr/>
            </p:nvSpPr>
            <p:spPr bwMode="auto">
              <a:xfrm>
                <a:off x="11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Rectangle 1881">
                <a:extLst>
                  <a:ext uri="{FF2B5EF4-FFF2-40B4-BE49-F238E27FC236}">
                    <a16:creationId xmlns:a16="http://schemas.microsoft.com/office/drawing/2014/main" id="{462B29F9-FE5E-4059-A69C-10E0A0EFC5FC}"/>
                  </a:ext>
                </a:extLst>
              </p:cNvPr>
              <p:cNvSpPr>
                <a:spLocks noChangeArrowheads="1"/>
              </p:cNvSpPr>
              <p:nvPr/>
            </p:nvSpPr>
            <p:spPr bwMode="auto">
              <a:xfrm>
                <a:off x="13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Rectangle 1882">
                <a:extLst>
                  <a:ext uri="{FF2B5EF4-FFF2-40B4-BE49-F238E27FC236}">
                    <a16:creationId xmlns:a16="http://schemas.microsoft.com/office/drawing/2014/main" id="{2E38D1F1-C2A0-4087-B0B5-51A189021F66}"/>
                  </a:ext>
                </a:extLst>
              </p:cNvPr>
              <p:cNvSpPr>
                <a:spLocks noChangeArrowheads="1"/>
              </p:cNvSpPr>
              <p:nvPr/>
            </p:nvSpPr>
            <p:spPr bwMode="auto">
              <a:xfrm>
                <a:off x="15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Rectangle 1883">
                <a:extLst>
                  <a:ext uri="{FF2B5EF4-FFF2-40B4-BE49-F238E27FC236}">
                    <a16:creationId xmlns:a16="http://schemas.microsoft.com/office/drawing/2014/main" id="{36798E81-8CB1-45C2-9DA0-FCF2F5087E7B}"/>
                  </a:ext>
                </a:extLst>
              </p:cNvPr>
              <p:cNvSpPr>
                <a:spLocks noChangeArrowheads="1"/>
              </p:cNvSpPr>
              <p:nvPr/>
            </p:nvSpPr>
            <p:spPr bwMode="auto">
              <a:xfrm>
                <a:off x="18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Rectangle 1884">
                <a:extLst>
                  <a:ext uri="{FF2B5EF4-FFF2-40B4-BE49-F238E27FC236}">
                    <a16:creationId xmlns:a16="http://schemas.microsoft.com/office/drawing/2014/main" id="{619A382B-8397-40B9-AC8E-E2005E7C9A7B}"/>
                  </a:ext>
                </a:extLst>
              </p:cNvPr>
              <p:cNvSpPr>
                <a:spLocks noChangeArrowheads="1"/>
              </p:cNvSpPr>
              <p:nvPr/>
            </p:nvSpPr>
            <p:spPr bwMode="auto">
              <a:xfrm>
                <a:off x="20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Rectangle 1885">
                <a:extLst>
                  <a:ext uri="{FF2B5EF4-FFF2-40B4-BE49-F238E27FC236}">
                    <a16:creationId xmlns:a16="http://schemas.microsoft.com/office/drawing/2014/main" id="{F89665C8-5EBC-44E5-AA0D-9EA700047BD1}"/>
                  </a:ext>
                </a:extLst>
              </p:cNvPr>
              <p:cNvSpPr>
                <a:spLocks noChangeArrowheads="1"/>
              </p:cNvSpPr>
              <p:nvPr/>
            </p:nvSpPr>
            <p:spPr bwMode="auto">
              <a:xfrm>
                <a:off x="22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Rectangle 1886">
                <a:extLst>
                  <a:ext uri="{FF2B5EF4-FFF2-40B4-BE49-F238E27FC236}">
                    <a16:creationId xmlns:a16="http://schemas.microsoft.com/office/drawing/2014/main" id="{1D7B511E-2972-4CC8-B0BB-387BDD6B9ACE}"/>
                  </a:ext>
                </a:extLst>
              </p:cNvPr>
              <p:cNvSpPr>
                <a:spLocks noChangeArrowheads="1"/>
              </p:cNvSpPr>
              <p:nvPr/>
            </p:nvSpPr>
            <p:spPr bwMode="auto">
              <a:xfrm>
                <a:off x="24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Rectangle 1887">
                <a:extLst>
                  <a:ext uri="{FF2B5EF4-FFF2-40B4-BE49-F238E27FC236}">
                    <a16:creationId xmlns:a16="http://schemas.microsoft.com/office/drawing/2014/main" id="{FB1F2827-D757-4D5D-AAD3-5B45C5DACD8F}"/>
                  </a:ext>
                </a:extLst>
              </p:cNvPr>
              <p:cNvSpPr>
                <a:spLocks noChangeArrowheads="1"/>
              </p:cNvSpPr>
              <p:nvPr/>
            </p:nvSpPr>
            <p:spPr bwMode="auto">
              <a:xfrm>
                <a:off x="27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Rectangle 1888">
                <a:extLst>
                  <a:ext uri="{FF2B5EF4-FFF2-40B4-BE49-F238E27FC236}">
                    <a16:creationId xmlns:a16="http://schemas.microsoft.com/office/drawing/2014/main" id="{B5CB07C2-F57A-434D-BA37-694DC34DB1E2}"/>
                  </a:ext>
                </a:extLst>
              </p:cNvPr>
              <p:cNvSpPr>
                <a:spLocks noChangeArrowheads="1"/>
              </p:cNvSpPr>
              <p:nvPr/>
            </p:nvSpPr>
            <p:spPr bwMode="auto">
              <a:xfrm>
                <a:off x="29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Rectangle 1889">
                <a:extLst>
                  <a:ext uri="{FF2B5EF4-FFF2-40B4-BE49-F238E27FC236}">
                    <a16:creationId xmlns:a16="http://schemas.microsoft.com/office/drawing/2014/main" id="{177DAFC8-F349-420C-B22D-1FFFFA69301C}"/>
                  </a:ext>
                </a:extLst>
              </p:cNvPr>
              <p:cNvSpPr>
                <a:spLocks noChangeArrowheads="1"/>
              </p:cNvSpPr>
              <p:nvPr/>
            </p:nvSpPr>
            <p:spPr bwMode="auto">
              <a:xfrm>
                <a:off x="316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Rectangle 1890">
                <a:extLst>
                  <a:ext uri="{FF2B5EF4-FFF2-40B4-BE49-F238E27FC236}">
                    <a16:creationId xmlns:a16="http://schemas.microsoft.com/office/drawing/2014/main" id="{CCD580DF-D449-4893-9E79-8E6952BA491F}"/>
                  </a:ext>
                </a:extLst>
              </p:cNvPr>
              <p:cNvSpPr>
                <a:spLocks noChangeArrowheads="1"/>
              </p:cNvSpPr>
              <p:nvPr/>
            </p:nvSpPr>
            <p:spPr bwMode="auto">
              <a:xfrm>
                <a:off x="33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Rectangle 1891">
                <a:extLst>
                  <a:ext uri="{FF2B5EF4-FFF2-40B4-BE49-F238E27FC236}">
                    <a16:creationId xmlns:a16="http://schemas.microsoft.com/office/drawing/2014/main" id="{C9BD554B-4E69-4E39-8084-3B5E9E4EEAE3}"/>
                  </a:ext>
                </a:extLst>
              </p:cNvPr>
              <p:cNvSpPr>
                <a:spLocks noChangeArrowheads="1"/>
              </p:cNvSpPr>
              <p:nvPr/>
            </p:nvSpPr>
            <p:spPr bwMode="auto">
              <a:xfrm>
                <a:off x="3617" y="3672"/>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Rectangle 1892">
                <a:extLst>
                  <a:ext uri="{FF2B5EF4-FFF2-40B4-BE49-F238E27FC236}">
                    <a16:creationId xmlns:a16="http://schemas.microsoft.com/office/drawing/2014/main" id="{67EB34A1-7BB5-46B4-9652-EC005D2E6512}"/>
                  </a:ext>
                </a:extLst>
              </p:cNvPr>
              <p:cNvSpPr>
                <a:spLocks noChangeArrowheads="1"/>
              </p:cNvSpPr>
              <p:nvPr/>
            </p:nvSpPr>
            <p:spPr bwMode="auto">
              <a:xfrm>
                <a:off x="38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Rectangle 1893">
                <a:extLst>
                  <a:ext uri="{FF2B5EF4-FFF2-40B4-BE49-F238E27FC236}">
                    <a16:creationId xmlns:a16="http://schemas.microsoft.com/office/drawing/2014/main" id="{FE2C15F2-DF1C-4843-8142-2EE04A4BF3C7}"/>
                  </a:ext>
                </a:extLst>
              </p:cNvPr>
              <p:cNvSpPr>
                <a:spLocks noChangeArrowheads="1"/>
              </p:cNvSpPr>
              <p:nvPr/>
            </p:nvSpPr>
            <p:spPr bwMode="auto">
              <a:xfrm>
                <a:off x="51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Rectangle 1894">
                <a:extLst>
                  <a:ext uri="{FF2B5EF4-FFF2-40B4-BE49-F238E27FC236}">
                    <a16:creationId xmlns:a16="http://schemas.microsoft.com/office/drawing/2014/main" id="{F4C70892-9036-4EC3-A42C-5D8FB3616346}"/>
                  </a:ext>
                </a:extLst>
              </p:cNvPr>
              <p:cNvSpPr>
                <a:spLocks noChangeArrowheads="1"/>
              </p:cNvSpPr>
              <p:nvPr/>
            </p:nvSpPr>
            <p:spPr bwMode="auto">
              <a:xfrm>
                <a:off x="1151"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Rectangle 1895">
                <a:extLst>
                  <a:ext uri="{FF2B5EF4-FFF2-40B4-BE49-F238E27FC236}">
                    <a16:creationId xmlns:a16="http://schemas.microsoft.com/office/drawing/2014/main" id="{30A6F5E2-E288-4091-943D-C4233515A9DD}"/>
                  </a:ext>
                </a:extLst>
              </p:cNvPr>
              <p:cNvSpPr>
                <a:spLocks noChangeArrowheads="1"/>
              </p:cNvSpPr>
              <p:nvPr/>
            </p:nvSpPr>
            <p:spPr bwMode="auto">
              <a:xfrm>
                <a:off x="115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Rectangle 1896">
                <a:extLst>
                  <a:ext uri="{FF2B5EF4-FFF2-40B4-BE49-F238E27FC236}">
                    <a16:creationId xmlns:a16="http://schemas.microsoft.com/office/drawing/2014/main" id="{B962B1B3-D4CE-428A-A776-DDEA50D0836B}"/>
                  </a:ext>
                </a:extLst>
              </p:cNvPr>
              <p:cNvSpPr>
                <a:spLocks noChangeArrowheads="1"/>
              </p:cNvSpPr>
              <p:nvPr/>
            </p:nvSpPr>
            <p:spPr bwMode="auto">
              <a:xfrm>
                <a:off x="13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Rectangle 1897">
                <a:extLst>
                  <a:ext uri="{FF2B5EF4-FFF2-40B4-BE49-F238E27FC236}">
                    <a16:creationId xmlns:a16="http://schemas.microsoft.com/office/drawing/2014/main" id="{76284432-7861-4976-ACEF-74B106A390FE}"/>
                  </a:ext>
                </a:extLst>
              </p:cNvPr>
              <p:cNvSpPr>
                <a:spLocks noChangeArrowheads="1"/>
              </p:cNvSpPr>
              <p:nvPr/>
            </p:nvSpPr>
            <p:spPr bwMode="auto">
              <a:xfrm>
                <a:off x="1151"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Rectangle 1898">
                <a:extLst>
                  <a:ext uri="{FF2B5EF4-FFF2-40B4-BE49-F238E27FC236}">
                    <a16:creationId xmlns:a16="http://schemas.microsoft.com/office/drawing/2014/main" id="{EFD00772-A301-4281-837B-4A597F47E3E9}"/>
                  </a:ext>
                </a:extLst>
              </p:cNvPr>
              <p:cNvSpPr>
                <a:spLocks noChangeArrowheads="1"/>
              </p:cNvSpPr>
              <p:nvPr/>
            </p:nvSpPr>
            <p:spPr bwMode="auto">
              <a:xfrm>
                <a:off x="118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Rectangle 1899">
                <a:extLst>
                  <a:ext uri="{FF2B5EF4-FFF2-40B4-BE49-F238E27FC236}">
                    <a16:creationId xmlns:a16="http://schemas.microsoft.com/office/drawing/2014/main" id="{CD38A1FE-BFC9-402F-9B54-71C9B63EFE59}"/>
                  </a:ext>
                </a:extLst>
              </p:cNvPr>
              <p:cNvSpPr>
                <a:spLocks noChangeArrowheads="1"/>
              </p:cNvSpPr>
              <p:nvPr/>
            </p:nvSpPr>
            <p:spPr bwMode="auto">
              <a:xfrm>
                <a:off x="11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0" name="Rectangle 1900">
                <a:extLst>
                  <a:ext uri="{FF2B5EF4-FFF2-40B4-BE49-F238E27FC236}">
                    <a16:creationId xmlns:a16="http://schemas.microsoft.com/office/drawing/2014/main" id="{28A6E454-8037-41FF-AB2F-CA24535577A0}"/>
                  </a:ext>
                </a:extLst>
              </p:cNvPr>
              <p:cNvSpPr>
                <a:spLocks noChangeArrowheads="1"/>
              </p:cNvSpPr>
              <p:nvPr/>
            </p:nvSpPr>
            <p:spPr bwMode="auto">
              <a:xfrm>
                <a:off x="1376"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Rectangle 1901">
                <a:extLst>
                  <a:ext uri="{FF2B5EF4-FFF2-40B4-BE49-F238E27FC236}">
                    <a16:creationId xmlns:a16="http://schemas.microsoft.com/office/drawing/2014/main" id="{DA6C55FD-C59E-4803-8799-A1B87DDAD7C0}"/>
                  </a:ext>
                </a:extLst>
              </p:cNvPr>
              <p:cNvSpPr>
                <a:spLocks noChangeArrowheads="1"/>
              </p:cNvSpPr>
              <p:nvPr/>
            </p:nvSpPr>
            <p:spPr bwMode="auto">
              <a:xfrm>
                <a:off x="1376"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Rectangle 1902">
                <a:extLst>
                  <a:ext uri="{FF2B5EF4-FFF2-40B4-BE49-F238E27FC236}">
                    <a16:creationId xmlns:a16="http://schemas.microsoft.com/office/drawing/2014/main" id="{D747B7CF-4402-4746-900E-80C7C9DA0617}"/>
                  </a:ext>
                </a:extLst>
              </p:cNvPr>
              <p:cNvSpPr>
                <a:spLocks noChangeArrowheads="1"/>
              </p:cNvSpPr>
              <p:nvPr/>
            </p:nvSpPr>
            <p:spPr bwMode="auto">
              <a:xfrm>
                <a:off x="155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Rectangle 1903">
                <a:extLst>
                  <a:ext uri="{FF2B5EF4-FFF2-40B4-BE49-F238E27FC236}">
                    <a16:creationId xmlns:a16="http://schemas.microsoft.com/office/drawing/2014/main" id="{08EAC30A-2A88-4440-BC36-4CEAD33F719E}"/>
                  </a:ext>
                </a:extLst>
              </p:cNvPr>
              <p:cNvSpPr>
                <a:spLocks noChangeArrowheads="1"/>
              </p:cNvSpPr>
              <p:nvPr/>
            </p:nvSpPr>
            <p:spPr bwMode="auto">
              <a:xfrm>
                <a:off x="1376"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Rectangle 1904">
                <a:extLst>
                  <a:ext uri="{FF2B5EF4-FFF2-40B4-BE49-F238E27FC236}">
                    <a16:creationId xmlns:a16="http://schemas.microsoft.com/office/drawing/2014/main" id="{5B854F30-0B39-46EF-869B-E3604C22999B}"/>
                  </a:ext>
                </a:extLst>
              </p:cNvPr>
              <p:cNvSpPr>
                <a:spLocks noChangeArrowheads="1"/>
              </p:cNvSpPr>
              <p:nvPr/>
            </p:nvSpPr>
            <p:spPr bwMode="auto">
              <a:xfrm>
                <a:off x="14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Rectangle 1905">
                <a:extLst>
                  <a:ext uri="{FF2B5EF4-FFF2-40B4-BE49-F238E27FC236}">
                    <a16:creationId xmlns:a16="http://schemas.microsoft.com/office/drawing/2014/main" id="{FB6FBC5C-A292-4C31-A06C-5F11CE3469D7}"/>
                  </a:ext>
                </a:extLst>
              </p:cNvPr>
              <p:cNvSpPr>
                <a:spLocks noChangeArrowheads="1"/>
              </p:cNvSpPr>
              <p:nvPr/>
            </p:nvSpPr>
            <p:spPr bwMode="auto">
              <a:xfrm>
                <a:off x="14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6" name="Rectangle 1906">
                <a:extLst>
                  <a:ext uri="{FF2B5EF4-FFF2-40B4-BE49-F238E27FC236}">
                    <a16:creationId xmlns:a16="http://schemas.microsoft.com/office/drawing/2014/main" id="{16CD1E25-547A-4D23-8DAD-A32B3EFE2450}"/>
                  </a:ext>
                </a:extLst>
              </p:cNvPr>
              <p:cNvSpPr>
                <a:spLocks noChangeArrowheads="1"/>
              </p:cNvSpPr>
              <p:nvPr/>
            </p:nvSpPr>
            <p:spPr bwMode="auto">
              <a:xfrm>
                <a:off x="160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Rectangle 1907">
                <a:extLst>
                  <a:ext uri="{FF2B5EF4-FFF2-40B4-BE49-F238E27FC236}">
                    <a16:creationId xmlns:a16="http://schemas.microsoft.com/office/drawing/2014/main" id="{573D9FE0-DBE9-4BD0-A5BD-3664F96190CC}"/>
                  </a:ext>
                </a:extLst>
              </p:cNvPr>
              <p:cNvSpPr>
                <a:spLocks noChangeArrowheads="1"/>
              </p:cNvSpPr>
              <p:nvPr/>
            </p:nvSpPr>
            <p:spPr bwMode="auto">
              <a:xfrm>
                <a:off x="16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Rectangle 1908">
                <a:extLst>
                  <a:ext uri="{FF2B5EF4-FFF2-40B4-BE49-F238E27FC236}">
                    <a16:creationId xmlns:a16="http://schemas.microsoft.com/office/drawing/2014/main" id="{59C315C2-C231-4258-8EDE-57535B83707B}"/>
                  </a:ext>
                </a:extLst>
              </p:cNvPr>
              <p:cNvSpPr>
                <a:spLocks noChangeArrowheads="1"/>
              </p:cNvSpPr>
              <p:nvPr/>
            </p:nvSpPr>
            <p:spPr bwMode="auto">
              <a:xfrm>
                <a:off x="178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Rectangle 1909">
                <a:extLst>
                  <a:ext uri="{FF2B5EF4-FFF2-40B4-BE49-F238E27FC236}">
                    <a16:creationId xmlns:a16="http://schemas.microsoft.com/office/drawing/2014/main" id="{320B25AC-2E91-4849-AAEF-9900F527A4F3}"/>
                  </a:ext>
                </a:extLst>
              </p:cNvPr>
              <p:cNvSpPr>
                <a:spLocks noChangeArrowheads="1"/>
              </p:cNvSpPr>
              <p:nvPr/>
            </p:nvSpPr>
            <p:spPr bwMode="auto">
              <a:xfrm>
                <a:off x="160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Rectangle 1910">
                <a:extLst>
                  <a:ext uri="{FF2B5EF4-FFF2-40B4-BE49-F238E27FC236}">
                    <a16:creationId xmlns:a16="http://schemas.microsoft.com/office/drawing/2014/main" id="{2B19E691-5B0E-4D85-80C8-9120DFA7DCE6}"/>
                  </a:ext>
                </a:extLst>
              </p:cNvPr>
              <p:cNvSpPr>
                <a:spLocks noChangeArrowheads="1"/>
              </p:cNvSpPr>
              <p:nvPr/>
            </p:nvSpPr>
            <p:spPr bwMode="auto">
              <a:xfrm>
                <a:off x="16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Rectangle 1911">
                <a:extLst>
                  <a:ext uri="{FF2B5EF4-FFF2-40B4-BE49-F238E27FC236}">
                    <a16:creationId xmlns:a16="http://schemas.microsoft.com/office/drawing/2014/main" id="{09148254-4C43-4C74-A068-BB533398696F}"/>
                  </a:ext>
                </a:extLst>
              </p:cNvPr>
              <p:cNvSpPr>
                <a:spLocks noChangeArrowheads="1"/>
              </p:cNvSpPr>
              <p:nvPr/>
            </p:nvSpPr>
            <p:spPr bwMode="auto">
              <a:xfrm>
                <a:off x="16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2" name="Rectangle 1912">
                <a:extLst>
                  <a:ext uri="{FF2B5EF4-FFF2-40B4-BE49-F238E27FC236}">
                    <a16:creationId xmlns:a16="http://schemas.microsoft.com/office/drawing/2014/main" id="{9399174E-AA64-4324-95F7-1D2B2A77E582}"/>
                  </a:ext>
                </a:extLst>
              </p:cNvPr>
              <p:cNvSpPr>
                <a:spLocks noChangeArrowheads="1"/>
              </p:cNvSpPr>
              <p:nvPr/>
            </p:nvSpPr>
            <p:spPr bwMode="auto">
              <a:xfrm>
                <a:off x="182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Rectangle 1913">
                <a:extLst>
                  <a:ext uri="{FF2B5EF4-FFF2-40B4-BE49-F238E27FC236}">
                    <a16:creationId xmlns:a16="http://schemas.microsoft.com/office/drawing/2014/main" id="{0C44454E-B83B-4452-8329-1001FAF33D42}"/>
                  </a:ext>
                </a:extLst>
              </p:cNvPr>
              <p:cNvSpPr>
                <a:spLocks noChangeArrowheads="1"/>
              </p:cNvSpPr>
              <p:nvPr/>
            </p:nvSpPr>
            <p:spPr bwMode="auto">
              <a:xfrm>
                <a:off x="18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Rectangle 1914">
                <a:extLst>
                  <a:ext uri="{FF2B5EF4-FFF2-40B4-BE49-F238E27FC236}">
                    <a16:creationId xmlns:a16="http://schemas.microsoft.com/office/drawing/2014/main" id="{9F8FF2B7-7FFC-4A57-997C-3F8236CA4407}"/>
                  </a:ext>
                </a:extLst>
              </p:cNvPr>
              <p:cNvSpPr>
                <a:spLocks noChangeArrowheads="1"/>
              </p:cNvSpPr>
              <p:nvPr/>
            </p:nvSpPr>
            <p:spPr bwMode="auto">
              <a:xfrm>
                <a:off x="200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Rectangle 1915">
                <a:extLst>
                  <a:ext uri="{FF2B5EF4-FFF2-40B4-BE49-F238E27FC236}">
                    <a16:creationId xmlns:a16="http://schemas.microsoft.com/office/drawing/2014/main" id="{F838B89C-490F-4A61-92CA-AA304DE145DF}"/>
                  </a:ext>
                </a:extLst>
              </p:cNvPr>
              <p:cNvSpPr>
                <a:spLocks noChangeArrowheads="1"/>
              </p:cNvSpPr>
              <p:nvPr/>
            </p:nvSpPr>
            <p:spPr bwMode="auto">
              <a:xfrm>
                <a:off x="182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Rectangle 1916">
                <a:extLst>
                  <a:ext uri="{FF2B5EF4-FFF2-40B4-BE49-F238E27FC236}">
                    <a16:creationId xmlns:a16="http://schemas.microsoft.com/office/drawing/2014/main" id="{623A4F60-AEB3-4F6A-B590-7C25534E5E20}"/>
                  </a:ext>
                </a:extLst>
              </p:cNvPr>
              <p:cNvSpPr>
                <a:spLocks noChangeArrowheads="1"/>
              </p:cNvSpPr>
              <p:nvPr/>
            </p:nvSpPr>
            <p:spPr bwMode="auto">
              <a:xfrm>
                <a:off x="18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Rectangle 1917">
                <a:extLst>
                  <a:ext uri="{FF2B5EF4-FFF2-40B4-BE49-F238E27FC236}">
                    <a16:creationId xmlns:a16="http://schemas.microsoft.com/office/drawing/2014/main" id="{23E1401B-9F1A-46F7-8A8F-D245B0769A97}"/>
                  </a:ext>
                </a:extLst>
              </p:cNvPr>
              <p:cNvSpPr>
                <a:spLocks noChangeArrowheads="1"/>
              </p:cNvSpPr>
              <p:nvPr/>
            </p:nvSpPr>
            <p:spPr bwMode="auto">
              <a:xfrm>
                <a:off x="18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8" name="Rectangle 1918">
                <a:extLst>
                  <a:ext uri="{FF2B5EF4-FFF2-40B4-BE49-F238E27FC236}">
                    <a16:creationId xmlns:a16="http://schemas.microsoft.com/office/drawing/2014/main" id="{94DF189A-CB3D-47ED-8E55-65ED39C5714C}"/>
                  </a:ext>
                </a:extLst>
              </p:cNvPr>
              <p:cNvSpPr>
                <a:spLocks noChangeArrowheads="1"/>
              </p:cNvSpPr>
              <p:nvPr/>
            </p:nvSpPr>
            <p:spPr bwMode="auto">
              <a:xfrm>
                <a:off x="20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Rectangle 1919">
                <a:extLst>
                  <a:ext uri="{FF2B5EF4-FFF2-40B4-BE49-F238E27FC236}">
                    <a16:creationId xmlns:a16="http://schemas.microsoft.com/office/drawing/2014/main" id="{24E2B8A2-5ECE-44FF-BE9C-D3C213517B99}"/>
                  </a:ext>
                </a:extLst>
              </p:cNvPr>
              <p:cNvSpPr>
                <a:spLocks noChangeArrowheads="1"/>
              </p:cNvSpPr>
              <p:nvPr/>
            </p:nvSpPr>
            <p:spPr bwMode="auto">
              <a:xfrm>
                <a:off x="2052"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Rectangle 1920">
                <a:extLst>
                  <a:ext uri="{FF2B5EF4-FFF2-40B4-BE49-F238E27FC236}">
                    <a16:creationId xmlns:a16="http://schemas.microsoft.com/office/drawing/2014/main" id="{1CC678A9-FFCC-4B01-807D-FEB4E42AACDA}"/>
                  </a:ext>
                </a:extLst>
              </p:cNvPr>
              <p:cNvSpPr>
                <a:spLocks noChangeArrowheads="1"/>
              </p:cNvSpPr>
              <p:nvPr/>
            </p:nvSpPr>
            <p:spPr bwMode="auto">
              <a:xfrm>
                <a:off x="22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Rectangle 1921">
                <a:extLst>
                  <a:ext uri="{FF2B5EF4-FFF2-40B4-BE49-F238E27FC236}">
                    <a16:creationId xmlns:a16="http://schemas.microsoft.com/office/drawing/2014/main" id="{65DC7742-A082-4E8E-B250-921C017F7841}"/>
                  </a:ext>
                </a:extLst>
              </p:cNvPr>
              <p:cNvSpPr>
                <a:spLocks noChangeArrowheads="1"/>
              </p:cNvSpPr>
              <p:nvPr/>
            </p:nvSpPr>
            <p:spPr bwMode="auto">
              <a:xfrm>
                <a:off x="20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Rectangle 1922">
                <a:extLst>
                  <a:ext uri="{FF2B5EF4-FFF2-40B4-BE49-F238E27FC236}">
                    <a16:creationId xmlns:a16="http://schemas.microsoft.com/office/drawing/2014/main" id="{1626F967-CC2F-42D3-BEE7-18EE604AC445}"/>
                  </a:ext>
                </a:extLst>
              </p:cNvPr>
              <p:cNvSpPr>
                <a:spLocks noChangeArrowheads="1"/>
              </p:cNvSpPr>
              <p:nvPr/>
            </p:nvSpPr>
            <p:spPr bwMode="auto">
              <a:xfrm>
                <a:off x="2083"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Rectangle 1923">
                <a:extLst>
                  <a:ext uri="{FF2B5EF4-FFF2-40B4-BE49-F238E27FC236}">
                    <a16:creationId xmlns:a16="http://schemas.microsoft.com/office/drawing/2014/main" id="{69C9C183-3A5E-444F-8050-E4629FAB8BB5}"/>
                  </a:ext>
                </a:extLst>
              </p:cNvPr>
              <p:cNvSpPr>
                <a:spLocks noChangeArrowheads="1"/>
              </p:cNvSpPr>
              <p:nvPr/>
            </p:nvSpPr>
            <p:spPr bwMode="auto">
              <a:xfrm>
                <a:off x="2083"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4" name="Rectangle 1924">
                <a:extLst>
                  <a:ext uri="{FF2B5EF4-FFF2-40B4-BE49-F238E27FC236}">
                    <a16:creationId xmlns:a16="http://schemas.microsoft.com/office/drawing/2014/main" id="{D1D5E57B-92AD-4411-9F26-B2AA99F1DD13}"/>
                  </a:ext>
                </a:extLst>
              </p:cNvPr>
              <p:cNvSpPr>
                <a:spLocks noChangeArrowheads="1"/>
              </p:cNvSpPr>
              <p:nvPr/>
            </p:nvSpPr>
            <p:spPr bwMode="auto">
              <a:xfrm>
                <a:off x="23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5" name="Rectangle 1925">
                <a:extLst>
                  <a:ext uri="{FF2B5EF4-FFF2-40B4-BE49-F238E27FC236}">
                    <a16:creationId xmlns:a16="http://schemas.microsoft.com/office/drawing/2014/main" id="{0C6532AE-8FA0-404B-A120-A2121A8465B2}"/>
                  </a:ext>
                </a:extLst>
              </p:cNvPr>
              <p:cNvSpPr>
                <a:spLocks noChangeArrowheads="1"/>
              </p:cNvSpPr>
              <p:nvPr/>
            </p:nvSpPr>
            <p:spPr bwMode="auto">
              <a:xfrm>
                <a:off x="2501"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Rectangle 1926">
                <a:extLst>
                  <a:ext uri="{FF2B5EF4-FFF2-40B4-BE49-F238E27FC236}">
                    <a16:creationId xmlns:a16="http://schemas.microsoft.com/office/drawing/2014/main" id="{C6E05305-4A6F-48B8-8F3A-E8769E70C635}"/>
                  </a:ext>
                </a:extLst>
              </p:cNvPr>
              <p:cNvSpPr>
                <a:spLocks noChangeArrowheads="1"/>
              </p:cNvSpPr>
              <p:nvPr/>
            </p:nvSpPr>
            <p:spPr bwMode="auto">
              <a:xfrm>
                <a:off x="250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Rectangle 1927">
                <a:extLst>
                  <a:ext uri="{FF2B5EF4-FFF2-40B4-BE49-F238E27FC236}">
                    <a16:creationId xmlns:a16="http://schemas.microsoft.com/office/drawing/2014/main" id="{F532DBE9-6C5B-4EC9-BE12-F632FAC2028C}"/>
                  </a:ext>
                </a:extLst>
              </p:cNvPr>
              <p:cNvSpPr>
                <a:spLocks noChangeArrowheads="1"/>
              </p:cNvSpPr>
              <p:nvPr/>
            </p:nvSpPr>
            <p:spPr bwMode="auto">
              <a:xfrm>
                <a:off x="26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Rectangle 1928">
                <a:extLst>
                  <a:ext uri="{FF2B5EF4-FFF2-40B4-BE49-F238E27FC236}">
                    <a16:creationId xmlns:a16="http://schemas.microsoft.com/office/drawing/2014/main" id="{3D6AE4CE-1038-4239-B6EE-F44FCAFB45B2}"/>
                  </a:ext>
                </a:extLst>
              </p:cNvPr>
              <p:cNvSpPr>
                <a:spLocks noChangeArrowheads="1"/>
              </p:cNvSpPr>
              <p:nvPr/>
            </p:nvSpPr>
            <p:spPr bwMode="auto">
              <a:xfrm>
                <a:off x="2501"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Rectangle 1929">
                <a:extLst>
                  <a:ext uri="{FF2B5EF4-FFF2-40B4-BE49-F238E27FC236}">
                    <a16:creationId xmlns:a16="http://schemas.microsoft.com/office/drawing/2014/main" id="{C5303692-1BB4-49D5-BEA8-B9612376D682}"/>
                  </a:ext>
                </a:extLst>
              </p:cNvPr>
              <p:cNvSpPr>
                <a:spLocks noChangeArrowheads="1"/>
              </p:cNvSpPr>
              <p:nvPr/>
            </p:nvSpPr>
            <p:spPr bwMode="auto">
              <a:xfrm>
                <a:off x="25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Rectangle 1930">
                <a:extLst>
                  <a:ext uri="{FF2B5EF4-FFF2-40B4-BE49-F238E27FC236}">
                    <a16:creationId xmlns:a16="http://schemas.microsoft.com/office/drawing/2014/main" id="{1E19D2E7-48CB-4AF6-8EE5-65F5B68710A9}"/>
                  </a:ext>
                </a:extLst>
              </p:cNvPr>
              <p:cNvSpPr>
                <a:spLocks noChangeArrowheads="1"/>
              </p:cNvSpPr>
              <p:nvPr/>
            </p:nvSpPr>
            <p:spPr bwMode="auto">
              <a:xfrm>
                <a:off x="25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71" name="Rectangle 1931">
                <a:extLst>
                  <a:ext uri="{FF2B5EF4-FFF2-40B4-BE49-F238E27FC236}">
                    <a16:creationId xmlns:a16="http://schemas.microsoft.com/office/drawing/2014/main" id="{76645E2C-8132-43B3-9147-46491F5DFC0A}"/>
                  </a:ext>
                </a:extLst>
              </p:cNvPr>
              <p:cNvSpPr>
                <a:spLocks noChangeArrowheads="1"/>
              </p:cNvSpPr>
              <p:nvPr/>
            </p:nvSpPr>
            <p:spPr bwMode="auto">
              <a:xfrm>
                <a:off x="2727"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Rectangle 1932">
                <a:extLst>
                  <a:ext uri="{FF2B5EF4-FFF2-40B4-BE49-F238E27FC236}">
                    <a16:creationId xmlns:a16="http://schemas.microsoft.com/office/drawing/2014/main" id="{D7D4DB82-5AA9-41EA-9D48-2397CCD2981E}"/>
                  </a:ext>
                </a:extLst>
              </p:cNvPr>
              <p:cNvSpPr>
                <a:spLocks noChangeArrowheads="1"/>
              </p:cNvSpPr>
              <p:nvPr/>
            </p:nvSpPr>
            <p:spPr bwMode="auto">
              <a:xfrm>
                <a:off x="27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Rectangle 1933">
                <a:extLst>
                  <a:ext uri="{FF2B5EF4-FFF2-40B4-BE49-F238E27FC236}">
                    <a16:creationId xmlns:a16="http://schemas.microsoft.com/office/drawing/2014/main" id="{D0575CF4-1209-47E8-9655-AAD84A63FB98}"/>
                  </a:ext>
                </a:extLst>
              </p:cNvPr>
              <p:cNvSpPr>
                <a:spLocks noChangeArrowheads="1"/>
              </p:cNvSpPr>
              <p:nvPr/>
            </p:nvSpPr>
            <p:spPr bwMode="auto">
              <a:xfrm>
                <a:off x="290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Rectangle 1934">
                <a:extLst>
                  <a:ext uri="{FF2B5EF4-FFF2-40B4-BE49-F238E27FC236}">
                    <a16:creationId xmlns:a16="http://schemas.microsoft.com/office/drawing/2014/main" id="{9EE4000F-18D3-4AD2-B3B1-FF553B31502D}"/>
                  </a:ext>
                </a:extLst>
              </p:cNvPr>
              <p:cNvSpPr>
                <a:spLocks noChangeArrowheads="1"/>
              </p:cNvSpPr>
              <p:nvPr/>
            </p:nvSpPr>
            <p:spPr bwMode="auto">
              <a:xfrm>
                <a:off x="2727"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Rectangle 1935">
                <a:extLst>
                  <a:ext uri="{FF2B5EF4-FFF2-40B4-BE49-F238E27FC236}">
                    <a16:creationId xmlns:a16="http://schemas.microsoft.com/office/drawing/2014/main" id="{3D5B6B73-AFAB-473B-9995-952A33F709EA}"/>
                  </a:ext>
                </a:extLst>
              </p:cNvPr>
              <p:cNvSpPr>
                <a:spLocks noChangeArrowheads="1"/>
              </p:cNvSpPr>
              <p:nvPr/>
            </p:nvSpPr>
            <p:spPr bwMode="auto">
              <a:xfrm>
                <a:off x="27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Rectangle 1936">
                <a:extLst>
                  <a:ext uri="{FF2B5EF4-FFF2-40B4-BE49-F238E27FC236}">
                    <a16:creationId xmlns:a16="http://schemas.microsoft.com/office/drawing/2014/main" id="{7F9EEECE-88C6-4CC8-AA6B-4A09B018CAC1}"/>
                  </a:ext>
                </a:extLst>
              </p:cNvPr>
              <p:cNvSpPr>
                <a:spLocks noChangeArrowheads="1"/>
              </p:cNvSpPr>
              <p:nvPr/>
            </p:nvSpPr>
            <p:spPr bwMode="auto">
              <a:xfrm>
                <a:off x="27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77" name="Rectangle 1937">
                <a:extLst>
                  <a:ext uri="{FF2B5EF4-FFF2-40B4-BE49-F238E27FC236}">
                    <a16:creationId xmlns:a16="http://schemas.microsoft.com/office/drawing/2014/main" id="{01C5CCD0-AF51-403A-A881-196E584E54EE}"/>
                  </a:ext>
                </a:extLst>
              </p:cNvPr>
              <p:cNvSpPr>
                <a:spLocks noChangeArrowheads="1"/>
              </p:cNvSpPr>
              <p:nvPr/>
            </p:nvSpPr>
            <p:spPr bwMode="auto">
              <a:xfrm>
                <a:off x="29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Rectangle 1938">
                <a:extLst>
                  <a:ext uri="{FF2B5EF4-FFF2-40B4-BE49-F238E27FC236}">
                    <a16:creationId xmlns:a16="http://schemas.microsoft.com/office/drawing/2014/main" id="{29B70EA5-4757-428A-BE40-4D5843DC682F}"/>
                  </a:ext>
                </a:extLst>
              </p:cNvPr>
              <p:cNvSpPr>
                <a:spLocks noChangeArrowheads="1"/>
              </p:cNvSpPr>
              <p:nvPr/>
            </p:nvSpPr>
            <p:spPr bwMode="auto">
              <a:xfrm>
                <a:off x="295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Rectangle 1939">
                <a:extLst>
                  <a:ext uri="{FF2B5EF4-FFF2-40B4-BE49-F238E27FC236}">
                    <a16:creationId xmlns:a16="http://schemas.microsoft.com/office/drawing/2014/main" id="{309CC4AF-E843-418B-93C9-C8DD4A40AF4E}"/>
                  </a:ext>
                </a:extLst>
              </p:cNvPr>
              <p:cNvSpPr>
                <a:spLocks noChangeArrowheads="1"/>
              </p:cNvSpPr>
              <p:nvPr/>
            </p:nvSpPr>
            <p:spPr bwMode="auto">
              <a:xfrm>
                <a:off x="3135"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Rectangle 1940">
                <a:extLst>
                  <a:ext uri="{FF2B5EF4-FFF2-40B4-BE49-F238E27FC236}">
                    <a16:creationId xmlns:a16="http://schemas.microsoft.com/office/drawing/2014/main" id="{E47CA41B-4A24-4E83-A77A-1DDDE24E890E}"/>
                  </a:ext>
                </a:extLst>
              </p:cNvPr>
              <p:cNvSpPr>
                <a:spLocks noChangeArrowheads="1"/>
              </p:cNvSpPr>
              <p:nvPr/>
            </p:nvSpPr>
            <p:spPr bwMode="auto">
              <a:xfrm>
                <a:off x="29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Rectangle 1941">
                <a:extLst>
                  <a:ext uri="{FF2B5EF4-FFF2-40B4-BE49-F238E27FC236}">
                    <a16:creationId xmlns:a16="http://schemas.microsoft.com/office/drawing/2014/main" id="{89D1D78D-346A-479A-B667-D69C4BD31E06}"/>
                  </a:ext>
                </a:extLst>
              </p:cNvPr>
              <p:cNvSpPr>
                <a:spLocks noChangeArrowheads="1"/>
              </p:cNvSpPr>
              <p:nvPr/>
            </p:nvSpPr>
            <p:spPr bwMode="auto">
              <a:xfrm>
                <a:off x="2984"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Rectangle 1942">
                <a:extLst>
                  <a:ext uri="{FF2B5EF4-FFF2-40B4-BE49-F238E27FC236}">
                    <a16:creationId xmlns:a16="http://schemas.microsoft.com/office/drawing/2014/main" id="{16FA1EAD-60D9-4D27-B516-7FDF3A4F3760}"/>
                  </a:ext>
                </a:extLst>
              </p:cNvPr>
              <p:cNvSpPr>
                <a:spLocks noChangeArrowheads="1"/>
              </p:cNvSpPr>
              <p:nvPr/>
            </p:nvSpPr>
            <p:spPr bwMode="auto">
              <a:xfrm>
                <a:off x="29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83" name="Rectangle 1943">
                <a:extLst>
                  <a:ext uri="{FF2B5EF4-FFF2-40B4-BE49-F238E27FC236}">
                    <a16:creationId xmlns:a16="http://schemas.microsoft.com/office/drawing/2014/main" id="{26506E13-DDA5-47CE-94E5-0F393EEF98D4}"/>
                  </a:ext>
                </a:extLst>
              </p:cNvPr>
              <p:cNvSpPr>
                <a:spLocks noChangeArrowheads="1"/>
              </p:cNvSpPr>
              <p:nvPr/>
            </p:nvSpPr>
            <p:spPr bwMode="auto">
              <a:xfrm>
                <a:off x="317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Rectangle 1944">
                <a:extLst>
                  <a:ext uri="{FF2B5EF4-FFF2-40B4-BE49-F238E27FC236}">
                    <a16:creationId xmlns:a16="http://schemas.microsoft.com/office/drawing/2014/main" id="{827D622E-797E-4E3E-984E-E1B42934C9BE}"/>
                  </a:ext>
                </a:extLst>
              </p:cNvPr>
              <p:cNvSpPr>
                <a:spLocks noChangeArrowheads="1"/>
              </p:cNvSpPr>
              <p:nvPr/>
            </p:nvSpPr>
            <p:spPr bwMode="auto">
              <a:xfrm>
                <a:off x="317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Rectangle 1945">
                <a:extLst>
                  <a:ext uri="{FF2B5EF4-FFF2-40B4-BE49-F238E27FC236}">
                    <a16:creationId xmlns:a16="http://schemas.microsoft.com/office/drawing/2014/main" id="{8BCD157E-0AA8-40E1-9893-126FA88A8D7D}"/>
                  </a:ext>
                </a:extLst>
              </p:cNvPr>
              <p:cNvSpPr>
                <a:spLocks noChangeArrowheads="1"/>
              </p:cNvSpPr>
              <p:nvPr/>
            </p:nvSpPr>
            <p:spPr bwMode="auto">
              <a:xfrm>
                <a:off x="335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Rectangle 1946">
                <a:extLst>
                  <a:ext uri="{FF2B5EF4-FFF2-40B4-BE49-F238E27FC236}">
                    <a16:creationId xmlns:a16="http://schemas.microsoft.com/office/drawing/2014/main" id="{6139350D-B425-41DB-ABCA-64BBE6E05564}"/>
                  </a:ext>
                </a:extLst>
              </p:cNvPr>
              <p:cNvSpPr>
                <a:spLocks noChangeArrowheads="1"/>
              </p:cNvSpPr>
              <p:nvPr/>
            </p:nvSpPr>
            <p:spPr bwMode="auto">
              <a:xfrm>
                <a:off x="317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Rectangle 1947">
                <a:extLst>
                  <a:ext uri="{FF2B5EF4-FFF2-40B4-BE49-F238E27FC236}">
                    <a16:creationId xmlns:a16="http://schemas.microsoft.com/office/drawing/2014/main" id="{49D3CF7D-7143-42E2-909F-D975A4312AC8}"/>
                  </a:ext>
                </a:extLst>
              </p:cNvPr>
              <p:cNvSpPr>
                <a:spLocks noChangeArrowheads="1"/>
              </p:cNvSpPr>
              <p:nvPr/>
            </p:nvSpPr>
            <p:spPr bwMode="auto">
              <a:xfrm>
                <a:off x="32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Rectangle 1948">
                <a:extLst>
                  <a:ext uri="{FF2B5EF4-FFF2-40B4-BE49-F238E27FC236}">
                    <a16:creationId xmlns:a16="http://schemas.microsoft.com/office/drawing/2014/main" id="{2B538B28-3685-430E-8CBC-9CFC41039005}"/>
                  </a:ext>
                </a:extLst>
              </p:cNvPr>
              <p:cNvSpPr>
                <a:spLocks noChangeArrowheads="1"/>
              </p:cNvSpPr>
              <p:nvPr/>
            </p:nvSpPr>
            <p:spPr bwMode="auto">
              <a:xfrm>
                <a:off x="32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89" name="Rectangle 1949">
                <a:extLst>
                  <a:ext uri="{FF2B5EF4-FFF2-40B4-BE49-F238E27FC236}">
                    <a16:creationId xmlns:a16="http://schemas.microsoft.com/office/drawing/2014/main" id="{79FEFDF7-8948-4DC8-AA38-1763DF3F6BF6}"/>
                  </a:ext>
                </a:extLst>
              </p:cNvPr>
              <p:cNvSpPr>
                <a:spLocks noChangeArrowheads="1"/>
              </p:cNvSpPr>
              <p:nvPr/>
            </p:nvSpPr>
            <p:spPr bwMode="auto">
              <a:xfrm>
                <a:off x="3402"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Rectangle 1950">
                <a:extLst>
                  <a:ext uri="{FF2B5EF4-FFF2-40B4-BE49-F238E27FC236}">
                    <a16:creationId xmlns:a16="http://schemas.microsoft.com/office/drawing/2014/main" id="{E28FCCD1-AF4B-409B-8038-AF9B7C529344}"/>
                  </a:ext>
                </a:extLst>
              </p:cNvPr>
              <p:cNvSpPr>
                <a:spLocks noChangeArrowheads="1"/>
              </p:cNvSpPr>
              <p:nvPr/>
            </p:nvSpPr>
            <p:spPr bwMode="auto">
              <a:xfrm>
                <a:off x="34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Rectangle 1951">
                <a:extLst>
                  <a:ext uri="{FF2B5EF4-FFF2-40B4-BE49-F238E27FC236}">
                    <a16:creationId xmlns:a16="http://schemas.microsoft.com/office/drawing/2014/main" id="{040B6F9A-1FB9-4EA2-95D9-B65138B976C0}"/>
                  </a:ext>
                </a:extLst>
              </p:cNvPr>
              <p:cNvSpPr>
                <a:spLocks noChangeArrowheads="1"/>
              </p:cNvSpPr>
              <p:nvPr/>
            </p:nvSpPr>
            <p:spPr bwMode="auto">
              <a:xfrm>
                <a:off x="35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Rectangle 1952">
                <a:extLst>
                  <a:ext uri="{FF2B5EF4-FFF2-40B4-BE49-F238E27FC236}">
                    <a16:creationId xmlns:a16="http://schemas.microsoft.com/office/drawing/2014/main" id="{4D8D9C46-BE21-4F65-91D1-B3F18F1E14B1}"/>
                  </a:ext>
                </a:extLst>
              </p:cNvPr>
              <p:cNvSpPr>
                <a:spLocks noChangeArrowheads="1"/>
              </p:cNvSpPr>
              <p:nvPr/>
            </p:nvSpPr>
            <p:spPr bwMode="auto">
              <a:xfrm>
                <a:off x="3402"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Rectangle 1953">
                <a:extLst>
                  <a:ext uri="{FF2B5EF4-FFF2-40B4-BE49-F238E27FC236}">
                    <a16:creationId xmlns:a16="http://schemas.microsoft.com/office/drawing/2014/main" id="{31D5829D-B328-4BBA-B943-8A59295F6E2C}"/>
                  </a:ext>
                </a:extLst>
              </p:cNvPr>
              <p:cNvSpPr>
                <a:spLocks noChangeArrowheads="1"/>
              </p:cNvSpPr>
              <p:nvPr/>
            </p:nvSpPr>
            <p:spPr bwMode="auto">
              <a:xfrm>
                <a:off x="34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Rectangle 1954">
                <a:extLst>
                  <a:ext uri="{FF2B5EF4-FFF2-40B4-BE49-F238E27FC236}">
                    <a16:creationId xmlns:a16="http://schemas.microsoft.com/office/drawing/2014/main" id="{F2840DA5-CD81-4C1F-8748-6A42726FC2F0}"/>
                  </a:ext>
                </a:extLst>
              </p:cNvPr>
              <p:cNvSpPr>
                <a:spLocks noChangeArrowheads="1"/>
              </p:cNvSpPr>
              <p:nvPr/>
            </p:nvSpPr>
            <p:spPr bwMode="auto">
              <a:xfrm>
                <a:off x="34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5" name="Rectangle 1955">
                <a:extLst>
                  <a:ext uri="{FF2B5EF4-FFF2-40B4-BE49-F238E27FC236}">
                    <a16:creationId xmlns:a16="http://schemas.microsoft.com/office/drawing/2014/main" id="{06B995F2-6435-41E7-BA6F-E258A7E55065}"/>
                  </a:ext>
                </a:extLst>
              </p:cNvPr>
              <p:cNvSpPr>
                <a:spLocks noChangeArrowheads="1"/>
              </p:cNvSpPr>
              <p:nvPr/>
            </p:nvSpPr>
            <p:spPr bwMode="auto">
              <a:xfrm>
                <a:off x="36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6" name="Rectangle 1956">
                <a:extLst>
                  <a:ext uri="{FF2B5EF4-FFF2-40B4-BE49-F238E27FC236}">
                    <a16:creationId xmlns:a16="http://schemas.microsoft.com/office/drawing/2014/main" id="{17FF90FA-9E21-4C8A-85CA-5BF19522CDF3}"/>
                  </a:ext>
                </a:extLst>
              </p:cNvPr>
              <p:cNvSpPr>
                <a:spLocks noChangeArrowheads="1"/>
              </p:cNvSpPr>
              <p:nvPr/>
            </p:nvSpPr>
            <p:spPr bwMode="auto">
              <a:xfrm>
                <a:off x="3884" y="375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7" name="Rectangle 1957">
                <a:extLst>
                  <a:ext uri="{FF2B5EF4-FFF2-40B4-BE49-F238E27FC236}">
                    <a16:creationId xmlns:a16="http://schemas.microsoft.com/office/drawing/2014/main" id="{A1650CA8-471D-4CAB-8A6B-6FA2AC54EF3B}"/>
                  </a:ext>
                </a:extLst>
              </p:cNvPr>
              <p:cNvSpPr>
                <a:spLocks noChangeArrowheads="1"/>
              </p:cNvSpPr>
              <p:nvPr/>
            </p:nvSpPr>
            <p:spPr bwMode="auto">
              <a:xfrm>
                <a:off x="334" y="375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Rectangle 1958">
                <a:extLst>
                  <a:ext uri="{FF2B5EF4-FFF2-40B4-BE49-F238E27FC236}">
                    <a16:creationId xmlns:a16="http://schemas.microsoft.com/office/drawing/2014/main" id="{5C8D5FF2-772C-475D-8936-40141E0CF67E}"/>
                  </a:ext>
                </a:extLst>
              </p:cNvPr>
              <p:cNvSpPr>
                <a:spLocks noChangeArrowheads="1"/>
              </p:cNvSpPr>
              <p:nvPr/>
            </p:nvSpPr>
            <p:spPr bwMode="auto">
              <a:xfrm>
                <a:off x="11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Rectangle 1959">
                <a:extLst>
                  <a:ext uri="{FF2B5EF4-FFF2-40B4-BE49-F238E27FC236}">
                    <a16:creationId xmlns:a16="http://schemas.microsoft.com/office/drawing/2014/main" id="{5A4047C7-88A6-460E-8F6B-2106DF8FA790}"/>
                  </a:ext>
                </a:extLst>
              </p:cNvPr>
              <p:cNvSpPr>
                <a:spLocks noChangeArrowheads="1"/>
              </p:cNvSpPr>
              <p:nvPr/>
            </p:nvSpPr>
            <p:spPr bwMode="auto">
              <a:xfrm>
                <a:off x="11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Rectangle 1960">
                <a:extLst>
                  <a:ext uri="{FF2B5EF4-FFF2-40B4-BE49-F238E27FC236}">
                    <a16:creationId xmlns:a16="http://schemas.microsoft.com/office/drawing/2014/main" id="{844635B5-7876-4DFE-828F-02202A3AAA78}"/>
                  </a:ext>
                </a:extLst>
              </p:cNvPr>
              <p:cNvSpPr>
                <a:spLocks noChangeArrowheads="1"/>
              </p:cNvSpPr>
              <p:nvPr/>
            </p:nvSpPr>
            <p:spPr bwMode="auto">
              <a:xfrm>
                <a:off x="13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Rectangle 1961">
                <a:extLst>
                  <a:ext uri="{FF2B5EF4-FFF2-40B4-BE49-F238E27FC236}">
                    <a16:creationId xmlns:a16="http://schemas.microsoft.com/office/drawing/2014/main" id="{93D1B487-46E0-4F5D-9AFF-8A49C826F364}"/>
                  </a:ext>
                </a:extLst>
              </p:cNvPr>
              <p:cNvSpPr>
                <a:spLocks noChangeArrowheads="1"/>
              </p:cNvSpPr>
              <p:nvPr/>
            </p:nvSpPr>
            <p:spPr bwMode="auto">
              <a:xfrm>
                <a:off x="137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Rectangle 1962">
                <a:extLst>
                  <a:ext uri="{FF2B5EF4-FFF2-40B4-BE49-F238E27FC236}">
                    <a16:creationId xmlns:a16="http://schemas.microsoft.com/office/drawing/2014/main" id="{AE165686-1D96-4D61-BD39-ACA1D4191509}"/>
                  </a:ext>
                </a:extLst>
              </p:cNvPr>
              <p:cNvSpPr>
                <a:spLocks noChangeArrowheads="1"/>
              </p:cNvSpPr>
              <p:nvPr/>
            </p:nvSpPr>
            <p:spPr bwMode="auto">
              <a:xfrm>
                <a:off x="15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Rectangle 1963">
                <a:extLst>
                  <a:ext uri="{FF2B5EF4-FFF2-40B4-BE49-F238E27FC236}">
                    <a16:creationId xmlns:a16="http://schemas.microsoft.com/office/drawing/2014/main" id="{AA463E87-E4A1-4B3E-B5D2-51768D144591}"/>
                  </a:ext>
                </a:extLst>
              </p:cNvPr>
              <p:cNvSpPr>
                <a:spLocks noChangeArrowheads="1"/>
              </p:cNvSpPr>
              <p:nvPr/>
            </p:nvSpPr>
            <p:spPr bwMode="auto">
              <a:xfrm>
                <a:off x="160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Rectangle 1964">
                <a:extLst>
                  <a:ext uri="{FF2B5EF4-FFF2-40B4-BE49-F238E27FC236}">
                    <a16:creationId xmlns:a16="http://schemas.microsoft.com/office/drawing/2014/main" id="{F99DAC0D-7004-40D4-A44A-AE0762BF9CC9}"/>
                  </a:ext>
                </a:extLst>
              </p:cNvPr>
              <p:cNvSpPr>
                <a:spLocks noChangeArrowheads="1"/>
              </p:cNvSpPr>
              <p:nvPr/>
            </p:nvSpPr>
            <p:spPr bwMode="auto">
              <a:xfrm>
                <a:off x="18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Rectangle 1965">
                <a:extLst>
                  <a:ext uri="{FF2B5EF4-FFF2-40B4-BE49-F238E27FC236}">
                    <a16:creationId xmlns:a16="http://schemas.microsoft.com/office/drawing/2014/main" id="{14470627-8ED9-4826-A90B-4B3782A455C6}"/>
                  </a:ext>
                </a:extLst>
              </p:cNvPr>
              <p:cNvSpPr>
                <a:spLocks noChangeArrowheads="1"/>
              </p:cNvSpPr>
              <p:nvPr/>
            </p:nvSpPr>
            <p:spPr bwMode="auto">
              <a:xfrm>
                <a:off x="182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Rectangle 1966">
                <a:extLst>
                  <a:ext uri="{FF2B5EF4-FFF2-40B4-BE49-F238E27FC236}">
                    <a16:creationId xmlns:a16="http://schemas.microsoft.com/office/drawing/2014/main" id="{72E0C983-BAB0-40FA-96BE-6C28082A8056}"/>
                  </a:ext>
                </a:extLst>
              </p:cNvPr>
              <p:cNvSpPr>
                <a:spLocks noChangeArrowheads="1"/>
              </p:cNvSpPr>
              <p:nvPr/>
            </p:nvSpPr>
            <p:spPr bwMode="auto">
              <a:xfrm>
                <a:off x="20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Rectangle 1967">
                <a:extLst>
                  <a:ext uri="{FF2B5EF4-FFF2-40B4-BE49-F238E27FC236}">
                    <a16:creationId xmlns:a16="http://schemas.microsoft.com/office/drawing/2014/main" id="{D7866AB5-E6DF-4698-BEB4-039401029D23}"/>
                  </a:ext>
                </a:extLst>
              </p:cNvPr>
              <p:cNvSpPr>
                <a:spLocks noChangeArrowheads="1"/>
              </p:cNvSpPr>
              <p:nvPr/>
            </p:nvSpPr>
            <p:spPr bwMode="auto">
              <a:xfrm>
                <a:off x="20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Rectangle 1968">
                <a:extLst>
                  <a:ext uri="{FF2B5EF4-FFF2-40B4-BE49-F238E27FC236}">
                    <a16:creationId xmlns:a16="http://schemas.microsoft.com/office/drawing/2014/main" id="{9DD7B726-D883-4A48-9F0E-7396D0162702}"/>
                  </a:ext>
                </a:extLst>
              </p:cNvPr>
              <p:cNvSpPr>
                <a:spLocks noChangeArrowheads="1"/>
              </p:cNvSpPr>
              <p:nvPr/>
            </p:nvSpPr>
            <p:spPr bwMode="auto">
              <a:xfrm>
                <a:off x="22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Rectangle 1969">
                <a:extLst>
                  <a:ext uri="{FF2B5EF4-FFF2-40B4-BE49-F238E27FC236}">
                    <a16:creationId xmlns:a16="http://schemas.microsoft.com/office/drawing/2014/main" id="{AD30E0EE-6B62-4E97-8F1C-9ADDBAD60A3F}"/>
                  </a:ext>
                </a:extLst>
              </p:cNvPr>
              <p:cNvSpPr>
                <a:spLocks noChangeArrowheads="1"/>
              </p:cNvSpPr>
              <p:nvPr/>
            </p:nvSpPr>
            <p:spPr bwMode="auto">
              <a:xfrm>
                <a:off x="2276"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Rectangle 1970">
                <a:extLst>
                  <a:ext uri="{FF2B5EF4-FFF2-40B4-BE49-F238E27FC236}">
                    <a16:creationId xmlns:a16="http://schemas.microsoft.com/office/drawing/2014/main" id="{D80E6D48-5891-4158-AABD-E2CB5E86935A}"/>
                  </a:ext>
                </a:extLst>
              </p:cNvPr>
              <p:cNvSpPr>
                <a:spLocks noChangeArrowheads="1"/>
              </p:cNvSpPr>
              <p:nvPr/>
            </p:nvSpPr>
            <p:spPr bwMode="auto">
              <a:xfrm>
                <a:off x="24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Rectangle 1971">
                <a:extLst>
                  <a:ext uri="{FF2B5EF4-FFF2-40B4-BE49-F238E27FC236}">
                    <a16:creationId xmlns:a16="http://schemas.microsoft.com/office/drawing/2014/main" id="{5E4C3EA5-C6BA-4656-A7BB-79FE68B53F1B}"/>
                  </a:ext>
                </a:extLst>
              </p:cNvPr>
              <p:cNvSpPr>
                <a:spLocks noChangeArrowheads="1"/>
              </p:cNvSpPr>
              <p:nvPr/>
            </p:nvSpPr>
            <p:spPr bwMode="auto">
              <a:xfrm>
                <a:off x="25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Rectangle 1972">
                <a:extLst>
                  <a:ext uri="{FF2B5EF4-FFF2-40B4-BE49-F238E27FC236}">
                    <a16:creationId xmlns:a16="http://schemas.microsoft.com/office/drawing/2014/main" id="{08D8ADA1-3E25-4CDB-ADA6-9F58662EC74E}"/>
                  </a:ext>
                </a:extLst>
              </p:cNvPr>
              <p:cNvSpPr>
                <a:spLocks noChangeArrowheads="1"/>
              </p:cNvSpPr>
              <p:nvPr/>
            </p:nvSpPr>
            <p:spPr bwMode="auto">
              <a:xfrm>
                <a:off x="27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Rectangle 1973">
                <a:extLst>
                  <a:ext uri="{FF2B5EF4-FFF2-40B4-BE49-F238E27FC236}">
                    <a16:creationId xmlns:a16="http://schemas.microsoft.com/office/drawing/2014/main" id="{F7C9D1B9-71E2-4D8F-913E-4C59C5743205}"/>
                  </a:ext>
                </a:extLst>
              </p:cNvPr>
              <p:cNvSpPr>
                <a:spLocks noChangeArrowheads="1"/>
              </p:cNvSpPr>
              <p:nvPr/>
            </p:nvSpPr>
            <p:spPr bwMode="auto">
              <a:xfrm>
                <a:off x="2727"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Rectangle 1974">
                <a:extLst>
                  <a:ext uri="{FF2B5EF4-FFF2-40B4-BE49-F238E27FC236}">
                    <a16:creationId xmlns:a16="http://schemas.microsoft.com/office/drawing/2014/main" id="{91878CD8-C617-461E-9264-3F48A3D0472F}"/>
                  </a:ext>
                </a:extLst>
              </p:cNvPr>
              <p:cNvSpPr>
                <a:spLocks noChangeArrowheads="1"/>
              </p:cNvSpPr>
              <p:nvPr/>
            </p:nvSpPr>
            <p:spPr bwMode="auto">
              <a:xfrm>
                <a:off x="29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Rectangle 1975">
                <a:extLst>
                  <a:ext uri="{FF2B5EF4-FFF2-40B4-BE49-F238E27FC236}">
                    <a16:creationId xmlns:a16="http://schemas.microsoft.com/office/drawing/2014/main" id="{675E9502-3FA7-4947-BA73-898D08688854}"/>
                  </a:ext>
                </a:extLst>
              </p:cNvPr>
              <p:cNvSpPr>
                <a:spLocks noChangeArrowheads="1"/>
              </p:cNvSpPr>
              <p:nvPr/>
            </p:nvSpPr>
            <p:spPr bwMode="auto">
              <a:xfrm>
                <a:off x="295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Rectangle 1976">
                <a:extLst>
                  <a:ext uri="{FF2B5EF4-FFF2-40B4-BE49-F238E27FC236}">
                    <a16:creationId xmlns:a16="http://schemas.microsoft.com/office/drawing/2014/main" id="{43663965-CE39-4CE2-9D3B-22E3CF1A3BC1}"/>
                  </a:ext>
                </a:extLst>
              </p:cNvPr>
              <p:cNvSpPr>
                <a:spLocks noChangeArrowheads="1"/>
              </p:cNvSpPr>
              <p:nvPr/>
            </p:nvSpPr>
            <p:spPr bwMode="auto">
              <a:xfrm>
                <a:off x="316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Rectangle 1977">
                <a:extLst>
                  <a:ext uri="{FF2B5EF4-FFF2-40B4-BE49-F238E27FC236}">
                    <a16:creationId xmlns:a16="http://schemas.microsoft.com/office/drawing/2014/main" id="{8705C8AD-2E81-4BEE-882B-314ACA0E6706}"/>
                  </a:ext>
                </a:extLst>
              </p:cNvPr>
              <p:cNvSpPr>
                <a:spLocks noChangeArrowheads="1"/>
              </p:cNvSpPr>
              <p:nvPr/>
            </p:nvSpPr>
            <p:spPr bwMode="auto">
              <a:xfrm>
                <a:off x="317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Rectangle 1978">
                <a:extLst>
                  <a:ext uri="{FF2B5EF4-FFF2-40B4-BE49-F238E27FC236}">
                    <a16:creationId xmlns:a16="http://schemas.microsoft.com/office/drawing/2014/main" id="{91ADE985-BE20-4CFD-BEE3-FD2431A85DE8}"/>
                  </a:ext>
                </a:extLst>
              </p:cNvPr>
              <p:cNvSpPr>
                <a:spLocks noChangeArrowheads="1"/>
              </p:cNvSpPr>
              <p:nvPr/>
            </p:nvSpPr>
            <p:spPr bwMode="auto">
              <a:xfrm>
                <a:off x="33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Rectangle 1979">
                <a:extLst>
                  <a:ext uri="{FF2B5EF4-FFF2-40B4-BE49-F238E27FC236}">
                    <a16:creationId xmlns:a16="http://schemas.microsoft.com/office/drawing/2014/main" id="{F104D344-86F0-4CE8-BC74-824E9E466F67}"/>
                  </a:ext>
                </a:extLst>
              </p:cNvPr>
              <p:cNvSpPr>
                <a:spLocks noChangeArrowheads="1"/>
              </p:cNvSpPr>
              <p:nvPr/>
            </p:nvSpPr>
            <p:spPr bwMode="auto">
              <a:xfrm>
                <a:off x="34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Rectangle 1980">
                <a:extLst>
                  <a:ext uri="{FF2B5EF4-FFF2-40B4-BE49-F238E27FC236}">
                    <a16:creationId xmlns:a16="http://schemas.microsoft.com/office/drawing/2014/main" id="{E8BD88EA-C5EA-4B68-8946-BC44EDB11896}"/>
                  </a:ext>
                </a:extLst>
              </p:cNvPr>
              <p:cNvSpPr>
                <a:spLocks noChangeArrowheads="1"/>
              </p:cNvSpPr>
              <p:nvPr/>
            </p:nvSpPr>
            <p:spPr bwMode="auto">
              <a:xfrm>
                <a:off x="3617" y="375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Rectangle 1981">
                <a:extLst>
                  <a:ext uri="{FF2B5EF4-FFF2-40B4-BE49-F238E27FC236}">
                    <a16:creationId xmlns:a16="http://schemas.microsoft.com/office/drawing/2014/main" id="{5D15FDA2-795A-445B-8287-0CDAB5A30BA7}"/>
                  </a:ext>
                </a:extLst>
              </p:cNvPr>
              <p:cNvSpPr>
                <a:spLocks noChangeArrowheads="1"/>
              </p:cNvSpPr>
              <p:nvPr/>
            </p:nvSpPr>
            <p:spPr bwMode="auto">
              <a:xfrm>
                <a:off x="362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Rectangle 1982">
                <a:extLst>
                  <a:ext uri="{FF2B5EF4-FFF2-40B4-BE49-F238E27FC236}">
                    <a16:creationId xmlns:a16="http://schemas.microsoft.com/office/drawing/2014/main" id="{946E7FBF-59E3-4F84-86EC-7066D2C00DFE}"/>
                  </a:ext>
                </a:extLst>
              </p:cNvPr>
              <p:cNvSpPr>
                <a:spLocks noChangeArrowheads="1"/>
              </p:cNvSpPr>
              <p:nvPr/>
            </p:nvSpPr>
            <p:spPr bwMode="auto">
              <a:xfrm>
                <a:off x="38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Rectangle 1983">
                <a:extLst>
                  <a:ext uri="{FF2B5EF4-FFF2-40B4-BE49-F238E27FC236}">
                    <a16:creationId xmlns:a16="http://schemas.microsoft.com/office/drawing/2014/main" id="{3D9C5457-421E-4B57-A94B-7661864BA6DE}"/>
                  </a:ext>
                </a:extLst>
              </p:cNvPr>
              <p:cNvSpPr>
                <a:spLocks noChangeArrowheads="1"/>
              </p:cNvSpPr>
              <p:nvPr/>
            </p:nvSpPr>
            <p:spPr bwMode="auto">
              <a:xfrm>
                <a:off x="3852" y="375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Rectangle 1984">
                <a:extLst>
                  <a:ext uri="{FF2B5EF4-FFF2-40B4-BE49-F238E27FC236}">
                    <a16:creationId xmlns:a16="http://schemas.microsoft.com/office/drawing/2014/main" id="{A6E73CAE-7508-429B-94D7-DF644ADC027C}"/>
                  </a:ext>
                </a:extLst>
              </p:cNvPr>
              <p:cNvSpPr>
                <a:spLocks noChangeArrowheads="1"/>
              </p:cNvSpPr>
              <p:nvPr/>
            </p:nvSpPr>
            <p:spPr bwMode="auto">
              <a:xfrm>
                <a:off x="51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Rectangle 1985">
                <a:extLst>
                  <a:ext uri="{FF2B5EF4-FFF2-40B4-BE49-F238E27FC236}">
                    <a16:creationId xmlns:a16="http://schemas.microsoft.com/office/drawing/2014/main" id="{1D38CF40-550B-4A89-814D-51A8038DEFE4}"/>
                  </a:ext>
                </a:extLst>
              </p:cNvPr>
              <p:cNvSpPr>
                <a:spLocks noChangeArrowheads="1"/>
              </p:cNvSpPr>
              <p:nvPr/>
            </p:nvSpPr>
            <p:spPr bwMode="auto">
              <a:xfrm>
                <a:off x="334" y="3760"/>
                <a:ext cx="4"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Rectangle 1986">
                <a:extLst>
                  <a:ext uri="{FF2B5EF4-FFF2-40B4-BE49-F238E27FC236}">
                    <a16:creationId xmlns:a16="http://schemas.microsoft.com/office/drawing/2014/main" id="{97FECBAC-6AE0-4635-9B39-4159A2A9A683}"/>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Rectangle 1987">
                <a:extLst>
                  <a:ext uri="{FF2B5EF4-FFF2-40B4-BE49-F238E27FC236}">
                    <a16:creationId xmlns:a16="http://schemas.microsoft.com/office/drawing/2014/main" id="{26EC96BF-2922-4DA9-AD45-000780079235}"/>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Rectangle 1988">
                <a:extLst>
                  <a:ext uri="{FF2B5EF4-FFF2-40B4-BE49-F238E27FC236}">
                    <a16:creationId xmlns:a16="http://schemas.microsoft.com/office/drawing/2014/main" id="{59AA8A76-5AEB-432D-8FC5-AA916391C11E}"/>
                  </a:ext>
                </a:extLst>
              </p:cNvPr>
              <p:cNvSpPr>
                <a:spLocks noChangeArrowheads="1"/>
              </p:cNvSpPr>
              <p:nvPr/>
            </p:nvSpPr>
            <p:spPr bwMode="auto">
              <a:xfrm>
                <a:off x="338" y="3873"/>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Rectangle 1989">
                <a:extLst>
                  <a:ext uri="{FF2B5EF4-FFF2-40B4-BE49-F238E27FC236}">
                    <a16:creationId xmlns:a16="http://schemas.microsoft.com/office/drawing/2014/main" id="{2DD430D0-9FC2-41F2-AA02-B25D037404A7}"/>
                  </a:ext>
                </a:extLst>
              </p:cNvPr>
              <p:cNvSpPr>
                <a:spLocks noChangeArrowheads="1"/>
              </p:cNvSpPr>
              <p:nvPr/>
            </p:nvSpPr>
            <p:spPr bwMode="auto">
              <a:xfrm>
                <a:off x="11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Rectangle 1990">
                <a:extLst>
                  <a:ext uri="{FF2B5EF4-FFF2-40B4-BE49-F238E27FC236}">
                    <a16:creationId xmlns:a16="http://schemas.microsoft.com/office/drawing/2014/main" id="{2377CBE7-CE59-4F51-A285-061FB991E8CD}"/>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Rectangle 1991">
                <a:extLst>
                  <a:ext uri="{FF2B5EF4-FFF2-40B4-BE49-F238E27FC236}">
                    <a16:creationId xmlns:a16="http://schemas.microsoft.com/office/drawing/2014/main" id="{D6D58365-3B3D-4FF3-9D1C-BD315821ED45}"/>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Rectangle 1992">
                <a:extLst>
                  <a:ext uri="{FF2B5EF4-FFF2-40B4-BE49-F238E27FC236}">
                    <a16:creationId xmlns:a16="http://schemas.microsoft.com/office/drawing/2014/main" id="{B4BF0C78-7163-4014-9D72-5F074A1E26E2}"/>
                  </a:ext>
                </a:extLst>
              </p:cNvPr>
              <p:cNvSpPr>
                <a:spLocks noChangeArrowheads="1"/>
              </p:cNvSpPr>
              <p:nvPr/>
            </p:nvSpPr>
            <p:spPr bwMode="auto">
              <a:xfrm>
                <a:off x="11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Rectangle 1993">
                <a:extLst>
                  <a:ext uri="{FF2B5EF4-FFF2-40B4-BE49-F238E27FC236}">
                    <a16:creationId xmlns:a16="http://schemas.microsoft.com/office/drawing/2014/main" id="{922D82A2-6159-4794-BEAA-00CB38E58870}"/>
                  </a:ext>
                </a:extLst>
              </p:cNvPr>
              <p:cNvSpPr>
                <a:spLocks noChangeArrowheads="1"/>
              </p:cNvSpPr>
              <p:nvPr/>
            </p:nvSpPr>
            <p:spPr bwMode="auto">
              <a:xfrm>
                <a:off x="13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Rectangle 1994">
                <a:extLst>
                  <a:ext uri="{FF2B5EF4-FFF2-40B4-BE49-F238E27FC236}">
                    <a16:creationId xmlns:a16="http://schemas.microsoft.com/office/drawing/2014/main" id="{BBB69BD7-7EF5-43B9-BBF6-FF067AF7DA2D}"/>
                  </a:ext>
                </a:extLst>
              </p:cNvPr>
              <p:cNvSpPr>
                <a:spLocks noChangeArrowheads="1"/>
              </p:cNvSpPr>
              <p:nvPr/>
            </p:nvSpPr>
            <p:spPr bwMode="auto">
              <a:xfrm>
                <a:off x="13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Rectangle 1995">
                <a:extLst>
                  <a:ext uri="{FF2B5EF4-FFF2-40B4-BE49-F238E27FC236}">
                    <a16:creationId xmlns:a16="http://schemas.microsoft.com/office/drawing/2014/main" id="{327E4D00-3F08-474F-9949-82B5093608B6}"/>
                  </a:ext>
                </a:extLst>
              </p:cNvPr>
              <p:cNvSpPr>
                <a:spLocks noChangeArrowheads="1"/>
              </p:cNvSpPr>
              <p:nvPr/>
            </p:nvSpPr>
            <p:spPr bwMode="auto">
              <a:xfrm>
                <a:off x="137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Rectangle 1996">
                <a:extLst>
                  <a:ext uri="{FF2B5EF4-FFF2-40B4-BE49-F238E27FC236}">
                    <a16:creationId xmlns:a16="http://schemas.microsoft.com/office/drawing/2014/main" id="{AF0CA908-24FF-4344-A5A4-9BCCCE10AD25}"/>
                  </a:ext>
                </a:extLst>
              </p:cNvPr>
              <p:cNvSpPr>
                <a:spLocks noChangeArrowheads="1"/>
              </p:cNvSpPr>
              <p:nvPr/>
            </p:nvSpPr>
            <p:spPr bwMode="auto">
              <a:xfrm>
                <a:off x="15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Rectangle 1997">
                <a:extLst>
                  <a:ext uri="{FF2B5EF4-FFF2-40B4-BE49-F238E27FC236}">
                    <a16:creationId xmlns:a16="http://schemas.microsoft.com/office/drawing/2014/main" id="{5483A3C2-1A76-49A3-8908-D4625AA542B3}"/>
                  </a:ext>
                </a:extLst>
              </p:cNvPr>
              <p:cNvSpPr>
                <a:spLocks noChangeArrowheads="1"/>
              </p:cNvSpPr>
              <p:nvPr/>
            </p:nvSpPr>
            <p:spPr bwMode="auto">
              <a:xfrm>
                <a:off x="15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Rectangle 1998">
                <a:extLst>
                  <a:ext uri="{FF2B5EF4-FFF2-40B4-BE49-F238E27FC236}">
                    <a16:creationId xmlns:a16="http://schemas.microsoft.com/office/drawing/2014/main" id="{6322CEA1-5C9D-4838-8970-E98158EDC49A}"/>
                  </a:ext>
                </a:extLst>
              </p:cNvPr>
              <p:cNvSpPr>
                <a:spLocks noChangeArrowheads="1"/>
              </p:cNvSpPr>
              <p:nvPr/>
            </p:nvSpPr>
            <p:spPr bwMode="auto">
              <a:xfrm>
                <a:off x="160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Rectangle 1999">
                <a:extLst>
                  <a:ext uri="{FF2B5EF4-FFF2-40B4-BE49-F238E27FC236}">
                    <a16:creationId xmlns:a16="http://schemas.microsoft.com/office/drawing/2014/main" id="{E566CADC-21BB-449F-9A41-26ECA74A56B1}"/>
                  </a:ext>
                </a:extLst>
              </p:cNvPr>
              <p:cNvSpPr>
                <a:spLocks noChangeArrowheads="1"/>
              </p:cNvSpPr>
              <p:nvPr/>
            </p:nvSpPr>
            <p:spPr bwMode="auto">
              <a:xfrm>
                <a:off x="18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Rectangle 2000">
                <a:extLst>
                  <a:ext uri="{FF2B5EF4-FFF2-40B4-BE49-F238E27FC236}">
                    <a16:creationId xmlns:a16="http://schemas.microsoft.com/office/drawing/2014/main" id="{3F8F70CA-3816-4D95-83E7-F4704F3702F6}"/>
                  </a:ext>
                </a:extLst>
              </p:cNvPr>
              <p:cNvSpPr>
                <a:spLocks noChangeArrowheads="1"/>
              </p:cNvSpPr>
              <p:nvPr/>
            </p:nvSpPr>
            <p:spPr bwMode="auto">
              <a:xfrm>
                <a:off x="18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Rectangle 2001">
                <a:extLst>
                  <a:ext uri="{FF2B5EF4-FFF2-40B4-BE49-F238E27FC236}">
                    <a16:creationId xmlns:a16="http://schemas.microsoft.com/office/drawing/2014/main" id="{71363743-80E3-451F-97B1-B8B6278F6BAD}"/>
                  </a:ext>
                </a:extLst>
              </p:cNvPr>
              <p:cNvSpPr>
                <a:spLocks noChangeArrowheads="1"/>
              </p:cNvSpPr>
              <p:nvPr/>
            </p:nvSpPr>
            <p:spPr bwMode="auto">
              <a:xfrm>
                <a:off x="182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Rectangle 2002">
                <a:extLst>
                  <a:ext uri="{FF2B5EF4-FFF2-40B4-BE49-F238E27FC236}">
                    <a16:creationId xmlns:a16="http://schemas.microsoft.com/office/drawing/2014/main" id="{1109C6F7-7B8A-48A1-A24F-E1321B821784}"/>
                  </a:ext>
                </a:extLst>
              </p:cNvPr>
              <p:cNvSpPr>
                <a:spLocks noChangeArrowheads="1"/>
              </p:cNvSpPr>
              <p:nvPr/>
            </p:nvSpPr>
            <p:spPr bwMode="auto">
              <a:xfrm>
                <a:off x="20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Rectangle 2003">
                <a:extLst>
                  <a:ext uri="{FF2B5EF4-FFF2-40B4-BE49-F238E27FC236}">
                    <a16:creationId xmlns:a16="http://schemas.microsoft.com/office/drawing/2014/main" id="{09BD8BF8-4D49-45FA-B570-EC2AA6BE4F16}"/>
                  </a:ext>
                </a:extLst>
              </p:cNvPr>
              <p:cNvSpPr>
                <a:spLocks noChangeArrowheads="1"/>
              </p:cNvSpPr>
              <p:nvPr/>
            </p:nvSpPr>
            <p:spPr bwMode="auto">
              <a:xfrm>
                <a:off x="20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Rectangle 2004">
                <a:extLst>
                  <a:ext uri="{FF2B5EF4-FFF2-40B4-BE49-F238E27FC236}">
                    <a16:creationId xmlns:a16="http://schemas.microsoft.com/office/drawing/2014/main" id="{23964FE3-97BA-4A6E-9E64-A5520D348BB1}"/>
                  </a:ext>
                </a:extLst>
              </p:cNvPr>
              <p:cNvSpPr>
                <a:spLocks noChangeArrowheads="1"/>
              </p:cNvSpPr>
              <p:nvPr/>
            </p:nvSpPr>
            <p:spPr bwMode="auto">
              <a:xfrm>
                <a:off x="20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Rectangle 2005">
                <a:extLst>
                  <a:ext uri="{FF2B5EF4-FFF2-40B4-BE49-F238E27FC236}">
                    <a16:creationId xmlns:a16="http://schemas.microsoft.com/office/drawing/2014/main" id="{1728413E-DC65-489F-A0DD-F6127A517E4A}"/>
                  </a:ext>
                </a:extLst>
              </p:cNvPr>
              <p:cNvSpPr>
                <a:spLocks noChangeArrowheads="1"/>
              </p:cNvSpPr>
              <p:nvPr/>
            </p:nvSpPr>
            <p:spPr bwMode="auto">
              <a:xfrm>
                <a:off x="22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Rectangle 2006">
                <a:extLst>
                  <a:ext uri="{FF2B5EF4-FFF2-40B4-BE49-F238E27FC236}">
                    <a16:creationId xmlns:a16="http://schemas.microsoft.com/office/drawing/2014/main" id="{30229E02-0FDF-4D40-BCC0-1F4F4F441969}"/>
                  </a:ext>
                </a:extLst>
              </p:cNvPr>
              <p:cNvSpPr>
                <a:spLocks noChangeArrowheads="1"/>
              </p:cNvSpPr>
              <p:nvPr/>
            </p:nvSpPr>
            <p:spPr bwMode="auto">
              <a:xfrm>
                <a:off x="22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Rectangle 2007">
                <a:extLst>
                  <a:ext uri="{FF2B5EF4-FFF2-40B4-BE49-F238E27FC236}">
                    <a16:creationId xmlns:a16="http://schemas.microsoft.com/office/drawing/2014/main" id="{13366920-3D75-4D46-B8F1-C056A7489663}"/>
                  </a:ext>
                </a:extLst>
              </p:cNvPr>
              <p:cNvSpPr>
                <a:spLocks noChangeArrowheads="1"/>
              </p:cNvSpPr>
              <p:nvPr/>
            </p:nvSpPr>
            <p:spPr bwMode="auto">
              <a:xfrm>
                <a:off x="2276"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Rectangle 2008">
                <a:extLst>
                  <a:ext uri="{FF2B5EF4-FFF2-40B4-BE49-F238E27FC236}">
                    <a16:creationId xmlns:a16="http://schemas.microsoft.com/office/drawing/2014/main" id="{30F182F1-F8E8-48AA-BFDB-D8EA10A632F0}"/>
                  </a:ext>
                </a:extLst>
              </p:cNvPr>
              <p:cNvSpPr>
                <a:spLocks noChangeArrowheads="1"/>
              </p:cNvSpPr>
              <p:nvPr/>
            </p:nvSpPr>
            <p:spPr bwMode="auto">
              <a:xfrm>
                <a:off x="24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Rectangle 2009">
                <a:extLst>
                  <a:ext uri="{FF2B5EF4-FFF2-40B4-BE49-F238E27FC236}">
                    <a16:creationId xmlns:a16="http://schemas.microsoft.com/office/drawing/2014/main" id="{C4806D43-252C-4850-871F-D2E85913D4B9}"/>
                  </a:ext>
                </a:extLst>
              </p:cNvPr>
              <p:cNvSpPr>
                <a:spLocks noChangeArrowheads="1"/>
              </p:cNvSpPr>
              <p:nvPr/>
            </p:nvSpPr>
            <p:spPr bwMode="auto">
              <a:xfrm>
                <a:off x="24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Rectangle 2010">
                <a:extLst>
                  <a:ext uri="{FF2B5EF4-FFF2-40B4-BE49-F238E27FC236}">
                    <a16:creationId xmlns:a16="http://schemas.microsoft.com/office/drawing/2014/main" id="{45182398-CB24-4C33-AE2A-1F42BC04872E}"/>
                  </a:ext>
                </a:extLst>
              </p:cNvPr>
              <p:cNvSpPr>
                <a:spLocks noChangeArrowheads="1"/>
              </p:cNvSpPr>
              <p:nvPr/>
            </p:nvSpPr>
            <p:spPr bwMode="auto">
              <a:xfrm>
                <a:off x="25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Rectangle 2011">
                <a:extLst>
                  <a:ext uri="{FF2B5EF4-FFF2-40B4-BE49-F238E27FC236}">
                    <a16:creationId xmlns:a16="http://schemas.microsoft.com/office/drawing/2014/main" id="{7D620CA5-5733-4B05-84B6-759ED9F1AC92}"/>
                  </a:ext>
                </a:extLst>
              </p:cNvPr>
              <p:cNvSpPr>
                <a:spLocks noChangeArrowheads="1"/>
              </p:cNvSpPr>
              <p:nvPr/>
            </p:nvSpPr>
            <p:spPr bwMode="auto">
              <a:xfrm>
                <a:off x="27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Rectangle 2012">
                <a:extLst>
                  <a:ext uri="{FF2B5EF4-FFF2-40B4-BE49-F238E27FC236}">
                    <a16:creationId xmlns:a16="http://schemas.microsoft.com/office/drawing/2014/main" id="{60927BC3-D003-4DA6-8FC0-B350C721BD58}"/>
                  </a:ext>
                </a:extLst>
              </p:cNvPr>
              <p:cNvSpPr>
                <a:spLocks noChangeArrowheads="1"/>
              </p:cNvSpPr>
              <p:nvPr/>
            </p:nvSpPr>
            <p:spPr bwMode="auto">
              <a:xfrm>
                <a:off x="27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Rectangle 2013">
                <a:extLst>
                  <a:ext uri="{FF2B5EF4-FFF2-40B4-BE49-F238E27FC236}">
                    <a16:creationId xmlns:a16="http://schemas.microsoft.com/office/drawing/2014/main" id="{E777CEDC-3016-4DF8-A45E-18AB526DCE54}"/>
                  </a:ext>
                </a:extLst>
              </p:cNvPr>
              <p:cNvSpPr>
                <a:spLocks noChangeArrowheads="1"/>
              </p:cNvSpPr>
              <p:nvPr/>
            </p:nvSpPr>
            <p:spPr bwMode="auto">
              <a:xfrm>
                <a:off x="2727"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2015">
              <a:extLst>
                <a:ext uri="{FF2B5EF4-FFF2-40B4-BE49-F238E27FC236}">
                  <a16:creationId xmlns:a16="http://schemas.microsoft.com/office/drawing/2014/main" id="{2EE374CF-45EC-426F-8D5A-42BC96F8DCBC}"/>
                </a:ext>
              </a:extLst>
            </p:cNvPr>
            <p:cNvSpPr>
              <a:spLocks noChangeArrowheads="1"/>
            </p:cNvSpPr>
            <p:nvPr/>
          </p:nvSpPr>
          <p:spPr bwMode="auto">
            <a:xfrm>
              <a:off x="29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016">
              <a:extLst>
                <a:ext uri="{FF2B5EF4-FFF2-40B4-BE49-F238E27FC236}">
                  <a16:creationId xmlns:a16="http://schemas.microsoft.com/office/drawing/2014/main" id="{AAFD7D6C-DA0C-4832-8211-7597A3086C77}"/>
                </a:ext>
              </a:extLst>
            </p:cNvPr>
            <p:cNvSpPr>
              <a:spLocks noChangeArrowheads="1"/>
            </p:cNvSpPr>
            <p:nvPr/>
          </p:nvSpPr>
          <p:spPr bwMode="auto">
            <a:xfrm>
              <a:off x="29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017">
              <a:extLst>
                <a:ext uri="{FF2B5EF4-FFF2-40B4-BE49-F238E27FC236}">
                  <a16:creationId xmlns:a16="http://schemas.microsoft.com/office/drawing/2014/main" id="{4FD6ECBB-1F23-4C2A-8B44-289AF829D2AA}"/>
                </a:ext>
              </a:extLst>
            </p:cNvPr>
            <p:cNvSpPr>
              <a:spLocks noChangeArrowheads="1"/>
            </p:cNvSpPr>
            <p:nvPr/>
          </p:nvSpPr>
          <p:spPr bwMode="auto">
            <a:xfrm>
              <a:off x="295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018">
              <a:extLst>
                <a:ext uri="{FF2B5EF4-FFF2-40B4-BE49-F238E27FC236}">
                  <a16:creationId xmlns:a16="http://schemas.microsoft.com/office/drawing/2014/main" id="{5D13FC44-1D34-4F99-BC1A-010A6C777620}"/>
                </a:ext>
              </a:extLst>
            </p:cNvPr>
            <p:cNvSpPr>
              <a:spLocks noChangeArrowheads="1"/>
            </p:cNvSpPr>
            <p:nvPr/>
          </p:nvSpPr>
          <p:spPr bwMode="auto">
            <a:xfrm>
              <a:off x="316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019">
              <a:extLst>
                <a:ext uri="{FF2B5EF4-FFF2-40B4-BE49-F238E27FC236}">
                  <a16:creationId xmlns:a16="http://schemas.microsoft.com/office/drawing/2014/main" id="{04103B2D-E89C-4C58-B034-40920F84F098}"/>
                </a:ext>
              </a:extLst>
            </p:cNvPr>
            <p:cNvSpPr>
              <a:spLocks noChangeArrowheads="1"/>
            </p:cNvSpPr>
            <p:nvPr/>
          </p:nvSpPr>
          <p:spPr bwMode="auto">
            <a:xfrm>
              <a:off x="316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20">
              <a:extLst>
                <a:ext uri="{FF2B5EF4-FFF2-40B4-BE49-F238E27FC236}">
                  <a16:creationId xmlns:a16="http://schemas.microsoft.com/office/drawing/2014/main" id="{2DEDA6BA-926D-4567-A666-E5EF904D1EEA}"/>
                </a:ext>
              </a:extLst>
            </p:cNvPr>
            <p:cNvSpPr>
              <a:spLocks noChangeArrowheads="1"/>
            </p:cNvSpPr>
            <p:nvPr/>
          </p:nvSpPr>
          <p:spPr bwMode="auto">
            <a:xfrm>
              <a:off x="317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021">
              <a:extLst>
                <a:ext uri="{FF2B5EF4-FFF2-40B4-BE49-F238E27FC236}">
                  <a16:creationId xmlns:a16="http://schemas.microsoft.com/office/drawing/2014/main" id="{FB15EE57-19F9-4E85-B8B6-1BEBA889FCE2}"/>
                </a:ext>
              </a:extLst>
            </p:cNvPr>
            <p:cNvSpPr>
              <a:spLocks noChangeArrowheads="1"/>
            </p:cNvSpPr>
            <p:nvPr/>
          </p:nvSpPr>
          <p:spPr bwMode="auto">
            <a:xfrm>
              <a:off x="33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022">
              <a:extLst>
                <a:ext uri="{FF2B5EF4-FFF2-40B4-BE49-F238E27FC236}">
                  <a16:creationId xmlns:a16="http://schemas.microsoft.com/office/drawing/2014/main" id="{B33CD830-BBF5-43B4-966C-304E8B04051E}"/>
                </a:ext>
              </a:extLst>
            </p:cNvPr>
            <p:cNvSpPr>
              <a:spLocks noChangeArrowheads="1"/>
            </p:cNvSpPr>
            <p:nvPr/>
          </p:nvSpPr>
          <p:spPr bwMode="auto">
            <a:xfrm>
              <a:off x="33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023">
              <a:extLst>
                <a:ext uri="{FF2B5EF4-FFF2-40B4-BE49-F238E27FC236}">
                  <a16:creationId xmlns:a16="http://schemas.microsoft.com/office/drawing/2014/main" id="{3D22696D-C2DB-44AB-A72A-2C6EEE4CF1F1}"/>
                </a:ext>
              </a:extLst>
            </p:cNvPr>
            <p:cNvSpPr>
              <a:spLocks noChangeArrowheads="1"/>
            </p:cNvSpPr>
            <p:nvPr/>
          </p:nvSpPr>
          <p:spPr bwMode="auto">
            <a:xfrm>
              <a:off x="34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024">
              <a:extLst>
                <a:ext uri="{FF2B5EF4-FFF2-40B4-BE49-F238E27FC236}">
                  <a16:creationId xmlns:a16="http://schemas.microsoft.com/office/drawing/2014/main" id="{9B765BFF-08D5-43F7-A20C-BBF17984A3CD}"/>
                </a:ext>
              </a:extLst>
            </p:cNvPr>
            <p:cNvSpPr>
              <a:spLocks noChangeArrowheads="1"/>
            </p:cNvSpPr>
            <p:nvPr/>
          </p:nvSpPr>
          <p:spPr bwMode="auto">
            <a:xfrm>
              <a:off x="3617" y="3760"/>
              <a:ext cx="9"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025">
              <a:extLst>
                <a:ext uri="{FF2B5EF4-FFF2-40B4-BE49-F238E27FC236}">
                  <a16:creationId xmlns:a16="http://schemas.microsoft.com/office/drawing/2014/main" id="{D6C86FBF-74E5-4263-8203-6AB42969E94D}"/>
                </a:ext>
              </a:extLst>
            </p:cNvPr>
            <p:cNvSpPr>
              <a:spLocks noChangeArrowheads="1"/>
            </p:cNvSpPr>
            <p:nvPr/>
          </p:nvSpPr>
          <p:spPr bwMode="auto">
            <a:xfrm>
              <a:off x="3617" y="38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026">
              <a:extLst>
                <a:ext uri="{FF2B5EF4-FFF2-40B4-BE49-F238E27FC236}">
                  <a16:creationId xmlns:a16="http://schemas.microsoft.com/office/drawing/2014/main" id="{3F65D9DD-16D8-49EB-8FB5-12980456DDF9}"/>
                </a:ext>
              </a:extLst>
            </p:cNvPr>
            <p:cNvSpPr>
              <a:spLocks noChangeArrowheads="1"/>
            </p:cNvSpPr>
            <p:nvPr/>
          </p:nvSpPr>
          <p:spPr bwMode="auto">
            <a:xfrm>
              <a:off x="362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027">
              <a:extLst>
                <a:ext uri="{FF2B5EF4-FFF2-40B4-BE49-F238E27FC236}">
                  <a16:creationId xmlns:a16="http://schemas.microsoft.com/office/drawing/2014/main" id="{2B7B7FAF-9451-47C2-9759-0CF6C931A803}"/>
                </a:ext>
              </a:extLst>
            </p:cNvPr>
            <p:cNvSpPr>
              <a:spLocks noChangeArrowheads="1"/>
            </p:cNvSpPr>
            <p:nvPr/>
          </p:nvSpPr>
          <p:spPr bwMode="auto">
            <a:xfrm>
              <a:off x="38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28">
              <a:extLst>
                <a:ext uri="{FF2B5EF4-FFF2-40B4-BE49-F238E27FC236}">
                  <a16:creationId xmlns:a16="http://schemas.microsoft.com/office/drawing/2014/main" id="{400FEC79-D209-4622-BF40-D581A8403385}"/>
                </a:ext>
              </a:extLst>
            </p:cNvPr>
            <p:cNvSpPr>
              <a:spLocks noChangeArrowheads="1"/>
            </p:cNvSpPr>
            <p:nvPr/>
          </p:nvSpPr>
          <p:spPr bwMode="auto">
            <a:xfrm>
              <a:off x="38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029">
              <a:extLst>
                <a:ext uri="{FF2B5EF4-FFF2-40B4-BE49-F238E27FC236}">
                  <a16:creationId xmlns:a16="http://schemas.microsoft.com/office/drawing/2014/main" id="{2DEF1124-8E42-482B-9813-F7A8ABAC096A}"/>
                </a:ext>
              </a:extLst>
            </p:cNvPr>
            <p:cNvSpPr>
              <a:spLocks noChangeArrowheads="1"/>
            </p:cNvSpPr>
            <p:nvPr/>
          </p:nvSpPr>
          <p:spPr bwMode="auto">
            <a:xfrm>
              <a:off x="3852" y="3873"/>
              <a:ext cx="134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030">
              <a:extLst>
                <a:ext uri="{FF2B5EF4-FFF2-40B4-BE49-F238E27FC236}">
                  <a16:creationId xmlns:a16="http://schemas.microsoft.com/office/drawing/2014/main" id="{D8A9315F-29B2-4587-AF63-292C670682C6}"/>
                </a:ext>
              </a:extLst>
            </p:cNvPr>
            <p:cNvSpPr>
              <a:spLocks noChangeArrowheads="1"/>
            </p:cNvSpPr>
            <p:nvPr/>
          </p:nvSpPr>
          <p:spPr bwMode="auto">
            <a:xfrm>
              <a:off x="51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2031">
              <a:extLst>
                <a:ext uri="{FF2B5EF4-FFF2-40B4-BE49-F238E27FC236}">
                  <a16:creationId xmlns:a16="http://schemas.microsoft.com/office/drawing/2014/main" id="{4C1458CC-DD26-4986-959B-8D222419030C}"/>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Rectangle 2032">
              <a:extLst>
                <a:ext uri="{FF2B5EF4-FFF2-40B4-BE49-F238E27FC236}">
                  <a16:creationId xmlns:a16="http://schemas.microsoft.com/office/drawing/2014/main" id="{7EFE557A-DA7D-4A8D-AC15-524FB3121021}"/>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Rectangle 2033">
              <a:extLst>
                <a:ext uri="{FF2B5EF4-FFF2-40B4-BE49-F238E27FC236}">
                  <a16:creationId xmlns:a16="http://schemas.microsoft.com/office/drawing/2014/main" id="{6EA6E7C3-23A5-46AF-A861-4B4F956A8BB8}"/>
                </a:ext>
              </a:extLst>
            </p:cNvPr>
            <p:cNvSpPr>
              <a:spLocks noChangeArrowheads="1"/>
            </p:cNvSpPr>
            <p:nvPr/>
          </p:nvSpPr>
          <p:spPr bwMode="auto">
            <a:xfrm>
              <a:off x="336" y="3884"/>
              <a:ext cx="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1" name="Line 2034">
              <a:extLst>
                <a:ext uri="{FF2B5EF4-FFF2-40B4-BE49-F238E27FC236}">
                  <a16:creationId xmlns:a16="http://schemas.microsoft.com/office/drawing/2014/main" id="{7CC80668-19C9-480E-8F90-5722BCEDEC67}"/>
                </a:ext>
              </a:extLst>
            </p:cNvPr>
            <p:cNvSpPr>
              <a:spLocks noChangeShapeType="1"/>
            </p:cNvSpPr>
            <p:nvPr/>
          </p:nvSpPr>
          <p:spPr bwMode="auto">
            <a:xfrm>
              <a:off x="3061" y="1018"/>
              <a:ext cx="99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2" name="Line 2035">
              <a:extLst>
                <a:ext uri="{FF2B5EF4-FFF2-40B4-BE49-F238E27FC236}">
                  <a16:creationId xmlns:a16="http://schemas.microsoft.com/office/drawing/2014/main" id="{BC33DD1C-4E7F-46FE-A0A8-A3A912715940}"/>
                </a:ext>
              </a:extLst>
            </p:cNvPr>
            <p:cNvSpPr>
              <a:spLocks noChangeShapeType="1"/>
            </p:cNvSpPr>
            <p:nvPr/>
          </p:nvSpPr>
          <p:spPr bwMode="auto">
            <a:xfrm>
              <a:off x="3065" y="977"/>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3" name="Line 2036">
              <a:extLst>
                <a:ext uri="{FF2B5EF4-FFF2-40B4-BE49-F238E27FC236}">
                  <a16:creationId xmlns:a16="http://schemas.microsoft.com/office/drawing/2014/main" id="{0C890D25-DA2B-4275-BCDA-A259C0E40332}"/>
                </a:ext>
              </a:extLst>
            </p:cNvPr>
            <p:cNvSpPr>
              <a:spLocks noChangeShapeType="1"/>
            </p:cNvSpPr>
            <p:nvPr/>
          </p:nvSpPr>
          <p:spPr bwMode="auto">
            <a:xfrm>
              <a:off x="3065" y="914"/>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45527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33450"/>
          </a:xfrm>
        </p:spPr>
        <p:txBody>
          <a:bodyPr/>
          <a:lstStyle/>
          <a:p>
            <a:r>
              <a:rPr lang="fr-FR" dirty="0"/>
              <a:t>Utiliser les données pour améliorer la couverture vaccinale contre le VPH</a:t>
            </a:r>
            <a:endParaRPr lang="en-US" dirty="0"/>
          </a:p>
        </p:txBody>
      </p:sp>
      <p:sp>
        <p:nvSpPr>
          <p:cNvPr id="3" name="Content Placeholder 2"/>
          <p:cNvSpPr>
            <a:spLocks noGrp="1"/>
          </p:cNvSpPr>
          <p:nvPr>
            <p:ph idx="1"/>
          </p:nvPr>
        </p:nvSpPr>
        <p:spPr>
          <a:xfrm>
            <a:off x="457200" y="1219200"/>
            <a:ext cx="8291512" cy="4611688"/>
          </a:xfrm>
        </p:spPr>
        <p:txBody>
          <a:bodyPr/>
          <a:lstStyle/>
          <a:p>
            <a:r>
              <a:rPr lang="fr-FR" sz="2400" dirty="0"/>
              <a:t>Comparer les doses administrées à la population cible par année (par exemple, nombre de filles de 9 ans qui ont reçu VPH1 dose versus nombre de filles âgées de 9 ans dans la zone de vaccination) et prendre en compte :</a:t>
            </a:r>
          </a:p>
          <a:p>
            <a:pPr lvl="1"/>
            <a:r>
              <a:rPr lang="fr-FR" dirty="0"/>
              <a:t>Y a-t-il des groupes de filles qui n’ont pas été atteints ?</a:t>
            </a:r>
          </a:p>
          <a:p>
            <a:pPr lvl="1"/>
            <a:r>
              <a:rPr lang="fr-FR" dirty="0"/>
              <a:t>Les filles dans le groupe d'âge ont-elles été vaccinées ?</a:t>
            </a:r>
          </a:p>
          <a:p>
            <a:r>
              <a:rPr lang="fr-FR" sz="2400" dirty="0"/>
              <a:t>Comparer le nombre de doses de VPH1 administrées avec le nombre de doses de VPH2 et de VPH3 administrées et envisager :</a:t>
            </a:r>
          </a:p>
          <a:p>
            <a:pPr lvl="1"/>
            <a:r>
              <a:rPr lang="fr-FR" dirty="0"/>
              <a:t>Y-a-t-il des problèmes de communication, de disponibilité des vaccins, etc. qui ont causé des abandons?</a:t>
            </a:r>
          </a:p>
          <a:p>
            <a:pPr lvl="1"/>
            <a:r>
              <a:rPr lang="fr-FR" dirty="0"/>
              <a:t>Identifier et vacciner les cibles défaillantes</a:t>
            </a:r>
          </a:p>
          <a:p>
            <a:pPr marL="523875" lvl="1" indent="0">
              <a:buNone/>
            </a:pPr>
            <a:endParaRPr lang="en-US" dirty="0"/>
          </a:p>
        </p:txBody>
      </p:sp>
    </p:spTree>
    <p:extLst>
      <p:ext uri="{BB962C8B-B14F-4D97-AF65-F5344CB8AC3E}">
        <p14:creationId xmlns:p14="http://schemas.microsoft.com/office/powerpoint/2010/main" val="1108388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latin typeface="Arial" pitchFamily="34" charset="0"/>
              </a:rPr>
              <a:t>Considérations des MAPI liées au vaccin contre le VPH</a:t>
            </a:r>
            <a:endParaRPr lang="en-US" dirty="0"/>
          </a:p>
        </p:txBody>
      </p:sp>
      <p:sp>
        <p:nvSpPr>
          <p:cNvPr id="3" name="Content Placeholder 2"/>
          <p:cNvSpPr>
            <a:spLocks noGrp="1"/>
          </p:cNvSpPr>
          <p:nvPr>
            <p:ph idx="1"/>
          </p:nvPr>
        </p:nvSpPr>
        <p:spPr>
          <a:xfrm>
            <a:off x="442913" y="1295400"/>
            <a:ext cx="8291512" cy="4611688"/>
          </a:xfrm>
        </p:spPr>
        <p:txBody>
          <a:bodyPr/>
          <a:lstStyle/>
          <a:p>
            <a:pPr marL="340995" indent="-340995">
              <a:spcBef>
                <a:spcPts val="600"/>
              </a:spcBef>
            </a:pPr>
            <a:r>
              <a:rPr lang="fr-FR" sz="2400" dirty="0"/>
              <a:t>Le vaccin contre le VPH est un vaccin sûr, mais des événements indésirables bénins peuvent survenir après l'administration du vaccin :</a:t>
            </a:r>
            <a:endParaRPr lang="en-US"/>
          </a:p>
          <a:p>
            <a:pPr marL="804545" lvl="1" indent="-280670">
              <a:spcBef>
                <a:spcPts val="0"/>
              </a:spcBef>
            </a:pPr>
            <a:r>
              <a:rPr lang="fr-FR" dirty="0"/>
              <a:t>Rougeur, douleur ou gonflement au niveau du site d'injection</a:t>
            </a:r>
          </a:p>
          <a:p>
            <a:pPr marL="804545" lvl="1" indent="-280670">
              <a:spcBef>
                <a:spcPts val="0"/>
              </a:spcBef>
            </a:pPr>
            <a:r>
              <a:rPr lang="fr-FR" dirty="0"/>
              <a:t>Syncope (évanouissement)</a:t>
            </a:r>
          </a:p>
          <a:p>
            <a:pPr marL="340995" indent="-340995">
              <a:spcBef>
                <a:spcPts val="600"/>
              </a:spcBef>
            </a:pPr>
            <a:r>
              <a:rPr lang="fr-FR" sz="2400" dirty="0"/>
              <a:t>Dans des cas extrêmement rares, il peut provoquer une anaphylaxie</a:t>
            </a:r>
          </a:p>
          <a:p>
            <a:pPr marL="804545" lvl="1" indent="-280670">
              <a:spcBef>
                <a:spcPts val="0"/>
              </a:spcBef>
            </a:pPr>
            <a:r>
              <a:rPr lang="fr-FR" dirty="0"/>
              <a:t>Un par 1,7 million de doses</a:t>
            </a:r>
          </a:p>
          <a:p>
            <a:pPr marL="340995" indent="-340995">
              <a:spcBef>
                <a:spcPts val="600"/>
              </a:spcBef>
            </a:pPr>
            <a:r>
              <a:rPr lang="fr-FR" sz="2400" dirty="0">
                <a:ea typeface="MS PGothic"/>
              </a:rPr>
              <a:t>Les filles doivent être étroitement surveillées pendant au moins 15 minutes après l'administration du vaccin</a:t>
            </a:r>
          </a:p>
          <a:p>
            <a:pPr marL="340995" indent="-340995">
              <a:spcBef>
                <a:spcPts val="600"/>
              </a:spcBef>
            </a:pPr>
            <a:r>
              <a:rPr lang="fr-FR" sz="2400" dirty="0"/>
              <a:t>Gérer et documenter toute réaction indésirable selon les procédures nationales de notification</a:t>
            </a:r>
          </a:p>
          <a:p>
            <a:pPr marL="804545" lvl="1" indent="-280670"/>
            <a:endParaRPr lang="en-US" dirty="0"/>
          </a:p>
          <a:p>
            <a:pPr marL="804545" lvl="1" indent="-280670">
              <a:buNone/>
            </a:pPr>
            <a:endParaRPr lang="en-US" sz="2400" dirty="0"/>
          </a:p>
        </p:txBody>
      </p:sp>
    </p:spTree>
    <p:extLst>
      <p:ext uri="{BB962C8B-B14F-4D97-AF65-F5344CB8AC3E}">
        <p14:creationId xmlns:p14="http://schemas.microsoft.com/office/powerpoint/2010/main" val="379294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
          <p:cNvSpPr>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alpha val="74997"/>
              </a:srgbClr>
            </a:outerShdw>
          </a:effectLst>
        </p:spPr>
        <p:txBody>
          <a:bodyPr lIns="0" tIns="0" rIns="0" bIns="0" anchor="ctr"/>
          <a:lstStyle/>
          <a:p>
            <a:pPr algn="ctr" defTabSz="912813" eaLnBrk="0" hangingPunct="0">
              <a:defRPr/>
            </a:pPr>
            <a:r>
              <a:rPr lang="en-US" sz="3500" b="1" dirty="0">
                <a:solidFill>
                  <a:srgbClr val="000066"/>
                </a:solidFill>
                <a:latin typeface="Arial" pitchFamily="34" charset="0"/>
              </a:rPr>
              <a:t> </a:t>
            </a:r>
            <a:r>
              <a:rPr lang="fr-FR" sz="3500" b="1" dirty="0">
                <a:solidFill>
                  <a:srgbClr val="000066"/>
                </a:solidFill>
                <a:latin typeface="Arial" pitchFamily="34" charset="0"/>
              </a:rPr>
              <a:t>Procédure de déclaration des MAPI</a:t>
            </a:r>
            <a:endParaRPr lang="en-GB" sz="3500" b="1" dirty="0">
              <a:solidFill>
                <a:srgbClr val="000066"/>
              </a:solidFill>
              <a:latin typeface="Arial" pitchFamily="34" charset="0"/>
            </a:endParaRPr>
          </a:p>
        </p:txBody>
      </p:sp>
      <p:sp>
        <p:nvSpPr>
          <p:cNvPr id="10242" name="Rectangle 18"/>
          <p:cNvSpPr>
            <a:spLocks noChangeArrowheads="1"/>
          </p:cNvSpPr>
          <p:nvPr/>
        </p:nvSpPr>
        <p:spPr bwMode="auto">
          <a:xfrm>
            <a:off x="250825" y="14478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000" b="1" dirty="0">
                <a:solidFill>
                  <a:srgbClr val="000066"/>
                </a:solidFill>
                <a:latin typeface="Arial" pitchFamily="34" charset="0"/>
              </a:rPr>
              <a:t> </a:t>
            </a:r>
            <a:r>
              <a:rPr lang="fr-FR" sz="2400" dirty="0">
                <a:solidFill>
                  <a:srgbClr val="000066"/>
                </a:solidFill>
                <a:latin typeface="Arial" pitchFamily="34" charset="0"/>
              </a:rPr>
              <a:t>Notifier les MAPI par les systèmes de notification existants établis par les programmes nationaux de vaccination</a:t>
            </a:r>
            <a:endParaRPr lang="en-US" sz="2500" dirty="0">
              <a:solidFill>
                <a:srgbClr val="FF0000"/>
              </a:solidFill>
              <a:latin typeface="Arial" pitchFamily="34" charset="0"/>
            </a:endParaRPr>
          </a:p>
          <a:p>
            <a:pPr marL="341313" indent="-341313" defTabSz="912813" eaLnBrk="0" hangingPunct="0">
              <a:spcBef>
                <a:spcPct val="80000"/>
              </a:spcBef>
              <a:buClr>
                <a:srgbClr val="1E7FB8"/>
              </a:buClr>
            </a:pPr>
            <a:endParaRPr lang="en-US" sz="2400" dirty="0">
              <a:solidFill>
                <a:srgbClr val="000066"/>
              </a:solidFill>
              <a:latin typeface="Arial" pitchFamily="34" charset="0"/>
            </a:endParaRPr>
          </a:p>
        </p:txBody>
      </p:sp>
      <p:grpSp>
        <p:nvGrpSpPr>
          <p:cNvPr id="6" name="Group 5"/>
          <p:cNvGrpSpPr/>
          <p:nvPr/>
        </p:nvGrpSpPr>
        <p:grpSpPr>
          <a:xfrm>
            <a:off x="107950" y="2351792"/>
            <a:ext cx="2232025" cy="3705245"/>
            <a:chOff x="107950" y="2351792"/>
            <a:chExt cx="2232025" cy="3705245"/>
          </a:xfrm>
        </p:grpSpPr>
        <p:sp>
          <p:nvSpPr>
            <p:cNvPr id="10245" name="Rectangle 10"/>
            <p:cNvSpPr>
              <a:spLocks noChangeArrowheads="1"/>
            </p:cNvSpPr>
            <p:nvPr/>
          </p:nvSpPr>
          <p:spPr bwMode="auto">
            <a:xfrm>
              <a:off x="107950" y="4303713"/>
              <a:ext cx="2232025" cy="969496"/>
            </a:xfrm>
            <a:prstGeom prst="rect">
              <a:avLst/>
            </a:prstGeom>
            <a:noFill/>
            <a:ln w="9525">
              <a:noFill/>
              <a:miter lim="800000"/>
              <a:headEnd/>
              <a:tailEnd/>
            </a:ln>
          </p:spPr>
          <p:txBody>
            <a:bodyPr>
              <a:spAutoFit/>
            </a:bodyPr>
            <a:lstStyle/>
            <a:p>
              <a:pPr algn="ctr"/>
              <a:r>
                <a:rPr lang="fr-FR" sz="1900" dirty="0">
                  <a:solidFill>
                    <a:srgbClr val="000066"/>
                  </a:solidFill>
                </a:rPr>
                <a:t>Signes ou symptômes suspects</a:t>
              </a:r>
            </a:p>
          </p:txBody>
        </p:sp>
        <p:pic>
          <p:nvPicPr>
            <p:cNvPr id="14" name="Picture 13" descr="p2.png"/>
            <p:cNvPicPr>
              <a:picLocks noChangeAspect="1"/>
            </p:cNvPicPr>
            <p:nvPr/>
          </p:nvPicPr>
          <p:blipFill>
            <a:blip r:embed="rId3" cstate="print"/>
            <a:stretch>
              <a:fillRect/>
            </a:stretch>
          </p:blipFill>
          <p:spPr>
            <a:xfrm>
              <a:off x="838200" y="2351792"/>
              <a:ext cx="609600" cy="1915408"/>
            </a:xfrm>
            <a:prstGeom prst="rect">
              <a:avLst/>
            </a:prstGeom>
          </p:spPr>
        </p:pic>
        <p:sp>
          <p:nvSpPr>
            <p:cNvPr id="2" name="TextBox 1"/>
            <p:cNvSpPr txBox="1"/>
            <p:nvPr/>
          </p:nvSpPr>
          <p:spPr>
            <a:xfrm>
              <a:off x="979333"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1</a:t>
              </a:r>
            </a:p>
          </p:txBody>
        </p:sp>
      </p:grpSp>
      <p:grpSp>
        <p:nvGrpSpPr>
          <p:cNvPr id="4" name="Group 3"/>
          <p:cNvGrpSpPr/>
          <p:nvPr/>
        </p:nvGrpSpPr>
        <p:grpSpPr>
          <a:xfrm>
            <a:off x="2124075" y="2781300"/>
            <a:ext cx="3743325" cy="3275737"/>
            <a:chOff x="2124075" y="2781300"/>
            <a:chExt cx="3743325" cy="3275737"/>
          </a:xfrm>
        </p:grpSpPr>
        <p:sp>
          <p:nvSpPr>
            <p:cNvPr id="10244" name="Rectangle 9"/>
            <p:cNvSpPr>
              <a:spLocks noChangeArrowheads="1"/>
            </p:cNvSpPr>
            <p:nvPr/>
          </p:nvSpPr>
          <p:spPr bwMode="auto">
            <a:xfrm>
              <a:off x="2916237" y="4319588"/>
              <a:ext cx="2951163" cy="1261884"/>
            </a:xfrm>
            <a:prstGeom prst="rect">
              <a:avLst/>
            </a:prstGeom>
            <a:noFill/>
            <a:ln w="9525">
              <a:noFill/>
              <a:miter lim="800000"/>
              <a:headEnd/>
              <a:tailEnd/>
            </a:ln>
          </p:spPr>
          <p:txBody>
            <a:bodyPr>
              <a:spAutoFit/>
            </a:bodyPr>
            <a:lstStyle/>
            <a:p>
              <a:pPr algn="ctr"/>
              <a:r>
                <a:rPr lang="fr-FR" sz="1900" dirty="0">
                  <a:solidFill>
                    <a:srgbClr val="000066"/>
                  </a:solidFill>
                </a:rPr>
                <a:t>L'agent de santé doit immédiatement signaler à l’autorité locale de santé publique</a:t>
              </a:r>
            </a:p>
          </p:txBody>
        </p:sp>
        <p:pic>
          <p:nvPicPr>
            <p:cNvPr id="10246" name="Picture 13" descr="lever2_heathcentre"/>
            <p:cNvPicPr>
              <a:picLocks noChangeAspect="1" noChangeArrowheads="1"/>
            </p:cNvPicPr>
            <p:nvPr/>
          </p:nvPicPr>
          <p:blipFill>
            <a:blip r:embed="rId4" cstate="print"/>
            <a:srcRect/>
            <a:stretch>
              <a:fillRect/>
            </a:stretch>
          </p:blipFill>
          <p:spPr bwMode="auto">
            <a:xfrm>
              <a:off x="2916238" y="2781300"/>
              <a:ext cx="2881312" cy="1362075"/>
            </a:xfrm>
            <a:prstGeom prst="rect">
              <a:avLst/>
            </a:prstGeom>
            <a:noFill/>
            <a:ln w="9525">
              <a:noFill/>
              <a:miter lim="800000"/>
              <a:headEnd/>
              <a:tailEnd/>
            </a:ln>
          </p:spPr>
        </p:pic>
        <p:sp>
          <p:nvSpPr>
            <p:cNvPr id="10247" name="Line 15"/>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p:spPr>
          <p:txBody>
            <a:bodyPr/>
            <a:lstStyle/>
            <a:p>
              <a:endParaRPr lang="en-US"/>
            </a:p>
          </p:txBody>
        </p:sp>
        <p:sp>
          <p:nvSpPr>
            <p:cNvPr id="13" name="TextBox 12"/>
            <p:cNvSpPr txBox="1"/>
            <p:nvPr/>
          </p:nvSpPr>
          <p:spPr>
            <a:xfrm>
              <a:off x="3942142"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2</a:t>
              </a:r>
            </a:p>
          </p:txBody>
        </p:sp>
      </p:grpSp>
      <p:grpSp>
        <p:nvGrpSpPr>
          <p:cNvPr id="5" name="Group 4"/>
          <p:cNvGrpSpPr/>
          <p:nvPr/>
        </p:nvGrpSpPr>
        <p:grpSpPr>
          <a:xfrm>
            <a:off x="5795963" y="2924175"/>
            <a:ext cx="3348036" cy="3132862"/>
            <a:chOff x="5795963" y="2924175"/>
            <a:chExt cx="3348036" cy="3132862"/>
          </a:xfrm>
        </p:grpSpPr>
        <p:sp>
          <p:nvSpPr>
            <p:cNvPr id="10243" name="Rectangle 8"/>
            <p:cNvSpPr>
              <a:spLocks noChangeArrowheads="1"/>
            </p:cNvSpPr>
            <p:nvPr/>
          </p:nvSpPr>
          <p:spPr bwMode="auto">
            <a:xfrm>
              <a:off x="6324600" y="4267200"/>
              <a:ext cx="2819399" cy="1261884"/>
            </a:xfrm>
            <a:prstGeom prst="rect">
              <a:avLst/>
            </a:prstGeom>
            <a:noFill/>
            <a:ln w="9525">
              <a:noFill/>
              <a:miter lim="800000"/>
              <a:headEnd/>
              <a:tailEnd/>
            </a:ln>
          </p:spPr>
          <p:txBody>
            <a:bodyPr wrap="square">
              <a:spAutoFit/>
            </a:bodyPr>
            <a:lstStyle/>
            <a:p>
              <a:pPr algn="ctr"/>
              <a:r>
                <a:rPr lang="fr-FR" sz="1900" dirty="0">
                  <a:solidFill>
                    <a:srgbClr val="000066"/>
                  </a:solidFill>
                </a:rPr>
                <a:t>Les autorités nationales décideront ensuite si une enquête est nécessaire</a:t>
              </a:r>
            </a:p>
          </p:txBody>
        </p:sp>
        <p:sp>
          <p:nvSpPr>
            <p:cNvPr id="10248" name="Line 16"/>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p:spPr>
          <p:txBody>
            <a:bodyPr/>
            <a:lstStyle/>
            <a:p>
              <a:endParaRPr lang="en-US"/>
            </a:p>
          </p:txBody>
        </p:sp>
        <p:pic>
          <p:nvPicPr>
            <p:cNvPr id="10250" name="Picture 18" descr="Ministere_Sante"/>
            <p:cNvPicPr>
              <a:picLocks noChangeAspect="1" noChangeArrowheads="1"/>
            </p:cNvPicPr>
            <p:nvPr/>
          </p:nvPicPr>
          <p:blipFill>
            <a:blip r:embed="rId5" cstate="print"/>
            <a:srcRect/>
            <a:stretch>
              <a:fillRect/>
            </a:stretch>
          </p:blipFill>
          <p:spPr bwMode="auto">
            <a:xfrm>
              <a:off x="6661150" y="2924175"/>
              <a:ext cx="2401888" cy="1312863"/>
            </a:xfrm>
            <a:prstGeom prst="rect">
              <a:avLst/>
            </a:prstGeom>
            <a:noFill/>
            <a:ln w="9525">
              <a:noFill/>
              <a:miter lim="800000"/>
              <a:headEnd/>
              <a:tailEnd/>
            </a:ln>
          </p:spPr>
        </p:pic>
        <p:sp>
          <p:nvSpPr>
            <p:cNvPr id="15" name="TextBox 14"/>
            <p:cNvSpPr txBox="1"/>
            <p:nvPr/>
          </p:nvSpPr>
          <p:spPr>
            <a:xfrm>
              <a:off x="7692158"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3</a:t>
              </a:r>
            </a:p>
          </p:txBody>
        </p:sp>
      </p:grpSp>
    </p:spTree>
    <p:extLst>
      <p:ext uri="{BB962C8B-B14F-4D97-AF65-F5344CB8AC3E}">
        <p14:creationId xmlns:p14="http://schemas.microsoft.com/office/powerpoint/2010/main" val="229626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25" descr="Table&#10;&#10;Description automatically generated">
            <a:extLst>
              <a:ext uri="{FF2B5EF4-FFF2-40B4-BE49-F238E27FC236}">
                <a16:creationId xmlns:a16="http://schemas.microsoft.com/office/drawing/2014/main" id="{CD5D94F5-5AD4-4C79-8316-B084F7A1869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99028" y="1303421"/>
            <a:ext cx="3725357" cy="4611688"/>
          </a:xfrm>
        </p:spPr>
      </p:pic>
      <p:sp>
        <p:nvSpPr>
          <p:cNvPr id="11266" name="Rectangle 2"/>
          <p:cNvSpPr>
            <a:spLocks noGrp="1" noChangeArrowheads="1"/>
          </p:cNvSpPr>
          <p:nvPr>
            <p:ph type="title"/>
          </p:nvPr>
        </p:nvSpPr>
        <p:spPr/>
        <p:txBody>
          <a:bodyPr/>
          <a:lstStyle/>
          <a:p>
            <a:pPr>
              <a:defRPr/>
            </a:pPr>
            <a:r>
              <a:rPr lang="fr-FR" dirty="0"/>
              <a:t>Formulaire de déclaration des MAPI</a:t>
            </a:r>
            <a:endParaRPr lang="en-GB" kern="1200" dirty="0">
              <a:latin typeface="Arial" pitchFamily="34" charset="0"/>
              <a:cs typeface="+mn-cs"/>
            </a:endParaRPr>
          </a:p>
        </p:txBody>
      </p:sp>
      <p:sp>
        <p:nvSpPr>
          <p:cNvPr id="11268" name="Rectangle 18"/>
          <p:cNvSpPr>
            <a:spLocks noChangeArrowheads="1"/>
          </p:cNvSpPr>
          <p:nvPr/>
        </p:nvSpPr>
        <p:spPr bwMode="auto">
          <a:xfrm>
            <a:off x="179388" y="13716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Le rapport des MAPI </a:t>
            </a:r>
            <a:r>
              <a:rPr lang="en-US" sz="2400" dirty="0" err="1">
                <a:solidFill>
                  <a:srgbClr val="000066"/>
                </a:solidFill>
                <a:latin typeface="Arial" pitchFamily="34" charset="0"/>
              </a:rPr>
              <a:t>doit</a:t>
            </a:r>
            <a:r>
              <a:rPr lang="en-US" sz="2400" dirty="0">
                <a:solidFill>
                  <a:srgbClr val="000066"/>
                </a:solidFill>
                <a:latin typeface="Arial" pitchFamily="34" charset="0"/>
              </a:rPr>
              <a:t> </a:t>
            </a:r>
            <a:br>
              <a:rPr lang="en-US" sz="2400" dirty="0">
                <a:solidFill>
                  <a:srgbClr val="000066"/>
                </a:solidFill>
                <a:latin typeface="Arial" pitchFamily="34" charset="0"/>
              </a:rPr>
            </a:br>
            <a:r>
              <a:rPr lang="en-US" sz="2400" dirty="0" err="1">
                <a:solidFill>
                  <a:srgbClr val="000066"/>
                </a:solidFill>
                <a:latin typeface="Arial" pitchFamily="34" charset="0"/>
              </a:rPr>
              <a:t>contenir</a:t>
            </a:r>
            <a:r>
              <a:rPr lang="en-US" sz="2400" dirty="0">
                <a:solidFill>
                  <a:srgbClr val="000066"/>
                </a:solidFill>
                <a:latin typeface="Arial" pitchFamily="34" charset="0"/>
              </a:rPr>
              <a:t> :</a:t>
            </a:r>
          </a:p>
          <a:p>
            <a:pPr marL="804863" lvl="1" indent="-280988" defTabSz="912813" eaLnBrk="0" hangingPunct="0">
              <a:spcBef>
                <a:spcPct val="80000"/>
              </a:spcBef>
              <a:buClr>
                <a:srgbClr val="1E7FB8"/>
              </a:buClr>
            </a:pPr>
            <a:endParaRPr lang="en-US" sz="2100" dirty="0">
              <a:solidFill>
                <a:srgbClr val="000066"/>
              </a:solidFill>
              <a:latin typeface="Arial" pitchFamily="34" charset="0"/>
            </a:endParaRPr>
          </a:p>
        </p:txBody>
      </p:sp>
      <p:grpSp>
        <p:nvGrpSpPr>
          <p:cNvPr id="13" name="Group 12"/>
          <p:cNvGrpSpPr/>
          <p:nvPr/>
        </p:nvGrpSpPr>
        <p:grpSpPr>
          <a:xfrm>
            <a:off x="1670554" y="1295400"/>
            <a:ext cx="7397246" cy="1554480"/>
            <a:chOff x="1670554" y="1295400"/>
            <a:chExt cx="7397246" cy="1554480"/>
          </a:xfrm>
        </p:grpSpPr>
        <p:sp>
          <p:nvSpPr>
            <p:cNvPr id="10" name="Oval 9"/>
            <p:cNvSpPr/>
            <p:nvPr/>
          </p:nvSpPr>
          <p:spPr bwMode="auto">
            <a:xfrm>
              <a:off x="4343400" y="1295400"/>
              <a:ext cx="4724400" cy="15544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 name="TextBox 3"/>
            <p:cNvSpPr txBox="1"/>
            <p:nvPr/>
          </p:nvSpPr>
          <p:spPr>
            <a:xfrm>
              <a:off x="1670554" y="1864891"/>
              <a:ext cx="2260555"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du patient</a:t>
              </a:r>
            </a:p>
          </p:txBody>
        </p:sp>
      </p:grpSp>
      <p:grpSp>
        <p:nvGrpSpPr>
          <p:cNvPr id="14" name="Group 13"/>
          <p:cNvGrpSpPr/>
          <p:nvPr/>
        </p:nvGrpSpPr>
        <p:grpSpPr>
          <a:xfrm>
            <a:off x="1670554" y="4541838"/>
            <a:ext cx="7244846" cy="1482725"/>
            <a:chOff x="1670554" y="4541838"/>
            <a:chExt cx="7244846" cy="1482725"/>
          </a:xfrm>
        </p:grpSpPr>
        <p:sp>
          <p:nvSpPr>
            <p:cNvPr id="7" name="Oval 6"/>
            <p:cNvSpPr/>
            <p:nvPr/>
          </p:nvSpPr>
          <p:spPr bwMode="auto">
            <a:xfrm>
              <a:off x="4343400" y="4541838"/>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TextBox 4"/>
            <p:cNvSpPr txBox="1"/>
            <p:nvPr/>
          </p:nvSpPr>
          <p:spPr>
            <a:xfrm>
              <a:off x="1670554" y="5075451"/>
              <a:ext cx="1782860" cy="738664"/>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de la </a:t>
              </a:r>
              <a:br>
                <a:rPr lang="en-US" sz="2100" dirty="0">
                  <a:solidFill>
                    <a:srgbClr val="000066"/>
                  </a:solidFill>
                  <a:latin typeface="Arial" pitchFamily="34" charset="0"/>
                </a:rPr>
              </a:br>
              <a:r>
                <a:rPr lang="en-US" sz="2100" dirty="0">
                  <a:solidFill>
                    <a:srgbClr val="000066"/>
                  </a:solidFill>
                  <a:latin typeface="Arial" pitchFamily="34" charset="0"/>
                </a:rPr>
                <a:t>manifestation</a:t>
              </a:r>
            </a:p>
          </p:txBody>
        </p:sp>
      </p:grpSp>
      <p:grpSp>
        <p:nvGrpSpPr>
          <p:cNvPr id="15" name="Group 14"/>
          <p:cNvGrpSpPr/>
          <p:nvPr/>
        </p:nvGrpSpPr>
        <p:grpSpPr>
          <a:xfrm>
            <a:off x="1670554" y="3124200"/>
            <a:ext cx="7397246" cy="1482725"/>
            <a:chOff x="1670554" y="3124200"/>
            <a:chExt cx="7397246" cy="1482725"/>
          </a:xfrm>
        </p:grpSpPr>
        <p:sp>
          <p:nvSpPr>
            <p:cNvPr id="8" name="Oval 7"/>
            <p:cNvSpPr/>
            <p:nvPr/>
          </p:nvSpPr>
          <p:spPr bwMode="auto">
            <a:xfrm>
              <a:off x="4495800" y="3124200"/>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TextBox 10"/>
            <p:cNvSpPr txBox="1"/>
            <p:nvPr/>
          </p:nvSpPr>
          <p:spPr>
            <a:xfrm>
              <a:off x="1670554" y="3657813"/>
              <a:ext cx="2574744"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a:t>
              </a:r>
              <a:r>
                <a:rPr lang="en-US" sz="2100" dirty="0" err="1">
                  <a:solidFill>
                    <a:srgbClr val="000066"/>
                  </a:solidFill>
                  <a:latin typeface="Arial" pitchFamily="34" charset="0"/>
                </a:rPr>
                <a:t>sur</a:t>
              </a:r>
              <a:r>
                <a:rPr lang="en-US" sz="2100" dirty="0">
                  <a:solidFill>
                    <a:srgbClr val="000066"/>
                  </a:solidFill>
                  <a:latin typeface="Arial" pitchFamily="34" charset="0"/>
                </a:rPr>
                <a:t> le </a:t>
              </a:r>
              <a:r>
                <a:rPr lang="en-US" sz="2100" dirty="0" err="1">
                  <a:solidFill>
                    <a:srgbClr val="000066"/>
                  </a:solidFill>
                  <a:latin typeface="Arial" pitchFamily="34" charset="0"/>
                </a:rPr>
                <a:t>vaccin</a:t>
              </a:r>
              <a:endParaRPr lang="en-US" sz="2100" dirty="0">
                <a:solidFill>
                  <a:srgbClr val="000066"/>
                </a:solidFill>
                <a:latin typeface="Arial" pitchFamily="34" charset="0"/>
              </a:endParaRPr>
            </a:p>
          </p:txBody>
        </p:sp>
      </p:grpSp>
      <p:grpSp>
        <p:nvGrpSpPr>
          <p:cNvPr id="16" name="Group 15"/>
          <p:cNvGrpSpPr/>
          <p:nvPr/>
        </p:nvGrpSpPr>
        <p:grpSpPr>
          <a:xfrm>
            <a:off x="1670554" y="2636520"/>
            <a:ext cx="7168646" cy="850955"/>
            <a:chOff x="1670554" y="2636520"/>
            <a:chExt cx="7168646" cy="850955"/>
          </a:xfrm>
        </p:grpSpPr>
        <p:sp>
          <p:nvSpPr>
            <p:cNvPr id="9" name="Oval 8"/>
            <p:cNvSpPr/>
            <p:nvPr/>
          </p:nvSpPr>
          <p:spPr bwMode="auto">
            <a:xfrm>
              <a:off x="4495800" y="2636520"/>
              <a:ext cx="4343400" cy="6400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2" name="TextBox 11"/>
            <p:cNvSpPr txBox="1"/>
            <p:nvPr/>
          </p:nvSpPr>
          <p:spPr>
            <a:xfrm>
              <a:off x="1670554" y="2748811"/>
              <a:ext cx="3289683" cy="738664"/>
            </a:xfrm>
            <a:prstGeom prst="rect">
              <a:avLst/>
            </a:prstGeom>
            <a:noFill/>
          </p:spPr>
          <p:txBody>
            <a:bodyPr wrap="none" rtlCol="0">
              <a:spAutoFit/>
            </a:bodyPr>
            <a:lstStyle/>
            <a:p>
              <a:r>
                <a:rPr lang="en-US" sz="2100" dirty="0" err="1">
                  <a:solidFill>
                    <a:srgbClr val="000066"/>
                  </a:solidFill>
                  <a:latin typeface="Arial" pitchFamily="34" charset="0"/>
                </a:rPr>
                <a:t>Détails</a:t>
              </a:r>
              <a:r>
                <a:rPr lang="en-US" sz="2100" dirty="0">
                  <a:solidFill>
                    <a:srgbClr val="000066"/>
                  </a:solidFill>
                  <a:latin typeface="Arial" pitchFamily="34" charset="0"/>
                </a:rPr>
                <a:t> de la </a:t>
              </a:r>
              <a:r>
                <a:rPr lang="en-US" sz="2100" dirty="0" err="1">
                  <a:solidFill>
                    <a:srgbClr val="000066"/>
                  </a:solidFill>
                  <a:latin typeface="Arial" pitchFamily="34" charset="0"/>
                </a:rPr>
                <a:t>personne</a:t>
              </a:r>
              <a:r>
                <a:rPr lang="en-US" sz="2100" dirty="0">
                  <a:solidFill>
                    <a:srgbClr val="000066"/>
                  </a:solidFill>
                  <a:latin typeface="Arial" pitchFamily="34" charset="0"/>
                </a:rPr>
                <a:t> qui</a:t>
              </a:r>
              <a:br>
                <a:rPr lang="en-US" sz="2100" dirty="0">
                  <a:solidFill>
                    <a:srgbClr val="000066"/>
                  </a:solidFill>
                  <a:latin typeface="Arial" pitchFamily="34" charset="0"/>
                </a:rPr>
              </a:br>
              <a:r>
                <a:rPr lang="en-US" sz="2100" dirty="0" err="1">
                  <a:solidFill>
                    <a:srgbClr val="000066"/>
                  </a:solidFill>
                  <a:latin typeface="Arial" pitchFamily="34" charset="0"/>
                </a:rPr>
                <a:t>signale</a:t>
              </a:r>
              <a:r>
                <a:rPr lang="en-US" sz="2100" dirty="0">
                  <a:solidFill>
                    <a:srgbClr val="000066"/>
                  </a:solidFill>
                  <a:latin typeface="Arial" pitchFamily="34" charset="0"/>
                </a:rPr>
                <a:t> les MAPI</a:t>
              </a:r>
            </a:p>
          </p:txBody>
        </p:sp>
      </p:grpSp>
    </p:spTree>
    <p:extLst>
      <p:ext uri="{BB962C8B-B14F-4D97-AF65-F5344CB8AC3E}">
        <p14:creationId xmlns:p14="http://schemas.microsoft.com/office/powerpoint/2010/main" val="9355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a:defRPr/>
            </a:pPr>
            <a:r>
              <a:rPr lang="fr-FR" dirty="0"/>
              <a:t>Message clés </a:t>
            </a:r>
            <a:r>
              <a:rPr lang="en-GB" kern="1200" dirty="0">
                <a:latin typeface="Arial" pitchFamily="34" charset="0"/>
                <a:cs typeface="+mn-cs"/>
              </a:rPr>
              <a:t>(1/2)</a:t>
            </a:r>
          </a:p>
        </p:txBody>
      </p:sp>
      <p:pic>
        <p:nvPicPr>
          <p:cNvPr id="15363" name="Picture 7" descr="C:\Users\sfellache\Desktop\ammp\doctor1.jpg"/>
          <p:cNvPicPr>
            <a:picLocks noChangeAspect="1" noChangeArrowheads="1"/>
          </p:cNvPicPr>
          <p:nvPr/>
        </p:nvPicPr>
        <p:blipFill>
          <a:blip r:embed="rId3" cstate="print"/>
          <a:srcRect/>
          <a:stretch>
            <a:fillRect/>
          </a:stretch>
        </p:blipFill>
        <p:spPr bwMode="auto">
          <a:xfrm>
            <a:off x="7297738" y="11113"/>
            <a:ext cx="1846262" cy="1208087"/>
          </a:xfrm>
          <a:prstGeom prst="rect">
            <a:avLst/>
          </a:prstGeom>
          <a:noFill/>
          <a:ln w="9525">
            <a:noFill/>
            <a:miter lim="800000"/>
            <a:headEnd/>
            <a:tailEnd/>
          </a:ln>
        </p:spPr>
      </p:pic>
      <p:sp>
        <p:nvSpPr>
          <p:cNvPr id="15364" name="Content Placeholder 2"/>
          <p:cNvSpPr txBox="1">
            <a:spLocks/>
          </p:cNvSpPr>
          <p:nvPr/>
        </p:nvSpPr>
        <p:spPr bwMode="auto">
          <a:xfrm>
            <a:off x="107950" y="1600200"/>
            <a:ext cx="8807450" cy="3419475"/>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suivi et la notification de la couverture vaccinale contre le VPH sont cruciaux pour évaluer la performance du programme de vaccination et son impact sur les filles vaccinées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contre le VPH devrait être surveillée par année d'âge et par numéro de doses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doit être surveillée avec un ensemble d'outils, comprenant la carte de vaccination, le registre de vaccination, </a:t>
            </a:r>
            <a:r>
              <a:rPr lang="fr-FR" sz="2000">
                <a:solidFill>
                  <a:srgbClr val="000066"/>
                </a:solidFill>
                <a:latin typeface="Arial" pitchFamily="34" charset="0"/>
              </a:rPr>
              <a:t>la fiche de </a:t>
            </a:r>
            <a:r>
              <a:rPr lang="fr-FR" sz="2000" dirty="0">
                <a:solidFill>
                  <a:srgbClr val="000066"/>
                </a:solidFill>
                <a:latin typeface="Arial" pitchFamily="34" charset="0"/>
              </a:rPr>
              <a:t>pointage, et le formulaire de rapport mensuel.</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processus de suivi des données de couverture vaccinale comprend 5 étapes</a:t>
            </a:r>
          </a:p>
        </p:txBody>
      </p:sp>
      <p:sp>
        <p:nvSpPr>
          <p:cNvPr id="2" name="TextBox 1"/>
          <p:cNvSpPr txBox="1"/>
          <p:nvPr/>
        </p:nvSpPr>
        <p:spPr>
          <a:xfrm>
            <a:off x="2362200" y="1244609"/>
            <a:ext cx="4702506" cy="400110"/>
          </a:xfrm>
          <a:prstGeom prst="rect">
            <a:avLst/>
          </a:prstGeom>
          <a:noFill/>
        </p:spPr>
        <p:txBody>
          <a:bodyPr wrap="none" rtlCol="0">
            <a:spAutoFit/>
          </a:bodyPr>
          <a:lstStyle/>
          <a:p>
            <a:r>
              <a:rPr lang="en-US" sz="2000" dirty="0" err="1">
                <a:solidFill>
                  <a:schemeClr val="tx1">
                    <a:lumMod val="50000"/>
                    <a:lumOff val="50000"/>
                  </a:schemeClr>
                </a:solidFill>
                <a:latin typeface="Arial Black" pitchFamily="34" charset="0"/>
              </a:rPr>
              <a:t>Suivi</a:t>
            </a:r>
            <a:r>
              <a:rPr lang="en-US" sz="2000" dirty="0">
                <a:solidFill>
                  <a:schemeClr val="tx1">
                    <a:lumMod val="50000"/>
                    <a:lumOff val="50000"/>
                  </a:schemeClr>
                </a:solidFill>
                <a:latin typeface="Arial Black" pitchFamily="34" charset="0"/>
              </a:rPr>
              <a:t> de la </a:t>
            </a:r>
            <a:r>
              <a:rPr lang="en-US" sz="2000" dirty="0" err="1">
                <a:solidFill>
                  <a:schemeClr val="tx1">
                    <a:lumMod val="50000"/>
                    <a:lumOff val="50000"/>
                  </a:schemeClr>
                </a:solidFill>
                <a:latin typeface="Arial Black" pitchFamily="34" charset="0"/>
              </a:rPr>
              <a:t>couverture</a:t>
            </a:r>
            <a:r>
              <a:rPr lang="en-US" sz="2000" dirty="0">
                <a:solidFill>
                  <a:schemeClr val="tx1">
                    <a:lumMod val="50000"/>
                    <a:lumOff val="50000"/>
                  </a:schemeClr>
                </a:solidFill>
                <a:latin typeface="Arial Black" pitchFamily="34" charset="0"/>
              </a:rPr>
              <a:t> </a:t>
            </a:r>
            <a:r>
              <a:rPr lang="en-US" sz="2000" dirty="0" err="1">
                <a:solidFill>
                  <a:schemeClr val="tx1">
                    <a:lumMod val="50000"/>
                    <a:lumOff val="50000"/>
                  </a:schemeClr>
                </a:solidFill>
                <a:latin typeface="Arial Black" pitchFamily="34" charset="0"/>
              </a:rPr>
              <a:t>vaccinale</a:t>
            </a:r>
            <a:endParaRPr lang="en-US" sz="2000" dirty="0">
              <a:solidFill>
                <a:schemeClr val="tx1">
                  <a:lumMod val="50000"/>
                  <a:lumOff val="50000"/>
                </a:schemeClr>
              </a:solidFill>
              <a:latin typeface="Arial Black" pitchFamily="34" charset="0"/>
            </a:endParaRPr>
          </a:p>
        </p:txBody>
      </p:sp>
      <p:sp>
        <p:nvSpPr>
          <p:cNvPr id="5" name="Rectangle 4"/>
          <p:cNvSpPr/>
          <p:nvPr/>
        </p:nvSpPr>
        <p:spPr>
          <a:xfrm>
            <a:off x="169238" y="5029200"/>
            <a:ext cx="1508746" cy="584775"/>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1.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les </a:t>
            </a:r>
            <a:r>
              <a:rPr lang="en-US" sz="1600" b="1" dirty="0" err="1">
                <a:solidFill>
                  <a:schemeClr val="tx1">
                    <a:lumMod val="50000"/>
                    <a:lumOff val="50000"/>
                  </a:schemeClr>
                </a:solidFill>
                <a:sym typeface="Wingdings" pitchFamily="2" charset="2"/>
              </a:rPr>
              <a:t>filles</a:t>
            </a:r>
            <a:endParaRPr lang="en-US" sz="1600" b="1" dirty="0">
              <a:solidFill>
                <a:schemeClr val="tx1">
                  <a:lumMod val="50000"/>
                  <a:lumOff val="50000"/>
                </a:schemeClr>
              </a:solidFill>
            </a:endParaRPr>
          </a:p>
        </p:txBody>
      </p:sp>
      <p:sp>
        <p:nvSpPr>
          <p:cNvPr id="6" name="Rectangle 5"/>
          <p:cNvSpPr/>
          <p:nvPr/>
        </p:nvSpPr>
        <p:spPr>
          <a:xfrm>
            <a:off x="1502361" y="5029200"/>
            <a:ext cx="1609736"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2. </a:t>
            </a:r>
            <a:r>
              <a:rPr lang="en-US" sz="1600" b="1" dirty="0" err="1">
                <a:solidFill>
                  <a:schemeClr val="tx1">
                    <a:lumMod val="50000"/>
                    <a:lumOff val="50000"/>
                  </a:schemeClr>
                </a:solidFill>
                <a:sym typeface="Wingdings" pitchFamily="2" charset="2"/>
              </a:rPr>
              <a:t>Utiliser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la carte</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de vaccination</a:t>
            </a:r>
            <a:endParaRPr lang="en-US" sz="1600" b="1" dirty="0">
              <a:solidFill>
                <a:schemeClr val="tx1">
                  <a:lumMod val="50000"/>
                  <a:lumOff val="50000"/>
                </a:schemeClr>
              </a:solidFill>
            </a:endParaRPr>
          </a:p>
        </p:txBody>
      </p:sp>
      <p:sp>
        <p:nvSpPr>
          <p:cNvPr id="7" name="Rectangle 6"/>
          <p:cNvSpPr/>
          <p:nvPr/>
        </p:nvSpPr>
        <p:spPr>
          <a:xfrm>
            <a:off x="2890875" y="5029200"/>
            <a:ext cx="167706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3.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la dose </a:t>
            </a:r>
            <a:r>
              <a:rPr lang="en-US" sz="1600" b="1" dirty="0" err="1">
                <a:solidFill>
                  <a:schemeClr val="tx1">
                    <a:lumMod val="50000"/>
                    <a:lumOff val="50000"/>
                  </a:schemeClr>
                </a:solidFill>
                <a:sym typeface="Wingdings" pitchFamily="2" charset="2"/>
              </a:rPr>
              <a:t>donn</a:t>
            </a:r>
            <a:r>
              <a:rPr lang="fr-FR" sz="1600" b="1" dirty="0">
                <a:solidFill>
                  <a:schemeClr val="tx1">
                    <a:lumMod val="50000"/>
                    <a:lumOff val="50000"/>
                  </a:schemeClr>
                </a:solidFill>
              </a:rPr>
              <a:t>é</a:t>
            </a:r>
            <a:r>
              <a:rPr lang="en-US" sz="1600" b="1" dirty="0">
                <a:solidFill>
                  <a:schemeClr val="tx1">
                    <a:lumMod val="50000"/>
                    <a:lumOff val="50000"/>
                  </a:schemeClr>
                </a:solidFill>
                <a:sym typeface="Wingdings" pitchFamily="2" charset="2"/>
              </a:rPr>
              <a:t>e</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par </a:t>
            </a:r>
            <a:r>
              <a:rPr lang="fr-FR" sz="1600" b="1" dirty="0">
                <a:solidFill>
                  <a:schemeClr val="tx1">
                    <a:lumMod val="50000"/>
                    <a:lumOff val="50000"/>
                  </a:schemeClr>
                </a:solidFill>
              </a:rPr>
              <a:t>âge</a:t>
            </a:r>
            <a:endParaRPr lang="en-US" sz="1600" b="1" dirty="0">
              <a:solidFill>
                <a:schemeClr val="tx1">
                  <a:lumMod val="50000"/>
                  <a:lumOff val="50000"/>
                </a:schemeClr>
              </a:solidFill>
            </a:endParaRPr>
          </a:p>
        </p:txBody>
      </p:sp>
      <p:sp>
        <p:nvSpPr>
          <p:cNvPr id="11" name="Rectangle 10"/>
          <p:cNvSpPr/>
          <p:nvPr/>
        </p:nvSpPr>
        <p:spPr>
          <a:xfrm>
            <a:off x="4500879" y="5029200"/>
            <a:ext cx="245612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4. </a:t>
            </a:r>
            <a:r>
              <a:rPr lang="fr-FR" sz="1600" b="1" dirty="0">
                <a:solidFill>
                  <a:schemeClr val="tx1">
                    <a:lumMod val="50000"/>
                    <a:lumOff val="50000"/>
                  </a:schemeClr>
                </a:solidFill>
              </a:rPr>
              <a:t>Calculer les </a:t>
            </a:r>
            <a:br>
              <a:rPr lang="fr-FR" sz="1600" b="1" dirty="0">
                <a:solidFill>
                  <a:schemeClr val="tx1">
                    <a:lumMod val="50000"/>
                    <a:lumOff val="50000"/>
                  </a:schemeClr>
                </a:solidFill>
              </a:rPr>
            </a:br>
            <a:r>
              <a:rPr lang="fr-FR" sz="1600" b="1" dirty="0">
                <a:solidFill>
                  <a:schemeClr val="tx1">
                    <a:lumMod val="50000"/>
                    <a:lumOff val="50000"/>
                  </a:schemeClr>
                </a:solidFill>
              </a:rPr>
              <a:t>sous-totaux </a:t>
            </a:r>
            <a:br>
              <a:rPr lang="fr-FR" sz="1600" b="1" dirty="0">
                <a:solidFill>
                  <a:schemeClr val="tx1">
                    <a:lumMod val="50000"/>
                    <a:lumOff val="50000"/>
                  </a:schemeClr>
                </a:solidFill>
              </a:rPr>
            </a:br>
            <a:r>
              <a:rPr lang="fr-FR" sz="1600" b="1" dirty="0">
                <a:solidFill>
                  <a:schemeClr val="tx1">
                    <a:lumMod val="50000"/>
                    <a:lumOff val="50000"/>
                  </a:schemeClr>
                </a:solidFill>
              </a:rPr>
              <a:t>des doses de VPH données</a:t>
            </a:r>
            <a:endParaRPr lang="en-US" sz="1600" b="1" dirty="0">
              <a:solidFill>
                <a:schemeClr val="tx1">
                  <a:lumMod val="50000"/>
                  <a:lumOff val="50000"/>
                </a:schemeClr>
              </a:solidFill>
            </a:endParaRPr>
          </a:p>
        </p:txBody>
      </p:sp>
      <p:cxnSp>
        <p:nvCxnSpPr>
          <p:cNvPr id="12" name="Straight Arrow Connector 11"/>
          <p:cNvCxnSpPr/>
          <p:nvPr/>
        </p:nvCxnSpPr>
        <p:spPr bwMode="auto">
          <a:xfrm>
            <a:off x="152400" y="5867400"/>
            <a:ext cx="8961120" cy="0"/>
          </a:xfrm>
          <a:prstGeom prst="straightConnector1">
            <a:avLst/>
          </a:prstGeom>
          <a:ln w="57150">
            <a:solidFill>
              <a:schemeClr val="tx2">
                <a:lumMod val="50000"/>
                <a:lumOff val="50000"/>
              </a:schemeClr>
            </a:solidFill>
            <a:tailEnd type="arrow"/>
          </a:ln>
        </p:spPr>
        <p:style>
          <a:lnRef idx="1">
            <a:schemeClr val="accent4"/>
          </a:lnRef>
          <a:fillRef idx="0">
            <a:schemeClr val="accent4"/>
          </a:fillRef>
          <a:effectRef idx="0">
            <a:schemeClr val="accent4"/>
          </a:effectRef>
          <a:fontRef idx="minor">
            <a:schemeClr val="tx1"/>
          </a:fontRef>
        </p:style>
      </p:cxnSp>
      <p:sp>
        <p:nvSpPr>
          <p:cNvPr id="14" name="Rectangle 13"/>
          <p:cNvSpPr/>
          <p:nvPr/>
        </p:nvSpPr>
        <p:spPr>
          <a:xfrm>
            <a:off x="6901693" y="5029200"/>
            <a:ext cx="2301912" cy="1077218"/>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5. </a:t>
            </a:r>
            <a:r>
              <a:rPr lang="en-US" sz="1600" b="1" dirty="0" err="1">
                <a:solidFill>
                  <a:schemeClr val="tx1">
                    <a:lumMod val="50000"/>
                    <a:lumOff val="50000"/>
                  </a:schemeClr>
                </a:solidFill>
              </a:rPr>
              <a:t>Rapporter</a:t>
            </a:r>
            <a:r>
              <a:rPr lang="en-US" sz="1600" b="1" dirty="0">
                <a:solidFill>
                  <a:schemeClr val="tx1">
                    <a:lumMod val="50000"/>
                    <a:lumOff val="50000"/>
                  </a:schemeClr>
                </a:solidFill>
              </a:rPr>
              <a:t> les</a:t>
            </a:r>
          </a:p>
          <a:p>
            <a:pPr algn="ctr"/>
            <a:r>
              <a:rPr lang="en-US" sz="1600" b="1" dirty="0">
                <a:solidFill>
                  <a:schemeClr val="tx1">
                    <a:lumMod val="50000"/>
                    <a:lumOff val="50000"/>
                  </a:schemeClr>
                </a:solidFill>
              </a:rPr>
              <a:t>sous-</a:t>
            </a:r>
            <a:r>
              <a:rPr lang="en-US" sz="1600" b="1" dirty="0" err="1">
                <a:solidFill>
                  <a:schemeClr val="tx1">
                    <a:lumMod val="50000"/>
                    <a:lumOff val="50000"/>
                  </a:schemeClr>
                </a:solidFill>
              </a:rPr>
              <a:t>totaux</a:t>
            </a:r>
            <a:r>
              <a:rPr lang="en-US" sz="1600" b="1" dirty="0">
                <a:solidFill>
                  <a:schemeClr val="tx1">
                    <a:lumMod val="50000"/>
                    <a:lumOff val="50000"/>
                  </a:schemeClr>
                </a:solidFill>
              </a:rPr>
              <a:t> au site</a:t>
            </a:r>
          </a:p>
          <a:p>
            <a:pPr algn="ctr"/>
            <a:r>
              <a:rPr lang="en-US" sz="1600" b="1" dirty="0">
                <a:solidFill>
                  <a:schemeClr val="tx1">
                    <a:lumMod val="50000"/>
                    <a:lumOff val="50000"/>
                  </a:schemeClr>
                </a:solidFill>
              </a:rPr>
              <a:t>de prestation de services</a:t>
            </a:r>
          </a:p>
          <a:p>
            <a:pPr algn="ctr"/>
            <a:endParaRPr lang="en-US" sz="1600" b="1" dirty="0">
              <a:solidFill>
                <a:schemeClr val="tx1">
                  <a:lumMod val="50000"/>
                  <a:lumOff val="50000"/>
                </a:schemeClr>
              </a:solidFill>
            </a:endParaRPr>
          </a:p>
        </p:txBody>
      </p:sp>
    </p:spTree>
    <p:extLst>
      <p:ext uri="{BB962C8B-B14F-4D97-AF65-F5344CB8AC3E}">
        <p14:creationId xmlns:p14="http://schemas.microsoft.com/office/powerpoint/2010/main" val="1636735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a:defRPr/>
            </a:pPr>
            <a:r>
              <a:rPr lang="en-GB" kern="1200" dirty="0">
                <a:latin typeface="Arial" pitchFamily="34" charset="0"/>
                <a:cs typeface="+mn-cs"/>
              </a:rPr>
              <a:t>Messages </a:t>
            </a:r>
            <a:r>
              <a:rPr lang="en-GB" kern="1200" dirty="0" err="1">
                <a:latin typeface="Arial" pitchFamily="34" charset="0"/>
                <a:cs typeface="+mn-cs"/>
              </a:rPr>
              <a:t>clés</a:t>
            </a:r>
            <a:r>
              <a:rPr lang="en-GB" kern="1200" dirty="0">
                <a:latin typeface="Arial" pitchFamily="34" charset="0"/>
                <a:cs typeface="+mn-cs"/>
              </a:rPr>
              <a:t> (2/2)</a:t>
            </a:r>
          </a:p>
        </p:txBody>
      </p:sp>
      <p:pic>
        <p:nvPicPr>
          <p:cNvPr id="12291" name="Picture 7" descr="C:\Users\sfellache\Desktop\ammp\doctor1.jpg"/>
          <p:cNvPicPr>
            <a:picLocks noChangeAspect="1" noChangeArrowheads="1"/>
          </p:cNvPicPr>
          <p:nvPr/>
        </p:nvPicPr>
        <p:blipFill>
          <a:blip r:embed="rId3" cstate="print"/>
          <a:srcRect/>
          <a:stretch>
            <a:fillRect/>
          </a:stretch>
        </p:blipFill>
        <p:spPr bwMode="auto">
          <a:xfrm>
            <a:off x="7297738" y="11113"/>
            <a:ext cx="1846262" cy="1208087"/>
          </a:xfrm>
          <a:prstGeom prst="rect">
            <a:avLst/>
          </a:prstGeom>
          <a:noFill/>
          <a:ln w="9525">
            <a:noFill/>
            <a:miter lim="800000"/>
            <a:headEnd/>
            <a:tailEnd/>
          </a:ln>
        </p:spPr>
      </p:pic>
      <p:sp>
        <p:nvSpPr>
          <p:cNvPr id="12292" name="Rectangle 18"/>
          <p:cNvSpPr>
            <a:spLocks noChangeArrowheads="1"/>
          </p:cNvSpPr>
          <p:nvPr/>
        </p:nvSpPr>
        <p:spPr bwMode="auto">
          <a:xfrm>
            <a:off x="190046" y="1644719"/>
            <a:ext cx="8572954" cy="4611688"/>
          </a:xfrm>
          <a:prstGeom prst="rect">
            <a:avLst/>
          </a:prstGeom>
          <a:noFill/>
          <a:ln w="9525">
            <a:noFill/>
            <a:miter lim="800000"/>
            <a:headEnd/>
            <a:tailEnd/>
          </a:ln>
        </p:spPr>
        <p:txBody>
          <a:bodyPr lIns="0" tIns="0" rIns="0" bIns="0"/>
          <a:lstStyle/>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suivi et la déclaration des MAPI liées à la vaccination contre le VPH sont indispensables pour dissiper les rumeurs et assurer le suivi de l'innocuité continue des vaccins contre le VPH</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doivent être signalées au moyen du système existant établi par le programme national de vaccination</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présumées liées au vaccin contre le VPH doivent être immédiatement signalées aux autorités compétentes</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formulaire de déclaration des MAPI doit contenir des informations sur les patients, l’événement, les vaccins et l’agent de santé qui a fait la notification des MAPI</a:t>
            </a:r>
          </a:p>
          <a:p>
            <a:pPr marL="341313" indent="-341313" defTabSz="912813" eaLnBrk="0" hangingPunct="0">
              <a:spcBef>
                <a:spcPct val="80000"/>
              </a:spcBef>
              <a:buClr>
                <a:srgbClr val="1E7FB8"/>
              </a:buClr>
              <a:buFont typeface="Wingdings" pitchFamily="2" charset="2"/>
              <a:buChar char="l"/>
            </a:pPr>
            <a:endParaRPr lang="en-US" sz="2400" dirty="0">
              <a:solidFill>
                <a:srgbClr val="000066"/>
              </a:solidFill>
              <a:latin typeface="Arial" pitchFamily="34" charset="0"/>
            </a:endParaRPr>
          </a:p>
        </p:txBody>
      </p:sp>
      <p:sp>
        <p:nvSpPr>
          <p:cNvPr id="5" name="TextBox 4"/>
          <p:cNvSpPr txBox="1"/>
          <p:nvPr/>
        </p:nvSpPr>
        <p:spPr>
          <a:xfrm>
            <a:off x="1268755" y="1244609"/>
            <a:ext cx="6606489" cy="400110"/>
          </a:xfrm>
          <a:prstGeom prst="rect">
            <a:avLst/>
          </a:prstGeom>
          <a:noFill/>
        </p:spPr>
        <p:txBody>
          <a:bodyPr wrap="none" rtlCol="0">
            <a:spAutoFit/>
          </a:bodyPr>
          <a:lstStyle/>
          <a:p>
            <a:r>
              <a:rPr lang="fr-FR" sz="2000" dirty="0">
                <a:solidFill>
                  <a:schemeClr val="tx1">
                    <a:lumMod val="50000"/>
                    <a:lumOff val="50000"/>
                  </a:schemeClr>
                </a:solidFill>
                <a:latin typeface="Arial Black" pitchFamily="34" charset="0"/>
              </a:rPr>
              <a:t>Suivre les MAPI liées au vaccin contre le VPH</a:t>
            </a:r>
            <a:endParaRPr lang="en-US" sz="2000" dirty="0">
              <a:solidFill>
                <a:schemeClr val="tx1">
                  <a:lumMod val="50000"/>
                  <a:lumOff val="50000"/>
                </a:schemeClr>
              </a:solidFill>
              <a:latin typeface="Arial Black" pitchFamily="34" charset="0"/>
            </a:endParaRPr>
          </a:p>
        </p:txBody>
      </p:sp>
    </p:spTree>
    <p:extLst>
      <p:ext uri="{BB962C8B-B14F-4D97-AF65-F5344CB8AC3E}">
        <p14:creationId xmlns:p14="http://schemas.microsoft.com/office/powerpoint/2010/main" val="1748789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58016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err="1">
                <a:latin typeface="Arial" pitchFamily="34" charset="0"/>
                <a:cs typeface="+mn-cs"/>
              </a:rPr>
              <a:t>Références</a:t>
            </a:r>
            <a:endParaRPr lang="en-US" kern="1200" dirty="0">
              <a:latin typeface="Arial" pitchFamily="34" charset="0"/>
              <a:cs typeface="+mn-cs"/>
            </a:endParaRPr>
          </a:p>
        </p:txBody>
      </p:sp>
      <p:sp>
        <p:nvSpPr>
          <p:cNvPr id="17411" name="Content Placeholder 2"/>
          <p:cNvSpPr>
            <a:spLocks noGrp="1"/>
          </p:cNvSpPr>
          <p:nvPr>
            <p:ph idx="1"/>
          </p:nvPr>
        </p:nvSpPr>
        <p:spPr/>
        <p:txBody>
          <a:bodyPr/>
          <a:lstStyle/>
          <a:p>
            <a:pPr marL="340995" marR="0" lvl="0" indent="-340995" latinLnBrk="0">
              <a:spcBef>
                <a:spcPts val="2400"/>
              </a:spcBef>
              <a:buSzTx/>
              <a:tabLst/>
              <a:defRPr/>
            </a:pPr>
            <a:r>
              <a:rPr lang="fr-FR" sz="2000" kern="1200" dirty="0">
                <a:latin typeface="Arial" pitchFamily="34" charset="0"/>
              </a:rPr>
              <a:t>Manuel de surveillance de la couverture vaccinale contre le PVH. OMS 2020 </a:t>
            </a:r>
            <a:r>
              <a:rPr lang="fr-FR" sz="2000" kern="1200" dirty="0">
                <a:latin typeface="Arial" pitchFamily="34" charset="0"/>
                <a:hlinkClick r:id="rId3"/>
              </a:rPr>
              <a:t>https://www.who.int/fr/publications/i/item/hpv-vaccine-coverage-monitoring-manual</a:t>
            </a:r>
            <a:endParaRPr lang="fr-FR" sz="2000" kern="1200" dirty="0">
              <a:latin typeface="Arial" pitchFamily="34" charset="0"/>
            </a:endParaRPr>
          </a:p>
          <a:p>
            <a:pPr marL="340995" marR="0" lvl="0" indent="-340995" latinLnBrk="0">
              <a:spcBef>
                <a:spcPts val="2400"/>
              </a:spcBef>
              <a:buSzTx/>
              <a:tabLst/>
              <a:defRPr/>
            </a:pPr>
            <a:r>
              <a:rPr lang="fr-FR" altLang="zh-CN" sz="2000" kern="1200" dirty="0">
                <a:latin typeface="Arial" pitchFamily="34" charset="0"/>
              </a:rPr>
              <a:t>Guide d’introduction du vaccine anti-PVH dans les programmes nationaux de vaccination. OMS 2016: </a:t>
            </a:r>
            <a:r>
              <a:rPr lang="fr-FR" altLang="zh-CN" sz="2000" kern="1200" dirty="0">
                <a:latin typeface="Arial" pitchFamily="34" charset="0"/>
                <a:hlinkClick r:id="rId4"/>
              </a:rPr>
              <a:t>https://apps.who.int/iris/bitstream/handle/10665/254586/9789242549768-fre.pdf;sequence=1</a:t>
            </a:r>
            <a:endParaRPr lang="fr-FR" altLang="zh-CN" sz="2000" kern="1200" dirty="0">
              <a:latin typeface="Arial" pitchFamily="34" charset="0"/>
            </a:endParaRPr>
          </a:p>
          <a:p>
            <a:pPr marL="340995" indent="-340995">
              <a:spcBef>
                <a:spcPts val="2400"/>
              </a:spcBef>
              <a:defRPr/>
            </a:pPr>
            <a:r>
              <a:rPr lang="fr-FR" sz="2000" kern="1200" dirty="0">
                <a:latin typeface="Arial" pitchFamily="34" charset="0"/>
              </a:rPr>
              <a:t>La lutte contre le cancer du col de l’utérus</a:t>
            </a:r>
            <a:r>
              <a:rPr lang="fr-FR" altLang="zh-CN" sz="2000" kern="1200" dirty="0">
                <a:latin typeface="Arial" pitchFamily="34" charset="0"/>
              </a:rPr>
              <a:t>. OMS 2014 </a:t>
            </a:r>
            <a:r>
              <a:rPr lang="fr-FR" altLang="zh-CN" sz="2000" kern="1200" dirty="0">
                <a:latin typeface="Arial" pitchFamily="34" charset="0"/>
                <a:hlinkClick r:id="rId5"/>
              </a:rPr>
              <a:t>https://www.who.int/fr/publications/i/item/978924154895</a:t>
            </a:r>
            <a:endParaRPr lang="fr-FR" altLang="zh-CN" sz="2000" kern="1200" dirty="0">
              <a:latin typeface="Arial" pitchFamily="34" charset="0"/>
            </a:endParaRPr>
          </a:p>
          <a:p>
            <a:pPr marL="340995" indent="-340995" defTabSz="914400">
              <a:spcBef>
                <a:spcPts val="2400"/>
              </a:spcBef>
              <a:defRPr/>
            </a:pPr>
            <a:r>
              <a:rPr lang="fr-FR" sz="2000" kern="1200" dirty="0" err="1">
                <a:ea typeface="+mn-lt"/>
                <a:cs typeface="+mn-lt"/>
              </a:rPr>
              <a:t>Observed</a:t>
            </a:r>
            <a:r>
              <a:rPr lang="fr-FR" sz="2000" kern="1200" dirty="0">
                <a:ea typeface="+mn-lt"/>
                <a:cs typeface="+mn-lt"/>
              </a:rPr>
              <a:t> rate of vaccine </a:t>
            </a:r>
            <a:r>
              <a:rPr lang="fr-FR" sz="2000" kern="1200" dirty="0" err="1">
                <a:ea typeface="+mn-lt"/>
                <a:cs typeface="+mn-lt"/>
              </a:rPr>
              <a:t>reactions</a:t>
            </a:r>
            <a:r>
              <a:rPr lang="fr-FR" sz="2000" kern="1200" dirty="0">
                <a:ea typeface="+mn-lt"/>
                <a:cs typeface="+mn-lt"/>
              </a:rPr>
              <a:t> HPV vaccine (English </a:t>
            </a:r>
            <a:r>
              <a:rPr lang="fr-FR" sz="2000" kern="1200" dirty="0" err="1">
                <a:ea typeface="+mn-lt"/>
                <a:cs typeface="+mn-lt"/>
              </a:rPr>
              <a:t>only</a:t>
            </a:r>
            <a:r>
              <a:rPr lang="fr-FR" sz="2000" kern="1200" dirty="0">
                <a:ea typeface="+mn-lt"/>
                <a:cs typeface="+mn-lt"/>
              </a:rPr>
              <a:t>) </a:t>
            </a:r>
            <a:r>
              <a:rPr lang="fr-FR" sz="2000" kern="1200" dirty="0">
                <a:ea typeface="+mn-lt"/>
                <a:cs typeface="+mn-lt"/>
                <a:hlinkClick r:id="rId6"/>
              </a:rPr>
              <a:t>https://www.who.int/vaccine_safety/initiative/tools/HPV_vaccine_rates_information_sheet_1217.pdf</a:t>
            </a:r>
            <a:endParaRPr lang="fr-FR" altLang="zh-CN" sz="2000" kern="1200" dirty="0">
              <a:latin typeface="Arial" pitchFamily="34" charset="0"/>
            </a:endParaRPr>
          </a:p>
          <a:p>
            <a:pPr marL="340995" marR="0" lvl="0" indent="-340995" algn="l" defTabSz="914400">
              <a:lnSpc>
                <a:spcPct val="100000"/>
              </a:lnSpc>
              <a:spcBef>
                <a:spcPts val="2400"/>
              </a:spcBef>
              <a:spcAft>
                <a:spcPct val="0"/>
              </a:spcAft>
              <a:buSzTx/>
              <a:tabLst/>
              <a:defRPr/>
            </a:pPr>
            <a:endParaRPr lang="fr-FR" altLang="zh-CN" sz="2000" kern="1200" dirty="0">
              <a:latin typeface="Arial" pitchFamily="34" charset="0"/>
            </a:endParaRPr>
          </a:p>
          <a:p>
            <a:pPr marL="0" indent="0">
              <a:spcBef>
                <a:spcPct val="30000"/>
              </a:spcBef>
              <a:buClrTx/>
              <a:buNone/>
            </a:pPr>
            <a:endParaRPr lang="fr-FR" altLang="zh-CN" sz="2000" kern="1200" dirty="0">
              <a:latin typeface="Arial" pitchFamily="34" charset="0"/>
            </a:endParaRPr>
          </a:p>
          <a:p>
            <a:pPr marL="340995" indent="-340995"/>
            <a:r>
              <a:rPr lang="fr-FR" altLang="zh-CN" sz="2000" kern="1200" dirty="0">
                <a:latin typeface="Arial" pitchFamily="34" charset="0"/>
              </a:rPr>
              <a:t> </a:t>
            </a:r>
            <a:endParaRPr lang="fr-FR" sz="2000" kern="1200" dirty="0">
              <a:latin typeface="Arial" pitchFamily="34" charset="0"/>
            </a:endParaRPr>
          </a:p>
        </p:txBody>
      </p:sp>
    </p:spTree>
    <p:extLst>
      <p:ext uri="{BB962C8B-B14F-4D97-AF65-F5344CB8AC3E}">
        <p14:creationId xmlns:p14="http://schemas.microsoft.com/office/powerpoint/2010/main" val="149101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dirty="0"/>
            </a:br>
            <a:endParaRPr lang="fr-FR" sz="2400" dirty="0"/>
          </a:p>
        </p:txBody>
      </p:sp>
      <p:sp>
        <p:nvSpPr>
          <p:cNvPr id="6147" name="Rectangle 15"/>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a:t>
            </a:r>
          </a:p>
        </p:txBody>
      </p:sp>
      <p:sp>
        <p:nvSpPr>
          <p:cNvPr id="410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de :</a:t>
            </a:r>
            <a:endParaRPr lang="fr-FR"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Définir le processus de suivi des données de couverture vaccinale du vaccin contre le VPH</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4 principaux outils de suivi au niveau de la prestation des services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la procédure pour suivre les </a:t>
            </a:r>
            <a:r>
              <a:rPr lang="it-IT" sz="2100" dirty="0">
                <a:solidFill>
                  <a:srgbClr val="000066"/>
                </a:solidFill>
                <a:latin typeface="Arial" pitchFamily="34" charset="0"/>
              </a:rPr>
              <a:t>manifestations postvaccinales indésirables (</a:t>
            </a:r>
            <a:r>
              <a:rPr lang="fr-FR" sz="2100" dirty="0">
                <a:solidFill>
                  <a:srgbClr val="000066"/>
                </a:solidFill>
                <a:latin typeface="Arial" pitchFamily="34" charset="0"/>
              </a:rPr>
              <a:t>MAPI)</a:t>
            </a:r>
          </a:p>
          <a:p>
            <a:pPr marL="341313" indent="-341313"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4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US" altLang="ja-JP"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1" name="Picture 6" descr="C:\Users\sfellache\Desktop\ammp\sandclock.jpg"/>
          <p:cNvPicPr>
            <a:picLocks noChangeAspect="1" noChangeArrowheads="1"/>
          </p:cNvPicPr>
          <p:nvPr/>
        </p:nvPicPr>
        <p:blipFill>
          <a:blip r:embed="rId3" cstate="print"/>
          <a:srcRect/>
          <a:stretch>
            <a:fillRect/>
          </a:stretch>
        </p:blipFill>
        <p:spPr bwMode="auto">
          <a:xfrm>
            <a:off x="434975" y="3716338"/>
            <a:ext cx="823913" cy="1008062"/>
          </a:xfrm>
          <a:prstGeom prst="rect">
            <a:avLst/>
          </a:prstGeom>
          <a:noFill/>
          <a:ln w="9525">
            <a:noFill/>
            <a:miter lim="800000"/>
            <a:headEnd/>
            <a:tailEnd/>
          </a:ln>
        </p:spPr>
      </p:pic>
      <p:pic>
        <p:nvPicPr>
          <p:cNvPr id="4102" name="Picture 10"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058718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5"/>
          <p:cNvSpPr>
            <a:spLocks noGrp="1" noChangeArrowheads="1"/>
          </p:cNvSpPr>
          <p:nvPr>
            <p:ph type="title" idx="4294967295"/>
          </p:nvPr>
        </p:nvSpPr>
        <p:spPr/>
        <p:txBody>
          <a:bodyPr/>
          <a:lstStyle/>
          <a:p>
            <a:pPr>
              <a:defRPr/>
            </a:pPr>
            <a:r>
              <a:rPr lang="fr-FR" kern="1200" dirty="0">
                <a:latin typeface="Arial" charset="0"/>
                <a:ea typeface="Arial" charset="0"/>
                <a:cs typeface="+mn-cs"/>
              </a:rPr>
              <a:t>Questions clés</a:t>
            </a:r>
          </a:p>
        </p:txBody>
      </p:sp>
      <p:grpSp>
        <p:nvGrpSpPr>
          <p:cNvPr id="6" name="Group 13"/>
          <p:cNvGrpSpPr>
            <a:grpSpLocks/>
          </p:cNvGrpSpPr>
          <p:nvPr/>
        </p:nvGrpSpPr>
        <p:grpSpPr bwMode="auto">
          <a:xfrm>
            <a:off x="76199" y="4038598"/>
            <a:ext cx="5410199" cy="1143416"/>
            <a:chOff x="286" y="2352"/>
            <a:chExt cx="2957" cy="1026"/>
          </a:xfrm>
        </p:grpSpPr>
        <p:sp>
          <p:nvSpPr>
            <p:cNvPr id="14" name="Rectangle à coins arrondis 5"/>
            <p:cNvSpPr/>
            <p:nvPr/>
          </p:nvSpPr>
          <p:spPr bwMode="auto">
            <a:xfrm>
              <a:off x="567" y="2605"/>
              <a:ext cx="2676" cy="773"/>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b="1" dirty="0">
                  <a:solidFill>
                    <a:srgbClr val="000066"/>
                  </a:solidFill>
                  <a:latin typeface="Limon F3" charset="0"/>
                  <a:ea typeface="MS PGothic" pitchFamily="34" charset="-128"/>
                </a:rPr>
                <a:t>Quel est le processus pour le suivi et la notification des </a:t>
              </a:r>
              <a:r>
                <a:rPr lang="fr-FR" b="1" dirty="0" err="1">
                  <a:solidFill>
                    <a:srgbClr val="000066"/>
                  </a:solidFill>
                  <a:latin typeface="Limon F3" charset="0"/>
                  <a:ea typeface="MS PGothic" pitchFamily="34" charset="-128"/>
                </a:rPr>
                <a:t>MAPIs</a:t>
              </a:r>
              <a:r>
                <a:rPr lang="fr-FR" b="1" dirty="0">
                  <a:solidFill>
                    <a:srgbClr val="000066"/>
                  </a:solidFill>
                  <a:latin typeface="Limon F3" charset="0"/>
                  <a:ea typeface="MS PGothic" pitchFamily="34" charset="-128"/>
                </a:rPr>
                <a:t> ?</a:t>
              </a:r>
            </a:p>
            <a:p>
              <a:pPr rtl="1">
                <a:defRPr/>
              </a:pPr>
              <a:endParaRPr lang="fr-FR" b="1" dirty="0">
                <a:solidFill>
                  <a:srgbClr val="000066"/>
                </a:solidFill>
                <a:latin typeface="Limon F3" charset="0"/>
                <a:ea typeface="MS PGothic" pitchFamily="34" charset="-128"/>
              </a:endParaRPr>
            </a:p>
          </p:txBody>
        </p:sp>
        <p:sp>
          <p:nvSpPr>
            <p:cNvPr id="15" name="Ellipse 11"/>
            <p:cNvSpPr>
              <a:spLocks noChangeArrowheads="1"/>
            </p:cNvSpPr>
            <p:nvPr/>
          </p:nvSpPr>
          <p:spPr bwMode="auto">
            <a:xfrm>
              <a:off x="286" y="2352"/>
              <a:ext cx="318" cy="49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endParaRPr lang="fr-FR" sz="2400" b="1" dirty="0">
                <a:solidFill>
                  <a:srgbClr val="FFFFFF"/>
                </a:solidFill>
                <a:latin typeface="+mn-lt"/>
                <a:ea typeface="+mn-ea"/>
                <a:cs typeface="+mn-cs"/>
              </a:endParaRPr>
            </a:p>
          </p:txBody>
        </p:sp>
      </p:grpSp>
      <p:pic>
        <p:nvPicPr>
          <p:cNvPr id="5122" name="Picture 15" descr="C:\Users\sfellache\Desktop\ammp\doctor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8737"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31230" y="3276600"/>
            <a:ext cx="5410200" cy="838200"/>
            <a:chOff x="31230" y="3048000"/>
            <a:chExt cx="5410200" cy="838200"/>
          </a:xfrm>
        </p:grpSpPr>
        <p:grpSp>
          <p:nvGrpSpPr>
            <p:cNvPr id="5" name="Group 13"/>
            <p:cNvGrpSpPr>
              <a:grpSpLocks/>
            </p:cNvGrpSpPr>
            <p:nvPr/>
          </p:nvGrpSpPr>
          <p:grpSpPr bwMode="auto">
            <a:xfrm>
              <a:off x="31230" y="3048000"/>
              <a:ext cx="5410200" cy="838200"/>
              <a:chOff x="288" y="2748"/>
              <a:chExt cx="2955" cy="528"/>
            </a:xfrm>
          </p:grpSpPr>
          <p:sp>
            <p:nvSpPr>
              <p:cNvPr id="10" name="Rectangle à coins arrondis 5"/>
              <p:cNvSpPr/>
              <p:nvPr/>
            </p:nvSpPr>
            <p:spPr bwMode="auto">
              <a:xfrm>
                <a:off x="567" y="2840"/>
                <a:ext cx="2676" cy="436"/>
              </a:xfrm>
              <a:prstGeom prst="wedgeRoundRectCallout">
                <a:avLst>
                  <a:gd name="adj1" fmla="val 67178"/>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endParaRPr lang="fr-FR" sz="1900" b="1" dirty="0">
                  <a:solidFill>
                    <a:srgbClr val="000066"/>
                  </a:solidFill>
                  <a:ea typeface="MS PGothic" pitchFamily="34" charset="-128"/>
                </a:endParaRPr>
              </a:p>
            </p:txBody>
          </p:sp>
          <p:sp>
            <p:nvSpPr>
              <p:cNvPr id="12" name="Ellipse 11"/>
              <p:cNvSpPr>
                <a:spLocks noChangeArrowheads="1"/>
              </p:cNvSpPr>
              <p:nvPr/>
            </p:nvSpPr>
            <p:spPr bwMode="auto">
              <a:xfrm>
                <a:off x="288" y="2748"/>
                <a:ext cx="318" cy="336"/>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endParaRPr lang="fr-FR" sz="2400" b="1" dirty="0">
                  <a:solidFill>
                    <a:srgbClr val="FFFFFF"/>
                  </a:solidFill>
                  <a:latin typeface="+mn-lt"/>
                  <a:ea typeface="+mn-ea"/>
                  <a:cs typeface="+mn-cs"/>
                </a:endParaRPr>
              </a:p>
            </p:txBody>
          </p:sp>
        </p:grpSp>
        <p:sp>
          <p:nvSpPr>
            <p:cNvPr id="2" name="Rectangle 1"/>
            <p:cNvSpPr/>
            <p:nvPr/>
          </p:nvSpPr>
          <p:spPr>
            <a:xfrm>
              <a:off x="666615" y="3200400"/>
              <a:ext cx="4737235" cy="646331"/>
            </a:xfrm>
            <a:prstGeom prst="rect">
              <a:avLst/>
            </a:prstGeom>
          </p:spPr>
          <p:txBody>
            <a:bodyPr wrap="square">
              <a:spAutoFit/>
            </a:bodyPr>
            <a:lstStyle/>
            <a:p>
              <a:pPr rtl="1"/>
              <a:r>
                <a:rPr lang="fr-FR" b="1" dirty="0">
                  <a:solidFill>
                    <a:srgbClr val="000066"/>
                  </a:solidFill>
                </a:rPr>
                <a:t>Comment utiliser les outils de suivi ?</a:t>
              </a:r>
            </a:p>
            <a:p>
              <a:pPr rtl="1"/>
              <a:endParaRPr lang="fr-FR" b="1" dirty="0">
                <a:solidFill>
                  <a:srgbClr val="000066"/>
                </a:solidFill>
              </a:endParaRPr>
            </a:p>
          </p:txBody>
        </p:sp>
      </p:grpSp>
      <p:grpSp>
        <p:nvGrpSpPr>
          <p:cNvPr id="8" name="Group 7"/>
          <p:cNvGrpSpPr/>
          <p:nvPr/>
        </p:nvGrpSpPr>
        <p:grpSpPr>
          <a:xfrm>
            <a:off x="76200" y="2192339"/>
            <a:ext cx="5410277" cy="1024063"/>
            <a:chOff x="76200" y="2192338"/>
            <a:chExt cx="5410277" cy="855662"/>
          </a:xfrm>
        </p:grpSpPr>
        <p:grpSp>
          <p:nvGrpSpPr>
            <p:cNvPr id="3" name="Group 12"/>
            <p:cNvGrpSpPr>
              <a:grpSpLocks/>
            </p:cNvGrpSpPr>
            <p:nvPr/>
          </p:nvGrpSpPr>
          <p:grpSpPr bwMode="auto">
            <a:xfrm>
              <a:off x="76200" y="2192338"/>
              <a:ext cx="5410277" cy="855662"/>
              <a:chOff x="288" y="1931"/>
              <a:chExt cx="2914" cy="635"/>
            </a:xfrm>
          </p:grpSpPr>
          <p:sp>
            <p:nvSpPr>
              <p:cNvPr id="5132" name="Rectangle à coins arrondis 5"/>
              <p:cNvSpPr>
                <a:spLocks noChangeArrowheads="1"/>
              </p:cNvSpPr>
              <p:nvPr/>
            </p:nvSpPr>
            <p:spPr bwMode="auto">
              <a:xfrm>
                <a:off x="567" y="1931"/>
                <a:ext cx="2635"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p>
                <a:pPr rtl="1"/>
                <a:endParaRPr lang="fr-FR" sz="1900" b="1" dirty="0">
                  <a:solidFill>
                    <a:srgbClr val="000066"/>
                  </a:solidFill>
                  <a:latin typeface="Arial" pitchFamily="34" charset="0"/>
                </a:endParaRPr>
              </a:p>
            </p:txBody>
          </p:sp>
          <p:sp>
            <p:nvSpPr>
              <p:cNvPr id="9" name="Ellipse 8"/>
              <p:cNvSpPr>
                <a:spLocks noChangeArrowheads="1"/>
              </p:cNvSpPr>
              <p:nvPr/>
            </p:nvSpPr>
            <p:spPr bwMode="auto">
              <a:xfrm>
                <a:off x="288" y="1963"/>
                <a:ext cx="318" cy="37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endParaRPr lang="fr-FR" sz="2400" b="1" dirty="0">
                  <a:solidFill>
                    <a:srgbClr val="FFFFFF"/>
                  </a:solidFill>
                  <a:latin typeface="+mn-lt"/>
                  <a:ea typeface="+mn-ea"/>
                  <a:cs typeface="+mn-cs"/>
                </a:endParaRPr>
              </a:p>
            </p:txBody>
          </p:sp>
        </p:grpSp>
        <p:sp>
          <p:nvSpPr>
            <p:cNvPr id="7" name="Rectangle 6"/>
            <p:cNvSpPr/>
            <p:nvPr/>
          </p:nvSpPr>
          <p:spPr>
            <a:xfrm>
              <a:off x="710406" y="2297003"/>
              <a:ext cx="4693443" cy="540046"/>
            </a:xfrm>
            <a:prstGeom prst="rect">
              <a:avLst/>
            </a:prstGeom>
          </p:spPr>
          <p:txBody>
            <a:bodyPr wrap="square">
              <a:spAutoFit/>
            </a:bodyPr>
            <a:lstStyle/>
            <a:p>
              <a:pPr rtl="1">
                <a:defRPr/>
              </a:pPr>
              <a:r>
                <a:rPr lang="fr-FR" b="1" dirty="0">
                  <a:solidFill>
                    <a:srgbClr val="000066"/>
                  </a:solidFill>
                </a:rPr>
                <a:t>Quel est le processus pour le suivi de la couverture vaccinale du vaccin contre le VPH ?</a:t>
              </a:r>
            </a:p>
          </p:txBody>
        </p:sp>
      </p:grpSp>
    </p:spTree>
    <p:extLst>
      <p:ext uri="{BB962C8B-B14F-4D97-AF65-F5344CB8AC3E}">
        <p14:creationId xmlns:p14="http://schemas.microsoft.com/office/powerpoint/2010/main" val="197522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000" dirty="0"/>
              <a:t>Organigramme du processus de suivi de la couverture vaccinale contre le VPH et outils </a:t>
            </a:r>
            <a:endParaRPr lang="en-US" sz="3000" dirty="0"/>
          </a:p>
        </p:txBody>
      </p:sp>
      <p:sp>
        <p:nvSpPr>
          <p:cNvPr id="4" name="Rectangle 3"/>
          <p:cNvSpPr/>
          <p:nvPr/>
        </p:nvSpPr>
        <p:spPr bwMode="auto">
          <a:xfrm>
            <a:off x="76199" y="1262656"/>
            <a:ext cx="5793741" cy="3016210"/>
          </a:xfrm>
          <a:prstGeom prst="rect">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1 – Prestation de service/</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du site</a:t>
            </a:r>
            <a:br>
              <a:rPr lang="en-US" sz="2000" b="1" dirty="0">
                <a:solidFill>
                  <a:schemeClr val="tx1"/>
                </a:solidFill>
                <a:latin typeface="Arial" charset="0"/>
                <a:cs typeface="Arial" charset="0"/>
              </a:rPr>
            </a:br>
            <a:r>
              <a:rPr lang="en-US" sz="2000" dirty="0">
                <a:solidFill>
                  <a:schemeClr val="tx1"/>
                </a:solidFill>
                <a:latin typeface="Arial" charset="0"/>
                <a:cs typeface="Arial" charset="0"/>
              </a:rPr>
              <a:t>(ex. lieu de livraison du </a:t>
            </a:r>
            <a:r>
              <a:rPr lang="en-US" sz="2000" dirty="0" err="1">
                <a:solidFill>
                  <a:schemeClr val="tx1"/>
                </a:solidFill>
                <a:latin typeface="Arial" charset="0"/>
                <a:cs typeface="Arial" charset="0"/>
              </a:rPr>
              <a:t>vaccin</a:t>
            </a:r>
            <a:r>
              <a:rPr lang="en-US" sz="2000" dirty="0">
                <a:solidFill>
                  <a:schemeClr val="tx1"/>
                </a:solidFill>
                <a:latin typeface="Arial" charset="0"/>
                <a:cs typeface="Arial" charset="0"/>
              </a:rPr>
              <a:t>)</a:t>
            </a: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p:txBody>
      </p:sp>
      <p:sp>
        <p:nvSpPr>
          <p:cNvPr id="5" name="Round Diagonal Corner Rectangle 4"/>
          <p:cNvSpPr/>
          <p:nvPr/>
        </p:nvSpPr>
        <p:spPr bwMode="auto">
          <a:xfrm>
            <a:off x="152400" y="1981200"/>
            <a:ext cx="5410200" cy="987504"/>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Enregistrez chaque fille vaccinée </a:t>
            </a:r>
            <a:br>
              <a:rPr lang="fr-FR" b="1" dirty="0">
                <a:solidFill>
                  <a:schemeClr val="tx1">
                    <a:lumMod val="65000"/>
                    <a:lumOff val="35000"/>
                  </a:schemeClr>
                </a:solidFill>
                <a:latin typeface="Arial" charset="0"/>
                <a:cs typeface="Arial" charset="0"/>
              </a:rPr>
            </a:br>
            <a:r>
              <a:rPr lang="fr-FR" b="1" dirty="0">
                <a:solidFill>
                  <a:schemeClr val="tx1">
                    <a:lumMod val="65000"/>
                    <a:lumOff val="35000"/>
                  </a:schemeClr>
                </a:solidFill>
                <a:latin typeface="Arial" charset="0"/>
                <a:cs typeface="Arial" charset="0"/>
              </a:rPr>
              <a:t>par année d'âge et par nombre de doses </a:t>
            </a:r>
            <a:br>
              <a:rPr lang="fr-FR" b="1" dirty="0">
                <a:solidFill>
                  <a:schemeClr val="tx1">
                    <a:lumMod val="65000"/>
                    <a:lumOff val="35000"/>
                  </a:schemeClr>
                </a:solidFill>
                <a:latin typeface="Arial" charset="0"/>
                <a:cs typeface="Arial" charset="0"/>
              </a:rPr>
            </a:br>
            <a:r>
              <a:rPr lang="fr-FR" sz="1600" dirty="0">
                <a:solidFill>
                  <a:schemeClr val="tx1">
                    <a:lumMod val="65000"/>
                    <a:lumOff val="35000"/>
                  </a:schemeClr>
                </a:solidFill>
                <a:latin typeface="Arial" charset="0"/>
                <a:cs typeface="Arial" charset="0"/>
              </a:rPr>
              <a:t>(remplir une fiche de pointage / jour de vaccination)</a:t>
            </a:r>
            <a:endParaRPr kumimoji="0" lang="en-US" sz="1600"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2" name="Round Diagonal Corner Rectangle 11"/>
          <p:cNvSpPr/>
          <p:nvPr/>
        </p:nvSpPr>
        <p:spPr bwMode="auto">
          <a:xfrm>
            <a:off x="164892" y="3048000"/>
            <a:ext cx="5321508" cy="408623"/>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Résumer les fiches de pointage</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3" name="Round Diagonal Corner Rectangle 12"/>
          <p:cNvSpPr/>
          <p:nvPr/>
        </p:nvSpPr>
        <p:spPr bwMode="auto">
          <a:xfrm>
            <a:off x="152400" y="3505200"/>
            <a:ext cx="5410200" cy="715089"/>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Notifier le nombre de doses administrées par année d'âge &amp; par numéro de doses au district</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cxnSp>
        <p:nvCxnSpPr>
          <p:cNvPr id="14" name="Straight Connector 13"/>
          <p:cNvCxnSpPr/>
          <p:nvPr/>
        </p:nvCxnSpPr>
        <p:spPr bwMode="auto">
          <a:xfrm>
            <a:off x="88692" y="4419600"/>
            <a:ext cx="5778708" cy="4590"/>
          </a:xfrm>
          <a:prstGeom prst="line">
            <a:avLst/>
          </a:prstGeom>
          <a:ln w="28575">
            <a:solidFill>
              <a:srgbClr val="000066"/>
            </a:solidFill>
          </a:ln>
        </p:spPr>
        <p:style>
          <a:lnRef idx="1">
            <a:schemeClr val="dk1"/>
          </a:lnRef>
          <a:fillRef idx="0">
            <a:schemeClr val="dk1"/>
          </a:fillRef>
          <a:effectRef idx="0">
            <a:schemeClr val="dk1"/>
          </a:effectRef>
          <a:fontRef idx="minor">
            <a:schemeClr val="tx1"/>
          </a:fontRef>
        </p:style>
      </p:cxnSp>
      <p:sp>
        <p:nvSpPr>
          <p:cNvPr id="26" name="Rounded Rectangle 25"/>
          <p:cNvSpPr/>
          <p:nvPr/>
        </p:nvSpPr>
        <p:spPr bwMode="auto">
          <a:xfrm>
            <a:off x="6061737" y="1272300"/>
            <a:ext cx="2895600" cy="3531424"/>
          </a:xfrm>
          <a:prstGeom prst="roundRect">
            <a:avLst/>
          </a:prstGeom>
          <a:solidFill>
            <a:srgbClr val="00B0F0"/>
          </a:solidFill>
          <a:ln>
            <a:solidFill>
              <a:srgbClr val="00B0F0"/>
            </a:solid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1900" b="1" dirty="0" err="1">
                <a:solidFill>
                  <a:schemeClr val="bg1"/>
                </a:solidFill>
                <a:latin typeface="Arial" charset="0"/>
                <a:ea typeface="+mn-ea"/>
                <a:cs typeface="Arial" charset="0"/>
              </a:rPr>
              <a:t>Collecte</a:t>
            </a:r>
            <a:r>
              <a:rPr lang="en-US" sz="1900" b="1" dirty="0">
                <a:solidFill>
                  <a:schemeClr val="bg1"/>
                </a:solidFill>
                <a:latin typeface="Arial" charset="0"/>
                <a:ea typeface="+mn-ea"/>
                <a:cs typeface="Arial" charset="0"/>
              </a:rPr>
              <a:t> de </a:t>
            </a:r>
            <a:r>
              <a:rPr lang="en-US" sz="1900" b="1" dirty="0" err="1">
                <a:solidFill>
                  <a:schemeClr val="bg1"/>
                </a:solidFill>
                <a:latin typeface="Arial" charset="0"/>
                <a:ea typeface="+mn-ea"/>
                <a:cs typeface="Arial" charset="0"/>
              </a:rPr>
              <a:t>données</a:t>
            </a:r>
            <a:r>
              <a:rPr lang="en-US" sz="1900" b="1" dirty="0">
                <a:solidFill>
                  <a:schemeClr val="bg1"/>
                </a:solidFill>
                <a:latin typeface="Arial" charset="0"/>
                <a:ea typeface="+mn-ea"/>
                <a:cs typeface="Arial" charset="0"/>
              </a:rPr>
              <a:t> &amp; des </a:t>
            </a:r>
            <a:r>
              <a:rPr lang="en-US" sz="1900" b="1" dirty="0" err="1">
                <a:solidFill>
                  <a:schemeClr val="bg1"/>
                </a:solidFill>
                <a:latin typeface="Arial" charset="0"/>
                <a:ea typeface="+mn-ea"/>
                <a:cs typeface="Arial" charset="0"/>
              </a:rPr>
              <a:t>outils</a:t>
            </a:r>
            <a:r>
              <a:rPr lang="en-US" sz="1900" b="1" dirty="0">
                <a:solidFill>
                  <a:schemeClr val="bg1"/>
                </a:solidFill>
                <a:latin typeface="Arial" charset="0"/>
                <a:ea typeface="+mn-ea"/>
                <a:cs typeface="Arial" charset="0"/>
              </a:rPr>
              <a:t> de notification</a:t>
            </a: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p:txBody>
      </p:sp>
      <p:sp>
        <p:nvSpPr>
          <p:cNvPr id="22" name="Flowchart: Alternate Process 21"/>
          <p:cNvSpPr/>
          <p:nvPr/>
        </p:nvSpPr>
        <p:spPr bwMode="auto">
          <a:xfrm>
            <a:off x="6248400" y="2436537"/>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1- </a:t>
            </a: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3" name="Flowchart: Alternate Process 22"/>
          <p:cNvSpPr/>
          <p:nvPr/>
        </p:nvSpPr>
        <p:spPr bwMode="auto">
          <a:xfrm>
            <a:off x="6248400" y="2989122"/>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2- </a:t>
            </a: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4" name="Flowchart: Alternate Process 23"/>
          <p:cNvSpPr/>
          <p:nvPr/>
        </p:nvSpPr>
        <p:spPr bwMode="auto">
          <a:xfrm>
            <a:off x="6248400" y="3621643"/>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3-Fiche de </a:t>
            </a:r>
            <a:r>
              <a:rPr lang="en-US" sz="1600" dirty="0" err="1">
                <a:solidFill>
                  <a:srgbClr val="000066"/>
                </a:solidFill>
                <a:latin typeface="Arial" charset="0"/>
                <a:cs typeface="Arial" charset="0"/>
              </a:rPr>
              <a:t>pointage</a:t>
            </a:r>
            <a:endParaRPr kumimoji="0" lang="en-US" sz="1600" i="0" u="none" strike="noStrike" cap="none" normalizeH="0" baseline="0" dirty="0">
              <a:ln>
                <a:noFill/>
              </a:ln>
              <a:solidFill>
                <a:srgbClr val="000066"/>
              </a:solidFill>
              <a:effectLst/>
              <a:latin typeface="Arial" charset="0"/>
              <a:cs typeface="Arial" charset="0"/>
            </a:endParaRPr>
          </a:p>
        </p:txBody>
      </p:sp>
      <p:sp>
        <p:nvSpPr>
          <p:cNvPr id="25" name="Flowchart: Alternate Process 24"/>
          <p:cNvSpPr/>
          <p:nvPr/>
        </p:nvSpPr>
        <p:spPr bwMode="auto">
          <a:xfrm>
            <a:off x="6248400" y="4235529"/>
            <a:ext cx="2615159"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4- </a:t>
            </a: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
        <p:nvSpPr>
          <p:cNvPr id="27" name="Rectangle 26"/>
          <p:cNvSpPr/>
          <p:nvPr/>
        </p:nvSpPr>
        <p:spPr bwMode="auto">
          <a:xfrm>
            <a:off x="72452" y="4800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2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district</a:t>
            </a:r>
          </a:p>
        </p:txBody>
      </p:sp>
      <p:sp>
        <p:nvSpPr>
          <p:cNvPr id="29" name="Rectangle 28"/>
          <p:cNvSpPr/>
          <p:nvPr/>
        </p:nvSpPr>
        <p:spPr bwMode="auto">
          <a:xfrm>
            <a:off x="76200" y="5562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3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national</a:t>
            </a:r>
            <a:endParaRPr lang="en-US" sz="2000" dirty="0">
              <a:solidFill>
                <a:schemeClr val="tx1"/>
              </a:solidFill>
              <a:latin typeface="Arial" charset="0"/>
              <a:cs typeface="Arial" charset="0"/>
            </a:endParaRPr>
          </a:p>
        </p:txBody>
      </p:sp>
      <p:sp>
        <p:nvSpPr>
          <p:cNvPr id="28" name="Right Arrow 27"/>
          <p:cNvSpPr/>
          <p:nvPr/>
        </p:nvSpPr>
        <p:spPr bwMode="auto">
          <a:xfrm rot="5400000">
            <a:off x="2781300" y="5182672"/>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28" name="Straight Arrow Connector 1027"/>
          <p:cNvCxnSpPr/>
          <p:nvPr/>
        </p:nvCxnSpPr>
        <p:spPr bwMode="auto">
          <a:xfrm>
            <a:off x="5943600" y="2648789"/>
            <a:ext cx="228600" cy="0"/>
          </a:xfrm>
          <a:prstGeom prst="straightConnector1">
            <a:avLst/>
          </a:prstGeom>
          <a:noFill/>
          <a:ln>
            <a:noFill/>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0" name="Right Bracket 1029"/>
          <p:cNvSpPr/>
          <p:nvPr/>
        </p:nvSpPr>
        <p:spPr bwMode="auto">
          <a:xfrm>
            <a:off x="5686269" y="1883299"/>
            <a:ext cx="104931" cy="2333686"/>
          </a:xfrm>
          <a:prstGeom prst="rightBracket">
            <a:avLst/>
          </a:prstGeom>
          <a:ln w="28575">
            <a:solidFill>
              <a:srgbClr val="00B0F0"/>
            </a:solidFill>
            <a:headEnd type="none" w="med" len="med"/>
            <a:tailEnd type="none" w="med" len="me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32" name="Straight Connector 1031"/>
          <p:cNvCxnSpPr>
            <a:endCxn id="26" idx="1"/>
          </p:cNvCxnSpPr>
          <p:nvPr/>
        </p:nvCxnSpPr>
        <p:spPr bwMode="auto">
          <a:xfrm flipV="1">
            <a:off x="5740697" y="3038012"/>
            <a:ext cx="321040" cy="26060"/>
          </a:xfrm>
          <a:prstGeom prst="line">
            <a:avLst/>
          </a:prstGeom>
          <a:ln w="28575">
            <a:solidFill>
              <a:srgbClr val="00B0F0"/>
            </a:solidFill>
          </a:ln>
        </p:spPr>
        <p:style>
          <a:lnRef idx="1">
            <a:schemeClr val="accent4"/>
          </a:lnRef>
          <a:fillRef idx="0">
            <a:schemeClr val="accent4"/>
          </a:fillRef>
          <a:effectRef idx="0">
            <a:schemeClr val="accent4"/>
          </a:effectRef>
          <a:fontRef idx="minor">
            <a:schemeClr val="tx1"/>
          </a:fontRef>
        </p:style>
      </p:cxnSp>
      <p:sp>
        <p:nvSpPr>
          <p:cNvPr id="10" name="Right Arrow 9"/>
          <p:cNvSpPr/>
          <p:nvPr/>
        </p:nvSpPr>
        <p:spPr bwMode="auto">
          <a:xfrm rot="5400000">
            <a:off x="2743200" y="4381500"/>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285663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Procedure de </a:t>
            </a:r>
            <a:r>
              <a:rPr lang="en-US" dirty="0" err="1"/>
              <a:t>collecte</a:t>
            </a:r>
            <a:r>
              <a:rPr lang="en-US" dirty="0"/>
              <a:t> des </a:t>
            </a:r>
            <a:r>
              <a:rPr lang="en-US" dirty="0" err="1"/>
              <a:t>données</a:t>
            </a:r>
            <a:br>
              <a:rPr lang="en-US" dirty="0"/>
            </a:br>
            <a:r>
              <a:rPr lang="en-US" dirty="0"/>
              <a:t>de </a:t>
            </a:r>
            <a:r>
              <a:rPr lang="en-US" dirty="0" err="1"/>
              <a:t>couverture</a:t>
            </a:r>
            <a:r>
              <a:rPr lang="en-US" dirty="0"/>
              <a:t> </a:t>
            </a:r>
            <a:r>
              <a:rPr lang="en-US" dirty="0" err="1"/>
              <a:t>vaccinale</a:t>
            </a:r>
            <a:endParaRPr lang="en-US" dirty="0"/>
          </a:p>
        </p:txBody>
      </p:sp>
      <p:sp>
        <p:nvSpPr>
          <p:cNvPr id="9" name="TextBox 8"/>
          <p:cNvSpPr txBox="1"/>
          <p:nvPr/>
        </p:nvSpPr>
        <p:spPr>
          <a:xfrm>
            <a:off x="0" y="155626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1</a:t>
            </a:r>
          </a:p>
        </p:txBody>
      </p:sp>
      <p:sp>
        <p:nvSpPr>
          <p:cNvPr id="10" name="TextBox 9"/>
          <p:cNvSpPr txBox="1"/>
          <p:nvPr/>
        </p:nvSpPr>
        <p:spPr>
          <a:xfrm>
            <a:off x="0" y="210365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2</a:t>
            </a:r>
          </a:p>
        </p:txBody>
      </p:sp>
      <p:sp>
        <p:nvSpPr>
          <p:cNvPr id="11" name="TextBox 10"/>
          <p:cNvSpPr txBox="1"/>
          <p:nvPr/>
        </p:nvSpPr>
        <p:spPr>
          <a:xfrm>
            <a:off x="8850" y="2971799"/>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3</a:t>
            </a:r>
          </a:p>
        </p:txBody>
      </p:sp>
      <p:sp>
        <p:nvSpPr>
          <p:cNvPr id="13" name="TextBox 12"/>
          <p:cNvSpPr txBox="1"/>
          <p:nvPr/>
        </p:nvSpPr>
        <p:spPr>
          <a:xfrm>
            <a:off x="0" y="4363580"/>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4</a:t>
            </a:r>
          </a:p>
        </p:txBody>
      </p:sp>
      <p:sp>
        <p:nvSpPr>
          <p:cNvPr id="16" name="Flowchart: Alternate Process 15"/>
          <p:cNvSpPr/>
          <p:nvPr/>
        </p:nvSpPr>
        <p:spPr bwMode="auto">
          <a:xfrm>
            <a:off x="365514" y="1561267"/>
            <a:ext cx="6047567"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0066"/>
                </a:solidFill>
                <a:latin typeface="Arial" charset="0"/>
                <a:cs typeface="Arial" charset="0"/>
              </a:rPr>
              <a:t>Enregistrer</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chaque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fille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éligible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7" name="Flowchart: Alternate Process 16"/>
          <p:cNvSpPr/>
          <p:nvPr/>
        </p:nvSpPr>
        <p:spPr bwMode="auto">
          <a:xfrm>
            <a:off x="365514" y="2089666"/>
            <a:ext cx="6027730"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Remplir la carte de vaccination de la fille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8" name="Flowchart: Alternate Process 17"/>
          <p:cNvSpPr/>
          <p:nvPr/>
        </p:nvSpPr>
        <p:spPr bwMode="auto">
          <a:xfrm>
            <a:off x="374364" y="2615445"/>
            <a:ext cx="6056029" cy="1123712"/>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Compter le nombre de doses administrées, par numéro de dose et par année d'âge (par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9" name="Flowchart: Alternate Process 18"/>
          <p:cNvSpPr/>
          <p:nvPr/>
        </p:nvSpPr>
        <p:spPr bwMode="auto">
          <a:xfrm>
            <a:off x="374364" y="3818214"/>
            <a:ext cx="6089504" cy="1464231"/>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Calculer les sous-totaux des doses VPH administrées, selon le numéro de doses et par année d'âge (à la fin de chaque séance de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20" name="Flowchart: Alternate Process 19"/>
          <p:cNvSpPr/>
          <p:nvPr/>
        </p:nvSpPr>
        <p:spPr bwMode="auto">
          <a:xfrm>
            <a:off x="6705600" y="1638895"/>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1" name="Flowchart: Alternate Process 20"/>
          <p:cNvSpPr/>
          <p:nvPr/>
        </p:nvSpPr>
        <p:spPr bwMode="auto">
          <a:xfrm>
            <a:off x="6705600" y="2179856"/>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p>
        </p:txBody>
      </p:sp>
      <p:sp>
        <p:nvSpPr>
          <p:cNvPr id="22" name="Flowchart: Alternate Process 21"/>
          <p:cNvSpPr/>
          <p:nvPr/>
        </p:nvSpPr>
        <p:spPr bwMode="auto">
          <a:xfrm>
            <a:off x="6665959" y="3623547"/>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Fiche de </a:t>
            </a:r>
            <a:r>
              <a:rPr lang="en-US" sz="1600" dirty="0" err="1">
                <a:solidFill>
                  <a:srgbClr val="000066"/>
                </a:solidFill>
                <a:latin typeface="Arial" charset="0"/>
                <a:cs typeface="Arial" charset="0"/>
              </a:rPr>
              <a:t>pointage</a:t>
            </a:r>
            <a:endParaRPr lang="en-US" sz="1600" dirty="0">
              <a:solidFill>
                <a:srgbClr val="000066"/>
              </a:solidFill>
              <a:latin typeface="Arial" charset="0"/>
              <a:cs typeface="Arial" charset="0"/>
            </a:endParaRPr>
          </a:p>
        </p:txBody>
      </p:sp>
      <p:sp>
        <p:nvSpPr>
          <p:cNvPr id="24" name="Flowchart: Alternate Process 23"/>
          <p:cNvSpPr/>
          <p:nvPr/>
        </p:nvSpPr>
        <p:spPr bwMode="auto">
          <a:xfrm>
            <a:off x="6629400" y="5536763"/>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
        <p:nvSpPr>
          <p:cNvPr id="3" name="TextBox 2"/>
          <p:cNvSpPr txBox="1"/>
          <p:nvPr/>
        </p:nvSpPr>
        <p:spPr>
          <a:xfrm>
            <a:off x="2438400" y="1143000"/>
            <a:ext cx="1879041" cy="461665"/>
          </a:xfrm>
          <a:prstGeom prst="rect">
            <a:avLst/>
          </a:prstGeom>
          <a:noFill/>
        </p:spPr>
        <p:txBody>
          <a:bodyPr wrap="none" rtlCol="0">
            <a:spAutoFit/>
          </a:bodyPr>
          <a:lstStyle>
            <a:defPPr>
              <a:defRPr lang="en-GB"/>
            </a:defPPr>
            <a:lvl1pPr>
              <a:defRPr sz="2400" b="1">
                <a:solidFill>
                  <a:srgbClr val="000066"/>
                </a:solidFill>
                <a:latin typeface="Arial" charset="0"/>
                <a:ea typeface="+mn-ea"/>
                <a:cs typeface="Arial" charset="0"/>
              </a:defRPr>
            </a:lvl1pPr>
          </a:lstStyle>
          <a:p>
            <a:r>
              <a:rPr lang="en-US" dirty="0" err="1"/>
              <a:t>Etapes</a:t>
            </a:r>
            <a:r>
              <a:rPr lang="en-US" dirty="0"/>
              <a:t> </a:t>
            </a:r>
            <a:r>
              <a:rPr lang="en-US" dirty="0" err="1"/>
              <a:t>clés</a:t>
            </a:r>
            <a:endParaRPr lang="en-US" dirty="0"/>
          </a:p>
        </p:txBody>
      </p:sp>
      <p:sp>
        <p:nvSpPr>
          <p:cNvPr id="26" name="TextBox 25"/>
          <p:cNvSpPr txBox="1"/>
          <p:nvPr/>
        </p:nvSpPr>
        <p:spPr>
          <a:xfrm>
            <a:off x="7324826" y="1143000"/>
            <a:ext cx="1055097" cy="461665"/>
          </a:xfrm>
          <a:prstGeom prst="rect">
            <a:avLst/>
          </a:prstGeom>
          <a:noFill/>
        </p:spPr>
        <p:txBody>
          <a:bodyPr wrap="none" rtlCol="0">
            <a:spAutoFit/>
          </a:bodyPr>
          <a:lstStyle/>
          <a:p>
            <a:r>
              <a:rPr lang="en-US" sz="2400" b="1" dirty="0" err="1">
                <a:solidFill>
                  <a:srgbClr val="000066"/>
                </a:solidFill>
                <a:latin typeface="Arial" charset="0"/>
                <a:ea typeface="+mn-ea"/>
                <a:cs typeface="Arial" charset="0"/>
              </a:rPr>
              <a:t>Outils</a:t>
            </a:r>
            <a:endParaRPr lang="en-US" sz="2400" b="1" dirty="0">
              <a:solidFill>
                <a:srgbClr val="000066"/>
              </a:solidFill>
              <a:latin typeface="Arial" charset="0"/>
              <a:ea typeface="+mn-ea"/>
              <a:cs typeface="Arial" charset="0"/>
            </a:endParaRPr>
          </a:p>
        </p:txBody>
      </p:sp>
      <p:sp>
        <p:nvSpPr>
          <p:cNvPr id="4" name="Right Bracket 3"/>
          <p:cNvSpPr/>
          <p:nvPr/>
        </p:nvSpPr>
        <p:spPr bwMode="auto">
          <a:xfrm>
            <a:off x="6463868" y="2590800"/>
            <a:ext cx="49091" cy="2691645"/>
          </a:xfrm>
          <a:prstGeom prst="rightBracket">
            <a:avLst/>
          </a:prstGeom>
          <a:ln w="28575">
            <a:solidFill>
              <a:srgbClr val="000066"/>
            </a:solidFill>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27" name="Straight Connector 26"/>
          <p:cNvCxnSpPr>
            <a:stCxn id="4" idx="2"/>
            <a:endCxn id="22" idx="1"/>
          </p:cNvCxnSpPr>
          <p:nvPr/>
        </p:nvCxnSpPr>
        <p:spPr bwMode="auto">
          <a:xfrm flipV="1">
            <a:off x="6512959" y="3810833"/>
            <a:ext cx="153000" cy="125790"/>
          </a:xfrm>
          <a:prstGeom prst="line">
            <a:avLst/>
          </a:prstGeom>
          <a:ln w="28575">
            <a:solidFill>
              <a:srgbClr val="000066"/>
            </a:solidFill>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76200" y="5481935"/>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5</a:t>
            </a:r>
          </a:p>
        </p:txBody>
      </p:sp>
      <p:sp>
        <p:nvSpPr>
          <p:cNvPr id="33" name="Flowchart: Alternate Process 32"/>
          <p:cNvSpPr/>
          <p:nvPr/>
        </p:nvSpPr>
        <p:spPr bwMode="auto">
          <a:xfrm>
            <a:off x="441714" y="5334000"/>
            <a:ext cx="5981441" cy="783193"/>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Rapporter les sous-totaux au site de prestation de services</a:t>
            </a:r>
            <a:endParaRPr kumimoji="0" lang="en-US" sz="2000" b="1" i="0" u="none" strike="noStrike" cap="none" normalizeH="0" baseline="0" dirty="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960687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28600" y="1408113"/>
            <a:ext cx="8610600" cy="4611687"/>
          </a:xfrm>
        </p:spPr>
        <p:txBody>
          <a:bodyPr/>
          <a:lstStyle/>
          <a:p>
            <a:r>
              <a:rPr lang="fr-FR" sz="2400" dirty="0"/>
              <a:t>La vaccination contre le VPH doit toujours être signalée dans le carnet de vaccination approprié</a:t>
            </a:r>
          </a:p>
          <a:p>
            <a:r>
              <a:rPr lang="fr-FR" sz="2400" dirty="0"/>
              <a:t>Les filles et les agents de santé doivent comprendre l'importance de la carte                                                          et comment la gérer</a:t>
            </a:r>
          </a:p>
          <a:p>
            <a:pPr marL="0" indent="0">
              <a:buNone/>
            </a:pPr>
            <a:endParaRPr lang="en-US" sz="2400" dirty="0"/>
          </a:p>
        </p:txBody>
      </p:sp>
      <p:sp>
        <p:nvSpPr>
          <p:cNvPr id="6146" name="Title 1"/>
          <p:cNvSpPr>
            <a:spLocks noGrp="1"/>
          </p:cNvSpPr>
          <p:nvPr>
            <p:ph type="title" idx="4294967295"/>
          </p:nvPr>
        </p:nvSpPr>
        <p:spPr/>
        <p:txBody>
          <a:bodyPr/>
          <a:lstStyle/>
          <a:p>
            <a:pPr>
              <a:defRPr/>
            </a:pPr>
            <a:r>
              <a:rPr lang="en-US" dirty="0" err="1"/>
              <a:t>Outil</a:t>
            </a:r>
            <a:r>
              <a:rPr lang="en-US" dirty="0"/>
              <a:t> de </a:t>
            </a:r>
            <a:r>
              <a:rPr lang="en-US" dirty="0" err="1"/>
              <a:t>suivi</a:t>
            </a:r>
            <a:r>
              <a:rPr lang="en-US" dirty="0"/>
              <a:t> 1 : la carte de vaccination</a:t>
            </a:r>
          </a:p>
        </p:txBody>
      </p:sp>
      <p:sp>
        <p:nvSpPr>
          <p:cNvPr id="2" name="Rounded Rectangle 1"/>
          <p:cNvSpPr/>
          <p:nvPr/>
        </p:nvSpPr>
        <p:spPr bwMode="auto">
          <a:xfrm>
            <a:off x="1600200" y="3968750"/>
            <a:ext cx="1371600" cy="304800"/>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FR" sz="3900" b="1" i="0" u="none" strike="noStrike" cap="none" normalizeH="0" baseline="0">
              <a:ln>
                <a:noFill/>
              </a:ln>
              <a:solidFill>
                <a:srgbClr val="000066"/>
              </a:solidFill>
              <a:effectLst/>
              <a:latin typeface="Arial" charset="0"/>
              <a:cs typeface="Arial" charset="0"/>
            </a:endParaRPr>
          </a:p>
        </p:txBody>
      </p:sp>
      <p:grpSp>
        <p:nvGrpSpPr>
          <p:cNvPr id="6" name="Group 5"/>
          <p:cNvGrpSpPr/>
          <p:nvPr/>
        </p:nvGrpSpPr>
        <p:grpSpPr>
          <a:xfrm>
            <a:off x="3581399" y="2731139"/>
            <a:ext cx="4953001" cy="3245714"/>
            <a:chOff x="3581399" y="2731139"/>
            <a:chExt cx="4953001" cy="3245714"/>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69" t="32582" r="25689" b="26844"/>
            <a:stretch/>
          </p:blipFill>
          <p:spPr bwMode="auto">
            <a:xfrm>
              <a:off x="3733800" y="2731139"/>
              <a:ext cx="4786606" cy="3245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ounded Rectangle 2"/>
            <p:cNvSpPr/>
            <p:nvPr/>
          </p:nvSpPr>
          <p:spPr bwMode="auto">
            <a:xfrm flipH="1">
              <a:off x="3581399" y="4343400"/>
              <a:ext cx="1524000"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carte est gardée dans un lieu sûr à la maison</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8" name="Rounded Rectangle 7"/>
            <p:cNvSpPr/>
            <p:nvPr/>
          </p:nvSpPr>
          <p:spPr bwMode="auto">
            <a:xfrm flipH="1">
              <a:off x="7391400" y="3886200"/>
              <a:ext cx="11430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L’agent de santé </a:t>
              </a:r>
              <a:br>
                <a:rPr lang="fr-FR" sz="1000" dirty="0"/>
              </a:br>
              <a:r>
                <a:rPr lang="fr-FR" sz="1000" dirty="0"/>
                <a:t>vérifie la carte </a:t>
              </a:r>
              <a:br>
                <a:rPr lang="fr-FR" sz="1000" dirty="0"/>
              </a:br>
              <a:r>
                <a:rPr lang="fr-FR" sz="1000" dirty="0"/>
                <a:t>et la remplie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9" name="Rounded Rectangle 8"/>
            <p:cNvSpPr/>
            <p:nvPr/>
          </p:nvSpPr>
          <p:spPr bwMode="auto">
            <a:xfrm flipH="1">
              <a:off x="5414180" y="3048000"/>
              <a:ext cx="1146512"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fille amène </a:t>
              </a:r>
              <a:br>
                <a:rPr lang="fr-FR" sz="1000" dirty="0"/>
              </a:br>
              <a:r>
                <a:rPr lang="fr-FR" sz="1000" dirty="0"/>
                <a:t>sa carte à</a:t>
              </a:r>
              <a:br>
                <a:rPr lang="fr-FR" sz="1000" dirty="0"/>
              </a:br>
              <a:r>
                <a:rPr lang="fr-FR" sz="1000" dirty="0"/>
                <a:t> chaque visite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10" name="Rounded Rectangle 9"/>
            <p:cNvSpPr/>
            <p:nvPr/>
          </p:nvSpPr>
          <p:spPr bwMode="auto">
            <a:xfrm flipH="1">
              <a:off x="6103492" y="4934984"/>
              <a:ext cx="9144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fontAlgn="t"/>
              <a:r>
                <a:rPr lang="fr-FR" sz="1000" dirty="0"/>
                <a:t>La fille ramène la carte à la maison</a:t>
              </a:r>
            </a:p>
          </p:txBody>
        </p:sp>
      </p:grpSp>
    </p:spTree>
    <p:extLst>
      <p:ext uri="{BB962C8B-B14F-4D97-AF65-F5344CB8AC3E}">
        <p14:creationId xmlns:p14="http://schemas.microsoft.com/office/powerpoint/2010/main" val="1409099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9219"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cs typeface="+mn-cs"/>
              </a:rPr>
              <a:t>Que faire dans ce scenario? </a:t>
            </a:r>
          </a:p>
        </p:txBody>
      </p:sp>
      <p:sp>
        <p:nvSpPr>
          <p:cNvPr id="9220" name="Rectangle à coins arrondis 3"/>
          <p:cNvSpPr>
            <a:spLocks noChangeArrowheads="1"/>
          </p:cNvSpPr>
          <p:nvPr/>
        </p:nvSpPr>
        <p:spPr bwMode="auto">
          <a:xfrm>
            <a:off x="533400" y="1916112"/>
            <a:ext cx="4800600" cy="2808288"/>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fille n’a pas amené sa carte de vaccination contre le VPH</a:t>
            </a: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Comment devriez-vous enregistrer la vaccination administrée ?</a:t>
            </a:r>
            <a:r>
              <a:rPr lang="en-GB" sz="2000" b="1" dirty="0">
                <a:solidFill>
                  <a:srgbClr val="002060"/>
                </a:solidFill>
                <a:latin typeface="Arial" pitchFamily="34" charset="0"/>
              </a:rPr>
              <a:t> </a:t>
            </a:r>
            <a:endParaRPr lang="en-US" sz="2000" b="1" dirty="0">
              <a:solidFill>
                <a:srgbClr val="002060"/>
              </a:solidFill>
            </a:endParaRPr>
          </a:p>
        </p:txBody>
      </p:sp>
    </p:spTree>
    <p:extLst>
      <p:ext uri="{BB962C8B-B14F-4D97-AF65-F5344CB8AC3E}">
        <p14:creationId xmlns:p14="http://schemas.microsoft.com/office/powerpoint/2010/main" val="3974422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a:defRPr/>
            </a:pPr>
            <a:r>
              <a:rPr lang="fr-FR" kern="1200" dirty="0">
                <a:latin typeface="Arial" pitchFamily="34" charset="0"/>
                <a:cs typeface="+mn-cs"/>
              </a:rPr>
              <a:t>Outil 2 de suivi : le registre de vaccination</a:t>
            </a:r>
            <a:endParaRPr lang="en-GB" kern="1200" dirty="0">
              <a:latin typeface="Arial" pitchFamily="34" charset="0"/>
              <a:cs typeface="+mn-cs"/>
            </a:endParaRPr>
          </a:p>
        </p:txBody>
      </p:sp>
      <p:sp>
        <p:nvSpPr>
          <p:cNvPr id="12291" name="Content Placeholder 2"/>
          <p:cNvSpPr>
            <a:spLocks/>
          </p:cNvSpPr>
          <p:nvPr/>
        </p:nvSpPr>
        <p:spPr bwMode="auto">
          <a:xfrm>
            <a:off x="187377" y="4114800"/>
            <a:ext cx="8804223" cy="18288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Enregistrer les détails de chaque fille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Quand une fille revient pour le vaccin VPH2, utiliser sa carte pour localiser son inscription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Utilisez le registre pour suivre les filles qui ne sont pas revenues pour la 2ème dose de vaccin contre le VPH</a:t>
            </a:r>
          </a:p>
          <a:p>
            <a:pPr marL="341313" indent="-341313" defTabSz="912813" eaLnBrk="0" hangingPunct="0">
              <a:spcBef>
                <a:spcPts val="1200"/>
              </a:spcBef>
              <a:buClr>
                <a:srgbClr val="1E7FB8"/>
              </a:buClr>
              <a:buFont typeface="Wingdings" pitchFamily="2" charset="2"/>
              <a:buChar char="l"/>
            </a:pPr>
            <a:endParaRPr lang="en-GB" sz="2400" dirty="0">
              <a:solidFill>
                <a:srgbClr val="000066"/>
              </a:solidFill>
              <a:latin typeface="Arial" pitchFamily="34" charset="0"/>
            </a:endParaRPr>
          </a:p>
          <a:p>
            <a:pPr lvl="1" defTabSz="912813" eaLnBrk="0" hangingPunct="0">
              <a:spcBef>
                <a:spcPts val="0"/>
              </a:spcBef>
              <a:buClr>
                <a:srgbClr val="1E7FB8"/>
              </a:buClr>
            </a:pPr>
            <a:endParaRPr lang="en-US" sz="2100" dirty="0">
              <a:solidFill>
                <a:srgbClr val="000066"/>
              </a:solidFill>
              <a:latin typeface="+mn-lt"/>
              <a:ea typeface="Arial" pitchFamily="34" charset="0"/>
            </a:endParaRPr>
          </a:p>
        </p:txBody>
      </p:sp>
      <p:sp>
        <p:nvSpPr>
          <p:cNvPr id="12" name="Oval 11"/>
          <p:cNvSpPr/>
          <p:nvPr/>
        </p:nvSpPr>
        <p:spPr bwMode="auto">
          <a:xfrm>
            <a:off x="3810000" y="1300936"/>
            <a:ext cx="5334000" cy="908864"/>
          </a:xfrm>
          <a:prstGeom prst="ellips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rgbClr val="00B0F0"/>
                </a:solidFill>
                <a:latin typeface="Arial" pitchFamily="34" charset="0"/>
              </a:rPr>
              <a:t>Utiliser un registre par site de prestation de services</a:t>
            </a:r>
            <a:endParaRPr kumimoji="0" lang="en-US" b="1" i="0" u="none" strike="noStrike" cap="none" normalizeH="0" baseline="0" dirty="0">
              <a:ln>
                <a:noFill/>
              </a:ln>
              <a:solidFill>
                <a:srgbClr val="00B0F0"/>
              </a:solidFill>
              <a:effectLst/>
              <a:latin typeface="Arial" charset="0"/>
              <a:cs typeface="Arial" charset="0"/>
            </a:endParaRPr>
          </a:p>
        </p:txBody>
      </p:sp>
      <p:graphicFrame>
        <p:nvGraphicFramePr>
          <p:cNvPr id="6" name="Table 5">
            <a:extLst>
              <a:ext uri="{FF2B5EF4-FFF2-40B4-BE49-F238E27FC236}">
                <a16:creationId xmlns:a16="http://schemas.microsoft.com/office/drawing/2014/main" id="{C0F16C23-6F90-46F4-A278-348F3A2F5289}"/>
              </a:ext>
            </a:extLst>
          </p:cNvPr>
          <p:cNvGraphicFramePr>
            <a:graphicFrameLocks noGrp="1"/>
          </p:cNvGraphicFramePr>
          <p:nvPr>
            <p:extLst>
              <p:ext uri="{D42A27DB-BD31-4B8C-83A1-F6EECF244321}">
                <p14:modId xmlns:p14="http://schemas.microsoft.com/office/powerpoint/2010/main" val="4166309850"/>
              </p:ext>
            </p:extLst>
          </p:nvPr>
        </p:nvGraphicFramePr>
        <p:xfrm>
          <a:off x="443731" y="1755368"/>
          <a:ext cx="8291513" cy="2292525"/>
        </p:xfrm>
        <a:graphic>
          <a:graphicData uri="http://schemas.openxmlformats.org/drawingml/2006/table">
            <a:tbl>
              <a:tblPr firstRow="1" firstCol="1" lastRow="1" lastCol="1" bandRow="1" bandCol="1"/>
              <a:tblGrid>
                <a:gridCol w="839647">
                  <a:extLst>
                    <a:ext uri="{9D8B030D-6E8A-4147-A177-3AD203B41FA5}">
                      <a16:colId xmlns:a16="http://schemas.microsoft.com/office/drawing/2014/main" val="20000"/>
                    </a:ext>
                  </a:extLst>
                </a:gridCol>
                <a:gridCol w="734691">
                  <a:extLst>
                    <a:ext uri="{9D8B030D-6E8A-4147-A177-3AD203B41FA5}">
                      <a16:colId xmlns:a16="http://schemas.microsoft.com/office/drawing/2014/main" val="20001"/>
                    </a:ext>
                  </a:extLst>
                </a:gridCol>
                <a:gridCol w="734691">
                  <a:extLst>
                    <a:ext uri="{9D8B030D-6E8A-4147-A177-3AD203B41FA5}">
                      <a16:colId xmlns:a16="http://schemas.microsoft.com/office/drawing/2014/main" val="20002"/>
                    </a:ext>
                  </a:extLst>
                </a:gridCol>
                <a:gridCol w="839647">
                  <a:extLst>
                    <a:ext uri="{9D8B030D-6E8A-4147-A177-3AD203B41FA5}">
                      <a16:colId xmlns:a16="http://schemas.microsoft.com/office/drawing/2014/main" val="20003"/>
                    </a:ext>
                  </a:extLst>
                </a:gridCol>
                <a:gridCol w="839647">
                  <a:extLst>
                    <a:ext uri="{9D8B030D-6E8A-4147-A177-3AD203B41FA5}">
                      <a16:colId xmlns:a16="http://schemas.microsoft.com/office/drawing/2014/main" val="20004"/>
                    </a:ext>
                  </a:extLst>
                </a:gridCol>
                <a:gridCol w="839647">
                  <a:extLst>
                    <a:ext uri="{9D8B030D-6E8A-4147-A177-3AD203B41FA5}">
                      <a16:colId xmlns:a16="http://schemas.microsoft.com/office/drawing/2014/main" val="20005"/>
                    </a:ext>
                  </a:extLst>
                </a:gridCol>
                <a:gridCol w="734691">
                  <a:extLst>
                    <a:ext uri="{9D8B030D-6E8A-4147-A177-3AD203B41FA5}">
                      <a16:colId xmlns:a16="http://schemas.microsoft.com/office/drawing/2014/main" val="20006"/>
                    </a:ext>
                  </a:extLst>
                </a:gridCol>
                <a:gridCol w="2728852">
                  <a:extLst>
                    <a:ext uri="{9D8B030D-6E8A-4147-A177-3AD203B41FA5}">
                      <a16:colId xmlns:a16="http://schemas.microsoft.com/office/drawing/2014/main" val="20007"/>
                    </a:ext>
                  </a:extLst>
                </a:gridCol>
              </a:tblGrid>
              <a:tr h="649409">
                <a:tc gridSpan="8">
                  <a:txBody>
                    <a:bodyPr/>
                    <a:lstStyle/>
                    <a:p>
                      <a:pPr>
                        <a:spcAft>
                          <a:spcPts val="0"/>
                        </a:spcAft>
                      </a:pPr>
                      <a:r>
                        <a:rPr lang="en-GB" sz="1100" dirty="0">
                          <a:effectLst/>
                          <a:latin typeface="Times New Roman"/>
                          <a:ea typeface="SimSun"/>
                        </a:rPr>
                        <a:t>District :  </a:t>
                      </a:r>
                    </a:p>
                    <a:p>
                      <a:pPr>
                        <a:spcAft>
                          <a:spcPts val="0"/>
                        </a:spcAft>
                      </a:pPr>
                      <a:r>
                        <a:rPr lang="en-GB" sz="1100" dirty="0">
                          <a:effectLst/>
                          <a:latin typeface="Times New Roman"/>
                          <a:ea typeface="SimSun"/>
                        </a:rPr>
                        <a:t>Ville/Village :</a:t>
                      </a:r>
                    </a:p>
                    <a:p>
                      <a:pPr>
                        <a:spcAft>
                          <a:spcPts val="0"/>
                        </a:spcAft>
                      </a:pPr>
                      <a:r>
                        <a:rPr lang="en-GB" sz="1100" dirty="0">
                          <a:effectLst/>
                          <a:latin typeface="Times New Roman"/>
                          <a:ea typeface="SimSun"/>
                        </a:rPr>
                        <a:t>Site de vaccination </a:t>
                      </a:r>
                      <a:r>
                        <a:rPr lang="en-GB" sz="900" dirty="0">
                          <a:effectLst/>
                          <a:latin typeface="Times New Roman"/>
                          <a:ea typeface="SimSun"/>
                        </a:rPr>
                        <a:t>:</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16469">
                <a:tc rowSpan="2">
                  <a:txBody>
                    <a:bodyPr/>
                    <a:lstStyle/>
                    <a:p>
                      <a:pPr>
                        <a:spcAft>
                          <a:spcPts val="0"/>
                        </a:spcAft>
                      </a:pPr>
                      <a:r>
                        <a:rPr lang="en-GB" sz="1100" dirty="0">
                          <a:effectLst/>
                          <a:latin typeface="Times New Roman"/>
                          <a:ea typeface="SimSun"/>
                        </a:rPr>
                        <a:t>Nom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1100" dirty="0" err="1">
                          <a:effectLst/>
                          <a:latin typeface="Times New Roman"/>
                          <a:ea typeface="SimSun"/>
                        </a:rPr>
                        <a:t>Addresse</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100" dirty="0">
                          <a:effectLst/>
                          <a:latin typeface="Times New Roman"/>
                          <a:ea typeface="SimSun"/>
                        </a:rPr>
                        <a:t>Date de naissance</a:t>
                      </a:r>
                    </a:p>
                    <a:p>
                      <a:pPr algn="ctr">
                        <a:spcAft>
                          <a:spcPts val="0"/>
                        </a:spcAft>
                      </a:pPr>
                      <a:r>
                        <a:rPr lang="en-GB" sz="800" dirty="0">
                          <a:effectLst/>
                          <a:latin typeface="Times New Roman"/>
                          <a:ea typeface="SimSun"/>
                        </a:rPr>
                        <a:t>(jour/</a:t>
                      </a:r>
                      <a:r>
                        <a:rPr lang="en-GB" sz="800" dirty="0" err="1">
                          <a:effectLst/>
                          <a:latin typeface="Times New Roman"/>
                          <a:ea typeface="SimSun"/>
                        </a:rPr>
                        <a:t>mois</a:t>
                      </a:r>
                      <a:r>
                        <a:rPr lang="en-GB" sz="800" dirty="0">
                          <a:effectLst/>
                          <a:latin typeface="Times New Roman"/>
                          <a:ea typeface="SimSun"/>
                        </a:rPr>
                        <a:t>/</a:t>
                      </a:r>
                    </a:p>
                    <a:p>
                      <a:pPr algn="ctr">
                        <a:spcAft>
                          <a:spcPts val="0"/>
                        </a:spcAft>
                      </a:pPr>
                      <a:r>
                        <a:rPr lang="en-GB" sz="800" dirty="0" err="1">
                          <a:effectLst/>
                          <a:latin typeface="Times New Roman"/>
                          <a:ea typeface="SimSun"/>
                        </a:rPr>
                        <a:t>année</a:t>
                      </a:r>
                      <a:r>
                        <a:rPr lang="en-GB" sz="800" dirty="0">
                          <a:effectLst/>
                          <a:latin typeface="Times New Roman"/>
                          <a:ea typeface="SimSun"/>
                        </a:rPr>
                        <a:t>)</a:t>
                      </a:r>
                      <a:endParaRPr lang="en-GB" sz="1100" dirty="0">
                        <a:effectLst/>
                        <a:latin typeface="Times New Roman"/>
                        <a:ea typeface="SimSun"/>
                      </a:endParaRPr>
                    </a:p>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100" dirty="0">
                          <a:effectLst/>
                          <a:latin typeface="Times New Roman"/>
                          <a:ea typeface="SimSun"/>
                        </a:rPr>
                        <a:t>VPH1</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spcAft>
                          <a:spcPts val="0"/>
                        </a:spcAft>
                      </a:pPr>
                      <a:r>
                        <a:rPr lang="en-GB" sz="1100" dirty="0">
                          <a:effectLst/>
                          <a:latin typeface="Times New Roman"/>
                          <a:ea typeface="SimSun"/>
                        </a:rPr>
                        <a:t>VPH2</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rowSpan="2">
                  <a:txBody>
                    <a:bodyPr/>
                    <a:lstStyle/>
                    <a:p>
                      <a:pPr>
                        <a:spcAft>
                          <a:spcPts val="0"/>
                        </a:spcAft>
                      </a:pPr>
                      <a:r>
                        <a:rPr lang="en-GB" sz="1100" dirty="0" err="1">
                          <a:effectLst/>
                          <a:latin typeface="Times New Roman"/>
                          <a:ea typeface="SimSun"/>
                        </a:rPr>
                        <a:t>Commentaires</a:t>
                      </a:r>
                      <a:endParaRPr lang="en-GB" sz="1100" dirty="0">
                        <a:effectLst/>
                        <a:latin typeface="Times New Roman"/>
                        <a:ea typeface="SimSun"/>
                      </a:endParaRPr>
                    </a:p>
                    <a:p>
                      <a:pPr>
                        <a:spcAft>
                          <a:spcPts val="0"/>
                        </a:spcAft>
                      </a:pPr>
                      <a:r>
                        <a:rPr lang="en-GB" sz="1100" dirty="0">
                          <a:effectLst/>
                          <a:latin typeface="Times New Roman"/>
                          <a:ea typeface="SimSun"/>
                        </a:rPr>
                        <a:t> </a:t>
                      </a:r>
                    </a:p>
                    <a:p>
                      <a:pP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117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p>
                      <a:pPr algn="ctr">
                        <a:spcAft>
                          <a:spcPts val="0"/>
                        </a:spcAft>
                      </a:pP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noProof="0" dirty="0">
                          <a:effectLst/>
                          <a:latin typeface="Times New Roman"/>
                          <a:ea typeface="SimSun"/>
                        </a:rPr>
                        <a:t>Age de la fille</a:t>
                      </a:r>
                    </a:p>
                    <a:p>
                      <a:pPr algn="ctr">
                        <a:spcAft>
                          <a:spcPts val="0"/>
                        </a:spcAft>
                      </a:pPr>
                      <a:r>
                        <a:rPr lang="fr-FR" sz="9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noProof="0" dirty="0">
                          <a:effectLst/>
                          <a:latin typeface="Times New Roman"/>
                          <a:ea typeface="SimSun"/>
                        </a:rPr>
                        <a:t>Age de la fille</a:t>
                      </a:r>
                    </a:p>
                    <a:p>
                      <a:pPr algn="ctr">
                        <a:spcAft>
                          <a:spcPts val="0"/>
                        </a:spcAft>
                      </a:pPr>
                      <a:r>
                        <a:rPr lang="fr-FR" sz="8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vMerge="1">
                  <a:txBody>
                    <a:bodyPr/>
                    <a:lstStyle/>
                    <a:p>
                      <a:endParaRPr lang="en-GB"/>
                    </a:p>
                  </a:txBody>
                  <a:tcPr/>
                </a:tc>
                <a:extLst>
                  <a:ext uri="{0D108BD9-81ED-4DB2-BD59-A6C34878D82A}">
                    <a16:rowId xmlns:a16="http://schemas.microsoft.com/office/drawing/2014/main" val="10002"/>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33222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kern="1200" dirty="0">
                <a:latin typeface="Arial" pitchFamily="34" charset="0"/>
                <a:cs typeface="+mn-cs"/>
              </a:rPr>
              <a:t>Outil de suivi 3 : la fiche de pointage</a:t>
            </a:r>
            <a:br>
              <a:rPr lang="fr-FR" kern="1200" dirty="0">
                <a:latin typeface="Arial" pitchFamily="34" charset="0"/>
                <a:cs typeface="+mn-cs"/>
              </a:rPr>
            </a:br>
            <a:r>
              <a:rPr lang="fr-FR" sz="2000" kern="1200" dirty="0">
                <a:latin typeface="Arial" pitchFamily="34" charset="0"/>
                <a:cs typeface="+mn-cs"/>
              </a:rPr>
              <a:t>Noter le numéro de dose du VPH administrée au cours d’une </a:t>
            </a:r>
            <a:br>
              <a:rPr lang="fr-FR" sz="2000" kern="1200" dirty="0">
                <a:latin typeface="Arial" pitchFamily="34" charset="0"/>
                <a:cs typeface="+mn-cs"/>
              </a:rPr>
            </a:br>
            <a:r>
              <a:rPr lang="fr-FR" sz="2000" kern="1200" dirty="0">
                <a:latin typeface="Arial" pitchFamily="34" charset="0"/>
                <a:cs typeface="+mn-cs"/>
              </a:rPr>
              <a:t>seule journée de vaccination</a:t>
            </a:r>
            <a:endParaRPr lang="fr-FR" kern="1200" dirty="0">
              <a:latin typeface="Arial" pitchFamily="34" charset="0"/>
              <a:cs typeface="+mn-cs"/>
            </a:endParaRPr>
          </a:p>
        </p:txBody>
      </p:sp>
      <p:sp>
        <p:nvSpPr>
          <p:cNvPr id="15" name="Oval 14"/>
          <p:cNvSpPr/>
          <p:nvPr/>
        </p:nvSpPr>
        <p:spPr bwMode="auto">
          <a:xfrm>
            <a:off x="0" y="1219200"/>
            <a:ext cx="1188720" cy="54864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0" name="Oval 19"/>
          <p:cNvSpPr/>
          <p:nvPr/>
        </p:nvSpPr>
        <p:spPr bwMode="auto">
          <a:xfrm>
            <a:off x="1802494" y="2011680"/>
            <a:ext cx="1016906" cy="27432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nvGrpSpPr>
          <p:cNvPr id="2" name="Group 4">
            <a:extLst>
              <a:ext uri="{FF2B5EF4-FFF2-40B4-BE49-F238E27FC236}">
                <a16:creationId xmlns:a16="http://schemas.microsoft.com/office/drawing/2014/main" id="{98A9DACD-B411-4F8A-BA9E-C1C5BE285810}"/>
              </a:ext>
            </a:extLst>
          </p:cNvPr>
          <p:cNvGrpSpPr>
            <a:grpSpLocks noChangeAspect="1"/>
          </p:cNvGrpSpPr>
          <p:nvPr/>
        </p:nvGrpSpPr>
        <p:grpSpPr bwMode="auto">
          <a:xfrm>
            <a:off x="152400" y="1119188"/>
            <a:ext cx="6696075" cy="5383212"/>
            <a:chOff x="96" y="705"/>
            <a:chExt cx="4218" cy="3391"/>
          </a:xfrm>
        </p:grpSpPr>
        <p:sp>
          <p:nvSpPr>
            <p:cNvPr id="4" name="AutoShape 3">
              <a:extLst>
                <a:ext uri="{FF2B5EF4-FFF2-40B4-BE49-F238E27FC236}">
                  <a16:creationId xmlns:a16="http://schemas.microsoft.com/office/drawing/2014/main" id="{92620A30-AC26-4F55-9D8D-BCE09B5F69B4}"/>
                </a:ext>
              </a:extLst>
            </p:cNvPr>
            <p:cNvSpPr>
              <a:spLocks noChangeAspect="1" noChangeArrowheads="1" noTextEdit="1"/>
            </p:cNvSpPr>
            <p:nvPr/>
          </p:nvSpPr>
          <p:spPr bwMode="auto">
            <a:xfrm>
              <a:off x="96" y="705"/>
              <a:ext cx="4176" cy="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Group 205">
              <a:extLst>
                <a:ext uri="{FF2B5EF4-FFF2-40B4-BE49-F238E27FC236}">
                  <a16:creationId xmlns:a16="http://schemas.microsoft.com/office/drawing/2014/main" id="{CEB6CBDF-C1BE-446D-8BCA-602C83D4EE02}"/>
                </a:ext>
              </a:extLst>
            </p:cNvPr>
            <p:cNvGrpSpPr>
              <a:grpSpLocks/>
            </p:cNvGrpSpPr>
            <p:nvPr/>
          </p:nvGrpSpPr>
          <p:grpSpPr bwMode="auto">
            <a:xfrm>
              <a:off x="138" y="705"/>
              <a:ext cx="4176" cy="1183"/>
              <a:chOff x="138" y="705"/>
              <a:chExt cx="4176" cy="1183"/>
            </a:xfrm>
          </p:grpSpPr>
          <p:sp>
            <p:nvSpPr>
              <p:cNvPr id="1635" name="Rectangle 5">
                <a:extLst>
                  <a:ext uri="{FF2B5EF4-FFF2-40B4-BE49-F238E27FC236}">
                    <a16:creationId xmlns:a16="http://schemas.microsoft.com/office/drawing/2014/main" id="{223F6CC4-A7F6-483B-8896-AEB5D2639EE8}"/>
                  </a:ext>
                </a:extLst>
              </p:cNvPr>
              <p:cNvSpPr>
                <a:spLocks noChangeArrowheads="1"/>
              </p:cNvSpPr>
              <p:nvPr/>
            </p:nvSpPr>
            <p:spPr bwMode="auto">
              <a:xfrm>
                <a:off x="183" y="709"/>
                <a:ext cx="1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Date </a:t>
                </a:r>
                <a:endParaRPr kumimoji="0" lang="en-US" altLang="en-US" sz="1800" b="0" i="0" u="none" strike="noStrike" cap="none" normalizeH="0" baseline="0">
                  <a:ln>
                    <a:noFill/>
                  </a:ln>
                  <a:solidFill>
                    <a:schemeClr val="tx1"/>
                  </a:solidFill>
                  <a:effectLst/>
                </a:endParaRPr>
              </a:p>
            </p:txBody>
          </p:sp>
          <p:sp>
            <p:nvSpPr>
              <p:cNvPr id="1636" name="Rectangle 6">
                <a:extLst>
                  <a:ext uri="{FF2B5EF4-FFF2-40B4-BE49-F238E27FC236}">
                    <a16:creationId xmlns:a16="http://schemas.microsoft.com/office/drawing/2014/main" id="{C37C0597-A315-4A99-A76B-5F97D7C61A16}"/>
                  </a:ext>
                </a:extLst>
              </p:cNvPr>
              <p:cNvSpPr>
                <a:spLocks noChangeArrowheads="1"/>
              </p:cNvSpPr>
              <p:nvPr/>
            </p:nvSpPr>
            <p:spPr bwMode="auto">
              <a:xfrm>
                <a:off x="316" y="709"/>
                <a:ext cx="6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a:t>
                </a:r>
                <a:endParaRPr kumimoji="0" lang="en-US" altLang="en-US" sz="1800" b="0" i="0" u="none" strike="noStrike" cap="none" normalizeH="0" baseline="0">
                  <a:ln>
                    <a:noFill/>
                  </a:ln>
                  <a:solidFill>
                    <a:schemeClr val="tx1"/>
                  </a:solidFill>
                  <a:effectLst/>
                </a:endParaRPr>
              </a:p>
            </p:txBody>
          </p:sp>
          <p:sp>
            <p:nvSpPr>
              <p:cNvPr id="1637" name="Rectangle 7">
                <a:extLst>
                  <a:ext uri="{FF2B5EF4-FFF2-40B4-BE49-F238E27FC236}">
                    <a16:creationId xmlns:a16="http://schemas.microsoft.com/office/drawing/2014/main" id="{3B029456-76EB-4552-B74B-A04C928197D2}"/>
                  </a:ext>
                </a:extLst>
              </p:cNvPr>
              <p:cNvSpPr>
                <a:spLocks noChangeArrowheads="1"/>
              </p:cNvSpPr>
              <p:nvPr/>
            </p:nvSpPr>
            <p:spPr bwMode="auto">
              <a:xfrm>
                <a:off x="374"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8" name="Rectangle 8">
                <a:extLst>
                  <a:ext uri="{FF2B5EF4-FFF2-40B4-BE49-F238E27FC236}">
                    <a16:creationId xmlns:a16="http://schemas.microsoft.com/office/drawing/2014/main" id="{CCF4E226-D9B3-44CD-937D-BDECA0CFAE37}"/>
                  </a:ext>
                </a:extLst>
              </p:cNvPr>
              <p:cNvSpPr>
                <a:spLocks noChangeArrowheads="1"/>
              </p:cNvSpPr>
              <p:nvPr/>
            </p:nvSpPr>
            <p:spPr bwMode="auto">
              <a:xfrm>
                <a:off x="390" y="709"/>
                <a:ext cx="31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vaccination </a:t>
                </a:r>
                <a:endParaRPr kumimoji="0" lang="en-US" altLang="en-US" sz="1800" b="0" i="0" u="none" strike="noStrike" cap="none" normalizeH="0" baseline="0">
                  <a:ln>
                    <a:noFill/>
                  </a:ln>
                  <a:solidFill>
                    <a:schemeClr val="tx1"/>
                  </a:solidFill>
                  <a:effectLst/>
                </a:endParaRPr>
              </a:p>
            </p:txBody>
          </p:sp>
          <p:sp>
            <p:nvSpPr>
              <p:cNvPr id="1639" name="Rectangle 9">
                <a:extLst>
                  <a:ext uri="{FF2B5EF4-FFF2-40B4-BE49-F238E27FC236}">
                    <a16:creationId xmlns:a16="http://schemas.microsoft.com/office/drawing/2014/main" id="{DB609B69-4D6C-44BA-BEF0-310A5802879D}"/>
                  </a:ext>
                </a:extLst>
              </p:cNvPr>
              <p:cNvSpPr>
                <a:spLocks noChangeArrowheads="1"/>
              </p:cNvSpPr>
              <p:nvPr/>
            </p:nvSpPr>
            <p:spPr bwMode="auto">
              <a:xfrm>
                <a:off x="183" y="781"/>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40" name="Rectangle 10">
                <a:extLst>
                  <a:ext uri="{FF2B5EF4-FFF2-40B4-BE49-F238E27FC236}">
                    <a16:creationId xmlns:a16="http://schemas.microsoft.com/office/drawing/2014/main" id="{8E16C6DD-893A-47EE-B6B0-8C8A76634963}"/>
                  </a:ext>
                </a:extLst>
              </p:cNvPr>
              <p:cNvSpPr>
                <a:spLocks noChangeArrowheads="1"/>
              </p:cNvSpPr>
              <p:nvPr/>
            </p:nvSpPr>
            <p:spPr bwMode="auto">
              <a:xfrm>
                <a:off x="204" y="781"/>
                <a:ext cx="5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JOUR/MOIS/ANNÉE</a:t>
                </a:r>
                <a:endParaRPr kumimoji="0" lang="en-US" altLang="en-US" sz="1800" b="0" i="0" u="none" strike="noStrike" cap="none" normalizeH="0" baseline="0" dirty="0">
                  <a:ln>
                    <a:noFill/>
                  </a:ln>
                  <a:solidFill>
                    <a:schemeClr val="tx1"/>
                  </a:solidFill>
                  <a:effectLst/>
                </a:endParaRPr>
              </a:p>
            </p:txBody>
          </p:sp>
          <p:sp>
            <p:nvSpPr>
              <p:cNvPr id="1641" name="Rectangle 11">
                <a:extLst>
                  <a:ext uri="{FF2B5EF4-FFF2-40B4-BE49-F238E27FC236}">
                    <a16:creationId xmlns:a16="http://schemas.microsoft.com/office/drawing/2014/main" id="{9D288DEE-4FFD-4ED1-8A28-F7FD7341698A}"/>
                  </a:ext>
                </a:extLst>
              </p:cNvPr>
              <p:cNvSpPr>
                <a:spLocks noChangeArrowheads="1"/>
              </p:cNvSpPr>
              <p:nvPr/>
            </p:nvSpPr>
            <p:spPr bwMode="auto">
              <a:xfrm>
                <a:off x="757" y="781"/>
                <a:ext cx="5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3" name="Rectangle 13">
                <a:extLst>
                  <a:ext uri="{FF2B5EF4-FFF2-40B4-BE49-F238E27FC236}">
                    <a16:creationId xmlns:a16="http://schemas.microsoft.com/office/drawing/2014/main" id="{324D0C1E-A4EF-46C0-93C7-2ABE7DAFDA39}"/>
                  </a:ext>
                </a:extLst>
              </p:cNvPr>
              <p:cNvSpPr>
                <a:spLocks noChangeArrowheads="1"/>
              </p:cNvSpPr>
              <p:nvPr/>
            </p:nvSpPr>
            <p:spPr bwMode="auto">
              <a:xfrm>
                <a:off x="195" y="869"/>
                <a:ext cx="29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01/01/2022</a:t>
                </a:r>
                <a:endParaRPr kumimoji="0" lang="en-US" altLang="en-US" sz="1800" b="0" i="0" u="none" strike="noStrike" cap="none" normalizeH="0" baseline="0" dirty="0">
                  <a:ln>
                    <a:noFill/>
                  </a:ln>
                  <a:solidFill>
                    <a:schemeClr val="tx1"/>
                  </a:solidFill>
                  <a:effectLst/>
                </a:endParaRPr>
              </a:p>
            </p:txBody>
          </p:sp>
          <p:sp>
            <p:nvSpPr>
              <p:cNvPr id="1644" name="Rectangle 14">
                <a:extLst>
                  <a:ext uri="{FF2B5EF4-FFF2-40B4-BE49-F238E27FC236}">
                    <a16:creationId xmlns:a16="http://schemas.microsoft.com/office/drawing/2014/main" id="{8AC34A7A-75BA-4B8D-8EF6-53D6F4267F78}"/>
                  </a:ext>
                </a:extLst>
              </p:cNvPr>
              <p:cNvSpPr>
                <a:spLocks noChangeArrowheads="1"/>
              </p:cNvSpPr>
              <p:nvPr/>
            </p:nvSpPr>
            <p:spPr bwMode="auto">
              <a:xfrm>
                <a:off x="465" y="85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endParaRPr>
              </a:p>
            </p:txBody>
          </p:sp>
          <p:sp>
            <p:nvSpPr>
              <p:cNvPr id="1645" name="Rectangle 15">
                <a:extLst>
                  <a:ext uri="{FF2B5EF4-FFF2-40B4-BE49-F238E27FC236}">
                    <a16:creationId xmlns:a16="http://schemas.microsoft.com/office/drawing/2014/main" id="{22D125D3-E5DC-4E51-BB63-E508161A68EF}"/>
                  </a:ext>
                </a:extLst>
              </p:cNvPr>
              <p:cNvSpPr>
                <a:spLocks noChangeArrowheads="1"/>
              </p:cNvSpPr>
              <p:nvPr/>
            </p:nvSpPr>
            <p:spPr bwMode="auto">
              <a:xfrm>
                <a:off x="1088" y="709"/>
                <a:ext cx="2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endParaRPr>
              </a:p>
            </p:txBody>
          </p:sp>
          <p:sp>
            <p:nvSpPr>
              <p:cNvPr id="1646" name="Rectangle 16">
                <a:extLst>
                  <a:ext uri="{FF2B5EF4-FFF2-40B4-BE49-F238E27FC236}">
                    <a16:creationId xmlns:a16="http://schemas.microsoft.com/office/drawing/2014/main" id="{BD6095A1-1F93-4BBD-98FB-AC721030BCEC}"/>
                  </a:ext>
                </a:extLst>
              </p:cNvPr>
              <p:cNvSpPr>
                <a:spLocks noChangeArrowheads="1"/>
              </p:cNvSpPr>
              <p:nvPr/>
            </p:nvSpPr>
            <p:spPr bwMode="auto">
              <a:xfrm>
                <a:off x="1307"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7" name="Rectangle 17">
                <a:extLst>
                  <a:ext uri="{FF2B5EF4-FFF2-40B4-BE49-F238E27FC236}">
                    <a16:creationId xmlns:a16="http://schemas.microsoft.com/office/drawing/2014/main" id="{8580FC1D-0640-4BD9-B36D-2FE58DB339C8}"/>
                  </a:ext>
                </a:extLst>
              </p:cNvPr>
              <p:cNvSpPr>
                <a:spLocks noChangeArrowheads="1"/>
              </p:cNvSpPr>
              <p:nvPr/>
            </p:nvSpPr>
            <p:spPr bwMode="auto">
              <a:xfrm>
                <a:off x="1322"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8" name="Rectangle 18">
                <a:extLst>
                  <a:ext uri="{FF2B5EF4-FFF2-40B4-BE49-F238E27FC236}">
                    <a16:creationId xmlns:a16="http://schemas.microsoft.com/office/drawing/2014/main" id="{63315C42-723C-4CB2-B5BD-4359F7DC95EB}"/>
                  </a:ext>
                </a:extLst>
              </p:cNvPr>
              <p:cNvSpPr>
                <a:spLocks noChangeArrowheads="1"/>
              </p:cNvSpPr>
              <p:nvPr/>
            </p:nvSpPr>
            <p:spPr bwMode="auto">
              <a:xfrm>
                <a:off x="1088" y="781"/>
                <a:ext cx="37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endParaRPr>
              </a:p>
            </p:txBody>
          </p:sp>
          <p:sp>
            <p:nvSpPr>
              <p:cNvPr id="1649" name="Rectangle 19">
                <a:extLst>
                  <a:ext uri="{FF2B5EF4-FFF2-40B4-BE49-F238E27FC236}">
                    <a16:creationId xmlns:a16="http://schemas.microsoft.com/office/drawing/2014/main" id="{18F8DC7D-8046-43F3-A8EE-248B295658E0}"/>
                  </a:ext>
                </a:extLst>
              </p:cNvPr>
              <p:cNvSpPr>
                <a:spLocks noChangeArrowheads="1"/>
              </p:cNvSpPr>
              <p:nvPr/>
            </p:nvSpPr>
            <p:spPr bwMode="auto">
              <a:xfrm>
                <a:off x="1443" y="78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0" name="Rectangle 20">
                <a:extLst>
                  <a:ext uri="{FF2B5EF4-FFF2-40B4-BE49-F238E27FC236}">
                    <a16:creationId xmlns:a16="http://schemas.microsoft.com/office/drawing/2014/main" id="{5BD9B3D0-BBFA-4E40-84E7-596CA224D2C3}"/>
                  </a:ext>
                </a:extLst>
              </p:cNvPr>
              <p:cNvSpPr>
                <a:spLocks noChangeArrowheads="1"/>
              </p:cNvSpPr>
              <p:nvPr/>
            </p:nvSpPr>
            <p:spPr bwMode="auto">
              <a:xfrm>
                <a:off x="1088" y="852"/>
                <a:ext cx="52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endParaRPr>
              </a:p>
            </p:txBody>
          </p:sp>
          <p:sp>
            <p:nvSpPr>
              <p:cNvPr id="1651" name="Rectangle 21">
                <a:extLst>
                  <a:ext uri="{FF2B5EF4-FFF2-40B4-BE49-F238E27FC236}">
                    <a16:creationId xmlns:a16="http://schemas.microsoft.com/office/drawing/2014/main" id="{326B8E8F-645B-446E-B36A-CE6399899B33}"/>
                  </a:ext>
                </a:extLst>
              </p:cNvPr>
              <p:cNvSpPr>
                <a:spLocks noChangeArrowheads="1"/>
              </p:cNvSpPr>
              <p:nvPr/>
            </p:nvSpPr>
            <p:spPr bwMode="auto">
              <a:xfrm>
                <a:off x="1592" y="852"/>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2" name="Rectangle 22">
                <a:extLst>
                  <a:ext uri="{FF2B5EF4-FFF2-40B4-BE49-F238E27FC236}">
                    <a16:creationId xmlns:a16="http://schemas.microsoft.com/office/drawing/2014/main" id="{60376CFB-3062-4DDE-80AE-47474D36E76B}"/>
                  </a:ext>
                </a:extLst>
              </p:cNvPr>
              <p:cNvSpPr>
                <a:spLocks noChangeArrowheads="1"/>
              </p:cNvSpPr>
              <p:nvPr/>
            </p:nvSpPr>
            <p:spPr bwMode="auto">
              <a:xfrm>
                <a:off x="1622" y="85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3" name="Rectangle 23">
                <a:extLst>
                  <a:ext uri="{FF2B5EF4-FFF2-40B4-BE49-F238E27FC236}">
                    <a16:creationId xmlns:a16="http://schemas.microsoft.com/office/drawing/2014/main" id="{3BC378AD-1675-4B12-848B-7DF0A48856C2}"/>
                  </a:ext>
                </a:extLst>
              </p:cNvPr>
              <p:cNvSpPr>
                <a:spLocks noChangeArrowheads="1"/>
              </p:cNvSpPr>
              <p:nvPr/>
            </p:nvSpPr>
            <p:spPr bwMode="auto">
              <a:xfrm>
                <a:off x="1088" y="9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4" name="Rectangle 24">
                <a:extLst>
                  <a:ext uri="{FF2B5EF4-FFF2-40B4-BE49-F238E27FC236}">
                    <a16:creationId xmlns:a16="http://schemas.microsoft.com/office/drawing/2014/main" id="{20B1D050-375A-440D-AB91-F99B1932D9D0}"/>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Rectangle 25">
                <a:extLst>
                  <a:ext uri="{FF2B5EF4-FFF2-40B4-BE49-F238E27FC236}">
                    <a16:creationId xmlns:a16="http://schemas.microsoft.com/office/drawing/2014/main" id="{4AF198C2-3258-4B0E-877A-165040BC0FD5}"/>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Rectangle 26">
                <a:extLst>
                  <a:ext uri="{FF2B5EF4-FFF2-40B4-BE49-F238E27FC236}">
                    <a16:creationId xmlns:a16="http://schemas.microsoft.com/office/drawing/2014/main" id="{C9076D64-2077-4558-9FF4-3024B4C140BF}"/>
                  </a:ext>
                </a:extLst>
              </p:cNvPr>
              <p:cNvSpPr>
                <a:spLocks noChangeArrowheads="1"/>
              </p:cNvSpPr>
              <p:nvPr/>
            </p:nvSpPr>
            <p:spPr bwMode="auto">
              <a:xfrm>
                <a:off x="143" y="705"/>
                <a:ext cx="90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Rectangle 27">
                <a:extLst>
                  <a:ext uri="{FF2B5EF4-FFF2-40B4-BE49-F238E27FC236}">
                    <a16:creationId xmlns:a16="http://schemas.microsoft.com/office/drawing/2014/main" id="{E68AAB42-680E-459C-8DD0-C8AE16569276}"/>
                  </a:ext>
                </a:extLst>
              </p:cNvPr>
              <p:cNvSpPr>
                <a:spLocks noChangeArrowheads="1"/>
              </p:cNvSpPr>
              <p:nvPr/>
            </p:nvSpPr>
            <p:spPr bwMode="auto">
              <a:xfrm>
                <a:off x="104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Rectangle 28">
                <a:extLst>
                  <a:ext uri="{FF2B5EF4-FFF2-40B4-BE49-F238E27FC236}">
                    <a16:creationId xmlns:a16="http://schemas.microsoft.com/office/drawing/2014/main" id="{BA4454FC-6702-4BE6-B507-67B978197B40}"/>
                  </a:ext>
                </a:extLst>
              </p:cNvPr>
              <p:cNvSpPr>
                <a:spLocks noChangeArrowheads="1"/>
              </p:cNvSpPr>
              <p:nvPr/>
            </p:nvSpPr>
            <p:spPr bwMode="auto">
              <a:xfrm>
                <a:off x="1048" y="705"/>
                <a:ext cx="32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Rectangle 29">
                <a:extLst>
                  <a:ext uri="{FF2B5EF4-FFF2-40B4-BE49-F238E27FC236}">
                    <a16:creationId xmlns:a16="http://schemas.microsoft.com/office/drawing/2014/main" id="{D1D75E60-D49B-4A69-B3EE-B2A1E094D5F3}"/>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Rectangle 30">
                <a:extLst>
                  <a:ext uri="{FF2B5EF4-FFF2-40B4-BE49-F238E27FC236}">
                    <a16:creationId xmlns:a16="http://schemas.microsoft.com/office/drawing/2014/main" id="{FD6F55EC-8103-4E39-93BC-1C048EF5A927}"/>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Rectangle 31">
                <a:extLst>
                  <a:ext uri="{FF2B5EF4-FFF2-40B4-BE49-F238E27FC236}">
                    <a16:creationId xmlns:a16="http://schemas.microsoft.com/office/drawing/2014/main" id="{1F8F7B5F-21B8-40B4-9F21-D043467257F5}"/>
                  </a:ext>
                </a:extLst>
              </p:cNvPr>
              <p:cNvSpPr>
                <a:spLocks noChangeArrowheads="1"/>
              </p:cNvSpPr>
              <p:nvPr/>
            </p:nvSpPr>
            <p:spPr bwMode="auto">
              <a:xfrm>
                <a:off x="140" y="709"/>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Rectangle 32">
                <a:extLst>
                  <a:ext uri="{FF2B5EF4-FFF2-40B4-BE49-F238E27FC236}">
                    <a16:creationId xmlns:a16="http://schemas.microsoft.com/office/drawing/2014/main" id="{EC1D761B-EA80-48FC-89C4-D936001C039C}"/>
                  </a:ext>
                </a:extLst>
              </p:cNvPr>
              <p:cNvSpPr>
                <a:spLocks noChangeArrowheads="1"/>
              </p:cNvSpPr>
              <p:nvPr/>
            </p:nvSpPr>
            <p:spPr bwMode="auto">
              <a:xfrm>
                <a:off x="104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Rectangle 33">
                <a:extLst>
                  <a:ext uri="{FF2B5EF4-FFF2-40B4-BE49-F238E27FC236}">
                    <a16:creationId xmlns:a16="http://schemas.microsoft.com/office/drawing/2014/main" id="{C3F3E100-8221-42FC-B99F-6814E6FF02EF}"/>
                  </a:ext>
                </a:extLst>
              </p:cNvPr>
              <p:cNvSpPr>
                <a:spLocks noChangeArrowheads="1"/>
              </p:cNvSpPr>
              <p:nvPr/>
            </p:nvSpPr>
            <p:spPr bwMode="auto">
              <a:xfrm>
                <a:off x="430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Rectangle 34">
                <a:extLst>
                  <a:ext uri="{FF2B5EF4-FFF2-40B4-BE49-F238E27FC236}">
                    <a16:creationId xmlns:a16="http://schemas.microsoft.com/office/drawing/2014/main" id="{651D8710-18A2-4266-990E-16D786715962}"/>
                  </a:ext>
                </a:extLst>
              </p:cNvPr>
              <p:cNvSpPr>
                <a:spLocks noChangeArrowheads="1"/>
              </p:cNvSpPr>
              <p:nvPr/>
            </p:nvSpPr>
            <p:spPr bwMode="auto">
              <a:xfrm>
                <a:off x="183" y="998"/>
                <a:ext cx="10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endParaRPr>
              </a:p>
            </p:txBody>
          </p:sp>
          <p:sp>
            <p:nvSpPr>
              <p:cNvPr id="1665" name="Rectangle 35">
                <a:extLst>
                  <a:ext uri="{FF2B5EF4-FFF2-40B4-BE49-F238E27FC236}">
                    <a16:creationId xmlns:a16="http://schemas.microsoft.com/office/drawing/2014/main" id="{63152143-21C5-410D-8800-7E90E3113FC0}"/>
                  </a:ext>
                </a:extLst>
              </p:cNvPr>
              <p:cNvSpPr>
                <a:spLocks noChangeArrowheads="1"/>
              </p:cNvSpPr>
              <p:nvPr/>
            </p:nvSpPr>
            <p:spPr bwMode="auto">
              <a:xfrm>
                <a:off x="285"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66" name="Rectangle 36">
                <a:extLst>
                  <a:ext uri="{FF2B5EF4-FFF2-40B4-BE49-F238E27FC236}">
                    <a16:creationId xmlns:a16="http://schemas.microsoft.com/office/drawing/2014/main" id="{3BC24578-1E0D-4275-B447-0A365AE1D507}"/>
                  </a:ext>
                </a:extLst>
              </p:cNvPr>
              <p:cNvSpPr>
                <a:spLocks noChangeArrowheads="1"/>
              </p:cNvSpPr>
              <p:nvPr/>
            </p:nvSpPr>
            <p:spPr bwMode="auto">
              <a:xfrm>
                <a:off x="301" y="998"/>
                <a:ext cx="2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endParaRPr>
              </a:p>
            </p:txBody>
          </p:sp>
          <p:sp>
            <p:nvSpPr>
              <p:cNvPr id="1667" name="Rectangle 37">
                <a:extLst>
                  <a:ext uri="{FF2B5EF4-FFF2-40B4-BE49-F238E27FC236}">
                    <a16:creationId xmlns:a16="http://schemas.microsoft.com/office/drawing/2014/main" id="{101E9501-9E5F-47BA-A477-8729C47B6277}"/>
                  </a:ext>
                </a:extLst>
              </p:cNvPr>
              <p:cNvSpPr>
                <a:spLocks noChangeArrowheads="1"/>
              </p:cNvSpPr>
              <p:nvPr/>
            </p:nvSpPr>
            <p:spPr bwMode="auto">
              <a:xfrm>
                <a:off x="51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68" name="Rectangle 38">
                <a:extLst>
                  <a:ext uri="{FF2B5EF4-FFF2-40B4-BE49-F238E27FC236}">
                    <a16:creationId xmlns:a16="http://schemas.microsoft.com/office/drawing/2014/main" id="{099CD5F0-C04D-42EF-9737-160863A6B390}"/>
                  </a:ext>
                </a:extLst>
              </p:cNvPr>
              <p:cNvSpPr>
                <a:spLocks noChangeArrowheads="1"/>
              </p:cNvSpPr>
              <p:nvPr/>
            </p:nvSpPr>
            <p:spPr bwMode="auto">
              <a:xfrm>
                <a:off x="1238" y="998"/>
                <a:ext cx="1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1669" name="Rectangle 39">
                <a:extLst>
                  <a:ext uri="{FF2B5EF4-FFF2-40B4-BE49-F238E27FC236}">
                    <a16:creationId xmlns:a16="http://schemas.microsoft.com/office/drawing/2014/main" id="{E912C716-B642-41C8-83A8-F951C9ACC0AA}"/>
                  </a:ext>
                </a:extLst>
              </p:cNvPr>
              <p:cNvSpPr>
                <a:spLocks noChangeArrowheads="1"/>
              </p:cNvSpPr>
              <p:nvPr/>
            </p:nvSpPr>
            <p:spPr bwMode="auto">
              <a:xfrm>
                <a:off x="136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70" name="Rectangle 40">
                <a:extLst>
                  <a:ext uri="{FF2B5EF4-FFF2-40B4-BE49-F238E27FC236}">
                    <a16:creationId xmlns:a16="http://schemas.microsoft.com/office/drawing/2014/main" id="{8EFDEE46-66E4-4FFF-81A8-2104983E3D37}"/>
                  </a:ext>
                </a:extLst>
              </p:cNvPr>
              <p:cNvSpPr>
                <a:spLocks noChangeArrowheads="1"/>
              </p:cNvSpPr>
              <p:nvPr/>
            </p:nvSpPr>
            <p:spPr bwMode="auto">
              <a:xfrm>
                <a:off x="1377"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1" name="Rectangle 41">
                <a:extLst>
                  <a:ext uri="{FF2B5EF4-FFF2-40B4-BE49-F238E27FC236}">
                    <a16:creationId xmlns:a16="http://schemas.microsoft.com/office/drawing/2014/main" id="{31A65D33-7A32-4D0A-A5B5-4C9E675F18FA}"/>
                  </a:ext>
                </a:extLst>
              </p:cNvPr>
              <p:cNvSpPr>
                <a:spLocks noChangeArrowheads="1"/>
              </p:cNvSpPr>
              <p:nvPr/>
            </p:nvSpPr>
            <p:spPr bwMode="auto">
              <a:xfrm>
                <a:off x="1393"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endParaRPr>
              </a:p>
            </p:txBody>
          </p:sp>
          <p:sp>
            <p:nvSpPr>
              <p:cNvPr id="1672" name="Rectangle 42">
                <a:extLst>
                  <a:ext uri="{FF2B5EF4-FFF2-40B4-BE49-F238E27FC236}">
                    <a16:creationId xmlns:a16="http://schemas.microsoft.com/office/drawing/2014/main" id="{CC97471B-AAEE-4F54-A9F2-E18DA20174A0}"/>
                  </a:ext>
                </a:extLst>
              </p:cNvPr>
              <p:cNvSpPr>
                <a:spLocks noChangeArrowheads="1"/>
              </p:cNvSpPr>
              <p:nvPr/>
            </p:nvSpPr>
            <p:spPr bwMode="auto">
              <a:xfrm>
                <a:off x="2176"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3" name="Rectangle 43">
                <a:extLst>
                  <a:ext uri="{FF2B5EF4-FFF2-40B4-BE49-F238E27FC236}">
                    <a16:creationId xmlns:a16="http://schemas.microsoft.com/office/drawing/2014/main" id="{96550E27-A617-4E72-80B9-6AF556BAA3BB}"/>
                  </a:ext>
                </a:extLst>
              </p:cNvPr>
              <p:cNvSpPr>
                <a:spLocks noChangeArrowheads="1"/>
              </p:cNvSpPr>
              <p:nvPr/>
            </p:nvSpPr>
            <p:spPr bwMode="auto">
              <a:xfrm>
                <a:off x="2525" y="998"/>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1674" name="Rectangle 44">
                <a:extLst>
                  <a:ext uri="{FF2B5EF4-FFF2-40B4-BE49-F238E27FC236}">
                    <a16:creationId xmlns:a16="http://schemas.microsoft.com/office/drawing/2014/main" id="{031E35E5-36EA-433B-A931-3735A5778D2A}"/>
                  </a:ext>
                </a:extLst>
              </p:cNvPr>
              <p:cNvSpPr>
                <a:spLocks noChangeArrowheads="1"/>
              </p:cNvSpPr>
              <p:nvPr/>
            </p:nvSpPr>
            <p:spPr bwMode="auto">
              <a:xfrm>
                <a:off x="2664"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5" name="Rectangle 45">
                <a:extLst>
                  <a:ext uri="{FF2B5EF4-FFF2-40B4-BE49-F238E27FC236}">
                    <a16:creationId xmlns:a16="http://schemas.microsoft.com/office/drawing/2014/main" id="{6FC52A00-6210-4404-8B8D-D5473C9B3E40}"/>
                  </a:ext>
                </a:extLst>
              </p:cNvPr>
              <p:cNvSpPr>
                <a:spLocks noChangeArrowheads="1"/>
              </p:cNvSpPr>
              <p:nvPr/>
            </p:nvSpPr>
            <p:spPr bwMode="auto">
              <a:xfrm>
                <a:off x="2680"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endParaRPr>
              </a:p>
            </p:txBody>
          </p:sp>
          <p:sp>
            <p:nvSpPr>
              <p:cNvPr id="1676" name="Rectangle 46">
                <a:extLst>
                  <a:ext uri="{FF2B5EF4-FFF2-40B4-BE49-F238E27FC236}">
                    <a16:creationId xmlns:a16="http://schemas.microsoft.com/office/drawing/2014/main" id="{FC0097F4-F39B-4098-B175-F1314AFF0D82}"/>
                  </a:ext>
                </a:extLst>
              </p:cNvPr>
              <p:cNvSpPr>
                <a:spLocks noChangeArrowheads="1"/>
              </p:cNvSpPr>
              <p:nvPr/>
            </p:nvSpPr>
            <p:spPr bwMode="auto">
              <a:xfrm>
                <a:off x="3463"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7" name="Rectangle 47">
                <a:extLst>
                  <a:ext uri="{FF2B5EF4-FFF2-40B4-BE49-F238E27FC236}">
                    <a16:creationId xmlns:a16="http://schemas.microsoft.com/office/drawing/2014/main" id="{6C3CAA26-F3B0-4C87-A931-F95B1C57894E}"/>
                  </a:ext>
                </a:extLst>
              </p:cNvPr>
              <p:cNvSpPr>
                <a:spLocks noChangeArrowheads="1"/>
              </p:cNvSpPr>
              <p:nvPr/>
            </p:nvSpPr>
            <p:spPr bwMode="auto">
              <a:xfrm>
                <a:off x="3633" y="997"/>
                <a:ext cx="29"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Rectangle 48">
                <a:extLst>
                  <a:ext uri="{FF2B5EF4-FFF2-40B4-BE49-F238E27FC236}">
                    <a16:creationId xmlns:a16="http://schemas.microsoft.com/office/drawing/2014/main" id="{EA9CF062-0091-4999-957F-6409C4E0FB35}"/>
                  </a:ext>
                </a:extLst>
              </p:cNvPr>
              <p:cNvSpPr>
                <a:spLocks noChangeArrowheads="1"/>
              </p:cNvSpPr>
              <p:nvPr/>
            </p:nvSpPr>
            <p:spPr bwMode="auto">
              <a:xfrm>
                <a:off x="4270" y="997"/>
                <a:ext cx="40"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Rectangle 49">
                <a:extLst>
                  <a:ext uri="{FF2B5EF4-FFF2-40B4-BE49-F238E27FC236}">
                    <a16:creationId xmlns:a16="http://schemas.microsoft.com/office/drawing/2014/main" id="{C84AB776-F1F6-4131-BB4B-E8FC51CDF664}"/>
                  </a:ext>
                </a:extLst>
              </p:cNvPr>
              <p:cNvSpPr>
                <a:spLocks noChangeArrowheads="1"/>
              </p:cNvSpPr>
              <p:nvPr/>
            </p:nvSpPr>
            <p:spPr bwMode="auto">
              <a:xfrm>
                <a:off x="3662" y="9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Rectangle 50">
                <a:extLst>
                  <a:ext uri="{FF2B5EF4-FFF2-40B4-BE49-F238E27FC236}">
                    <a16:creationId xmlns:a16="http://schemas.microsoft.com/office/drawing/2014/main" id="{286AF690-394B-4E0B-AFF1-0DA84541DEFF}"/>
                  </a:ext>
                </a:extLst>
              </p:cNvPr>
              <p:cNvSpPr>
                <a:spLocks noChangeArrowheads="1"/>
              </p:cNvSpPr>
              <p:nvPr/>
            </p:nvSpPr>
            <p:spPr bwMode="auto">
              <a:xfrm>
                <a:off x="3775" y="998"/>
                <a:ext cx="1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a:t>
                </a:r>
                <a:endParaRPr kumimoji="0" lang="en-US" altLang="en-US" sz="1800" b="0" i="0" u="none" strike="noStrike" cap="none" normalizeH="0" baseline="0">
                  <a:ln>
                    <a:noFill/>
                  </a:ln>
                  <a:solidFill>
                    <a:schemeClr val="tx1"/>
                  </a:solidFill>
                  <a:effectLst/>
                </a:endParaRPr>
              </a:p>
            </p:txBody>
          </p:sp>
          <p:sp>
            <p:nvSpPr>
              <p:cNvPr id="1681" name="Rectangle 51">
                <a:extLst>
                  <a:ext uri="{FF2B5EF4-FFF2-40B4-BE49-F238E27FC236}">
                    <a16:creationId xmlns:a16="http://schemas.microsoft.com/office/drawing/2014/main" id="{939214B5-D985-4DEB-8623-0165FE9E6DC6}"/>
                  </a:ext>
                </a:extLst>
              </p:cNvPr>
              <p:cNvSpPr>
                <a:spLocks noChangeArrowheads="1"/>
              </p:cNvSpPr>
              <p:nvPr/>
            </p:nvSpPr>
            <p:spPr bwMode="auto">
              <a:xfrm>
                <a:off x="3895" y="998"/>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ONNE DE</a:t>
                </a:r>
                <a:endParaRPr kumimoji="0" lang="en-US" altLang="en-US" sz="1800" b="0" i="0" u="none" strike="noStrike" cap="none" normalizeH="0" baseline="0">
                  <a:ln>
                    <a:noFill/>
                  </a:ln>
                  <a:solidFill>
                    <a:schemeClr val="tx1"/>
                  </a:solidFill>
                  <a:effectLst/>
                </a:endParaRPr>
              </a:p>
            </p:txBody>
          </p:sp>
          <p:sp>
            <p:nvSpPr>
              <p:cNvPr id="1682" name="Rectangle 52">
                <a:extLst>
                  <a:ext uri="{FF2B5EF4-FFF2-40B4-BE49-F238E27FC236}">
                    <a16:creationId xmlns:a16="http://schemas.microsoft.com/office/drawing/2014/main" id="{8C3D1B84-75F4-4CEB-88E5-F6C79C87433C}"/>
                  </a:ext>
                </a:extLst>
              </p:cNvPr>
              <p:cNvSpPr>
                <a:spLocks noChangeArrowheads="1"/>
              </p:cNvSpPr>
              <p:nvPr/>
            </p:nvSpPr>
            <p:spPr bwMode="auto">
              <a:xfrm>
                <a:off x="4158"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83" name="Rectangle 53">
                <a:extLst>
                  <a:ext uri="{FF2B5EF4-FFF2-40B4-BE49-F238E27FC236}">
                    <a16:creationId xmlns:a16="http://schemas.microsoft.com/office/drawing/2014/main" id="{44DF5F22-FDFD-43F9-B011-F8733B7195A7}"/>
                  </a:ext>
                </a:extLst>
              </p:cNvPr>
              <p:cNvSpPr>
                <a:spLocks noChangeArrowheads="1"/>
              </p:cNvSpPr>
              <p:nvPr/>
            </p:nvSpPr>
            <p:spPr bwMode="auto">
              <a:xfrm>
                <a:off x="3662" y="10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Rectangle 54">
                <a:extLst>
                  <a:ext uri="{FF2B5EF4-FFF2-40B4-BE49-F238E27FC236}">
                    <a16:creationId xmlns:a16="http://schemas.microsoft.com/office/drawing/2014/main" id="{E4FC60A5-A806-4B8B-AEB6-52C23C0D5E91}"/>
                  </a:ext>
                </a:extLst>
              </p:cNvPr>
              <p:cNvSpPr>
                <a:spLocks noChangeArrowheads="1"/>
              </p:cNvSpPr>
              <p:nvPr/>
            </p:nvSpPr>
            <p:spPr bwMode="auto">
              <a:xfrm>
                <a:off x="3800" y="10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85" name="Rectangle 55">
                <a:extLst>
                  <a:ext uri="{FF2B5EF4-FFF2-40B4-BE49-F238E27FC236}">
                    <a16:creationId xmlns:a16="http://schemas.microsoft.com/office/drawing/2014/main" id="{01593864-BF82-44D2-A52E-2907BD574743}"/>
                  </a:ext>
                </a:extLst>
              </p:cNvPr>
              <p:cNvSpPr>
                <a:spLocks noChangeArrowheads="1"/>
              </p:cNvSpPr>
              <p:nvPr/>
            </p:nvSpPr>
            <p:spPr bwMode="auto">
              <a:xfrm>
                <a:off x="3816" y="1069"/>
                <a:ext cx="34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a:t>
                </a:r>
                <a:endParaRPr kumimoji="0" lang="en-US" altLang="en-US" sz="1800" b="0" i="0" u="none" strike="noStrike" cap="none" normalizeH="0" baseline="0">
                  <a:ln>
                    <a:noFill/>
                  </a:ln>
                  <a:solidFill>
                    <a:schemeClr val="tx1"/>
                  </a:solidFill>
                  <a:effectLst/>
                </a:endParaRPr>
              </a:p>
            </p:txBody>
          </p:sp>
          <p:sp>
            <p:nvSpPr>
              <p:cNvPr id="1686" name="Rectangle 56">
                <a:extLst>
                  <a:ext uri="{FF2B5EF4-FFF2-40B4-BE49-F238E27FC236}">
                    <a16:creationId xmlns:a16="http://schemas.microsoft.com/office/drawing/2014/main" id="{44FF6F71-BAB1-42DD-BCB4-CAEF061CED14}"/>
                  </a:ext>
                </a:extLst>
              </p:cNvPr>
              <p:cNvSpPr>
                <a:spLocks noChangeArrowheads="1"/>
              </p:cNvSpPr>
              <p:nvPr/>
            </p:nvSpPr>
            <p:spPr bwMode="auto">
              <a:xfrm>
                <a:off x="3662" y="11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Rectangle 57">
                <a:extLst>
                  <a:ext uri="{FF2B5EF4-FFF2-40B4-BE49-F238E27FC236}">
                    <a16:creationId xmlns:a16="http://schemas.microsoft.com/office/drawing/2014/main" id="{28B4F210-A50E-443E-BA46-8C2F74ABF88D}"/>
                  </a:ext>
                </a:extLst>
              </p:cNvPr>
              <p:cNvSpPr>
                <a:spLocks noChangeArrowheads="1"/>
              </p:cNvSpPr>
              <p:nvPr/>
            </p:nvSpPr>
            <p:spPr bwMode="auto">
              <a:xfrm>
                <a:off x="3693" y="1140"/>
                <a:ext cx="39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FACULTATIF </a:t>
                </a:r>
                <a:endParaRPr kumimoji="0" lang="en-US" altLang="en-US" sz="1800" b="0" i="0" u="none" strike="noStrike" cap="none" normalizeH="0" baseline="0">
                  <a:ln>
                    <a:noFill/>
                  </a:ln>
                  <a:solidFill>
                    <a:schemeClr val="tx1"/>
                  </a:solidFill>
                  <a:effectLst/>
                </a:endParaRPr>
              </a:p>
            </p:txBody>
          </p:sp>
          <p:sp>
            <p:nvSpPr>
              <p:cNvPr id="1688" name="Rectangle 58">
                <a:extLst>
                  <a:ext uri="{FF2B5EF4-FFF2-40B4-BE49-F238E27FC236}">
                    <a16:creationId xmlns:a16="http://schemas.microsoft.com/office/drawing/2014/main" id="{811B6FB6-AAEB-46F1-8078-694776416587}"/>
                  </a:ext>
                </a:extLst>
              </p:cNvPr>
              <p:cNvSpPr>
                <a:spLocks noChangeArrowheads="1"/>
              </p:cNvSpPr>
              <p:nvPr/>
            </p:nvSpPr>
            <p:spPr bwMode="auto">
              <a:xfrm>
                <a:off x="4071" y="1140"/>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89" name="Rectangle 59">
                <a:extLst>
                  <a:ext uri="{FF2B5EF4-FFF2-40B4-BE49-F238E27FC236}">
                    <a16:creationId xmlns:a16="http://schemas.microsoft.com/office/drawing/2014/main" id="{B0041368-6580-40D5-A258-D2C28836CD3A}"/>
                  </a:ext>
                </a:extLst>
              </p:cNvPr>
              <p:cNvSpPr>
                <a:spLocks noChangeArrowheads="1"/>
              </p:cNvSpPr>
              <p:nvPr/>
            </p:nvSpPr>
            <p:spPr bwMode="auto">
              <a:xfrm>
                <a:off x="4090" y="1140"/>
                <a:ext cx="17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lignes </a:t>
                </a:r>
                <a:endParaRPr kumimoji="0" lang="en-US" altLang="en-US" sz="1800" b="0" i="0" u="none" strike="noStrike" cap="none" normalizeH="0" baseline="0">
                  <a:ln>
                    <a:noFill/>
                  </a:ln>
                  <a:solidFill>
                    <a:schemeClr val="tx1"/>
                  </a:solidFill>
                  <a:effectLst/>
                </a:endParaRPr>
              </a:p>
            </p:txBody>
          </p:sp>
          <p:sp>
            <p:nvSpPr>
              <p:cNvPr id="1690" name="Rectangle 60">
                <a:extLst>
                  <a:ext uri="{FF2B5EF4-FFF2-40B4-BE49-F238E27FC236}">
                    <a16:creationId xmlns:a16="http://schemas.microsoft.com/office/drawing/2014/main" id="{45292A3E-04DF-414C-B9DF-EE8108046796}"/>
                  </a:ext>
                </a:extLst>
              </p:cNvPr>
              <p:cNvSpPr>
                <a:spLocks noChangeArrowheads="1"/>
              </p:cNvSpPr>
              <p:nvPr/>
            </p:nvSpPr>
            <p:spPr bwMode="auto">
              <a:xfrm>
                <a:off x="3662" y="1211"/>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Rectangle 61">
                <a:extLst>
                  <a:ext uri="{FF2B5EF4-FFF2-40B4-BE49-F238E27FC236}">
                    <a16:creationId xmlns:a16="http://schemas.microsoft.com/office/drawing/2014/main" id="{DD0C0983-927F-413E-88F4-20F86E20471F}"/>
                  </a:ext>
                </a:extLst>
              </p:cNvPr>
              <p:cNvSpPr>
                <a:spLocks noChangeArrowheads="1"/>
              </p:cNvSpPr>
              <p:nvPr/>
            </p:nvSpPr>
            <p:spPr bwMode="auto">
              <a:xfrm>
                <a:off x="3814" y="1211"/>
                <a:ext cx="7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de </a:t>
                </a:r>
                <a:endParaRPr kumimoji="0" lang="en-US" altLang="en-US" sz="1800" b="0" i="0" u="none" strike="noStrike" cap="none" normalizeH="0" baseline="0">
                  <a:ln>
                    <a:noFill/>
                  </a:ln>
                  <a:solidFill>
                    <a:schemeClr val="tx1"/>
                  </a:solidFill>
                  <a:effectLst/>
                </a:endParaRPr>
              </a:p>
            </p:txBody>
          </p:sp>
          <p:sp>
            <p:nvSpPr>
              <p:cNvPr id="1692" name="Rectangle 62">
                <a:extLst>
                  <a:ext uri="{FF2B5EF4-FFF2-40B4-BE49-F238E27FC236}">
                    <a16:creationId xmlns:a16="http://schemas.microsoft.com/office/drawing/2014/main" id="{173FC76C-98A0-435E-9B0D-9D0C9EF2DCAC}"/>
                  </a:ext>
                </a:extLst>
              </p:cNvPr>
              <p:cNvSpPr>
                <a:spLocks noChangeArrowheads="1"/>
              </p:cNvSpPr>
              <p:nvPr/>
            </p:nvSpPr>
            <p:spPr bwMode="auto">
              <a:xfrm>
                <a:off x="3889" y="1211"/>
                <a:ext cx="2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1693" name="Rectangle 63">
                <a:extLst>
                  <a:ext uri="{FF2B5EF4-FFF2-40B4-BE49-F238E27FC236}">
                    <a16:creationId xmlns:a16="http://schemas.microsoft.com/office/drawing/2014/main" id="{3A3FD685-D177-42B5-9584-7039E8CA6E22}"/>
                  </a:ext>
                </a:extLst>
              </p:cNvPr>
              <p:cNvSpPr>
                <a:spLocks noChangeArrowheads="1"/>
              </p:cNvSpPr>
              <p:nvPr/>
            </p:nvSpPr>
            <p:spPr bwMode="auto">
              <a:xfrm>
                <a:off x="4118" y="12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94" name="Rectangle 64">
                <a:extLst>
                  <a:ext uri="{FF2B5EF4-FFF2-40B4-BE49-F238E27FC236}">
                    <a16:creationId xmlns:a16="http://schemas.microsoft.com/office/drawing/2014/main" id="{7D4DE5B2-B252-4223-9CBB-D98AA15AAC7E}"/>
                  </a:ext>
                </a:extLst>
              </p:cNvPr>
              <p:cNvSpPr>
                <a:spLocks noChangeArrowheads="1"/>
              </p:cNvSpPr>
              <p:nvPr/>
            </p:nvSpPr>
            <p:spPr bwMode="auto">
              <a:xfrm>
                <a:off x="140"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Rectangle 65">
                <a:extLst>
                  <a:ext uri="{FF2B5EF4-FFF2-40B4-BE49-F238E27FC236}">
                    <a16:creationId xmlns:a16="http://schemas.microsoft.com/office/drawing/2014/main" id="{88393CEC-69B3-47D7-BCF0-6F55D2F80B56}"/>
                  </a:ext>
                </a:extLst>
              </p:cNvPr>
              <p:cNvSpPr>
                <a:spLocks noChangeArrowheads="1"/>
              </p:cNvSpPr>
              <p:nvPr/>
            </p:nvSpPr>
            <p:spPr bwMode="auto">
              <a:xfrm>
                <a:off x="143" y="994"/>
                <a:ext cx="89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Rectangle 66">
                <a:extLst>
                  <a:ext uri="{FF2B5EF4-FFF2-40B4-BE49-F238E27FC236}">
                    <a16:creationId xmlns:a16="http://schemas.microsoft.com/office/drawing/2014/main" id="{303C9AB4-80C5-416D-8600-32F157420113}"/>
                  </a:ext>
                </a:extLst>
              </p:cNvPr>
              <p:cNvSpPr>
                <a:spLocks noChangeArrowheads="1"/>
              </p:cNvSpPr>
              <p:nvPr/>
            </p:nvSpPr>
            <p:spPr bwMode="auto">
              <a:xfrm>
                <a:off x="103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Rectangle 67">
                <a:extLst>
                  <a:ext uri="{FF2B5EF4-FFF2-40B4-BE49-F238E27FC236}">
                    <a16:creationId xmlns:a16="http://schemas.microsoft.com/office/drawing/2014/main" id="{8292AB40-7D62-4B77-BE5A-5F16933E76B3}"/>
                  </a:ext>
                </a:extLst>
              </p:cNvPr>
              <p:cNvSpPr>
                <a:spLocks noChangeArrowheads="1"/>
              </p:cNvSpPr>
              <p:nvPr/>
            </p:nvSpPr>
            <p:spPr bwMode="auto">
              <a:xfrm>
                <a:off x="1038" y="994"/>
                <a:ext cx="1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Rectangle 68">
                <a:extLst>
                  <a:ext uri="{FF2B5EF4-FFF2-40B4-BE49-F238E27FC236}">
                    <a16:creationId xmlns:a16="http://schemas.microsoft.com/office/drawing/2014/main" id="{FFF62952-48EA-4448-B011-B1EC4548732D}"/>
                  </a:ext>
                </a:extLst>
              </p:cNvPr>
              <p:cNvSpPr>
                <a:spLocks noChangeArrowheads="1"/>
              </p:cNvSpPr>
              <p:nvPr/>
            </p:nvSpPr>
            <p:spPr bwMode="auto">
              <a:xfrm>
                <a:off x="1057"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Rectangle 69">
                <a:extLst>
                  <a:ext uri="{FF2B5EF4-FFF2-40B4-BE49-F238E27FC236}">
                    <a16:creationId xmlns:a16="http://schemas.microsoft.com/office/drawing/2014/main" id="{08E21337-256F-46AA-ADEB-A599A2C87212}"/>
                  </a:ext>
                </a:extLst>
              </p:cNvPr>
              <p:cNvSpPr>
                <a:spLocks noChangeArrowheads="1"/>
              </p:cNvSpPr>
              <p:nvPr/>
            </p:nvSpPr>
            <p:spPr bwMode="auto">
              <a:xfrm>
                <a:off x="1061" y="994"/>
                <a:ext cx="1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Rectangle 70">
                <a:extLst>
                  <a:ext uri="{FF2B5EF4-FFF2-40B4-BE49-F238E27FC236}">
                    <a16:creationId xmlns:a16="http://schemas.microsoft.com/office/drawing/2014/main" id="{C088CDB9-B5B7-4055-A714-53723C7AD89A}"/>
                  </a:ext>
                </a:extLst>
              </p:cNvPr>
              <p:cNvSpPr>
                <a:spLocks noChangeArrowheads="1"/>
              </p:cNvSpPr>
              <p:nvPr/>
            </p:nvSpPr>
            <p:spPr bwMode="auto">
              <a:xfrm>
                <a:off x="2356"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Rectangle 71">
                <a:extLst>
                  <a:ext uri="{FF2B5EF4-FFF2-40B4-BE49-F238E27FC236}">
                    <a16:creationId xmlns:a16="http://schemas.microsoft.com/office/drawing/2014/main" id="{2E270182-73F8-470D-8452-6F3DBA8C95C8}"/>
                  </a:ext>
                </a:extLst>
              </p:cNvPr>
              <p:cNvSpPr>
                <a:spLocks noChangeArrowheads="1"/>
              </p:cNvSpPr>
              <p:nvPr/>
            </p:nvSpPr>
            <p:spPr bwMode="auto">
              <a:xfrm>
                <a:off x="2360" y="994"/>
                <a:ext cx="124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Rectangle 72">
                <a:extLst>
                  <a:ext uri="{FF2B5EF4-FFF2-40B4-BE49-F238E27FC236}">
                    <a16:creationId xmlns:a16="http://schemas.microsoft.com/office/drawing/2014/main" id="{76FEDE38-4A89-44FD-9B39-6C612C603B84}"/>
                  </a:ext>
                </a:extLst>
              </p:cNvPr>
              <p:cNvSpPr>
                <a:spLocks noChangeArrowheads="1"/>
              </p:cNvSpPr>
              <p:nvPr/>
            </p:nvSpPr>
            <p:spPr bwMode="auto">
              <a:xfrm>
                <a:off x="3609"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Rectangle 73">
                <a:extLst>
                  <a:ext uri="{FF2B5EF4-FFF2-40B4-BE49-F238E27FC236}">
                    <a16:creationId xmlns:a16="http://schemas.microsoft.com/office/drawing/2014/main" id="{67D58DA9-95FA-45C8-AEE3-11727747D935}"/>
                  </a:ext>
                </a:extLst>
              </p:cNvPr>
              <p:cNvSpPr>
                <a:spLocks noChangeArrowheads="1"/>
              </p:cNvSpPr>
              <p:nvPr/>
            </p:nvSpPr>
            <p:spPr bwMode="auto">
              <a:xfrm>
                <a:off x="3612" y="994"/>
                <a:ext cx="6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Rectangle 74">
                <a:extLst>
                  <a:ext uri="{FF2B5EF4-FFF2-40B4-BE49-F238E27FC236}">
                    <a16:creationId xmlns:a16="http://schemas.microsoft.com/office/drawing/2014/main" id="{94DC7795-18F9-49B4-8838-2A06EAA3527A}"/>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Rectangle 75">
                <a:extLst>
                  <a:ext uri="{FF2B5EF4-FFF2-40B4-BE49-F238E27FC236}">
                    <a16:creationId xmlns:a16="http://schemas.microsoft.com/office/drawing/2014/main" id="{5FC5D40C-2476-4EF5-860E-39C5588E36FB}"/>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Rectangle 76">
                <a:extLst>
                  <a:ext uri="{FF2B5EF4-FFF2-40B4-BE49-F238E27FC236}">
                    <a16:creationId xmlns:a16="http://schemas.microsoft.com/office/drawing/2014/main" id="{79BB7AAA-49DE-40F7-97CB-38138AA8954A}"/>
                  </a:ext>
                </a:extLst>
              </p:cNvPr>
              <p:cNvSpPr>
                <a:spLocks noChangeArrowheads="1"/>
              </p:cNvSpPr>
              <p:nvPr/>
            </p:nvSpPr>
            <p:spPr bwMode="auto">
              <a:xfrm>
                <a:off x="4308"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Rectangle 77">
                <a:extLst>
                  <a:ext uri="{FF2B5EF4-FFF2-40B4-BE49-F238E27FC236}">
                    <a16:creationId xmlns:a16="http://schemas.microsoft.com/office/drawing/2014/main" id="{84363FE0-18DE-46F4-91EA-6B4D32BB27D9}"/>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Rectangle 78">
                <a:extLst>
                  <a:ext uri="{FF2B5EF4-FFF2-40B4-BE49-F238E27FC236}">
                    <a16:creationId xmlns:a16="http://schemas.microsoft.com/office/drawing/2014/main" id="{84193696-42A3-443E-93BC-EACDD82A035E}"/>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Rectangle 79">
                <a:extLst>
                  <a:ext uri="{FF2B5EF4-FFF2-40B4-BE49-F238E27FC236}">
                    <a16:creationId xmlns:a16="http://schemas.microsoft.com/office/drawing/2014/main" id="{69689FCC-CFBF-4659-83B1-C003066E865F}"/>
                  </a:ext>
                </a:extLst>
              </p:cNvPr>
              <p:cNvSpPr>
                <a:spLocks noChangeArrowheads="1"/>
              </p:cNvSpPr>
              <p:nvPr/>
            </p:nvSpPr>
            <p:spPr bwMode="auto">
              <a:xfrm>
                <a:off x="140" y="99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Rectangle 80">
                <a:extLst>
                  <a:ext uri="{FF2B5EF4-FFF2-40B4-BE49-F238E27FC236}">
                    <a16:creationId xmlns:a16="http://schemas.microsoft.com/office/drawing/2014/main" id="{AB0A748A-68DE-466F-A7D5-C051FD0D0D56}"/>
                  </a:ext>
                </a:extLst>
              </p:cNvPr>
              <p:cNvSpPr>
                <a:spLocks noChangeArrowheads="1"/>
              </p:cNvSpPr>
              <p:nvPr/>
            </p:nvSpPr>
            <p:spPr bwMode="auto">
              <a:xfrm>
                <a:off x="1034"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Rectangle 81">
                <a:extLst>
                  <a:ext uri="{FF2B5EF4-FFF2-40B4-BE49-F238E27FC236}">
                    <a16:creationId xmlns:a16="http://schemas.microsoft.com/office/drawing/2014/main" id="{60BB8BF8-F803-4303-835F-6B03FB3A4F38}"/>
                  </a:ext>
                </a:extLst>
              </p:cNvPr>
              <p:cNvSpPr>
                <a:spLocks noChangeArrowheads="1"/>
              </p:cNvSpPr>
              <p:nvPr/>
            </p:nvSpPr>
            <p:spPr bwMode="auto">
              <a:xfrm>
                <a:off x="2356"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Rectangle 82">
                <a:extLst>
                  <a:ext uri="{FF2B5EF4-FFF2-40B4-BE49-F238E27FC236}">
                    <a16:creationId xmlns:a16="http://schemas.microsoft.com/office/drawing/2014/main" id="{DD49247F-17D7-4B18-8EA4-825E0BBEC4CA}"/>
                  </a:ext>
                </a:extLst>
              </p:cNvPr>
              <p:cNvSpPr>
                <a:spLocks noChangeArrowheads="1"/>
              </p:cNvSpPr>
              <p:nvPr/>
            </p:nvSpPr>
            <p:spPr bwMode="auto">
              <a:xfrm>
                <a:off x="3609"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Rectangle 83">
                <a:extLst>
                  <a:ext uri="{FF2B5EF4-FFF2-40B4-BE49-F238E27FC236}">
                    <a16:creationId xmlns:a16="http://schemas.microsoft.com/office/drawing/2014/main" id="{799F9831-07A6-4943-8BC0-4CFE7A304307}"/>
                  </a:ext>
                </a:extLst>
              </p:cNvPr>
              <p:cNvSpPr>
                <a:spLocks noChangeArrowheads="1"/>
              </p:cNvSpPr>
              <p:nvPr/>
            </p:nvSpPr>
            <p:spPr bwMode="auto">
              <a:xfrm>
                <a:off x="4310" y="99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Rectangle 84">
                <a:extLst>
                  <a:ext uri="{FF2B5EF4-FFF2-40B4-BE49-F238E27FC236}">
                    <a16:creationId xmlns:a16="http://schemas.microsoft.com/office/drawing/2014/main" id="{25B72D82-5900-49B1-8F17-00ADAB766EA4}"/>
                  </a:ext>
                </a:extLst>
              </p:cNvPr>
              <p:cNvSpPr>
                <a:spLocks noChangeArrowheads="1"/>
              </p:cNvSpPr>
              <p:nvPr/>
            </p:nvSpPr>
            <p:spPr bwMode="auto">
              <a:xfrm>
                <a:off x="183" y="133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15" name="Rectangle 85">
                <a:extLst>
                  <a:ext uri="{FF2B5EF4-FFF2-40B4-BE49-F238E27FC236}">
                    <a16:creationId xmlns:a16="http://schemas.microsoft.com/office/drawing/2014/main" id="{36FEBBA0-23C8-4A8B-868A-B09B50410A5E}"/>
                  </a:ext>
                </a:extLst>
              </p:cNvPr>
              <p:cNvSpPr>
                <a:spLocks noChangeArrowheads="1"/>
              </p:cNvSpPr>
              <p:nvPr/>
            </p:nvSpPr>
            <p:spPr bwMode="auto">
              <a:xfrm>
                <a:off x="214" y="133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6" name="Rectangle 86">
                <a:extLst>
                  <a:ext uri="{FF2B5EF4-FFF2-40B4-BE49-F238E27FC236}">
                    <a16:creationId xmlns:a16="http://schemas.microsoft.com/office/drawing/2014/main" id="{2FF4F00F-79ED-4DF9-B784-B6890F9C3AD3}"/>
                  </a:ext>
                </a:extLst>
              </p:cNvPr>
              <p:cNvSpPr>
                <a:spLocks noChangeArrowheads="1"/>
              </p:cNvSpPr>
              <p:nvPr/>
            </p:nvSpPr>
            <p:spPr bwMode="auto">
              <a:xfrm>
                <a:off x="183" y="1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7" name="Rectangle 87">
                <a:extLst>
                  <a:ext uri="{FF2B5EF4-FFF2-40B4-BE49-F238E27FC236}">
                    <a16:creationId xmlns:a16="http://schemas.microsoft.com/office/drawing/2014/main" id="{3C19337F-D675-47B7-BBE0-CC3ACE545C30}"/>
                  </a:ext>
                </a:extLst>
              </p:cNvPr>
              <p:cNvSpPr>
                <a:spLocks noChangeArrowheads="1"/>
              </p:cNvSpPr>
              <p:nvPr/>
            </p:nvSpPr>
            <p:spPr bwMode="auto">
              <a:xfrm>
                <a:off x="183" y="147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8" name="Rectangle 88">
                <a:extLst>
                  <a:ext uri="{FF2B5EF4-FFF2-40B4-BE49-F238E27FC236}">
                    <a16:creationId xmlns:a16="http://schemas.microsoft.com/office/drawing/2014/main" id="{10259FC6-A509-4830-927A-E0FF148A0304}"/>
                  </a:ext>
                </a:extLst>
              </p:cNvPr>
              <p:cNvSpPr>
                <a:spLocks noChangeArrowheads="1"/>
              </p:cNvSpPr>
              <p:nvPr/>
            </p:nvSpPr>
            <p:spPr bwMode="auto">
              <a:xfrm>
                <a:off x="1270"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19" name="Rectangle 89">
                <a:extLst>
                  <a:ext uri="{FF2B5EF4-FFF2-40B4-BE49-F238E27FC236}">
                    <a16:creationId xmlns:a16="http://schemas.microsoft.com/office/drawing/2014/main" id="{889401CD-80B1-4DA0-B073-AFC74120AE9E}"/>
                  </a:ext>
                </a:extLst>
              </p:cNvPr>
              <p:cNvSpPr>
                <a:spLocks noChangeArrowheads="1"/>
              </p:cNvSpPr>
              <p:nvPr/>
            </p:nvSpPr>
            <p:spPr bwMode="auto">
              <a:xfrm>
                <a:off x="1425"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0" name="Rectangle 90">
                <a:extLst>
                  <a:ext uri="{FF2B5EF4-FFF2-40B4-BE49-F238E27FC236}">
                    <a16:creationId xmlns:a16="http://schemas.microsoft.com/office/drawing/2014/main" id="{880C123D-E99B-4018-99FF-6687350AF053}"/>
                  </a:ext>
                </a:extLst>
              </p:cNvPr>
              <p:cNvSpPr>
                <a:spLocks noChangeArrowheads="1"/>
              </p:cNvSpPr>
              <p:nvPr/>
            </p:nvSpPr>
            <p:spPr bwMode="auto">
              <a:xfrm>
                <a:off x="1502"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a:t>
                </a:r>
                <a:endParaRPr kumimoji="0" lang="en-US" altLang="en-US" sz="1800" b="0" i="0" u="none" strike="noStrike" cap="none" normalizeH="0" baseline="0">
                  <a:ln>
                    <a:noFill/>
                  </a:ln>
                  <a:solidFill>
                    <a:schemeClr val="tx1"/>
                  </a:solidFill>
                  <a:effectLst/>
                </a:endParaRPr>
              </a:p>
            </p:txBody>
          </p:sp>
          <p:sp>
            <p:nvSpPr>
              <p:cNvPr id="1721" name="Rectangle 91">
                <a:extLst>
                  <a:ext uri="{FF2B5EF4-FFF2-40B4-BE49-F238E27FC236}">
                    <a16:creationId xmlns:a16="http://schemas.microsoft.com/office/drawing/2014/main" id="{A3856C0F-C63B-4660-AE61-653BDDFCF440}"/>
                  </a:ext>
                </a:extLst>
              </p:cNvPr>
              <p:cNvSpPr>
                <a:spLocks noChangeArrowheads="1"/>
              </p:cNvSpPr>
              <p:nvPr/>
            </p:nvSpPr>
            <p:spPr bwMode="auto">
              <a:xfrm>
                <a:off x="1594"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  </a:t>
                </a:r>
                <a:endParaRPr kumimoji="0" lang="en-US" altLang="en-US" sz="1800" b="0" i="0" u="none" strike="noStrike" cap="none" normalizeH="0" baseline="0">
                  <a:ln>
                    <a:noFill/>
                  </a:ln>
                  <a:solidFill>
                    <a:schemeClr val="tx1"/>
                  </a:solidFill>
                  <a:effectLst/>
                </a:endParaRPr>
              </a:p>
            </p:txBody>
          </p:sp>
          <p:sp>
            <p:nvSpPr>
              <p:cNvPr id="1722" name="Rectangle 92">
                <a:extLst>
                  <a:ext uri="{FF2B5EF4-FFF2-40B4-BE49-F238E27FC236}">
                    <a16:creationId xmlns:a16="http://schemas.microsoft.com/office/drawing/2014/main" id="{9137E105-60B7-4BB3-A54D-6F69A4439CC1}"/>
                  </a:ext>
                </a:extLst>
              </p:cNvPr>
              <p:cNvSpPr>
                <a:spLocks noChangeArrowheads="1"/>
              </p:cNvSpPr>
              <p:nvPr/>
            </p:nvSpPr>
            <p:spPr bwMode="auto">
              <a:xfrm>
                <a:off x="1687"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3" name="Rectangle 93">
                <a:extLst>
                  <a:ext uri="{FF2B5EF4-FFF2-40B4-BE49-F238E27FC236}">
                    <a16:creationId xmlns:a16="http://schemas.microsoft.com/office/drawing/2014/main" id="{0318DC2D-49C1-446E-A45F-C8B716C82C99}"/>
                  </a:ext>
                </a:extLst>
              </p:cNvPr>
              <p:cNvSpPr>
                <a:spLocks noChangeArrowheads="1"/>
              </p:cNvSpPr>
              <p:nvPr/>
            </p:nvSpPr>
            <p:spPr bwMode="auto">
              <a:xfrm>
                <a:off x="1270"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Rectangle 94">
                <a:extLst>
                  <a:ext uri="{FF2B5EF4-FFF2-40B4-BE49-F238E27FC236}">
                    <a16:creationId xmlns:a16="http://schemas.microsoft.com/office/drawing/2014/main" id="{01322F2A-ED65-432B-8294-B4E81B9A6196}"/>
                  </a:ext>
                </a:extLst>
              </p:cNvPr>
              <p:cNvSpPr>
                <a:spLocks noChangeArrowheads="1"/>
              </p:cNvSpPr>
              <p:nvPr/>
            </p:nvSpPr>
            <p:spPr bwMode="auto">
              <a:xfrm>
                <a:off x="1502" y="1333"/>
                <a:ext cx="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Rectangle 95">
                <a:extLst>
                  <a:ext uri="{FF2B5EF4-FFF2-40B4-BE49-F238E27FC236}">
                    <a16:creationId xmlns:a16="http://schemas.microsoft.com/office/drawing/2014/main" id="{F05B86BF-CB8E-434F-94B2-3CBA687CED3A}"/>
                  </a:ext>
                </a:extLst>
              </p:cNvPr>
              <p:cNvSpPr>
                <a:spLocks noChangeArrowheads="1"/>
              </p:cNvSpPr>
              <p:nvPr/>
            </p:nvSpPr>
            <p:spPr bwMode="auto">
              <a:xfrm>
                <a:off x="1270"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26" name="Rectangle 96">
                <a:extLst>
                  <a:ext uri="{FF2B5EF4-FFF2-40B4-BE49-F238E27FC236}">
                    <a16:creationId xmlns:a16="http://schemas.microsoft.com/office/drawing/2014/main" id="{57FA0518-AA7A-4746-B881-87AE1D777D02}"/>
                  </a:ext>
                </a:extLst>
              </p:cNvPr>
              <p:cNvSpPr>
                <a:spLocks noChangeArrowheads="1"/>
              </p:cNvSpPr>
              <p:nvPr/>
            </p:nvSpPr>
            <p:spPr bwMode="auto">
              <a:xfrm>
                <a:off x="165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7" name="Rectangle 97">
                <a:extLst>
                  <a:ext uri="{FF2B5EF4-FFF2-40B4-BE49-F238E27FC236}">
                    <a16:creationId xmlns:a16="http://schemas.microsoft.com/office/drawing/2014/main" id="{7A385A75-9416-41DC-AA35-E3110EB67F55}"/>
                  </a:ext>
                </a:extLst>
              </p:cNvPr>
              <p:cNvSpPr>
                <a:spLocks noChangeArrowheads="1"/>
              </p:cNvSpPr>
              <p:nvPr/>
            </p:nvSpPr>
            <p:spPr bwMode="auto">
              <a:xfrm>
                <a:off x="1270"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28" name="Rectangle 98">
                <a:extLst>
                  <a:ext uri="{FF2B5EF4-FFF2-40B4-BE49-F238E27FC236}">
                    <a16:creationId xmlns:a16="http://schemas.microsoft.com/office/drawing/2014/main" id="{7D7EE2C6-4104-48C9-A2A3-0C27831D7FC7}"/>
                  </a:ext>
                </a:extLst>
              </p:cNvPr>
              <p:cNvSpPr>
                <a:spLocks noChangeArrowheads="1"/>
              </p:cNvSpPr>
              <p:nvPr/>
            </p:nvSpPr>
            <p:spPr bwMode="auto">
              <a:xfrm>
                <a:off x="1657"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9" name="Rectangle 99">
                <a:extLst>
                  <a:ext uri="{FF2B5EF4-FFF2-40B4-BE49-F238E27FC236}">
                    <a16:creationId xmlns:a16="http://schemas.microsoft.com/office/drawing/2014/main" id="{16A77AFC-A655-458E-BB49-22CDDB9512F4}"/>
                  </a:ext>
                </a:extLst>
              </p:cNvPr>
              <p:cNvSpPr>
                <a:spLocks noChangeArrowheads="1"/>
              </p:cNvSpPr>
              <p:nvPr/>
            </p:nvSpPr>
            <p:spPr bwMode="auto">
              <a:xfrm>
                <a:off x="1270"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30" name="Rectangle 100">
                <a:extLst>
                  <a:ext uri="{FF2B5EF4-FFF2-40B4-BE49-F238E27FC236}">
                    <a16:creationId xmlns:a16="http://schemas.microsoft.com/office/drawing/2014/main" id="{A0D20A4A-6CC7-4C5B-B2E8-24C80FF93E47}"/>
                  </a:ext>
                </a:extLst>
              </p:cNvPr>
              <p:cNvSpPr>
                <a:spLocks noChangeArrowheads="1"/>
              </p:cNvSpPr>
              <p:nvPr/>
            </p:nvSpPr>
            <p:spPr bwMode="auto">
              <a:xfrm>
                <a:off x="1657"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31" name="Rectangle 101">
                <a:extLst>
                  <a:ext uri="{FF2B5EF4-FFF2-40B4-BE49-F238E27FC236}">
                    <a16:creationId xmlns:a16="http://schemas.microsoft.com/office/drawing/2014/main" id="{A311D1E3-FB5B-4F55-A98D-083FD58E67ED}"/>
                  </a:ext>
                </a:extLst>
              </p:cNvPr>
              <p:cNvSpPr>
                <a:spLocks noChangeArrowheads="1"/>
              </p:cNvSpPr>
              <p:nvPr/>
            </p:nvSpPr>
            <p:spPr bwMode="auto">
              <a:xfrm>
                <a:off x="1885"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Rectangle 102">
                <a:extLst>
                  <a:ext uri="{FF2B5EF4-FFF2-40B4-BE49-F238E27FC236}">
                    <a16:creationId xmlns:a16="http://schemas.microsoft.com/office/drawing/2014/main" id="{D8491C08-3DD1-4886-A5DD-5F59C8463457}"/>
                  </a:ext>
                </a:extLst>
              </p:cNvPr>
              <p:cNvSpPr>
                <a:spLocks noChangeArrowheads="1"/>
              </p:cNvSpPr>
              <p:nvPr/>
            </p:nvSpPr>
            <p:spPr bwMode="auto">
              <a:xfrm>
                <a:off x="2326"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Rectangle 103">
                <a:extLst>
                  <a:ext uri="{FF2B5EF4-FFF2-40B4-BE49-F238E27FC236}">
                    <a16:creationId xmlns:a16="http://schemas.microsoft.com/office/drawing/2014/main" id="{5D75B30C-0DD8-49A4-B0EA-45E18A4EDC06}"/>
                  </a:ext>
                </a:extLst>
              </p:cNvPr>
              <p:cNvSpPr>
                <a:spLocks noChangeArrowheads="1"/>
              </p:cNvSpPr>
              <p:nvPr/>
            </p:nvSpPr>
            <p:spPr bwMode="auto">
              <a:xfrm>
                <a:off x="1885" y="1507"/>
                <a:ext cx="472"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Rectangle 104">
                <a:extLst>
                  <a:ext uri="{FF2B5EF4-FFF2-40B4-BE49-F238E27FC236}">
                    <a16:creationId xmlns:a16="http://schemas.microsoft.com/office/drawing/2014/main" id="{1049895A-534F-4ABF-9DF4-E7C72ACB3C4E}"/>
                  </a:ext>
                </a:extLst>
              </p:cNvPr>
              <p:cNvSpPr>
                <a:spLocks noChangeArrowheads="1"/>
              </p:cNvSpPr>
              <p:nvPr/>
            </p:nvSpPr>
            <p:spPr bwMode="auto">
              <a:xfrm>
                <a:off x="1923" y="129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Rectangle 105">
                <a:extLst>
                  <a:ext uri="{FF2B5EF4-FFF2-40B4-BE49-F238E27FC236}">
                    <a16:creationId xmlns:a16="http://schemas.microsoft.com/office/drawing/2014/main" id="{B8094E0A-AF16-44E2-8DA9-96DD0D06FB75}"/>
                  </a:ext>
                </a:extLst>
              </p:cNvPr>
              <p:cNvSpPr>
                <a:spLocks noChangeArrowheads="1"/>
              </p:cNvSpPr>
              <p:nvPr/>
            </p:nvSpPr>
            <p:spPr bwMode="auto">
              <a:xfrm>
                <a:off x="1969"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36" name="Rectangle 106">
                <a:extLst>
                  <a:ext uri="{FF2B5EF4-FFF2-40B4-BE49-F238E27FC236}">
                    <a16:creationId xmlns:a16="http://schemas.microsoft.com/office/drawing/2014/main" id="{9BC91DB0-C967-4939-B2B8-B8D7755AD3D8}"/>
                  </a:ext>
                </a:extLst>
              </p:cNvPr>
              <p:cNvSpPr>
                <a:spLocks noChangeArrowheads="1"/>
              </p:cNvSpPr>
              <p:nvPr/>
            </p:nvSpPr>
            <p:spPr bwMode="auto">
              <a:xfrm>
                <a:off x="2001"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737" name="Rectangle 107">
                <a:extLst>
                  <a:ext uri="{FF2B5EF4-FFF2-40B4-BE49-F238E27FC236}">
                    <a16:creationId xmlns:a16="http://schemas.microsoft.com/office/drawing/2014/main" id="{215AD94B-5270-4492-A8C6-B7DD03E454AC}"/>
                  </a:ext>
                </a:extLst>
              </p:cNvPr>
              <p:cNvSpPr>
                <a:spLocks noChangeArrowheads="1"/>
              </p:cNvSpPr>
              <p:nvPr/>
            </p:nvSpPr>
            <p:spPr bwMode="auto">
              <a:xfrm>
                <a:off x="2087"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738" name="Rectangle 108">
                <a:extLst>
                  <a:ext uri="{FF2B5EF4-FFF2-40B4-BE49-F238E27FC236}">
                    <a16:creationId xmlns:a16="http://schemas.microsoft.com/office/drawing/2014/main" id="{1DA5E484-2045-4AA3-95F7-F280676AC501}"/>
                  </a:ext>
                </a:extLst>
              </p:cNvPr>
              <p:cNvSpPr>
                <a:spLocks noChangeArrowheads="1"/>
              </p:cNvSpPr>
              <p:nvPr/>
            </p:nvSpPr>
            <p:spPr bwMode="auto">
              <a:xfrm>
                <a:off x="2279"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39" name="Rectangle 109">
                <a:extLst>
                  <a:ext uri="{FF2B5EF4-FFF2-40B4-BE49-F238E27FC236}">
                    <a16:creationId xmlns:a16="http://schemas.microsoft.com/office/drawing/2014/main" id="{382B335F-D45C-4B05-972B-7C404CAC4AD0}"/>
                  </a:ext>
                </a:extLst>
              </p:cNvPr>
              <p:cNvSpPr>
                <a:spLocks noChangeArrowheads="1"/>
              </p:cNvSpPr>
              <p:nvPr/>
            </p:nvSpPr>
            <p:spPr bwMode="auto">
              <a:xfrm>
                <a:off x="1923" y="1365"/>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Rectangle 110">
                <a:extLst>
                  <a:ext uri="{FF2B5EF4-FFF2-40B4-BE49-F238E27FC236}">
                    <a16:creationId xmlns:a16="http://schemas.microsoft.com/office/drawing/2014/main" id="{60983F10-F926-4223-9383-7C8AD7C56B4D}"/>
                  </a:ext>
                </a:extLst>
              </p:cNvPr>
              <p:cNvSpPr>
                <a:spLocks noChangeArrowheads="1"/>
              </p:cNvSpPr>
              <p:nvPr/>
            </p:nvSpPr>
            <p:spPr bwMode="auto">
              <a:xfrm>
                <a:off x="212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1" name="Rectangle 111">
                <a:extLst>
                  <a:ext uri="{FF2B5EF4-FFF2-40B4-BE49-F238E27FC236}">
                    <a16:creationId xmlns:a16="http://schemas.microsoft.com/office/drawing/2014/main" id="{D15F0187-EF89-4FA0-8953-6A6272386A3B}"/>
                  </a:ext>
                </a:extLst>
              </p:cNvPr>
              <p:cNvSpPr>
                <a:spLocks noChangeArrowheads="1"/>
              </p:cNvSpPr>
              <p:nvPr/>
            </p:nvSpPr>
            <p:spPr bwMode="auto">
              <a:xfrm>
                <a:off x="1923" y="143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Rectangle 112">
                <a:extLst>
                  <a:ext uri="{FF2B5EF4-FFF2-40B4-BE49-F238E27FC236}">
                    <a16:creationId xmlns:a16="http://schemas.microsoft.com/office/drawing/2014/main" id="{80566555-7328-4EC7-B674-49B7C9DDF3DB}"/>
                  </a:ext>
                </a:extLst>
              </p:cNvPr>
              <p:cNvSpPr>
                <a:spLocks noChangeArrowheads="1"/>
              </p:cNvSpPr>
              <p:nvPr/>
            </p:nvSpPr>
            <p:spPr bwMode="auto">
              <a:xfrm>
                <a:off x="2109"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endParaRPr>
              </a:p>
            </p:txBody>
          </p:sp>
          <p:sp>
            <p:nvSpPr>
              <p:cNvPr id="1743" name="Rectangle 113">
                <a:extLst>
                  <a:ext uri="{FF2B5EF4-FFF2-40B4-BE49-F238E27FC236}">
                    <a16:creationId xmlns:a16="http://schemas.microsoft.com/office/drawing/2014/main" id="{54A9C0E4-F90F-4151-B4A1-ED9116C17A6A}"/>
                  </a:ext>
                </a:extLst>
              </p:cNvPr>
              <p:cNvSpPr>
                <a:spLocks noChangeArrowheads="1"/>
              </p:cNvSpPr>
              <p:nvPr/>
            </p:nvSpPr>
            <p:spPr bwMode="auto">
              <a:xfrm>
                <a:off x="2140"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endParaRPr>
              </a:p>
            </p:txBody>
          </p:sp>
          <p:sp>
            <p:nvSpPr>
              <p:cNvPr id="1744" name="Rectangle 114">
                <a:extLst>
                  <a:ext uri="{FF2B5EF4-FFF2-40B4-BE49-F238E27FC236}">
                    <a16:creationId xmlns:a16="http://schemas.microsoft.com/office/drawing/2014/main" id="{BF4CF11F-211B-4BFF-A081-DC7FCFAB2D1D}"/>
                  </a:ext>
                </a:extLst>
              </p:cNvPr>
              <p:cNvSpPr>
                <a:spLocks noChangeArrowheads="1"/>
              </p:cNvSpPr>
              <p:nvPr/>
            </p:nvSpPr>
            <p:spPr bwMode="auto">
              <a:xfrm>
                <a:off x="2557"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45" name="Rectangle 115">
                <a:extLst>
                  <a:ext uri="{FF2B5EF4-FFF2-40B4-BE49-F238E27FC236}">
                    <a16:creationId xmlns:a16="http://schemas.microsoft.com/office/drawing/2014/main" id="{83818572-4AF5-47B3-86B5-A57C36C915A1}"/>
                  </a:ext>
                </a:extLst>
              </p:cNvPr>
              <p:cNvSpPr>
                <a:spLocks noChangeArrowheads="1"/>
              </p:cNvSpPr>
              <p:nvPr/>
            </p:nvSpPr>
            <p:spPr bwMode="auto">
              <a:xfrm>
                <a:off x="2712"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6" name="Rectangle 116">
                <a:extLst>
                  <a:ext uri="{FF2B5EF4-FFF2-40B4-BE49-F238E27FC236}">
                    <a16:creationId xmlns:a16="http://schemas.microsoft.com/office/drawing/2014/main" id="{A5E9E95A-95A5-49A9-8E3F-10344921873C}"/>
                  </a:ext>
                </a:extLst>
              </p:cNvPr>
              <p:cNvSpPr>
                <a:spLocks noChangeArrowheads="1"/>
              </p:cNvSpPr>
              <p:nvPr/>
            </p:nvSpPr>
            <p:spPr bwMode="auto">
              <a:xfrm>
                <a:off x="2789"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47" name="Rectangle 117">
                <a:extLst>
                  <a:ext uri="{FF2B5EF4-FFF2-40B4-BE49-F238E27FC236}">
                    <a16:creationId xmlns:a16="http://schemas.microsoft.com/office/drawing/2014/main" id="{66A11740-8EF5-4F19-80A1-E6F3C5965AEC}"/>
                  </a:ext>
                </a:extLst>
              </p:cNvPr>
              <p:cNvSpPr>
                <a:spLocks noChangeArrowheads="1"/>
              </p:cNvSpPr>
              <p:nvPr/>
            </p:nvSpPr>
            <p:spPr bwMode="auto">
              <a:xfrm>
                <a:off x="2944"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8" name="Rectangle 118">
                <a:extLst>
                  <a:ext uri="{FF2B5EF4-FFF2-40B4-BE49-F238E27FC236}">
                    <a16:creationId xmlns:a16="http://schemas.microsoft.com/office/drawing/2014/main" id="{44C2E60B-DD7F-487E-9EE9-08BB757545A4}"/>
                  </a:ext>
                </a:extLst>
              </p:cNvPr>
              <p:cNvSpPr>
                <a:spLocks noChangeArrowheads="1"/>
              </p:cNvSpPr>
              <p:nvPr/>
            </p:nvSpPr>
            <p:spPr bwMode="auto">
              <a:xfrm>
                <a:off x="2960"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9" name="Rectangle 119">
                <a:extLst>
                  <a:ext uri="{FF2B5EF4-FFF2-40B4-BE49-F238E27FC236}">
                    <a16:creationId xmlns:a16="http://schemas.microsoft.com/office/drawing/2014/main" id="{797AA402-551B-47FB-9C99-53ECE76FCE1F}"/>
                  </a:ext>
                </a:extLst>
              </p:cNvPr>
              <p:cNvSpPr>
                <a:spLocks noChangeArrowheads="1"/>
              </p:cNvSpPr>
              <p:nvPr/>
            </p:nvSpPr>
            <p:spPr bwMode="auto">
              <a:xfrm>
                <a:off x="2975"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0" name="Rectangle 120">
                <a:extLst>
                  <a:ext uri="{FF2B5EF4-FFF2-40B4-BE49-F238E27FC236}">
                    <a16:creationId xmlns:a16="http://schemas.microsoft.com/office/drawing/2014/main" id="{E02F95C1-083E-4CED-9AA1-0F9793D0DDEA}"/>
                  </a:ext>
                </a:extLst>
              </p:cNvPr>
              <p:cNvSpPr>
                <a:spLocks noChangeArrowheads="1"/>
              </p:cNvSpPr>
              <p:nvPr/>
            </p:nvSpPr>
            <p:spPr bwMode="auto">
              <a:xfrm>
                <a:off x="2557"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Rectangle 121">
                <a:extLst>
                  <a:ext uri="{FF2B5EF4-FFF2-40B4-BE49-F238E27FC236}">
                    <a16:creationId xmlns:a16="http://schemas.microsoft.com/office/drawing/2014/main" id="{6E38AD93-246C-4236-A0FD-CFE2F8C2E6E9}"/>
                  </a:ext>
                </a:extLst>
              </p:cNvPr>
              <p:cNvSpPr>
                <a:spLocks noChangeArrowheads="1"/>
              </p:cNvSpPr>
              <p:nvPr/>
            </p:nvSpPr>
            <p:spPr bwMode="auto">
              <a:xfrm>
                <a:off x="2789"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Rectangle 122">
                <a:extLst>
                  <a:ext uri="{FF2B5EF4-FFF2-40B4-BE49-F238E27FC236}">
                    <a16:creationId xmlns:a16="http://schemas.microsoft.com/office/drawing/2014/main" id="{3464F3D8-269E-46D1-B9D5-D3DBA9E0D29E}"/>
                  </a:ext>
                </a:extLst>
              </p:cNvPr>
              <p:cNvSpPr>
                <a:spLocks noChangeArrowheads="1"/>
              </p:cNvSpPr>
              <p:nvPr/>
            </p:nvSpPr>
            <p:spPr bwMode="auto">
              <a:xfrm>
                <a:off x="2557"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3" name="Rectangle 123">
                <a:extLst>
                  <a:ext uri="{FF2B5EF4-FFF2-40B4-BE49-F238E27FC236}">
                    <a16:creationId xmlns:a16="http://schemas.microsoft.com/office/drawing/2014/main" id="{98C4DFED-40F8-454C-8D18-0215F840BA79}"/>
                  </a:ext>
                </a:extLst>
              </p:cNvPr>
              <p:cNvSpPr>
                <a:spLocks noChangeArrowheads="1"/>
              </p:cNvSpPr>
              <p:nvPr/>
            </p:nvSpPr>
            <p:spPr bwMode="auto">
              <a:xfrm>
                <a:off x="294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4" name="Rectangle 124">
                <a:extLst>
                  <a:ext uri="{FF2B5EF4-FFF2-40B4-BE49-F238E27FC236}">
                    <a16:creationId xmlns:a16="http://schemas.microsoft.com/office/drawing/2014/main" id="{1FEE3E61-61EE-4F9B-8770-E141C1BD6690}"/>
                  </a:ext>
                </a:extLst>
              </p:cNvPr>
              <p:cNvSpPr>
                <a:spLocks noChangeArrowheads="1"/>
              </p:cNvSpPr>
              <p:nvPr/>
            </p:nvSpPr>
            <p:spPr bwMode="auto">
              <a:xfrm>
                <a:off x="2557"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5" name="Rectangle 125">
                <a:extLst>
                  <a:ext uri="{FF2B5EF4-FFF2-40B4-BE49-F238E27FC236}">
                    <a16:creationId xmlns:a16="http://schemas.microsoft.com/office/drawing/2014/main" id="{ACB80B4F-670C-491F-839C-B77695AFFFBC}"/>
                  </a:ext>
                </a:extLst>
              </p:cNvPr>
              <p:cNvSpPr>
                <a:spLocks noChangeArrowheads="1"/>
              </p:cNvSpPr>
              <p:nvPr/>
            </p:nvSpPr>
            <p:spPr bwMode="auto">
              <a:xfrm>
                <a:off x="2944"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6" name="Rectangle 126">
                <a:extLst>
                  <a:ext uri="{FF2B5EF4-FFF2-40B4-BE49-F238E27FC236}">
                    <a16:creationId xmlns:a16="http://schemas.microsoft.com/office/drawing/2014/main" id="{26F60E55-A47D-41F1-8C3A-E12FE5EF2634}"/>
                  </a:ext>
                </a:extLst>
              </p:cNvPr>
              <p:cNvSpPr>
                <a:spLocks noChangeArrowheads="1"/>
              </p:cNvSpPr>
              <p:nvPr/>
            </p:nvSpPr>
            <p:spPr bwMode="auto">
              <a:xfrm>
                <a:off x="2557"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7" name="Rectangle 127">
                <a:extLst>
                  <a:ext uri="{FF2B5EF4-FFF2-40B4-BE49-F238E27FC236}">
                    <a16:creationId xmlns:a16="http://schemas.microsoft.com/office/drawing/2014/main" id="{B1C01D25-C196-4FA3-BF9F-9DA1CA772CEA}"/>
                  </a:ext>
                </a:extLst>
              </p:cNvPr>
              <p:cNvSpPr>
                <a:spLocks noChangeArrowheads="1"/>
              </p:cNvSpPr>
              <p:nvPr/>
            </p:nvSpPr>
            <p:spPr bwMode="auto">
              <a:xfrm>
                <a:off x="2944"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8" name="Rectangle 128">
                <a:extLst>
                  <a:ext uri="{FF2B5EF4-FFF2-40B4-BE49-F238E27FC236}">
                    <a16:creationId xmlns:a16="http://schemas.microsoft.com/office/drawing/2014/main" id="{25D866BD-53DD-4065-A2B0-8B6433F40614}"/>
                  </a:ext>
                </a:extLst>
              </p:cNvPr>
              <p:cNvSpPr>
                <a:spLocks noChangeArrowheads="1"/>
              </p:cNvSpPr>
              <p:nvPr/>
            </p:nvSpPr>
            <p:spPr bwMode="auto">
              <a:xfrm>
                <a:off x="3137"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Rectangle 129">
                <a:extLst>
                  <a:ext uri="{FF2B5EF4-FFF2-40B4-BE49-F238E27FC236}">
                    <a16:creationId xmlns:a16="http://schemas.microsoft.com/office/drawing/2014/main" id="{C099ADD5-D582-4FB7-BF1C-8129895F86AA}"/>
                  </a:ext>
                </a:extLst>
              </p:cNvPr>
              <p:cNvSpPr>
                <a:spLocks noChangeArrowheads="1"/>
              </p:cNvSpPr>
              <p:nvPr/>
            </p:nvSpPr>
            <p:spPr bwMode="auto">
              <a:xfrm>
                <a:off x="3579"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Rectangle 130">
                <a:extLst>
                  <a:ext uri="{FF2B5EF4-FFF2-40B4-BE49-F238E27FC236}">
                    <a16:creationId xmlns:a16="http://schemas.microsoft.com/office/drawing/2014/main" id="{488C8080-47E0-4A35-B1AA-15FA48AC5403}"/>
                  </a:ext>
                </a:extLst>
              </p:cNvPr>
              <p:cNvSpPr>
                <a:spLocks noChangeArrowheads="1"/>
              </p:cNvSpPr>
              <p:nvPr/>
            </p:nvSpPr>
            <p:spPr bwMode="auto">
              <a:xfrm>
                <a:off x="3137" y="1507"/>
                <a:ext cx="47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Rectangle 131">
                <a:extLst>
                  <a:ext uri="{FF2B5EF4-FFF2-40B4-BE49-F238E27FC236}">
                    <a16:creationId xmlns:a16="http://schemas.microsoft.com/office/drawing/2014/main" id="{89186DA6-1F14-457A-AAB7-38CF6BD83675}"/>
                  </a:ext>
                </a:extLst>
              </p:cNvPr>
              <p:cNvSpPr>
                <a:spLocks noChangeArrowheads="1"/>
              </p:cNvSpPr>
              <p:nvPr/>
            </p:nvSpPr>
            <p:spPr bwMode="auto">
              <a:xfrm>
                <a:off x="3175" y="129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Rectangle 132">
                <a:extLst>
                  <a:ext uri="{FF2B5EF4-FFF2-40B4-BE49-F238E27FC236}">
                    <a16:creationId xmlns:a16="http://schemas.microsoft.com/office/drawing/2014/main" id="{90B6E37F-7FFA-4C08-8799-3504B5C5BC60}"/>
                  </a:ext>
                </a:extLst>
              </p:cNvPr>
              <p:cNvSpPr>
                <a:spLocks noChangeArrowheads="1"/>
              </p:cNvSpPr>
              <p:nvPr/>
            </p:nvSpPr>
            <p:spPr bwMode="auto">
              <a:xfrm>
                <a:off x="3222"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63" name="Rectangle 133">
                <a:extLst>
                  <a:ext uri="{FF2B5EF4-FFF2-40B4-BE49-F238E27FC236}">
                    <a16:creationId xmlns:a16="http://schemas.microsoft.com/office/drawing/2014/main" id="{76A14E4D-EC62-46F5-9C64-75E46A16EC72}"/>
                  </a:ext>
                </a:extLst>
              </p:cNvPr>
              <p:cNvSpPr>
                <a:spLocks noChangeArrowheads="1"/>
              </p:cNvSpPr>
              <p:nvPr/>
            </p:nvSpPr>
            <p:spPr bwMode="auto">
              <a:xfrm>
                <a:off x="3253"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764" name="Rectangle 134">
                <a:extLst>
                  <a:ext uri="{FF2B5EF4-FFF2-40B4-BE49-F238E27FC236}">
                    <a16:creationId xmlns:a16="http://schemas.microsoft.com/office/drawing/2014/main" id="{FF9BECA7-4424-4155-B821-1ABABA641B9D}"/>
                  </a:ext>
                </a:extLst>
              </p:cNvPr>
              <p:cNvSpPr>
                <a:spLocks noChangeArrowheads="1"/>
              </p:cNvSpPr>
              <p:nvPr/>
            </p:nvSpPr>
            <p:spPr bwMode="auto">
              <a:xfrm>
                <a:off x="3340"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765" name="Rectangle 135">
                <a:extLst>
                  <a:ext uri="{FF2B5EF4-FFF2-40B4-BE49-F238E27FC236}">
                    <a16:creationId xmlns:a16="http://schemas.microsoft.com/office/drawing/2014/main" id="{9E5AB004-4289-4DFA-B788-FD00A0BF3716}"/>
                  </a:ext>
                </a:extLst>
              </p:cNvPr>
              <p:cNvSpPr>
                <a:spLocks noChangeArrowheads="1"/>
              </p:cNvSpPr>
              <p:nvPr/>
            </p:nvSpPr>
            <p:spPr bwMode="auto">
              <a:xfrm>
                <a:off x="353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66" name="Rectangle 136">
                <a:extLst>
                  <a:ext uri="{FF2B5EF4-FFF2-40B4-BE49-F238E27FC236}">
                    <a16:creationId xmlns:a16="http://schemas.microsoft.com/office/drawing/2014/main" id="{4FFDA28C-F278-401E-966E-3A38F1391AD9}"/>
                  </a:ext>
                </a:extLst>
              </p:cNvPr>
              <p:cNvSpPr>
                <a:spLocks noChangeArrowheads="1"/>
              </p:cNvSpPr>
              <p:nvPr/>
            </p:nvSpPr>
            <p:spPr bwMode="auto">
              <a:xfrm>
                <a:off x="3175" y="1365"/>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Rectangle 137">
                <a:extLst>
                  <a:ext uri="{FF2B5EF4-FFF2-40B4-BE49-F238E27FC236}">
                    <a16:creationId xmlns:a16="http://schemas.microsoft.com/office/drawing/2014/main" id="{848C45C0-CF80-4388-9504-7C0B1D238200}"/>
                  </a:ext>
                </a:extLst>
              </p:cNvPr>
              <p:cNvSpPr>
                <a:spLocks noChangeArrowheads="1"/>
              </p:cNvSpPr>
              <p:nvPr/>
            </p:nvSpPr>
            <p:spPr bwMode="auto">
              <a:xfrm>
                <a:off x="337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68" name="Rectangle 138">
                <a:extLst>
                  <a:ext uri="{FF2B5EF4-FFF2-40B4-BE49-F238E27FC236}">
                    <a16:creationId xmlns:a16="http://schemas.microsoft.com/office/drawing/2014/main" id="{DE87FE26-32A2-4004-ADCB-317E403510F6}"/>
                  </a:ext>
                </a:extLst>
              </p:cNvPr>
              <p:cNvSpPr>
                <a:spLocks noChangeArrowheads="1"/>
              </p:cNvSpPr>
              <p:nvPr/>
            </p:nvSpPr>
            <p:spPr bwMode="auto">
              <a:xfrm>
                <a:off x="3175" y="143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Rectangle 139">
                <a:extLst>
                  <a:ext uri="{FF2B5EF4-FFF2-40B4-BE49-F238E27FC236}">
                    <a16:creationId xmlns:a16="http://schemas.microsoft.com/office/drawing/2014/main" id="{937FE7BB-FB27-4C25-AB93-0FF85F4BC4FC}"/>
                  </a:ext>
                </a:extLst>
              </p:cNvPr>
              <p:cNvSpPr>
                <a:spLocks noChangeArrowheads="1"/>
              </p:cNvSpPr>
              <p:nvPr/>
            </p:nvSpPr>
            <p:spPr bwMode="auto">
              <a:xfrm>
                <a:off x="3346" y="143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770" name="Rectangle 140">
                <a:extLst>
                  <a:ext uri="{FF2B5EF4-FFF2-40B4-BE49-F238E27FC236}">
                    <a16:creationId xmlns:a16="http://schemas.microsoft.com/office/drawing/2014/main" id="{4CBCE22D-F187-4EC6-8275-26C8E890652F}"/>
                  </a:ext>
                </a:extLst>
              </p:cNvPr>
              <p:cNvSpPr>
                <a:spLocks noChangeArrowheads="1"/>
              </p:cNvSpPr>
              <p:nvPr/>
            </p:nvSpPr>
            <p:spPr bwMode="auto">
              <a:xfrm>
                <a:off x="3408"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1" name="Rectangle 141">
                <a:extLst>
                  <a:ext uri="{FF2B5EF4-FFF2-40B4-BE49-F238E27FC236}">
                    <a16:creationId xmlns:a16="http://schemas.microsoft.com/office/drawing/2014/main" id="{387C010D-2572-4C39-84F0-CD883B4B175C}"/>
                  </a:ext>
                </a:extLst>
              </p:cNvPr>
              <p:cNvSpPr>
                <a:spLocks noChangeArrowheads="1"/>
              </p:cNvSpPr>
              <p:nvPr/>
            </p:nvSpPr>
            <p:spPr bwMode="auto">
              <a:xfrm>
                <a:off x="3633" y="129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Rectangle 142">
                <a:extLst>
                  <a:ext uri="{FF2B5EF4-FFF2-40B4-BE49-F238E27FC236}">
                    <a16:creationId xmlns:a16="http://schemas.microsoft.com/office/drawing/2014/main" id="{89514FFB-960B-483E-A93B-B30B6FC385B4}"/>
                  </a:ext>
                </a:extLst>
              </p:cNvPr>
              <p:cNvSpPr>
                <a:spLocks noChangeArrowheads="1"/>
              </p:cNvSpPr>
              <p:nvPr/>
            </p:nvSpPr>
            <p:spPr bwMode="auto">
              <a:xfrm>
                <a:off x="4270" y="129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Rectangle 143">
                <a:extLst>
                  <a:ext uri="{FF2B5EF4-FFF2-40B4-BE49-F238E27FC236}">
                    <a16:creationId xmlns:a16="http://schemas.microsoft.com/office/drawing/2014/main" id="{414A973A-4763-43B7-BCCC-C13DD86F754A}"/>
                  </a:ext>
                </a:extLst>
              </p:cNvPr>
              <p:cNvSpPr>
                <a:spLocks noChangeArrowheads="1"/>
              </p:cNvSpPr>
              <p:nvPr/>
            </p:nvSpPr>
            <p:spPr bwMode="auto">
              <a:xfrm>
                <a:off x="3633" y="150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Rectangle 144">
                <a:extLst>
                  <a:ext uri="{FF2B5EF4-FFF2-40B4-BE49-F238E27FC236}">
                    <a16:creationId xmlns:a16="http://schemas.microsoft.com/office/drawing/2014/main" id="{AC098CE3-78C6-4DBB-B013-21F9375C675A}"/>
                  </a:ext>
                </a:extLst>
              </p:cNvPr>
              <p:cNvSpPr>
                <a:spLocks noChangeArrowheads="1"/>
              </p:cNvSpPr>
              <p:nvPr/>
            </p:nvSpPr>
            <p:spPr bwMode="auto">
              <a:xfrm>
                <a:off x="3662" y="129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Rectangle 145">
                <a:extLst>
                  <a:ext uri="{FF2B5EF4-FFF2-40B4-BE49-F238E27FC236}">
                    <a16:creationId xmlns:a16="http://schemas.microsoft.com/office/drawing/2014/main" id="{A0144EAC-8E16-4339-BFE8-E7635B5F2495}"/>
                  </a:ext>
                </a:extLst>
              </p:cNvPr>
              <p:cNvSpPr>
                <a:spLocks noChangeArrowheads="1"/>
              </p:cNvSpPr>
              <p:nvPr/>
            </p:nvSpPr>
            <p:spPr bwMode="auto">
              <a:xfrm>
                <a:off x="366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6" name="Rectangle 146">
                <a:extLst>
                  <a:ext uri="{FF2B5EF4-FFF2-40B4-BE49-F238E27FC236}">
                    <a16:creationId xmlns:a16="http://schemas.microsoft.com/office/drawing/2014/main" id="{0E333CE3-F31E-416E-87A4-79FBF9BFB10C}"/>
                  </a:ext>
                </a:extLst>
              </p:cNvPr>
              <p:cNvSpPr>
                <a:spLocks noChangeArrowheads="1"/>
              </p:cNvSpPr>
              <p:nvPr/>
            </p:nvSpPr>
            <p:spPr bwMode="auto">
              <a:xfrm>
                <a:off x="3662" y="136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Rectangle 147">
                <a:extLst>
                  <a:ext uri="{FF2B5EF4-FFF2-40B4-BE49-F238E27FC236}">
                    <a16:creationId xmlns:a16="http://schemas.microsoft.com/office/drawing/2014/main" id="{ED9D1E78-55BE-4C06-9069-FFA5E7D32964}"/>
                  </a:ext>
                </a:extLst>
              </p:cNvPr>
              <p:cNvSpPr>
                <a:spLocks noChangeArrowheads="1"/>
              </p:cNvSpPr>
              <p:nvPr/>
            </p:nvSpPr>
            <p:spPr bwMode="auto">
              <a:xfrm>
                <a:off x="3662"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8" name="Rectangle 148">
                <a:extLst>
                  <a:ext uri="{FF2B5EF4-FFF2-40B4-BE49-F238E27FC236}">
                    <a16:creationId xmlns:a16="http://schemas.microsoft.com/office/drawing/2014/main" id="{31ADF9AF-69EA-4282-82CB-3992BE6D2CF1}"/>
                  </a:ext>
                </a:extLst>
              </p:cNvPr>
              <p:cNvSpPr>
                <a:spLocks noChangeArrowheads="1"/>
              </p:cNvSpPr>
              <p:nvPr/>
            </p:nvSpPr>
            <p:spPr bwMode="auto">
              <a:xfrm>
                <a:off x="3662" y="143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Rectangle 149">
                <a:extLst>
                  <a:ext uri="{FF2B5EF4-FFF2-40B4-BE49-F238E27FC236}">
                    <a16:creationId xmlns:a16="http://schemas.microsoft.com/office/drawing/2014/main" id="{E1F3E5D5-462D-4BAC-A27D-9B075B5E9EAB}"/>
                  </a:ext>
                </a:extLst>
              </p:cNvPr>
              <p:cNvSpPr>
                <a:spLocks noChangeArrowheads="1"/>
              </p:cNvSpPr>
              <p:nvPr/>
            </p:nvSpPr>
            <p:spPr bwMode="auto">
              <a:xfrm>
                <a:off x="3662"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80" name="Rectangle 150">
                <a:extLst>
                  <a:ext uri="{FF2B5EF4-FFF2-40B4-BE49-F238E27FC236}">
                    <a16:creationId xmlns:a16="http://schemas.microsoft.com/office/drawing/2014/main" id="{26F465B7-2FEA-4624-A998-0201F2E5860E}"/>
                  </a:ext>
                </a:extLst>
              </p:cNvPr>
              <p:cNvSpPr>
                <a:spLocks noChangeArrowheads="1"/>
              </p:cNvSpPr>
              <p:nvPr/>
            </p:nvSpPr>
            <p:spPr bwMode="auto">
              <a:xfrm>
                <a:off x="3694" y="143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781" name="Rectangle 151">
                <a:extLst>
                  <a:ext uri="{FF2B5EF4-FFF2-40B4-BE49-F238E27FC236}">
                    <a16:creationId xmlns:a16="http://schemas.microsoft.com/office/drawing/2014/main" id="{2B7EEC28-92B4-4249-90AF-F2564DD0622A}"/>
                  </a:ext>
                </a:extLst>
              </p:cNvPr>
              <p:cNvSpPr>
                <a:spLocks noChangeArrowheads="1"/>
              </p:cNvSpPr>
              <p:nvPr/>
            </p:nvSpPr>
            <p:spPr bwMode="auto">
              <a:xfrm>
                <a:off x="3728"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82" name="Rectangle 152">
                <a:extLst>
                  <a:ext uri="{FF2B5EF4-FFF2-40B4-BE49-F238E27FC236}">
                    <a16:creationId xmlns:a16="http://schemas.microsoft.com/office/drawing/2014/main" id="{A5BBD2FF-C50B-402C-83BF-CF0984919B23}"/>
                  </a:ext>
                </a:extLst>
              </p:cNvPr>
              <p:cNvSpPr>
                <a:spLocks noChangeArrowheads="1"/>
              </p:cNvSpPr>
              <p:nvPr/>
            </p:nvSpPr>
            <p:spPr bwMode="auto">
              <a:xfrm>
                <a:off x="138" y="1282"/>
                <a:ext cx="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Rectangle 153">
                <a:extLst>
                  <a:ext uri="{FF2B5EF4-FFF2-40B4-BE49-F238E27FC236}">
                    <a16:creationId xmlns:a16="http://schemas.microsoft.com/office/drawing/2014/main" id="{E5A99385-ABA0-4A39-AC01-83DADD384265}"/>
                  </a:ext>
                </a:extLst>
              </p:cNvPr>
              <p:cNvSpPr>
                <a:spLocks noChangeArrowheads="1"/>
              </p:cNvSpPr>
              <p:nvPr/>
            </p:nvSpPr>
            <p:spPr bwMode="auto">
              <a:xfrm>
                <a:off x="138" y="1282"/>
                <a:ext cx="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Rectangle 154">
                <a:extLst>
                  <a:ext uri="{FF2B5EF4-FFF2-40B4-BE49-F238E27FC236}">
                    <a16:creationId xmlns:a16="http://schemas.microsoft.com/office/drawing/2014/main" id="{9CFE5550-6A3F-4080-87AC-EC9D579159CF}"/>
                  </a:ext>
                </a:extLst>
              </p:cNvPr>
              <p:cNvSpPr>
                <a:spLocks noChangeArrowheads="1"/>
              </p:cNvSpPr>
              <p:nvPr/>
            </p:nvSpPr>
            <p:spPr bwMode="auto">
              <a:xfrm>
                <a:off x="145" y="1282"/>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Rectangle 155">
                <a:extLst>
                  <a:ext uri="{FF2B5EF4-FFF2-40B4-BE49-F238E27FC236}">
                    <a16:creationId xmlns:a16="http://schemas.microsoft.com/office/drawing/2014/main" id="{FE3B26ED-9BD1-4472-A5E9-708F5FA2ED17}"/>
                  </a:ext>
                </a:extLst>
              </p:cNvPr>
              <p:cNvSpPr>
                <a:spLocks noChangeArrowheads="1"/>
              </p:cNvSpPr>
              <p:nvPr/>
            </p:nvSpPr>
            <p:spPr bwMode="auto">
              <a:xfrm>
                <a:off x="153" y="1282"/>
                <a:ext cx="88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Rectangle 156">
                <a:extLst>
                  <a:ext uri="{FF2B5EF4-FFF2-40B4-BE49-F238E27FC236}">
                    <a16:creationId xmlns:a16="http://schemas.microsoft.com/office/drawing/2014/main" id="{F983083B-286A-42D9-9F6E-55315A9A06F5}"/>
                  </a:ext>
                </a:extLst>
              </p:cNvPr>
              <p:cNvSpPr>
                <a:spLocks noChangeArrowheads="1"/>
              </p:cNvSpPr>
              <p:nvPr/>
            </p:nvSpPr>
            <p:spPr bwMode="auto">
              <a:xfrm>
                <a:off x="1034"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Rectangle 157">
                <a:extLst>
                  <a:ext uri="{FF2B5EF4-FFF2-40B4-BE49-F238E27FC236}">
                    <a16:creationId xmlns:a16="http://schemas.microsoft.com/office/drawing/2014/main" id="{39D3D6BD-EB3A-4E6B-A969-7626BDCBBBA6}"/>
                  </a:ext>
                </a:extLst>
              </p:cNvPr>
              <p:cNvSpPr>
                <a:spLocks noChangeArrowheads="1"/>
              </p:cNvSpPr>
              <p:nvPr/>
            </p:nvSpPr>
            <p:spPr bwMode="auto">
              <a:xfrm>
                <a:off x="1057" y="1282"/>
                <a:ext cx="8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Rectangle 158">
                <a:extLst>
                  <a:ext uri="{FF2B5EF4-FFF2-40B4-BE49-F238E27FC236}">
                    <a16:creationId xmlns:a16="http://schemas.microsoft.com/office/drawing/2014/main" id="{A479F6E8-FD0C-427F-B64E-0C5AF2A9CD12}"/>
                  </a:ext>
                </a:extLst>
              </p:cNvPr>
              <p:cNvSpPr>
                <a:spLocks noChangeArrowheads="1"/>
              </p:cNvSpPr>
              <p:nvPr/>
            </p:nvSpPr>
            <p:spPr bwMode="auto">
              <a:xfrm>
                <a:off x="1885" y="1293"/>
                <a:ext cx="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Rectangle 159">
                <a:extLst>
                  <a:ext uri="{FF2B5EF4-FFF2-40B4-BE49-F238E27FC236}">
                    <a16:creationId xmlns:a16="http://schemas.microsoft.com/office/drawing/2014/main" id="{C6BD66DE-148E-42D3-99B3-D062852E6294}"/>
                  </a:ext>
                </a:extLst>
              </p:cNvPr>
              <p:cNvSpPr>
                <a:spLocks noChangeArrowheads="1"/>
              </p:cNvSpPr>
              <p:nvPr/>
            </p:nvSpPr>
            <p:spPr bwMode="auto">
              <a:xfrm>
                <a:off x="1877" y="1293"/>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Rectangle 160">
                <a:extLst>
                  <a:ext uri="{FF2B5EF4-FFF2-40B4-BE49-F238E27FC236}">
                    <a16:creationId xmlns:a16="http://schemas.microsoft.com/office/drawing/2014/main" id="{5D24738D-917E-4D94-8CD0-36AE0AF9D705}"/>
                  </a:ext>
                </a:extLst>
              </p:cNvPr>
              <p:cNvSpPr>
                <a:spLocks noChangeArrowheads="1"/>
              </p:cNvSpPr>
              <p:nvPr/>
            </p:nvSpPr>
            <p:spPr bwMode="auto">
              <a:xfrm>
                <a:off x="1877"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Rectangle 161">
                <a:extLst>
                  <a:ext uri="{FF2B5EF4-FFF2-40B4-BE49-F238E27FC236}">
                    <a16:creationId xmlns:a16="http://schemas.microsoft.com/office/drawing/2014/main" id="{4E3B7317-7F7C-4B9C-8E83-58A23DA19A1B}"/>
                  </a:ext>
                </a:extLst>
              </p:cNvPr>
              <p:cNvSpPr>
                <a:spLocks noChangeArrowheads="1"/>
              </p:cNvSpPr>
              <p:nvPr/>
            </p:nvSpPr>
            <p:spPr bwMode="auto">
              <a:xfrm>
                <a:off x="1888"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Rectangle 162">
                <a:extLst>
                  <a:ext uri="{FF2B5EF4-FFF2-40B4-BE49-F238E27FC236}">
                    <a16:creationId xmlns:a16="http://schemas.microsoft.com/office/drawing/2014/main" id="{C6177E53-CFD1-49EF-886C-72EAF9D35D50}"/>
                  </a:ext>
                </a:extLst>
              </p:cNvPr>
              <p:cNvSpPr>
                <a:spLocks noChangeArrowheads="1"/>
              </p:cNvSpPr>
              <p:nvPr/>
            </p:nvSpPr>
            <p:spPr bwMode="auto">
              <a:xfrm>
                <a:off x="1888"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Rectangle 163">
                <a:extLst>
                  <a:ext uri="{FF2B5EF4-FFF2-40B4-BE49-F238E27FC236}">
                    <a16:creationId xmlns:a16="http://schemas.microsoft.com/office/drawing/2014/main" id="{EE2A8C80-7E90-4D37-85F4-9DC83FE5C17F}"/>
                  </a:ext>
                </a:extLst>
              </p:cNvPr>
              <p:cNvSpPr>
                <a:spLocks noChangeArrowheads="1"/>
              </p:cNvSpPr>
              <p:nvPr/>
            </p:nvSpPr>
            <p:spPr bwMode="auto">
              <a:xfrm>
                <a:off x="2356"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Rectangle 164">
                <a:extLst>
                  <a:ext uri="{FF2B5EF4-FFF2-40B4-BE49-F238E27FC236}">
                    <a16:creationId xmlns:a16="http://schemas.microsoft.com/office/drawing/2014/main" id="{AA45E41D-A222-45B5-B183-287CB12BF9C0}"/>
                  </a:ext>
                </a:extLst>
              </p:cNvPr>
              <p:cNvSpPr>
                <a:spLocks noChangeArrowheads="1"/>
              </p:cNvSpPr>
              <p:nvPr/>
            </p:nvSpPr>
            <p:spPr bwMode="auto">
              <a:xfrm>
                <a:off x="2379" y="1282"/>
                <a:ext cx="75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Rectangle 165">
                <a:extLst>
                  <a:ext uri="{FF2B5EF4-FFF2-40B4-BE49-F238E27FC236}">
                    <a16:creationId xmlns:a16="http://schemas.microsoft.com/office/drawing/2014/main" id="{529141D1-9EDC-4D1A-A75D-5A57D889B510}"/>
                  </a:ext>
                </a:extLst>
              </p:cNvPr>
              <p:cNvSpPr>
                <a:spLocks noChangeArrowheads="1"/>
              </p:cNvSpPr>
              <p:nvPr/>
            </p:nvSpPr>
            <p:spPr bwMode="auto">
              <a:xfrm>
                <a:off x="3137" y="1293"/>
                <a:ext cx="4"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Rectangle 166">
                <a:extLst>
                  <a:ext uri="{FF2B5EF4-FFF2-40B4-BE49-F238E27FC236}">
                    <a16:creationId xmlns:a16="http://schemas.microsoft.com/office/drawing/2014/main" id="{C3C7EFC3-2BD4-49FB-8111-259D09027AB1}"/>
                  </a:ext>
                </a:extLst>
              </p:cNvPr>
              <p:cNvSpPr>
                <a:spLocks noChangeArrowheads="1"/>
              </p:cNvSpPr>
              <p:nvPr/>
            </p:nvSpPr>
            <p:spPr bwMode="auto">
              <a:xfrm>
                <a:off x="3130" y="1293"/>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Rectangle 167">
                <a:extLst>
                  <a:ext uri="{FF2B5EF4-FFF2-40B4-BE49-F238E27FC236}">
                    <a16:creationId xmlns:a16="http://schemas.microsoft.com/office/drawing/2014/main" id="{B954D598-CB6A-4133-94A5-2DABD90F1F50}"/>
                  </a:ext>
                </a:extLst>
              </p:cNvPr>
              <p:cNvSpPr>
                <a:spLocks noChangeArrowheads="1"/>
              </p:cNvSpPr>
              <p:nvPr/>
            </p:nvSpPr>
            <p:spPr bwMode="auto">
              <a:xfrm>
                <a:off x="3130"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Rectangle 168">
                <a:extLst>
                  <a:ext uri="{FF2B5EF4-FFF2-40B4-BE49-F238E27FC236}">
                    <a16:creationId xmlns:a16="http://schemas.microsoft.com/office/drawing/2014/main" id="{B5723685-55E9-403D-9D74-8040097FDCBE}"/>
                  </a:ext>
                </a:extLst>
              </p:cNvPr>
              <p:cNvSpPr>
                <a:spLocks noChangeArrowheads="1"/>
              </p:cNvSpPr>
              <p:nvPr/>
            </p:nvSpPr>
            <p:spPr bwMode="auto">
              <a:xfrm>
                <a:off x="3141"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Rectangle 169">
                <a:extLst>
                  <a:ext uri="{FF2B5EF4-FFF2-40B4-BE49-F238E27FC236}">
                    <a16:creationId xmlns:a16="http://schemas.microsoft.com/office/drawing/2014/main" id="{FC3ACC43-DB7D-490B-8165-66785D1A65C2}"/>
                  </a:ext>
                </a:extLst>
              </p:cNvPr>
              <p:cNvSpPr>
                <a:spLocks noChangeArrowheads="1"/>
              </p:cNvSpPr>
              <p:nvPr/>
            </p:nvSpPr>
            <p:spPr bwMode="auto">
              <a:xfrm>
                <a:off x="3141"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Rectangle 170">
                <a:extLst>
                  <a:ext uri="{FF2B5EF4-FFF2-40B4-BE49-F238E27FC236}">
                    <a16:creationId xmlns:a16="http://schemas.microsoft.com/office/drawing/2014/main" id="{346880DC-6D7B-4BD4-9C18-D2A3778605FD}"/>
                  </a:ext>
                </a:extLst>
              </p:cNvPr>
              <p:cNvSpPr>
                <a:spLocks noChangeArrowheads="1"/>
              </p:cNvSpPr>
              <p:nvPr/>
            </p:nvSpPr>
            <p:spPr bwMode="auto">
              <a:xfrm>
                <a:off x="3609"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Rectangle 171">
                <a:extLst>
                  <a:ext uri="{FF2B5EF4-FFF2-40B4-BE49-F238E27FC236}">
                    <a16:creationId xmlns:a16="http://schemas.microsoft.com/office/drawing/2014/main" id="{1A088F11-869F-436D-A40D-F3B0BF69E1AB}"/>
                  </a:ext>
                </a:extLst>
              </p:cNvPr>
              <p:cNvSpPr>
                <a:spLocks noChangeArrowheads="1"/>
              </p:cNvSpPr>
              <p:nvPr/>
            </p:nvSpPr>
            <p:spPr bwMode="auto">
              <a:xfrm>
                <a:off x="3632" y="128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Rectangle 172">
                <a:extLst>
                  <a:ext uri="{FF2B5EF4-FFF2-40B4-BE49-F238E27FC236}">
                    <a16:creationId xmlns:a16="http://schemas.microsoft.com/office/drawing/2014/main" id="{B1A2C5D9-E1E6-4A5A-8D80-C490F09D5D27}"/>
                  </a:ext>
                </a:extLst>
              </p:cNvPr>
              <p:cNvSpPr>
                <a:spLocks noChangeArrowheads="1"/>
              </p:cNvSpPr>
              <p:nvPr/>
            </p:nvSpPr>
            <p:spPr bwMode="auto">
              <a:xfrm>
                <a:off x="3632" y="1286"/>
                <a:ext cx="678" cy="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Rectangle 173">
                <a:extLst>
                  <a:ext uri="{FF2B5EF4-FFF2-40B4-BE49-F238E27FC236}">
                    <a16:creationId xmlns:a16="http://schemas.microsoft.com/office/drawing/2014/main" id="{78495ACF-26E6-49C1-AA13-8B900AD14584}"/>
                  </a:ext>
                </a:extLst>
              </p:cNvPr>
              <p:cNvSpPr>
                <a:spLocks noChangeArrowheads="1"/>
              </p:cNvSpPr>
              <p:nvPr/>
            </p:nvSpPr>
            <p:spPr bwMode="auto">
              <a:xfrm>
                <a:off x="4310" y="1282"/>
                <a:ext cx="4" cy="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Rectangle 174">
                <a:extLst>
                  <a:ext uri="{FF2B5EF4-FFF2-40B4-BE49-F238E27FC236}">
                    <a16:creationId xmlns:a16="http://schemas.microsoft.com/office/drawing/2014/main" id="{9BE07871-3F95-4BD9-B417-03CB72BDCC76}"/>
                  </a:ext>
                </a:extLst>
              </p:cNvPr>
              <p:cNvSpPr>
                <a:spLocks noChangeArrowheads="1"/>
              </p:cNvSpPr>
              <p:nvPr/>
            </p:nvSpPr>
            <p:spPr bwMode="auto">
              <a:xfrm>
                <a:off x="138"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Rectangle 175">
                <a:extLst>
                  <a:ext uri="{FF2B5EF4-FFF2-40B4-BE49-F238E27FC236}">
                    <a16:creationId xmlns:a16="http://schemas.microsoft.com/office/drawing/2014/main" id="{E6211DF5-3B0A-41FE-A83C-451E68C2651A}"/>
                  </a:ext>
                </a:extLst>
              </p:cNvPr>
              <p:cNvSpPr>
                <a:spLocks noChangeArrowheads="1"/>
              </p:cNvSpPr>
              <p:nvPr/>
            </p:nvSpPr>
            <p:spPr bwMode="auto">
              <a:xfrm>
                <a:off x="1034"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Rectangle 176">
                <a:extLst>
                  <a:ext uri="{FF2B5EF4-FFF2-40B4-BE49-F238E27FC236}">
                    <a16:creationId xmlns:a16="http://schemas.microsoft.com/office/drawing/2014/main" id="{2BEC672F-1FDA-4D44-B4BD-78FFB20911EC}"/>
                  </a:ext>
                </a:extLst>
              </p:cNvPr>
              <p:cNvSpPr>
                <a:spLocks noChangeArrowheads="1"/>
              </p:cNvSpPr>
              <p:nvPr/>
            </p:nvSpPr>
            <p:spPr bwMode="auto">
              <a:xfrm>
                <a:off x="1877" y="1294"/>
                <a:ext cx="8"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Rectangle 177">
                <a:extLst>
                  <a:ext uri="{FF2B5EF4-FFF2-40B4-BE49-F238E27FC236}">
                    <a16:creationId xmlns:a16="http://schemas.microsoft.com/office/drawing/2014/main" id="{F414A54A-100E-4C89-83ED-068B8CA36736}"/>
                  </a:ext>
                </a:extLst>
              </p:cNvPr>
              <p:cNvSpPr>
                <a:spLocks noChangeArrowheads="1"/>
              </p:cNvSpPr>
              <p:nvPr/>
            </p:nvSpPr>
            <p:spPr bwMode="auto">
              <a:xfrm>
                <a:off x="2356"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Rectangle 178">
                <a:extLst>
                  <a:ext uri="{FF2B5EF4-FFF2-40B4-BE49-F238E27FC236}">
                    <a16:creationId xmlns:a16="http://schemas.microsoft.com/office/drawing/2014/main" id="{5CD3421B-E62F-476A-8CD1-A0BD889AC71D}"/>
                  </a:ext>
                </a:extLst>
              </p:cNvPr>
              <p:cNvSpPr>
                <a:spLocks noChangeArrowheads="1"/>
              </p:cNvSpPr>
              <p:nvPr/>
            </p:nvSpPr>
            <p:spPr bwMode="auto">
              <a:xfrm>
                <a:off x="3130"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Rectangle 179">
                <a:extLst>
                  <a:ext uri="{FF2B5EF4-FFF2-40B4-BE49-F238E27FC236}">
                    <a16:creationId xmlns:a16="http://schemas.microsoft.com/office/drawing/2014/main" id="{DE72B95E-658A-4B90-B795-70B1CF7B2A26}"/>
                  </a:ext>
                </a:extLst>
              </p:cNvPr>
              <p:cNvSpPr>
                <a:spLocks noChangeArrowheads="1"/>
              </p:cNvSpPr>
              <p:nvPr/>
            </p:nvSpPr>
            <p:spPr bwMode="auto">
              <a:xfrm>
                <a:off x="3609"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Rectangle 180">
                <a:extLst>
                  <a:ext uri="{FF2B5EF4-FFF2-40B4-BE49-F238E27FC236}">
                    <a16:creationId xmlns:a16="http://schemas.microsoft.com/office/drawing/2014/main" id="{0CA6A345-FF07-484A-99F3-A10EF03D1C27}"/>
                  </a:ext>
                </a:extLst>
              </p:cNvPr>
              <p:cNvSpPr>
                <a:spLocks noChangeArrowheads="1"/>
              </p:cNvSpPr>
              <p:nvPr/>
            </p:nvSpPr>
            <p:spPr bwMode="auto">
              <a:xfrm>
                <a:off x="4310" y="129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Rectangle 181">
                <a:extLst>
                  <a:ext uri="{FF2B5EF4-FFF2-40B4-BE49-F238E27FC236}">
                    <a16:creationId xmlns:a16="http://schemas.microsoft.com/office/drawing/2014/main" id="{73CD4CB2-4B9A-4CA4-96F0-83B06DAA6F61}"/>
                  </a:ext>
                </a:extLst>
              </p:cNvPr>
              <p:cNvSpPr>
                <a:spLocks noChangeArrowheads="1"/>
              </p:cNvSpPr>
              <p:nvPr/>
            </p:nvSpPr>
            <p:spPr bwMode="auto">
              <a:xfrm>
                <a:off x="183" y="163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812" name="Rectangle 182">
                <a:extLst>
                  <a:ext uri="{FF2B5EF4-FFF2-40B4-BE49-F238E27FC236}">
                    <a16:creationId xmlns:a16="http://schemas.microsoft.com/office/drawing/2014/main" id="{D02AF442-006F-4594-A5DF-3166311E9B45}"/>
                  </a:ext>
                </a:extLst>
              </p:cNvPr>
              <p:cNvSpPr>
                <a:spLocks noChangeArrowheads="1"/>
              </p:cNvSpPr>
              <p:nvPr/>
            </p:nvSpPr>
            <p:spPr bwMode="auto">
              <a:xfrm>
                <a:off x="245" y="16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3" name="Rectangle 183">
                <a:extLst>
                  <a:ext uri="{FF2B5EF4-FFF2-40B4-BE49-F238E27FC236}">
                    <a16:creationId xmlns:a16="http://schemas.microsoft.com/office/drawing/2014/main" id="{613F8743-E5A3-41DB-81D7-68A196227183}"/>
                  </a:ext>
                </a:extLst>
              </p:cNvPr>
              <p:cNvSpPr>
                <a:spLocks noChangeArrowheads="1"/>
              </p:cNvSpPr>
              <p:nvPr/>
            </p:nvSpPr>
            <p:spPr bwMode="auto">
              <a:xfrm>
                <a:off x="183" y="170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4" name="Rectangle 184">
                <a:extLst>
                  <a:ext uri="{FF2B5EF4-FFF2-40B4-BE49-F238E27FC236}">
                    <a16:creationId xmlns:a16="http://schemas.microsoft.com/office/drawing/2014/main" id="{968BD4AB-4017-4C6A-9D6F-F702D6FA7B15}"/>
                  </a:ext>
                </a:extLst>
              </p:cNvPr>
              <p:cNvSpPr>
                <a:spLocks noChangeArrowheads="1"/>
              </p:cNvSpPr>
              <p:nvPr/>
            </p:nvSpPr>
            <p:spPr bwMode="auto">
              <a:xfrm>
                <a:off x="183" y="17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5" name="Rectangle 185">
                <a:extLst>
                  <a:ext uri="{FF2B5EF4-FFF2-40B4-BE49-F238E27FC236}">
                    <a16:creationId xmlns:a16="http://schemas.microsoft.com/office/drawing/2014/main" id="{2DCDB3C0-7E96-4027-A96C-D1237A57441B}"/>
                  </a:ext>
                </a:extLst>
              </p:cNvPr>
              <p:cNvSpPr>
                <a:spLocks noChangeArrowheads="1"/>
              </p:cNvSpPr>
              <p:nvPr/>
            </p:nvSpPr>
            <p:spPr bwMode="auto">
              <a:xfrm>
                <a:off x="1270" y="1596"/>
                <a:ext cx="4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1816" name="Rectangle 186">
                <a:extLst>
                  <a:ext uri="{FF2B5EF4-FFF2-40B4-BE49-F238E27FC236}">
                    <a16:creationId xmlns:a16="http://schemas.microsoft.com/office/drawing/2014/main" id="{0562DFF0-EE55-45E7-B76B-16A09878ABBA}"/>
                  </a:ext>
                </a:extLst>
              </p:cNvPr>
              <p:cNvSpPr>
                <a:spLocks noChangeArrowheads="1"/>
              </p:cNvSpPr>
              <p:nvPr/>
            </p:nvSpPr>
            <p:spPr bwMode="auto">
              <a:xfrm>
                <a:off x="168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7" name="Rectangle 187">
                <a:extLst>
                  <a:ext uri="{FF2B5EF4-FFF2-40B4-BE49-F238E27FC236}">
                    <a16:creationId xmlns:a16="http://schemas.microsoft.com/office/drawing/2014/main" id="{0062E800-B957-42DD-A7B6-8878A16BEBA6}"/>
                  </a:ext>
                </a:extLst>
              </p:cNvPr>
              <p:cNvSpPr>
                <a:spLocks noChangeArrowheads="1"/>
              </p:cNvSpPr>
              <p:nvPr/>
            </p:nvSpPr>
            <p:spPr bwMode="auto">
              <a:xfrm>
                <a:off x="1270" y="1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18" name="Rectangle 188">
                <a:extLst>
                  <a:ext uri="{FF2B5EF4-FFF2-40B4-BE49-F238E27FC236}">
                    <a16:creationId xmlns:a16="http://schemas.microsoft.com/office/drawing/2014/main" id="{4D62DDB2-BB1C-4936-8FD2-094C948CFD30}"/>
                  </a:ext>
                </a:extLst>
              </p:cNvPr>
              <p:cNvSpPr>
                <a:spLocks noChangeArrowheads="1"/>
              </p:cNvSpPr>
              <p:nvPr/>
            </p:nvSpPr>
            <p:spPr bwMode="auto">
              <a:xfrm>
                <a:off x="165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9" name="Rectangle 189">
                <a:extLst>
                  <a:ext uri="{FF2B5EF4-FFF2-40B4-BE49-F238E27FC236}">
                    <a16:creationId xmlns:a16="http://schemas.microsoft.com/office/drawing/2014/main" id="{0C38A5FA-8228-48C0-88D2-2F2DE793E351}"/>
                  </a:ext>
                </a:extLst>
              </p:cNvPr>
              <p:cNvSpPr>
                <a:spLocks noChangeArrowheads="1"/>
              </p:cNvSpPr>
              <p:nvPr/>
            </p:nvSpPr>
            <p:spPr bwMode="auto">
              <a:xfrm>
                <a:off x="1270" y="1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20" name="Rectangle 190">
                <a:extLst>
                  <a:ext uri="{FF2B5EF4-FFF2-40B4-BE49-F238E27FC236}">
                    <a16:creationId xmlns:a16="http://schemas.microsoft.com/office/drawing/2014/main" id="{A18F9A28-3091-4E4D-ACD8-6E317C380DCE}"/>
                  </a:ext>
                </a:extLst>
              </p:cNvPr>
              <p:cNvSpPr>
                <a:spLocks noChangeArrowheads="1"/>
              </p:cNvSpPr>
              <p:nvPr/>
            </p:nvSpPr>
            <p:spPr bwMode="auto">
              <a:xfrm>
                <a:off x="1657"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21" name="Rectangle 191">
                <a:extLst>
                  <a:ext uri="{FF2B5EF4-FFF2-40B4-BE49-F238E27FC236}">
                    <a16:creationId xmlns:a16="http://schemas.microsoft.com/office/drawing/2014/main" id="{B18A1AAE-6D1B-4641-B602-2EFD3D107128}"/>
                  </a:ext>
                </a:extLst>
              </p:cNvPr>
              <p:cNvSpPr>
                <a:spLocks noChangeArrowheads="1"/>
              </p:cNvSpPr>
              <p:nvPr/>
            </p:nvSpPr>
            <p:spPr bwMode="auto">
              <a:xfrm>
                <a:off x="1270"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22" name="Rectangle 192">
                <a:extLst>
                  <a:ext uri="{FF2B5EF4-FFF2-40B4-BE49-F238E27FC236}">
                    <a16:creationId xmlns:a16="http://schemas.microsoft.com/office/drawing/2014/main" id="{EDC84F54-9E44-416B-B015-2CA93ABC685A}"/>
                  </a:ext>
                </a:extLst>
              </p:cNvPr>
              <p:cNvSpPr>
                <a:spLocks noChangeArrowheads="1"/>
              </p:cNvSpPr>
              <p:nvPr/>
            </p:nvSpPr>
            <p:spPr bwMode="auto">
              <a:xfrm>
                <a:off x="1657"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23" name="Rectangle 193">
                <a:extLst>
                  <a:ext uri="{FF2B5EF4-FFF2-40B4-BE49-F238E27FC236}">
                    <a16:creationId xmlns:a16="http://schemas.microsoft.com/office/drawing/2014/main" id="{C10E6BFE-F637-4841-813C-3B3899E4FE07}"/>
                  </a:ext>
                </a:extLst>
              </p:cNvPr>
              <p:cNvSpPr>
                <a:spLocks noChangeArrowheads="1"/>
              </p:cNvSpPr>
              <p:nvPr/>
            </p:nvSpPr>
            <p:spPr bwMode="auto">
              <a:xfrm>
                <a:off x="1883"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Rectangle 194">
                <a:extLst>
                  <a:ext uri="{FF2B5EF4-FFF2-40B4-BE49-F238E27FC236}">
                    <a16:creationId xmlns:a16="http://schemas.microsoft.com/office/drawing/2014/main" id="{A6B412A4-6531-4C4D-BE13-8C4DA3D922C7}"/>
                  </a:ext>
                </a:extLst>
              </p:cNvPr>
              <p:cNvSpPr>
                <a:spLocks noChangeArrowheads="1"/>
              </p:cNvSpPr>
              <p:nvPr/>
            </p:nvSpPr>
            <p:spPr bwMode="auto">
              <a:xfrm>
                <a:off x="2326"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Rectangle 195">
                <a:extLst>
                  <a:ext uri="{FF2B5EF4-FFF2-40B4-BE49-F238E27FC236}">
                    <a16:creationId xmlns:a16="http://schemas.microsoft.com/office/drawing/2014/main" id="{57C2E259-7142-409D-BB67-7CC014BDB270}"/>
                  </a:ext>
                </a:extLst>
              </p:cNvPr>
              <p:cNvSpPr>
                <a:spLocks noChangeArrowheads="1"/>
              </p:cNvSpPr>
              <p:nvPr/>
            </p:nvSpPr>
            <p:spPr bwMode="auto">
              <a:xfrm>
                <a:off x="1883" y="1809"/>
                <a:ext cx="47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Rectangle 196">
                <a:extLst>
                  <a:ext uri="{FF2B5EF4-FFF2-40B4-BE49-F238E27FC236}">
                    <a16:creationId xmlns:a16="http://schemas.microsoft.com/office/drawing/2014/main" id="{1DA8B0B0-E314-4BA6-8CAA-59696FBC1179}"/>
                  </a:ext>
                </a:extLst>
              </p:cNvPr>
              <p:cNvSpPr>
                <a:spLocks noChangeArrowheads="1"/>
              </p:cNvSpPr>
              <p:nvPr/>
            </p:nvSpPr>
            <p:spPr bwMode="auto">
              <a:xfrm>
                <a:off x="1923" y="1596"/>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Rectangle 197">
                <a:extLst>
                  <a:ext uri="{FF2B5EF4-FFF2-40B4-BE49-F238E27FC236}">
                    <a16:creationId xmlns:a16="http://schemas.microsoft.com/office/drawing/2014/main" id="{551EBAC8-13A3-4641-B28F-DF63B9CD7D93}"/>
                  </a:ext>
                </a:extLst>
              </p:cNvPr>
              <p:cNvSpPr>
                <a:spLocks noChangeArrowheads="1"/>
              </p:cNvSpPr>
              <p:nvPr/>
            </p:nvSpPr>
            <p:spPr bwMode="auto">
              <a:xfrm>
                <a:off x="1954"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828" name="Rectangle 198">
                <a:extLst>
                  <a:ext uri="{FF2B5EF4-FFF2-40B4-BE49-F238E27FC236}">
                    <a16:creationId xmlns:a16="http://schemas.microsoft.com/office/drawing/2014/main" id="{0FCE1F53-6710-441B-B172-617C181C686D}"/>
                  </a:ext>
                </a:extLst>
              </p:cNvPr>
              <p:cNvSpPr>
                <a:spLocks noChangeArrowheads="1"/>
              </p:cNvSpPr>
              <p:nvPr/>
            </p:nvSpPr>
            <p:spPr bwMode="auto">
              <a:xfrm>
                <a:off x="2017"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829" name="Rectangle 199">
                <a:extLst>
                  <a:ext uri="{FF2B5EF4-FFF2-40B4-BE49-F238E27FC236}">
                    <a16:creationId xmlns:a16="http://schemas.microsoft.com/office/drawing/2014/main" id="{A9BC4B99-0E66-4B75-84EB-82FA1F7D270D}"/>
                  </a:ext>
                </a:extLst>
              </p:cNvPr>
              <p:cNvSpPr>
                <a:spLocks noChangeArrowheads="1"/>
              </p:cNvSpPr>
              <p:nvPr/>
            </p:nvSpPr>
            <p:spPr bwMode="auto">
              <a:xfrm>
                <a:off x="2103"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830" name="Rectangle 200">
                <a:extLst>
                  <a:ext uri="{FF2B5EF4-FFF2-40B4-BE49-F238E27FC236}">
                    <a16:creationId xmlns:a16="http://schemas.microsoft.com/office/drawing/2014/main" id="{0463C7A8-746A-4EEE-9E07-6F4A702F12E2}"/>
                  </a:ext>
                </a:extLst>
              </p:cNvPr>
              <p:cNvSpPr>
                <a:spLocks noChangeArrowheads="1"/>
              </p:cNvSpPr>
              <p:nvPr/>
            </p:nvSpPr>
            <p:spPr bwMode="auto">
              <a:xfrm>
                <a:off x="229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31" name="Rectangle 201">
                <a:extLst>
                  <a:ext uri="{FF2B5EF4-FFF2-40B4-BE49-F238E27FC236}">
                    <a16:creationId xmlns:a16="http://schemas.microsoft.com/office/drawing/2014/main" id="{CA9AB13C-5071-4119-AC3C-85DCA3B77123}"/>
                  </a:ext>
                </a:extLst>
              </p:cNvPr>
              <p:cNvSpPr>
                <a:spLocks noChangeArrowheads="1"/>
              </p:cNvSpPr>
              <p:nvPr/>
            </p:nvSpPr>
            <p:spPr bwMode="auto">
              <a:xfrm>
                <a:off x="1923" y="1666"/>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Rectangle 202">
                <a:extLst>
                  <a:ext uri="{FF2B5EF4-FFF2-40B4-BE49-F238E27FC236}">
                    <a16:creationId xmlns:a16="http://schemas.microsoft.com/office/drawing/2014/main" id="{90BBAE1A-1061-4616-BFE9-55B07612346C}"/>
                  </a:ext>
                </a:extLst>
              </p:cNvPr>
              <p:cNvSpPr>
                <a:spLocks noChangeArrowheads="1"/>
              </p:cNvSpPr>
              <p:nvPr/>
            </p:nvSpPr>
            <p:spPr bwMode="auto">
              <a:xfrm>
                <a:off x="212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33" name="Rectangle 203">
                <a:extLst>
                  <a:ext uri="{FF2B5EF4-FFF2-40B4-BE49-F238E27FC236}">
                    <a16:creationId xmlns:a16="http://schemas.microsoft.com/office/drawing/2014/main" id="{B940188A-1B0C-41D3-8C38-BDC05818B863}"/>
                  </a:ext>
                </a:extLst>
              </p:cNvPr>
              <p:cNvSpPr>
                <a:spLocks noChangeArrowheads="1"/>
              </p:cNvSpPr>
              <p:nvPr/>
            </p:nvSpPr>
            <p:spPr bwMode="auto">
              <a:xfrm>
                <a:off x="1923" y="1738"/>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Rectangle 204">
                <a:extLst>
                  <a:ext uri="{FF2B5EF4-FFF2-40B4-BE49-F238E27FC236}">
                    <a16:creationId xmlns:a16="http://schemas.microsoft.com/office/drawing/2014/main" id="{118616B1-CF4D-47CD-BA69-818AA2285266}"/>
                  </a:ext>
                </a:extLst>
              </p:cNvPr>
              <p:cNvSpPr>
                <a:spLocks noChangeArrowheads="1"/>
              </p:cNvSpPr>
              <p:nvPr/>
            </p:nvSpPr>
            <p:spPr bwMode="auto">
              <a:xfrm>
                <a:off x="2109"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grpSp>
        <p:grpSp>
          <p:nvGrpSpPr>
            <p:cNvPr id="6" name="Group 406">
              <a:extLst>
                <a:ext uri="{FF2B5EF4-FFF2-40B4-BE49-F238E27FC236}">
                  <a16:creationId xmlns:a16="http://schemas.microsoft.com/office/drawing/2014/main" id="{37DD8D65-135E-41FD-B758-5720B7A28A6A}"/>
                </a:ext>
              </a:extLst>
            </p:cNvPr>
            <p:cNvGrpSpPr>
              <a:grpSpLocks/>
            </p:cNvGrpSpPr>
            <p:nvPr/>
          </p:nvGrpSpPr>
          <p:grpSpPr bwMode="auto">
            <a:xfrm>
              <a:off x="138" y="1578"/>
              <a:ext cx="4176" cy="936"/>
              <a:chOff x="138" y="1578"/>
              <a:chExt cx="4176" cy="936"/>
            </a:xfrm>
          </p:grpSpPr>
          <p:sp>
            <p:nvSpPr>
              <p:cNvPr id="1435" name="Rectangle 206">
                <a:extLst>
                  <a:ext uri="{FF2B5EF4-FFF2-40B4-BE49-F238E27FC236}">
                    <a16:creationId xmlns:a16="http://schemas.microsoft.com/office/drawing/2014/main" id="{94B786ED-5C76-45CD-96A7-0A252282C885}"/>
                  </a:ext>
                </a:extLst>
              </p:cNvPr>
              <p:cNvSpPr>
                <a:spLocks noChangeArrowheads="1"/>
              </p:cNvSpPr>
              <p:nvPr/>
            </p:nvSpPr>
            <p:spPr bwMode="auto">
              <a:xfrm>
                <a:off x="2140"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6" name="Rectangle 207">
                <a:extLst>
                  <a:ext uri="{FF2B5EF4-FFF2-40B4-BE49-F238E27FC236}">
                    <a16:creationId xmlns:a16="http://schemas.microsoft.com/office/drawing/2014/main" id="{725E75EB-F549-4061-B4F2-12ED8FFAED6A}"/>
                  </a:ext>
                </a:extLst>
              </p:cNvPr>
              <p:cNvSpPr>
                <a:spLocks noChangeArrowheads="1"/>
              </p:cNvSpPr>
              <p:nvPr/>
            </p:nvSpPr>
            <p:spPr bwMode="auto">
              <a:xfrm>
                <a:off x="2109" y="1778"/>
                <a:ext cx="31" cy="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Rectangle 208">
                <a:extLst>
                  <a:ext uri="{FF2B5EF4-FFF2-40B4-BE49-F238E27FC236}">
                    <a16:creationId xmlns:a16="http://schemas.microsoft.com/office/drawing/2014/main" id="{979E7E1F-56C4-4665-82E0-03111ECA87B7}"/>
                  </a:ext>
                </a:extLst>
              </p:cNvPr>
              <p:cNvSpPr>
                <a:spLocks noChangeArrowheads="1"/>
              </p:cNvSpPr>
              <p:nvPr/>
            </p:nvSpPr>
            <p:spPr bwMode="auto">
              <a:xfrm>
                <a:off x="2557"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38" name="Rectangle 209">
                <a:extLst>
                  <a:ext uri="{FF2B5EF4-FFF2-40B4-BE49-F238E27FC236}">
                    <a16:creationId xmlns:a16="http://schemas.microsoft.com/office/drawing/2014/main" id="{946D2A34-5FFC-4E23-95E4-2576502007AA}"/>
                  </a:ext>
                </a:extLst>
              </p:cNvPr>
              <p:cNvSpPr>
                <a:spLocks noChangeArrowheads="1"/>
              </p:cNvSpPr>
              <p:nvPr/>
            </p:nvSpPr>
            <p:spPr bwMode="auto">
              <a:xfrm>
                <a:off x="2712"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9" name="Rectangle 210">
                <a:extLst>
                  <a:ext uri="{FF2B5EF4-FFF2-40B4-BE49-F238E27FC236}">
                    <a16:creationId xmlns:a16="http://schemas.microsoft.com/office/drawing/2014/main" id="{CDB134AE-BCDB-4E4F-9206-2DF3F06A02A3}"/>
                  </a:ext>
                </a:extLst>
              </p:cNvPr>
              <p:cNvSpPr>
                <a:spLocks noChangeArrowheads="1"/>
              </p:cNvSpPr>
              <p:nvPr/>
            </p:nvSpPr>
            <p:spPr bwMode="auto">
              <a:xfrm>
                <a:off x="277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0" name="Rectangle 211">
                <a:extLst>
                  <a:ext uri="{FF2B5EF4-FFF2-40B4-BE49-F238E27FC236}">
                    <a16:creationId xmlns:a16="http://schemas.microsoft.com/office/drawing/2014/main" id="{AA891DE1-F183-4B3C-952B-3D5B0E128D4B}"/>
                  </a:ext>
                </a:extLst>
              </p:cNvPr>
              <p:cNvSpPr>
                <a:spLocks noChangeArrowheads="1"/>
              </p:cNvSpPr>
              <p:nvPr/>
            </p:nvSpPr>
            <p:spPr bwMode="auto">
              <a:xfrm>
                <a:off x="2789"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41" name="Rectangle 212">
                <a:extLst>
                  <a:ext uri="{FF2B5EF4-FFF2-40B4-BE49-F238E27FC236}">
                    <a16:creationId xmlns:a16="http://schemas.microsoft.com/office/drawing/2014/main" id="{F292AACF-35F3-484E-A092-A2F893ED3CE5}"/>
                  </a:ext>
                </a:extLst>
              </p:cNvPr>
              <p:cNvSpPr>
                <a:spLocks noChangeArrowheads="1"/>
              </p:cNvSpPr>
              <p:nvPr/>
            </p:nvSpPr>
            <p:spPr bwMode="auto">
              <a:xfrm>
                <a:off x="2944"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2" name="Rectangle 213">
                <a:extLst>
                  <a:ext uri="{FF2B5EF4-FFF2-40B4-BE49-F238E27FC236}">
                    <a16:creationId xmlns:a16="http://schemas.microsoft.com/office/drawing/2014/main" id="{4AEA4017-B5A8-42F9-B1E5-37B8CD0F133C}"/>
                  </a:ext>
                </a:extLst>
              </p:cNvPr>
              <p:cNvSpPr>
                <a:spLocks noChangeArrowheads="1"/>
              </p:cNvSpPr>
              <p:nvPr/>
            </p:nvSpPr>
            <p:spPr bwMode="auto">
              <a:xfrm>
                <a:off x="2557" y="1636"/>
                <a:ext cx="15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Rectangle 214">
                <a:extLst>
                  <a:ext uri="{FF2B5EF4-FFF2-40B4-BE49-F238E27FC236}">
                    <a16:creationId xmlns:a16="http://schemas.microsoft.com/office/drawing/2014/main" id="{DA07AEF7-73A3-4D4C-88E9-AE2734DF8669}"/>
                  </a:ext>
                </a:extLst>
              </p:cNvPr>
              <p:cNvSpPr>
                <a:spLocks noChangeArrowheads="1"/>
              </p:cNvSpPr>
              <p:nvPr/>
            </p:nvSpPr>
            <p:spPr bwMode="auto">
              <a:xfrm>
                <a:off x="2775" y="1636"/>
                <a:ext cx="169"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Rectangle 215">
                <a:extLst>
                  <a:ext uri="{FF2B5EF4-FFF2-40B4-BE49-F238E27FC236}">
                    <a16:creationId xmlns:a16="http://schemas.microsoft.com/office/drawing/2014/main" id="{9C49286E-DE0D-4150-AAF5-2C3D6BEE9FF7}"/>
                  </a:ext>
                </a:extLst>
              </p:cNvPr>
              <p:cNvSpPr>
                <a:spLocks noChangeArrowheads="1"/>
              </p:cNvSpPr>
              <p:nvPr/>
            </p:nvSpPr>
            <p:spPr bwMode="auto">
              <a:xfrm>
                <a:off x="2557" y="1667"/>
                <a:ext cx="1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a:t>
                </a:r>
                <a:endParaRPr kumimoji="0" lang="en-US" altLang="en-US" sz="1800" b="0" i="0" u="none" strike="noStrike" cap="none" normalizeH="0" baseline="0">
                  <a:ln>
                    <a:noFill/>
                  </a:ln>
                  <a:solidFill>
                    <a:schemeClr val="tx1"/>
                  </a:solidFill>
                  <a:effectLst/>
                </a:endParaRPr>
              </a:p>
            </p:txBody>
          </p:sp>
          <p:sp>
            <p:nvSpPr>
              <p:cNvPr id="1445" name="Rectangle 216">
                <a:extLst>
                  <a:ext uri="{FF2B5EF4-FFF2-40B4-BE49-F238E27FC236}">
                    <a16:creationId xmlns:a16="http://schemas.microsoft.com/office/drawing/2014/main" id="{5720CC9F-4A04-4FF6-916C-6A4351175A9F}"/>
                  </a:ext>
                </a:extLst>
              </p:cNvPr>
              <p:cNvSpPr>
                <a:spLocks noChangeArrowheads="1"/>
              </p:cNvSpPr>
              <p:nvPr/>
            </p:nvSpPr>
            <p:spPr bwMode="auto">
              <a:xfrm>
                <a:off x="2682" y="1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sp>
            <p:nvSpPr>
              <p:cNvPr id="1446" name="Rectangle 217">
                <a:extLst>
                  <a:ext uri="{FF2B5EF4-FFF2-40B4-BE49-F238E27FC236}">
                    <a16:creationId xmlns:a16="http://schemas.microsoft.com/office/drawing/2014/main" id="{CEAED14C-E428-4DBB-A2C7-15E64F66B2F2}"/>
                  </a:ext>
                </a:extLst>
              </p:cNvPr>
              <p:cNvSpPr>
                <a:spLocks noChangeArrowheads="1"/>
              </p:cNvSpPr>
              <p:nvPr/>
            </p:nvSpPr>
            <p:spPr bwMode="auto">
              <a:xfrm>
                <a:off x="2712" y="1667"/>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7" name="Rectangle 218">
                <a:extLst>
                  <a:ext uri="{FF2B5EF4-FFF2-40B4-BE49-F238E27FC236}">
                    <a16:creationId xmlns:a16="http://schemas.microsoft.com/office/drawing/2014/main" id="{DB43B506-A34D-41E9-A8B1-A669EAE22449}"/>
                  </a:ext>
                </a:extLst>
              </p:cNvPr>
              <p:cNvSpPr>
                <a:spLocks noChangeArrowheads="1"/>
              </p:cNvSpPr>
              <p:nvPr/>
            </p:nvSpPr>
            <p:spPr bwMode="auto">
              <a:xfrm>
                <a:off x="2789" y="166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48" name="Rectangle 219">
                <a:extLst>
                  <a:ext uri="{FF2B5EF4-FFF2-40B4-BE49-F238E27FC236}">
                    <a16:creationId xmlns:a16="http://schemas.microsoft.com/office/drawing/2014/main" id="{360B1589-F670-46CE-9436-4E2ADC3CB984}"/>
                  </a:ext>
                </a:extLst>
              </p:cNvPr>
              <p:cNvSpPr>
                <a:spLocks noChangeArrowheads="1"/>
              </p:cNvSpPr>
              <p:nvPr/>
            </p:nvSpPr>
            <p:spPr bwMode="auto">
              <a:xfrm>
                <a:off x="294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9" name="Rectangle 220">
                <a:extLst>
                  <a:ext uri="{FF2B5EF4-FFF2-40B4-BE49-F238E27FC236}">
                    <a16:creationId xmlns:a16="http://schemas.microsoft.com/office/drawing/2014/main" id="{91803633-4F36-4C2E-99D2-85DF9AEE0F35}"/>
                  </a:ext>
                </a:extLst>
              </p:cNvPr>
              <p:cNvSpPr>
                <a:spLocks noChangeArrowheads="1"/>
              </p:cNvSpPr>
              <p:nvPr/>
            </p:nvSpPr>
            <p:spPr bwMode="auto">
              <a:xfrm>
                <a:off x="2959"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0" name="Rectangle 221">
                <a:extLst>
                  <a:ext uri="{FF2B5EF4-FFF2-40B4-BE49-F238E27FC236}">
                    <a16:creationId xmlns:a16="http://schemas.microsoft.com/office/drawing/2014/main" id="{25A15468-7E2B-48F4-A869-DF6CE093EC2E}"/>
                  </a:ext>
                </a:extLst>
              </p:cNvPr>
              <p:cNvSpPr>
                <a:spLocks noChangeArrowheads="1"/>
              </p:cNvSpPr>
              <p:nvPr/>
            </p:nvSpPr>
            <p:spPr bwMode="auto">
              <a:xfrm>
                <a:off x="2557" y="1706"/>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Rectangle 222">
                <a:extLst>
                  <a:ext uri="{FF2B5EF4-FFF2-40B4-BE49-F238E27FC236}">
                    <a16:creationId xmlns:a16="http://schemas.microsoft.com/office/drawing/2014/main" id="{20D0A05E-93FD-43D5-A0C2-78EA714970A9}"/>
                  </a:ext>
                </a:extLst>
              </p:cNvPr>
              <p:cNvSpPr>
                <a:spLocks noChangeArrowheads="1"/>
              </p:cNvSpPr>
              <p:nvPr/>
            </p:nvSpPr>
            <p:spPr bwMode="auto">
              <a:xfrm>
                <a:off x="2557" y="1738"/>
                <a:ext cx="42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1452" name="Rectangle 223">
                <a:extLst>
                  <a:ext uri="{FF2B5EF4-FFF2-40B4-BE49-F238E27FC236}">
                    <a16:creationId xmlns:a16="http://schemas.microsoft.com/office/drawing/2014/main" id="{5C3AC136-2040-49F0-B462-FD737C468041}"/>
                  </a:ext>
                </a:extLst>
              </p:cNvPr>
              <p:cNvSpPr>
                <a:spLocks noChangeArrowheads="1"/>
              </p:cNvSpPr>
              <p:nvPr/>
            </p:nvSpPr>
            <p:spPr bwMode="auto">
              <a:xfrm>
                <a:off x="2960"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3" name="Rectangle 224">
                <a:extLst>
                  <a:ext uri="{FF2B5EF4-FFF2-40B4-BE49-F238E27FC236}">
                    <a16:creationId xmlns:a16="http://schemas.microsoft.com/office/drawing/2014/main" id="{98E95D2B-9F01-48C0-AB86-064831906809}"/>
                  </a:ext>
                </a:extLst>
              </p:cNvPr>
              <p:cNvSpPr>
                <a:spLocks noChangeArrowheads="1"/>
              </p:cNvSpPr>
              <p:nvPr/>
            </p:nvSpPr>
            <p:spPr bwMode="auto">
              <a:xfrm>
                <a:off x="2975"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4" name="Rectangle 225">
                <a:extLst>
                  <a:ext uri="{FF2B5EF4-FFF2-40B4-BE49-F238E27FC236}">
                    <a16:creationId xmlns:a16="http://schemas.microsoft.com/office/drawing/2014/main" id="{1058518A-43AA-4717-B386-5761D72AD081}"/>
                  </a:ext>
                </a:extLst>
              </p:cNvPr>
              <p:cNvSpPr>
                <a:spLocks noChangeArrowheads="1"/>
              </p:cNvSpPr>
              <p:nvPr/>
            </p:nvSpPr>
            <p:spPr bwMode="auto">
              <a:xfrm>
                <a:off x="2557"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55" name="Rectangle 226">
                <a:extLst>
                  <a:ext uri="{FF2B5EF4-FFF2-40B4-BE49-F238E27FC236}">
                    <a16:creationId xmlns:a16="http://schemas.microsoft.com/office/drawing/2014/main" id="{C238023A-0D22-4C76-9068-9FB14EC133CC}"/>
                  </a:ext>
                </a:extLst>
              </p:cNvPr>
              <p:cNvSpPr>
                <a:spLocks noChangeArrowheads="1"/>
              </p:cNvSpPr>
              <p:nvPr/>
            </p:nvSpPr>
            <p:spPr bwMode="auto">
              <a:xfrm>
                <a:off x="2944"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6" name="Rectangle 227">
                <a:extLst>
                  <a:ext uri="{FF2B5EF4-FFF2-40B4-BE49-F238E27FC236}">
                    <a16:creationId xmlns:a16="http://schemas.microsoft.com/office/drawing/2014/main" id="{32E2AE22-E874-4A97-B88A-91158C7F370C}"/>
                  </a:ext>
                </a:extLst>
              </p:cNvPr>
              <p:cNvSpPr>
                <a:spLocks noChangeArrowheads="1"/>
              </p:cNvSpPr>
              <p:nvPr/>
            </p:nvSpPr>
            <p:spPr bwMode="auto">
              <a:xfrm>
                <a:off x="3135"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Rectangle 228">
                <a:extLst>
                  <a:ext uri="{FF2B5EF4-FFF2-40B4-BE49-F238E27FC236}">
                    <a16:creationId xmlns:a16="http://schemas.microsoft.com/office/drawing/2014/main" id="{360B3C44-FCB8-4A06-A5A9-F24C3A21455F}"/>
                  </a:ext>
                </a:extLst>
              </p:cNvPr>
              <p:cNvSpPr>
                <a:spLocks noChangeArrowheads="1"/>
              </p:cNvSpPr>
              <p:nvPr/>
            </p:nvSpPr>
            <p:spPr bwMode="auto">
              <a:xfrm>
                <a:off x="3579"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Rectangle 229">
                <a:extLst>
                  <a:ext uri="{FF2B5EF4-FFF2-40B4-BE49-F238E27FC236}">
                    <a16:creationId xmlns:a16="http://schemas.microsoft.com/office/drawing/2014/main" id="{0B15D5A7-1097-4EC4-B985-3671FE8DC641}"/>
                  </a:ext>
                </a:extLst>
              </p:cNvPr>
              <p:cNvSpPr>
                <a:spLocks noChangeArrowheads="1"/>
              </p:cNvSpPr>
              <p:nvPr/>
            </p:nvSpPr>
            <p:spPr bwMode="auto">
              <a:xfrm>
                <a:off x="3135" y="1809"/>
                <a:ext cx="475"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Rectangle 230">
                <a:extLst>
                  <a:ext uri="{FF2B5EF4-FFF2-40B4-BE49-F238E27FC236}">
                    <a16:creationId xmlns:a16="http://schemas.microsoft.com/office/drawing/2014/main" id="{2B286DA1-ADE8-43D7-9D4D-482B34ABEA69}"/>
                  </a:ext>
                </a:extLst>
              </p:cNvPr>
              <p:cNvSpPr>
                <a:spLocks noChangeArrowheads="1"/>
              </p:cNvSpPr>
              <p:nvPr/>
            </p:nvSpPr>
            <p:spPr bwMode="auto">
              <a:xfrm>
                <a:off x="3175" y="1596"/>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Rectangle 231">
                <a:extLst>
                  <a:ext uri="{FF2B5EF4-FFF2-40B4-BE49-F238E27FC236}">
                    <a16:creationId xmlns:a16="http://schemas.microsoft.com/office/drawing/2014/main" id="{57BEA8F0-612D-45E7-A207-97B12B7D3295}"/>
                  </a:ext>
                </a:extLst>
              </p:cNvPr>
              <p:cNvSpPr>
                <a:spLocks noChangeArrowheads="1"/>
              </p:cNvSpPr>
              <p:nvPr/>
            </p:nvSpPr>
            <p:spPr bwMode="auto">
              <a:xfrm>
                <a:off x="3207"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461" name="Rectangle 232">
                <a:extLst>
                  <a:ext uri="{FF2B5EF4-FFF2-40B4-BE49-F238E27FC236}">
                    <a16:creationId xmlns:a16="http://schemas.microsoft.com/office/drawing/2014/main" id="{BAA22C70-88D3-473C-9759-C43FDCB577E1}"/>
                  </a:ext>
                </a:extLst>
              </p:cNvPr>
              <p:cNvSpPr>
                <a:spLocks noChangeArrowheads="1"/>
              </p:cNvSpPr>
              <p:nvPr/>
            </p:nvSpPr>
            <p:spPr bwMode="auto">
              <a:xfrm>
                <a:off x="3269"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462" name="Rectangle 233">
                <a:extLst>
                  <a:ext uri="{FF2B5EF4-FFF2-40B4-BE49-F238E27FC236}">
                    <a16:creationId xmlns:a16="http://schemas.microsoft.com/office/drawing/2014/main" id="{CF5057A1-1CAB-404D-A70C-D4E4668C6551}"/>
                  </a:ext>
                </a:extLst>
              </p:cNvPr>
              <p:cNvSpPr>
                <a:spLocks noChangeArrowheads="1"/>
              </p:cNvSpPr>
              <p:nvPr/>
            </p:nvSpPr>
            <p:spPr bwMode="auto">
              <a:xfrm>
                <a:off x="3355"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463" name="Rectangle 234">
                <a:extLst>
                  <a:ext uri="{FF2B5EF4-FFF2-40B4-BE49-F238E27FC236}">
                    <a16:creationId xmlns:a16="http://schemas.microsoft.com/office/drawing/2014/main" id="{86B4F515-391A-4015-9274-8DFBAC80E1ED}"/>
                  </a:ext>
                </a:extLst>
              </p:cNvPr>
              <p:cNvSpPr>
                <a:spLocks noChangeArrowheads="1"/>
              </p:cNvSpPr>
              <p:nvPr/>
            </p:nvSpPr>
            <p:spPr bwMode="auto">
              <a:xfrm>
                <a:off x="354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4" name="Rectangle 235">
                <a:extLst>
                  <a:ext uri="{FF2B5EF4-FFF2-40B4-BE49-F238E27FC236}">
                    <a16:creationId xmlns:a16="http://schemas.microsoft.com/office/drawing/2014/main" id="{A16F7032-0737-4B54-B649-307D18A42D7A}"/>
                  </a:ext>
                </a:extLst>
              </p:cNvPr>
              <p:cNvSpPr>
                <a:spLocks noChangeArrowheads="1"/>
              </p:cNvSpPr>
              <p:nvPr/>
            </p:nvSpPr>
            <p:spPr bwMode="auto">
              <a:xfrm>
                <a:off x="3175" y="1666"/>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Rectangle 236">
                <a:extLst>
                  <a:ext uri="{FF2B5EF4-FFF2-40B4-BE49-F238E27FC236}">
                    <a16:creationId xmlns:a16="http://schemas.microsoft.com/office/drawing/2014/main" id="{B035F997-6CBF-42B6-87AF-6172BB7C5B7B}"/>
                  </a:ext>
                </a:extLst>
              </p:cNvPr>
              <p:cNvSpPr>
                <a:spLocks noChangeArrowheads="1"/>
              </p:cNvSpPr>
              <p:nvPr/>
            </p:nvSpPr>
            <p:spPr bwMode="auto">
              <a:xfrm>
                <a:off x="337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6" name="Rectangle 237">
                <a:extLst>
                  <a:ext uri="{FF2B5EF4-FFF2-40B4-BE49-F238E27FC236}">
                    <a16:creationId xmlns:a16="http://schemas.microsoft.com/office/drawing/2014/main" id="{2DE3F70D-B714-45C7-A407-272F68D03F14}"/>
                  </a:ext>
                </a:extLst>
              </p:cNvPr>
              <p:cNvSpPr>
                <a:spLocks noChangeArrowheads="1"/>
              </p:cNvSpPr>
              <p:nvPr/>
            </p:nvSpPr>
            <p:spPr bwMode="auto">
              <a:xfrm>
                <a:off x="3175" y="1738"/>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Rectangle 238">
                <a:extLst>
                  <a:ext uri="{FF2B5EF4-FFF2-40B4-BE49-F238E27FC236}">
                    <a16:creationId xmlns:a16="http://schemas.microsoft.com/office/drawing/2014/main" id="{EEF82B7D-7D2D-438F-AA1B-5CA4CA67A8A8}"/>
                  </a:ext>
                </a:extLst>
              </p:cNvPr>
              <p:cNvSpPr>
                <a:spLocks noChangeArrowheads="1"/>
              </p:cNvSpPr>
              <p:nvPr/>
            </p:nvSpPr>
            <p:spPr bwMode="auto">
              <a:xfrm>
                <a:off x="3346" y="1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68" name="Rectangle 239">
                <a:extLst>
                  <a:ext uri="{FF2B5EF4-FFF2-40B4-BE49-F238E27FC236}">
                    <a16:creationId xmlns:a16="http://schemas.microsoft.com/office/drawing/2014/main" id="{CEEE61E1-C9CD-451A-9EF8-049207185C8A}"/>
                  </a:ext>
                </a:extLst>
              </p:cNvPr>
              <p:cNvSpPr>
                <a:spLocks noChangeArrowheads="1"/>
              </p:cNvSpPr>
              <p:nvPr/>
            </p:nvSpPr>
            <p:spPr bwMode="auto">
              <a:xfrm>
                <a:off x="3408"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9" name="Rectangle 240">
                <a:extLst>
                  <a:ext uri="{FF2B5EF4-FFF2-40B4-BE49-F238E27FC236}">
                    <a16:creationId xmlns:a16="http://schemas.microsoft.com/office/drawing/2014/main" id="{F954FFC5-B6EE-442B-98C9-4D1EA22DBC21}"/>
                  </a:ext>
                </a:extLst>
              </p:cNvPr>
              <p:cNvSpPr>
                <a:spLocks noChangeArrowheads="1"/>
              </p:cNvSpPr>
              <p:nvPr/>
            </p:nvSpPr>
            <p:spPr bwMode="auto">
              <a:xfrm>
                <a:off x="3633" y="159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Rectangle 241">
                <a:extLst>
                  <a:ext uri="{FF2B5EF4-FFF2-40B4-BE49-F238E27FC236}">
                    <a16:creationId xmlns:a16="http://schemas.microsoft.com/office/drawing/2014/main" id="{F7499BF5-B347-4DAA-8947-DDAC42B8F94D}"/>
                  </a:ext>
                </a:extLst>
              </p:cNvPr>
              <p:cNvSpPr>
                <a:spLocks noChangeArrowheads="1"/>
              </p:cNvSpPr>
              <p:nvPr/>
            </p:nvSpPr>
            <p:spPr bwMode="auto">
              <a:xfrm>
                <a:off x="4270" y="159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Rectangle 242">
                <a:extLst>
                  <a:ext uri="{FF2B5EF4-FFF2-40B4-BE49-F238E27FC236}">
                    <a16:creationId xmlns:a16="http://schemas.microsoft.com/office/drawing/2014/main" id="{EA456329-7469-4F81-8728-8218F710CDB9}"/>
                  </a:ext>
                </a:extLst>
              </p:cNvPr>
              <p:cNvSpPr>
                <a:spLocks noChangeArrowheads="1"/>
              </p:cNvSpPr>
              <p:nvPr/>
            </p:nvSpPr>
            <p:spPr bwMode="auto">
              <a:xfrm>
                <a:off x="3633" y="180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2" name="Rectangle 243">
                <a:extLst>
                  <a:ext uri="{FF2B5EF4-FFF2-40B4-BE49-F238E27FC236}">
                    <a16:creationId xmlns:a16="http://schemas.microsoft.com/office/drawing/2014/main" id="{8CE64FD3-19CE-4138-B3DE-B50D9C1AFDE9}"/>
                  </a:ext>
                </a:extLst>
              </p:cNvPr>
              <p:cNvSpPr>
                <a:spLocks noChangeArrowheads="1"/>
              </p:cNvSpPr>
              <p:nvPr/>
            </p:nvSpPr>
            <p:spPr bwMode="auto">
              <a:xfrm>
                <a:off x="3662" y="1596"/>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Rectangle 244">
                <a:extLst>
                  <a:ext uri="{FF2B5EF4-FFF2-40B4-BE49-F238E27FC236}">
                    <a16:creationId xmlns:a16="http://schemas.microsoft.com/office/drawing/2014/main" id="{8FF36455-6220-4FD4-AFDE-9719181CE307}"/>
                  </a:ext>
                </a:extLst>
              </p:cNvPr>
              <p:cNvSpPr>
                <a:spLocks noChangeArrowheads="1"/>
              </p:cNvSpPr>
              <p:nvPr/>
            </p:nvSpPr>
            <p:spPr bwMode="auto">
              <a:xfrm>
                <a:off x="3662"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4" name="Rectangle 245">
                <a:extLst>
                  <a:ext uri="{FF2B5EF4-FFF2-40B4-BE49-F238E27FC236}">
                    <a16:creationId xmlns:a16="http://schemas.microsoft.com/office/drawing/2014/main" id="{E6AA725E-4C14-4084-B664-5A7DD03E27FA}"/>
                  </a:ext>
                </a:extLst>
              </p:cNvPr>
              <p:cNvSpPr>
                <a:spLocks noChangeArrowheads="1"/>
              </p:cNvSpPr>
              <p:nvPr/>
            </p:nvSpPr>
            <p:spPr bwMode="auto">
              <a:xfrm>
                <a:off x="3662" y="1666"/>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Rectangle 246">
                <a:extLst>
                  <a:ext uri="{FF2B5EF4-FFF2-40B4-BE49-F238E27FC236}">
                    <a16:creationId xmlns:a16="http://schemas.microsoft.com/office/drawing/2014/main" id="{2828760E-C15C-4BB7-AD37-60814AC1E11E}"/>
                  </a:ext>
                </a:extLst>
              </p:cNvPr>
              <p:cNvSpPr>
                <a:spLocks noChangeArrowheads="1"/>
              </p:cNvSpPr>
              <p:nvPr/>
            </p:nvSpPr>
            <p:spPr bwMode="auto">
              <a:xfrm>
                <a:off x="3662"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6" name="Rectangle 247">
                <a:extLst>
                  <a:ext uri="{FF2B5EF4-FFF2-40B4-BE49-F238E27FC236}">
                    <a16:creationId xmlns:a16="http://schemas.microsoft.com/office/drawing/2014/main" id="{F4FAE38C-9B76-4E20-BCDB-E18B34B44EB7}"/>
                  </a:ext>
                </a:extLst>
              </p:cNvPr>
              <p:cNvSpPr>
                <a:spLocks noChangeArrowheads="1"/>
              </p:cNvSpPr>
              <p:nvPr/>
            </p:nvSpPr>
            <p:spPr bwMode="auto">
              <a:xfrm>
                <a:off x="3662" y="173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Rectangle 248">
                <a:extLst>
                  <a:ext uri="{FF2B5EF4-FFF2-40B4-BE49-F238E27FC236}">
                    <a16:creationId xmlns:a16="http://schemas.microsoft.com/office/drawing/2014/main" id="{BC7CF569-C7E9-480A-89E1-F099B262C571}"/>
                  </a:ext>
                </a:extLst>
              </p:cNvPr>
              <p:cNvSpPr>
                <a:spLocks noChangeArrowheads="1"/>
              </p:cNvSpPr>
              <p:nvPr/>
            </p:nvSpPr>
            <p:spPr bwMode="auto">
              <a:xfrm>
                <a:off x="3662"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8" name="Rectangle 249">
                <a:extLst>
                  <a:ext uri="{FF2B5EF4-FFF2-40B4-BE49-F238E27FC236}">
                    <a16:creationId xmlns:a16="http://schemas.microsoft.com/office/drawing/2014/main" id="{9749597D-A8AD-4B51-9263-C5237DFB7728}"/>
                  </a:ext>
                </a:extLst>
              </p:cNvPr>
              <p:cNvSpPr>
                <a:spLocks noChangeArrowheads="1"/>
              </p:cNvSpPr>
              <p:nvPr/>
            </p:nvSpPr>
            <p:spPr bwMode="auto">
              <a:xfrm>
                <a:off x="3694" y="1738"/>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479" name="Rectangle 250">
                <a:extLst>
                  <a:ext uri="{FF2B5EF4-FFF2-40B4-BE49-F238E27FC236}">
                    <a16:creationId xmlns:a16="http://schemas.microsoft.com/office/drawing/2014/main" id="{33283F92-C6D4-428B-AA98-4B24088430E5}"/>
                  </a:ext>
                </a:extLst>
              </p:cNvPr>
              <p:cNvSpPr>
                <a:spLocks noChangeArrowheads="1"/>
              </p:cNvSpPr>
              <p:nvPr/>
            </p:nvSpPr>
            <p:spPr bwMode="auto">
              <a:xfrm>
                <a:off x="3728"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80" name="Rectangle 251">
                <a:extLst>
                  <a:ext uri="{FF2B5EF4-FFF2-40B4-BE49-F238E27FC236}">
                    <a16:creationId xmlns:a16="http://schemas.microsoft.com/office/drawing/2014/main" id="{962492FB-12A2-4244-9563-CC89BE02C770}"/>
                  </a:ext>
                </a:extLst>
              </p:cNvPr>
              <p:cNvSpPr>
                <a:spLocks noChangeArrowheads="1"/>
              </p:cNvSpPr>
              <p:nvPr/>
            </p:nvSpPr>
            <p:spPr bwMode="auto">
              <a:xfrm>
                <a:off x="138" y="157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Rectangle 252">
                <a:extLst>
                  <a:ext uri="{FF2B5EF4-FFF2-40B4-BE49-F238E27FC236}">
                    <a16:creationId xmlns:a16="http://schemas.microsoft.com/office/drawing/2014/main" id="{F22AA475-9C3E-449F-8D29-0D17F69ACE91}"/>
                  </a:ext>
                </a:extLst>
              </p:cNvPr>
              <p:cNvSpPr>
                <a:spLocks noChangeArrowheads="1"/>
              </p:cNvSpPr>
              <p:nvPr/>
            </p:nvSpPr>
            <p:spPr bwMode="auto">
              <a:xfrm>
                <a:off x="145" y="1578"/>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Rectangle 253">
                <a:extLst>
                  <a:ext uri="{FF2B5EF4-FFF2-40B4-BE49-F238E27FC236}">
                    <a16:creationId xmlns:a16="http://schemas.microsoft.com/office/drawing/2014/main" id="{6BFC23BF-E3DA-4AC1-A3AE-D8B6161405FA}"/>
                  </a:ext>
                </a:extLst>
              </p:cNvPr>
              <p:cNvSpPr>
                <a:spLocks noChangeArrowheads="1"/>
              </p:cNvSpPr>
              <p:nvPr/>
            </p:nvSpPr>
            <p:spPr bwMode="auto">
              <a:xfrm>
                <a:off x="1034"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Rectangle 254">
                <a:extLst>
                  <a:ext uri="{FF2B5EF4-FFF2-40B4-BE49-F238E27FC236}">
                    <a16:creationId xmlns:a16="http://schemas.microsoft.com/office/drawing/2014/main" id="{D873ADC7-3A7D-432A-8D58-0E9DFA1FB86D}"/>
                  </a:ext>
                </a:extLst>
              </p:cNvPr>
              <p:cNvSpPr>
                <a:spLocks noChangeArrowheads="1"/>
              </p:cNvSpPr>
              <p:nvPr/>
            </p:nvSpPr>
            <p:spPr bwMode="auto">
              <a:xfrm>
                <a:off x="1057" y="1578"/>
                <a:ext cx="82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Rectangle 255">
                <a:extLst>
                  <a:ext uri="{FF2B5EF4-FFF2-40B4-BE49-F238E27FC236}">
                    <a16:creationId xmlns:a16="http://schemas.microsoft.com/office/drawing/2014/main" id="{8E5A42D4-6E10-41D6-9E3F-0C3E7BCF3A18}"/>
                  </a:ext>
                </a:extLst>
              </p:cNvPr>
              <p:cNvSpPr>
                <a:spLocks noChangeArrowheads="1"/>
              </p:cNvSpPr>
              <p:nvPr/>
            </p:nvSpPr>
            <p:spPr bwMode="auto">
              <a:xfrm>
                <a:off x="1879" y="159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Rectangle 256">
                <a:extLst>
                  <a:ext uri="{FF2B5EF4-FFF2-40B4-BE49-F238E27FC236}">
                    <a16:creationId xmlns:a16="http://schemas.microsoft.com/office/drawing/2014/main" id="{72A9E0EF-0936-4F33-9C53-C0BD1A604FC9}"/>
                  </a:ext>
                </a:extLst>
              </p:cNvPr>
              <p:cNvSpPr>
                <a:spLocks noChangeArrowheads="1"/>
              </p:cNvSpPr>
              <p:nvPr/>
            </p:nvSpPr>
            <p:spPr bwMode="auto">
              <a:xfrm>
                <a:off x="1883"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Rectangle 257">
                <a:extLst>
                  <a:ext uri="{FF2B5EF4-FFF2-40B4-BE49-F238E27FC236}">
                    <a16:creationId xmlns:a16="http://schemas.microsoft.com/office/drawing/2014/main" id="{A4AC74B0-F0FA-4118-B26F-D163C93EF152}"/>
                  </a:ext>
                </a:extLst>
              </p:cNvPr>
              <p:cNvSpPr>
                <a:spLocks noChangeArrowheads="1"/>
              </p:cNvSpPr>
              <p:nvPr/>
            </p:nvSpPr>
            <p:spPr bwMode="auto">
              <a:xfrm>
                <a:off x="187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Rectangle 258">
                <a:extLst>
                  <a:ext uri="{FF2B5EF4-FFF2-40B4-BE49-F238E27FC236}">
                    <a16:creationId xmlns:a16="http://schemas.microsoft.com/office/drawing/2014/main" id="{C4FE173E-7BA0-4D86-8548-162CB367F7B7}"/>
                  </a:ext>
                </a:extLst>
              </p:cNvPr>
              <p:cNvSpPr>
                <a:spLocks noChangeArrowheads="1"/>
              </p:cNvSpPr>
              <p:nvPr/>
            </p:nvSpPr>
            <p:spPr bwMode="auto">
              <a:xfrm>
                <a:off x="1885" y="1595"/>
                <a:ext cx="16"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Rectangle 259">
                <a:extLst>
                  <a:ext uri="{FF2B5EF4-FFF2-40B4-BE49-F238E27FC236}">
                    <a16:creationId xmlns:a16="http://schemas.microsoft.com/office/drawing/2014/main" id="{A5C2907F-08BC-49CE-8894-4D5179D0CBF8}"/>
                  </a:ext>
                </a:extLst>
              </p:cNvPr>
              <p:cNvSpPr>
                <a:spLocks noChangeArrowheads="1"/>
              </p:cNvSpPr>
              <p:nvPr/>
            </p:nvSpPr>
            <p:spPr bwMode="auto">
              <a:xfrm>
                <a:off x="1885" y="157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Rectangle 260">
                <a:extLst>
                  <a:ext uri="{FF2B5EF4-FFF2-40B4-BE49-F238E27FC236}">
                    <a16:creationId xmlns:a16="http://schemas.microsoft.com/office/drawing/2014/main" id="{BCF5BAF8-6CA2-4276-8F4F-8812DEE7DDBB}"/>
                  </a:ext>
                </a:extLst>
              </p:cNvPr>
              <p:cNvSpPr>
                <a:spLocks noChangeArrowheads="1"/>
              </p:cNvSpPr>
              <p:nvPr/>
            </p:nvSpPr>
            <p:spPr bwMode="auto">
              <a:xfrm>
                <a:off x="1901"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Rectangle 261">
                <a:extLst>
                  <a:ext uri="{FF2B5EF4-FFF2-40B4-BE49-F238E27FC236}">
                    <a16:creationId xmlns:a16="http://schemas.microsoft.com/office/drawing/2014/main" id="{038FC9AE-F221-4742-AC9C-51DAB7A97E5B}"/>
                  </a:ext>
                </a:extLst>
              </p:cNvPr>
              <p:cNvSpPr>
                <a:spLocks noChangeArrowheads="1"/>
              </p:cNvSpPr>
              <p:nvPr/>
            </p:nvSpPr>
            <p:spPr bwMode="auto">
              <a:xfrm>
                <a:off x="1901"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Rectangle 262">
                <a:extLst>
                  <a:ext uri="{FF2B5EF4-FFF2-40B4-BE49-F238E27FC236}">
                    <a16:creationId xmlns:a16="http://schemas.microsoft.com/office/drawing/2014/main" id="{9C0342A8-E05D-47B1-8364-FEE4940051BB}"/>
                  </a:ext>
                </a:extLst>
              </p:cNvPr>
              <p:cNvSpPr>
                <a:spLocks noChangeArrowheads="1"/>
              </p:cNvSpPr>
              <p:nvPr/>
            </p:nvSpPr>
            <p:spPr bwMode="auto">
              <a:xfrm>
                <a:off x="2356"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Rectangle 263">
                <a:extLst>
                  <a:ext uri="{FF2B5EF4-FFF2-40B4-BE49-F238E27FC236}">
                    <a16:creationId xmlns:a16="http://schemas.microsoft.com/office/drawing/2014/main" id="{78DBF67C-5369-4D7F-8475-079133EFB765}"/>
                  </a:ext>
                </a:extLst>
              </p:cNvPr>
              <p:cNvSpPr>
                <a:spLocks noChangeArrowheads="1"/>
              </p:cNvSpPr>
              <p:nvPr/>
            </p:nvSpPr>
            <p:spPr bwMode="auto">
              <a:xfrm>
                <a:off x="2379" y="1578"/>
                <a:ext cx="75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Rectangle 264">
                <a:extLst>
                  <a:ext uri="{FF2B5EF4-FFF2-40B4-BE49-F238E27FC236}">
                    <a16:creationId xmlns:a16="http://schemas.microsoft.com/office/drawing/2014/main" id="{748E3554-63EF-43EF-9E92-A9B24CECC603}"/>
                  </a:ext>
                </a:extLst>
              </p:cNvPr>
              <p:cNvSpPr>
                <a:spLocks noChangeArrowheads="1"/>
              </p:cNvSpPr>
              <p:nvPr/>
            </p:nvSpPr>
            <p:spPr bwMode="auto">
              <a:xfrm>
                <a:off x="3132" y="159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Rectangle 265">
                <a:extLst>
                  <a:ext uri="{FF2B5EF4-FFF2-40B4-BE49-F238E27FC236}">
                    <a16:creationId xmlns:a16="http://schemas.microsoft.com/office/drawing/2014/main" id="{8EBBAEC3-0176-4639-85AD-DFF84961FCE9}"/>
                  </a:ext>
                </a:extLst>
              </p:cNvPr>
              <p:cNvSpPr>
                <a:spLocks noChangeArrowheads="1"/>
              </p:cNvSpPr>
              <p:nvPr/>
            </p:nvSpPr>
            <p:spPr bwMode="auto">
              <a:xfrm>
                <a:off x="3135"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Rectangle 266">
                <a:extLst>
                  <a:ext uri="{FF2B5EF4-FFF2-40B4-BE49-F238E27FC236}">
                    <a16:creationId xmlns:a16="http://schemas.microsoft.com/office/drawing/2014/main" id="{3012826F-105B-4A23-AE3D-73522C89FEFE}"/>
                  </a:ext>
                </a:extLst>
              </p:cNvPr>
              <p:cNvSpPr>
                <a:spLocks noChangeArrowheads="1"/>
              </p:cNvSpPr>
              <p:nvPr/>
            </p:nvSpPr>
            <p:spPr bwMode="auto">
              <a:xfrm>
                <a:off x="3130"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Rectangle 267">
                <a:extLst>
                  <a:ext uri="{FF2B5EF4-FFF2-40B4-BE49-F238E27FC236}">
                    <a16:creationId xmlns:a16="http://schemas.microsoft.com/office/drawing/2014/main" id="{ACA80F4E-A1FA-459A-BFC8-6F9E8933675A}"/>
                  </a:ext>
                </a:extLst>
              </p:cNvPr>
              <p:cNvSpPr>
                <a:spLocks noChangeArrowheads="1"/>
              </p:cNvSpPr>
              <p:nvPr/>
            </p:nvSpPr>
            <p:spPr bwMode="auto">
              <a:xfrm>
                <a:off x="3137" y="1595"/>
                <a:ext cx="17"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Rectangle 268">
                <a:extLst>
                  <a:ext uri="{FF2B5EF4-FFF2-40B4-BE49-F238E27FC236}">
                    <a16:creationId xmlns:a16="http://schemas.microsoft.com/office/drawing/2014/main" id="{8DAFB397-FCDB-4BA0-8A44-F2AAD6B9FA4A}"/>
                  </a:ext>
                </a:extLst>
              </p:cNvPr>
              <p:cNvSpPr>
                <a:spLocks noChangeArrowheads="1"/>
              </p:cNvSpPr>
              <p:nvPr/>
            </p:nvSpPr>
            <p:spPr bwMode="auto">
              <a:xfrm>
                <a:off x="313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Rectangle 269">
                <a:extLst>
                  <a:ext uri="{FF2B5EF4-FFF2-40B4-BE49-F238E27FC236}">
                    <a16:creationId xmlns:a16="http://schemas.microsoft.com/office/drawing/2014/main" id="{98E3BD34-6631-4D55-BC23-F11E95E15AA6}"/>
                  </a:ext>
                </a:extLst>
              </p:cNvPr>
              <p:cNvSpPr>
                <a:spLocks noChangeArrowheads="1"/>
              </p:cNvSpPr>
              <p:nvPr/>
            </p:nvSpPr>
            <p:spPr bwMode="auto">
              <a:xfrm>
                <a:off x="3154"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Rectangle 270">
                <a:extLst>
                  <a:ext uri="{FF2B5EF4-FFF2-40B4-BE49-F238E27FC236}">
                    <a16:creationId xmlns:a16="http://schemas.microsoft.com/office/drawing/2014/main" id="{44D4A5D0-1AAD-4A32-ABFF-498536BDF017}"/>
                  </a:ext>
                </a:extLst>
              </p:cNvPr>
              <p:cNvSpPr>
                <a:spLocks noChangeArrowheads="1"/>
              </p:cNvSpPr>
              <p:nvPr/>
            </p:nvSpPr>
            <p:spPr bwMode="auto">
              <a:xfrm>
                <a:off x="3154"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Rectangle 271">
                <a:extLst>
                  <a:ext uri="{FF2B5EF4-FFF2-40B4-BE49-F238E27FC236}">
                    <a16:creationId xmlns:a16="http://schemas.microsoft.com/office/drawing/2014/main" id="{C24F5310-DE7B-4D68-B14E-39B56480C2A5}"/>
                  </a:ext>
                </a:extLst>
              </p:cNvPr>
              <p:cNvSpPr>
                <a:spLocks noChangeArrowheads="1"/>
              </p:cNvSpPr>
              <p:nvPr/>
            </p:nvSpPr>
            <p:spPr bwMode="auto">
              <a:xfrm>
                <a:off x="3609"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Rectangle 272">
                <a:extLst>
                  <a:ext uri="{FF2B5EF4-FFF2-40B4-BE49-F238E27FC236}">
                    <a16:creationId xmlns:a16="http://schemas.microsoft.com/office/drawing/2014/main" id="{56640679-2903-4C06-9C90-698259B7364D}"/>
                  </a:ext>
                </a:extLst>
              </p:cNvPr>
              <p:cNvSpPr>
                <a:spLocks noChangeArrowheads="1"/>
              </p:cNvSpPr>
              <p:nvPr/>
            </p:nvSpPr>
            <p:spPr bwMode="auto">
              <a:xfrm>
                <a:off x="3632" y="157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Rectangle 273">
                <a:extLst>
                  <a:ext uri="{FF2B5EF4-FFF2-40B4-BE49-F238E27FC236}">
                    <a16:creationId xmlns:a16="http://schemas.microsoft.com/office/drawing/2014/main" id="{E4D3EF37-F152-4CE2-9BFB-F46866B0687E}"/>
                  </a:ext>
                </a:extLst>
              </p:cNvPr>
              <p:cNvSpPr>
                <a:spLocks noChangeArrowheads="1"/>
              </p:cNvSpPr>
              <p:nvPr/>
            </p:nvSpPr>
            <p:spPr bwMode="auto">
              <a:xfrm>
                <a:off x="3632" y="158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Rectangle 274">
                <a:extLst>
                  <a:ext uri="{FF2B5EF4-FFF2-40B4-BE49-F238E27FC236}">
                    <a16:creationId xmlns:a16="http://schemas.microsoft.com/office/drawing/2014/main" id="{90F2F7CD-EB9D-4ECC-9421-681DB55C0CCC}"/>
                  </a:ext>
                </a:extLst>
              </p:cNvPr>
              <p:cNvSpPr>
                <a:spLocks noChangeArrowheads="1"/>
              </p:cNvSpPr>
              <p:nvPr/>
            </p:nvSpPr>
            <p:spPr bwMode="auto">
              <a:xfrm>
                <a:off x="4310" y="157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Rectangle 275">
                <a:extLst>
                  <a:ext uri="{FF2B5EF4-FFF2-40B4-BE49-F238E27FC236}">
                    <a16:creationId xmlns:a16="http://schemas.microsoft.com/office/drawing/2014/main" id="{B8D652EA-9D68-445C-878E-D8362F2405E2}"/>
                  </a:ext>
                </a:extLst>
              </p:cNvPr>
              <p:cNvSpPr>
                <a:spLocks noChangeArrowheads="1"/>
              </p:cNvSpPr>
              <p:nvPr/>
            </p:nvSpPr>
            <p:spPr bwMode="auto">
              <a:xfrm>
                <a:off x="138" y="159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Rectangle 276">
                <a:extLst>
                  <a:ext uri="{FF2B5EF4-FFF2-40B4-BE49-F238E27FC236}">
                    <a16:creationId xmlns:a16="http://schemas.microsoft.com/office/drawing/2014/main" id="{F6881DF2-5E71-49AB-AB29-03F86C28DF03}"/>
                  </a:ext>
                </a:extLst>
              </p:cNvPr>
              <p:cNvSpPr>
                <a:spLocks noChangeArrowheads="1"/>
              </p:cNvSpPr>
              <p:nvPr/>
            </p:nvSpPr>
            <p:spPr bwMode="auto">
              <a:xfrm>
                <a:off x="1034"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Rectangle 277">
                <a:extLst>
                  <a:ext uri="{FF2B5EF4-FFF2-40B4-BE49-F238E27FC236}">
                    <a16:creationId xmlns:a16="http://schemas.microsoft.com/office/drawing/2014/main" id="{66264316-CE4F-45E9-839A-772A13D533C5}"/>
                  </a:ext>
                </a:extLst>
              </p:cNvPr>
              <p:cNvSpPr>
                <a:spLocks noChangeArrowheads="1"/>
              </p:cNvSpPr>
              <p:nvPr/>
            </p:nvSpPr>
            <p:spPr bwMode="auto">
              <a:xfrm>
                <a:off x="1879" y="159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Rectangle 278">
                <a:extLst>
                  <a:ext uri="{FF2B5EF4-FFF2-40B4-BE49-F238E27FC236}">
                    <a16:creationId xmlns:a16="http://schemas.microsoft.com/office/drawing/2014/main" id="{3BA93787-3BB2-4C64-8131-43AF048448F6}"/>
                  </a:ext>
                </a:extLst>
              </p:cNvPr>
              <p:cNvSpPr>
                <a:spLocks noChangeArrowheads="1"/>
              </p:cNvSpPr>
              <p:nvPr/>
            </p:nvSpPr>
            <p:spPr bwMode="auto">
              <a:xfrm>
                <a:off x="2356"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Rectangle 279">
                <a:extLst>
                  <a:ext uri="{FF2B5EF4-FFF2-40B4-BE49-F238E27FC236}">
                    <a16:creationId xmlns:a16="http://schemas.microsoft.com/office/drawing/2014/main" id="{F8600384-25E9-4D1E-9444-2D01E0DF0915}"/>
                  </a:ext>
                </a:extLst>
              </p:cNvPr>
              <p:cNvSpPr>
                <a:spLocks noChangeArrowheads="1"/>
              </p:cNvSpPr>
              <p:nvPr/>
            </p:nvSpPr>
            <p:spPr bwMode="auto">
              <a:xfrm>
                <a:off x="3132" y="159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Rectangle 280">
                <a:extLst>
                  <a:ext uri="{FF2B5EF4-FFF2-40B4-BE49-F238E27FC236}">
                    <a16:creationId xmlns:a16="http://schemas.microsoft.com/office/drawing/2014/main" id="{7FE298E4-C2E1-43BD-B8BD-FB1FCEB15951}"/>
                  </a:ext>
                </a:extLst>
              </p:cNvPr>
              <p:cNvSpPr>
                <a:spLocks noChangeArrowheads="1"/>
              </p:cNvSpPr>
              <p:nvPr/>
            </p:nvSpPr>
            <p:spPr bwMode="auto">
              <a:xfrm>
                <a:off x="3609"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Rectangle 281">
                <a:extLst>
                  <a:ext uri="{FF2B5EF4-FFF2-40B4-BE49-F238E27FC236}">
                    <a16:creationId xmlns:a16="http://schemas.microsoft.com/office/drawing/2014/main" id="{41F50D11-F56A-41B3-B730-9F3DE5A7FC6F}"/>
                  </a:ext>
                </a:extLst>
              </p:cNvPr>
              <p:cNvSpPr>
                <a:spLocks noChangeArrowheads="1"/>
              </p:cNvSpPr>
              <p:nvPr/>
            </p:nvSpPr>
            <p:spPr bwMode="auto">
              <a:xfrm>
                <a:off x="4310" y="159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Rectangle 282">
                <a:extLst>
                  <a:ext uri="{FF2B5EF4-FFF2-40B4-BE49-F238E27FC236}">
                    <a16:creationId xmlns:a16="http://schemas.microsoft.com/office/drawing/2014/main" id="{44E8C80F-A9D9-42E0-80DF-25780B8FC574}"/>
                  </a:ext>
                </a:extLst>
              </p:cNvPr>
              <p:cNvSpPr>
                <a:spLocks noChangeArrowheads="1"/>
              </p:cNvSpPr>
              <p:nvPr/>
            </p:nvSpPr>
            <p:spPr bwMode="auto">
              <a:xfrm>
                <a:off x="183" y="201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12" name="Rectangle 283">
                <a:extLst>
                  <a:ext uri="{FF2B5EF4-FFF2-40B4-BE49-F238E27FC236}">
                    <a16:creationId xmlns:a16="http://schemas.microsoft.com/office/drawing/2014/main" id="{47E4E0CE-AF05-4678-9AD1-2E9DE756417D}"/>
                  </a:ext>
                </a:extLst>
              </p:cNvPr>
              <p:cNvSpPr>
                <a:spLocks noChangeArrowheads="1"/>
              </p:cNvSpPr>
              <p:nvPr/>
            </p:nvSpPr>
            <p:spPr bwMode="auto">
              <a:xfrm>
                <a:off x="245" y="201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3" name="Rectangle 284">
                <a:extLst>
                  <a:ext uri="{FF2B5EF4-FFF2-40B4-BE49-F238E27FC236}">
                    <a16:creationId xmlns:a16="http://schemas.microsoft.com/office/drawing/2014/main" id="{211493CC-DBEA-4A6A-8204-EB94C95EC287}"/>
                  </a:ext>
                </a:extLst>
              </p:cNvPr>
              <p:cNvSpPr>
                <a:spLocks noChangeArrowheads="1"/>
              </p:cNvSpPr>
              <p:nvPr/>
            </p:nvSpPr>
            <p:spPr bwMode="auto">
              <a:xfrm>
                <a:off x="1270"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4" name="Rectangle 285">
                <a:extLst>
                  <a:ext uri="{FF2B5EF4-FFF2-40B4-BE49-F238E27FC236}">
                    <a16:creationId xmlns:a16="http://schemas.microsoft.com/office/drawing/2014/main" id="{7F96E026-4685-4E0B-BBED-6B8A203C31D0}"/>
                  </a:ext>
                </a:extLst>
              </p:cNvPr>
              <p:cNvSpPr>
                <a:spLocks noChangeArrowheads="1"/>
              </p:cNvSpPr>
              <p:nvPr/>
            </p:nvSpPr>
            <p:spPr bwMode="auto">
              <a:xfrm>
                <a:off x="165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5" name="Rectangle 286">
                <a:extLst>
                  <a:ext uri="{FF2B5EF4-FFF2-40B4-BE49-F238E27FC236}">
                    <a16:creationId xmlns:a16="http://schemas.microsoft.com/office/drawing/2014/main" id="{EBD6D083-621E-4047-8C37-33D71CE0FD35}"/>
                  </a:ext>
                </a:extLst>
              </p:cNvPr>
              <p:cNvSpPr>
                <a:spLocks noChangeArrowheads="1"/>
              </p:cNvSpPr>
              <p:nvPr/>
            </p:nvSpPr>
            <p:spPr bwMode="auto">
              <a:xfrm>
                <a:off x="1270" y="1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6" name="Rectangle 287">
                <a:extLst>
                  <a:ext uri="{FF2B5EF4-FFF2-40B4-BE49-F238E27FC236}">
                    <a16:creationId xmlns:a16="http://schemas.microsoft.com/office/drawing/2014/main" id="{D22DB382-80FB-41C8-A9F3-C3E857EDB803}"/>
                  </a:ext>
                </a:extLst>
              </p:cNvPr>
              <p:cNvSpPr>
                <a:spLocks noChangeArrowheads="1"/>
              </p:cNvSpPr>
              <p:nvPr/>
            </p:nvSpPr>
            <p:spPr bwMode="auto">
              <a:xfrm>
                <a:off x="1657"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7" name="Rectangle 288">
                <a:extLst>
                  <a:ext uri="{FF2B5EF4-FFF2-40B4-BE49-F238E27FC236}">
                    <a16:creationId xmlns:a16="http://schemas.microsoft.com/office/drawing/2014/main" id="{501E290D-5E47-4B00-BAB4-21A9F16E7631}"/>
                  </a:ext>
                </a:extLst>
              </p:cNvPr>
              <p:cNvSpPr>
                <a:spLocks noChangeArrowheads="1"/>
              </p:cNvSpPr>
              <p:nvPr/>
            </p:nvSpPr>
            <p:spPr bwMode="auto">
              <a:xfrm>
                <a:off x="1270"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8" name="Rectangle 289">
                <a:extLst>
                  <a:ext uri="{FF2B5EF4-FFF2-40B4-BE49-F238E27FC236}">
                    <a16:creationId xmlns:a16="http://schemas.microsoft.com/office/drawing/2014/main" id="{EDE22423-15B6-4619-9096-0819C104A39D}"/>
                  </a:ext>
                </a:extLst>
              </p:cNvPr>
              <p:cNvSpPr>
                <a:spLocks noChangeArrowheads="1"/>
              </p:cNvSpPr>
              <p:nvPr/>
            </p:nvSpPr>
            <p:spPr bwMode="auto">
              <a:xfrm>
                <a:off x="1657"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9" name="Rectangle 290">
                <a:extLst>
                  <a:ext uri="{FF2B5EF4-FFF2-40B4-BE49-F238E27FC236}">
                    <a16:creationId xmlns:a16="http://schemas.microsoft.com/office/drawing/2014/main" id="{280713D3-AA97-490D-BD06-D3B6DC34A47D}"/>
                  </a:ext>
                </a:extLst>
              </p:cNvPr>
              <p:cNvSpPr>
                <a:spLocks noChangeArrowheads="1"/>
              </p:cNvSpPr>
              <p:nvPr/>
            </p:nvSpPr>
            <p:spPr bwMode="auto">
              <a:xfrm>
                <a:off x="1270"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20" name="Rectangle 291">
                <a:extLst>
                  <a:ext uri="{FF2B5EF4-FFF2-40B4-BE49-F238E27FC236}">
                    <a16:creationId xmlns:a16="http://schemas.microsoft.com/office/drawing/2014/main" id="{91B95329-955B-4343-98C7-F1D109C4F055}"/>
                  </a:ext>
                </a:extLst>
              </p:cNvPr>
              <p:cNvSpPr>
                <a:spLocks noChangeArrowheads="1"/>
              </p:cNvSpPr>
              <p:nvPr/>
            </p:nvSpPr>
            <p:spPr bwMode="auto">
              <a:xfrm>
                <a:off x="1657"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21" name="Rectangle 292">
                <a:extLst>
                  <a:ext uri="{FF2B5EF4-FFF2-40B4-BE49-F238E27FC236}">
                    <a16:creationId xmlns:a16="http://schemas.microsoft.com/office/drawing/2014/main" id="{DC57299B-F19A-4D41-BA09-AC50773A9821}"/>
                  </a:ext>
                </a:extLst>
              </p:cNvPr>
              <p:cNvSpPr>
                <a:spLocks noChangeArrowheads="1"/>
              </p:cNvSpPr>
              <p:nvPr/>
            </p:nvSpPr>
            <p:spPr bwMode="auto">
              <a:xfrm>
                <a:off x="1883"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Rectangle 293">
                <a:extLst>
                  <a:ext uri="{FF2B5EF4-FFF2-40B4-BE49-F238E27FC236}">
                    <a16:creationId xmlns:a16="http://schemas.microsoft.com/office/drawing/2014/main" id="{31B38A1E-5471-4657-90A8-1869C380B67C}"/>
                  </a:ext>
                </a:extLst>
              </p:cNvPr>
              <p:cNvSpPr>
                <a:spLocks noChangeArrowheads="1"/>
              </p:cNvSpPr>
              <p:nvPr/>
            </p:nvSpPr>
            <p:spPr bwMode="auto">
              <a:xfrm>
                <a:off x="2326"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Rectangle 294">
                <a:extLst>
                  <a:ext uri="{FF2B5EF4-FFF2-40B4-BE49-F238E27FC236}">
                    <a16:creationId xmlns:a16="http://schemas.microsoft.com/office/drawing/2014/main" id="{82BAB7DD-FDA2-4DF8-B9E0-711FF22ACA78}"/>
                  </a:ext>
                </a:extLst>
              </p:cNvPr>
              <p:cNvSpPr>
                <a:spLocks noChangeArrowheads="1"/>
              </p:cNvSpPr>
              <p:nvPr/>
            </p:nvSpPr>
            <p:spPr bwMode="auto">
              <a:xfrm>
                <a:off x="1883" y="1969"/>
                <a:ext cx="474"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Rectangle 295">
                <a:extLst>
                  <a:ext uri="{FF2B5EF4-FFF2-40B4-BE49-F238E27FC236}">
                    <a16:creationId xmlns:a16="http://schemas.microsoft.com/office/drawing/2014/main" id="{E1E36F1D-8046-4DCA-848F-9C75F690F29C}"/>
                  </a:ext>
                </a:extLst>
              </p:cNvPr>
              <p:cNvSpPr>
                <a:spLocks noChangeArrowheads="1"/>
              </p:cNvSpPr>
              <p:nvPr/>
            </p:nvSpPr>
            <p:spPr bwMode="auto">
              <a:xfrm>
                <a:off x="1923" y="189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Rectangle 296">
                <a:extLst>
                  <a:ext uri="{FF2B5EF4-FFF2-40B4-BE49-F238E27FC236}">
                    <a16:creationId xmlns:a16="http://schemas.microsoft.com/office/drawing/2014/main" id="{D38AD772-E617-454C-BB72-4652E4C79B1C}"/>
                  </a:ext>
                </a:extLst>
              </p:cNvPr>
              <p:cNvSpPr>
                <a:spLocks noChangeArrowheads="1"/>
              </p:cNvSpPr>
              <p:nvPr/>
            </p:nvSpPr>
            <p:spPr bwMode="auto">
              <a:xfrm>
                <a:off x="1954"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26" name="Rectangle 297">
                <a:extLst>
                  <a:ext uri="{FF2B5EF4-FFF2-40B4-BE49-F238E27FC236}">
                    <a16:creationId xmlns:a16="http://schemas.microsoft.com/office/drawing/2014/main" id="{8485DB17-A527-4267-BB34-EC962251D44D}"/>
                  </a:ext>
                </a:extLst>
              </p:cNvPr>
              <p:cNvSpPr>
                <a:spLocks noChangeArrowheads="1"/>
              </p:cNvSpPr>
              <p:nvPr/>
            </p:nvSpPr>
            <p:spPr bwMode="auto">
              <a:xfrm>
                <a:off x="2017"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527" name="Rectangle 298">
                <a:extLst>
                  <a:ext uri="{FF2B5EF4-FFF2-40B4-BE49-F238E27FC236}">
                    <a16:creationId xmlns:a16="http://schemas.microsoft.com/office/drawing/2014/main" id="{045BB261-8235-4FAA-BB48-489BF87CC8F9}"/>
                  </a:ext>
                </a:extLst>
              </p:cNvPr>
              <p:cNvSpPr>
                <a:spLocks noChangeArrowheads="1"/>
              </p:cNvSpPr>
              <p:nvPr/>
            </p:nvSpPr>
            <p:spPr bwMode="auto">
              <a:xfrm>
                <a:off x="2103"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528" name="Rectangle 299">
                <a:extLst>
                  <a:ext uri="{FF2B5EF4-FFF2-40B4-BE49-F238E27FC236}">
                    <a16:creationId xmlns:a16="http://schemas.microsoft.com/office/drawing/2014/main" id="{6AB24F87-3CF9-4F1C-918A-2FB87E632F4B}"/>
                  </a:ext>
                </a:extLst>
              </p:cNvPr>
              <p:cNvSpPr>
                <a:spLocks noChangeArrowheads="1"/>
              </p:cNvSpPr>
              <p:nvPr/>
            </p:nvSpPr>
            <p:spPr bwMode="auto">
              <a:xfrm>
                <a:off x="2295"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29" name="Rectangle 300">
                <a:extLst>
                  <a:ext uri="{FF2B5EF4-FFF2-40B4-BE49-F238E27FC236}">
                    <a16:creationId xmlns:a16="http://schemas.microsoft.com/office/drawing/2014/main" id="{A9819C57-3852-4912-AB37-489F08489206}"/>
                  </a:ext>
                </a:extLst>
              </p:cNvPr>
              <p:cNvSpPr>
                <a:spLocks noChangeArrowheads="1"/>
              </p:cNvSpPr>
              <p:nvPr/>
            </p:nvSpPr>
            <p:spPr bwMode="auto">
              <a:xfrm>
                <a:off x="2557"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0" name="Rectangle 301">
                <a:extLst>
                  <a:ext uri="{FF2B5EF4-FFF2-40B4-BE49-F238E27FC236}">
                    <a16:creationId xmlns:a16="http://schemas.microsoft.com/office/drawing/2014/main" id="{7EDB8282-8AA3-4C15-A023-B07EC3D936C9}"/>
                  </a:ext>
                </a:extLst>
              </p:cNvPr>
              <p:cNvSpPr>
                <a:spLocks noChangeArrowheads="1"/>
              </p:cNvSpPr>
              <p:nvPr/>
            </p:nvSpPr>
            <p:spPr bwMode="auto">
              <a:xfrm>
                <a:off x="2944"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1" name="Rectangle 302">
                <a:extLst>
                  <a:ext uri="{FF2B5EF4-FFF2-40B4-BE49-F238E27FC236}">
                    <a16:creationId xmlns:a16="http://schemas.microsoft.com/office/drawing/2014/main" id="{428C8D3C-4434-4D35-BF8B-BF019DCDC796}"/>
                  </a:ext>
                </a:extLst>
              </p:cNvPr>
              <p:cNvSpPr>
                <a:spLocks noChangeArrowheads="1"/>
              </p:cNvSpPr>
              <p:nvPr/>
            </p:nvSpPr>
            <p:spPr bwMode="auto">
              <a:xfrm>
                <a:off x="2557" y="1969"/>
                <a:ext cx="21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a:t>
                </a:r>
                <a:endParaRPr kumimoji="0" lang="en-US" altLang="en-US" sz="1800" b="0" i="0" u="none" strike="noStrike" cap="none" normalizeH="0" baseline="0">
                  <a:ln>
                    <a:noFill/>
                  </a:ln>
                  <a:solidFill>
                    <a:schemeClr val="tx1"/>
                  </a:solidFill>
                  <a:effectLst/>
                </a:endParaRPr>
              </a:p>
            </p:txBody>
          </p:sp>
          <p:sp>
            <p:nvSpPr>
              <p:cNvPr id="1532" name="Rectangle 303">
                <a:extLst>
                  <a:ext uri="{FF2B5EF4-FFF2-40B4-BE49-F238E27FC236}">
                    <a16:creationId xmlns:a16="http://schemas.microsoft.com/office/drawing/2014/main" id="{EDEDB06C-D0B4-4D97-AECD-A97A8012897E}"/>
                  </a:ext>
                </a:extLst>
              </p:cNvPr>
              <p:cNvSpPr>
                <a:spLocks noChangeArrowheads="1"/>
              </p:cNvSpPr>
              <p:nvPr/>
            </p:nvSpPr>
            <p:spPr bwMode="auto">
              <a:xfrm>
                <a:off x="2759" y="1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3" name="Rectangle 304">
                <a:extLst>
                  <a:ext uri="{FF2B5EF4-FFF2-40B4-BE49-F238E27FC236}">
                    <a16:creationId xmlns:a16="http://schemas.microsoft.com/office/drawing/2014/main" id="{429691D1-367F-4B1A-90BA-A9A471B45766}"/>
                  </a:ext>
                </a:extLst>
              </p:cNvPr>
              <p:cNvSpPr>
                <a:spLocks noChangeArrowheads="1"/>
              </p:cNvSpPr>
              <p:nvPr/>
            </p:nvSpPr>
            <p:spPr bwMode="auto">
              <a:xfrm>
                <a:off x="2789" y="1969"/>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534" name="Rectangle 305">
                <a:extLst>
                  <a:ext uri="{FF2B5EF4-FFF2-40B4-BE49-F238E27FC236}">
                    <a16:creationId xmlns:a16="http://schemas.microsoft.com/office/drawing/2014/main" id="{5480547C-B500-4C28-9607-C1A530C2374C}"/>
                  </a:ext>
                </a:extLst>
              </p:cNvPr>
              <p:cNvSpPr>
                <a:spLocks noChangeArrowheads="1"/>
              </p:cNvSpPr>
              <p:nvPr/>
            </p:nvSpPr>
            <p:spPr bwMode="auto">
              <a:xfrm>
                <a:off x="2944"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5" name="Rectangle 306">
                <a:extLst>
                  <a:ext uri="{FF2B5EF4-FFF2-40B4-BE49-F238E27FC236}">
                    <a16:creationId xmlns:a16="http://schemas.microsoft.com/office/drawing/2014/main" id="{84FBFAB6-377E-4356-9FA8-53A9B063F330}"/>
                  </a:ext>
                </a:extLst>
              </p:cNvPr>
              <p:cNvSpPr>
                <a:spLocks noChangeArrowheads="1"/>
              </p:cNvSpPr>
              <p:nvPr/>
            </p:nvSpPr>
            <p:spPr bwMode="auto">
              <a:xfrm>
                <a:off x="2557"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6" name="Rectangle 307">
                <a:extLst>
                  <a:ext uri="{FF2B5EF4-FFF2-40B4-BE49-F238E27FC236}">
                    <a16:creationId xmlns:a16="http://schemas.microsoft.com/office/drawing/2014/main" id="{D76788A9-4E97-4DB2-A97F-88CDE06A1F87}"/>
                  </a:ext>
                </a:extLst>
              </p:cNvPr>
              <p:cNvSpPr>
                <a:spLocks noChangeArrowheads="1"/>
              </p:cNvSpPr>
              <p:nvPr/>
            </p:nvSpPr>
            <p:spPr bwMode="auto">
              <a:xfrm>
                <a:off x="2944"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7" name="Rectangle 308">
                <a:extLst>
                  <a:ext uri="{FF2B5EF4-FFF2-40B4-BE49-F238E27FC236}">
                    <a16:creationId xmlns:a16="http://schemas.microsoft.com/office/drawing/2014/main" id="{70B960BB-BF57-4029-84C7-3776BE95C983}"/>
                  </a:ext>
                </a:extLst>
              </p:cNvPr>
              <p:cNvSpPr>
                <a:spLocks noChangeArrowheads="1"/>
              </p:cNvSpPr>
              <p:nvPr/>
            </p:nvSpPr>
            <p:spPr bwMode="auto">
              <a:xfrm>
                <a:off x="2557"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8" name="Rectangle 309">
                <a:extLst>
                  <a:ext uri="{FF2B5EF4-FFF2-40B4-BE49-F238E27FC236}">
                    <a16:creationId xmlns:a16="http://schemas.microsoft.com/office/drawing/2014/main" id="{410A53BD-920D-4E2E-9A01-EA102ACBB9C5}"/>
                  </a:ext>
                </a:extLst>
              </p:cNvPr>
              <p:cNvSpPr>
                <a:spLocks noChangeArrowheads="1"/>
              </p:cNvSpPr>
              <p:nvPr/>
            </p:nvSpPr>
            <p:spPr bwMode="auto">
              <a:xfrm>
                <a:off x="2944"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9" name="Rectangle 310">
                <a:extLst>
                  <a:ext uri="{FF2B5EF4-FFF2-40B4-BE49-F238E27FC236}">
                    <a16:creationId xmlns:a16="http://schemas.microsoft.com/office/drawing/2014/main" id="{9495FB62-ED55-4116-B567-594C0CC3B053}"/>
                  </a:ext>
                </a:extLst>
              </p:cNvPr>
              <p:cNvSpPr>
                <a:spLocks noChangeArrowheads="1"/>
              </p:cNvSpPr>
              <p:nvPr/>
            </p:nvSpPr>
            <p:spPr bwMode="auto">
              <a:xfrm>
                <a:off x="3135"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Rectangle 311">
                <a:extLst>
                  <a:ext uri="{FF2B5EF4-FFF2-40B4-BE49-F238E27FC236}">
                    <a16:creationId xmlns:a16="http://schemas.microsoft.com/office/drawing/2014/main" id="{4D827CC5-6EDF-4B6F-A61D-F132125BCE91}"/>
                  </a:ext>
                </a:extLst>
              </p:cNvPr>
              <p:cNvSpPr>
                <a:spLocks noChangeArrowheads="1"/>
              </p:cNvSpPr>
              <p:nvPr/>
            </p:nvSpPr>
            <p:spPr bwMode="auto">
              <a:xfrm>
                <a:off x="3579"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Rectangle 312">
                <a:extLst>
                  <a:ext uri="{FF2B5EF4-FFF2-40B4-BE49-F238E27FC236}">
                    <a16:creationId xmlns:a16="http://schemas.microsoft.com/office/drawing/2014/main" id="{B64522D2-96A1-496D-B8D2-A1494D851A10}"/>
                  </a:ext>
                </a:extLst>
              </p:cNvPr>
              <p:cNvSpPr>
                <a:spLocks noChangeArrowheads="1"/>
              </p:cNvSpPr>
              <p:nvPr/>
            </p:nvSpPr>
            <p:spPr bwMode="auto">
              <a:xfrm>
                <a:off x="3135" y="1969"/>
                <a:ext cx="475"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Rectangle 313">
                <a:extLst>
                  <a:ext uri="{FF2B5EF4-FFF2-40B4-BE49-F238E27FC236}">
                    <a16:creationId xmlns:a16="http://schemas.microsoft.com/office/drawing/2014/main" id="{03D44D17-403E-40C9-8AFF-CFA048BD9452}"/>
                  </a:ext>
                </a:extLst>
              </p:cNvPr>
              <p:cNvSpPr>
                <a:spLocks noChangeArrowheads="1"/>
              </p:cNvSpPr>
              <p:nvPr/>
            </p:nvSpPr>
            <p:spPr bwMode="auto">
              <a:xfrm>
                <a:off x="3175" y="189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Rectangle 314">
                <a:extLst>
                  <a:ext uri="{FF2B5EF4-FFF2-40B4-BE49-F238E27FC236}">
                    <a16:creationId xmlns:a16="http://schemas.microsoft.com/office/drawing/2014/main" id="{87329D1D-EF68-427E-8D30-17C5BA1AD341}"/>
                  </a:ext>
                </a:extLst>
              </p:cNvPr>
              <p:cNvSpPr>
                <a:spLocks noChangeArrowheads="1"/>
              </p:cNvSpPr>
              <p:nvPr/>
            </p:nvSpPr>
            <p:spPr bwMode="auto">
              <a:xfrm>
                <a:off x="3207"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44" name="Rectangle 315">
                <a:extLst>
                  <a:ext uri="{FF2B5EF4-FFF2-40B4-BE49-F238E27FC236}">
                    <a16:creationId xmlns:a16="http://schemas.microsoft.com/office/drawing/2014/main" id="{ACEDD343-0213-4EEE-86B8-4FDD73971293}"/>
                  </a:ext>
                </a:extLst>
              </p:cNvPr>
              <p:cNvSpPr>
                <a:spLocks noChangeArrowheads="1"/>
              </p:cNvSpPr>
              <p:nvPr/>
            </p:nvSpPr>
            <p:spPr bwMode="auto">
              <a:xfrm>
                <a:off x="3269"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545" name="Rectangle 316">
                <a:extLst>
                  <a:ext uri="{FF2B5EF4-FFF2-40B4-BE49-F238E27FC236}">
                    <a16:creationId xmlns:a16="http://schemas.microsoft.com/office/drawing/2014/main" id="{AC1004D2-19F1-4837-821B-8B57BEA1801A}"/>
                  </a:ext>
                </a:extLst>
              </p:cNvPr>
              <p:cNvSpPr>
                <a:spLocks noChangeArrowheads="1"/>
              </p:cNvSpPr>
              <p:nvPr/>
            </p:nvSpPr>
            <p:spPr bwMode="auto">
              <a:xfrm>
                <a:off x="3355"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546" name="Rectangle 317">
                <a:extLst>
                  <a:ext uri="{FF2B5EF4-FFF2-40B4-BE49-F238E27FC236}">
                    <a16:creationId xmlns:a16="http://schemas.microsoft.com/office/drawing/2014/main" id="{7019FF13-31B1-4D10-8DBE-0FD4CE4BF5C7}"/>
                  </a:ext>
                </a:extLst>
              </p:cNvPr>
              <p:cNvSpPr>
                <a:spLocks noChangeArrowheads="1"/>
              </p:cNvSpPr>
              <p:nvPr/>
            </p:nvSpPr>
            <p:spPr bwMode="auto">
              <a:xfrm>
                <a:off x="354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47" name="Rectangle 318">
                <a:extLst>
                  <a:ext uri="{FF2B5EF4-FFF2-40B4-BE49-F238E27FC236}">
                    <a16:creationId xmlns:a16="http://schemas.microsoft.com/office/drawing/2014/main" id="{86F672CD-B6FF-4C1E-B830-37341AEE2329}"/>
                  </a:ext>
                </a:extLst>
              </p:cNvPr>
              <p:cNvSpPr>
                <a:spLocks noChangeArrowheads="1"/>
              </p:cNvSpPr>
              <p:nvPr/>
            </p:nvSpPr>
            <p:spPr bwMode="auto">
              <a:xfrm>
                <a:off x="3633" y="189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Rectangle 319">
                <a:extLst>
                  <a:ext uri="{FF2B5EF4-FFF2-40B4-BE49-F238E27FC236}">
                    <a16:creationId xmlns:a16="http://schemas.microsoft.com/office/drawing/2014/main" id="{A9D85460-FD15-4FA8-9BD1-0D8A2252964D}"/>
                  </a:ext>
                </a:extLst>
              </p:cNvPr>
              <p:cNvSpPr>
                <a:spLocks noChangeArrowheads="1"/>
              </p:cNvSpPr>
              <p:nvPr/>
            </p:nvSpPr>
            <p:spPr bwMode="auto">
              <a:xfrm>
                <a:off x="4270" y="189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Rectangle 320">
                <a:extLst>
                  <a:ext uri="{FF2B5EF4-FFF2-40B4-BE49-F238E27FC236}">
                    <a16:creationId xmlns:a16="http://schemas.microsoft.com/office/drawing/2014/main" id="{C4117E61-C64A-48C5-B5FF-633F065478DC}"/>
                  </a:ext>
                </a:extLst>
              </p:cNvPr>
              <p:cNvSpPr>
                <a:spLocks noChangeArrowheads="1"/>
              </p:cNvSpPr>
              <p:nvPr/>
            </p:nvSpPr>
            <p:spPr bwMode="auto">
              <a:xfrm>
                <a:off x="3633" y="2111"/>
                <a:ext cx="677" cy="9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Rectangle 321">
                <a:extLst>
                  <a:ext uri="{FF2B5EF4-FFF2-40B4-BE49-F238E27FC236}">
                    <a16:creationId xmlns:a16="http://schemas.microsoft.com/office/drawing/2014/main" id="{832CA985-51F8-46FE-B660-27785A72F90D}"/>
                  </a:ext>
                </a:extLst>
              </p:cNvPr>
              <p:cNvSpPr>
                <a:spLocks noChangeArrowheads="1"/>
              </p:cNvSpPr>
              <p:nvPr/>
            </p:nvSpPr>
            <p:spPr bwMode="auto">
              <a:xfrm>
                <a:off x="3662" y="18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Rectangle 322">
                <a:extLst>
                  <a:ext uri="{FF2B5EF4-FFF2-40B4-BE49-F238E27FC236}">
                    <a16:creationId xmlns:a16="http://schemas.microsoft.com/office/drawing/2014/main" id="{71331534-3A28-4A2F-8E95-4E6C9ACBDB3C}"/>
                  </a:ext>
                </a:extLst>
              </p:cNvPr>
              <p:cNvSpPr>
                <a:spLocks noChangeArrowheads="1"/>
              </p:cNvSpPr>
              <p:nvPr/>
            </p:nvSpPr>
            <p:spPr bwMode="auto">
              <a:xfrm>
                <a:off x="3662"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2" name="Rectangle 323">
                <a:extLst>
                  <a:ext uri="{FF2B5EF4-FFF2-40B4-BE49-F238E27FC236}">
                    <a16:creationId xmlns:a16="http://schemas.microsoft.com/office/drawing/2014/main" id="{D59E3BCC-CF6E-475C-B36F-BB7CEB992174}"/>
                  </a:ext>
                </a:extLst>
              </p:cNvPr>
              <p:cNvSpPr>
                <a:spLocks noChangeArrowheads="1"/>
              </p:cNvSpPr>
              <p:nvPr/>
            </p:nvSpPr>
            <p:spPr bwMode="auto">
              <a:xfrm>
                <a:off x="3662" y="19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Rectangle 324">
                <a:extLst>
                  <a:ext uri="{FF2B5EF4-FFF2-40B4-BE49-F238E27FC236}">
                    <a16:creationId xmlns:a16="http://schemas.microsoft.com/office/drawing/2014/main" id="{962BDC4C-8829-4573-BD6C-6D1C3B9FE633}"/>
                  </a:ext>
                </a:extLst>
              </p:cNvPr>
              <p:cNvSpPr>
                <a:spLocks noChangeArrowheads="1"/>
              </p:cNvSpPr>
              <p:nvPr/>
            </p:nvSpPr>
            <p:spPr bwMode="auto">
              <a:xfrm>
                <a:off x="3662"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4" name="Rectangle 325">
                <a:extLst>
                  <a:ext uri="{FF2B5EF4-FFF2-40B4-BE49-F238E27FC236}">
                    <a16:creationId xmlns:a16="http://schemas.microsoft.com/office/drawing/2014/main" id="{3CAB260B-E6C7-4AC8-A2FB-33BA57FAB2B6}"/>
                  </a:ext>
                </a:extLst>
              </p:cNvPr>
              <p:cNvSpPr>
                <a:spLocks noChangeArrowheads="1"/>
              </p:cNvSpPr>
              <p:nvPr/>
            </p:nvSpPr>
            <p:spPr bwMode="auto">
              <a:xfrm>
                <a:off x="3662" y="20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Rectangle 326">
                <a:extLst>
                  <a:ext uri="{FF2B5EF4-FFF2-40B4-BE49-F238E27FC236}">
                    <a16:creationId xmlns:a16="http://schemas.microsoft.com/office/drawing/2014/main" id="{DA5B0C05-F81D-415C-905A-A00B5B22DFAB}"/>
                  </a:ext>
                </a:extLst>
              </p:cNvPr>
              <p:cNvSpPr>
                <a:spLocks noChangeArrowheads="1"/>
              </p:cNvSpPr>
              <p:nvPr/>
            </p:nvSpPr>
            <p:spPr bwMode="auto">
              <a:xfrm>
                <a:off x="3662" y="204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6" name="Rectangle 327">
                <a:extLst>
                  <a:ext uri="{FF2B5EF4-FFF2-40B4-BE49-F238E27FC236}">
                    <a16:creationId xmlns:a16="http://schemas.microsoft.com/office/drawing/2014/main" id="{684E1CB3-57B6-4A76-AFBD-CAD0D4BDAEDA}"/>
                  </a:ext>
                </a:extLst>
              </p:cNvPr>
              <p:cNvSpPr>
                <a:spLocks noChangeArrowheads="1"/>
              </p:cNvSpPr>
              <p:nvPr/>
            </p:nvSpPr>
            <p:spPr bwMode="auto">
              <a:xfrm>
                <a:off x="3694" y="2040"/>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557" name="Rectangle 328">
                <a:extLst>
                  <a:ext uri="{FF2B5EF4-FFF2-40B4-BE49-F238E27FC236}">
                    <a16:creationId xmlns:a16="http://schemas.microsoft.com/office/drawing/2014/main" id="{CE29208E-6913-4042-A26F-65B2CAD1F02F}"/>
                  </a:ext>
                </a:extLst>
              </p:cNvPr>
              <p:cNvSpPr>
                <a:spLocks noChangeArrowheads="1"/>
              </p:cNvSpPr>
              <p:nvPr/>
            </p:nvSpPr>
            <p:spPr bwMode="auto">
              <a:xfrm>
                <a:off x="3728"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8" name="Rectangle 329">
                <a:extLst>
                  <a:ext uri="{FF2B5EF4-FFF2-40B4-BE49-F238E27FC236}">
                    <a16:creationId xmlns:a16="http://schemas.microsoft.com/office/drawing/2014/main" id="{1349892C-D526-4CBF-977A-041A1B3668B8}"/>
                  </a:ext>
                </a:extLst>
              </p:cNvPr>
              <p:cNvSpPr>
                <a:spLocks noChangeArrowheads="1"/>
              </p:cNvSpPr>
              <p:nvPr/>
            </p:nvSpPr>
            <p:spPr bwMode="auto">
              <a:xfrm>
                <a:off x="138" y="188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Rectangle 330">
                <a:extLst>
                  <a:ext uri="{FF2B5EF4-FFF2-40B4-BE49-F238E27FC236}">
                    <a16:creationId xmlns:a16="http://schemas.microsoft.com/office/drawing/2014/main" id="{F8D3D83E-4BEF-4231-A6AF-851C6E229511}"/>
                  </a:ext>
                </a:extLst>
              </p:cNvPr>
              <p:cNvSpPr>
                <a:spLocks noChangeArrowheads="1"/>
              </p:cNvSpPr>
              <p:nvPr/>
            </p:nvSpPr>
            <p:spPr bwMode="auto">
              <a:xfrm>
                <a:off x="145" y="188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Rectangle 331">
                <a:extLst>
                  <a:ext uri="{FF2B5EF4-FFF2-40B4-BE49-F238E27FC236}">
                    <a16:creationId xmlns:a16="http://schemas.microsoft.com/office/drawing/2014/main" id="{BB2C4E66-30F5-4DE4-B60E-1363DD7A9450}"/>
                  </a:ext>
                </a:extLst>
              </p:cNvPr>
              <p:cNvSpPr>
                <a:spLocks noChangeArrowheads="1"/>
              </p:cNvSpPr>
              <p:nvPr/>
            </p:nvSpPr>
            <p:spPr bwMode="auto">
              <a:xfrm>
                <a:off x="1034"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Rectangle 332">
                <a:extLst>
                  <a:ext uri="{FF2B5EF4-FFF2-40B4-BE49-F238E27FC236}">
                    <a16:creationId xmlns:a16="http://schemas.microsoft.com/office/drawing/2014/main" id="{615BADBD-9F25-411A-BE57-F3A04EA59C26}"/>
                  </a:ext>
                </a:extLst>
              </p:cNvPr>
              <p:cNvSpPr>
                <a:spLocks noChangeArrowheads="1"/>
              </p:cNvSpPr>
              <p:nvPr/>
            </p:nvSpPr>
            <p:spPr bwMode="auto">
              <a:xfrm>
                <a:off x="1057" y="1880"/>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Rectangle 333">
                <a:extLst>
                  <a:ext uri="{FF2B5EF4-FFF2-40B4-BE49-F238E27FC236}">
                    <a16:creationId xmlns:a16="http://schemas.microsoft.com/office/drawing/2014/main" id="{56912848-B782-4A88-8E50-6B4C35CE919F}"/>
                  </a:ext>
                </a:extLst>
              </p:cNvPr>
              <p:cNvSpPr>
                <a:spLocks noChangeArrowheads="1"/>
              </p:cNvSpPr>
              <p:nvPr/>
            </p:nvSpPr>
            <p:spPr bwMode="auto">
              <a:xfrm>
                <a:off x="1883"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Rectangle 334">
                <a:extLst>
                  <a:ext uri="{FF2B5EF4-FFF2-40B4-BE49-F238E27FC236}">
                    <a16:creationId xmlns:a16="http://schemas.microsoft.com/office/drawing/2014/main" id="{FC1C169E-9AC7-4D37-A1D7-20DA32656331}"/>
                  </a:ext>
                </a:extLst>
              </p:cNvPr>
              <p:cNvSpPr>
                <a:spLocks noChangeArrowheads="1"/>
              </p:cNvSpPr>
              <p:nvPr/>
            </p:nvSpPr>
            <p:spPr bwMode="auto">
              <a:xfrm>
                <a:off x="1879" y="18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Rectangle 335">
                <a:extLst>
                  <a:ext uri="{FF2B5EF4-FFF2-40B4-BE49-F238E27FC236}">
                    <a16:creationId xmlns:a16="http://schemas.microsoft.com/office/drawing/2014/main" id="{38541A07-A905-417D-832F-1C7226FD7AC1}"/>
                  </a:ext>
                </a:extLst>
              </p:cNvPr>
              <p:cNvSpPr>
                <a:spLocks noChangeArrowheads="1"/>
              </p:cNvSpPr>
              <p:nvPr/>
            </p:nvSpPr>
            <p:spPr bwMode="auto">
              <a:xfrm>
                <a:off x="1879" y="1880"/>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Rectangle 336">
                <a:extLst>
                  <a:ext uri="{FF2B5EF4-FFF2-40B4-BE49-F238E27FC236}">
                    <a16:creationId xmlns:a16="http://schemas.microsoft.com/office/drawing/2014/main" id="{E105D0F4-1EED-494F-B626-C3D29420ED3D}"/>
                  </a:ext>
                </a:extLst>
              </p:cNvPr>
              <p:cNvSpPr>
                <a:spLocks noChangeArrowheads="1"/>
              </p:cNvSpPr>
              <p:nvPr/>
            </p:nvSpPr>
            <p:spPr bwMode="auto">
              <a:xfrm>
                <a:off x="1896" y="1880"/>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Rectangle 337">
                <a:extLst>
                  <a:ext uri="{FF2B5EF4-FFF2-40B4-BE49-F238E27FC236}">
                    <a16:creationId xmlns:a16="http://schemas.microsoft.com/office/drawing/2014/main" id="{6B840577-4DDA-46EB-89AC-5886DBDA8887}"/>
                  </a:ext>
                </a:extLst>
              </p:cNvPr>
              <p:cNvSpPr>
                <a:spLocks noChangeArrowheads="1"/>
              </p:cNvSpPr>
              <p:nvPr/>
            </p:nvSpPr>
            <p:spPr bwMode="auto">
              <a:xfrm>
                <a:off x="1896" y="1896"/>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Rectangle 338">
                <a:extLst>
                  <a:ext uri="{FF2B5EF4-FFF2-40B4-BE49-F238E27FC236}">
                    <a16:creationId xmlns:a16="http://schemas.microsoft.com/office/drawing/2014/main" id="{1D474075-C33A-4E90-87E5-4EDA27272AD9}"/>
                  </a:ext>
                </a:extLst>
              </p:cNvPr>
              <p:cNvSpPr>
                <a:spLocks noChangeArrowheads="1"/>
              </p:cNvSpPr>
              <p:nvPr/>
            </p:nvSpPr>
            <p:spPr bwMode="auto">
              <a:xfrm>
                <a:off x="2356"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Rectangle 339">
                <a:extLst>
                  <a:ext uri="{FF2B5EF4-FFF2-40B4-BE49-F238E27FC236}">
                    <a16:creationId xmlns:a16="http://schemas.microsoft.com/office/drawing/2014/main" id="{DEB9CBAB-BAD1-4A80-927A-C91B4AF2F41A}"/>
                  </a:ext>
                </a:extLst>
              </p:cNvPr>
              <p:cNvSpPr>
                <a:spLocks noChangeArrowheads="1"/>
              </p:cNvSpPr>
              <p:nvPr/>
            </p:nvSpPr>
            <p:spPr bwMode="auto">
              <a:xfrm>
                <a:off x="2379" y="1880"/>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Rectangle 340">
                <a:extLst>
                  <a:ext uri="{FF2B5EF4-FFF2-40B4-BE49-F238E27FC236}">
                    <a16:creationId xmlns:a16="http://schemas.microsoft.com/office/drawing/2014/main" id="{15A1838E-EB57-4F37-BC01-3AF7A5975DAB}"/>
                  </a:ext>
                </a:extLst>
              </p:cNvPr>
              <p:cNvSpPr>
                <a:spLocks noChangeArrowheads="1"/>
              </p:cNvSpPr>
              <p:nvPr/>
            </p:nvSpPr>
            <p:spPr bwMode="auto">
              <a:xfrm>
                <a:off x="3135"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Rectangle 341">
                <a:extLst>
                  <a:ext uri="{FF2B5EF4-FFF2-40B4-BE49-F238E27FC236}">
                    <a16:creationId xmlns:a16="http://schemas.microsoft.com/office/drawing/2014/main" id="{309C83DD-ABC3-4D6B-A860-D79DF3E02DFF}"/>
                  </a:ext>
                </a:extLst>
              </p:cNvPr>
              <p:cNvSpPr>
                <a:spLocks noChangeArrowheads="1"/>
              </p:cNvSpPr>
              <p:nvPr/>
            </p:nvSpPr>
            <p:spPr bwMode="auto">
              <a:xfrm>
                <a:off x="3132" y="1896"/>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Rectangle 342">
                <a:extLst>
                  <a:ext uri="{FF2B5EF4-FFF2-40B4-BE49-F238E27FC236}">
                    <a16:creationId xmlns:a16="http://schemas.microsoft.com/office/drawing/2014/main" id="{24DFE849-B727-4FFA-9C11-AB37D09653E8}"/>
                  </a:ext>
                </a:extLst>
              </p:cNvPr>
              <p:cNvSpPr>
                <a:spLocks noChangeArrowheads="1"/>
              </p:cNvSpPr>
              <p:nvPr/>
            </p:nvSpPr>
            <p:spPr bwMode="auto">
              <a:xfrm>
                <a:off x="3132" y="1880"/>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Rectangle 343">
                <a:extLst>
                  <a:ext uri="{FF2B5EF4-FFF2-40B4-BE49-F238E27FC236}">
                    <a16:creationId xmlns:a16="http://schemas.microsoft.com/office/drawing/2014/main" id="{D4EE03A7-4F7F-4DB5-A504-FAD2B3656D3B}"/>
                  </a:ext>
                </a:extLst>
              </p:cNvPr>
              <p:cNvSpPr>
                <a:spLocks noChangeArrowheads="1"/>
              </p:cNvSpPr>
              <p:nvPr/>
            </p:nvSpPr>
            <p:spPr bwMode="auto">
              <a:xfrm>
                <a:off x="3148" y="1880"/>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Rectangle 344">
                <a:extLst>
                  <a:ext uri="{FF2B5EF4-FFF2-40B4-BE49-F238E27FC236}">
                    <a16:creationId xmlns:a16="http://schemas.microsoft.com/office/drawing/2014/main" id="{2F8FC7CD-75BE-48AA-A404-D6AC6FDF4919}"/>
                  </a:ext>
                </a:extLst>
              </p:cNvPr>
              <p:cNvSpPr>
                <a:spLocks noChangeArrowheads="1"/>
              </p:cNvSpPr>
              <p:nvPr/>
            </p:nvSpPr>
            <p:spPr bwMode="auto">
              <a:xfrm>
                <a:off x="3148" y="1896"/>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Rectangle 345">
                <a:extLst>
                  <a:ext uri="{FF2B5EF4-FFF2-40B4-BE49-F238E27FC236}">
                    <a16:creationId xmlns:a16="http://schemas.microsoft.com/office/drawing/2014/main" id="{C27D0AE8-FA20-4440-8548-0A5D1ECA2E2C}"/>
                  </a:ext>
                </a:extLst>
              </p:cNvPr>
              <p:cNvSpPr>
                <a:spLocks noChangeArrowheads="1"/>
              </p:cNvSpPr>
              <p:nvPr/>
            </p:nvSpPr>
            <p:spPr bwMode="auto">
              <a:xfrm>
                <a:off x="3609"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Rectangle 346">
                <a:extLst>
                  <a:ext uri="{FF2B5EF4-FFF2-40B4-BE49-F238E27FC236}">
                    <a16:creationId xmlns:a16="http://schemas.microsoft.com/office/drawing/2014/main" id="{ADEBEE6C-BD2E-4876-85A8-482FA57C7851}"/>
                  </a:ext>
                </a:extLst>
              </p:cNvPr>
              <p:cNvSpPr>
                <a:spLocks noChangeArrowheads="1"/>
              </p:cNvSpPr>
              <p:nvPr/>
            </p:nvSpPr>
            <p:spPr bwMode="auto">
              <a:xfrm>
                <a:off x="3632" y="1880"/>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Rectangle 347">
                <a:extLst>
                  <a:ext uri="{FF2B5EF4-FFF2-40B4-BE49-F238E27FC236}">
                    <a16:creationId xmlns:a16="http://schemas.microsoft.com/office/drawing/2014/main" id="{FD045F60-A568-47AD-A3D6-E62A339376FE}"/>
                  </a:ext>
                </a:extLst>
              </p:cNvPr>
              <p:cNvSpPr>
                <a:spLocks noChangeArrowheads="1"/>
              </p:cNvSpPr>
              <p:nvPr/>
            </p:nvSpPr>
            <p:spPr bwMode="auto">
              <a:xfrm>
                <a:off x="3632" y="1883"/>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Rectangle 348">
                <a:extLst>
                  <a:ext uri="{FF2B5EF4-FFF2-40B4-BE49-F238E27FC236}">
                    <a16:creationId xmlns:a16="http://schemas.microsoft.com/office/drawing/2014/main" id="{BBDC7B78-23A8-43EB-9708-4B20347E116A}"/>
                  </a:ext>
                </a:extLst>
              </p:cNvPr>
              <p:cNvSpPr>
                <a:spLocks noChangeArrowheads="1"/>
              </p:cNvSpPr>
              <p:nvPr/>
            </p:nvSpPr>
            <p:spPr bwMode="auto">
              <a:xfrm>
                <a:off x="4310" y="188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Rectangle 349">
                <a:extLst>
                  <a:ext uri="{FF2B5EF4-FFF2-40B4-BE49-F238E27FC236}">
                    <a16:creationId xmlns:a16="http://schemas.microsoft.com/office/drawing/2014/main" id="{578FA734-A3ED-4709-A130-8855249FBC74}"/>
                  </a:ext>
                </a:extLst>
              </p:cNvPr>
              <p:cNvSpPr>
                <a:spLocks noChangeArrowheads="1"/>
              </p:cNvSpPr>
              <p:nvPr/>
            </p:nvSpPr>
            <p:spPr bwMode="auto">
              <a:xfrm>
                <a:off x="138" y="1897"/>
                <a:ext cx="7"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Rectangle 350">
                <a:extLst>
                  <a:ext uri="{FF2B5EF4-FFF2-40B4-BE49-F238E27FC236}">
                    <a16:creationId xmlns:a16="http://schemas.microsoft.com/office/drawing/2014/main" id="{3F8232BD-7768-4467-A4A9-622816EE60E2}"/>
                  </a:ext>
                </a:extLst>
              </p:cNvPr>
              <p:cNvSpPr>
                <a:spLocks noChangeArrowheads="1"/>
              </p:cNvSpPr>
              <p:nvPr/>
            </p:nvSpPr>
            <p:spPr bwMode="auto">
              <a:xfrm>
                <a:off x="1034"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Rectangle 351">
                <a:extLst>
                  <a:ext uri="{FF2B5EF4-FFF2-40B4-BE49-F238E27FC236}">
                    <a16:creationId xmlns:a16="http://schemas.microsoft.com/office/drawing/2014/main" id="{4D93C36F-3C64-497C-82D3-15699EF72A55}"/>
                  </a:ext>
                </a:extLst>
              </p:cNvPr>
              <p:cNvSpPr>
                <a:spLocks noChangeArrowheads="1"/>
              </p:cNvSpPr>
              <p:nvPr/>
            </p:nvSpPr>
            <p:spPr bwMode="auto">
              <a:xfrm>
                <a:off x="1879" y="1897"/>
                <a:ext cx="4"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Rectangle 352">
                <a:extLst>
                  <a:ext uri="{FF2B5EF4-FFF2-40B4-BE49-F238E27FC236}">
                    <a16:creationId xmlns:a16="http://schemas.microsoft.com/office/drawing/2014/main" id="{EFA01268-98DC-449B-840E-B56D552EA4E4}"/>
                  </a:ext>
                </a:extLst>
              </p:cNvPr>
              <p:cNvSpPr>
                <a:spLocks noChangeArrowheads="1"/>
              </p:cNvSpPr>
              <p:nvPr/>
            </p:nvSpPr>
            <p:spPr bwMode="auto">
              <a:xfrm>
                <a:off x="2356"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Rectangle 353">
                <a:extLst>
                  <a:ext uri="{FF2B5EF4-FFF2-40B4-BE49-F238E27FC236}">
                    <a16:creationId xmlns:a16="http://schemas.microsoft.com/office/drawing/2014/main" id="{64353C5E-FFDB-4748-A3C3-93CFDCEA4FED}"/>
                  </a:ext>
                </a:extLst>
              </p:cNvPr>
              <p:cNvSpPr>
                <a:spLocks noChangeArrowheads="1"/>
              </p:cNvSpPr>
              <p:nvPr/>
            </p:nvSpPr>
            <p:spPr bwMode="auto">
              <a:xfrm>
                <a:off x="3132" y="1897"/>
                <a:ext cx="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Rectangle 354">
                <a:extLst>
                  <a:ext uri="{FF2B5EF4-FFF2-40B4-BE49-F238E27FC236}">
                    <a16:creationId xmlns:a16="http://schemas.microsoft.com/office/drawing/2014/main" id="{17D1A137-C89D-42EC-B9C8-6A4F3D891FF0}"/>
                  </a:ext>
                </a:extLst>
              </p:cNvPr>
              <p:cNvSpPr>
                <a:spLocks noChangeArrowheads="1"/>
              </p:cNvSpPr>
              <p:nvPr/>
            </p:nvSpPr>
            <p:spPr bwMode="auto">
              <a:xfrm>
                <a:off x="3609"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Rectangle 355">
                <a:extLst>
                  <a:ext uri="{FF2B5EF4-FFF2-40B4-BE49-F238E27FC236}">
                    <a16:creationId xmlns:a16="http://schemas.microsoft.com/office/drawing/2014/main" id="{401E4640-85DE-4458-802D-32BD0AB243D7}"/>
                  </a:ext>
                </a:extLst>
              </p:cNvPr>
              <p:cNvSpPr>
                <a:spLocks noChangeArrowheads="1"/>
              </p:cNvSpPr>
              <p:nvPr/>
            </p:nvSpPr>
            <p:spPr bwMode="auto">
              <a:xfrm>
                <a:off x="4310" y="1897"/>
                <a:ext cx="4" cy="30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Rectangle 356">
                <a:extLst>
                  <a:ext uri="{FF2B5EF4-FFF2-40B4-BE49-F238E27FC236}">
                    <a16:creationId xmlns:a16="http://schemas.microsoft.com/office/drawing/2014/main" id="{E5027AB2-6F04-4C17-8589-43B35FEF48A8}"/>
                  </a:ext>
                </a:extLst>
              </p:cNvPr>
              <p:cNvSpPr>
                <a:spLocks noChangeArrowheads="1"/>
              </p:cNvSpPr>
              <p:nvPr/>
            </p:nvSpPr>
            <p:spPr bwMode="auto">
              <a:xfrm>
                <a:off x="183" y="225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586" name="Rectangle 357">
                <a:extLst>
                  <a:ext uri="{FF2B5EF4-FFF2-40B4-BE49-F238E27FC236}">
                    <a16:creationId xmlns:a16="http://schemas.microsoft.com/office/drawing/2014/main" id="{78FF78B2-F865-4113-BC4E-F08F5CA395D3}"/>
                  </a:ext>
                </a:extLst>
              </p:cNvPr>
              <p:cNvSpPr>
                <a:spLocks noChangeArrowheads="1"/>
              </p:cNvSpPr>
              <p:nvPr/>
            </p:nvSpPr>
            <p:spPr bwMode="auto">
              <a:xfrm>
                <a:off x="245" y="225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7" name="Rectangle 358">
                <a:extLst>
                  <a:ext uri="{FF2B5EF4-FFF2-40B4-BE49-F238E27FC236}">
                    <a16:creationId xmlns:a16="http://schemas.microsoft.com/office/drawing/2014/main" id="{BAC77DBF-E5DA-4DF0-A1AB-A735F70ED401}"/>
                  </a:ext>
                </a:extLst>
              </p:cNvPr>
              <p:cNvSpPr>
                <a:spLocks noChangeArrowheads="1"/>
              </p:cNvSpPr>
              <p:nvPr/>
            </p:nvSpPr>
            <p:spPr bwMode="auto">
              <a:xfrm>
                <a:off x="183" y="232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8" name="Rectangle 359">
                <a:extLst>
                  <a:ext uri="{FF2B5EF4-FFF2-40B4-BE49-F238E27FC236}">
                    <a16:creationId xmlns:a16="http://schemas.microsoft.com/office/drawing/2014/main" id="{0A5E0C45-3C2C-4BD5-9AB7-83DAFB3F885A}"/>
                  </a:ext>
                </a:extLst>
              </p:cNvPr>
              <p:cNvSpPr>
                <a:spLocks noChangeArrowheads="1"/>
              </p:cNvSpPr>
              <p:nvPr/>
            </p:nvSpPr>
            <p:spPr bwMode="auto">
              <a:xfrm>
                <a:off x="183" y="2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9" name="Rectangle 360">
                <a:extLst>
                  <a:ext uri="{FF2B5EF4-FFF2-40B4-BE49-F238E27FC236}">
                    <a16:creationId xmlns:a16="http://schemas.microsoft.com/office/drawing/2014/main" id="{1DEE2194-0124-4E39-9885-65A3972C4189}"/>
                  </a:ext>
                </a:extLst>
              </p:cNvPr>
              <p:cNvSpPr>
                <a:spLocks noChangeArrowheads="1"/>
              </p:cNvSpPr>
              <p:nvPr/>
            </p:nvSpPr>
            <p:spPr bwMode="auto">
              <a:xfrm>
                <a:off x="1270"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0" name="Rectangle 361">
                <a:extLst>
                  <a:ext uri="{FF2B5EF4-FFF2-40B4-BE49-F238E27FC236}">
                    <a16:creationId xmlns:a16="http://schemas.microsoft.com/office/drawing/2014/main" id="{195E7BCA-096D-4F5A-A449-9A9EFC0E4F9B}"/>
                  </a:ext>
                </a:extLst>
              </p:cNvPr>
              <p:cNvSpPr>
                <a:spLocks noChangeArrowheads="1"/>
              </p:cNvSpPr>
              <p:nvPr/>
            </p:nvSpPr>
            <p:spPr bwMode="auto">
              <a:xfrm>
                <a:off x="165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1" name="Rectangle 362">
                <a:extLst>
                  <a:ext uri="{FF2B5EF4-FFF2-40B4-BE49-F238E27FC236}">
                    <a16:creationId xmlns:a16="http://schemas.microsoft.com/office/drawing/2014/main" id="{5B81398D-A3D6-4DE7-89B5-2486A90938E4}"/>
                  </a:ext>
                </a:extLst>
              </p:cNvPr>
              <p:cNvSpPr>
                <a:spLocks noChangeArrowheads="1"/>
              </p:cNvSpPr>
              <p:nvPr/>
            </p:nvSpPr>
            <p:spPr bwMode="auto">
              <a:xfrm>
                <a:off x="1270"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2" name="Rectangle 363">
                <a:extLst>
                  <a:ext uri="{FF2B5EF4-FFF2-40B4-BE49-F238E27FC236}">
                    <a16:creationId xmlns:a16="http://schemas.microsoft.com/office/drawing/2014/main" id="{6234F58B-536F-4E4D-BD8E-E6960EFF7C2D}"/>
                  </a:ext>
                </a:extLst>
              </p:cNvPr>
              <p:cNvSpPr>
                <a:spLocks noChangeArrowheads="1"/>
              </p:cNvSpPr>
              <p:nvPr/>
            </p:nvSpPr>
            <p:spPr bwMode="auto">
              <a:xfrm>
                <a:off x="1657"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3" name="Rectangle 364">
                <a:extLst>
                  <a:ext uri="{FF2B5EF4-FFF2-40B4-BE49-F238E27FC236}">
                    <a16:creationId xmlns:a16="http://schemas.microsoft.com/office/drawing/2014/main" id="{5DB8B4FC-C510-4EE8-AD5C-58DCE7C4508F}"/>
                  </a:ext>
                </a:extLst>
              </p:cNvPr>
              <p:cNvSpPr>
                <a:spLocks noChangeArrowheads="1"/>
              </p:cNvSpPr>
              <p:nvPr/>
            </p:nvSpPr>
            <p:spPr bwMode="auto">
              <a:xfrm>
                <a:off x="1270" y="2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4" name="Rectangle 365">
                <a:extLst>
                  <a:ext uri="{FF2B5EF4-FFF2-40B4-BE49-F238E27FC236}">
                    <a16:creationId xmlns:a16="http://schemas.microsoft.com/office/drawing/2014/main" id="{0E2557C9-B280-4EF1-937D-B0FC8FE1AC28}"/>
                  </a:ext>
                </a:extLst>
              </p:cNvPr>
              <p:cNvSpPr>
                <a:spLocks noChangeArrowheads="1"/>
              </p:cNvSpPr>
              <p:nvPr/>
            </p:nvSpPr>
            <p:spPr bwMode="auto">
              <a:xfrm>
                <a:off x="1657"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5" name="Rectangle 366">
                <a:extLst>
                  <a:ext uri="{FF2B5EF4-FFF2-40B4-BE49-F238E27FC236}">
                    <a16:creationId xmlns:a16="http://schemas.microsoft.com/office/drawing/2014/main" id="{72AFBE59-EEAA-4310-A561-F8CFDA5F7CD1}"/>
                  </a:ext>
                </a:extLst>
              </p:cNvPr>
              <p:cNvSpPr>
                <a:spLocks noChangeArrowheads="1"/>
              </p:cNvSpPr>
              <p:nvPr/>
            </p:nvSpPr>
            <p:spPr bwMode="auto">
              <a:xfrm>
                <a:off x="1270"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6" name="Rectangle 367">
                <a:extLst>
                  <a:ext uri="{FF2B5EF4-FFF2-40B4-BE49-F238E27FC236}">
                    <a16:creationId xmlns:a16="http://schemas.microsoft.com/office/drawing/2014/main" id="{59412510-D2DB-4FD2-99FC-78361760634E}"/>
                  </a:ext>
                </a:extLst>
              </p:cNvPr>
              <p:cNvSpPr>
                <a:spLocks noChangeArrowheads="1"/>
              </p:cNvSpPr>
              <p:nvPr/>
            </p:nvSpPr>
            <p:spPr bwMode="auto">
              <a:xfrm>
                <a:off x="1657"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7" name="Rectangle 368">
                <a:extLst>
                  <a:ext uri="{FF2B5EF4-FFF2-40B4-BE49-F238E27FC236}">
                    <a16:creationId xmlns:a16="http://schemas.microsoft.com/office/drawing/2014/main" id="{008B9E3D-939A-44A4-9E08-7BCF9344743A}"/>
                  </a:ext>
                </a:extLst>
              </p:cNvPr>
              <p:cNvSpPr>
                <a:spLocks noChangeArrowheads="1"/>
              </p:cNvSpPr>
              <p:nvPr/>
            </p:nvSpPr>
            <p:spPr bwMode="auto">
              <a:xfrm>
                <a:off x="1883"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Rectangle 369">
                <a:extLst>
                  <a:ext uri="{FF2B5EF4-FFF2-40B4-BE49-F238E27FC236}">
                    <a16:creationId xmlns:a16="http://schemas.microsoft.com/office/drawing/2014/main" id="{2C8F2962-9D73-4983-B8CF-F61E67DAE937}"/>
                  </a:ext>
                </a:extLst>
              </p:cNvPr>
              <p:cNvSpPr>
                <a:spLocks noChangeArrowheads="1"/>
              </p:cNvSpPr>
              <p:nvPr/>
            </p:nvSpPr>
            <p:spPr bwMode="auto">
              <a:xfrm>
                <a:off x="2326"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Rectangle 370">
                <a:extLst>
                  <a:ext uri="{FF2B5EF4-FFF2-40B4-BE49-F238E27FC236}">
                    <a16:creationId xmlns:a16="http://schemas.microsoft.com/office/drawing/2014/main" id="{AC3F04D3-1C7E-4F11-AF6E-649802D3B151}"/>
                  </a:ext>
                </a:extLst>
              </p:cNvPr>
              <p:cNvSpPr>
                <a:spLocks noChangeArrowheads="1"/>
              </p:cNvSpPr>
              <p:nvPr/>
            </p:nvSpPr>
            <p:spPr bwMode="auto">
              <a:xfrm>
                <a:off x="1883" y="2293"/>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Rectangle 371">
                <a:extLst>
                  <a:ext uri="{FF2B5EF4-FFF2-40B4-BE49-F238E27FC236}">
                    <a16:creationId xmlns:a16="http://schemas.microsoft.com/office/drawing/2014/main" id="{9E27DA50-CFB6-4175-AF81-6CB12ABF1A8C}"/>
                  </a:ext>
                </a:extLst>
              </p:cNvPr>
              <p:cNvSpPr>
                <a:spLocks noChangeArrowheads="1"/>
              </p:cNvSpPr>
              <p:nvPr/>
            </p:nvSpPr>
            <p:spPr bwMode="auto">
              <a:xfrm>
                <a:off x="1923" y="2222"/>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Rectangle 372">
                <a:extLst>
                  <a:ext uri="{FF2B5EF4-FFF2-40B4-BE49-F238E27FC236}">
                    <a16:creationId xmlns:a16="http://schemas.microsoft.com/office/drawing/2014/main" id="{F176D254-BFAE-435C-8D85-234A78E1935F}"/>
                  </a:ext>
                </a:extLst>
              </p:cNvPr>
              <p:cNvSpPr>
                <a:spLocks noChangeArrowheads="1"/>
              </p:cNvSpPr>
              <p:nvPr/>
            </p:nvSpPr>
            <p:spPr bwMode="auto">
              <a:xfrm>
                <a:off x="1954"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602" name="Rectangle 373">
                <a:extLst>
                  <a:ext uri="{FF2B5EF4-FFF2-40B4-BE49-F238E27FC236}">
                    <a16:creationId xmlns:a16="http://schemas.microsoft.com/office/drawing/2014/main" id="{91EE04BD-31BF-4B3F-BE30-EE812483377C}"/>
                  </a:ext>
                </a:extLst>
              </p:cNvPr>
              <p:cNvSpPr>
                <a:spLocks noChangeArrowheads="1"/>
              </p:cNvSpPr>
              <p:nvPr/>
            </p:nvSpPr>
            <p:spPr bwMode="auto">
              <a:xfrm>
                <a:off x="2017"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603" name="Rectangle 374">
                <a:extLst>
                  <a:ext uri="{FF2B5EF4-FFF2-40B4-BE49-F238E27FC236}">
                    <a16:creationId xmlns:a16="http://schemas.microsoft.com/office/drawing/2014/main" id="{718801DD-D779-47DB-A1D5-6A72410AC44C}"/>
                  </a:ext>
                </a:extLst>
              </p:cNvPr>
              <p:cNvSpPr>
                <a:spLocks noChangeArrowheads="1"/>
              </p:cNvSpPr>
              <p:nvPr/>
            </p:nvSpPr>
            <p:spPr bwMode="auto">
              <a:xfrm>
                <a:off x="2103"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604" name="Rectangle 375">
                <a:extLst>
                  <a:ext uri="{FF2B5EF4-FFF2-40B4-BE49-F238E27FC236}">
                    <a16:creationId xmlns:a16="http://schemas.microsoft.com/office/drawing/2014/main" id="{1C8740A3-EFA1-4C4D-B7FC-740F09A29842}"/>
                  </a:ext>
                </a:extLst>
              </p:cNvPr>
              <p:cNvSpPr>
                <a:spLocks noChangeArrowheads="1"/>
              </p:cNvSpPr>
              <p:nvPr/>
            </p:nvSpPr>
            <p:spPr bwMode="auto">
              <a:xfrm>
                <a:off x="2295"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5" name="Rectangle 376">
                <a:extLst>
                  <a:ext uri="{FF2B5EF4-FFF2-40B4-BE49-F238E27FC236}">
                    <a16:creationId xmlns:a16="http://schemas.microsoft.com/office/drawing/2014/main" id="{6815C690-3EC3-4D5E-831B-0B3ECEF00CBD}"/>
                  </a:ext>
                </a:extLst>
              </p:cNvPr>
              <p:cNvSpPr>
                <a:spLocks noChangeArrowheads="1"/>
              </p:cNvSpPr>
              <p:nvPr/>
            </p:nvSpPr>
            <p:spPr bwMode="auto">
              <a:xfrm>
                <a:off x="2557"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06" name="Rectangle 377">
                <a:extLst>
                  <a:ext uri="{FF2B5EF4-FFF2-40B4-BE49-F238E27FC236}">
                    <a16:creationId xmlns:a16="http://schemas.microsoft.com/office/drawing/2014/main" id="{BF08A8B9-04D5-433F-A29C-FE40A0F53723}"/>
                  </a:ext>
                </a:extLst>
              </p:cNvPr>
              <p:cNvSpPr>
                <a:spLocks noChangeArrowheads="1"/>
              </p:cNvSpPr>
              <p:nvPr/>
            </p:nvSpPr>
            <p:spPr bwMode="auto">
              <a:xfrm>
                <a:off x="2944"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7" name="Rectangle 378">
                <a:extLst>
                  <a:ext uri="{FF2B5EF4-FFF2-40B4-BE49-F238E27FC236}">
                    <a16:creationId xmlns:a16="http://schemas.microsoft.com/office/drawing/2014/main" id="{BEE018FC-8221-47D6-8DAC-2F9B9EA2CC90}"/>
                  </a:ext>
                </a:extLst>
              </p:cNvPr>
              <p:cNvSpPr>
                <a:spLocks noChangeArrowheads="1"/>
              </p:cNvSpPr>
              <p:nvPr/>
            </p:nvSpPr>
            <p:spPr bwMode="auto">
              <a:xfrm>
                <a:off x="2557"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08" name="Rectangle 379">
                <a:extLst>
                  <a:ext uri="{FF2B5EF4-FFF2-40B4-BE49-F238E27FC236}">
                    <a16:creationId xmlns:a16="http://schemas.microsoft.com/office/drawing/2014/main" id="{C4E0C695-2A38-4DCB-967F-303F1A352E3F}"/>
                  </a:ext>
                </a:extLst>
              </p:cNvPr>
              <p:cNvSpPr>
                <a:spLocks noChangeArrowheads="1"/>
              </p:cNvSpPr>
              <p:nvPr/>
            </p:nvSpPr>
            <p:spPr bwMode="auto">
              <a:xfrm>
                <a:off x="2944"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9" name="Rectangle 380">
                <a:extLst>
                  <a:ext uri="{FF2B5EF4-FFF2-40B4-BE49-F238E27FC236}">
                    <a16:creationId xmlns:a16="http://schemas.microsoft.com/office/drawing/2014/main" id="{C6222E21-E62B-4598-968E-52FC63730E7D}"/>
                  </a:ext>
                </a:extLst>
              </p:cNvPr>
              <p:cNvSpPr>
                <a:spLocks noChangeArrowheads="1"/>
              </p:cNvSpPr>
              <p:nvPr/>
            </p:nvSpPr>
            <p:spPr bwMode="auto">
              <a:xfrm>
                <a:off x="2557" y="2365"/>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a:t>
                </a:r>
                <a:endParaRPr kumimoji="0" lang="en-US" altLang="en-US" sz="1800" b="0" i="0" u="none" strike="noStrike" cap="none" normalizeH="0" baseline="0">
                  <a:ln>
                    <a:noFill/>
                  </a:ln>
                  <a:solidFill>
                    <a:schemeClr val="tx1"/>
                  </a:solidFill>
                  <a:effectLst/>
                </a:endParaRPr>
              </a:p>
            </p:txBody>
          </p:sp>
          <p:sp>
            <p:nvSpPr>
              <p:cNvPr id="1610" name="Rectangle 381">
                <a:extLst>
                  <a:ext uri="{FF2B5EF4-FFF2-40B4-BE49-F238E27FC236}">
                    <a16:creationId xmlns:a16="http://schemas.microsoft.com/office/drawing/2014/main" id="{DEB3DB74-D585-4CCC-9BAA-00F9735EBFBC}"/>
                  </a:ext>
                </a:extLst>
              </p:cNvPr>
              <p:cNvSpPr>
                <a:spLocks noChangeArrowheads="1"/>
              </p:cNvSpPr>
              <p:nvPr/>
            </p:nvSpPr>
            <p:spPr bwMode="auto">
              <a:xfrm>
                <a:off x="2821" y="2365"/>
                <a:ext cx="14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 </a:t>
                </a:r>
                <a:endParaRPr kumimoji="0" lang="en-US" altLang="en-US" sz="1800" b="0" i="0" u="none" strike="noStrike" cap="none" normalizeH="0" baseline="0">
                  <a:ln>
                    <a:noFill/>
                  </a:ln>
                  <a:solidFill>
                    <a:schemeClr val="tx1"/>
                  </a:solidFill>
                  <a:effectLst/>
                </a:endParaRPr>
              </a:p>
            </p:txBody>
          </p:sp>
          <p:sp>
            <p:nvSpPr>
              <p:cNvPr id="1611" name="Rectangle 382">
                <a:extLst>
                  <a:ext uri="{FF2B5EF4-FFF2-40B4-BE49-F238E27FC236}">
                    <a16:creationId xmlns:a16="http://schemas.microsoft.com/office/drawing/2014/main" id="{0C88F4A6-890B-4670-B53F-8C9E5B831725}"/>
                  </a:ext>
                </a:extLst>
              </p:cNvPr>
              <p:cNvSpPr>
                <a:spLocks noChangeArrowheads="1"/>
              </p:cNvSpPr>
              <p:nvPr/>
            </p:nvSpPr>
            <p:spPr bwMode="auto">
              <a:xfrm>
                <a:off x="2959"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12" name="Rectangle 383">
                <a:extLst>
                  <a:ext uri="{FF2B5EF4-FFF2-40B4-BE49-F238E27FC236}">
                    <a16:creationId xmlns:a16="http://schemas.microsoft.com/office/drawing/2014/main" id="{E8C69744-AEF6-4F6D-BAD3-E1FB9FE5AD62}"/>
                  </a:ext>
                </a:extLst>
              </p:cNvPr>
              <p:cNvSpPr>
                <a:spLocks noChangeArrowheads="1"/>
              </p:cNvSpPr>
              <p:nvPr/>
            </p:nvSpPr>
            <p:spPr bwMode="auto">
              <a:xfrm>
                <a:off x="2557"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13" name="Rectangle 384">
                <a:extLst>
                  <a:ext uri="{FF2B5EF4-FFF2-40B4-BE49-F238E27FC236}">
                    <a16:creationId xmlns:a16="http://schemas.microsoft.com/office/drawing/2014/main" id="{9C959531-FF23-4246-8E87-024F7C743A4A}"/>
                  </a:ext>
                </a:extLst>
              </p:cNvPr>
              <p:cNvSpPr>
                <a:spLocks noChangeArrowheads="1"/>
              </p:cNvSpPr>
              <p:nvPr/>
            </p:nvSpPr>
            <p:spPr bwMode="auto">
              <a:xfrm>
                <a:off x="2944"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14" name="Rectangle 385">
                <a:extLst>
                  <a:ext uri="{FF2B5EF4-FFF2-40B4-BE49-F238E27FC236}">
                    <a16:creationId xmlns:a16="http://schemas.microsoft.com/office/drawing/2014/main" id="{05AD7A69-3941-4AC5-821B-EFA315ED38CA}"/>
                  </a:ext>
                </a:extLst>
              </p:cNvPr>
              <p:cNvSpPr>
                <a:spLocks noChangeArrowheads="1"/>
              </p:cNvSpPr>
              <p:nvPr/>
            </p:nvSpPr>
            <p:spPr bwMode="auto">
              <a:xfrm>
                <a:off x="3135"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Rectangle 386">
                <a:extLst>
                  <a:ext uri="{FF2B5EF4-FFF2-40B4-BE49-F238E27FC236}">
                    <a16:creationId xmlns:a16="http://schemas.microsoft.com/office/drawing/2014/main" id="{AC08AFD4-FFF9-4DEB-9880-2598EA8535B1}"/>
                  </a:ext>
                </a:extLst>
              </p:cNvPr>
              <p:cNvSpPr>
                <a:spLocks noChangeArrowheads="1"/>
              </p:cNvSpPr>
              <p:nvPr/>
            </p:nvSpPr>
            <p:spPr bwMode="auto">
              <a:xfrm>
                <a:off x="3579"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Rectangle 387">
                <a:extLst>
                  <a:ext uri="{FF2B5EF4-FFF2-40B4-BE49-F238E27FC236}">
                    <a16:creationId xmlns:a16="http://schemas.microsoft.com/office/drawing/2014/main" id="{22BB32A2-C431-46C9-8588-73B9E79A3692}"/>
                  </a:ext>
                </a:extLst>
              </p:cNvPr>
              <p:cNvSpPr>
                <a:spLocks noChangeArrowheads="1"/>
              </p:cNvSpPr>
              <p:nvPr/>
            </p:nvSpPr>
            <p:spPr bwMode="auto">
              <a:xfrm>
                <a:off x="3135" y="2293"/>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Rectangle 388">
                <a:extLst>
                  <a:ext uri="{FF2B5EF4-FFF2-40B4-BE49-F238E27FC236}">
                    <a16:creationId xmlns:a16="http://schemas.microsoft.com/office/drawing/2014/main" id="{CFD24867-417D-41C1-9354-87114957496D}"/>
                  </a:ext>
                </a:extLst>
              </p:cNvPr>
              <p:cNvSpPr>
                <a:spLocks noChangeArrowheads="1"/>
              </p:cNvSpPr>
              <p:nvPr/>
            </p:nvSpPr>
            <p:spPr bwMode="auto">
              <a:xfrm>
                <a:off x="3175" y="2222"/>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Rectangle 389">
                <a:extLst>
                  <a:ext uri="{FF2B5EF4-FFF2-40B4-BE49-F238E27FC236}">
                    <a16:creationId xmlns:a16="http://schemas.microsoft.com/office/drawing/2014/main" id="{187417F2-2F64-4476-8E8D-C360E52DE59E}"/>
                  </a:ext>
                </a:extLst>
              </p:cNvPr>
              <p:cNvSpPr>
                <a:spLocks noChangeArrowheads="1"/>
              </p:cNvSpPr>
              <p:nvPr/>
            </p:nvSpPr>
            <p:spPr bwMode="auto">
              <a:xfrm>
                <a:off x="3207"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619" name="Rectangle 390">
                <a:extLst>
                  <a:ext uri="{FF2B5EF4-FFF2-40B4-BE49-F238E27FC236}">
                    <a16:creationId xmlns:a16="http://schemas.microsoft.com/office/drawing/2014/main" id="{2BDD8FCE-F986-4C05-A815-66D20950798E}"/>
                  </a:ext>
                </a:extLst>
              </p:cNvPr>
              <p:cNvSpPr>
                <a:spLocks noChangeArrowheads="1"/>
              </p:cNvSpPr>
              <p:nvPr/>
            </p:nvSpPr>
            <p:spPr bwMode="auto">
              <a:xfrm>
                <a:off x="3269"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620" name="Rectangle 391">
                <a:extLst>
                  <a:ext uri="{FF2B5EF4-FFF2-40B4-BE49-F238E27FC236}">
                    <a16:creationId xmlns:a16="http://schemas.microsoft.com/office/drawing/2014/main" id="{BE086749-FD75-4027-BA7B-0B25A45F74C5}"/>
                  </a:ext>
                </a:extLst>
              </p:cNvPr>
              <p:cNvSpPr>
                <a:spLocks noChangeArrowheads="1"/>
              </p:cNvSpPr>
              <p:nvPr/>
            </p:nvSpPr>
            <p:spPr bwMode="auto">
              <a:xfrm>
                <a:off x="3355"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621" name="Rectangle 392">
                <a:extLst>
                  <a:ext uri="{FF2B5EF4-FFF2-40B4-BE49-F238E27FC236}">
                    <a16:creationId xmlns:a16="http://schemas.microsoft.com/office/drawing/2014/main" id="{ADD0E882-449B-4BF8-B414-9C199453539A}"/>
                  </a:ext>
                </a:extLst>
              </p:cNvPr>
              <p:cNvSpPr>
                <a:spLocks noChangeArrowheads="1"/>
              </p:cNvSpPr>
              <p:nvPr/>
            </p:nvSpPr>
            <p:spPr bwMode="auto">
              <a:xfrm>
                <a:off x="354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2" name="Rectangle 393">
                <a:extLst>
                  <a:ext uri="{FF2B5EF4-FFF2-40B4-BE49-F238E27FC236}">
                    <a16:creationId xmlns:a16="http://schemas.microsoft.com/office/drawing/2014/main" id="{2302288F-BD35-45B3-9D6B-7AF9EA9FA697}"/>
                  </a:ext>
                </a:extLst>
              </p:cNvPr>
              <p:cNvSpPr>
                <a:spLocks noChangeArrowheads="1"/>
              </p:cNvSpPr>
              <p:nvPr/>
            </p:nvSpPr>
            <p:spPr bwMode="auto">
              <a:xfrm>
                <a:off x="3633" y="2222"/>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Rectangle 394">
                <a:extLst>
                  <a:ext uri="{FF2B5EF4-FFF2-40B4-BE49-F238E27FC236}">
                    <a16:creationId xmlns:a16="http://schemas.microsoft.com/office/drawing/2014/main" id="{8DED27E9-FABE-4226-82CB-2259A52EEBD7}"/>
                  </a:ext>
                </a:extLst>
              </p:cNvPr>
              <p:cNvSpPr>
                <a:spLocks noChangeArrowheads="1"/>
              </p:cNvSpPr>
              <p:nvPr/>
            </p:nvSpPr>
            <p:spPr bwMode="auto">
              <a:xfrm>
                <a:off x="4270" y="2222"/>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Rectangle 395">
                <a:extLst>
                  <a:ext uri="{FF2B5EF4-FFF2-40B4-BE49-F238E27FC236}">
                    <a16:creationId xmlns:a16="http://schemas.microsoft.com/office/drawing/2014/main" id="{FCD12A09-9BBD-4962-9C15-B933246D5DD7}"/>
                  </a:ext>
                </a:extLst>
              </p:cNvPr>
              <p:cNvSpPr>
                <a:spLocks noChangeArrowheads="1"/>
              </p:cNvSpPr>
              <p:nvPr/>
            </p:nvSpPr>
            <p:spPr bwMode="auto">
              <a:xfrm>
                <a:off x="3633" y="2435"/>
                <a:ext cx="677"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Rectangle 396">
                <a:extLst>
                  <a:ext uri="{FF2B5EF4-FFF2-40B4-BE49-F238E27FC236}">
                    <a16:creationId xmlns:a16="http://schemas.microsoft.com/office/drawing/2014/main" id="{E4F0A0BC-6FA2-45CB-9105-523968AA3D23}"/>
                  </a:ext>
                </a:extLst>
              </p:cNvPr>
              <p:cNvSpPr>
                <a:spLocks noChangeArrowheads="1"/>
              </p:cNvSpPr>
              <p:nvPr/>
            </p:nvSpPr>
            <p:spPr bwMode="auto">
              <a:xfrm>
                <a:off x="3662" y="222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Rectangle 397">
                <a:extLst>
                  <a:ext uri="{FF2B5EF4-FFF2-40B4-BE49-F238E27FC236}">
                    <a16:creationId xmlns:a16="http://schemas.microsoft.com/office/drawing/2014/main" id="{4E83DF20-E95A-4F7C-955D-24D43CDC7E8D}"/>
                  </a:ext>
                </a:extLst>
              </p:cNvPr>
              <p:cNvSpPr>
                <a:spLocks noChangeArrowheads="1"/>
              </p:cNvSpPr>
              <p:nvPr/>
            </p:nvSpPr>
            <p:spPr bwMode="auto">
              <a:xfrm>
                <a:off x="3662"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7" name="Rectangle 398">
                <a:extLst>
                  <a:ext uri="{FF2B5EF4-FFF2-40B4-BE49-F238E27FC236}">
                    <a16:creationId xmlns:a16="http://schemas.microsoft.com/office/drawing/2014/main" id="{19B7BA5E-478F-4F7F-8544-7B6D8B681B5A}"/>
                  </a:ext>
                </a:extLst>
              </p:cNvPr>
              <p:cNvSpPr>
                <a:spLocks noChangeArrowheads="1"/>
              </p:cNvSpPr>
              <p:nvPr/>
            </p:nvSpPr>
            <p:spPr bwMode="auto">
              <a:xfrm>
                <a:off x="3662" y="2293"/>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Rectangle 399">
                <a:extLst>
                  <a:ext uri="{FF2B5EF4-FFF2-40B4-BE49-F238E27FC236}">
                    <a16:creationId xmlns:a16="http://schemas.microsoft.com/office/drawing/2014/main" id="{3017238B-2477-4DA8-9E52-23CDE504142B}"/>
                  </a:ext>
                </a:extLst>
              </p:cNvPr>
              <p:cNvSpPr>
                <a:spLocks noChangeArrowheads="1"/>
              </p:cNvSpPr>
              <p:nvPr/>
            </p:nvSpPr>
            <p:spPr bwMode="auto">
              <a:xfrm>
                <a:off x="3662"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9" name="Rectangle 400">
                <a:extLst>
                  <a:ext uri="{FF2B5EF4-FFF2-40B4-BE49-F238E27FC236}">
                    <a16:creationId xmlns:a16="http://schemas.microsoft.com/office/drawing/2014/main" id="{FD5A10EA-DC49-4CBB-BE29-01D17C0E8DBE}"/>
                  </a:ext>
                </a:extLst>
              </p:cNvPr>
              <p:cNvSpPr>
                <a:spLocks noChangeArrowheads="1"/>
              </p:cNvSpPr>
              <p:nvPr/>
            </p:nvSpPr>
            <p:spPr bwMode="auto">
              <a:xfrm>
                <a:off x="3662" y="2364"/>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Rectangle 401">
                <a:extLst>
                  <a:ext uri="{FF2B5EF4-FFF2-40B4-BE49-F238E27FC236}">
                    <a16:creationId xmlns:a16="http://schemas.microsoft.com/office/drawing/2014/main" id="{16348059-EF81-4E45-8CA3-5B213520EFA5}"/>
                  </a:ext>
                </a:extLst>
              </p:cNvPr>
              <p:cNvSpPr>
                <a:spLocks noChangeArrowheads="1"/>
              </p:cNvSpPr>
              <p:nvPr/>
            </p:nvSpPr>
            <p:spPr bwMode="auto">
              <a:xfrm>
                <a:off x="3662" y="2365"/>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1" name="Rectangle 402">
                <a:extLst>
                  <a:ext uri="{FF2B5EF4-FFF2-40B4-BE49-F238E27FC236}">
                    <a16:creationId xmlns:a16="http://schemas.microsoft.com/office/drawing/2014/main" id="{3E041C27-A10C-400C-B5FA-FB0C24B50975}"/>
                  </a:ext>
                </a:extLst>
              </p:cNvPr>
              <p:cNvSpPr>
                <a:spLocks noChangeArrowheads="1"/>
              </p:cNvSpPr>
              <p:nvPr/>
            </p:nvSpPr>
            <p:spPr bwMode="auto">
              <a:xfrm>
                <a:off x="3694" y="2365"/>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32" name="Rectangle 403">
                <a:extLst>
                  <a:ext uri="{FF2B5EF4-FFF2-40B4-BE49-F238E27FC236}">
                    <a16:creationId xmlns:a16="http://schemas.microsoft.com/office/drawing/2014/main" id="{6EBD4997-C097-47B8-AB68-D62E6DDE8901}"/>
                  </a:ext>
                </a:extLst>
              </p:cNvPr>
              <p:cNvSpPr>
                <a:spLocks noChangeArrowheads="1"/>
              </p:cNvSpPr>
              <p:nvPr/>
            </p:nvSpPr>
            <p:spPr bwMode="auto">
              <a:xfrm>
                <a:off x="3728"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3" name="Rectangle 404">
                <a:extLst>
                  <a:ext uri="{FF2B5EF4-FFF2-40B4-BE49-F238E27FC236}">
                    <a16:creationId xmlns:a16="http://schemas.microsoft.com/office/drawing/2014/main" id="{6D195C96-B75B-4E32-A66F-FA48F55457A5}"/>
                  </a:ext>
                </a:extLst>
              </p:cNvPr>
              <p:cNvSpPr>
                <a:spLocks noChangeArrowheads="1"/>
              </p:cNvSpPr>
              <p:nvPr/>
            </p:nvSpPr>
            <p:spPr bwMode="auto">
              <a:xfrm>
                <a:off x="138" y="2204"/>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Rectangle 405">
                <a:extLst>
                  <a:ext uri="{FF2B5EF4-FFF2-40B4-BE49-F238E27FC236}">
                    <a16:creationId xmlns:a16="http://schemas.microsoft.com/office/drawing/2014/main" id="{47082AFA-FE33-41CC-9BAC-619C5748888A}"/>
                  </a:ext>
                </a:extLst>
              </p:cNvPr>
              <p:cNvSpPr>
                <a:spLocks noChangeArrowheads="1"/>
              </p:cNvSpPr>
              <p:nvPr/>
            </p:nvSpPr>
            <p:spPr bwMode="auto">
              <a:xfrm>
                <a:off x="145" y="2204"/>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07">
              <a:extLst>
                <a:ext uri="{FF2B5EF4-FFF2-40B4-BE49-F238E27FC236}">
                  <a16:creationId xmlns:a16="http://schemas.microsoft.com/office/drawing/2014/main" id="{7F598EB4-0086-478B-B333-463346193D3C}"/>
                </a:ext>
              </a:extLst>
            </p:cNvPr>
            <p:cNvGrpSpPr>
              <a:grpSpLocks/>
            </p:cNvGrpSpPr>
            <p:nvPr/>
          </p:nvGrpSpPr>
          <p:grpSpPr bwMode="auto">
            <a:xfrm>
              <a:off x="138" y="2204"/>
              <a:ext cx="4176" cy="1215"/>
              <a:chOff x="138" y="2204"/>
              <a:chExt cx="4176" cy="1215"/>
            </a:xfrm>
          </p:grpSpPr>
          <p:sp>
            <p:nvSpPr>
              <p:cNvPr id="1235" name="Rectangle 407">
                <a:extLst>
                  <a:ext uri="{FF2B5EF4-FFF2-40B4-BE49-F238E27FC236}">
                    <a16:creationId xmlns:a16="http://schemas.microsoft.com/office/drawing/2014/main" id="{F3FDF481-793A-4A04-8AA7-581EE79D7457}"/>
                  </a:ext>
                </a:extLst>
              </p:cNvPr>
              <p:cNvSpPr>
                <a:spLocks noChangeArrowheads="1"/>
              </p:cNvSpPr>
              <p:nvPr/>
            </p:nvSpPr>
            <p:spPr bwMode="auto">
              <a:xfrm>
                <a:off x="1034"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Rectangle 408">
                <a:extLst>
                  <a:ext uri="{FF2B5EF4-FFF2-40B4-BE49-F238E27FC236}">
                    <a16:creationId xmlns:a16="http://schemas.microsoft.com/office/drawing/2014/main" id="{D81F2004-E1A8-4EB9-AF2E-AD1950E96763}"/>
                  </a:ext>
                </a:extLst>
              </p:cNvPr>
              <p:cNvSpPr>
                <a:spLocks noChangeArrowheads="1"/>
              </p:cNvSpPr>
              <p:nvPr/>
            </p:nvSpPr>
            <p:spPr bwMode="auto">
              <a:xfrm>
                <a:off x="1057" y="2204"/>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Rectangle 409">
                <a:extLst>
                  <a:ext uri="{FF2B5EF4-FFF2-40B4-BE49-F238E27FC236}">
                    <a16:creationId xmlns:a16="http://schemas.microsoft.com/office/drawing/2014/main" id="{B489EA07-A6C7-4FB4-B032-EC702C812E4F}"/>
                  </a:ext>
                </a:extLst>
              </p:cNvPr>
              <p:cNvSpPr>
                <a:spLocks noChangeArrowheads="1"/>
              </p:cNvSpPr>
              <p:nvPr/>
            </p:nvSpPr>
            <p:spPr bwMode="auto">
              <a:xfrm>
                <a:off x="1883"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Rectangle 410">
                <a:extLst>
                  <a:ext uri="{FF2B5EF4-FFF2-40B4-BE49-F238E27FC236}">
                    <a16:creationId xmlns:a16="http://schemas.microsoft.com/office/drawing/2014/main" id="{64621D2A-E5B1-4C10-AE3F-8A7E75839F66}"/>
                  </a:ext>
                </a:extLst>
              </p:cNvPr>
              <p:cNvSpPr>
                <a:spLocks noChangeArrowheads="1"/>
              </p:cNvSpPr>
              <p:nvPr/>
            </p:nvSpPr>
            <p:spPr bwMode="auto">
              <a:xfrm>
                <a:off x="1879" y="222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Rectangle 411">
                <a:extLst>
                  <a:ext uri="{FF2B5EF4-FFF2-40B4-BE49-F238E27FC236}">
                    <a16:creationId xmlns:a16="http://schemas.microsoft.com/office/drawing/2014/main" id="{DA2DEE4F-C0EA-4EFC-B03E-CAA7D4C29D36}"/>
                  </a:ext>
                </a:extLst>
              </p:cNvPr>
              <p:cNvSpPr>
                <a:spLocks noChangeArrowheads="1"/>
              </p:cNvSpPr>
              <p:nvPr/>
            </p:nvSpPr>
            <p:spPr bwMode="auto">
              <a:xfrm>
                <a:off x="1879" y="2204"/>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Rectangle 412">
                <a:extLst>
                  <a:ext uri="{FF2B5EF4-FFF2-40B4-BE49-F238E27FC236}">
                    <a16:creationId xmlns:a16="http://schemas.microsoft.com/office/drawing/2014/main" id="{4BF8D13C-8E51-4273-9495-2A1AE5E7367B}"/>
                  </a:ext>
                </a:extLst>
              </p:cNvPr>
              <p:cNvSpPr>
                <a:spLocks noChangeArrowheads="1"/>
              </p:cNvSpPr>
              <p:nvPr/>
            </p:nvSpPr>
            <p:spPr bwMode="auto">
              <a:xfrm>
                <a:off x="1896" y="2204"/>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Rectangle 413">
                <a:extLst>
                  <a:ext uri="{FF2B5EF4-FFF2-40B4-BE49-F238E27FC236}">
                    <a16:creationId xmlns:a16="http://schemas.microsoft.com/office/drawing/2014/main" id="{ACA7E88F-FAD0-40F2-805B-1A42F64AAF8A}"/>
                  </a:ext>
                </a:extLst>
              </p:cNvPr>
              <p:cNvSpPr>
                <a:spLocks noChangeArrowheads="1"/>
              </p:cNvSpPr>
              <p:nvPr/>
            </p:nvSpPr>
            <p:spPr bwMode="auto">
              <a:xfrm>
                <a:off x="1896" y="2221"/>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Rectangle 414">
                <a:extLst>
                  <a:ext uri="{FF2B5EF4-FFF2-40B4-BE49-F238E27FC236}">
                    <a16:creationId xmlns:a16="http://schemas.microsoft.com/office/drawing/2014/main" id="{B8576441-BB14-409B-AB36-2E11C5CBB82C}"/>
                  </a:ext>
                </a:extLst>
              </p:cNvPr>
              <p:cNvSpPr>
                <a:spLocks noChangeArrowheads="1"/>
              </p:cNvSpPr>
              <p:nvPr/>
            </p:nvSpPr>
            <p:spPr bwMode="auto">
              <a:xfrm>
                <a:off x="2356"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Rectangle 415">
                <a:extLst>
                  <a:ext uri="{FF2B5EF4-FFF2-40B4-BE49-F238E27FC236}">
                    <a16:creationId xmlns:a16="http://schemas.microsoft.com/office/drawing/2014/main" id="{7EF5CE20-9DBD-4E0B-9C2A-2C71BDA79A15}"/>
                  </a:ext>
                </a:extLst>
              </p:cNvPr>
              <p:cNvSpPr>
                <a:spLocks noChangeArrowheads="1"/>
              </p:cNvSpPr>
              <p:nvPr/>
            </p:nvSpPr>
            <p:spPr bwMode="auto">
              <a:xfrm>
                <a:off x="2379" y="2204"/>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Rectangle 416">
                <a:extLst>
                  <a:ext uri="{FF2B5EF4-FFF2-40B4-BE49-F238E27FC236}">
                    <a16:creationId xmlns:a16="http://schemas.microsoft.com/office/drawing/2014/main" id="{1E3CFC88-7CBD-4363-B19D-C694F043A9E9}"/>
                  </a:ext>
                </a:extLst>
              </p:cNvPr>
              <p:cNvSpPr>
                <a:spLocks noChangeArrowheads="1"/>
              </p:cNvSpPr>
              <p:nvPr/>
            </p:nvSpPr>
            <p:spPr bwMode="auto">
              <a:xfrm>
                <a:off x="3135"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Rectangle 417">
                <a:extLst>
                  <a:ext uri="{FF2B5EF4-FFF2-40B4-BE49-F238E27FC236}">
                    <a16:creationId xmlns:a16="http://schemas.microsoft.com/office/drawing/2014/main" id="{C794AD11-4838-4227-B3E0-337DEA5F6878}"/>
                  </a:ext>
                </a:extLst>
              </p:cNvPr>
              <p:cNvSpPr>
                <a:spLocks noChangeArrowheads="1"/>
              </p:cNvSpPr>
              <p:nvPr/>
            </p:nvSpPr>
            <p:spPr bwMode="auto">
              <a:xfrm>
                <a:off x="3132" y="222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Rectangle 418">
                <a:extLst>
                  <a:ext uri="{FF2B5EF4-FFF2-40B4-BE49-F238E27FC236}">
                    <a16:creationId xmlns:a16="http://schemas.microsoft.com/office/drawing/2014/main" id="{59F531A4-8818-4ACC-AF7B-E9782E82F5CF}"/>
                  </a:ext>
                </a:extLst>
              </p:cNvPr>
              <p:cNvSpPr>
                <a:spLocks noChangeArrowheads="1"/>
              </p:cNvSpPr>
              <p:nvPr/>
            </p:nvSpPr>
            <p:spPr bwMode="auto">
              <a:xfrm>
                <a:off x="3132" y="2204"/>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Rectangle 419">
                <a:extLst>
                  <a:ext uri="{FF2B5EF4-FFF2-40B4-BE49-F238E27FC236}">
                    <a16:creationId xmlns:a16="http://schemas.microsoft.com/office/drawing/2014/main" id="{5D882CEB-20E6-48E3-BADB-2227D76CC40E}"/>
                  </a:ext>
                </a:extLst>
              </p:cNvPr>
              <p:cNvSpPr>
                <a:spLocks noChangeArrowheads="1"/>
              </p:cNvSpPr>
              <p:nvPr/>
            </p:nvSpPr>
            <p:spPr bwMode="auto">
              <a:xfrm>
                <a:off x="3148" y="2204"/>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Rectangle 420">
                <a:extLst>
                  <a:ext uri="{FF2B5EF4-FFF2-40B4-BE49-F238E27FC236}">
                    <a16:creationId xmlns:a16="http://schemas.microsoft.com/office/drawing/2014/main" id="{586FDCD8-A227-471A-86B6-674151776D8B}"/>
                  </a:ext>
                </a:extLst>
              </p:cNvPr>
              <p:cNvSpPr>
                <a:spLocks noChangeArrowheads="1"/>
              </p:cNvSpPr>
              <p:nvPr/>
            </p:nvSpPr>
            <p:spPr bwMode="auto">
              <a:xfrm>
                <a:off x="3148" y="2221"/>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Rectangle 421">
                <a:extLst>
                  <a:ext uri="{FF2B5EF4-FFF2-40B4-BE49-F238E27FC236}">
                    <a16:creationId xmlns:a16="http://schemas.microsoft.com/office/drawing/2014/main" id="{E0658773-0062-4B73-B23D-50C25F1E6243}"/>
                  </a:ext>
                </a:extLst>
              </p:cNvPr>
              <p:cNvSpPr>
                <a:spLocks noChangeArrowheads="1"/>
              </p:cNvSpPr>
              <p:nvPr/>
            </p:nvSpPr>
            <p:spPr bwMode="auto">
              <a:xfrm>
                <a:off x="3609"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Rectangle 422">
                <a:extLst>
                  <a:ext uri="{FF2B5EF4-FFF2-40B4-BE49-F238E27FC236}">
                    <a16:creationId xmlns:a16="http://schemas.microsoft.com/office/drawing/2014/main" id="{F3C7D4C2-53E0-4AB3-AAD1-D50D752EB350}"/>
                  </a:ext>
                </a:extLst>
              </p:cNvPr>
              <p:cNvSpPr>
                <a:spLocks noChangeArrowheads="1"/>
              </p:cNvSpPr>
              <p:nvPr/>
            </p:nvSpPr>
            <p:spPr bwMode="auto">
              <a:xfrm>
                <a:off x="3632" y="220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Rectangle 423">
                <a:extLst>
                  <a:ext uri="{FF2B5EF4-FFF2-40B4-BE49-F238E27FC236}">
                    <a16:creationId xmlns:a16="http://schemas.microsoft.com/office/drawing/2014/main" id="{6670C6A1-5207-4B22-AAA8-70066DD75936}"/>
                  </a:ext>
                </a:extLst>
              </p:cNvPr>
              <p:cNvSpPr>
                <a:spLocks noChangeArrowheads="1"/>
              </p:cNvSpPr>
              <p:nvPr/>
            </p:nvSpPr>
            <p:spPr bwMode="auto">
              <a:xfrm>
                <a:off x="3632" y="2208"/>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Rectangle 424">
                <a:extLst>
                  <a:ext uri="{FF2B5EF4-FFF2-40B4-BE49-F238E27FC236}">
                    <a16:creationId xmlns:a16="http://schemas.microsoft.com/office/drawing/2014/main" id="{9BAABE7A-21CC-43C7-AD06-1DE6363763B1}"/>
                  </a:ext>
                </a:extLst>
              </p:cNvPr>
              <p:cNvSpPr>
                <a:spLocks noChangeArrowheads="1"/>
              </p:cNvSpPr>
              <p:nvPr/>
            </p:nvSpPr>
            <p:spPr bwMode="auto">
              <a:xfrm>
                <a:off x="4310" y="2204"/>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Rectangle 425">
                <a:extLst>
                  <a:ext uri="{FF2B5EF4-FFF2-40B4-BE49-F238E27FC236}">
                    <a16:creationId xmlns:a16="http://schemas.microsoft.com/office/drawing/2014/main" id="{C038008E-6E93-4874-A4E6-84BF83B0E375}"/>
                  </a:ext>
                </a:extLst>
              </p:cNvPr>
              <p:cNvSpPr>
                <a:spLocks noChangeArrowheads="1"/>
              </p:cNvSpPr>
              <p:nvPr/>
            </p:nvSpPr>
            <p:spPr bwMode="auto">
              <a:xfrm>
                <a:off x="138" y="2222"/>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Rectangle 426">
                <a:extLst>
                  <a:ext uri="{FF2B5EF4-FFF2-40B4-BE49-F238E27FC236}">
                    <a16:creationId xmlns:a16="http://schemas.microsoft.com/office/drawing/2014/main" id="{C5C58574-FA16-4C15-ACA6-F262519395A6}"/>
                  </a:ext>
                </a:extLst>
              </p:cNvPr>
              <p:cNvSpPr>
                <a:spLocks noChangeArrowheads="1"/>
              </p:cNvSpPr>
              <p:nvPr/>
            </p:nvSpPr>
            <p:spPr bwMode="auto">
              <a:xfrm>
                <a:off x="1034"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Rectangle 427">
                <a:extLst>
                  <a:ext uri="{FF2B5EF4-FFF2-40B4-BE49-F238E27FC236}">
                    <a16:creationId xmlns:a16="http://schemas.microsoft.com/office/drawing/2014/main" id="{9C7E3B31-8804-47C8-8305-932D3F5476E6}"/>
                  </a:ext>
                </a:extLst>
              </p:cNvPr>
              <p:cNvSpPr>
                <a:spLocks noChangeArrowheads="1"/>
              </p:cNvSpPr>
              <p:nvPr/>
            </p:nvSpPr>
            <p:spPr bwMode="auto">
              <a:xfrm>
                <a:off x="1879" y="2222"/>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Rectangle 428">
                <a:extLst>
                  <a:ext uri="{FF2B5EF4-FFF2-40B4-BE49-F238E27FC236}">
                    <a16:creationId xmlns:a16="http://schemas.microsoft.com/office/drawing/2014/main" id="{E05B219A-49A3-4811-8BE4-C2174CB35F30}"/>
                  </a:ext>
                </a:extLst>
              </p:cNvPr>
              <p:cNvSpPr>
                <a:spLocks noChangeArrowheads="1"/>
              </p:cNvSpPr>
              <p:nvPr/>
            </p:nvSpPr>
            <p:spPr bwMode="auto">
              <a:xfrm>
                <a:off x="2356"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Rectangle 429">
                <a:extLst>
                  <a:ext uri="{FF2B5EF4-FFF2-40B4-BE49-F238E27FC236}">
                    <a16:creationId xmlns:a16="http://schemas.microsoft.com/office/drawing/2014/main" id="{F7A51200-A080-4292-9384-7E3E2CCFB190}"/>
                  </a:ext>
                </a:extLst>
              </p:cNvPr>
              <p:cNvSpPr>
                <a:spLocks noChangeArrowheads="1"/>
              </p:cNvSpPr>
              <p:nvPr/>
            </p:nvSpPr>
            <p:spPr bwMode="auto">
              <a:xfrm>
                <a:off x="3132" y="2222"/>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Rectangle 430">
                <a:extLst>
                  <a:ext uri="{FF2B5EF4-FFF2-40B4-BE49-F238E27FC236}">
                    <a16:creationId xmlns:a16="http://schemas.microsoft.com/office/drawing/2014/main" id="{54A6BE66-23D8-4C9B-8896-854AB0AE3C18}"/>
                  </a:ext>
                </a:extLst>
              </p:cNvPr>
              <p:cNvSpPr>
                <a:spLocks noChangeArrowheads="1"/>
              </p:cNvSpPr>
              <p:nvPr/>
            </p:nvSpPr>
            <p:spPr bwMode="auto">
              <a:xfrm>
                <a:off x="3609"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Rectangle 431">
                <a:extLst>
                  <a:ext uri="{FF2B5EF4-FFF2-40B4-BE49-F238E27FC236}">
                    <a16:creationId xmlns:a16="http://schemas.microsoft.com/office/drawing/2014/main" id="{D5546AA6-B729-4019-AEE4-A4EA287C6C39}"/>
                  </a:ext>
                </a:extLst>
              </p:cNvPr>
              <p:cNvSpPr>
                <a:spLocks noChangeArrowheads="1"/>
              </p:cNvSpPr>
              <p:nvPr/>
            </p:nvSpPr>
            <p:spPr bwMode="auto">
              <a:xfrm>
                <a:off x="4310" y="2222"/>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Rectangle 432">
                <a:extLst>
                  <a:ext uri="{FF2B5EF4-FFF2-40B4-BE49-F238E27FC236}">
                    <a16:creationId xmlns:a16="http://schemas.microsoft.com/office/drawing/2014/main" id="{CF255427-956D-4D9A-BC9F-88C8720C30B5}"/>
                  </a:ext>
                </a:extLst>
              </p:cNvPr>
              <p:cNvSpPr>
                <a:spLocks noChangeArrowheads="1"/>
              </p:cNvSpPr>
              <p:nvPr/>
            </p:nvSpPr>
            <p:spPr bwMode="auto">
              <a:xfrm>
                <a:off x="183" y="2560"/>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61" name="Rectangle 433">
                <a:extLst>
                  <a:ext uri="{FF2B5EF4-FFF2-40B4-BE49-F238E27FC236}">
                    <a16:creationId xmlns:a16="http://schemas.microsoft.com/office/drawing/2014/main" id="{2EC3E634-D3F9-4538-8158-2ECA69FBF771}"/>
                  </a:ext>
                </a:extLst>
              </p:cNvPr>
              <p:cNvSpPr>
                <a:spLocks noChangeArrowheads="1"/>
              </p:cNvSpPr>
              <p:nvPr/>
            </p:nvSpPr>
            <p:spPr bwMode="auto">
              <a:xfrm>
                <a:off x="245" y="256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2" name="Rectangle 434">
                <a:extLst>
                  <a:ext uri="{FF2B5EF4-FFF2-40B4-BE49-F238E27FC236}">
                    <a16:creationId xmlns:a16="http://schemas.microsoft.com/office/drawing/2014/main" id="{899EB926-753E-47A0-8897-B859578B5C02}"/>
                  </a:ext>
                </a:extLst>
              </p:cNvPr>
              <p:cNvSpPr>
                <a:spLocks noChangeArrowheads="1"/>
              </p:cNvSpPr>
              <p:nvPr/>
            </p:nvSpPr>
            <p:spPr bwMode="auto">
              <a:xfrm>
                <a:off x="183" y="26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3" name="Rectangle 435">
                <a:extLst>
                  <a:ext uri="{FF2B5EF4-FFF2-40B4-BE49-F238E27FC236}">
                    <a16:creationId xmlns:a16="http://schemas.microsoft.com/office/drawing/2014/main" id="{6443B2BA-A762-4C92-AD66-0FD5B433EB9D}"/>
                  </a:ext>
                </a:extLst>
              </p:cNvPr>
              <p:cNvSpPr>
                <a:spLocks noChangeArrowheads="1"/>
              </p:cNvSpPr>
              <p:nvPr/>
            </p:nvSpPr>
            <p:spPr bwMode="auto">
              <a:xfrm>
                <a:off x="183" y="270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4" name="Rectangle 436">
                <a:extLst>
                  <a:ext uri="{FF2B5EF4-FFF2-40B4-BE49-F238E27FC236}">
                    <a16:creationId xmlns:a16="http://schemas.microsoft.com/office/drawing/2014/main" id="{CB938500-830C-46EE-A482-F98FB45E5BE7}"/>
                  </a:ext>
                </a:extLst>
              </p:cNvPr>
              <p:cNvSpPr>
                <a:spLocks noChangeArrowheads="1"/>
              </p:cNvSpPr>
              <p:nvPr/>
            </p:nvSpPr>
            <p:spPr bwMode="auto">
              <a:xfrm>
                <a:off x="1270"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5" name="Rectangle 437">
                <a:extLst>
                  <a:ext uri="{FF2B5EF4-FFF2-40B4-BE49-F238E27FC236}">
                    <a16:creationId xmlns:a16="http://schemas.microsoft.com/office/drawing/2014/main" id="{6CD48EE7-067B-4486-B0A7-70F8A6A44B6B}"/>
                  </a:ext>
                </a:extLst>
              </p:cNvPr>
              <p:cNvSpPr>
                <a:spLocks noChangeArrowheads="1"/>
              </p:cNvSpPr>
              <p:nvPr/>
            </p:nvSpPr>
            <p:spPr bwMode="auto">
              <a:xfrm>
                <a:off x="165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6" name="Rectangle 438">
                <a:extLst>
                  <a:ext uri="{FF2B5EF4-FFF2-40B4-BE49-F238E27FC236}">
                    <a16:creationId xmlns:a16="http://schemas.microsoft.com/office/drawing/2014/main" id="{56B7F763-2A06-4E44-BB1E-AF18A02BC9B0}"/>
                  </a:ext>
                </a:extLst>
              </p:cNvPr>
              <p:cNvSpPr>
                <a:spLocks noChangeArrowheads="1"/>
              </p:cNvSpPr>
              <p:nvPr/>
            </p:nvSpPr>
            <p:spPr bwMode="auto">
              <a:xfrm>
                <a:off x="1270"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7" name="Rectangle 439">
                <a:extLst>
                  <a:ext uri="{FF2B5EF4-FFF2-40B4-BE49-F238E27FC236}">
                    <a16:creationId xmlns:a16="http://schemas.microsoft.com/office/drawing/2014/main" id="{2FDC5C4D-BF87-4224-AE8C-4E195D3794E1}"/>
                  </a:ext>
                </a:extLst>
              </p:cNvPr>
              <p:cNvSpPr>
                <a:spLocks noChangeArrowheads="1"/>
              </p:cNvSpPr>
              <p:nvPr/>
            </p:nvSpPr>
            <p:spPr bwMode="auto">
              <a:xfrm>
                <a:off x="1657"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8" name="Rectangle 440">
                <a:extLst>
                  <a:ext uri="{FF2B5EF4-FFF2-40B4-BE49-F238E27FC236}">
                    <a16:creationId xmlns:a16="http://schemas.microsoft.com/office/drawing/2014/main" id="{66106B31-30B7-4859-B845-59EE0718C394}"/>
                  </a:ext>
                </a:extLst>
              </p:cNvPr>
              <p:cNvSpPr>
                <a:spLocks noChangeArrowheads="1"/>
              </p:cNvSpPr>
              <p:nvPr/>
            </p:nvSpPr>
            <p:spPr bwMode="auto">
              <a:xfrm>
                <a:off x="1270"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9" name="Rectangle 441">
                <a:extLst>
                  <a:ext uri="{FF2B5EF4-FFF2-40B4-BE49-F238E27FC236}">
                    <a16:creationId xmlns:a16="http://schemas.microsoft.com/office/drawing/2014/main" id="{5AA67D9C-C298-44A8-A028-009B100F199A}"/>
                  </a:ext>
                </a:extLst>
              </p:cNvPr>
              <p:cNvSpPr>
                <a:spLocks noChangeArrowheads="1"/>
              </p:cNvSpPr>
              <p:nvPr/>
            </p:nvSpPr>
            <p:spPr bwMode="auto">
              <a:xfrm>
                <a:off x="1657"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70" name="Rectangle 442">
                <a:extLst>
                  <a:ext uri="{FF2B5EF4-FFF2-40B4-BE49-F238E27FC236}">
                    <a16:creationId xmlns:a16="http://schemas.microsoft.com/office/drawing/2014/main" id="{71A08DC7-265D-4421-B997-58332659FF6C}"/>
                  </a:ext>
                </a:extLst>
              </p:cNvPr>
              <p:cNvSpPr>
                <a:spLocks noChangeArrowheads="1"/>
              </p:cNvSpPr>
              <p:nvPr/>
            </p:nvSpPr>
            <p:spPr bwMode="auto">
              <a:xfrm>
                <a:off x="1270" y="2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71" name="Rectangle 443">
                <a:extLst>
                  <a:ext uri="{FF2B5EF4-FFF2-40B4-BE49-F238E27FC236}">
                    <a16:creationId xmlns:a16="http://schemas.microsoft.com/office/drawing/2014/main" id="{15A63786-D548-4A47-A187-AF4B82A63067}"/>
                  </a:ext>
                </a:extLst>
              </p:cNvPr>
              <p:cNvSpPr>
                <a:spLocks noChangeArrowheads="1"/>
              </p:cNvSpPr>
              <p:nvPr/>
            </p:nvSpPr>
            <p:spPr bwMode="auto">
              <a:xfrm>
                <a:off x="1657"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72" name="Rectangle 444">
                <a:extLst>
                  <a:ext uri="{FF2B5EF4-FFF2-40B4-BE49-F238E27FC236}">
                    <a16:creationId xmlns:a16="http://schemas.microsoft.com/office/drawing/2014/main" id="{B7008A1A-CF9B-4F4D-AA90-A397BB5CAC91}"/>
                  </a:ext>
                </a:extLst>
              </p:cNvPr>
              <p:cNvSpPr>
                <a:spLocks noChangeArrowheads="1"/>
              </p:cNvSpPr>
              <p:nvPr/>
            </p:nvSpPr>
            <p:spPr bwMode="auto">
              <a:xfrm>
                <a:off x="1883"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Rectangle 445">
                <a:extLst>
                  <a:ext uri="{FF2B5EF4-FFF2-40B4-BE49-F238E27FC236}">
                    <a16:creationId xmlns:a16="http://schemas.microsoft.com/office/drawing/2014/main" id="{2F205921-9616-4F7A-8565-F46CD067DC32}"/>
                  </a:ext>
                </a:extLst>
              </p:cNvPr>
              <p:cNvSpPr>
                <a:spLocks noChangeArrowheads="1"/>
              </p:cNvSpPr>
              <p:nvPr/>
            </p:nvSpPr>
            <p:spPr bwMode="auto">
              <a:xfrm>
                <a:off x="2326"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Rectangle 446">
                <a:extLst>
                  <a:ext uri="{FF2B5EF4-FFF2-40B4-BE49-F238E27FC236}">
                    <a16:creationId xmlns:a16="http://schemas.microsoft.com/office/drawing/2014/main" id="{13F90EF8-D600-487D-97FE-DA9DB0F6A00F}"/>
                  </a:ext>
                </a:extLst>
              </p:cNvPr>
              <p:cNvSpPr>
                <a:spLocks noChangeArrowheads="1"/>
              </p:cNvSpPr>
              <p:nvPr/>
            </p:nvSpPr>
            <p:spPr bwMode="auto">
              <a:xfrm>
                <a:off x="1883" y="2595"/>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Rectangle 447">
                <a:extLst>
                  <a:ext uri="{FF2B5EF4-FFF2-40B4-BE49-F238E27FC236}">
                    <a16:creationId xmlns:a16="http://schemas.microsoft.com/office/drawing/2014/main" id="{AEF91141-0D83-46DD-9755-29D41754B8EA}"/>
                  </a:ext>
                </a:extLst>
              </p:cNvPr>
              <p:cNvSpPr>
                <a:spLocks noChangeArrowheads="1"/>
              </p:cNvSpPr>
              <p:nvPr/>
            </p:nvSpPr>
            <p:spPr bwMode="auto">
              <a:xfrm>
                <a:off x="1923" y="252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Rectangle 448">
                <a:extLst>
                  <a:ext uri="{FF2B5EF4-FFF2-40B4-BE49-F238E27FC236}">
                    <a16:creationId xmlns:a16="http://schemas.microsoft.com/office/drawing/2014/main" id="{F2C6F991-95D3-4FE8-AB50-C949439F99E3}"/>
                  </a:ext>
                </a:extLst>
              </p:cNvPr>
              <p:cNvSpPr>
                <a:spLocks noChangeArrowheads="1"/>
              </p:cNvSpPr>
              <p:nvPr/>
            </p:nvSpPr>
            <p:spPr bwMode="auto">
              <a:xfrm>
                <a:off x="1954"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77" name="Rectangle 449">
                <a:extLst>
                  <a:ext uri="{FF2B5EF4-FFF2-40B4-BE49-F238E27FC236}">
                    <a16:creationId xmlns:a16="http://schemas.microsoft.com/office/drawing/2014/main" id="{B76A6E45-4BE9-45B1-B4B6-7CB3AF6CDF42}"/>
                  </a:ext>
                </a:extLst>
              </p:cNvPr>
              <p:cNvSpPr>
                <a:spLocks noChangeArrowheads="1"/>
              </p:cNvSpPr>
              <p:nvPr/>
            </p:nvSpPr>
            <p:spPr bwMode="auto">
              <a:xfrm>
                <a:off x="2017"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278" name="Rectangle 450">
                <a:extLst>
                  <a:ext uri="{FF2B5EF4-FFF2-40B4-BE49-F238E27FC236}">
                    <a16:creationId xmlns:a16="http://schemas.microsoft.com/office/drawing/2014/main" id="{D1C6CC70-0189-4A5C-A10F-598B348494F6}"/>
                  </a:ext>
                </a:extLst>
              </p:cNvPr>
              <p:cNvSpPr>
                <a:spLocks noChangeArrowheads="1"/>
              </p:cNvSpPr>
              <p:nvPr/>
            </p:nvSpPr>
            <p:spPr bwMode="auto">
              <a:xfrm>
                <a:off x="2103"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279" name="Rectangle 451">
                <a:extLst>
                  <a:ext uri="{FF2B5EF4-FFF2-40B4-BE49-F238E27FC236}">
                    <a16:creationId xmlns:a16="http://schemas.microsoft.com/office/drawing/2014/main" id="{427162C3-E047-41EA-85CE-87B97F0171E5}"/>
                  </a:ext>
                </a:extLst>
              </p:cNvPr>
              <p:cNvSpPr>
                <a:spLocks noChangeArrowheads="1"/>
              </p:cNvSpPr>
              <p:nvPr/>
            </p:nvSpPr>
            <p:spPr bwMode="auto">
              <a:xfrm>
                <a:off x="2295"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0" name="Rectangle 452">
                <a:extLst>
                  <a:ext uri="{FF2B5EF4-FFF2-40B4-BE49-F238E27FC236}">
                    <a16:creationId xmlns:a16="http://schemas.microsoft.com/office/drawing/2014/main" id="{D3723645-EF94-4814-8834-99944BFBB9D7}"/>
                  </a:ext>
                </a:extLst>
              </p:cNvPr>
              <p:cNvSpPr>
                <a:spLocks noChangeArrowheads="1"/>
              </p:cNvSpPr>
              <p:nvPr/>
            </p:nvSpPr>
            <p:spPr bwMode="auto">
              <a:xfrm>
                <a:off x="2557"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1" name="Rectangle 453">
                <a:extLst>
                  <a:ext uri="{FF2B5EF4-FFF2-40B4-BE49-F238E27FC236}">
                    <a16:creationId xmlns:a16="http://schemas.microsoft.com/office/drawing/2014/main" id="{2A96A814-55D9-4C1D-A1FB-84B6590BD6BA}"/>
                  </a:ext>
                </a:extLst>
              </p:cNvPr>
              <p:cNvSpPr>
                <a:spLocks noChangeArrowheads="1"/>
              </p:cNvSpPr>
              <p:nvPr/>
            </p:nvSpPr>
            <p:spPr bwMode="auto">
              <a:xfrm>
                <a:off x="2944"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2" name="Rectangle 454">
                <a:extLst>
                  <a:ext uri="{FF2B5EF4-FFF2-40B4-BE49-F238E27FC236}">
                    <a16:creationId xmlns:a16="http://schemas.microsoft.com/office/drawing/2014/main" id="{31738D10-109B-4F72-B4E3-460F12C60C4D}"/>
                  </a:ext>
                </a:extLst>
              </p:cNvPr>
              <p:cNvSpPr>
                <a:spLocks noChangeArrowheads="1"/>
              </p:cNvSpPr>
              <p:nvPr/>
            </p:nvSpPr>
            <p:spPr bwMode="auto">
              <a:xfrm>
                <a:off x="2557"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3" name="Rectangle 455">
                <a:extLst>
                  <a:ext uri="{FF2B5EF4-FFF2-40B4-BE49-F238E27FC236}">
                    <a16:creationId xmlns:a16="http://schemas.microsoft.com/office/drawing/2014/main" id="{06CAA704-A1EF-4414-B996-09C61A3322A3}"/>
                  </a:ext>
                </a:extLst>
              </p:cNvPr>
              <p:cNvSpPr>
                <a:spLocks noChangeArrowheads="1"/>
              </p:cNvSpPr>
              <p:nvPr/>
            </p:nvSpPr>
            <p:spPr bwMode="auto">
              <a:xfrm>
                <a:off x="2944"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4" name="Rectangle 456">
                <a:extLst>
                  <a:ext uri="{FF2B5EF4-FFF2-40B4-BE49-F238E27FC236}">
                    <a16:creationId xmlns:a16="http://schemas.microsoft.com/office/drawing/2014/main" id="{D552EBF9-4513-47B6-AD49-D8E7FEDBBBB7}"/>
                  </a:ext>
                </a:extLst>
              </p:cNvPr>
              <p:cNvSpPr>
                <a:spLocks noChangeArrowheads="1"/>
              </p:cNvSpPr>
              <p:nvPr/>
            </p:nvSpPr>
            <p:spPr bwMode="auto">
              <a:xfrm>
                <a:off x="2557"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5" name="Rectangle 457">
                <a:extLst>
                  <a:ext uri="{FF2B5EF4-FFF2-40B4-BE49-F238E27FC236}">
                    <a16:creationId xmlns:a16="http://schemas.microsoft.com/office/drawing/2014/main" id="{1F6FFD94-8BF0-4BFE-BFD6-3CF2EA0E1B99}"/>
                  </a:ext>
                </a:extLst>
              </p:cNvPr>
              <p:cNvSpPr>
                <a:spLocks noChangeArrowheads="1"/>
              </p:cNvSpPr>
              <p:nvPr/>
            </p:nvSpPr>
            <p:spPr bwMode="auto">
              <a:xfrm>
                <a:off x="2944"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6" name="Rectangle 458">
                <a:extLst>
                  <a:ext uri="{FF2B5EF4-FFF2-40B4-BE49-F238E27FC236}">
                    <a16:creationId xmlns:a16="http://schemas.microsoft.com/office/drawing/2014/main" id="{ADDE130E-FA81-4A97-A0EB-EF1EADD7CBE1}"/>
                  </a:ext>
                </a:extLst>
              </p:cNvPr>
              <p:cNvSpPr>
                <a:spLocks noChangeArrowheads="1"/>
              </p:cNvSpPr>
              <p:nvPr/>
            </p:nvSpPr>
            <p:spPr bwMode="auto">
              <a:xfrm>
                <a:off x="2557" y="2738"/>
                <a:ext cx="3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a:t>
                </a:r>
                <a:endParaRPr kumimoji="0" lang="en-US" altLang="en-US" sz="1800" b="0" i="0" u="none" strike="noStrike" cap="none" normalizeH="0" baseline="0">
                  <a:ln>
                    <a:noFill/>
                  </a:ln>
                  <a:solidFill>
                    <a:schemeClr val="tx1"/>
                  </a:solidFill>
                  <a:effectLst/>
                </a:endParaRPr>
              </a:p>
            </p:txBody>
          </p:sp>
          <p:sp>
            <p:nvSpPr>
              <p:cNvPr id="1287" name="Rectangle 459">
                <a:extLst>
                  <a:ext uri="{FF2B5EF4-FFF2-40B4-BE49-F238E27FC236}">
                    <a16:creationId xmlns:a16="http://schemas.microsoft.com/office/drawing/2014/main" id="{CE5FFD18-F1B9-4F30-90B9-FD9D1A906169}"/>
                  </a:ext>
                </a:extLst>
              </p:cNvPr>
              <p:cNvSpPr>
                <a:spLocks noChangeArrowheads="1"/>
              </p:cNvSpPr>
              <p:nvPr/>
            </p:nvSpPr>
            <p:spPr bwMode="auto">
              <a:xfrm>
                <a:off x="2882" y="2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a:t>
                </a:r>
                <a:endParaRPr kumimoji="0" lang="en-US" altLang="en-US" sz="1800" b="0" i="0" u="none" strike="noStrike" cap="none" normalizeH="0" baseline="0">
                  <a:ln>
                    <a:noFill/>
                  </a:ln>
                  <a:solidFill>
                    <a:schemeClr val="tx1"/>
                  </a:solidFill>
                  <a:effectLst/>
                </a:endParaRPr>
              </a:p>
            </p:txBody>
          </p:sp>
          <p:sp>
            <p:nvSpPr>
              <p:cNvPr id="1288" name="Rectangle 460">
                <a:extLst>
                  <a:ext uri="{FF2B5EF4-FFF2-40B4-BE49-F238E27FC236}">
                    <a16:creationId xmlns:a16="http://schemas.microsoft.com/office/drawing/2014/main" id="{FB650E93-48DA-4557-8729-9201CF6AB7B8}"/>
                  </a:ext>
                </a:extLst>
              </p:cNvPr>
              <p:cNvSpPr>
                <a:spLocks noChangeArrowheads="1"/>
              </p:cNvSpPr>
              <p:nvPr/>
            </p:nvSpPr>
            <p:spPr bwMode="auto">
              <a:xfrm>
                <a:off x="2944"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9" name="Rectangle 461">
                <a:extLst>
                  <a:ext uri="{FF2B5EF4-FFF2-40B4-BE49-F238E27FC236}">
                    <a16:creationId xmlns:a16="http://schemas.microsoft.com/office/drawing/2014/main" id="{9FD77FFF-5618-41CA-A5C1-432569BA835A}"/>
                  </a:ext>
                </a:extLst>
              </p:cNvPr>
              <p:cNvSpPr>
                <a:spLocks noChangeArrowheads="1"/>
              </p:cNvSpPr>
              <p:nvPr/>
            </p:nvSpPr>
            <p:spPr bwMode="auto">
              <a:xfrm>
                <a:off x="3135"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Rectangle 462">
                <a:extLst>
                  <a:ext uri="{FF2B5EF4-FFF2-40B4-BE49-F238E27FC236}">
                    <a16:creationId xmlns:a16="http://schemas.microsoft.com/office/drawing/2014/main" id="{F373211C-E37F-4300-A313-C93D38FF7E8B}"/>
                  </a:ext>
                </a:extLst>
              </p:cNvPr>
              <p:cNvSpPr>
                <a:spLocks noChangeArrowheads="1"/>
              </p:cNvSpPr>
              <p:nvPr/>
            </p:nvSpPr>
            <p:spPr bwMode="auto">
              <a:xfrm>
                <a:off x="3579"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Rectangle 463">
                <a:extLst>
                  <a:ext uri="{FF2B5EF4-FFF2-40B4-BE49-F238E27FC236}">
                    <a16:creationId xmlns:a16="http://schemas.microsoft.com/office/drawing/2014/main" id="{A2FC43C5-BBF4-462C-B1CD-1F7CE7225A3D}"/>
                  </a:ext>
                </a:extLst>
              </p:cNvPr>
              <p:cNvSpPr>
                <a:spLocks noChangeArrowheads="1"/>
              </p:cNvSpPr>
              <p:nvPr/>
            </p:nvSpPr>
            <p:spPr bwMode="auto">
              <a:xfrm>
                <a:off x="3135" y="2595"/>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Rectangle 464">
                <a:extLst>
                  <a:ext uri="{FF2B5EF4-FFF2-40B4-BE49-F238E27FC236}">
                    <a16:creationId xmlns:a16="http://schemas.microsoft.com/office/drawing/2014/main" id="{F5CCFBF4-B051-4CE6-B3E7-B0D928DC3D63}"/>
                  </a:ext>
                </a:extLst>
              </p:cNvPr>
              <p:cNvSpPr>
                <a:spLocks noChangeArrowheads="1"/>
              </p:cNvSpPr>
              <p:nvPr/>
            </p:nvSpPr>
            <p:spPr bwMode="auto">
              <a:xfrm>
                <a:off x="3175" y="252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Rectangle 465">
                <a:extLst>
                  <a:ext uri="{FF2B5EF4-FFF2-40B4-BE49-F238E27FC236}">
                    <a16:creationId xmlns:a16="http://schemas.microsoft.com/office/drawing/2014/main" id="{E0C07CEA-8C56-414A-B02A-BB722002F2CA}"/>
                  </a:ext>
                </a:extLst>
              </p:cNvPr>
              <p:cNvSpPr>
                <a:spLocks noChangeArrowheads="1"/>
              </p:cNvSpPr>
              <p:nvPr/>
            </p:nvSpPr>
            <p:spPr bwMode="auto">
              <a:xfrm>
                <a:off x="3207"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94" name="Rectangle 466">
                <a:extLst>
                  <a:ext uri="{FF2B5EF4-FFF2-40B4-BE49-F238E27FC236}">
                    <a16:creationId xmlns:a16="http://schemas.microsoft.com/office/drawing/2014/main" id="{45B35E68-7E88-46D8-AB79-EA7E1EE932B3}"/>
                  </a:ext>
                </a:extLst>
              </p:cNvPr>
              <p:cNvSpPr>
                <a:spLocks noChangeArrowheads="1"/>
              </p:cNvSpPr>
              <p:nvPr/>
            </p:nvSpPr>
            <p:spPr bwMode="auto">
              <a:xfrm>
                <a:off x="3269"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295" name="Rectangle 467">
                <a:extLst>
                  <a:ext uri="{FF2B5EF4-FFF2-40B4-BE49-F238E27FC236}">
                    <a16:creationId xmlns:a16="http://schemas.microsoft.com/office/drawing/2014/main" id="{55FBC2A2-0A6C-40AD-A2FB-BC6F1977F3C7}"/>
                  </a:ext>
                </a:extLst>
              </p:cNvPr>
              <p:cNvSpPr>
                <a:spLocks noChangeArrowheads="1"/>
              </p:cNvSpPr>
              <p:nvPr/>
            </p:nvSpPr>
            <p:spPr bwMode="auto">
              <a:xfrm>
                <a:off x="3355"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296" name="Rectangle 468">
                <a:extLst>
                  <a:ext uri="{FF2B5EF4-FFF2-40B4-BE49-F238E27FC236}">
                    <a16:creationId xmlns:a16="http://schemas.microsoft.com/office/drawing/2014/main" id="{D20B6CBB-21F5-41EA-B5C2-E809D36D454A}"/>
                  </a:ext>
                </a:extLst>
              </p:cNvPr>
              <p:cNvSpPr>
                <a:spLocks noChangeArrowheads="1"/>
              </p:cNvSpPr>
              <p:nvPr/>
            </p:nvSpPr>
            <p:spPr bwMode="auto">
              <a:xfrm>
                <a:off x="354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97" name="Rectangle 469">
                <a:extLst>
                  <a:ext uri="{FF2B5EF4-FFF2-40B4-BE49-F238E27FC236}">
                    <a16:creationId xmlns:a16="http://schemas.microsoft.com/office/drawing/2014/main" id="{564E3CE4-0C53-4E75-AD30-67C1B34A10D8}"/>
                  </a:ext>
                </a:extLst>
              </p:cNvPr>
              <p:cNvSpPr>
                <a:spLocks noChangeArrowheads="1"/>
              </p:cNvSpPr>
              <p:nvPr/>
            </p:nvSpPr>
            <p:spPr bwMode="auto">
              <a:xfrm>
                <a:off x="3633" y="252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Rectangle 470">
                <a:extLst>
                  <a:ext uri="{FF2B5EF4-FFF2-40B4-BE49-F238E27FC236}">
                    <a16:creationId xmlns:a16="http://schemas.microsoft.com/office/drawing/2014/main" id="{6592D03E-8396-4DB8-8AE4-520295673C72}"/>
                  </a:ext>
                </a:extLst>
              </p:cNvPr>
              <p:cNvSpPr>
                <a:spLocks noChangeArrowheads="1"/>
              </p:cNvSpPr>
              <p:nvPr/>
            </p:nvSpPr>
            <p:spPr bwMode="auto">
              <a:xfrm>
                <a:off x="4270" y="252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Rectangle 471">
                <a:extLst>
                  <a:ext uri="{FF2B5EF4-FFF2-40B4-BE49-F238E27FC236}">
                    <a16:creationId xmlns:a16="http://schemas.microsoft.com/office/drawing/2014/main" id="{34C28366-F69B-4D83-A964-8E51EE244A8A}"/>
                  </a:ext>
                </a:extLst>
              </p:cNvPr>
              <p:cNvSpPr>
                <a:spLocks noChangeArrowheads="1"/>
              </p:cNvSpPr>
              <p:nvPr/>
            </p:nvSpPr>
            <p:spPr bwMode="auto">
              <a:xfrm>
                <a:off x="3633" y="273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Rectangle 472">
                <a:extLst>
                  <a:ext uri="{FF2B5EF4-FFF2-40B4-BE49-F238E27FC236}">
                    <a16:creationId xmlns:a16="http://schemas.microsoft.com/office/drawing/2014/main" id="{E6E1F683-6DE0-41BF-B320-F71056D6009D}"/>
                  </a:ext>
                </a:extLst>
              </p:cNvPr>
              <p:cNvSpPr>
                <a:spLocks noChangeArrowheads="1"/>
              </p:cNvSpPr>
              <p:nvPr/>
            </p:nvSpPr>
            <p:spPr bwMode="auto">
              <a:xfrm>
                <a:off x="3662" y="252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Rectangle 473">
                <a:extLst>
                  <a:ext uri="{FF2B5EF4-FFF2-40B4-BE49-F238E27FC236}">
                    <a16:creationId xmlns:a16="http://schemas.microsoft.com/office/drawing/2014/main" id="{8A1A8CFA-669E-49AF-A74E-BA7F22B0C25A}"/>
                  </a:ext>
                </a:extLst>
              </p:cNvPr>
              <p:cNvSpPr>
                <a:spLocks noChangeArrowheads="1"/>
              </p:cNvSpPr>
              <p:nvPr/>
            </p:nvSpPr>
            <p:spPr bwMode="auto">
              <a:xfrm>
                <a:off x="3662"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2" name="Rectangle 474">
                <a:extLst>
                  <a:ext uri="{FF2B5EF4-FFF2-40B4-BE49-F238E27FC236}">
                    <a16:creationId xmlns:a16="http://schemas.microsoft.com/office/drawing/2014/main" id="{1DA44537-475A-43A7-BAED-58FBA7AF31BD}"/>
                  </a:ext>
                </a:extLst>
              </p:cNvPr>
              <p:cNvSpPr>
                <a:spLocks noChangeArrowheads="1"/>
              </p:cNvSpPr>
              <p:nvPr/>
            </p:nvSpPr>
            <p:spPr bwMode="auto">
              <a:xfrm>
                <a:off x="3662" y="259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Rectangle 475">
                <a:extLst>
                  <a:ext uri="{FF2B5EF4-FFF2-40B4-BE49-F238E27FC236}">
                    <a16:creationId xmlns:a16="http://schemas.microsoft.com/office/drawing/2014/main" id="{9410A7D4-8DB6-40F7-96F0-7E4761F15571}"/>
                  </a:ext>
                </a:extLst>
              </p:cNvPr>
              <p:cNvSpPr>
                <a:spLocks noChangeArrowheads="1"/>
              </p:cNvSpPr>
              <p:nvPr/>
            </p:nvSpPr>
            <p:spPr bwMode="auto">
              <a:xfrm>
                <a:off x="3662"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4" name="Rectangle 476">
                <a:extLst>
                  <a:ext uri="{FF2B5EF4-FFF2-40B4-BE49-F238E27FC236}">
                    <a16:creationId xmlns:a16="http://schemas.microsoft.com/office/drawing/2014/main" id="{9F4DF67D-37B0-498D-80F0-76B4A463CE9C}"/>
                  </a:ext>
                </a:extLst>
              </p:cNvPr>
              <p:cNvSpPr>
                <a:spLocks noChangeArrowheads="1"/>
              </p:cNvSpPr>
              <p:nvPr/>
            </p:nvSpPr>
            <p:spPr bwMode="auto">
              <a:xfrm>
                <a:off x="3662" y="266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Rectangle 477">
                <a:extLst>
                  <a:ext uri="{FF2B5EF4-FFF2-40B4-BE49-F238E27FC236}">
                    <a16:creationId xmlns:a16="http://schemas.microsoft.com/office/drawing/2014/main" id="{A1138C46-F5B7-470B-8502-7830DCE390DD}"/>
                  </a:ext>
                </a:extLst>
              </p:cNvPr>
              <p:cNvSpPr>
                <a:spLocks noChangeArrowheads="1"/>
              </p:cNvSpPr>
              <p:nvPr/>
            </p:nvSpPr>
            <p:spPr bwMode="auto">
              <a:xfrm>
                <a:off x="3662" y="2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6" name="Rectangle 478">
                <a:extLst>
                  <a:ext uri="{FF2B5EF4-FFF2-40B4-BE49-F238E27FC236}">
                    <a16:creationId xmlns:a16="http://schemas.microsoft.com/office/drawing/2014/main" id="{D7097A40-C164-4890-A547-5E88FD8A18F8}"/>
                  </a:ext>
                </a:extLst>
              </p:cNvPr>
              <p:cNvSpPr>
                <a:spLocks noChangeArrowheads="1"/>
              </p:cNvSpPr>
              <p:nvPr/>
            </p:nvSpPr>
            <p:spPr bwMode="auto">
              <a:xfrm>
                <a:off x="3694" y="266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307" name="Rectangle 479">
                <a:extLst>
                  <a:ext uri="{FF2B5EF4-FFF2-40B4-BE49-F238E27FC236}">
                    <a16:creationId xmlns:a16="http://schemas.microsoft.com/office/drawing/2014/main" id="{D83747F9-E92A-493B-BF7B-507E013BE6C4}"/>
                  </a:ext>
                </a:extLst>
              </p:cNvPr>
              <p:cNvSpPr>
                <a:spLocks noChangeArrowheads="1"/>
              </p:cNvSpPr>
              <p:nvPr/>
            </p:nvSpPr>
            <p:spPr bwMode="auto">
              <a:xfrm>
                <a:off x="3728"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8" name="Rectangle 480">
                <a:extLst>
                  <a:ext uri="{FF2B5EF4-FFF2-40B4-BE49-F238E27FC236}">
                    <a16:creationId xmlns:a16="http://schemas.microsoft.com/office/drawing/2014/main" id="{5CAE455E-20A4-46FF-A8E8-34F0818EE52D}"/>
                  </a:ext>
                </a:extLst>
              </p:cNvPr>
              <p:cNvSpPr>
                <a:spLocks noChangeArrowheads="1"/>
              </p:cNvSpPr>
              <p:nvPr/>
            </p:nvSpPr>
            <p:spPr bwMode="auto">
              <a:xfrm>
                <a:off x="138" y="2507"/>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Rectangle 481">
                <a:extLst>
                  <a:ext uri="{FF2B5EF4-FFF2-40B4-BE49-F238E27FC236}">
                    <a16:creationId xmlns:a16="http://schemas.microsoft.com/office/drawing/2014/main" id="{61368B3A-ECC8-4263-A70B-85C5B6C7A6E0}"/>
                  </a:ext>
                </a:extLst>
              </p:cNvPr>
              <p:cNvSpPr>
                <a:spLocks noChangeArrowheads="1"/>
              </p:cNvSpPr>
              <p:nvPr/>
            </p:nvSpPr>
            <p:spPr bwMode="auto">
              <a:xfrm>
                <a:off x="145" y="2507"/>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Rectangle 482">
                <a:extLst>
                  <a:ext uri="{FF2B5EF4-FFF2-40B4-BE49-F238E27FC236}">
                    <a16:creationId xmlns:a16="http://schemas.microsoft.com/office/drawing/2014/main" id="{F4F4712D-BAEC-4528-BAB6-6A9C9899EF14}"/>
                  </a:ext>
                </a:extLst>
              </p:cNvPr>
              <p:cNvSpPr>
                <a:spLocks noChangeArrowheads="1"/>
              </p:cNvSpPr>
              <p:nvPr/>
            </p:nvSpPr>
            <p:spPr bwMode="auto">
              <a:xfrm>
                <a:off x="1034"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Rectangle 483">
                <a:extLst>
                  <a:ext uri="{FF2B5EF4-FFF2-40B4-BE49-F238E27FC236}">
                    <a16:creationId xmlns:a16="http://schemas.microsoft.com/office/drawing/2014/main" id="{B01C0353-7C23-4419-A465-A8C552659D96}"/>
                  </a:ext>
                </a:extLst>
              </p:cNvPr>
              <p:cNvSpPr>
                <a:spLocks noChangeArrowheads="1"/>
              </p:cNvSpPr>
              <p:nvPr/>
            </p:nvSpPr>
            <p:spPr bwMode="auto">
              <a:xfrm>
                <a:off x="1057" y="2507"/>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Rectangle 484">
                <a:extLst>
                  <a:ext uri="{FF2B5EF4-FFF2-40B4-BE49-F238E27FC236}">
                    <a16:creationId xmlns:a16="http://schemas.microsoft.com/office/drawing/2014/main" id="{349C6E25-366E-4EEA-8C30-E6C5685FDCF7}"/>
                  </a:ext>
                </a:extLst>
              </p:cNvPr>
              <p:cNvSpPr>
                <a:spLocks noChangeArrowheads="1"/>
              </p:cNvSpPr>
              <p:nvPr/>
            </p:nvSpPr>
            <p:spPr bwMode="auto">
              <a:xfrm>
                <a:off x="1883"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Rectangle 485">
                <a:extLst>
                  <a:ext uri="{FF2B5EF4-FFF2-40B4-BE49-F238E27FC236}">
                    <a16:creationId xmlns:a16="http://schemas.microsoft.com/office/drawing/2014/main" id="{49A7289A-2BEB-477A-AA81-3C58491CFE0B}"/>
                  </a:ext>
                </a:extLst>
              </p:cNvPr>
              <p:cNvSpPr>
                <a:spLocks noChangeArrowheads="1"/>
              </p:cNvSpPr>
              <p:nvPr/>
            </p:nvSpPr>
            <p:spPr bwMode="auto">
              <a:xfrm>
                <a:off x="1879" y="252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Rectangle 486">
                <a:extLst>
                  <a:ext uri="{FF2B5EF4-FFF2-40B4-BE49-F238E27FC236}">
                    <a16:creationId xmlns:a16="http://schemas.microsoft.com/office/drawing/2014/main" id="{503DCFFB-6463-4010-B6D4-CF068C75E790}"/>
                  </a:ext>
                </a:extLst>
              </p:cNvPr>
              <p:cNvSpPr>
                <a:spLocks noChangeArrowheads="1"/>
              </p:cNvSpPr>
              <p:nvPr/>
            </p:nvSpPr>
            <p:spPr bwMode="auto">
              <a:xfrm>
                <a:off x="1879" y="2507"/>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Rectangle 487">
                <a:extLst>
                  <a:ext uri="{FF2B5EF4-FFF2-40B4-BE49-F238E27FC236}">
                    <a16:creationId xmlns:a16="http://schemas.microsoft.com/office/drawing/2014/main" id="{5E6DBEA9-0FA0-4FA0-91D1-96D6471AF012}"/>
                  </a:ext>
                </a:extLst>
              </p:cNvPr>
              <p:cNvSpPr>
                <a:spLocks noChangeArrowheads="1"/>
              </p:cNvSpPr>
              <p:nvPr/>
            </p:nvSpPr>
            <p:spPr bwMode="auto">
              <a:xfrm>
                <a:off x="1896" y="2507"/>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Rectangle 488">
                <a:extLst>
                  <a:ext uri="{FF2B5EF4-FFF2-40B4-BE49-F238E27FC236}">
                    <a16:creationId xmlns:a16="http://schemas.microsoft.com/office/drawing/2014/main" id="{B1A92FA3-F7B4-47CB-BFDE-2F8FF5AFF524}"/>
                  </a:ext>
                </a:extLst>
              </p:cNvPr>
              <p:cNvSpPr>
                <a:spLocks noChangeArrowheads="1"/>
              </p:cNvSpPr>
              <p:nvPr/>
            </p:nvSpPr>
            <p:spPr bwMode="auto">
              <a:xfrm>
                <a:off x="1896" y="2523"/>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Rectangle 489">
                <a:extLst>
                  <a:ext uri="{FF2B5EF4-FFF2-40B4-BE49-F238E27FC236}">
                    <a16:creationId xmlns:a16="http://schemas.microsoft.com/office/drawing/2014/main" id="{481C5D25-2FC8-4CD7-83CD-FA01370B8303}"/>
                  </a:ext>
                </a:extLst>
              </p:cNvPr>
              <p:cNvSpPr>
                <a:spLocks noChangeArrowheads="1"/>
              </p:cNvSpPr>
              <p:nvPr/>
            </p:nvSpPr>
            <p:spPr bwMode="auto">
              <a:xfrm>
                <a:off x="2356"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Rectangle 490">
                <a:extLst>
                  <a:ext uri="{FF2B5EF4-FFF2-40B4-BE49-F238E27FC236}">
                    <a16:creationId xmlns:a16="http://schemas.microsoft.com/office/drawing/2014/main" id="{0F3E4E97-44CE-42DF-8F95-749BAEBE1102}"/>
                  </a:ext>
                </a:extLst>
              </p:cNvPr>
              <p:cNvSpPr>
                <a:spLocks noChangeArrowheads="1"/>
              </p:cNvSpPr>
              <p:nvPr/>
            </p:nvSpPr>
            <p:spPr bwMode="auto">
              <a:xfrm>
                <a:off x="2379" y="2507"/>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Rectangle 491">
                <a:extLst>
                  <a:ext uri="{FF2B5EF4-FFF2-40B4-BE49-F238E27FC236}">
                    <a16:creationId xmlns:a16="http://schemas.microsoft.com/office/drawing/2014/main" id="{62874B22-9F90-4DCC-B1DF-6A12743E89BE}"/>
                  </a:ext>
                </a:extLst>
              </p:cNvPr>
              <p:cNvSpPr>
                <a:spLocks noChangeArrowheads="1"/>
              </p:cNvSpPr>
              <p:nvPr/>
            </p:nvSpPr>
            <p:spPr bwMode="auto">
              <a:xfrm>
                <a:off x="3135"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Rectangle 492">
                <a:extLst>
                  <a:ext uri="{FF2B5EF4-FFF2-40B4-BE49-F238E27FC236}">
                    <a16:creationId xmlns:a16="http://schemas.microsoft.com/office/drawing/2014/main" id="{7CBB4E4B-F934-40CD-BD09-649AD48312DD}"/>
                  </a:ext>
                </a:extLst>
              </p:cNvPr>
              <p:cNvSpPr>
                <a:spLocks noChangeArrowheads="1"/>
              </p:cNvSpPr>
              <p:nvPr/>
            </p:nvSpPr>
            <p:spPr bwMode="auto">
              <a:xfrm>
                <a:off x="3132" y="252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Rectangle 493">
                <a:extLst>
                  <a:ext uri="{FF2B5EF4-FFF2-40B4-BE49-F238E27FC236}">
                    <a16:creationId xmlns:a16="http://schemas.microsoft.com/office/drawing/2014/main" id="{F12BF269-EC22-4E6C-8141-BC1F13EE724B}"/>
                  </a:ext>
                </a:extLst>
              </p:cNvPr>
              <p:cNvSpPr>
                <a:spLocks noChangeArrowheads="1"/>
              </p:cNvSpPr>
              <p:nvPr/>
            </p:nvSpPr>
            <p:spPr bwMode="auto">
              <a:xfrm>
                <a:off x="3132" y="2507"/>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Rectangle 494">
                <a:extLst>
                  <a:ext uri="{FF2B5EF4-FFF2-40B4-BE49-F238E27FC236}">
                    <a16:creationId xmlns:a16="http://schemas.microsoft.com/office/drawing/2014/main" id="{63F2CDAA-91CC-42DD-96AA-643B10FA5402}"/>
                  </a:ext>
                </a:extLst>
              </p:cNvPr>
              <p:cNvSpPr>
                <a:spLocks noChangeArrowheads="1"/>
              </p:cNvSpPr>
              <p:nvPr/>
            </p:nvSpPr>
            <p:spPr bwMode="auto">
              <a:xfrm>
                <a:off x="3148" y="2507"/>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Rectangle 495">
                <a:extLst>
                  <a:ext uri="{FF2B5EF4-FFF2-40B4-BE49-F238E27FC236}">
                    <a16:creationId xmlns:a16="http://schemas.microsoft.com/office/drawing/2014/main" id="{456285BA-DDBF-458F-A8B0-9DA930E40B98}"/>
                  </a:ext>
                </a:extLst>
              </p:cNvPr>
              <p:cNvSpPr>
                <a:spLocks noChangeArrowheads="1"/>
              </p:cNvSpPr>
              <p:nvPr/>
            </p:nvSpPr>
            <p:spPr bwMode="auto">
              <a:xfrm>
                <a:off x="3148" y="2523"/>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Rectangle 496">
                <a:extLst>
                  <a:ext uri="{FF2B5EF4-FFF2-40B4-BE49-F238E27FC236}">
                    <a16:creationId xmlns:a16="http://schemas.microsoft.com/office/drawing/2014/main" id="{0D2BEB80-3A83-4DEA-B97F-5D81D1C29E0D}"/>
                  </a:ext>
                </a:extLst>
              </p:cNvPr>
              <p:cNvSpPr>
                <a:spLocks noChangeArrowheads="1"/>
              </p:cNvSpPr>
              <p:nvPr/>
            </p:nvSpPr>
            <p:spPr bwMode="auto">
              <a:xfrm>
                <a:off x="3609"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Rectangle 497">
                <a:extLst>
                  <a:ext uri="{FF2B5EF4-FFF2-40B4-BE49-F238E27FC236}">
                    <a16:creationId xmlns:a16="http://schemas.microsoft.com/office/drawing/2014/main" id="{D6FD50CB-AD1A-41C1-B18C-ABF2AF23FF07}"/>
                  </a:ext>
                </a:extLst>
              </p:cNvPr>
              <p:cNvSpPr>
                <a:spLocks noChangeArrowheads="1"/>
              </p:cNvSpPr>
              <p:nvPr/>
            </p:nvSpPr>
            <p:spPr bwMode="auto">
              <a:xfrm>
                <a:off x="3632" y="2507"/>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Rectangle 498">
                <a:extLst>
                  <a:ext uri="{FF2B5EF4-FFF2-40B4-BE49-F238E27FC236}">
                    <a16:creationId xmlns:a16="http://schemas.microsoft.com/office/drawing/2014/main" id="{2790CF22-FE81-40D4-9DEA-5F1E8E763C87}"/>
                  </a:ext>
                </a:extLst>
              </p:cNvPr>
              <p:cNvSpPr>
                <a:spLocks noChangeArrowheads="1"/>
              </p:cNvSpPr>
              <p:nvPr/>
            </p:nvSpPr>
            <p:spPr bwMode="auto">
              <a:xfrm>
                <a:off x="3632" y="2510"/>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Rectangle 499">
                <a:extLst>
                  <a:ext uri="{FF2B5EF4-FFF2-40B4-BE49-F238E27FC236}">
                    <a16:creationId xmlns:a16="http://schemas.microsoft.com/office/drawing/2014/main" id="{4D435142-E1CB-4390-A7DB-0840091FADF2}"/>
                  </a:ext>
                </a:extLst>
              </p:cNvPr>
              <p:cNvSpPr>
                <a:spLocks noChangeArrowheads="1"/>
              </p:cNvSpPr>
              <p:nvPr/>
            </p:nvSpPr>
            <p:spPr bwMode="auto">
              <a:xfrm>
                <a:off x="4310" y="2507"/>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Rectangle 500">
                <a:extLst>
                  <a:ext uri="{FF2B5EF4-FFF2-40B4-BE49-F238E27FC236}">
                    <a16:creationId xmlns:a16="http://schemas.microsoft.com/office/drawing/2014/main" id="{27848E7A-FF56-4235-9715-CBD38DE909A6}"/>
                  </a:ext>
                </a:extLst>
              </p:cNvPr>
              <p:cNvSpPr>
                <a:spLocks noChangeArrowheads="1"/>
              </p:cNvSpPr>
              <p:nvPr/>
            </p:nvSpPr>
            <p:spPr bwMode="auto">
              <a:xfrm>
                <a:off x="138" y="252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Rectangle 501">
                <a:extLst>
                  <a:ext uri="{FF2B5EF4-FFF2-40B4-BE49-F238E27FC236}">
                    <a16:creationId xmlns:a16="http://schemas.microsoft.com/office/drawing/2014/main" id="{79F421A3-46AD-4EFB-9D68-F301B904760E}"/>
                  </a:ext>
                </a:extLst>
              </p:cNvPr>
              <p:cNvSpPr>
                <a:spLocks noChangeArrowheads="1"/>
              </p:cNvSpPr>
              <p:nvPr/>
            </p:nvSpPr>
            <p:spPr bwMode="auto">
              <a:xfrm>
                <a:off x="1034"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Rectangle 502">
                <a:extLst>
                  <a:ext uri="{FF2B5EF4-FFF2-40B4-BE49-F238E27FC236}">
                    <a16:creationId xmlns:a16="http://schemas.microsoft.com/office/drawing/2014/main" id="{08974A58-B16A-4C06-B399-48D488655878}"/>
                  </a:ext>
                </a:extLst>
              </p:cNvPr>
              <p:cNvSpPr>
                <a:spLocks noChangeArrowheads="1"/>
              </p:cNvSpPr>
              <p:nvPr/>
            </p:nvSpPr>
            <p:spPr bwMode="auto">
              <a:xfrm>
                <a:off x="1879" y="2524"/>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Rectangle 503">
                <a:extLst>
                  <a:ext uri="{FF2B5EF4-FFF2-40B4-BE49-F238E27FC236}">
                    <a16:creationId xmlns:a16="http://schemas.microsoft.com/office/drawing/2014/main" id="{9F8BB704-B984-44ED-8354-16E9CFB7CDED}"/>
                  </a:ext>
                </a:extLst>
              </p:cNvPr>
              <p:cNvSpPr>
                <a:spLocks noChangeArrowheads="1"/>
              </p:cNvSpPr>
              <p:nvPr/>
            </p:nvSpPr>
            <p:spPr bwMode="auto">
              <a:xfrm>
                <a:off x="2356"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Rectangle 504">
                <a:extLst>
                  <a:ext uri="{FF2B5EF4-FFF2-40B4-BE49-F238E27FC236}">
                    <a16:creationId xmlns:a16="http://schemas.microsoft.com/office/drawing/2014/main" id="{2EB5E149-8608-4031-9EC2-DC24D748427E}"/>
                  </a:ext>
                </a:extLst>
              </p:cNvPr>
              <p:cNvSpPr>
                <a:spLocks noChangeArrowheads="1"/>
              </p:cNvSpPr>
              <p:nvPr/>
            </p:nvSpPr>
            <p:spPr bwMode="auto">
              <a:xfrm>
                <a:off x="3132" y="2524"/>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Rectangle 505">
                <a:extLst>
                  <a:ext uri="{FF2B5EF4-FFF2-40B4-BE49-F238E27FC236}">
                    <a16:creationId xmlns:a16="http://schemas.microsoft.com/office/drawing/2014/main" id="{85BAD75A-A944-4D74-B992-C8084D02E789}"/>
                  </a:ext>
                </a:extLst>
              </p:cNvPr>
              <p:cNvSpPr>
                <a:spLocks noChangeArrowheads="1"/>
              </p:cNvSpPr>
              <p:nvPr/>
            </p:nvSpPr>
            <p:spPr bwMode="auto">
              <a:xfrm>
                <a:off x="3609"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Rectangle 506">
                <a:extLst>
                  <a:ext uri="{FF2B5EF4-FFF2-40B4-BE49-F238E27FC236}">
                    <a16:creationId xmlns:a16="http://schemas.microsoft.com/office/drawing/2014/main" id="{5795E657-38FB-4348-A4EA-E3A976ED3344}"/>
                  </a:ext>
                </a:extLst>
              </p:cNvPr>
              <p:cNvSpPr>
                <a:spLocks noChangeArrowheads="1"/>
              </p:cNvSpPr>
              <p:nvPr/>
            </p:nvSpPr>
            <p:spPr bwMode="auto">
              <a:xfrm>
                <a:off x="4310" y="252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Rectangle 507">
                <a:extLst>
                  <a:ext uri="{FF2B5EF4-FFF2-40B4-BE49-F238E27FC236}">
                    <a16:creationId xmlns:a16="http://schemas.microsoft.com/office/drawing/2014/main" id="{50256085-05A7-4543-BA51-B16C87F027EA}"/>
                  </a:ext>
                </a:extLst>
              </p:cNvPr>
              <p:cNvSpPr>
                <a:spLocks noChangeArrowheads="1"/>
              </p:cNvSpPr>
              <p:nvPr/>
            </p:nvSpPr>
            <p:spPr bwMode="auto">
              <a:xfrm>
                <a:off x="183" y="286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36" name="Rectangle 508">
                <a:extLst>
                  <a:ext uri="{FF2B5EF4-FFF2-40B4-BE49-F238E27FC236}">
                    <a16:creationId xmlns:a16="http://schemas.microsoft.com/office/drawing/2014/main" id="{6C68E6EA-B095-45F5-B53A-83860C859ADB}"/>
                  </a:ext>
                </a:extLst>
              </p:cNvPr>
              <p:cNvSpPr>
                <a:spLocks noChangeArrowheads="1"/>
              </p:cNvSpPr>
              <p:nvPr/>
            </p:nvSpPr>
            <p:spPr bwMode="auto">
              <a:xfrm>
                <a:off x="245" y="286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7" name="Rectangle 509">
                <a:extLst>
                  <a:ext uri="{FF2B5EF4-FFF2-40B4-BE49-F238E27FC236}">
                    <a16:creationId xmlns:a16="http://schemas.microsoft.com/office/drawing/2014/main" id="{353F867A-4976-449A-BD10-8750198777E2}"/>
                  </a:ext>
                </a:extLst>
              </p:cNvPr>
              <p:cNvSpPr>
                <a:spLocks noChangeArrowheads="1"/>
              </p:cNvSpPr>
              <p:nvPr/>
            </p:nvSpPr>
            <p:spPr bwMode="auto">
              <a:xfrm>
                <a:off x="183" y="293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8" name="Rectangle 510">
                <a:extLst>
                  <a:ext uri="{FF2B5EF4-FFF2-40B4-BE49-F238E27FC236}">
                    <a16:creationId xmlns:a16="http://schemas.microsoft.com/office/drawing/2014/main" id="{9900193B-A7D9-41A0-A8D8-B79668D92ED6}"/>
                  </a:ext>
                </a:extLst>
              </p:cNvPr>
              <p:cNvSpPr>
                <a:spLocks noChangeArrowheads="1"/>
              </p:cNvSpPr>
              <p:nvPr/>
            </p:nvSpPr>
            <p:spPr bwMode="auto">
              <a:xfrm>
                <a:off x="183" y="30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9" name="Rectangle 511">
                <a:extLst>
                  <a:ext uri="{FF2B5EF4-FFF2-40B4-BE49-F238E27FC236}">
                    <a16:creationId xmlns:a16="http://schemas.microsoft.com/office/drawing/2014/main" id="{4DB72E6B-8D00-4C80-AB1C-2C75A52A89CF}"/>
                  </a:ext>
                </a:extLst>
              </p:cNvPr>
              <p:cNvSpPr>
                <a:spLocks noChangeArrowheads="1"/>
              </p:cNvSpPr>
              <p:nvPr/>
            </p:nvSpPr>
            <p:spPr bwMode="auto">
              <a:xfrm>
                <a:off x="1270"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0" name="Rectangle 512">
                <a:extLst>
                  <a:ext uri="{FF2B5EF4-FFF2-40B4-BE49-F238E27FC236}">
                    <a16:creationId xmlns:a16="http://schemas.microsoft.com/office/drawing/2014/main" id="{48F8A669-F78F-4500-B9BE-1C6D30A20EE8}"/>
                  </a:ext>
                </a:extLst>
              </p:cNvPr>
              <p:cNvSpPr>
                <a:spLocks noChangeArrowheads="1"/>
              </p:cNvSpPr>
              <p:nvPr/>
            </p:nvSpPr>
            <p:spPr bwMode="auto">
              <a:xfrm>
                <a:off x="165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1" name="Rectangle 513">
                <a:extLst>
                  <a:ext uri="{FF2B5EF4-FFF2-40B4-BE49-F238E27FC236}">
                    <a16:creationId xmlns:a16="http://schemas.microsoft.com/office/drawing/2014/main" id="{337BB040-009E-4605-8463-B30111BDCE8E}"/>
                  </a:ext>
                </a:extLst>
              </p:cNvPr>
              <p:cNvSpPr>
                <a:spLocks noChangeArrowheads="1"/>
              </p:cNvSpPr>
              <p:nvPr/>
            </p:nvSpPr>
            <p:spPr bwMode="auto">
              <a:xfrm>
                <a:off x="1270"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2" name="Rectangle 514">
                <a:extLst>
                  <a:ext uri="{FF2B5EF4-FFF2-40B4-BE49-F238E27FC236}">
                    <a16:creationId xmlns:a16="http://schemas.microsoft.com/office/drawing/2014/main" id="{092896A4-0DA1-4369-AD84-C3958508304F}"/>
                  </a:ext>
                </a:extLst>
              </p:cNvPr>
              <p:cNvSpPr>
                <a:spLocks noChangeArrowheads="1"/>
              </p:cNvSpPr>
              <p:nvPr/>
            </p:nvSpPr>
            <p:spPr bwMode="auto">
              <a:xfrm>
                <a:off x="1657"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3" name="Rectangle 515">
                <a:extLst>
                  <a:ext uri="{FF2B5EF4-FFF2-40B4-BE49-F238E27FC236}">
                    <a16:creationId xmlns:a16="http://schemas.microsoft.com/office/drawing/2014/main" id="{D1E7EF47-1C9E-4D20-8A3D-26A2261FE1AF}"/>
                  </a:ext>
                </a:extLst>
              </p:cNvPr>
              <p:cNvSpPr>
                <a:spLocks noChangeArrowheads="1"/>
              </p:cNvSpPr>
              <p:nvPr/>
            </p:nvSpPr>
            <p:spPr bwMode="auto">
              <a:xfrm>
                <a:off x="1270"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4" name="Rectangle 516">
                <a:extLst>
                  <a:ext uri="{FF2B5EF4-FFF2-40B4-BE49-F238E27FC236}">
                    <a16:creationId xmlns:a16="http://schemas.microsoft.com/office/drawing/2014/main" id="{7438E318-0166-440B-A5E5-77D7B01BB670}"/>
                  </a:ext>
                </a:extLst>
              </p:cNvPr>
              <p:cNvSpPr>
                <a:spLocks noChangeArrowheads="1"/>
              </p:cNvSpPr>
              <p:nvPr/>
            </p:nvSpPr>
            <p:spPr bwMode="auto">
              <a:xfrm>
                <a:off x="1657"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5" name="Rectangle 517">
                <a:extLst>
                  <a:ext uri="{FF2B5EF4-FFF2-40B4-BE49-F238E27FC236}">
                    <a16:creationId xmlns:a16="http://schemas.microsoft.com/office/drawing/2014/main" id="{A58C59A3-1013-41D4-936B-31917525EBB8}"/>
                  </a:ext>
                </a:extLst>
              </p:cNvPr>
              <p:cNvSpPr>
                <a:spLocks noChangeArrowheads="1"/>
              </p:cNvSpPr>
              <p:nvPr/>
            </p:nvSpPr>
            <p:spPr bwMode="auto">
              <a:xfrm>
                <a:off x="1270"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6" name="Rectangle 518">
                <a:extLst>
                  <a:ext uri="{FF2B5EF4-FFF2-40B4-BE49-F238E27FC236}">
                    <a16:creationId xmlns:a16="http://schemas.microsoft.com/office/drawing/2014/main" id="{6E362123-A6CC-4246-952C-EAB4484492B6}"/>
                  </a:ext>
                </a:extLst>
              </p:cNvPr>
              <p:cNvSpPr>
                <a:spLocks noChangeArrowheads="1"/>
              </p:cNvSpPr>
              <p:nvPr/>
            </p:nvSpPr>
            <p:spPr bwMode="auto">
              <a:xfrm>
                <a:off x="1657"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7" name="Rectangle 519">
                <a:extLst>
                  <a:ext uri="{FF2B5EF4-FFF2-40B4-BE49-F238E27FC236}">
                    <a16:creationId xmlns:a16="http://schemas.microsoft.com/office/drawing/2014/main" id="{9BF033BC-E8BB-416F-915B-B9E737D0E829}"/>
                  </a:ext>
                </a:extLst>
              </p:cNvPr>
              <p:cNvSpPr>
                <a:spLocks noChangeArrowheads="1"/>
              </p:cNvSpPr>
              <p:nvPr/>
            </p:nvSpPr>
            <p:spPr bwMode="auto">
              <a:xfrm>
                <a:off x="1883"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Rectangle 520">
                <a:extLst>
                  <a:ext uri="{FF2B5EF4-FFF2-40B4-BE49-F238E27FC236}">
                    <a16:creationId xmlns:a16="http://schemas.microsoft.com/office/drawing/2014/main" id="{D984332D-F386-4589-9BA4-7BD24E5FF749}"/>
                  </a:ext>
                </a:extLst>
              </p:cNvPr>
              <p:cNvSpPr>
                <a:spLocks noChangeArrowheads="1"/>
              </p:cNvSpPr>
              <p:nvPr/>
            </p:nvSpPr>
            <p:spPr bwMode="auto">
              <a:xfrm>
                <a:off x="2326"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Rectangle 521">
                <a:extLst>
                  <a:ext uri="{FF2B5EF4-FFF2-40B4-BE49-F238E27FC236}">
                    <a16:creationId xmlns:a16="http://schemas.microsoft.com/office/drawing/2014/main" id="{A2269E3E-8709-4DD4-94A4-DD38481164C3}"/>
                  </a:ext>
                </a:extLst>
              </p:cNvPr>
              <p:cNvSpPr>
                <a:spLocks noChangeArrowheads="1"/>
              </p:cNvSpPr>
              <p:nvPr/>
            </p:nvSpPr>
            <p:spPr bwMode="auto">
              <a:xfrm>
                <a:off x="1883" y="2897"/>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Rectangle 522">
                <a:extLst>
                  <a:ext uri="{FF2B5EF4-FFF2-40B4-BE49-F238E27FC236}">
                    <a16:creationId xmlns:a16="http://schemas.microsoft.com/office/drawing/2014/main" id="{085E986D-79A1-4751-AFE7-AEF6F48E69AD}"/>
                  </a:ext>
                </a:extLst>
              </p:cNvPr>
              <p:cNvSpPr>
                <a:spLocks noChangeArrowheads="1"/>
              </p:cNvSpPr>
              <p:nvPr/>
            </p:nvSpPr>
            <p:spPr bwMode="auto">
              <a:xfrm>
                <a:off x="1923" y="282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Rectangle 523">
                <a:extLst>
                  <a:ext uri="{FF2B5EF4-FFF2-40B4-BE49-F238E27FC236}">
                    <a16:creationId xmlns:a16="http://schemas.microsoft.com/office/drawing/2014/main" id="{92729382-87D1-4475-97D1-F0BB18B25DAD}"/>
                  </a:ext>
                </a:extLst>
              </p:cNvPr>
              <p:cNvSpPr>
                <a:spLocks noChangeArrowheads="1"/>
              </p:cNvSpPr>
              <p:nvPr/>
            </p:nvSpPr>
            <p:spPr bwMode="auto">
              <a:xfrm>
                <a:off x="1954"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52" name="Rectangle 524">
                <a:extLst>
                  <a:ext uri="{FF2B5EF4-FFF2-40B4-BE49-F238E27FC236}">
                    <a16:creationId xmlns:a16="http://schemas.microsoft.com/office/drawing/2014/main" id="{FCCD2E3D-839B-4659-A872-808B17F89698}"/>
                  </a:ext>
                </a:extLst>
              </p:cNvPr>
              <p:cNvSpPr>
                <a:spLocks noChangeArrowheads="1"/>
              </p:cNvSpPr>
              <p:nvPr/>
            </p:nvSpPr>
            <p:spPr bwMode="auto">
              <a:xfrm>
                <a:off x="2017"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353" name="Rectangle 525">
                <a:extLst>
                  <a:ext uri="{FF2B5EF4-FFF2-40B4-BE49-F238E27FC236}">
                    <a16:creationId xmlns:a16="http://schemas.microsoft.com/office/drawing/2014/main" id="{FCA56D77-B1CF-474D-91AC-5237388A70DF}"/>
                  </a:ext>
                </a:extLst>
              </p:cNvPr>
              <p:cNvSpPr>
                <a:spLocks noChangeArrowheads="1"/>
              </p:cNvSpPr>
              <p:nvPr/>
            </p:nvSpPr>
            <p:spPr bwMode="auto">
              <a:xfrm>
                <a:off x="2103"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354" name="Rectangle 526">
                <a:extLst>
                  <a:ext uri="{FF2B5EF4-FFF2-40B4-BE49-F238E27FC236}">
                    <a16:creationId xmlns:a16="http://schemas.microsoft.com/office/drawing/2014/main" id="{3FA4BFBF-70D7-4527-9F41-C67326AE9884}"/>
                  </a:ext>
                </a:extLst>
              </p:cNvPr>
              <p:cNvSpPr>
                <a:spLocks noChangeArrowheads="1"/>
              </p:cNvSpPr>
              <p:nvPr/>
            </p:nvSpPr>
            <p:spPr bwMode="auto">
              <a:xfrm>
                <a:off x="2295"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5" name="Rectangle 527">
                <a:extLst>
                  <a:ext uri="{FF2B5EF4-FFF2-40B4-BE49-F238E27FC236}">
                    <a16:creationId xmlns:a16="http://schemas.microsoft.com/office/drawing/2014/main" id="{6A53D0A8-FF8A-405E-AA36-8D7D906D226C}"/>
                  </a:ext>
                </a:extLst>
              </p:cNvPr>
              <p:cNvSpPr>
                <a:spLocks noChangeArrowheads="1"/>
              </p:cNvSpPr>
              <p:nvPr/>
            </p:nvSpPr>
            <p:spPr bwMode="auto">
              <a:xfrm>
                <a:off x="2557"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56" name="Rectangle 528">
                <a:extLst>
                  <a:ext uri="{FF2B5EF4-FFF2-40B4-BE49-F238E27FC236}">
                    <a16:creationId xmlns:a16="http://schemas.microsoft.com/office/drawing/2014/main" id="{2FADD96A-2F9B-4829-80D1-52E0764FEB1B}"/>
                  </a:ext>
                </a:extLst>
              </p:cNvPr>
              <p:cNvSpPr>
                <a:spLocks noChangeArrowheads="1"/>
              </p:cNvSpPr>
              <p:nvPr/>
            </p:nvSpPr>
            <p:spPr bwMode="auto">
              <a:xfrm>
                <a:off x="2944"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7" name="Rectangle 529">
                <a:extLst>
                  <a:ext uri="{FF2B5EF4-FFF2-40B4-BE49-F238E27FC236}">
                    <a16:creationId xmlns:a16="http://schemas.microsoft.com/office/drawing/2014/main" id="{37344548-1A77-4B58-AD87-CA254843B4B2}"/>
                  </a:ext>
                </a:extLst>
              </p:cNvPr>
              <p:cNvSpPr>
                <a:spLocks noChangeArrowheads="1"/>
              </p:cNvSpPr>
              <p:nvPr/>
            </p:nvSpPr>
            <p:spPr bwMode="auto">
              <a:xfrm>
                <a:off x="2557"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58" name="Rectangle 530">
                <a:extLst>
                  <a:ext uri="{FF2B5EF4-FFF2-40B4-BE49-F238E27FC236}">
                    <a16:creationId xmlns:a16="http://schemas.microsoft.com/office/drawing/2014/main" id="{518FABF0-A32B-41CB-AB7F-C6C029F3BA06}"/>
                  </a:ext>
                </a:extLst>
              </p:cNvPr>
              <p:cNvSpPr>
                <a:spLocks noChangeArrowheads="1"/>
              </p:cNvSpPr>
              <p:nvPr/>
            </p:nvSpPr>
            <p:spPr bwMode="auto">
              <a:xfrm>
                <a:off x="2944"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9" name="Rectangle 531">
                <a:extLst>
                  <a:ext uri="{FF2B5EF4-FFF2-40B4-BE49-F238E27FC236}">
                    <a16:creationId xmlns:a16="http://schemas.microsoft.com/office/drawing/2014/main" id="{B053851C-1E6F-4D71-B159-045FD6B4E930}"/>
                  </a:ext>
                </a:extLst>
              </p:cNvPr>
              <p:cNvSpPr>
                <a:spLocks noChangeArrowheads="1"/>
              </p:cNvSpPr>
              <p:nvPr/>
            </p:nvSpPr>
            <p:spPr bwMode="auto">
              <a:xfrm>
                <a:off x="2557"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60" name="Rectangle 532">
                <a:extLst>
                  <a:ext uri="{FF2B5EF4-FFF2-40B4-BE49-F238E27FC236}">
                    <a16:creationId xmlns:a16="http://schemas.microsoft.com/office/drawing/2014/main" id="{8989DDCA-DECC-4112-9828-71959B2871CD}"/>
                  </a:ext>
                </a:extLst>
              </p:cNvPr>
              <p:cNvSpPr>
                <a:spLocks noChangeArrowheads="1"/>
              </p:cNvSpPr>
              <p:nvPr/>
            </p:nvSpPr>
            <p:spPr bwMode="auto">
              <a:xfrm>
                <a:off x="2944"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61" name="Rectangle 533">
                <a:extLst>
                  <a:ext uri="{FF2B5EF4-FFF2-40B4-BE49-F238E27FC236}">
                    <a16:creationId xmlns:a16="http://schemas.microsoft.com/office/drawing/2014/main" id="{8D5E3ECC-8528-41DB-B839-097778101F32}"/>
                  </a:ext>
                </a:extLst>
              </p:cNvPr>
              <p:cNvSpPr>
                <a:spLocks noChangeArrowheads="1"/>
              </p:cNvSpPr>
              <p:nvPr/>
            </p:nvSpPr>
            <p:spPr bwMode="auto">
              <a:xfrm>
                <a:off x="2557"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62" name="Rectangle 534">
                <a:extLst>
                  <a:ext uri="{FF2B5EF4-FFF2-40B4-BE49-F238E27FC236}">
                    <a16:creationId xmlns:a16="http://schemas.microsoft.com/office/drawing/2014/main" id="{E5A6EF0A-C6E0-407B-AC79-9A13EF5352CA}"/>
                  </a:ext>
                </a:extLst>
              </p:cNvPr>
              <p:cNvSpPr>
                <a:spLocks noChangeArrowheads="1"/>
              </p:cNvSpPr>
              <p:nvPr/>
            </p:nvSpPr>
            <p:spPr bwMode="auto">
              <a:xfrm>
                <a:off x="2944"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63" name="Rectangle 535">
                <a:extLst>
                  <a:ext uri="{FF2B5EF4-FFF2-40B4-BE49-F238E27FC236}">
                    <a16:creationId xmlns:a16="http://schemas.microsoft.com/office/drawing/2014/main" id="{38E7611D-A891-4DEA-9452-2ABAF6773312}"/>
                  </a:ext>
                </a:extLst>
              </p:cNvPr>
              <p:cNvSpPr>
                <a:spLocks noChangeArrowheads="1"/>
              </p:cNvSpPr>
              <p:nvPr/>
            </p:nvSpPr>
            <p:spPr bwMode="auto">
              <a:xfrm>
                <a:off x="3135"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Rectangle 536">
                <a:extLst>
                  <a:ext uri="{FF2B5EF4-FFF2-40B4-BE49-F238E27FC236}">
                    <a16:creationId xmlns:a16="http://schemas.microsoft.com/office/drawing/2014/main" id="{30186B10-F586-4E6B-BBD3-A5FDA6ACAC42}"/>
                  </a:ext>
                </a:extLst>
              </p:cNvPr>
              <p:cNvSpPr>
                <a:spLocks noChangeArrowheads="1"/>
              </p:cNvSpPr>
              <p:nvPr/>
            </p:nvSpPr>
            <p:spPr bwMode="auto">
              <a:xfrm>
                <a:off x="3579"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Rectangle 537">
                <a:extLst>
                  <a:ext uri="{FF2B5EF4-FFF2-40B4-BE49-F238E27FC236}">
                    <a16:creationId xmlns:a16="http://schemas.microsoft.com/office/drawing/2014/main" id="{451DFB56-93B8-4509-B586-9AA495C4E6DE}"/>
                  </a:ext>
                </a:extLst>
              </p:cNvPr>
              <p:cNvSpPr>
                <a:spLocks noChangeArrowheads="1"/>
              </p:cNvSpPr>
              <p:nvPr/>
            </p:nvSpPr>
            <p:spPr bwMode="auto">
              <a:xfrm>
                <a:off x="3135" y="2897"/>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Rectangle 538">
                <a:extLst>
                  <a:ext uri="{FF2B5EF4-FFF2-40B4-BE49-F238E27FC236}">
                    <a16:creationId xmlns:a16="http://schemas.microsoft.com/office/drawing/2014/main" id="{07495553-B0A3-4904-AB58-8E0DEB0BDB87}"/>
                  </a:ext>
                </a:extLst>
              </p:cNvPr>
              <p:cNvSpPr>
                <a:spLocks noChangeArrowheads="1"/>
              </p:cNvSpPr>
              <p:nvPr/>
            </p:nvSpPr>
            <p:spPr bwMode="auto">
              <a:xfrm>
                <a:off x="3175" y="282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Rectangle 539">
                <a:extLst>
                  <a:ext uri="{FF2B5EF4-FFF2-40B4-BE49-F238E27FC236}">
                    <a16:creationId xmlns:a16="http://schemas.microsoft.com/office/drawing/2014/main" id="{9FE372E6-DBD3-427C-B186-8087D5D0FBDD}"/>
                  </a:ext>
                </a:extLst>
              </p:cNvPr>
              <p:cNvSpPr>
                <a:spLocks noChangeArrowheads="1"/>
              </p:cNvSpPr>
              <p:nvPr/>
            </p:nvSpPr>
            <p:spPr bwMode="auto">
              <a:xfrm>
                <a:off x="3207"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68" name="Rectangle 540">
                <a:extLst>
                  <a:ext uri="{FF2B5EF4-FFF2-40B4-BE49-F238E27FC236}">
                    <a16:creationId xmlns:a16="http://schemas.microsoft.com/office/drawing/2014/main" id="{2D1407C1-F386-4A56-A8BD-9BDB0AB87636}"/>
                  </a:ext>
                </a:extLst>
              </p:cNvPr>
              <p:cNvSpPr>
                <a:spLocks noChangeArrowheads="1"/>
              </p:cNvSpPr>
              <p:nvPr/>
            </p:nvSpPr>
            <p:spPr bwMode="auto">
              <a:xfrm>
                <a:off x="3269"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369" name="Rectangle 541">
                <a:extLst>
                  <a:ext uri="{FF2B5EF4-FFF2-40B4-BE49-F238E27FC236}">
                    <a16:creationId xmlns:a16="http://schemas.microsoft.com/office/drawing/2014/main" id="{6B6CBC6F-36D2-4DF2-A4CC-29AB88F2737C}"/>
                  </a:ext>
                </a:extLst>
              </p:cNvPr>
              <p:cNvSpPr>
                <a:spLocks noChangeArrowheads="1"/>
              </p:cNvSpPr>
              <p:nvPr/>
            </p:nvSpPr>
            <p:spPr bwMode="auto">
              <a:xfrm>
                <a:off x="3355"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370" name="Rectangle 542">
                <a:extLst>
                  <a:ext uri="{FF2B5EF4-FFF2-40B4-BE49-F238E27FC236}">
                    <a16:creationId xmlns:a16="http://schemas.microsoft.com/office/drawing/2014/main" id="{16341159-A279-4307-ADE5-0329CA7DCA47}"/>
                  </a:ext>
                </a:extLst>
              </p:cNvPr>
              <p:cNvSpPr>
                <a:spLocks noChangeArrowheads="1"/>
              </p:cNvSpPr>
              <p:nvPr/>
            </p:nvSpPr>
            <p:spPr bwMode="auto">
              <a:xfrm>
                <a:off x="354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1" name="Rectangle 543">
                <a:extLst>
                  <a:ext uri="{FF2B5EF4-FFF2-40B4-BE49-F238E27FC236}">
                    <a16:creationId xmlns:a16="http://schemas.microsoft.com/office/drawing/2014/main" id="{6311D16C-6C8B-4542-BCD6-939FE50622C7}"/>
                  </a:ext>
                </a:extLst>
              </p:cNvPr>
              <p:cNvSpPr>
                <a:spLocks noChangeArrowheads="1"/>
              </p:cNvSpPr>
              <p:nvPr/>
            </p:nvSpPr>
            <p:spPr bwMode="auto">
              <a:xfrm>
                <a:off x="3633" y="282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Rectangle 544">
                <a:extLst>
                  <a:ext uri="{FF2B5EF4-FFF2-40B4-BE49-F238E27FC236}">
                    <a16:creationId xmlns:a16="http://schemas.microsoft.com/office/drawing/2014/main" id="{D007117E-DA03-4483-B3D0-9CAE3BDBDE96}"/>
                  </a:ext>
                </a:extLst>
              </p:cNvPr>
              <p:cNvSpPr>
                <a:spLocks noChangeArrowheads="1"/>
              </p:cNvSpPr>
              <p:nvPr/>
            </p:nvSpPr>
            <p:spPr bwMode="auto">
              <a:xfrm>
                <a:off x="4270" y="282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Rectangle 545">
                <a:extLst>
                  <a:ext uri="{FF2B5EF4-FFF2-40B4-BE49-F238E27FC236}">
                    <a16:creationId xmlns:a16="http://schemas.microsoft.com/office/drawing/2014/main" id="{EE165672-D093-4FE2-9246-3CD29D14DFB3}"/>
                  </a:ext>
                </a:extLst>
              </p:cNvPr>
              <p:cNvSpPr>
                <a:spLocks noChangeArrowheads="1"/>
              </p:cNvSpPr>
              <p:nvPr/>
            </p:nvSpPr>
            <p:spPr bwMode="auto">
              <a:xfrm>
                <a:off x="3633" y="303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Rectangle 546">
                <a:extLst>
                  <a:ext uri="{FF2B5EF4-FFF2-40B4-BE49-F238E27FC236}">
                    <a16:creationId xmlns:a16="http://schemas.microsoft.com/office/drawing/2014/main" id="{939AAE69-624D-4E93-9C16-A86CBBC5398F}"/>
                  </a:ext>
                </a:extLst>
              </p:cNvPr>
              <p:cNvSpPr>
                <a:spLocks noChangeArrowheads="1"/>
              </p:cNvSpPr>
              <p:nvPr/>
            </p:nvSpPr>
            <p:spPr bwMode="auto">
              <a:xfrm>
                <a:off x="3662" y="282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Rectangle 547">
                <a:extLst>
                  <a:ext uri="{FF2B5EF4-FFF2-40B4-BE49-F238E27FC236}">
                    <a16:creationId xmlns:a16="http://schemas.microsoft.com/office/drawing/2014/main" id="{1294ECFB-86E9-4D5D-98FD-A1C69DF03314}"/>
                  </a:ext>
                </a:extLst>
              </p:cNvPr>
              <p:cNvSpPr>
                <a:spLocks noChangeArrowheads="1"/>
              </p:cNvSpPr>
              <p:nvPr/>
            </p:nvSpPr>
            <p:spPr bwMode="auto">
              <a:xfrm>
                <a:off x="3662"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6" name="Rectangle 548">
                <a:extLst>
                  <a:ext uri="{FF2B5EF4-FFF2-40B4-BE49-F238E27FC236}">
                    <a16:creationId xmlns:a16="http://schemas.microsoft.com/office/drawing/2014/main" id="{3F299096-1E77-4FCA-AE98-ABC47A2CEE1F}"/>
                  </a:ext>
                </a:extLst>
              </p:cNvPr>
              <p:cNvSpPr>
                <a:spLocks noChangeArrowheads="1"/>
              </p:cNvSpPr>
              <p:nvPr/>
            </p:nvSpPr>
            <p:spPr bwMode="auto">
              <a:xfrm>
                <a:off x="3662" y="2897"/>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Rectangle 549">
                <a:extLst>
                  <a:ext uri="{FF2B5EF4-FFF2-40B4-BE49-F238E27FC236}">
                    <a16:creationId xmlns:a16="http://schemas.microsoft.com/office/drawing/2014/main" id="{E38C47FC-6DC7-48F9-9C2A-D2E87055027E}"/>
                  </a:ext>
                </a:extLst>
              </p:cNvPr>
              <p:cNvSpPr>
                <a:spLocks noChangeArrowheads="1"/>
              </p:cNvSpPr>
              <p:nvPr/>
            </p:nvSpPr>
            <p:spPr bwMode="auto">
              <a:xfrm>
                <a:off x="3662"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8" name="Rectangle 550">
                <a:extLst>
                  <a:ext uri="{FF2B5EF4-FFF2-40B4-BE49-F238E27FC236}">
                    <a16:creationId xmlns:a16="http://schemas.microsoft.com/office/drawing/2014/main" id="{06810CA7-AC69-455B-9B0B-EBB95A67D09D}"/>
                  </a:ext>
                </a:extLst>
              </p:cNvPr>
              <p:cNvSpPr>
                <a:spLocks noChangeArrowheads="1"/>
              </p:cNvSpPr>
              <p:nvPr/>
            </p:nvSpPr>
            <p:spPr bwMode="auto">
              <a:xfrm>
                <a:off x="3662" y="296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Rectangle 551">
                <a:extLst>
                  <a:ext uri="{FF2B5EF4-FFF2-40B4-BE49-F238E27FC236}">
                    <a16:creationId xmlns:a16="http://schemas.microsoft.com/office/drawing/2014/main" id="{BC678D69-735E-4CDB-8ACB-457E60F7EC6D}"/>
                  </a:ext>
                </a:extLst>
              </p:cNvPr>
              <p:cNvSpPr>
                <a:spLocks noChangeArrowheads="1"/>
              </p:cNvSpPr>
              <p:nvPr/>
            </p:nvSpPr>
            <p:spPr bwMode="auto">
              <a:xfrm>
                <a:off x="3662" y="2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80" name="Rectangle 552">
                <a:extLst>
                  <a:ext uri="{FF2B5EF4-FFF2-40B4-BE49-F238E27FC236}">
                    <a16:creationId xmlns:a16="http://schemas.microsoft.com/office/drawing/2014/main" id="{3EDC3B54-4BC4-4D5B-8402-EF35D6620D70}"/>
                  </a:ext>
                </a:extLst>
              </p:cNvPr>
              <p:cNvSpPr>
                <a:spLocks noChangeArrowheads="1"/>
              </p:cNvSpPr>
              <p:nvPr/>
            </p:nvSpPr>
            <p:spPr bwMode="auto">
              <a:xfrm>
                <a:off x="3694" y="2969"/>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381" name="Rectangle 553">
                <a:extLst>
                  <a:ext uri="{FF2B5EF4-FFF2-40B4-BE49-F238E27FC236}">
                    <a16:creationId xmlns:a16="http://schemas.microsoft.com/office/drawing/2014/main" id="{18E3F771-E13A-47C2-B50F-BCC12FB58DB5}"/>
                  </a:ext>
                </a:extLst>
              </p:cNvPr>
              <p:cNvSpPr>
                <a:spLocks noChangeArrowheads="1"/>
              </p:cNvSpPr>
              <p:nvPr/>
            </p:nvSpPr>
            <p:spPr bwMode="auto">
              <a:xfrm>
                <a:off x="3728"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82" name="Rectangle 554">
                <a:extLst>
                  <a:ext uri="{FF2B5EF4-FFF2-40B4-BE49-F238E27FC236}">
                    <a16:creationId xmlns:a16="http://schemas.microsoft.com/office/drawing/2014/main" id="{F3797F67-70D8-49DE-BB8D-D5CA48C46C6D}"/>
                  </a:ext>
                </a:extLst>
              </p:cNvPr>
              <p:cNvSpPr>
                <a:spLocks noChangeArrowheads="1"/>
              </p:cNvSpPr>
              <p:nvPr/>
            </p:nvSpPr>
            <p:spPr bwMode="auto">
              <a:xfrm>
                <a:off x="138" y="280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Rectangle 555">
                <a:extLst>
                  <a:ext uri="{FF2B5EF4-FFF2-40B4-BE49-F238E27FC236}">
                    <a16:creationId xmlns:a16="http://schemas.microsoft.com/office/drawing/2014/main" id="{4AAB11CF-46DE-48E8-965D-35F005DD1E0E}"/>
                  </a:ext>
                </a:extLst>
              </p:cNvPr>
              <p:cNvSpPr>
                <a:spLocks noChangeArrowheads="1"/>
              </p:cNvSpPr>
              <p:nvPr/>
            </p:nvSpPr>
            <p:spPr bwMode="auto">
              <a:xfrm>
                <a:off x="145" y="2808"/>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Rectangle 556">
                <a:extLst>
                  <a:ext uri="{FF2B5EF4-FFF2-40B4-BE49-F238E27FC236}">
                    <a16:creationId xmlns:a16="http://schemas.microsoft.com/office/drawing/2014/main" id="{9EC7C4C3-71FC-48AE-A290-2DDD99FA86DC}"/>
                  </a:ext>
                </a:extLst>
              </p:cNvPr>
              <p:cNvSpPr>
                <a:spLocks noChangeArrowheads="1"/>
              </p:cNvSpPr>
              <p:nvPr/>
            </p:nvSpPr>
            <p:spPr bwMode="auto">
              <a:xfrm>
                <a:off x="1034"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Rectangle 557">
                <a:extLst>
                  <a:ext uri="{FF2B5EF4-FFF2-40B4-BE49-F238E27FC236}">
                    <a16:creationId xmlns:a16="http://schemas.microsoft.com/office/drawing/2014/main" id="{1C31115E-D350-4EE2-AFE2-F4D96FA72BA5}"/>
                  </a:ext>
                </a:extLst>
              </p:cNvPr>
              <p:cNvSpPr>
                <a:spLocks noChangeArrowheads="1"/>
              </p:cNvSpPr>
              <p:nvPr/>
            </p:nvSpPr>
            <p:spPr bwMode="auto">
              <a:xfrm>
                <a:off x="1057" y="2808"/>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Rectangle 558">
                <a:extLst>
                  <a:ext uri="{FF2B5EF4-FFF2-40B4-BE49-F238E27FC236}">
                    <a16:creationId xmlns:a16="http://schemas.microsoft.com/office/drawing/2014/main" id="{D4D7815C-AA27-42F0-A020-0CC7C1890577}"/>
                  </a:ext>
                </a:extLst>
              </p:cNvPr>
              <p:cNvSpPr>
                <a:spLocks noChangeArrowheads="1"/>
              </p:cNvSpPr>
              <p:nvPr/>
            </p:nvSpPr>
            <p:spPr bwMode="auto">
              <a:xfrm>
                <a:off x="1883"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Rectangle 559">
                <a:extLst>
                  <a:ext uri="{FF2B5EF4-FFF2-40B4-BE49-F238E27FC236}">
                    <a16:creationId xmlns:a16="http://schemas.microsoft.com/office/drawing/2014/main" id="{820F0B6B-D1DB-4EEB-B832-2CC3593529F8}"/>
                  </a:ext>
                </a:extLst>
              </p:cNvPr>
              <p:cNvSpPr>
                <a:spLocks noChangeArrowheads="1"/>
              </p:cNvSpPr>
              <p:nvPr/>
            </p:nvSpPr>
            <p:spPr bwMode="auto">
              <a:xfrm>
                <a:off x="1879" y="28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Rectangle 560">
                <a:extLst>
                  <a:ext uri="{FF2B5EF4-FFF2-40B4-BE49-F238E27FC236}">
                    <a16:creationId xmlns:a16="http://schemas.microsoft.com/office/drawing/2014/main" id="{A53569CC-5588-496C-8C5C-28791C3C99D6}"/>
                  </a:ext>
                </a:extLst>
              </p:cNvPr>
              <p:cNvSpPr>
                <a:spLocks noChangeArrowheads="1"/>
              </p:cNvSpPr>
              <p:nvPr/>
            </p:nvSpPr>
            <p:spPr bwMode="auto">
              <a:xfrm>
                <a:off x="1879" y="280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Rectangle 561">
                <a:extLst>
                  <a:ext uri="{FF2B5EF4-FFF2-40B4-BE49-F238E27FC236}">
                    <a16:creationId xmlns:a16="http://schemas.microsoft.com/office/drawing/2014/main" id="{70B8C2F3-6A48-40D4-90EA-D1D9A87068EB}"/>
                  </a:ext>
                </a:extLst>
              </p:cNvPr>
              <p:cNvSpPr>
                <a:spLocks noChangeArrowheads="1"/>
              </p:cNvSpPr>
              <p:nvPr/>
            </p:nvSpPr>
            <p:spPr bwMode="auto">
              <a:xfrm>
                <a:off x="1896" y="2808"/>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Rectangle 562">
                <a:extLst>
                  <a:ext uri="{FF2B5EF4-FFF2-40B4-BE49-F238E27FC236}">
                    <a16:creationId xmlns:a16="http://schemas.microsoft.com/office/drawing/2014/main" id="{5C445676-B913-4398-96BB-7EBE70172F63}"/>
                  </a:ext>
                </a:extLst>
              </p:cNvPr>
              <p:cNvSpPr>
                <a:spLocks noChangeArrowheads="1"/>
              </p:cNvSpPr>
              <p:nvPr/>
            </p:nvSpPr>
            <p:spPr bwMode="auto">
              <a:xfrm>
                <a:off x="1896" y="2825"/>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Rectangle 563">
                <a:extLst>
                  <a:ext uri="{FF2B5EF4-FFF2-40B4-BE49-F238E27FC236}">
                    <a16:creationId xmlns:a16="http://schemas.microsoft.com/office/drawing/2014/main" id="{5E67EF41-287E-42B5-BB1F-F8E622B602F2}"/>
                  </a:ext>
                </a:extLst>
              </p:cNvPr>
              <p:cNvSpPr>
                <a:spLocks noChangeArrowheads="1"/>
              </p:cNvSpPr>
              <p:nvPr/>
            </p:nvSpPr>
            <p:spPr bwMode="auto">
              <a:xfrm>
                <a:off x="2356"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Rectangle 564">
                <a:extLst>
                  <a:ext uri="{FF2B5EF4-FFF2-40B4-BE49-F238E27FC236}">
                    <a16:creationId xmlns:a16="http://schemas.microsoft.com/office/drawing/2014/main" id="{E9D52F5B-7A3C-48FE-A90E-B0B4F9BE8D5F}"/>
                  </a:ext>
                </a:extLst>
              </p:cNvPr>
              <p:cNvSpPr>
                <a:spLocks noChangeArrowheads="1"/>
              </p:cNvSpPr>
              <p:nvPr/>
            </p:nvSpPr>
            <p:spPr bwMode="auto">
              <a:xfrm>
                <a:off x="2379" y="2808"/>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Rectangle 565">
                <a:extLst>
                  <a:ext uri="{FF2B5EF4-FFF2-40B4-BE49-F238E27FC236}">
                    <a16:creationId xmlns:a16="http://schemas.microsoft.com/office/drawing/2014/main" id="{124F8E44-3838-485B-AAAF-30F034C9E67C}"/>
                  </a:ext>
                </a:extLst>
              </p:cNvPr>
              <p:cNvSpPr>
                <a:spLocks noChangeArrowheads="1"/>
              </p:cNvSpPr>
              <p:nvPr/>
            </p:nvSpPr>
            <p:spPr bwMode="auto">
              <a:xfrm>
                <a:off x="3135"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Rectangle 566">
                <a:extLst>
                  <a:ext uri="{FF2B5EF4-FFF2-40B4-BE49-F238E27FC236}">
                    <a16:creationId xmlns:a16="http://schemas.microsoft.com/office/drawing/2014/main" id="{8B146952-A766-4CC4-BC15-683CAE895246}"/>
                  </a:ext>
                </a:extLst>
              </p:cNvPr>
              <p:cNvSpPr>
                <a:spLocks noChangeArrowheads="1"/>
              </p:cNvSpPr>
              <p:nvPr/>
            </p:nvSpPr>
            <p:spPr bwMode="auto">
              <a:xfrm>
                <a:off x="3132" y="282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Rectangle 567">
                <a:extLst>
                  <a:ext uri="{FF2B5EF4-FFF2-40B4-BE49-F238E27FC236}">
                    <a16:creationId xmlns:a16="http://schemas.microsoft.com/office/drawing/2014/main" id="{A73916CA-42D5-4F2A-A806-975EDFE3FF87}"/>
                  </a:ext>
                </a:extLst>
              </p:cNvPr>
              <p:cNvSpPr>
                <a:spLocks noChangeArrowheads="1"/>
              </p:cNvSpPr>
              <p:nvPr/>
            </p:nvSpPr>
            <p:spPr bwMode="auto">
              <a:xfrm>
                <a:off x="3132" y="280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Rectangle 568">
                <a:extLst>
                  <a:ext uri="{FF2B5EF4-FFF2-40B4-BE49-F238E27FC236}">
                    <a16:creationId xmlns:a16="http://schemas.microsoft.com/office/drawing/2014/main" id="{40EAA93C-C010-443E-8655-478C54ACBE76}"/>
                  </a:ext>
                </a:extLst>
              </p:cNvPr>
              <p:cNvSpPr>
                <a:spLocks noChangeArrowheads="1"/>
              </p:cNvSpPr>
              <p:nvPr/>
            </p:nvSpPr>
            <p:spPr bwMode="auto">
              <a:xfrm>
                <a:off x="3148" y="2808"/>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Rectangle 569">
                <a:extLst>
                  <a:ext uri="{FF2B5EF4-FFF2-40B4-BE49-F238E27FC236}">
                    <a16:creationId xmlns:a16="http://schemas.microsoft.com/office/drawing/2014/main" id="{0C9AC51E-D1C3-4A89-8CB2-2E7D37ECDD61}"/>
                  </a:ext>
                </a:extLst>
              </p:cNvPr>
              <p:cNvSpPr>
                <a:spLocks noChangeArrowheads="1"/>
              </p:cNvSpPr>
              <p:nvPr/>
            </p:nvSpPr>
            <p:spPr bwMode="auto">
              <a:xfrm>
                <a:off x="3148" y="2825"/>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Rectangle 570">
                <a:extLst>
                  <a:ext uri="{FF2B5EF4-FFF2-40B4-BE49-F238E27FC236}">
                    <a16:creationId xmlns:a16="http://schemas.microsoft.com/office/drawing/2014/main" id="{668F3702-92FD-4073-9ABD-3CE30D2FE2DA}"/>
                  </a:ext>
                </a:extLst>
              </p:cNvPr>
              <p:cNvSpPr>
                <a:spLocks noChangeArrowheads="1"/>
              </p:cNvSpPr>
              <p:nvPr/>
            </p:nvSpPr>
            <p:spPr bwMode="auto">
              <a:xfrm>
                <a:off x="3609"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Rectangle 571">
                <a:extLst>
                  <a:ext uri="{FF2B5EF4-FFF2-40B4-BE49-F238E27FC236}">
                    <a16:creationId xmlns:a16="http://schemas.microsoft.com/office/drawing/2014/main" id="{E2E02351-FF45-4FE9-B102-500C2FF164C5}"/>
                  </a:ext>
                </a:extLst>
              </p:cNvPr>
              <p:cNvSpPr>
                <a:spLocks noChangeArrowheads="1"/>
              </p:cNvSpPr>
              <p:nvPr/>
            </p:nvSpPr>
            <p:spPr bwMode="auto">
              <a:xfrm>
                <a:off x="3632" y="280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Rectangle 572">
                <a:extLst>
                  <a:ext uri="{FF2B5EF4-FFF2-40B4-BE49-F238E27FC236}">
                    <a16:creationId xmlns:a16="http://schemas.microsoft.com/office/drawing/2014/main" id="{A6BAC20E-B9FB-49A3-84D5-B2D7C4CA15D9}"/>
                  </a:ext>
                </a:extLst>
              </p:cNvPr>
              <p:cNvSpPr>
                <a:spLocks noChangeArrowheads="1"/>
              </p:cNvSpPr>
              <p:nvPr/>
            </p:nvSpPr>
            <p:spPr bwMode="auto">
              <a:xfrm>
                <a:off x="3632" y="281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Rectangle 573">
                <a:extLst>
                  <a:ext uri="{FF2B5EF4-FFF2-40B4-BE49-F238E27FC236}">
                    <a16:creationId xmlns:a16="http://schemas.microsoft.com/office/drawing/2014/main" id="{DA1E15A0-1A22-4E0D-B31B-C6455D3E51FD}"/>
                  </a:ext>
                </a:extLst>
              </p:cNvPr>
              <p:cNvSpPr>
                <a:spLocks noChangeArrowheads="1"/>
              </p:cNvSpPr>
              <p:nvPr/>
            </p:nvSpPr>
            <p:spPr bwMode="auto">
              <a:xfrm>
                <a:off x="4310" y="280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Rectangle 574">
                <a:extLst>
                  <a:ext uri="{FF2B5EF4-FFF2-40B4-BE49-F238E27FC236}">
                    <a16:creationId xmlns:a16="http://schemas.microsoft.com/office/drawing/2014/main" id="{7E74F3E4-2946-4C9C-9B77-92562D5302B1}"/>
                  </a:ext>
                </a:extLst>
              </p:cNvPr>
              <p:cNvSpPr>
                <a:spLocks noChangeArrowheads="1"/>
              </p:cNvSpPr>
              <p:nvPr/>
            </p:nvSpPr>
            <p:spPr bwMode="auto">
              <a:xfrm>
                <a:off x="138" y="282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Rectangle 575">
                <a:extLst>
                  <a:ext uri="{FF2B5EF4-FFF2-40B4-BE49-F238E27FC236}">
                    <a16:creationId xmlns:a16="http://schemas.microsoft.com/office/drawing/2014/main" id="{47BA9C40-2A93-4A2F-AA80-738C93A8ACAE}"/>
                  </a:ext>
                </a:extLst>
              </p:cNvPr>
              <p:cNvSpPr>
                <a:spLocks noChangeArrowheads="1"/>
              </p:cNvSpPr>
              <p:nvPr/>
            </p:nvSpPr>
            <p:spPr bwMode="auto">
              <a:xfrm>
                <a:off x="1034"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Rectangle 576">
                <a:extLst>
                  <a:ext uri="{FF2B5EF4-FFF2-40B4-BE49-F238E27FC236}">
                    <a16:creationId xmlns:a16="http://schemas.microsoft.com/office/drawing/2014/main" id="{88BA944B-1527-45ED-8D4E-0261FEAB2854}"/>
                  </a:ext>
                </a:extLst>
              </p:cNvPr>
              <p:cNvSpPr>
                <a:spLocks noChangeArrowheads="1"/>
              </p:cNvSpPr>
              <p:nvPr/>
            </p:nvSpPr>
            <p:spPr bwMode="auto">
              <a:xfrm>
                <a:off x="1879" y="282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Rectangle 577">
                <a:extLst>
                  <a:ext uri="{FF2B5EF4-FFF2-40B4-BE49-F238E27FC236}">
                    <a16:creationId xmlns:a16="http://schemas.microsoft.com/office/drawing/2014/main" id="{147DB3E4-85B9-46CE-9268-ED1DFD2F553D}"/>
                  </a:ext>
                </a:extLst>
              </p:cNvPr>
              <p:cNvSpPr>
                <a:spLocks noChangeArrowheads="1"/>
              </p:cNvSpPr>
              <p:nvPr/>
            </p:nvSpPr>
            <p:spPr bwMode="auto">
              <a:xfrm>
                <a:off x="2356"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Rectangle 578">
                <a:extLst>
                  <a:ext uri="{FF2B5EF4-FFF2-40B4-BE49-F238E27FC236}">
                    <a16:creationId xmlns:a16="http://schemas.microsoft.com/office/drawing/2014/main" id="{A3A9A042-924C-486D-A7C5-27F67D2D0A09}"/>
                  </a:ext>
                </a:extLst>
              </p:cNvPr>
              <p:cNvSpPr>
                <a:spLocks noChangeArrowheads="1"/>
              </p:cNvSpPr>
              <p:nvPr/>
            </p:nvSpPr>
            <p:spPr bwMode="auto">
              <a:xfrm>
                <a:off x="3132" y="282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Rectangle 579">
                <a:extLst>
                  <a:ext uri="{FF2B5EF4-FFF2-40B4-BE49-F238E27FC236}">
                    <a16:creationId xmlns:a16="http://schemas.microsoft.com/office/drawing/2014/main" id="{6B9584C7-CB50-45A8-9DFC-6A967C8B7D05}"/>
                  </a:ext>
                </a:extLst>
              </p:cNvPr>
              <p:cNvSpPr>
                <a:spLocks noChangeArrowheads="1"/>
              </p:cNvSpPr>
              <p:nvPr/>
            </p:nvSpPr>
            <p:spPr bwMode="auto">
              <a:xfrm>
                <a:off x="3609"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Rectangle 580">
                <a:extLst>
                  <a:ext uri="{FF2B5EF4-FFF2-40B4-BE49-F238E27FC236}">
                    <a16:creationId xmlns:a16="http://schemas.microsoft.com/office/drawing/2014/main" id="{42F604ED-06FB-45D6-91B3-A3D7E12F383F}"/>
                  </a:ext>
                </a:extLst>
              </p:cNvPr>
              <p:cNvSpPr>
                <a:spLocks noChangeArrowheads="1"/>
              </p:cNvSpPr>
              <p:nvPr/>
            </p:nvSpPr>
            <p:spPr bwMode="auto">
              <a:xfrm>
                <a:off x="4310" y="282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Rectangle 581">
                <a:extLst>
                  <a:ext uri="{FF2B5EF4-FFF2-40B4-BE49-F238E27FC236}">
                    <a16:creationId xmlns:a16="http://schemas.microsoft.com/office/drawing/2014/main" id="{73B3856E-0B09-4EBA-B38E-B56AE5D28ADD}"/>
                  </a:ext>
                </a:extLst>
              </p:cNvPr>
              <p:cNvSpPr>
                <a:spLocks noChangeArrowheads="1"/>
              </p:cNvSpPr>
              <p:nvPr/>
            </p:nvSpPr>
            <p:spPr bwMode="auto">
              <a:xfrm>
                <a:off x="183" y="3164"/>
                <a:ext cx="9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10" name="Rectangle 582">
                <a:extLst>
                  <a:ext uri="{FF2B5EF4-FFF2-40B4-BE49-F238E27FC236}">
                    <a16:creationId xmlns:a16="http://schemas.microsoft.com/office/drawing/2014/main" id="{7094FB77-9125-4FBD-B50B-0B7368E42FB8}"/>
                  </a:ext>
                </a:extLst>
              </p:cNvPr>
              <p:cNvSpPr>
                <a:spLocks noChangeArrowheads="1"/>
              </p:cNvSpPr>
              <p:nvPr/>
            </p:nvSpPr>
            <p:spPr bwMode="auto">
              <a:xfrm>
                <a:off x="279" y="316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1" name="Rectangle 583">
                <a:extLst>
                  <a:ext uri="{FF2B5EF4-FFF2-40B4-BE49-F238E27FC236}">
                    <a16:creationId xmlns:a16="http://schemas.microsoft.com/office/drawing/2014/main" id="{03D3F1F0-5936-41F7-8A85-ABEF3259CF85}"/>
                  </a:ext>
                </a:extLst>
              </p:cNvPr>
              <p:cNvSpPr>
                <a:spLocks noChangeArrowheads="1"/>
              </p:cNvSpPr>
              <p:nvPr/>
            </p:nvSpPr>
            <p:spPr bwMode="auto">
              <a:xfrm>
                <a:off x="183" y="323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2" name="Rectangle 584">
                <a:extLst>
                  <a:ext uri="{FF2B5EF4-FFF2-40B4-BE49-F238E27FC236}">
                    <a16:creationId xmlns:a16="http://schemas.microsoft.com/office/drawing/2014/main" id="{7489A931-35E7-4F0B-89C8-A959768EECAB}"/>
                  </a:ext>
                </a:extLst>
              </p:cNvPr>
              <p:cNvSpPr>
                <a:spLocks noChangeArrowheads="1"/>
              </p:cNvSpPr>
              <p:nvPr/>
            </p:nvSpPr>
            <p:spPr bwMode="auto">
              <a:xfrm>
                <a:off x="183" y="330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3" name="Rectangle 585">
                <a:extLst>
                  <a:ext uri="{FF2B5EF4-FFF2-40B4-BE49-F238E27FC236}">
                    <a16:creationId xmlns:a16="http://schemas.microsoft.com/office/drawing/2014/main" id="{21BC2453-527C-470E-A428-3704968463F2}"/>
                  </a:ext>
                </a:extLst>
              </p:cNvPr>
              <p:cNvSpPr>
                <a:spLocks noChangeArrowheads="1"/>
              </p:cNvSpPr>
              <p:nvPr/>
            </p:nvSpPr>
            <p:spPr bwMode="auto">
              <a:xfrm>
                <a:off x="1270"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4" name="Rectangle 586">
                <a:extLst>
                  <a:ext uri="{FF2B5EF4-FFF2-40B4-BE49-F238E27FC236}">
                    <a16:creationId xmlns:a16="http://schemas.microsoft.com/office/drawing/2014/main" id="{55A2AD0E-9090-4113-9ED3-734D2D8C2642}"/>
                  </a:ext>
                </a:extLst>
              </p:cNvPr>
              <p:cNvSpPr>
                <a:spLocks noChangeArrowheads="1"/>
              </p:cNvSpPr>
              <p:nvPr/>
            </p:nvSpPr>
            <p:spPr bwMode="auto">
              <a:xfrm>
                <a:off x="165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5" name="Rectangle 587">
                <a:extLst>
                  <a:ext uri="{FF2B5EF4-FFF2-40B4-BE49-F238E27FC236}">
                    <a16:creationId xmlns:a16="http://schemas.microsoft.com/office/drawing/2014/main" id="{91830B5C-59C2-4D94-B6A3-7491B272B93A}"/>
                  </a:ext>
                </a:extLst>
              </p:cNvPr>
              <p:cNvSpPr>
                <a:spLocks noChangeArrowheads="1"/>
              </p:cNvSpPr>
              <p:nvPr/>
            </p:nvSpPr>
            <p:spPr bwMode="auto">
              <a:xfrm>
                <a:off x="1270"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6" name="Rectangle 588">
                <a:extLst>
                  <a:ext uri="{FF2B5EF4-FFF2-40B4-BE49-F238E27FC236}">
                    <a16:creationId xmlns:a16="http://schemas.microsoft.com/office/drawing/2014/main" id="{D7762EB8-F294-4D14-B953-AC8B2EBC4328}"/>
                  </a:ext>
                </a:extLst>
              </p:cNvPr>
              <p:cNvSpPr>
                <a:spLocks noChangeArrowheads="1"/>
              </p:cNvSpPr>
              <p:nvPr/>
            </p:nvSpPr>
            <p:spPr bwMode="auto">
              <a:xfrm>
                <a:off x="1657"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7" name="Rectangle 589">
                <a:extLst>
                  <a:ext uri="{FF2B5EF4-FFF2-40B4-BE49-F238E27FC236}">
                    <a16:creationId xmlns:a16="http://schemas.microsoft.com/office/drawing/2014/main" id="{BF8EB7DE-55A2-42DF-87AB-9819D106B438}"/>
                  </a:ext>
                </a:extLst>
              </p:cNvPr>
              <p:cNvSpPr>
                <a:spLocks noChangeArrowheads="1"/>
              </p:cNvSpPr>
              <p:nvPr/>
            </p:nvSpPr>
            <p:spPr bwMode="auto">
              <a:xfrm>
                <a:off x="1270"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8" name="Rectangle 590">
                <a:extLst>
                  <a:ext uri="{FF2B5EF4-FFF2-40B4-BE49-F238E27FC236}">
                    <a16:creationId xmlns:a16="http://schemas.microsoft.com/office/drawing/2014/main" id="{7E0632E7-1B9A-4B9A-AC9D-D2CFD8E44AFC}"/>
                  </a:ext>
                </a:extLst>
              </p:cNvPr>
              <p:cNvSpPr>
                <a:spLocks noChangeArrowheads="1"/>
              </p:cNvSpPr>
              <p:nvPr/>
            </p:nvSpPr>
            <p:spPr bwMode="auto">
              <a:xfrm>
                <a:off x="1657"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9" name="Rectangle 591">
                <a:extLst>
                  <a:ext uri="{FF2B5EF4-FFF2-40B4-BE49-F238E27FC236}">
                    <a16:creationId xmlns:a16="http://schemas.microsoft.com/office/drawing/2014/main" id="{A6829805-9402-46F0-8CCF-5B1B475927B0}"/>
                  </a:ext>
                </a:extLst>
              </p:cNvPr>
              <p:cNvSpPr>
                <a:spLocks noChangeArrowheads="1"/>
              </p:cNvSpPr>
              <p:nvPr/>
            </p:nvSpPr>
            <p:spPr bwMode="auto">
              <a:xfrm>
                <a:off x="1270"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20" name="Rectangle 592">
                <a:extLst>
                  <a:ext uri="{FF2B5EF4-FFF2-40B4-BE49-F238E27FC236}">
                    <a16:creationId xmlns:a16="http://schemas.microsoft.com/office/drawing/2014/main" id="{7A11A347-6491-4FD1-AFB1-7E667FB96941}"/>
                  </a:ext>
                </a:extLst>
              </p:cNvPr>
              <p:cNvSpPr>
                <a:spLocks noChangeArrowheads="1"/>
              </p:cNvSpPr>
              <p:nvPr/>
            </p:nvSpPr>
            <p:spPr bwMode="auto">
              <a:xfrm>
                <a:off x="1657"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21" name="Rectangle 593">
                <a:extLst>
                  <a:ext uri="{FF2B5EF4-FFF2-40B4-BE49-F238E27FC236}">
                    <a16:creationId xmlns:a16="http://schemas.microsoft.com/office/drawing/2014/main" id="{1C56B320-8591-4C0E-B004-FCCCD698FC75}"/>
                  </a:ext>
                </a:extLst>
              </p:cNvPr>
              <p:cNvSpPr>
                <a:spLocks noChangeArrowheads="1"/>
              </p:cNvSpPr>
              <p:nvPr/>
            </p:nvSpPr>
            <p:spPr bwMode="auto">
              <a:xfrm>
                <a:off x="1883" y="3127"/>
                <a:ext cx="40"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Rectangle 594">
                <a:extLst>
                  <a:ext uri="{FF2B5EF4-FFF2-40B4-BE49-F238E27FC236}">
                    <a16:creationId xmlns:a16="http://schemas.microsoft.com/office/drawing/2014/main" id="{BAB6C80E-C405-497E-8064-1ECA625F4EFE}"/>
                  </a:ext>
                </a:extLst>
              </p:cNvPr>
              <p:cNvSpPr>
                <a:spLocks noChangeArrowheads="1"/>
              </p:cNvSpPr>
              <p:nvPr/>
            </p:nvSpPr>
            <p:spPr bwMode="auto">
              <a:xfrm>
                <a:off x="2326" y="3127"/>
                <a:ext cx="31"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Rectangle 595">
                <a:extLst>
                  <a:ext uri="{FF2B5EF4-FFF2-40B4-BE49-F238E27FC236}">
                    <a16:creationId xmlns:a16="http://schemas.microsoft.com/office/drawing/2014/main" id="{DBA2E229-4586-4041-93AB-FD5E21420856}"/>
                  </a:ext>
                </a:extLst>
              </p:cNvPr>
              <p:cNvSpPr>
                <a:spLocks noChangeArrowheads="1"/>
              </p:cNvSpPr>
              <p:nvPr/>
            </p:nvSpPr>
            <p:spPr bwMode="auto">
              <a:xfrm>
                <a:off x="1923" y="312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Rectangle 596">
                <a:extLst>
                  <a:ext uri="{FF2B5EF4-FFF2-40B4-BE49-F238E27FC236}">
                    <a16:creationId xmlns:a16="http://schemas.microsoft.com/office/drawing/2014/main" id="{375F0F01-A4D2-4C47-93EF-175F6E91647E}"/>
                  </a:ext>
                </a:extLst>
              </p:cNvPr>
              <p:cNvSpPr>
                <a:spLocks noChangeArrowheads="1"/>
              </p:cNvSpPr>
              <p:nvPr/>
            </p:nvSpPr>
            <p:spPr bwMode="auto">
              <a:xfrm>
                <a:off x="1923"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25" name="Rectangle 597">
                <a:extLst>
                  <a:ext uri="{FF2B5EF4-FFF2-40B4-BE49-F238E27FC236}">
                    <a16:creationId xmlns:a16="http://schemas.microsoft.com/office/drawing/2014/main" id="{9BA901FD-007C-48EA-B03D-EA1264BDB22D}"/>
                  </a:ext>
                </a:extLst>
              </p:cNvPr>
              <p:cNvSpPr>
                <a:spLocks noChangeArrowheads="1"/>
              </p:cNvSpPr>
              <p:nvPr/>
            </p:nvSpPr>
            <p:spPr bwMode="auto">
              <a:xfrm>
                <a:off x="1985"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426" name="Rectangle 598">
                <a:extLst>
                  <a:ext uri="{FF2B5EF4-FFF2-40B4-BE49-F238E27FC236}">
                    <a16:creationId xmlns:a16="http://schemas.microsoft.com/office/drawing/2014/main" id="{3E7A71B5-2A6B-4D8A-8EF5-AE01A4283F6F}"/>
                  </a:ext>
                </a:extLst>
              </p:cNvPr>
              <p:cNvSpPr>
                <a:spLocks noChangeArrowheads="1"/>
              </p:cNvSpPr>
              <p:nvPr/>
            </p:nvSpPr>
            <p:spPr bwMode="auto">
              <a:xfrm>
                <a:off x="2071"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427" name="Rectangle 599">
                <a:extLst>
                  <a:ext uri="{FF2B5EF4-FFF2-40B4-BE49-F238E27FC236}">
                    <a16:creationId xmlns:a16="http://schemas.microsoft.com/office/drawing/2014/main" id="{6C95C09F-15CD-42D8-930D-86686C1FCACA}"/>
                  </a:ext>
                </a:extLst>
              </p:cNvPr>
              <p:cNvSpPr>
                <a:spLocks noChangeArrowheads="1"/>
              </p:cNvSpPr>
              <p:nvPr/>
            </p:nvSpPr>
            <p:spPr bwMode="auto">
              <a:xfrm>
                <a:off x="2263"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28" name="Rectangle 600">
                <a:extLst>
                  <a:ext uri="{FF2B5EF4-FFF2-40B4-BE49-F238E27FC236}">
                    <a16:creationId xmlns:a16="http://schemas.microsoft.com/office/drawing/2014/main" id="{3B3E7110-002A-4298-A9D5-254730CB0BD7}"/>
                  </a:ext>
                </a:extLst>
              </p:cNvPr>
              <p:cNvSpPr>
                <a:spLocks noChangeArrowheads="1"/>
              </p:cNvSpPr>
              <p:nvPr/>
            </p:nvSpPr>
            <p:spPr bwMode="auto">
              <a:xfrm>
                <a:off x="1923" y="3199"/>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Rectangle 601">
                <a:extLst>
                  <a:ext uri="{FF2B5EF4-FFF2-40B4-BE49-F238E27FC236}">
                    <a16:creationId xmlns:a16="http://schemas.microsoft.com/office/drawing/2014/main" id="{981AF6C2-D8FB-4A19-8C0E-247DBC6F8069}"/>
                  </a:ext>
                </a:extLst>
              </p:cNvPr>
              <p:cNvSpPr>
                <a:spLocks noChangeArrowheads="1"/>
              </p:cNvSpPr>
              <p:nvPr/>
            </p:nvSpPr>
            <p:spPr bwMode="auto">
              <a:xfrm>
                <a:off x="1923"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0" name="Rectangle 602">
                <a:extLst>
                  <a:ext uri="{FF2B5EF4-FFF2-40B4-BE49-F238E27FC236}">
                    <a16:creationId xmlns:a16="http://schemas.microsoft.com/office/drawing/2014/main" id="{0674042D-1232-45C7-B61C-3698DB2C530C}"/>
                  </a:ext>
                </a:extLst>
              </p:cNvPr>
              <p:cNvSpPr>
                <a:spLocks noChangeArrowheads="1"/>
              </p:cNvSpPr>
              <p:nvPr/>
            </p:nvSpPr>
            <p:spPr bwMode="auto">
              <a:xfrm>
                <a:off x="1923" y="3270"/>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Rectangle 603">
                <a:extLst>
                  <a:ext uri="{FF2B5EF4-FFF2-40B4-BE49-F238E27FC236}">
                    <a16:creationId xmlns:a16="http://schemas.microsoft.com/office/drawing/2014/main" id="{DFFA7140-215B-45C7-98F0-BB35E027EFA3}"/>
                  </a:ext>
                </a:extLst>
              </p:cNvPr>
              <p:cNvSpPr>
                <a:spLocks noChangeArrowheads="1"/>
              </p:cNvSpPr>
              <p:nvPr/>
            </p:nvSpPr>
            <p:spPr bwMode="auto">
              <a:xfrm>
                <a:off x="1923"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2" name="Rectangle 604">
                <a:extLst>
                  <a:ext uri="{FF2B5EF4-FFF2-40B4-BE49-F238E27FC236}">
                    <a16:creationId xmlns:a16="http://schemas.microsoft.com/office/drawing/2014/main" id="{F73F7239-0794-4183-BD8F-EB33DD7DCBBF}"/>
                  </a:ext>
                </a:extLst>
              </p:cNvPr>
              <p:cNvSpPr>
                <a:spLocks noChangeArrowheads="1"/>
              </p:cNvSpPr>
              <p:nvPr/>
            </p:nvSpPr>
            <p:spPr bwMode="auto">
              <a:xfrm>
                <a:off x="1923" y="3341"/>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Rectangle 605">
                <a:extLst>
                  <a:ext uri="{FF2B5EF4-FFF2-40B4-BE49-F238E27FC236}">
                    <a16:creationId xmlns:a16="http://schemas.microsoft.com/office/drawing/2014/main" id="{FB55A969-E11C-4CB1-B709-4F41679852E3}"/>
                  </a:ext>
                </a:extLst>
              </p:cNvPr>
              <p:cNvSpPr>
                <a:spLocks noChangeArrowheads="1"/>
              </p:cNvSpPr>
              <p:nvPr/>
            </p:nvSpPr>
            <p:spPr bwMode="auto">
              <a:xfrm>
                <a:off x="1923"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4" name="Rectangle 606">
                <a:extLst>
                  <a:ext uri="{FF2B5EF4-FFF2-40B4-BE49-F238E27FC236}">
                    <a16:creationId xmlns:a16="http://schemas.microsoft.com/office/drawing/2014/main" id="{A933CF6A-22DA-43EE-93C5-B223DEA7BBD0}"/>
                  </a:ext>
                </a:extLst>
              </p:cNvPr>
              <p:cNvSpPr>
                <a:spLocks noChangeArrowheads="1"/>
              </p:cNvSpPr>
              <p:nvPr/>
            </p:nvSpPr>
            <p:spPr bwMode="auto">
              <a:xfrm>
                <a:off x="2557"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grpSp>
        <p:grpSp>
          <p:nvGrpSpPr>
            <p:cNvPr id="8" name="Group 808">
              <a:extLst>
                <a:ext uri="{FF2B5EF4-FFF2-40B4-BE49-F238E27FC236}">
                  <a16:creationId xmlns:a16="http://schemas.microsoft.com/office/drawing/2014/main" id="{557EA99F-609F-4F93-BBC6-B40DBAC0F73F}"/>
                </a:ext>
              </a:extLst>
            </p:cNvPr>
            <p:cNvGrpSpPr>
              <a:grpSpLocks/>
            </p:cNvGrpSpPr>
            <p:nvPr/>
          </p:nvGrpSpPr>
          <p:grpSpPr bwMode="auto">
            <a:xfrm>
              <a:off x="138" y="3110"/>
              <a:ext cx="4176" cy="865"/>
              <a:chOff x="138" y="3110"/>
              <a:chExt cx="4176" cy="865"/>
            </a:xfrm>
          </p:grpSpPr>
          <p:sp>
            <p:nvSpPr>
              <p:cNvPr id="1035" name="Rectangle 608">
                <a:extLst>
                  <a:ext uri="{FF2B5EF4-FFF2-40B4-BE49-F238E27FC236}">
                    <a16:creationId xmlns:a16="http://schemas.microsoft.com/office/drawing/2014/main" id="{C84791E2-4AFB-4E2A-901C-0510A4ED14D8}"/>
                  </a:ext>
                </a:extLst>
              </p:cNvPr>
              <p:cNvSpPr>
                <a:spLocks noChangeArrowheads="1"/>
              </p:cNvSpPr>
              <p:nvPr/>
            </p:nvSpPr>
            <p:spPr bwMode="auto">
              <a:xfrm>
                <a:off x="2944"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6" name="Rectangle 609">
                <a:extLst>
                  <a:ext uri="{FF2B5EF4-FFF2-40B4-BE49-F238E27FC236}">
                    <a16:creationId xmlns:a16="http://schemas.microsoft.com/office/drawing/2014/main" id="{C5E91199-248A-42DD-8CB7-773EDA2947A9}"/>
                  </a:ext>
                </a:extLst>
              </p:cNvPr>
              <p:cNvSpPr>
                <a:spLocks noChangeArrowheads="1"/>
              </p:cNvSpPr>
              <p:nvPr/>
            </p:nvSpPr>
            <p:spPr bwMode="auto">
              <a:xfrm>
                <a:off x="2557"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37" name="Rectangle 610">
                <a:extLst>
                  <a:ext uri="{FF2B5EF4-FFF2-40B4-BE49-F238E27FC236}">
                    <a16:creationId xmlns:a16="http://schemas.microsoft.com/office/drawing/2014/main" id="{DA80AABD-222C-41F1-9C7D-9795643B5C33}"/>
                  </a:ext>
                </a:extLst>
              </p:cNvPr>
              <p:cNvSpPr>
                <a:spLocks noChangeArrowheads="1"/>
              </p:cNvSpPr>
              <p:nvPr/>
            </p:nvSpPr>
            <p:spPr bwMode="auto">
              <a:xfrm>
                <a:off x="2944"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8" name="Rectangle 611">
                <a:extLst>
                  <a:ext uri="{FF2B5EF4-FFF2-40B4-BE49-F238E27FC236}">
                    <a16:creationId xmlns:a16="http://schemas.microsoft.com/office/drawing/2014/main" id="{F391AFAD-B962-4FF3-A26D-B856C130FA2E}"/>
                  </a:ext>
                </a:extLst>
              </p:cNvPr>
              <p:cNvSpPr>
                <a:spLocks noChangeArrowheads="1"/>
              </p:cNvSpPr>
              <p:nvPr/>
            </p:nvSpPr>
            <p:spPr bwMode="auto">
              <a:xfrm>
                <a:off x="2557"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39" name="Rectangle 612">
                <a:extLst>
                  <a:ext uri="{FF2B5EF4-FFF2-40B4-BE49-F238E27FC236}">
                    <a16:creationId xmlns:a16="http://schemas.microsoft.com/office/drawing/2014/main" id="{E00C21A4-B6B4-418B-A67C-22D5E4A1DEF0}"/>
                  </a:ext>
                </a:extLst>
              </p:cNvPr>
              <p:cNvSpPr>
                <a:spLocks noChangeArrowheads="1"/>
              </p:cNvSpPr>
              <p:nvPr/>
            </p:nvSpPr>
            <p:spPr bwMode="auto">
              <a:xfrm>
                <a:off x="2944"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40" name="Rectangle 613">
                <a:extLst>
                  <a:ext uri="{FF2B5EF4-FFF2-40B4-BE49-F238E27FC236}">
                    <a16:creationId xmlns:a16="http://schemas.microsoft.com/office/drawing/2014/main" id="{E1471685-7ED8-422A-93D7-F733B237ED96}"/>
                  </a:ext>
                </a:extLst>
              </p:cNvPr>
              <p:cNvSpPr>
                <a:spLocks noChangeArrowheads="1"/>
              </p:cNvSpPr>
              <p:nvPr/>
            </p:nvSpPr>
            <p:spPr bwMode="auto">
              <a:xfrm>
                <a:off x="2557"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41" name="Rectangle 614">
                <a:extLst>
                  <a:ext uri="{FF2B5EF4-FFF2-40B4-BE49-F238E27FC236}">
                    <a16:creationId xmlns:a16="http://schemas.microsoft.com/office/drawing/2014/main" id="{B6D57513-3F09-4BE0-8B7C-37F4164B74C7}"/>
                  </a:ext>
                </a:extLst>
              </p:cNvPr>
              <p:cNvSpPr>
                <a:spLocks noChangeArrowheads="1"/>
              </p:cNvSpPr>
              <p:nvPr/>
            </p:nvSpPr>
            <p:spPr bwMode="auto">
              <a:xfrm>
                <a:off x="2944"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42" name="Rectangle 615">
                <a:extLst>
                  <a:ext uri="{FF2B5EF4-FFF2-40B4-BE49-F238E27FC236}">
                    <a16:creationId xmlns:a16="http://schemas.microsoft.com/office/drawing/2014/main" id="{09F207A7-547A-4BF7-8C78-E7C737B7526D}"/>
                  </a:ext>
                </a:extLst>
              </p:cNvPr>
              <p:cNvSpPr>
                <a:spLocks noChangeArrowheads="1"/>
              </p:cNvSpPr>
              <p:nvPr/>
            </p:nvSpPr>
            <p:spPr bwMode="auto">
              <a:xfrm>
                <a:off x="3135" y="312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616">
                <a:extLst>
                  <a:ext uri="{FF2B5EF4-FFF2-40B4-BE49-F238E27FC236}">
                    <a16:creationId xmlns:a16="http://schemas.microsoft.com/office/drawing/2014/main" id="{6B6A5A02-8096-4C14-85F8-CEE1551D1496}"/>
                  </a:ext>
                </a:extLst>
              </p:cNvPr>
              <p:cNvSpPr>
                <a:spLocks noChangeArrowheads="1"/>
              </p:cNvSpPr>
              <p:nvPr/>
            </p:nvSpPr>
            <p:spPr bwMode="auto">
              <a:xfrm>
                <a:off x="3579" y="312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617">
                <a:extLst>
                  <a:ext uri="{FF2B5EF4-FFF2-40B4-BE49-F238E27FC236}">
                    <a16:creationId xmlns:a16="http://schemas.microsoft.com/office/drawing/2014/main" id="{295B206C-8012-484E-9CF2-07CA6872CF05}"/>
                  </a:ext>
                </a:extLst>
              </p:cNvPr>
              <p:cNvSpPr>
                <a:spLocks noChangeArrowheads="1"/>
              </p:cNvSpPr>
              <p:nvPr/>
            </p:nvSpPr>
            <p:spPr bwMode="auto">
              <a:xfrm>
                <a:off x="3135" y="3199"/>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618">
                <a:extLst>
                  <a:ext uri="{FF2B5EF4-FFF2-40B4-BE49-F238E27FC236}">
                    <a16:creationId xmlns:a16="http://schemas.microsoft.com/office/drawing/2014/main" id="{61615E78-710B-41AD-BF35-AEF4864A79A0}"/>
                  </a:ext>
                </a:extLst>
              </p:cNvPr>
              <p:cNvSpPr>
                <a:spLocks noChangeArrowheads="1"/>
              </p:cNvSpPr>
              <p:nvPr/>
            </p:nvSpPr>
            <p:spPr bwMode="auto">
              <a:xfrm>
                <a:off x="3175" y="312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619">
                <a:extLst>
                  <a:ext uri="{FF2B5EF4-FFF2-40B4-BE49-F238E27FC236}">
                    <a16:creationId xmlns:a16="http://schemas.microsoft.com/office/drawing/2014/main" id="{0693FC67-ED6F-4F24-A7A1-3A7743041F44}"/>
                  </a:ext>
                </a:extLst>
              </p:cNvPr>
              <p:cNvSpPr>
                <a:spLocks noChangeArrowheads="1"/>
              </p:cNvSpPr>
              <p:nvPr/>
            </p:nvSpPr>
            <p:spPr bwMode="auto">
              <a:xfrm>
                <a:off x="3207"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047" name="Rectangle 620">
                <a:extLst>
                  <a:ext uri="{FF2B5EF4-FFF2-40B4-BE49-F238E27FC236}">
                    <a16:creationId xmlns:a16="http://schemas.microsoft.com/office/drawing/2014/main" id="{2204F166-BC8B-4B21-A1CF-7CA4AB0BAF5C}"/>
                  </a:ext>
                </a:extLst>
              </p:cNvPr>
              <p:cNvSpPr>
                <a:spLocks noChangeArrowheads="1"/>
              </p:cNvSpPr>
              <p:nvPr/>
            </p:nvSpPr>
            <p:spPr bwMode="auto">
              <a:xfrm>
                <a:off x="3269"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048" name="Rectangle 621">
                <a:extLst>
                  <a:ext uri="{FF2B5EF4-FFF2-40B4-BE49-F238E27FC236}">
                    <a16:creationId xmlns:a16="http://schemas.microsoft.com/office/drawing/2014/main" id="{BAB46514-BF8F-4304-9630-C9D564B5E84C}"/>
                  </a:ext>
                </a:extLst>
              </p:cNvPr>
              <p:cNvSpPr>
                <a:spLocks noChangeArrowheads="1"/>
              </p:cNvSpPr>
              <p:nvPr/>
            </p:nvSpPr>
            <p:spPr bwMode="auto">
              <a:xfrm>
                <a:off x="3355"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049" name="Rectangle 622">
                <a:extLst>
                  <a:ext uri="{FF2B5EF4-FFF2-40B4-BE49-F238E27FC236}">
                    <a16:creationId xmlns:a16="http://schemas.microsoft.com/office/drawing/2014/main" id="{33959529-40BD-40C8-AA8F-63CF2D77D953}"/>
                  </a:ext>
                </a:extLst>
              </p:cNvPr>
              <p:cNvSpPr>
                <a:spLocks noChangeArrowheads="1"/>
              </p:cNvSpPr>
              <p:nvPr/>
            </p:nvSpPr>
            <p:spPr bwMode="auto">
              <a:xfrm>
                <a:off x="354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0" name="Rectangle 623">
                <a:extLst>
                  <a:ext uri="{FF2B5EF4-FFF2-40B4-BE49-F238E27FC236}">
                    <a16:creationId xmlns:a16="http://schemas.microsoft.com/office/drawing/2014/main" id="{BB8FCBC3-D8CA-4318-B55C-71DC328D7B2F}"/>
                  </a:ext>
                </a:extLst>
              </p:cNvPr>
              <p:cNvSpPr>
                <a:spLocks noChangeArrowheads="1"/>
              </p:cNvSpPr>
              <p:nvPr/>
            </p:nvSpPr>
            <p:spPr bwMode="auto">
              <a:xfrm>
                <a:off x="3633" y="312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624">
                <a:extLst>
                  <a:ext uri="{FF2B5EF4-FFF2-40B4-BE49-F238E27FC236}">
                    <a16:creationId xmlns:a16="http://schemas.microsoft.com/office/drawing/2014/main" id="{89481731-0655-4704-9A1B-03A835ED87FA}"/>
                  </a:ext>
                </a:extLst>
              </p:cNvPr>
              <p:cNvSpPr>
                <a:spLocks noChangeArrowheads="1"/>
              </p:cNvSpPr>
              <p:nvPr/>
            </p:nvSpPr>
            <p:spPr bwMode="auto">
              <a:xfrm>
                <a:off x="4270" y="312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625">
                <a:extLst>
                  <a:ext uri="{FF2B5EF4-FFF2-40B4-BE49-F238E27FC236}">
                    <a16:creationId xmlns:a16="http://schemas.microsoft.com/office/drawing/2014/main" id="{76F8B52D-A3AB-4947-9696-782AA6A2F67A}"/>
                  </a:ext>
                </a:extLst>
              </p:cNvPr>
              <p:cNvSpPr>
                <a:spLocks noChangeArrowheads="1"/>
              </p:cNvSpPr>
              <p:nvPr/>
            </p:nvSpPr>
            <p:spPr bwMode="auto">
              <a:xfrm>
                <a:off x="3633" y="3341"/>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626">
                <a:extLst>
                  <a:ext uri="{FF2B5EF4-FFF2-40B4-BE49-F238E27FC236}">
                    <a16:creationId xmlns:a16="http://schemas.microsoft.com/office/drawing/2014/main" id="{1019A67D-07D3-4104-BE1C-C30434DF8E92}"/>
                  </a:ext>
                </a:extLst>
              </p:cNvPr>
              <p:cNvSpPr>
                <a:spLocks noChangeArrowheads="1"/>
              </p:cNvSpPr>
              <p:nvPr/>
            </p:nvSpPr>
            <p:spPr bwMode="auto">
              <a:xfrm>
                <a:off x="3662" y="312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Rectangle 627">
                <a:extLst>
                  <a:ext uri="{FF2B5EF4-FFF2-40B4-BE49-F238E27FC236}">
                    <a16:creationId xmlns:a16="http://schemas.microsoft.com/office/drawing/2014/main" id="{CE2807E8-8B5E-4974-B97E-EB0B80B5E335}"/>
                  </a:ext>
                </a:extLst>
              </p:cNvPr>
              <p:cNvSpPr>
                <a:spLocks noChangeArrowheads="1"/>
              </p:cNvSpPr>
              <p:nvPr/>
            </p:nvSpPr>
            <p:spPr bwMode="auto">
              <a:xfrm>
                <a:off x="3662"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5" name="Rectangle 628">
                <a:extLst>
                  <a:ext uri="{FF2B5EF4-FFF2-40B4-BE49-F238E27FC236}">
                    <a16:creationId xmlns:a16="http://schemas.microsoft.com/office/drawing/2014/main" id="{040E9271-E322-455D-9CF0-399160DFFF13}"/>
                  </a:ext>
                </a:extLst>
              </p:cNvPr>
              <p:cNvSpPr>
                <a:spLocks noChangeArrowheads="1"/>
              </p:cNvSpPr>
              <p:nvPr/>
            </p:nvSpPr>
            <p:spPr bwMode="auto">
              <a:xfrm>
                <a:off x="3662" y="3199"/>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629">
                <a:extLst>
                  <a:ext uri="{FF2B5EF4-FFF2-40B4-BE49-F238E27FC236}">
                    <a16:creationId xmlns:a16="http://schemas.microsoft.com/office/drawing/2014/main" id="{BD627B44-117C-4A82-BEC1-B915B895E778}"/>
                  </a:ext>
                </a:extLst>
              </p:cNvPr>
              <p:cNvSpPr>
                <a:spLocks noChangeArrowheads="1"/>
              </p:cNvSpPr>
              <p:nvPr/>
            </p:nvSpPr>
            <p:spPr bwMode="auto">
              <a:xfrm>
                <a:off x="3662"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7" name="Rectangle 630">
                <a:extLst>
                  <a:ext uri="{FF2B5EF4-FFF2-40B4-BE49-F238E27FC236}">
                    <a16:creationId xmlns:a16="http://schemas.microsoft.com/office/drawing/2014/main" id="{396E1352-53B6-4C93-AFBD-7D924D94CEAB}"/>
                  </a:ext>
                </a:extLst>
              </p:cNvPr>
              <p:cNvSpPr>
                <a:spLocks noChangeArrowheads="1"/>
              </p:cNvSpPr>
              <p:nvPr/>
            </p:nvSpPr>
            <p:spPr bwMode="auto">
              <a:xfrm>
                <a:off x="3662" y="3270"/>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631">
                <a:extLst>
                  <a:ext uri="{FF2B5EF4-FFF2-40B4-BE49-F238E27FC236}">
                    <a16:creationId xmlns:a16="http://schemas.microsoft.com/office/drawing/2014/main" id="{1C29AE0F-761A-4D7A-8E39-A9E425F09F6E}"/>
                  </a:ext>
                </a:extLst>
              </p:cNvPr>
              <p:cNvSpPr>
                <a:spLocks noChangeArrowheads="1"/>
              </p:cNvSpPr>
              <p:nvPr/>
            </p:nvSpPr>
            <p:spPr bwMode="auto">
              <a:xfrm>
                <a:off x="3662" y="3271"/>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9" name="Rectangle 632">
                <a:extLst>
                  <a:ext uri="{FF2B5EF4-FFF2-40B4-BE49-F238E27FC236}">
                    <a16:creationId xmlns:a16="http://schemas.microsoft.com/office/drawing/2014/main" id="{BE6F078A-16B2-4BAB-8344-2C0CD264B922}"/>
                  </a:ext>
                </a:extLst>
              </p:cNvPr>
              <p:cNvSpPr>
                <a:spLocks noChangeArrowheads="1"/>
              </p:cNvSpPr>
              <p:nvPr/>
            </p:nvSpPr>
            <p:spPr bwMode="auto">
              <a:xfrm>
                <a:off x="3694" y="3271"/>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060" name="Rectangle 633">
                <a:extLst>
                  <a:ext uri="{FF2B5EF4-FFF2-40B4-BE49-F238E27FC236}">
                    <a16:creationId xmlns:a16="http://schemas.microsoft.com/office/drawing/2014/main" id="{ED1CE3F5-EB6F-4617-ABC9-23890D5BC832}"/>
                  </a:ext>
                </a:extLst>
              </p:cNvPr>
              <p:cNvSpPr>
                <a:spLocks noChangeArrowheads="1"/>
              </p:cNvSpPr>
              <p:nvPr/>
            </p:nvSpPr>
            <p:spPr bwMode="auto">
              <a:xfrm>
                <a:off x="3728"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61" name="Rectangle 634">
                <a:extLst>
                  <a:ext uri="{FF2B5EF4-FFF2-40B4-BE49-F238E27FC236}">
                    <a16:creationId xmlns:a16="http://schemas.microsoft.com/office/drawing/2014/main" id="{06245C86-B9CE-46E8-B705-391A7BF7BB5B}"/>
                  </a:ext>
                </a:extLst>
              </p:cNvPr>
              <p:cNvSpPr>
                <a:spLocks noChangeArrowheads="1"/>
              </p:cNvSpPr>
              <p:nvPr/>
            </p:nvSpPr>
            <p:spPr bwMode="auto">
              <a:xfrm>
                <a:off x="138" y="311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635">
                <a:extLst>
                  <a:ext uri="{FF2B5EF4-FFF2-40B4-BE49-F238E27FC236}">
                    <a16:creationId xmlns:a16="http://schemas.microsoft.com/office/drawing/2014/main" id="{63EDA093-E8DB-49C1-8680-057620E8A032}"/>
                  </a:ext>
                </a:extLst>
              </p:cNvPr>
              <p:cNvSpPr>
                <a:spLocks noChangeArrowheads="1"/>
              </p:cNvSpPr>
              <p:nvPr/>
            </p:nvSpPr>
            <p:spPr bwMode="auto">
              <a:xfrm>
                <a:off x="145" y="311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636">
                <a:extLst>
                  <a:ext uri="{FF2B5EF4-FFF2-40B4-BE49-F238E27FC236}">
                    <a16:creationId xmlns:a16="http://schemas.microsoft.com/office/drawing/2014/main" id="{0ACA6997-267C-44FC-A7C0-D9E01C315113}"/>
                  </a:ext>
                </a:extLst>
              </p:cNvPr>
              <p:cNvSpPr>
                <a:spLocks noChangeArrowheads="1"/>
              </p:cNvSpPr>
              <p:nvPr/>
            </p:nvSpPr>
            <p:spPr bwMode="auto">
              <a:xfrm>
                <a:off x="1034"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Rectangle 637">
                <a:extLst>
                  <a:ext uri="{FF2B5EF4-FFF2-40B4-BE49-F238E27FC236}">
                    <a16:creationId xmlns:a16="http://schemas.microsoft.com/office/drawing/2014/main" id="{46A818FE-AB1C-4EC1-B9EA-47989EC03627}"/>
                  </a:ext>
                </a:extLst>
              </p:cNvPr>
              <p:cNvSpPr>
                <a:spLocks noChangeArrowheads="1"/>
              </p:cNvSpPr>
              <p:nvPr/>
            </p:nvSpPr>
            <p:spPr bwMode="auto">
              <a:xfrm>
                <a:off x="1057" y="3110"/>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Rectangle 638">
                <a:extLst>
                  <a:ext uri="{FF2B5EF4-FFF2-40B4-BE49-F238E27FC236}">
                    <a16:creationId xmlns:a16="http://schemas.microsoft.com/office/drawing/2014/main" id="{538D14B3-90DD-468D-B44B-29E17E0E812A}"/>
                  </a:ext>
                </a:extLst>
              </p:cNvPr>
              <p:cNvSpPr>
                <a:spLocks noChangeArrowheads="1"/>
              </p:cNvSpPr>
              <p:nvPr/>
            </p:nvSpPr>
            <p:spPr bwMode="auto">
              <a:xfrm>
                <a:off x="1883"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Rectangle 639">
                <a:extLst>
                  <a:ext uri="{FF2B5EF4-FFF2-40B4-BE49-F238E27FC236}">
                    <a16:creationId xmlns:a16="http://schemas.microsoft.com/office/drawing/2014/main" id="{EB99F0F3-F443-40F9-AAF4-8DCBE230C565}"/>
                  </a:ext>
                </a:extLst>
              </p:cNvPr>
              <p:cNvSpPr>
                <a:spLocks noChangeArrowheads="1"/>
              </p:cNvSpPr>
              <p:nvPr/>
            </p:nvSpPr>
            <p:spPr bwMode="auto">
              <a:xfrm>
                <a:off x="1879" y="3127"/>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Rectangle 640">
                <a:extLst>
                  <a:ext uri="{FF2B5EF4-FFF2-40B4-BE49-F238E27FC236}">
                    <a16:creationId xmlns:a16="http://schemas.microsoft.com/office/drawing/2014/main" id="{BE210D21-1742-48AA-9010-940D2BFCAF5A}"/>
                  </a:ext>
                </a:extLst>
              </p:cNvPr>
              <p:cNvSpPr>
                <a:spLocks noChangeArrowheads="1"/>
              </p:cNvSpPr>
              <p:nvPr/>
            </p:nvSpPr>
            <p:spPr bwMode="auto">
              <a:xfrm>
                <a:off x="1879" y="3110"/>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Rectangle 641">
                <a:extLst>
                  <a:ext uri="{FF2B5EF4-FFF2-40B4-BE49-F238E27FC236}">
                    <a16:creationId xmlns:a16="http://schemas.microsoft.com/office/drawing/2014/main" id="{6CCAFD2B-2CF8-44F9-A54A-214FE3F51386}"/>
                  </a:ext>
                </a:extLst>
              </p:cNvPr>
              <p:cNvSpPr>
                <a:spLocks noChangeArrowheads="1"/>
              </p:cNvSpPr>
              <p:nvPr/>
            </p:nvSpPr>
            <p:spPr bwMode="auto">
              <a:xfrm>
                <a:off x="1896" y="3110"/>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642">
                <a:extLst>
                  <a:ext uri="{FF2B5EF4-FFF2-40B4-BE49-F238E27FC236}">
                    <a16:creationId xmlns:a16="http://schemas.microsoft.com/office/drawing/2014/main" id="{0A9C2D37-3779-464A-B52C-C67FD44874B1}"/>
                  </a:ext>
                </a:extLst>
              </p:cNvPr>
              <p:cNvSpPr>
                <a:spLocks noChangeArrowheads="1"/>
              </p:cNvSpPr>
              <p:nvPr/>
            </p:nvSpPr>
            <p:spPr bwMode="auto">
              <a:xfrm>
                <a:off x="1896" y="3127"/>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643">
                <a:extLst>
                  <a:ext uri="{FF2B5EF4-FFF2-40B4-BE49-F238E27FC236}">
                    <a16:creationId xmlns:a16="http://schemas.microsoft.com/office/drawing/2014/main" id="{FCE5600C-3EC4-4CF4-B1B4-3A76420C2A64}"/>
                  </a:ext>
                </a:extLst>
              </p:cNvPr>
              <p:cNvSpPr>
                <a:spLocks noChangeArrowheads="1"/>
              </p:cNvSpPr>
              <p:nvPr/>
            </p:nvSpPr>
            <p:spPr bwMode="auto">
              <a:xfrm>
                <a:off x="2356"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644">
                <a:extLst>
                  <a:ext uri="{FF2B5EF4-FFF2-40B4-BE49-F238E27FC236}">
                    <a16:creationId xmlns:a16="http://schemas.microsoft.com/office/drawing/2014/main" id="{5F7A97AF-2C93-449B-BE08-5469C7EF690B}"/>
                  </a:ext>
                </a:extLst>
              </p:cNvPr>
              <p:cNvSpPr>
                <a:spLocks noChangeArrowheads="1"/>
              </p:cNvSpPr>
              <p:nvPr/>
            </p:nvSpPr>
            <p:spPr bwMode="auto">
              <a:xfrm>
                <a:off x="2379" y="3110"/>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Rectangle 645">
                <a:extLst>
                  <a:ext uri="{FF2B5EF4-FFF2-40B4-BE49-F238E27FC236}">
                    <a16:creationId xmlns:a16="http://schemas.microsoft.com/office/drawing/2014/main" id="{FF4FD7A0-0E2C-4F5E-9B2C-E4911C71678A}"/>
                  </a:ext>
                </a:extLst>
              </p:cNvPr>
              <p:cNvSpPr>
                <a:spLocks noChangeArrowheads="1"/>
              </p:cNvSpPr>
              <p:nvPr/>
            </p:nvSpPr>
            <p:spPr bwMode="auto">
              <a:xfrm>
                <a:off x="3135"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Rectangle 646">
                <a:extLst>
                  <a:ext uri="{FF2B5EF4-FFF2-40B4-BE49-F238E27FC236}">
                    <a16:creationId xmlns:a16="http://schemas.microsoft.com/office/drawing/2014/main" id="{03506D1F-FAF3-49D2-BC7F-8BE926A2D062}"/>
                  </a:ext>
                </a:extLst>
              </p:cNvPr>
              <p:cNvSpPr>
                <a:spLocks noChangeArrowheads="1"/>
              </p:cNvSpPr>
              <p:nvPr/>
            </p:nvSpPr>
            <p:spPr bwMode="auto">
              <a:xfrm>
                <a:off x="3132" y="3127"/>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Rectangle 647">
                <a:extLst>
                  <a:ext uri="{FF2B5EF4-FFF2-40B4-BE49-F238E27FC236}">
                    <a16:creationId xmlns:a16="http://schemas.microsoft.com/office/drawing/2014/main" id="{1205ECB8-63CF-4B5B-BAF7-A71C3AEAE9A2}"/>
                  </a:ext>
                </a:extLst>
              </p:cNvPr>
              <p:cNvSpPr>
                <a:spLocks noChangeArrowheads="1"/>
              </p:cNvSpPr>
              <p:nvPr/>
            </p:nvSpPr>
            <p:spPr bwMode="auto">
              <a:xfrm>
                <a:off x="3132" y="3110"/>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Rectangle 648">
                <a:extLst>
                  <a:ext uri="{FF2B5EF4-FFF2-40B4-BE49-F238E27FC236}">
                    <a16:creationId xmlns:a16="http://schemas.microsoft.com/office/drawing/2014/main" id="{50EF9432-58CC-4D45-988A-64E26C2B9CF5}"/>
                  </a:ext>
                </a:extLst>
              </p:cNvPr>
              <p:cNvSpPr>
                <a:spLocks noChangeArrowheads="1"/>
              </p:cNvSpPr>
              <p:nvPr/>
            </p:nvSpPr>
            <p:spPr bwMode="auto">
              <a:xfrm>
                <a:off x="3148" y="3110"/>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Rectangle 649">
                <a:extLst>
                  <a:ext uri="{FF2B5EF4-FFF2-40B4-BE49-F238E27FC236}">
                    <a16:creationId xmlns:a16="http://schemas.microsoft.com/office/drawing/2014/main" id="{D510EBED-8B0F-46C1-A488-4D506002A610}"/>
                  </a:ext>
                </a:extLst>
              </p:cNvPr>
              <p:cNvSpPr>
                <a:spLocks noChangeArrowheads="1"/>
              </p:cNvSpPr>
              <p:nvPr/>
            </p:nvSpPr>
            <p:spPr bwMode="auto">
              <a:xfrm>
                <a:off x="3148" y="3127"/>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Rectangle 650">
                <a:extLst>
                  <a:ext uri="{FF2B5EF4-FFF2-40B4-BE49-F238E27FC236}">
                    <a16:creationId xmlns:a16="http://schemas.microsoft.com/office/drawing/2014/main" id="{FD011F0A-4AFD-4332-B188-D877BF51F305}"/>
                  </a:ext>
                </a:extLst>
              </p:cNvPr>
              <p:cNvSpPr>
                <a:spLocks noChangeArrowheads="1"/>
              </p:cNvSpPr>
              <p:nvPr/>
            </p:nvSpPr>
            <p:spPr bwMode="auto">
              <a:xfrm>
                <a:off x="3609"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Rectangle 651">
                <a:extLst>
                  <a:ext uri="{FF2B5EF4-FFF2-40B4-BE49-F238E27FC236}">
                    <a16:creationId xmlns:a16="http://schemas.microsoft.com/office/drawing/2014/main" id="{CA22D2E8-8239-42A8-A25E-F7F1EFF3715D}"/>
                  </a:ext>
                </a:extLst>
              </p:cNvPr>
              <p:cNvSpPr>
                <a:spLocks noChangeArrowheads="1"/>
              </p:cNvSpPr>
              <p:nvPr/>
            </p:nvSpPr>
            <p:spPr bwMode="auto">
              <a:xfrm>
                <a:off x="3632" y="3110"/>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Rectangle 652">
                <a:extLst>
                  <a:ext uri="{FF2B5EF4-FFF2-40B4-BE49-F238E27FC236}">
                    <a16:creationId xmlns:a16="http://schemas.microsoft.com/office/drawing/2014/main" id="{40E78E93-7905-4718-9C8A-05FF1B164498}"/>
                  </a:ext>
                </a:extLst>
              </p:cNvPr>
              <p:cNvSpPr>
                <a:spLocks noChangeArrowheads="1"/>
              </p:cNvSpPr>
              <p:nvPr/>
            </p:nvSpPr>
            <p:spPr bwMode="auto">
              <a:xfrm>
                <a:off x="3632" y="3114"/>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Rectangle 653">
                <a:extLst>
                  <a:ext uri="{FF2B5EF4-FFF2-40B4-BE49-F238E27FC236}">
                    <a16:creationId xmlns:a16="http://schemas.microsoft.com/office/drawing/2014/main" id="{90BF2FE8-8FF1-4346-8596-CBC81FA70BB7}"/>
                  </a:ext>
                </a:extLst>
              </p:cNvPr>
              <p:cNvSpPr>
                <a:spLocks noChangeArrowheads="1"/>
              </p:cNvSpPr>
              <p:nvPr/>
            </p:nvSpPr>
            <p:spPr bwMode="auto">
              <a:xfrm>
                <a:off x="4310" y="311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654">
                <a:extLst>
                  <a:ext uri="{FF2B5EF4-FFF2-40B4-BE49-F238E27FC236}">
                    <a16:creationId xmlns:a16="http://schemas.microsoft.com/office/drawing/2014/main" id="{25060393-5A53-430A-9A9D-E00C2117D12B}"/>
                  </a:ext>
                </a:extLst>
              </p:cNvPr>
              <p:cNvSpPr>
                <a:spLocks noChangeArrowheads="1"/>
              </p:cNvSpPr>
              <p:nvPr/>
            </p:nvSpPr>
            <p:spPr bwMode="auto">
              <a:xfrm>
                <a:off x="138" y="3127"/>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Rectangle 655">
                <a:extLst>
                  <a:ext uri="{FF2B5EF4-FFF2-40B4-BE49-F238E27FC236}">
                    <a16:creationId xmlns:a16="http://schemas.microsoft.com/office/drawing/2014/main" id="{7385DC1D-6DDC-44AF-B590-D31DEE2D5FF1}"/>
                  </a:ext>
                </a:extLst>
              </p:cNvPr>
              <p:cNvSpPr>
                <a:spLocks noChangeArrowheads="1"/>
              </p:cNvSpPr>
              <p:nvPr/>
            </p:nvSpPr>
            <p:spPr bwMode="auto">
              <a:xfrm>
                <a:off x="1034"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Rectangle 656">
                <a:extLst>
                  <a:ext uri="{FF2B5EF4-FFF2-40B4-BE49-F238E27FC236}">
                    <a16:creationId xmlns:a16="http://schemas.microsoft.com/office/drawing/2014/main" id="{6C8367B5-150F-4F0F-A03E-64AFD4A99674}"/>
                  </a:ext>
                </a:extLst>
              </p:cNvPr>
              <p:cNvSpPr>
                <a:spLocks noChangeArrowheads="1"/>
              </p:cNvSpPr>
              <p:nvPr/>
            </p:nvSpPr>
            <p:spPr bwMode="auto">
              <a:xfrm>
                <a:off x="1879" y="3127"/>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Rectangle 657">
                <a:extLst>
                  <a:ext uri="{FF2B5EF4-FFF2-40B4-BE49-F238E27FC236}">
                    <a16:creationId xmlns:a16="http://schemas.microsoft.com/office/drawing/2014/main" id="{1A77B575-1456-4F1D-AEBB-4FC2C892E0DF}"/>
                  </a:ext>
                </a:extLst>
              </p:cNvPr>
              <p:cNvSpPr>
                <a:spLocks noChangeArrowheads="1"/>
              </p:cNvSpPr>
              <p:nvPr/>
            </p:nvSpPr>
            <p:spPr bwMode="auto">
              <a:xfrm>
                <a:off x="2356"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Rectangle 658">
                <a:extLst>
                  <a:ext uri="{FF2B5EF4-FFF2-40B4-BE49-F238E27FC236}">
                    <a16:creationId xmlns:a16="http://schemas.microsoft.com/office/drawing/2014/main" id="{79823E2D-62E7-40FF-B9EA-CD362831A958}"/>
                  </a:ext>
                </a:extLst>
              </p:cNvPr>
              <p:cNvSpPr>
                <a:spLocks noChangeArrowheads="1"/>
              </p:cNvSpPr>
              <p:nvPr/>
            </p:nvSpPr>
            <p:spPr bwMode="auto">
              <a:xfrm>
                <a:off x="3132" y="312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Rectangle 659">
                <a:extLst>
                  <a:ext uri="{FF2B5EF4-FFF2-40B4-BE49-F238E27FC236}">
                    <a16:creationId xmlns:a16="http://schemas.microsoft.com/office/drawing/2014/main" id="{6B3C71B5-E8AE-48FA-A261-CE87CCE96276}"/>
                  </a:ext>
                </a:extLst>
              </p:cNvPr>
              <p:cNvSpPr>
                <a:spLocks noChangeArrowheads="1"/>
              </p:cNvSpPr>
              <p:nvPr/>
            </p:nvSpPr>
            <p:spPr bwMode="auto">
              <a:xfrm>
                <a:off x="3609"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Rectangle 660">
                <a:extLst>
                  <a:ext uri="{FF2B5EF4-FFF2-40B4-BE49-F238E27FC236}">
                    <a16:creationId xmlns:a16="http://schemas.microsoft.com/office/drawing/2014/main" id="{236452BA-B199-4362-A754-01F532FC9D2E}"/>
                  </a:ext>
                </a:extLst>
              </p:cNvPr>
              <p:cNvSpPr>
                <a:spLocks noChangeArrowheads="1"/>
              </p:cNvSpPr>
              <p:nvPr/>
            </p:nvSpPr>
            <p:spPr bwMode="auto">
              <a:xfrm>
                <a:off x="4310" y="312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Rectangle 661">
                <a:extLst>
                  <a:ext uri="{FF2B5EF4-FFF2-40B4-BE49-F238E27FC236}">
                    <a16:creationId xmlns:a16="http://schemas.microsoft.com/office/drawing/2014/main" id="{01E44E78-D90B-4E34-96A7-C09E25A24CD8}"/>
                  </a:ext>
                </a:extLst>
              </p:cNvPr>
              <p:cNvSpPr>
                <a:spLocks noChangeArrowheads="1"/>
              </p:cNvSpPr>
              <p:nvPr/>
            </p:nvSpPr>
            <p:spPr bwMode="auto">
              <a:xfrm>
                <a:off x="183" y="3466"/>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089" name="Rectangle 662">
                <a:extLst>
                  <a:ext uri="{FF2B5EF4-FFF2-40B4-BE49-F238E27FC236}">
                    <a16:creationId xmlns:a16="http://schemas.microsoft.com/office/drawing/2014/main" id="{751EE9CA-C9B6-440E-8542-DF4FC4875CC0}"/>
                  </a:ext>
                </a:extLst>
              </p:cNvPr>
              <p:cNvSpPr>
                <a:spLocks noChangeArrowheads="1"/>
              </p:cNvSpPr>
              <p:nvPr/>
            </p:nvSpPr>
            <p:spPr bwMode="auto">
              <a:xfrm>
                <a:off x="385" y="346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0" name="Rectangle 663">
                <a:extLst>
                  <a:ext uri="{FF2B5EF4-FFF2-40B4-BE49-F238E27FC236}">
                    <a16:creationId xmlns:a16="http://schemas.microsoft.com/office/drawing/2014/main" id="{A35E8AD9-F9D2-4235-8A65-6ABEAB0A9CE4}"/>
                  </a:ext>
                </a:extLst>
              </p:cNvPr>
              <p:cNvSpPr>
                <a:spLocks noChangeArrowheads="1"/>
              </p:cNvSpPr>
              <p:nvPr/>
            </p:nvSpPr>
            <p:spPr bwMode="auto">
              <a:xfrm>
                <a:off x="183" y="35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1" name="Rectangle 664">
                <a:extLst>
                  <a:ext uri="{FF2B5EF4-FFF2-40B4-BE49-F238E27FC236}">
                    <a16:creationId xmlns:a16="http://schemas.microsoft.com/office/drawing/2014/main" id="{9F58058D-0B85-4D61-9BB0-B631D9DF7454}"/>
                  </a:ext>
                </a:extLst>
              </p:cNvPr>
              <p:cNvSpPr>
                <a:spLocks noChangeArrowheads="1"/>
              </p:cNvSpPr>
              <p:nvPr/>
            </p:nvSpPr>
            <p:spPr bwMode="auto">
              <a:xfrm>
                <a:off x="183" y="360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2" name="Rectangle 665">
                <a:extLst>
                  <a:ext uri="{FF2B5EF4-FFF2-40B4-BE49-F238E27FC236}">
                    <a16:creationId xmlns:a16="http://schemas.microsoft.com/office/drawing/2014/main" id="{E88284A4-E683-470F-94A0-C0BB2E8DF76D}"/>
                  </a:ext>
                </a:extLst>
              </p:cNvPr>
              <p:cNvSpPr>
                <a:spLocks noChangeArrowheads="1"/>
              </p:cNvSpPr>
              <p:nvPr/>
            </p:nvSpPr>
            <p:spPr bwMode="auto">
              <a:xfrm>
                <a:off x="1270"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93" name="Rectangle 666">
                <a:extLst>
                  <a:ext uri="{FF2B5EF4-FFF2-40B4-BE49-F238E27FC236}">
                    <a16:creationId xmlns:a16="http://schemas.microsoft.com/office/drawing/2014/main" id="{81308B5E-BBF0-45C2-81C3-3776B77E358C}"/>
                  </a:ext>
                </a:extLst>
              </p:cNvPr>
              <p:cNvSpPr>
                <a:spLocks noChangeArrowheads="1"/>
              </p:cNvSpPr>
              <p:nvPr/>
            </p:nvSpPr>
            <p:spPr bwMode="auto">
              <a:xfrm>
                <a:off x="1425" y="3431"/>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4" name="Rectangle 667">
                <a:extLst>
                  <a:ext uri="{FF2B5EF4-FFF2-40B4-BE49-F238E27FC236}">
                    <a16:creationId xmlns:a16="http://schemas.microsoft.com/office/drawing/2014/main" id="{49AFA80F-5D60-48CE-B6C7-842CADC2422C}"/>
                  </a:ext>
                </a:extLst>
              </p:cNvPr>
              <p:cNvSpPr>
                <a:spLocks noChangeArrowheads="1"/>
              </p:cNvSpPr>
              <p:nvPr/>
            </p:nvSpPr>
            <p:spPr bwMode="auto">
              <a:xfrm>
                <a:off x="1502"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95" name="Rectangle 668">
                <a:extLst>
                  <a:ext uri="{FF2B5EF4-FFF2-40B4-BE49-F238E27FC236}">
                    <a16:creationId xmlns:a16="http://schemas.microsoft.com/office/drawing/2014/main" id="{E21E52BD-B7B5-4643-B672-B34C4BC26512}"/>
                  </a:ext>
                </a:extLst>
              </p:cNvPr>
              <p:cNvSpPr>
                <a:spLocks noChangeArrowheads="1"/>
              </p:cNvSpPr>
              <p:nvPr/>
            </p:nvSpPr>
            <p:spPr bwMode="auto">
              <a:xfrm>
                <a:off x="1657"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6" name="Rectangle 669">
                <a:extLst>
                  <a:ext uri="{FF2B5EF4-FFF2-40B4-BE49-F238E27FC236}">
                    <a16:creationId xmlns:a16="http://schemas.microsoft.com/office/drawing/2014/main" id="{0417DB6C-277F-4542-954B-6CBF643DDCD0}"/>
                  </a:ext>
                </a:extLst>
              </p:cNvPr>
              <p:cNvSpPr>
                <a:spLocks noChangeArrowheads="1"/>
              </p:cNvSpPr>
              <p:nvPr/>
            </p:nvSpPr>
            <p:spPr bwMode="auto">
              <a:xfrm>
                <a:off x="1270"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97" name="Rectangle 670">
                <a:extLst>
                  <a:ext uri="{FF2B5EF4-FFF2-40B4-BE49-F238E27FC236}">
                    <a16:creationId xmlns:a16="http://schemas.microsoft.com/office/drawing/2014/main" id="{3088F727-06DC-499E-9C4E-D84FD1C9D860}"/>
                  </a:ext>
                </a:extLst>
              </p:cNvPr>
              <p:cNvSpPr>
                <a:spLocks noChangeArrowheads="1"/>
              </p:cNvSpPr>
              <p:nvPr/>
            </p:nvSpPr>
            <p:spPr bwMode="auto">
              <a:xfrm>
                <a:off x="1657"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8" name="Rectangle 671">
                <a:extLst>
                  <a:ext uri="{FF2B5EF4-FFF2-40B4-BE49-F238E27FC236}">
                    <a16:creationId xmlns:a16="http://schemas.microsoft.com/office/drawing/2014/main" id="{3D6B0AAC-D74F-46DA-AC9B-BED51CFFC82C}"/>
                  </a:ext>
                </a:extLst>
              </p:cNvPr>
              <p:cNvSpPr>
                <a:spLocks noChangeArrowheads="1"/>
              </p:cNvSpPr>
              <p:nvPr/>
            </p:nvSpPr>
            <p:spPr bwMode="auto">
              <a:xfrm>
                <a:off x="1270"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99" name="Rectangle 672">
                <a:extLst>
                  <a:ext uri="{FF2B5EF4-FFF2-40B4-BE49-F238E27FC236}">
                    <a16:creationId xmlns:a16="http://schemas.microsoft.com/office/drawing/2014/main" id="{577CD321-8173-4A52-A8A9-4CB924F24379}"/>
                  </a:ext>
                </a:extLst>
              </p:cNvPr>
              <p:cNvSpPr>
                <a:spLocks noChangeArrowheads="1"/>
              </p:cNvSpPr>
              <p:nvPr/>
            </p:nvSpPr>
            <p:spPr bwMode="auto">
              <a:xfrm>
                <a:off x="1657"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0" name="Rectangle 673">
                <a:extLst>
                  <a:ext uri="{FF2B5EF4-FFF2-40B4-BE49-F238E27FC236}">
                    <a16:creationId xmlns:a16="http://schemas.microsoft.com/office/drawing/2014/main" id="{7582FBF6-683A-484C-8241-E76183F1CBE6}"/>
                  </a:ext>
                </a:extLst>
              </p:cNvPr>
              <p:cNvSpPr>
                <a:spLocks noChangeArrowheads="1"/>
              </p:cNvSpPr>
              <p:nvPr/>
            </p:nvSpPr>
            <p:spPr bwMode="auto">
              <a:xfrm>
                <a:off x="1270"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01" name="Rectangle 674">
                <a:extLst>
                  <a:ext uri="{FF2B5EF4-FFF2-40B4-BE49-F238E27FC236}">
                    <a16:creationId xmlns:a16="http://schemas.microsoft.com/office/drawing/2014/main" id="{EDB2080A-E637-4F8D-83D4-57C59A825D1D}"/>
                  </a:ext>
                </a:extLst>
              </p:cNvPr>
              <p:cNvSpPr>
                <a:spLocks noChangeArrowheads="1"/>
              </p:cNvSpPr>
              <p:nvPr/>
            </p:nvSpPr>
            <p:spPr bwMode="auto">
              <a:xfrm>
                <a:off x="1657"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2" name="Rectangle 675">
                <a:extLst>
                  <a:ext uri="{FF2B5EF4-FFF2-40B4-BE49-F238E27FC236}">
                    <a16:creationId xmlns:a16="http://schemas.microsoft.com/office/drawing/2014/main" id="{FAE8BDBC-281E-41A6-A845-699A5A5334B6}"/>
                  </a:ext>
                </a:extLst>
              </p:cNvPr>
              <p:cNvSpPr>
                <a:spLocks noChangeArrowheads="1"/>
              </p:cNvSpPr>
              <p:nvPr/>
            </p:nvSpPr>
            <p:spPr bwMode="auto">
              <a:xfrm>
                <a:off x="1883"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Rectangle 676">
                <a:extLst>
                  <a:ext uri="{FF2B5EF4-FFF2-40B4-BE49-F238E27FC236}">
                    <a16:creationId xmlns:a16="http://schemas.microsoft.com/office/drawing/2014/main" id="{1CC4A5F9-FB63-4457-BABC-FA5568432DEB}"/>
                  </a:ext>
                </a:extLst>
              </p:cNvPr>
              <p:cNvSpPr>
                <a:spLocks noChangeArrowheads="1"/>
              </p:cNvSpPr>
              <p:nvPr/>
            </p:nvSpPr>
            <p:spPr bwMode="auto">
              <a:xfrm>
                <a:off x="2326"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Rectangle 677">
                <a:extLst>
                  <a:ext uri="{FF2B5EF4-FFF2-40B4-BE49-F238E27FC236}">
                    <a16:creationId xmlns:a16="http://schemas.microsoft.com/office/drawing/2014/main" id="{DE537CEA-08AE-4AFD-A909-6D4C81A6F380}"/>
                  </a:ext>
                </a:extLst>
              </p:cNvPr>
              <p:cNvSpPr>
                <a:spLocks noChangeArrowheads="1"/>
              </p:cNvSpPr>
              <p:nvPr/>
            </p:nvSpPr>
            <p:spPr bwMode="auto">
              <a:xfrm>
                <a:off x="1883" y="3500"/>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Rectangle 678">
                <a:extLst>
                  <a:ext uri="{FF2B5EF4-FFF2-40B4-BE49-F238E27FC236}">
                    <a16:creationId xmlns:a16="http://schemas.microsoft.com/office/drawing/2014/main" id="{DE6D575E-A2A9-43D7-8F5C-C70921A0E571}"/>
                  </a:ext>
                </a:extLst>
              </p:cNvPr>
              <p:cNvSpPr>
                <a:spLocks noChangeArrowheads="1"/>
              </p:cNvSpPr>
              <p:nvPr/>
            </p:nvSpPr>
            <p:spPr bwMode="auto">
              <a:xfrm>
                <a:off x="1923" y="3430"/>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679">
                <a:extLst>
                  <a:ext uri="{FF2B5EF4-FFF2-40B4-BE49-F238E27FC236}">
                    <a16:creationId xmlns:a16="http://schemas.microsoft.com/office/drawing/2014/main" id="{D0AE7E82-7957-4390-BF22-AF193E0B18A9}"/>
                  </a:ext>
                </a:extLst>
              </p:cNvPr>
              <p:cNvSpPr>
                <a:spLocks noChangeArrowheads="1"/>
              </p:cNvSpPr>
              <p:nvPr/>
            </p:nvSpPr>
            <p:spPr bwMode="auto">
              <a:xfrm>
                <a:off x="1927"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107" name="Rectangle 680">
                <a:extLst>
                  <a:ext uri="{FF2B5EF4-FFF2-40B4-BE49-F238E27FC236}">
                    <a16:creationId xmlns:a16="http://schemas.microsoft.com/office/drawing/2014/main" id="{897B0950-2FAF-4ED1-91CB-024F4005FAEE}"/>
                  </a:ext>
                </a:extLst>
              </p:cNvPr>
              <p:cNvSpPr>
                <a:spLocks noChangeArrowheads="1"/>
              </p:cNvSpPr>
              <p:nvPr/>
            </p:nvSpPr>
            <p:spPr bwMode="auto">
              <a:xfrm>
                <a:off x="2130"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108" name="Rectangle 681">
                <a:extLst>
                  <a:ext uri="{FF2B5EF4-FFF2-40B4-BE49-F238E27FC236}">
                    <a16:creationId xmlns:a16="http://schemas.microsoft.com/office/drawing/2014/main" id="{24D16334-4AB3-426F-B01A-EB1CB5A57D67}"/>
                  </a:ext>
                </a:extLst>
              </p:cNvPr>
              <p:cNvSpPr>
                <a:spLocks noChangeArrowheads="1"/>
              </p:cNvSpPr>
              <p:nvPr/>
            </p:nvSpPr>
            <p:spPr bwMode="auto">
              <a:xfrm>
                <a:off x="232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9" name="Rectangle 682">
                <a:extLst>
                  <a:ext uri="{FF2B5EF4-FFF2-40B4-BE49-F238E27FC236}">
                    <a16:creationId xmlns:a16="http://schemas.microsoft.com/office/drawing/2014/main" id="{8F00C852-3B90-443C-885C-7E24631E2EDB}"/>
                  </a:ext>
                </a:extLst>
              </p:cNvPr>
              <p:cNvSpPr>
                <a:spLocks noChangeArrowheads="1"/>
              </p:cNvSpPr>
              <p:nvPr/>
            </p:nvSpPr>
            <p:spPr bwMode="auto">
              <a:xfrm>
                <a:off x="2557" y="343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0" name="Rectangle 683">
                <a:extLst>
                  <a:ext uri="{FF2B5EF4-FFF2-40B4-BE49-F238E27FC236}">
                    <a16:creationId xmlns:a16="http://schemas.microsoft.com/office/drawing/2014/main" id="{0FAEECA1-6BFA-4E51-A34B-5900B4B81DF0}"/>
                  </a:ext>
                </a:extLst>
              </p:cNvPr>
              <p:cNvSpPr>
                <a:spLocks noChangeArrowheads="1"/>
              </p:cNvSpPr>
              <p:nvPr/>
            </p:nvSpPr>
            <p:spPr bwMode="auto">
              <a:xfrm>
                <a:off x="294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1" name="Rectangle 684">
                <a:extLst>
                  <a:ext uri="{FF2B5EF4-FFF2-40B4-BE49-F238E27FC236}">
                    <a16:creationId xmlns:a16="http://schemas.microsoft.com/office/drawing/2014/main" id="{A16DFBEB-6454-4400-B475-19747B359406}"/>
                  </a:ext>
                </a:extLst>
              </p:cNvPr>
              <p:cNvSpPr>
                <a:spLocks noChangeArrowheads="1"/>
              </p:cNvSpPr>
              <p:nvPr/>
            </p:nvSpPr>
            <p:spPr bwMode="auto">
              <a:xfrm>
                <a:off x="2557"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2" name="Rectangle 685">
                <a:extLst>
                  <a:ext uri="{FF2B5EF4-FFF2-40B4-BE49-F238E27FC236}">
                    <a16:creationId xmlns:a16="http://schemas.microsoft.com/office/drawing/2014/main" id="{CC6C2E8A-662F-4960-BF19-6F897EB5389F}"/>
                  </a:ext>
                </a:extLst>
              </p:cNvPr>
              <p:cNvSpPr>
                <a:spLocks noChangeArrowheads="1"/>
              </p:cNvSpPr>
              <p:nvPr/>
            </p:nvSpPr>
            <p:spPr bwMode="auto">
              <a:xfrm>
                <a:off x="2944"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3" name="Rectangle 686">
                <a:extLst>
                  <a:ext uri="{FF2B5EF4-FFF2-40B4-BE49-F238E27FC236}">
                    <a16:creationId xmlns:a16="http://schemas.microsoft.com/office/drawing/2014/main" id="{524BA6B8-FA59-4C32-9C0E-BBB076FB6D55}"/>
                  </a:ext>
                </a:extLst>
              </p:cNvPr>
              <p:cNvSpPr>
                <a:spLocks noChangeArrowheads="1"/>
              </p:cNvSpPr>
              <p:nvPr/>
            </p:nvSpPr>
            <p:spPr bwMode="auto">
              <a:xfrm>
                <a:off x="2557"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4" name="Rectangle 687">
                <a:extLst>
                  <a:ext uri="{FF2B5EF4-FFF2-40B4-BE49-F238E27FC236}">
                    <a16:creationId xmlns:a16="http://schemas.microsoft.com/office/drawing/2014/main" id="{CAE10204-0F9E-4A9A-94AA-4611097C178A}"/>
                  </a:ext>
                </a:extLst>
              </p:cNvPr>
              <p:cNvSpPr>
                <a:spLocks noChangeArrowheads="1"/>
              </p:cNvSpPr>
              <p:nvPr/>
            </p:nvSpPr>
            <p:spPr bwMode="auto">
              <a:xfrm>
                <a:off x="2944"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5" name="Rectangle 688">
                <a:extLst>
                  <a:ext uri="{FF2B5EF4-FFF2-40B4-BE49-F238E27FC236}">
                    <a16:creationId xmlns:a16="http://schemas.microsoft.com/office/drawing/2014/main" id="{6A4484A7-18BF-4858-B707-10E435C68661}"/>
                  </a:ext>
                </a:extLst>
              </p:cNvPr>
              <p:cNvSpPr>
                <a:spLocks noChangeArrowheads="1"/>
              </p:cNvSpPr>
              <p:nvPr/>
            </p:nvSpPr>
            <p:spPr bwMode="auto">
              <a:xfrm>
                <a:off x="2557"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6" name="Rectangle 689">
                <a:extLst>
                  <a:ext uri="{FF2B5EF4-FFF2-40B4-BE49-F238E27FC236}">
                    <a16:creationId xmlns:a16="http://schemas.microsoft.com/office/drawing/2014/main" id="{6DC943A9-7617-4BBB-BF6E-37BD05467C7F}"/>
                  </a:ext>
                </a:extLst>
              </p:cNvPr>
              <p:cNvSpPr>
                <a:spLocks noChangeArrowheads="1"/>
              </p:cNvSpPr>
              <p:nvPr/>
            </p:nvSpPr>
            <p:spPr bwMode="auto">
              <a:xfrm>
                <a:off x="2944"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7" name="Rectangle 690">
                <a:extLst>
                  <a:ext uri="{FF2B5EF4-FFF2-40B4-BE49-F238E27FC236}">
                    <a16:creationId xmlns:a16="http://schemas.microsoft.com/office/drawing/2014/main" id="{C6C36052-DB49-4934-9E04-C80C28AD71AE}"/>
                  </a:ext>
                </a:extLst>
              </p:cNvPr>
              <p:cNvSpPr>
                <a:spLocks noChangeArrowheads="1"/>
              </p:cNvSpPr>
              <p:nvPr/>
            </p:nvSpPr>
            <p:spPr bwMode="auto">
              <a:xfrm>
                <a:off x="3135"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Rectangle 691">
                <a:extLst>
                  <a:ext uri="{FF2B5EF4-FFF2-40B4-BE49-F238E27FC236}">
                    <a16:creationId xmlns:a16="http://schemas.microsoft.com/office/drawing/2014/main" id="{66AA147C-B821-4389-A4C9-FDF5525CEFC1}"/>
                  </a:ext>
                </a:extLst>
              </p:cNvPr>
              <p:cNvSpPr>
                <a:spLocks noChangeArrowheads="1"/>
              </p:cNvSpPr>
              <p:nvPr/>
            </p:nvSpPr>
            <p:spPr bwMode="auto">
              <a:xfrm>
                <a:off x="3579"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Rectangle 692">
                <a:extLst>
                  <a:ext uri="{FF2B5EF4-FFF2-40B4-BE49-F238E27FC236}">
                    <a16:creationId xmlns:a16="http://schemas.microsoft.com/office/drawing/2014/main" id="{88C6A004-050C-4B8F-8747-1F8D525CEAE9}"/>
                  </a:ext>
                </a:extLst>
              </p:cNvPr>
              <p:cNvSpPr>
                <a:spLocks noChangeArrowheads="1"/>
              </p:cNvSpPr>
              <p:nvPr/>
            </p:nvSpPr>
            <p:spPr bwMode="auto">
              <a:xfrm>
                <a:off x="3135" y="3500"/>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Rectangle 693">
                <a:extLst>
                  <a:ext uri="{FF2B5EF4-FFF2-40B4-BE49-F238E27FC236}">
                    <a16:creationId xmlns:a16="http://schemas.microsoft.com/office/drawing/2014/main" id="{AB59E6CB-D5E9-4A2D-B816-7E33297F4DF9}"/>
                  </a:ext>
                </a:extLst>
              </p:cNvPr>
              <p:cNvSpPr>
                <a:spLocks noChangeArrowheads="1"/>
              </p:cNvSpPr>
              <p:nvPr/>
            </p:nvSpPr>
            <p:spPr bwMode="auto">
              <a:xfrm>
                <a:off x="3175" y="3430"/>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Rectangle 694">
                <a:extLst>
                  <a:ext uri="{FF2B5EF4-FFF2-40B4-BE49-F238E27FC236}">
                    <a16:creationId xmlns:a16="http://schemas.microsoft.com/office/drawing/2014/main" id="{3B4D23EF-A878-4A9D-B0B5-87C71467E2C5}"/>
                  </a:ext>
                </a:extLst>
              </p:cNvPr>
              <p:cNvSpPr>
                <a:spLocks noChangeArrowheads="1"/>
              </p:cNvSpPr>
              <p:nvPr/>
            </p:nvSpPr>
            <p:spPr bwMode="auto">
              <a:xfrm>
                <a:off x="3179"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122" name="Rectangle 695">
                <a:extLst>
                  <a:ext uri="{FF2B5EF4-FFF2-40B4-BE49-F238E27FC236}">
                    <a16:creationId xmlns:a16="http://schemas.microsoft.com/office/drawing/2014/main" id="{F0D1A004-2535-468A-B41D-06B1FDC6DB70}"/>
                  </a:ext>
                </a:extLst>
              </p:cNvPr>
              <p:cNvSpPr>
                <a:spLocks noChangeArrowheads="1"/>
              </p:cNvSpPr>
              <p:nvPr/>
            </p:nvSpPr>
            <p:spPr bwMode="auto">
              <a:xfrm>
                <a:off x="3382"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123" name="Rectangle 696">
                <a:extLst>
                  <a:ext uri="{FF2B5EF4-FFF2-40B4-BE49-F238E27FC236}">
                    <a16:creationId xmlns:a16="http://schemas.microsoft.com/office/drawing/2014/main" id="{102B196D-31A2-43D4-BBD2-A6D62C8E6F02}"/>
                  </a:ext>
                </a:extLst>
              </p:cNvPr>
              <p:cNvSpPr>
                <a:spLocks noChangeArrowheads="1"/>
              </p:cNvSpPr>
              <p:nvPr/>
            </p:nvSpPr>
            <p:spPr bwMode="auto">
              <a:xfrm>
                <a:off x="357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24" name="Rectangle 697">
                <a:extLst>
                  <a:ext uri="{FF2B5EF4-FFF2-40B4-BE49-F238E27FC236}">
                    <a16:creationId xmlns:a16="http://schemas.microsoft.com/office/drawing/2014/main" id="{77AE262A-189A-4850-8247-B0E04E2D48F7}"/>
                  </a:ext>
                </a:extLst>
              </p:cNvPr>
              <p:cNvSpPr>
                <a:spLocks noChangeArrowheads="1"/>
              </p:cNvSpPr>
              <p:nvPr/>
            </p:nvSpPr>
            <p:spPr bwMode="auto">
              <a:xfrm>
                <a:off x="3633" y="3430"/>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Rectangle 698">
                <a:extLst>
                  <a:ext uri="{FF2B5EF4-FFF2-40B4-BE49-F238E27FC236}">
                    <a16:creationId xmlns:a16="http://schemas.microsoft.com/office/drawing/2014/main" id="{74A1DA9D-B7E3-474B-B6C2-5D707536498F}"/>
                  </a:ext>
                </a:extLst>
              </p:cNvPr>
              <p:cNvSpPr>
                <a:spLocks noChangeArrowheads="1"/>
              </p:cNvSpPr>
              <p:nvPr/>
            </p:nvSpPr>
            <p:spPr bwMode="auto">
              <a:xfrm>
                <a:off x="4270" y="3430"/>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Rectangle 699">
                <a:extLst>
                  <a:ext uri="{FF2B5EF4-FFF2-40B4-BE49-F238E27FC236}">
                    <a16:creationId xmlns:a16="http://schemas.microsoft.com/office/drawing/2014/main" id="{CBD15C7E-1D73-4424-BE90-F45E3775B039}"/>
                  </a:ext>
                </a:extLst>
              </p:cNvPr>
              <p:cNvSpPr>
                <a:spLocks noChangeArrowheads="1"/>
              </p:cNvSpPr>
              <p:nvPr/>
            </p:nvSpPr>
            <p:spPr bwMode="auto">
              <a:xfrm>
                <a:off x="3633" y="3643"/>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Rectangle 700">
                <a:extLst>
                  <a:ext uri="{FF2B5EF4-FFF2-40B4-BE49-F238E27FC236}">
                    <a16:creationId xmlns:a16="http://schemas.microsoft.com/office/drawing/2014/main" id="{9BDB044D-97CC-4112-8EDB-4220D2D40CD6}"/>
                  </a:ext>
                </a:extLst>
              </p:cNvPr>
              <p:cNvSpPr>
                <a:spLocks noChangeArrowheads="1"/>
              </p:cNvSpPr>
              <p:nvPr/>
            </p:nvSpPr>
            <p:spPr bwMode="auto">
              <a:xfrm>
                <a:off x="3662" y="3430"/>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Rectangle 701">
                <a:extLst>
                  <a:ext uri="{FF2B5EF4-FFF2-40B4-BE49-F238E27FC236}">
                    <a16:creationId xmlns:a16="http://schemas.microsoft.com/office/drawing/2014/main" id="{C61E9C15-BA6E-48CB-AB7D-5E6ED029FDBD}"/>
                  </a:ext>
                </a:extLst>
              </p:cNvPr>
              <p:cNvSpPr>
                <a:spLocks noChangeArrowheads="1"/>
              </p:cNvSpPr>
              <p:nvPr/>
            </p:nvSpPr>
            <p:spPr bwMode="auto">
              <a:xfrm>
                <a:off x="366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29" name="Rectangle 702">
                <a:extLst>
                  <a:ext uri="{FF2B5EF4-FFF2-40B4-BE49-F238E27FC236}">
                    <a16:creationId xmlns:a16="http://schemas.microsoft.com/office/drawing/2014/main" id="{C9006505-08A1-4ACC-89C2-E07F44E4F6BC}"/>
                  </a:ext>
                </a:extLst>
              </p:cNvPr>
              <p:cNvSpPr>
                <a:spLocks noChangeArrowheads="1"/>
              </p:cNvSpPr>
              <p:nvPr/>
            </p:nvSpPr>
            <p:spPr bwMode="auto">
              <a:xfrm>
                <a:off x="3662" y="3500"/>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703">
                <a:extLst>
                  <a:ext uri="{FF2B5EF4-FFF2-40B4-BE49-F238E27FC236}">
                    <a16:creationId xmlns:a16="http://schemas.microsoft.com/office/drawing/2014/main" id="{F3114D2B-980E-4770-8DBC-333289306B85}"/>
                  </a:ext>
                </a:extLst>
              </p:cNvPr>
              <p:cNvSpPr>
                <a:spLocks noChangeArrowheads="1"/>
              </p:cNvSpPr>
              <p:nvPr/>
            </p:nvSpPr>
            <p:spPr bwMode="auto">
              <a:xfrm>
                <a:off x="3662"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1" name="Rectangle 704">
                <a:extLst>
                  <a:ext uri="{FF2B5EF4-FFF2-40B4-BE49-F238E27FC236}">
                    <a16:creationId xmlns:a16="http://schemas.microsoft.com/office/drawing/2014/main" id="{B588B0BE-4F63-4B67-BCA8-7D595FD122AC}"/>
                  </a:ext>
                </a:extLst>
              </p:cNvPr>
              <p:cNvSpPr>
                <a:spLocks noChangeArrowheads="1"/>
              </p:cNvSpPr>
              <p:nvPr/>
            </p:nvSpPr>
            <p:spPr bwMode="auto">
              <a:xfrm>
                <a:off x="3662" y="357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Rectangle 705">
                <a:extLst>
                  <a:ext uri="{FF2B5EF4-FFF2-40B4-BE49-F238E27FC236}">
                    <a16:creationId xmlns:a16="http://schemas.microsoft.com/office/drawing/2014/main" id="{03653A0B-CA95-4919-8417-B72729B49C28}"/>
                  </a:ext>
                </a:extLst>
              </p:cNvPr>
              <p:cNvSpPr>
                <a:spLocks noChangeArrowheads="1"/>
              </p:cNvSpPr>
              <p:nvPr/>
            </p:nvSpPr>
            <p:spPr bwMode="auto">
              <a:xfrm>
                <a:off x="3662" y="3573"/>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3" name="Rectangle 706">
                <a:extLst>
                  <a:ext uri="{FF2B5EF4-FFF2-40B4-BE49-F238E27FC236}">
                    <a16:creationId xmlns:a16="http://schemas.microsoft.com/office/drawing/2014/main" id="{B80D0106-15F9-4DED-854F-23114285627F}"/>
                  </a:ext>
                </a:extLst>
              </p:cNvPr>
              <p:cNvSpPr>
                <a:spLocks noChangeArrowheads="1"/>
              </p:cNvSpPr>
              <p:nvPr/>
            </p:nvSpPr>
            <p:spPr bwMode="auto">
              <a:xfrm>
                <a:off x="3694" y="3573"/>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34" name="Rectangle 707">
                <a:extLst>
                  <a:ext uri="{FF2B5EF4-FFF2-40B4-BE49-F238E27FC236}">
                    <a16:creationId xmlns:a16="http://schemas.microsoft.com/office/drawing/2014/main" id="{F66C3B6E-A06D-493A-A842-74CE389E588C}"/>
                  </a:ext>
                </a:extLst>
              </p:cNvPr>
              <p:cNvSpPr>
                <a:spLocks noChangeArrowheads="1"/>
              </p:cNvSpPr>
              <p:nvPr/>
            </p:nvSpPr>
            <p:spPr bwMode="auto">
              <a:xfrm>
                <a:off x="3728"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5" name="Rectangle 708">
                <a:extLst>
                  <a:ext uri="{FF2B5EF4-FFF2-40B4-BE49-F238E27FC236}">
                    <a16:creationId xmlns:a16="http://schemas.microsoft.com/office/drawing/2014/main" id="{9374E503-BD1B-4464-AEAB-299A38F56460}"/>
                  </a:ext>
                </a:extLst>
              </p:cNvPr>
              <p:cNvSpPr>
                <a:spLocks noChangeArrowheads="1"/>
              </p:cNvSpPr>
              <p:nvPr/>
            </p:nvSpPr>
            <p:spPr bwMode="auto">
              <a:xfrm>
                <a:off x="138" y="3412"/>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Rectangle 709">
                <a:extLst>
                  <a:ext uri="{FF2B5EF4-FFF2-40B4-BE49-F238E27FC236}">
                    <a16:creationId xmlns:a16="http://schemas.microsoft.com/office/drawing/2014/main" id="{2CA07D0B-F395-474F-A6ED-9CFC6E4A319F}"/>
                  </a:ext>
                </a:extLst>
              </p:cNvPr>
              <p:cNvSpPr>
                <a:spLocks noChangeArrowheads="1"/>
              </p:cNvSpPr>
              <p:nvPr/>
            </p:nvSpPr>
            <p:spPr bwMode="auto">
              <a:xfrm>
                <a:off x="145" y="3412"/>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Rectangle 710">
                <a:extLst>
                  <a:ext uri="{FF2B5EF4-FFF2-40B4-BE49-F238E27FC236}">
                    <a16:creationId xmlns:a16="http://schemas.microsoft.com/office/drawing/2014/main" id="{CDB4272D-D696-4E9A-A187-6AF5EEC3BF15}"/>
                  </a:ext>
                </a:extLst>
              </p:cNvPr>
              <p:cNvSpPr>
                <a:spLocks noChangeArrowheads="1"/>
              </p:cNvSpPr>
              <p:nvPr/>
            </p:nvSpPr>
            <p:spPr bwMode="auto">
              <a:xfrm>
                <a:off x="1034"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Rectangle 711">
                <a:extLst>
                  <a:ext uri="{FF2B5EF4-FFF2-40B4-BE49-F238E27FC236}">
                    <a16:creationId xmlns:a16="http://schemas.microsoft.com/office/drawing/2014/main" id="{7C598B30-E4C7-4ECA-80A2-AEC97DA8214A}"/>
                  </a:ext>
                </a:extLst>
              </p:cNvPr>
              <p:cNvSpPr>
                <a:spLocks noChangeArrowheads="1"/>
              </p:cNvSpPr>
              <p:nvPr/>
            </p:nvSpPr>
            <p:spPr bwMode="auto">
              <a:xfrm>
                <a:off x="1057" y="3412"/>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Rectangle 712">
                <a:extLst>
                  <a:ext uri="{FF2B5EF4-FFF2-40B4-BE49-F238E27FC236}">
                    <a16:creationId xmlns:a16="http://schemas.microsoft.com/office/drawing/2014/main" id="{3F14113D-7B82-42D0-886D-F8062449416B}"/>
                  </a:ext>
                </a:extLst>
              </p:cNvPr>
              <p:cNvSpPr>
                <a:spLocks noChangeArrowheads="1"/>
              </p:cNvSpPr>
              <p:nvPr/>
            </p:nvSpPr>
            <p:spPr bwMode="auto">
              <a:xfrm>
                <a:off x="1883"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713">
                <a:extLst>
                  <a:ext uri="{FF2B5EF4-FFF2-40B4-BE49-F238E27FC236}">
                    <a16:creationId xmlns:a16="http://schemas.microsoft.com/office/drawing/2014/main" id="{0DE67525-CDEF-4F65-BAA9-6D5C602F0A38}"/>
                  </a:ext>
                </a:extLst>
              </p:cNvPr>
              <p:cNvSpPr>
                <a:spLocks noChangeArrowheads="1"/>
              </p:cNvSpPr>
              <p:nvPr/>
            </p:nvSpPr>
            <p:spPr bwMode="auto">
              <a:xfrm>
                <a:off x="1879" y="342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714">
                <a:extLst>
                  <a:ext uri="{FF2B5EF4-FFF2-40B4-BE49-F238E27FC236}">
                    <a16:creationId xmlns:a16="http://schemas.microsoft.com/office/drawing/2014/main" id="{D38F975A-0E8F-4815-BCC9-BE7005493B40}"/>
                  </a:ext>
                </a:extLst>
              </p:cNvPr>
              <p:cNvSpPr>
                <a:spLocks noChangeArrowheads="1"/>
              </p:cNvSpPr>
              <p:nvPr/>
            </p:nvSpPr>
            <p:spPr bwMode="auto">
              <a:xfrm>
                <a:off x="1879" y="3412"/>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715">
                <a:extLst>
                  <a:ext uri="{FF2B5EF4-FFF2-40B4-BE49-F238E27FC236}">
                    <a16:creationId xmlns:a16="http://schemas.microsoft.com/office/drawing/2014/main" id="{86F133AB-96E6-425A-B452-937B78740FD3}"/>
                  </a:ext>
                </a:extLst>
              </p:cNvPr>
              <p:cNvSpPr>
                <a:spLocks noChangeArrowheads="1"/>
              </p:cNvSpPr>
              <p:nvPr/>
            </p:nvSpPr>
            <p:spPr bwMode="auto">
              <a:xfrm>
                <a:off x="1896" y="3412"/>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Rectangle 716">
                <a:extLst>
                  <a:ext uri="{FF2B5EF4-FFF2-40B4-BE49-F238E27FC236}">
                    <a16:creationId xmlns:a16="http://schemas.microsoft.com/office/drawing/2014/main" id="{45F2AB84-E0AE-4086-90C0-8A956AF69DDA}"/>
                  </a:ext>
                </a:extLst>
              </p:cNvPr>
              <p:cNvSpPr>
                <a:spLocks noChangeArrowheads="1"/>
              </p:cNvSpPr>
              <p:nvPr/>
            </p:nvSpPr>
            <p:spPr bwMode="auto">
              <a:xfrm>
                <a:off x="1896" y="3429"/>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Rectangle 717">
                <a:extLst>
                  <a:ext uri="{FF2B5EF4-FFF2-40B4-BE49-F238E27FC236}">
                    <a16:creationId xmlns:a16="http://schemas.microsoft.com/office/drawing/2014/main" id="{568AE21C-D986-4CD8-A398-74D78D14FD48}"/>
                  </a:ext>
                </a:extLst>
              </p:cNvPr>
              <p:cNvSpPr>
                <a:spLocks noChangeArrowheads="1"/>
              </p:cNvSpPr>
              <p:nvPr/>
            </p:nvSpPr>
            <p:spPr bwMode="auto">
              <a:xfrm>
                <a:off x="2356"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Rectangle 718">
                <a:extLst>
                  <a:ext uri="{FF2B5EF4-FFF2-40B4-BE49-F238E27FC236}">
                    <a16:creationId xmlns:a16="http://schemas.microsoft.com/office/drawing/2014/main" id="{68C09881-F8C4-45E4-AD1D-E9789212C6D8}"/>
                  </a:ext>
                </a:extLst>
              </p:cNvPr>
              <p:cNvSpPr>
                <a:spLocks noChangeArrowheads="1"/>
              </p:cNvSpPr>
              <p:nvPr/>
            </p:nvSpPr>
            <p:spPr bwMode="auto">
              <a:xfrm>
                <a:off x="2379" y="3412"/>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Rectangle 719">
                <a:extLst>
                  <a:ext uri="{FF2B5EF4-FFF2-40B4-BE49-F238E27FC236}">
                    <a16:creationId xmlns:a16="http://schemas.microsoft.com/office/drawing/2014/main" id="{CFC5ABC9-236A-44B5-B3D5-C0E39D715531}"/>
                  </a:ext>
                </a:extLst>
              </p:cNvPr>
              <p:cNvSpPr>
                <a:spLocks noChangeArrowheads="1"/>
              </p:cNvSpPr>
              <p:nvPr/>
            </p:nvSpPr>
            <p:spPr bwMode="auto">
              <a:xfrm>
                <a:off x="3135"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Rectangle 720">
                <a:extLst>
                  <a:ext uri="{FF2B5EF4-FFF2-40B4-BE49-F238E27FC236}">
                    <a16:creationId xmlns:a16="http://schemas.microsoft.com/office/drawing/2014/main" id="{6397CEC1-9EAC-4426-819D-3C3BD4D1AA5C}"/>
                  </a:ext>
                </a:extLst>
              </p:cNvPr>
              <p:cNvSpPr>
                <a:spLocks noChangeArrowheads="1"/>
              </p:cNvSpPr>
              <p:nvPr/>
            </p:nvSpPr>
            <p:spPr bwMode="auto">
              <a:xfrm>
                <a:off x="3132" y="342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Rectangle 721">
                <a:extLst>
                  <a:ext uri="{FF2B5EF4-FFF2-40B4-BE49-F238E27FC236}">
                    <a16:creationId xmlns:a16="http://schemas.microsoft.com/office/drawing/2014/main" id="{36EFD8D9-293C-445A-AABE-F9F86776FAA8}"/>
                  </a:ext>
                </a:extLst>
              </p:cNvPr>
              <p:cNvSpPr>
                <a:spLocks noChangeArrowheads="1"/>
              </p:cNvSpPr>
              <p:nvPr/>
            </p:nvSpPr>
            <p:spPr bwMode="auto">
              <a:xfrm>
                <a:off x="3132" y="3412"/>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Rectangle 722">
                <a:extLst>
                  <a:ext uri="{FF2B5EF4-FFF2-40B4-BE49-F238E27FC236}">
                    <a16:creationId xmlns:a16="http://schemas.microsoft.com/office/drawing/2014/main" id="{FB52DECB-2D90-41D6-B6A5-B24C237E4EAF}"/>
                  </a:ext>
                </a:extLst>
              </p:cNvPr>
              <p:cNvSpPr>
                <a:spLocks noChangeArrowheads="1"/>
              </p:cNvSpPr>
              <p:nvPr/>
            </p:nvSpPr>
            <p:spPr bwMode="auto">
              <a:xfrm>
                <a:off x="3148" y="3412"/>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Rectangle 723">
                <a:extLst>
                  <a:ext uri="{FF2B5EF4-FFF2-40B4-BE49-F238E27FC236}">
                    <a16:creationId xmlns:a16="http://schemas.microsoft.com/office/drawing/2014/main" id="{D860C04B-033A-4130-B663-FAB03A9D6CCD}"/>
                  </a:ext>
                </a:extLst>
              </p:cNvPr>
              <p:cNvSpPr>
                <a:spLocks noChangeArrowheads="1"/>
              </p:cNvSpPr>
              <p:nvPr/>
            </p:nvSpPr>
            <p:spPr bwMode="auto">
              <a:xfrm>
                <a:off x="3148" y="3429"/>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Rectangle 724">
                <a:extLst>
                  <a:ext uri="{FF2B5EF4-FFF2-40B4-BE49-F238E27FC236}">
                    <a16:creationId xmlns:a16="http://schemas.microsoft.com/office/drawing/2014/main" id="{26AC9422-8EA1-4359-B932-4C9FEFD63041}"/>
                  </a:ext>
                </a:extLst>
              </p:cNvPr>
              <p:cNvSpPr>
                <a:spLocks noChangeArrowheads="1"/>
              </p:cNvSpPr>
              <p:nvPr/>
            </p:nvSpPr>
            <p:spPr bwMode="auto">
              <a:xfrm>
                <a:off x="3609"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725">
                <a:extLst>
                  <a:ext uri="{FF2B5EF4-FFF2-40B4-BE49-F238E27FC236}">
                    <a16:creationId xmlns:a16="http://schemas.microsoft.com/office/drawing/2014/main" id="{7BD8A9C7-5AC8-4112-8D82-18E561352D05}"/>
                  </a:ext>
                </a:extLst>
              </p:cNvPr>
              <p:cNvSpPr>
                <a:spLocks noChangeArrowheads="1"/>
              </p:cNvSpPr>
              <p:nvPr/>
            </p:nvSpPr>
            <p:spPr bwMode="auto">
              <a:xfrm>
                <a:off x="3632" y="341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726">
                <a:extLst>
                  <a:ext uri="{FF2B5EF4-FFF2-40B4-BE49-F238E27FC236}">
                    <a16:creationId xmlns:a16="http://schemas.microsoft.com/office/drawing/2014/main" id="{71FBAB1B-7C06-41D3-B5BA-35A7207EEF65}"/>
                  </a:ext>
                </a:extLst>
              </p:cNvPr>
              <p:cNvSpPr>
                <a:spLocks noChangeArrowheads="1"/>
              </p:cNvSpPr>
              <p:nvPr/>
            </p:nvSpPr>
            <p:spPr bwMode="auto">
              <a:xfrm>
                <a:off x="3632" y="3416"/>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Rectangle 727">
                <a:extLst>
                  <a:ext uri="{FF2B5EF4-FFF2-40B4-BE49-F238E27FC236}">
                    <a16:creationId xmlns:a16="http://schemas.microsoft.com/office/drawing/2014/main" id="{1E3321D7-0482-4F79-A102-4BE7441FD450}"/>
                  </a:ext>
                </a:extLst>
              </p:cNvPr>
              <p:cNvSpPr>
                <a:spLocks noChangeArrowheads="1"/>
              </p:cNvSpPr>
              <p:nvPr/>
            </p:nvSpPr>
            <p:spPr bwMode="auto">
              <a:xfrm>
                <a:off x="4310" y="3412"/>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Rectangle 728">
                <a:extLst>
                  <a:ext uri="{FF2B5EF4-FFF2-40B4-BE49-F238E27FC236}">
                    <a16:creationId xmlns:a16="http://schemas.microsoft.com/office/drawing/2014/main" id="{7CEB8F37-C1F9-4460-B396-1DF0B7F78150}"/>
                  </a:ext>
                </a:extLst>
              </p:cNvPr>
              <p:cNvSpPr>
                <a:spLocks noChangeArrowheads="1"/>
              </p:cNvSpPr>
              <p:nvPr/>
            </p:nvSpPr>
            <p:spPr bwMode="auto">
              <a:xfrm>
                <a:off x="138" y="3430"/>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Rectangle 729">
                <a:extLst>
                  <a:ext uri="{FF2B5EF4-FFF2-40B4-BE49-F238E27FC236}">
                    <a16:creationId xmlns:a16="http://schemas.microsoft.com/office/drawing/2014/main" id="{0DC30429-606F-4FD8-A9A7-3AE0BA5A3636}"/>
                  </a:ext>
                </a:extLst>
              </p:cNvPr>
              <p:cNvSpPr>
                <a:spLocks noChangeArrowheads="1"/>
              </p:cNvSpPr>
              <p:nvPr/>
            </p:nvSpPr>
            <p:spPr bwMode="auto">
              <a:xfrm>
                <a:off x="1034"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Rectangle 730">
                <a:extLst>
                  <a:ext uri="{FF2B5EF4-FFF2-40B4-BE49-F238E27FC236}">
                    <a16:creationId xmlns:a16="http://schemas.microsoft.com/office/drawing/2014/main" id="{37E9063E-B3A8-4312-9293-F85225A001EC}"/>
                  </a:ext>
                </a:extLst>
              </p:cNvPr>
              <p:cNvSpPr>
                <a:spLocks noChangeArrowheads="1"/>
              </p:cNvSpPr>
              <p:nvPr/>
            </p:nvSpPr>
            <p:spPr bwMode="auto">
              <a:xfrm>
                <a:off x="1879" y="3430"/>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Rectangle 731">
                <a:extLst>
                  <a:ext uri="{FF2B5EF4-FFF2-40B4-BE49-F238E27FC236}">
                    <a16:creationId xmlns:a16="http://schemas.microsoft.com/office/drawing/2014/main" id="{AE56FABE-F0E6-4643-8421-BEBA61C6F5C1}"/>
                  </a:ext>
                </a:extLst>
              </p:cNvPr>
              <p:cNvSpPr>
                <a:spLocks noChangeArrowheads="1"/>
              </p:cNvSpPr>
              <p:nvPr/>
            </p:nvSpPr>
            <p:spPr bwMode="auto">
              <a:xfrm>
                <a:off x="2356"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Rectangle 732">
                <a:extLst>
                  <a:ext uri="{FF2B5EF4-FFF2-40B4-BE49-F238E27FC236}">
                    <a16:creationId xmlns:a16="http://schemas.microsoft.com/office/drawing/2014/main" id="{891677A9-C61F-43A9-891B-207F087CCBED}"/>
                  </a:ext>
                </a:extLst>
              </p:cNvPr>
              <p:cNvSpPr>
                <a:spLocks noChangeArrowheads="1"/>
              </p:cNvSpPr>
              <p:nvPr/>
            </p:nvSpPr>
            <p:spPr bwMode="auto">
              <a:xfrm>
                <a:off x="3132" y="3430"/>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Rectangle 733">
                <a:extLst>
                  <a:ext uri="{FF2B5EF4-FFF2-40B4-BE49-F238E27FC236}">
                    <a16:creationId xmlns:a16="http://schemas.microsoft.com/office/drawing/2014/main" id="{9CD7E99C-9DC1-45C3-9A1D-8F2D0175A122}"/>
                  </a:ext>
                </a:extLst>
              </p:cNvPr>
              <p:cNvSpPr>
                <a:spLocks noChangeArrowheads="1"/>
              </p:cNvSpPr>
              <p:nvPr/>
            </p:nvSpPr>
            <p:spPr bwMode="auto">
              <a:xfrm>
                <a:off x="3609"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Rectangle 734">
                <a:extLst>
                  <a:ext uri="{FF2B5EF4-FFF2-40B4-BE49-F238E27FC236}">
                    <a16:creationId xmlns:a16="http://schemas.microsoft.com/office/drawing/2014/main" id="{9436BDFD-D1B3-4363-84B4-3A1264C531C4}"/>
                  </a:ext>
                </a:extLst>
              </p:cNvPr>
              <p:cNvSpPr>
                <a:spLocks noChangeArrowheads="1"/>
              </p:cNvSpPr>
              <p:nvPr/>
            </p:nvSpPr>
            <p:spPr bwMode="auto">
              <a:xfrm>
                <a:off x="4310" y="3430"/>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Rectangle 735">
                <a:extLst>
                  <a:ext uri="{FF2B5EF4-FFF2-40B4-BE49-F238E27FC236}">
                    <a16:creationId xmlns:a16="http://schemas.microsoft.com/office/drawing/2014/main" id="{9C404375-0742-4856-B834-99493C90B61E}"/>
                  </a:ext>
                </a:extLst>
              </p:cNvPr>
              <p:cNvSpPr>
                <a:spLocks noChangeArrowheads="1"/>
              </p:cNvSpPr>
              <p:nvPr/>
            </p:nvSpPr>
            <p:spPr bwMode="auto">
              <a:xfrm>
                <a:off x="143" y="3731"/>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Rectangle 736">
                <a:extLst>
                  <a:ext uri="{FF2B5EF4-FFF2-40B4-BE49-F238E27FC236}">
                    <a16:creationId xmlns:a16="http://schemas.microsoft.com/office/drawing/2014/main" id="{7331EED0-E024-4BD3-B9BA-260D0594A396}"/>
                  </a:ext>
                </a:extLst>
              </p:cNvPr>
              <p:cNvSpPr>
                <a:spLocks noChangeArrowheads="1"/>
              </p:cNvSpPr>
              <p:nvPr/>
            </p:nvSpPr>
            <p:spPr bwMode="auto">
              <a:xfrm>
                <a:off x="1004" y="3731"/>
                <a:ext cx="38"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Rectangle 737">
                <a:extLst>
                  <a:ext uri="{FF2B5EF4-FFF2-40B4-BE49-F238E27FC236}">
                    <a16:creationId xmlns:a16="http://schemas.microsoft.com/office/drawing/2014/main" id="{B7C95F71-DA55-4553-8D97-2B1DE061E6A5}"/>
                  </a:ext>
                </a:extLst>
              </p:cNvPr>
              <p:cNvSpPr>
                <a:spLocks noChangeArrowheads="1"/>
              </p:cNvSpPr>
              <p:nvPr/>
            </p:nvSpPr>
            <p:spPr bwMode="auto">
              <a:xfrm>
                <a:off x="143" y="3945"/>
                <a:ext cx="899" cy="3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Rectangle 738">
                <a:extLst>
                  <a:ext uri="{FF2B5EF4-FFF2-40B4-BE49-F238E27FC236}">
                    <a16:creationId xmlns:a16="http://schemas.microsoft.com/office/drawing/2014/main" id="{953AB678-5586-4D51-8954-41007AE12CA0}"/>
                  </a:ext>
                </a:extLst>
              </p:cNvPr>
              <p:cNvSpPr>
                <a:spLocks noChangeArrowheads="1"/>
              </p:cNvSpPr>
              <p:nvPr/>
            </p:nvSpPr>
            <p:spPr bwMode="auto">
              <a:xfrm>
                <a:off x="183" y="3731"/>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Rectangle 739">
                <a:extLst>
                  <a:ext uri="{FF2B5EF4-FFF2-40B4-BE49-F238E27FC236}">
                    <a16:creationId xmlns:a16="http://schemas.microsoft.com/office/drawing/2014/main" id="{F911C974-5DE6-49CB-BE26-4EB323B6F625}"/>
                  </a:ext>
                </a:extLst>
              </p:cNvPr>
              <p:cNvSpPr>
                <a:spLocks noChangeArrowheads="1"/>
              </p:cNvSpPr>
              <p:nvPr/>
            </p:nvSpPr>
            <p:spPr bwMode="auto">
              <a:xfrm>
                <a:off x="402" y="3732"/>
                <a:ext cx="4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 DE</a:t>
                </a:r>
                <a:endParaRPr kumimoji="0" lang="en-US" altLang="en-US" sz="1800" b="0" i="0" u="none" strike="noStrike" cap="none" normalizeH="0" baseline="0">
                  <a:ln>
                    <a:noFill/>
                  </a:ln>
                  <a:solidFill>
                    <a:schemeClr val="tx1"/>
                  </a:solidFill>
                  <a:effectLst/>
                </a:endParaRPr>
              </a:p>
            </p:txBody>
          </p:sp>
          <p:sp>
            <p:nvSpPr>
              <p:cNvPr id="1167" name="Rectangle 740">
                <a:extLst>
                  <a:ext uri="{FF2B5EF4-FFF2-40B4-BE49-F238E27FC236}">
                    <a16:creationId xmlns:a16="http://schemas.microsoft.com/office/drawing/2014/main" id="{CE462653-9A86-4746-8133-B84AED8A7C9A}"/>
                  </a:ext>
                </a:extLst>
              </p:cNvPr>
              <p:cNvSpPr>
                <a:spLocks noChangeArrowheads="1"/>
              </p:cNvSpPr>
              <p:nvPr/>
            </p:nvSpPr>
            <p:spPr bwMode="auto">
              <a:xfrm>
                <a:off x="785"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68" name="Rectangle 741">
                <a:extLst>
                  <a:ext uri="{FF2B5EF4-FFF2-40B4-BE49-F238E27FC236}">
                    <a16:creationId xmlns:a16="http://schemas.microsoft.com/office/drawing/2014/main" id="{8DAB787E-1914-425D-9617-3BDB659D3B58}"/>
                  </a:ext>
                </a:extLst>
              </p:cNvPr>
              <p:cNvSpPr>
                <a:spLocks noChangeArrowheads="1"/>
              </p:cNvSpPr>
              <p:nvPr/>
            </p:nvSpPr>
            <p:spPr bwMode="auto">
              <a:xfrm>
                <a:off x="183" y="3803"/>
                <a:ext cx="821"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742">
                <a:extLst>
                  <a:ext uri="{FF2B5EF4-FFF2-40B4-BE49-F238E27FC236}">
                    <a16:creationId xmlns:a16="http://schemas.microsoft.com/office/drawing/2014/main" id="{0AFEA575-D4CA-46D8-BF14-2580BD5C25BC}"/>
                  </a:ext>
                </a:extLst>
              </p:cNvPr>
              <p:cNvSpPr>
                <a:spLocks noChangeArrowheads="1"/>
              </p:cNvSpPr>
              <p:nvPr/>
            </p:nvSpPr>
            <p:spPr bwMode="auto">
              <a:xfrm>
                <a:off x="183"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0" name="Rectangle 743">
                <a:extLst>
                  <a:ext uri="{FF2B5EF4-FFF2-40B4-BE49-F238E27FC236}">
                    <a16:creationId xmlns:a16="http://schemas.microsoft.com/office/drawing/2014/main" id="{E7F7A661-A9F8-4165-A5B6-B9F8DBCDDA9D}"/>
                  </a:ext>
                </a:extLst>
              </p:cNvPr>
              <p:cNvSpPr>
                <a:spLocks noChangeArrowheads="1"/>
              </p:cNvSpPr>
              <p:nvPr/>
            </p:nvSpPr>
            <p:spPr bwMode="auto">
              <a:xfrm>
                <a:off x="199" y="3804"/>
                <a:ext cx="4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FA</a:t>
                </a:r>
                <a:endParaRPr kumimoji="0" lang="en-US" altLang="en-US" sz="1800" b="0" i="0" u="none" strike="noStrike" cap="none" normalizeH="0" baseline="0">
                  <a:ln>
                    <a:noFill/>
                  </a:ln>
                  <a:solidFill>
                    <a:schemeClr val="tx1"/>
                  </a:solidFill>
                  <a:effectLst/>
                </a:endParaRPr>
              </a:p>
            </p:txBody>
          </p:sp>
          <p:sp>
            <p:nvSpPr>
              <p:cNvPr id="1171" name="Rectangle 744">
                <a:extLst>
                  <a:ext uri="{FF2B5EF4-FFF2-40B4-BE49-F238E27FC236}">
                    <a16:creationId xmlns:a16="http://schemas.microsoft.com/office/drawing/2014/main" id="{0C34CF9C-CF68-4A93-81E3-34DF264C23BD}"/>
                  </a:ext>
                </a:extLst>
              </p:cNvPr>
              <p:cNvSpPr>
                <a:spLocks noChangeArrowheads="1"/>
              </p:cNvSpPr>
              <p:nvPr/>
            </p:nvSpPr>
            <p:spPr bwMode="auto">
              <a:xfrm>
                <a:off x="606" y="3804"/>
                <a:ext cx="3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CULTATIF </a:t>
                </a:r>
                <a:endParaRPr kumimoji="0" lang="en-US" altLang="en-US" sz="1800" b="0" i="0" u="none" strike="noStrike" cap="none" normalizeH="0" baseline="0">
                  <a:ln>
                    <a:noFill/>
                  </a:ln>
                  <a:solidFill>
                    <a:schemeClr val="tx1"/>
                  </a:solidFill>
                  <a:effectLst/>
                </a:endParaRPr>
              </a:p>
            </p:txBody>
          </p:sp>
          <p:sp>
            <p:nvSpPr>
              <p:cNvPr id="1172" name="Rectangle 745">
                <a:extLst>
                  <a:ext uri="{FF2B5EF4-FFF2-40B4-BE49-F238E27FC236}">
                    <a16:creationId xmlns:a16="http://schemas.microsoft.com/office/drawing/2014/main" id="{6B9F15DF-8DB7-4B6B-8A8E-F43E0F197D0D}"/>
                  </a:ext>
                </a:extLst>
              </p:cNvPr>
              <p:cNvSpPr>
                <a:spLocks noChangeArrowheads="1"/>
              </p:cNvSpPr>
              <p:nvPr/>
            </p:nvSpPr>
            <p:spPr bwMode="auto">
              <a:xfrm>
                <a:off x="183" y="3873"/>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Rectangle 746">
                <a:extLst>
                  <a:ext uri="{FF2B5EF4-FFF2-40B4-BE49-F238E27FC236}">
                    <a16:creationId xmlns:a16="http://schemas.microsoft.com/office/drawing/2014/main" id="{836C0041-5192-4B9C-AB53-7BEF006A8031}"/>
                  </a:ext>
                </a:extLst>
              </p:cNvPr>
              <p:cNvSpPr>
                <a:spLocks noChangeArrowheads="1"/>
              </p:cNvSpPr>
              <p:nvPr/>
            </p:nvSpPr>
            <p:spPr bwMode="auto">
              <a:xfrm>
                <a:off x="183" y="3874"/>
                <a:ext cx="3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(colonnes de </a:t>
                </a:r>
                <a:endParaRPr kumimoji="0" lang="en-US" altLang="en-US" sz="1800" b="0" i="0" u="none" strike="noStrike" cap="none" normalizeH="0" baseline="0">
                  <a:ln>
                    <a:noFill/>
                  </a:ln>
                  <a:solidFill>
                    <a:schemeClr val="tx1"/>
                  </a:solidFill>
                  <a:effectLst/>
                </a:endParaRPr>
              </a:p>
            </p:txBody>
          </p:sp>
          <p:sp>
            <p:nvSpPr>
              <p:cNvPr id="1174" name="Rectangle 747">
                <a:extLst>
                  <a:ext uri="{FF2B5EF4-FFF2-40B4-BE49-F238E27FC236}">
                    <a16:creationId xmlns:a16="http://schemas.microsoft.com/office/drawing/2014/main" id="{7A9CF77C-4099-46E1-8FE1-F1D183AA51CE}"/>
                  </a:ext>
                </a:extLst>
              </p:cNvPr>
              <p:cNvSpPr>
                <a:spLocks noChangeArrowheads="1"/>
              </p:cNvSpPr>
              <p:nvPr/>
            </p:nvSpPr>
            <p:spPr bwMode="auto">
              <a:xfrm>
                <a:off x="514" y="3874"/>
                <a:ext cx="21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1175" name="Rectangle 748">
                <a:extLst>
                  <a:ext uri="{FF2B5EF4-FFF2-40B4-BE49-F238E27FC236}">
                    <a16:creationId xmlns:a16="http://schemas.microsoft.com/office/drawing/2014/main" id="{76012CA3-D1FA-4466-A90C-E08470752503}"/>
                  </a:ext>
                </a:extLst>
              </p:cNvPr>
              <p:cNvSpPr>
                <a:spLocks noChangeArrowheads="1"/>
              </p:cNvSpPr>
              <p:nvPr/>
            </p:nvSpPr>
            <p:spPr bwMode="auto">
              <a:xfrm>
                <a:off x="723" y="3874"/>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76" name="Rectangle 749">
                <a:extLst>
                  <a:ext uri="{FF2B5EF4-FFF2-40B4-BE49-F238E27FC236}">
                    <a16:creationId xmlns:a16="http://schemas.microsoft.com/office/drawing/2014/main" id="{F8BA987B-1E20-4460-870E-61A67104EA6A}"/>
                  </a:ext>
                </a:extLst>
              </p:cNvPr>
              <p:cNvSpPr>
                <a:spLocks noChangeArrowheads="1"/>
              </p:cNvSpPr>
              <p:nvPr/>
            </p:nvSpPr>
            <p:spPr bwMode="auto">
              <a:xfrm>
                <a:off x="744" y="38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7" name="Rectangle 750">
                <a:extLst>
                  <a:ext uri="{FF2B5EF4-FFF2-40B4-BE49-F238E27FC236}">
                    <a16:creationId xmlns:a16="http://schemas.microsoft.com/office/drawing/2014/main" id="{156CE073-C390-44C9-A7CB-E5E47C40D6A1}"/>
                  </a:ext>
                </a:extLst>
              </p:cNvPr>
              <p:cNvSpPr>
                <a:spLocks noChangeArrowheads="1"/>
              </p:cNvSpPr>
              <p:nvPr/>
            </p:nvSpPr>
            <p:spPr bwMode="auto">
              <a:xfrm>
                <a:off x="1088"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8" name="Rectangle 751">
                <a:extLst>
                  <a:ext uri="{FF2B5EF4-FFF2-40B4-BE49-F238E27FC236}">
                    <a16:creationId xmlns:a16="http://schemas.microsoft.com/office/drawing/2014/main" id="{B0F74B28-9648-4E97-A65D-9C9EF49A8A2E}"/>
                  </a:ext>
                </a:extLst>
              </p:cNvPr>
              <p:cNvSpPr>
                <a:spLocks noChangeArrowheads="1"/>
              </p:cNvSpPr>
              <p:nvPr/>
            </p:nvSpPr>
            <p:spPr bwMode="auto">
              <a:xfrm>
                <a:off x="1883"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Rectangle 752">
                <a:extLst>
                  <a:ext uri="{FF2B5EF4-FFF2-40B4-BE49-F238E27FC236}">
                    <a16:creationId xmlns:a16="http://schemas.microsoft.com/office/drawing/2014/main" id="{4568BEDA-34DB-4A6F-88E5-834F6DF307B7}"/>
                  </a:ext>
                </a:extLst>
              </p:cNvPr>
              <p:cNvSpPr>
                <a:spLocks noChangeArrowheads="1"/>
              </p:cNvSpPr>
              <p:nvPr/>
            </p:nvSpPr>
            <p:spPr bwMode="auto">
              <a:xfrm>
                <a:off x="2326"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Rectangle 753">
                <a:extLst>
                  <a:ext uri="{FF2B5EF4-FFF2-40B4-BE49-F238E27FC236}">
                    <a16:creationId xmlns:a16="http://schemas.microsoft.com/office/drawing/2014/main" id="{64A8CA81-9CBB-4679-BD70-AAA3527D3E5A}"/>
                  </a:ext>
                </a:extLst>
              </p:cNvPr>
              <p:cNvSpPr>
                <a:spLocks noChangeArrowheads="1"/>
              </p:cNvSpPr>
              <p:nvPr/>
            </p:nvSpPr>
            <p:spPr bwMode="auto">
              <a:xfrm>
                <a:off x="1883" y="3873"/>
                <a:ext cx="481"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Rectangle 754">
                <a:extLst>
                  <a:ext uri="{FF2B5EF4-FFF2-40B4-BE49-F238E27FC236}">
                    <a16:creationId xmlns:a16="http://schemas.microsoft.com/office/drawing/2014/main" id="{C2E8C004-89E9-4C95-A997-2F9D59D4860B}"/>
                  </a:ext>
                </a:extLst>
              </p:cNvPr>
              <p:cNvSpPr>
                <a:spLocks noChangeArrowheads="1"/>
              </p:cNvSpPr>
              <p:nvPr/>
            </p:nvSpPr>
            <p:spPr bwMode="auto">
              <a:xfrm>
                <a:off x="1923" y="3731"/>
                <a:ext cx="403"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Rectangle 755">
                <a:extLst>
                  <a:ext uri="{FF2B5EF4-FFF2-40B4-BE49-F238E27FC236}">
                    <a16:creationId xmlns:a16="http://schemas.microsoft.com/office/drawing/2014/main" id="{CD9D9B29-F63B-4A92-ABA7-B112D9D1E385}"/>
                  </a:ext>
                </a:extLst>
              </p:cNvPr>
              <p:cNvSpPr>
                <a:spLocks noChangeArrowheads="1"/>
              </p:cNvSpPr>
              <p:nvPr/>
            </p:nvSpPr>
            <p:spPr bwMode="auto">
              <a:xfrm>
                <a:off x="1923" y="3732"/>
                <a:ext cx="98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3" name="Rectangle 756">
                <a:extLst>
                  <a:ext uri="{FF2B5EF4-FFF2-40B4-BE49-F238E27FC236}">
                    <a16:creationId xmlns:a16="http://schemas.microsoft.com/office/drawing/2014/main" id="{2C5B2C1F-6D67-4FD4-9709-04CBDD0991F5}"/>
                  </a:ext>
                </a:extLst>
              </p:cNvPr>
              <p:cNvSpPr>
                <a:spLocks noChangeArrowheads="1"/>
              </p:cNvSpPr>
              <p:nvPr/>
            </p:nvSpPr>
            <p:spPr bwMode="auto">
              <a:xfrm>
                <a:off x="1923" y="3803"/>
                <a:ext cx="403"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Rectangle 757">
                <a:extLst>
                  <a:ext uri="{FF2B5EF4-FFF2-40B4-BE49-F238E27FC236}">
                    <a16:creationId xmlns:a16="http://schemas.microsoft.com/office/drawing/2014/main" id="{AA8CD733-7C6B-49A1-8660-4CF3EFC5683D}"/>
                  </a:ext>
                </a:extLst>
              </p:cNvPr>
              <p:cNvSpPr>
                <a:spLocks noChangeArrowheads="1"/>
              </p:cNvSpPr>
              <p:nvPr/>
            </p:nvSpPr>
            <p:spPr bwMode="auto">
              <a:xfrm>
                <a:off x="1923"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85" name="Rectangle 758">
                <a:extLst>
                  <a:ext uri="{FF2B5EF4-FFF2-40B4-BE49-F238E27FC236}">
                    <a16:creationId xmlns:a16="http://schemas.microsoft.com/office/drawing/2014/main" id="{1DEA8222-2C6E-4A97-BC78-63656F2B4AB7}"/>
                  </a:ext>
                </a:extLst>
              </p:cNvPr>
              <p:cNvSpPr>
                <a:spLocks noChangeArrowheads="1"/>
              </p:cNvSpPr>
              <p:nvPr/>
            </p:nvSpPr>
            <p:spPr bwMode="auto">
              <a:xfrm>
                <a:off x="1965"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6" name="Rectangle 759">
                <a:extLst>
                  <a:ext uri="{FF2B5EF4-FFF2-40B4-BE49-F238E27FC236}">
                    <a16:creationId xmlns:a16="http://schemas.microsoft.com/office/drawing/2014/main" id="{E4E651BC-16A9-4D9A-ABA7-1A25A7E08985}"/>
                  </a:ext>
                </a:extLst>
              </p:cNvPr>
              <p:cNvSpPr>
                <a:spLocks noChangeArrowheads="1"/>
              </p:cNvSpPr>
              <p:nvPr/>
            </p:nvSpPr>
            <p:spPr bwMode="auto">
              <a:xfrm>
                <a:off x="2410"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7" name="Rectangle 760">
                <a:extLst>
                  <a:ext uri="{FF2B5EF4-FFF2-40B4-BE49-F238E27FC236}">
                    <a16:creationId xmlns:a16="http://schemas.microsoft.com/office/drawing/2014/main" id="{90A4046B-9A61-4F1D-B5C3-E855F27D6A91}"/>
                  </a:ext>
                </a:extLst>
              </p:cNvPr>
              <p:cNvSpPr>
                <a:spLocks noChangeArrowheads="1"/>
              </p:cNvSpPr>
              <p:nvPr/>
            </p:nvSpPr>
            <p:spPr bwMode="auto">
              <a:xfrm>
                <a:off x="3135"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Rectangle 761">
                <a:extLst>
                  <a:ext uri="{FF2B5EF4-FFF2-40B4-BE49-F238E27FC236}">
                    <a16:creationId xmlns:a16="http://schemas.microsoft.com/office/drawing/2014/main" id="{9F612E19-B3CC-46C4-A0AA-32FCBF619139}"/>
                  </a:ext>
                </a:extLst>
              </p:cNvPr>
              <p:cNvSpPr>
                <a:spLocks noChangeArrowheads="1"/>
              </p:cNvSpPr>
              <p:nvPr/>
            </p:nvSpPr>
            <p:spPr bwMode="auto">
              <a:xfrm>
                <a:off x="3579"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762">
                <a:extLst>
                  <a:ext uri="{FF2B5EF4-FFF2-40B4-BE49-F238E27FC236}">
                    <a16:creationId xmlns:a16="http://schemas.microsoft.com/office/drawing/2014/main" id="{9E257679-AC70-4D70-8712-959F69D94F4E}"/>
                  </a:ext>
                </a:extLst>
              </p:cNvPr>
              <p:cNvSpPr>
                <a:spLocks noChangeArrowheads="1"/>
              </p:cNvSpPr>
              <p:nvPr/>
            </p:nvSpPr>
            <p:spPr bwMode="auto">
              <a:xfrm>
                <a:off x="3135" y="3873"/>
                <a:ext cx="482"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Rectangle 763">
                <a:extLst>
                  <a:ext uri="{FF2B5EF4-FFF2-40B4-BE49-F238E27FC236}">
                    <a16:creationId xmlns:a16="http://schemas.microsoft.com/office/drawing/2014/main" id="{EEF2BF4E-C77E-41B0-AFDB-7F7E2EC6DBF6}"/>
                  </a:ext>
                </a:extLst>
              </p:cNvPr>
              <p:cNvSpPr>
                <a:spLocks noChangeArrowheads="1"/>
              </p:cNvSpPr>
              <p:nvPr/>
            </p:nvSpPr>
            <p:spPr bwMode="auto">
              <a:xfrm>
                <a:off x="3175" y="3731"/>
                <a:ext cx="404"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Rectangle 764">
                <a:extLst>
                  <a:ext uri="{FF2B5EF4-FFF2-40B4-BE49-F238E27FC236}">
                    <a16:creationId xmlns:a16="http://schemas.microsoft.com/office/drawing/2014/main" id="{4A4A1F57-CF4A-4725-A65D-38B6065B478C}"/>
                  </a:ext>
                </a:extLst>
              </p:cNvPr>
              <p:cNvSpPr>
                <a:spLocks noChangeArrowheads="1"/>
              </p:cNvSpPr>
              <p:nvPr/>
            </p:nvSpPr>
            <p:spPr bwMode="auto">
              <a:xfrm>
                <a:off x="3175" y="3732"/>
                <a:ext cx="79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92" name="Rectangle 765">
                <a:extLst>
                  <a:ext uri="{FF2B5EF4-FFF2-40B4-BE49-F238E27FC236}">
                    <a16:creationId xmlns:a16="http://schemas.microsoft.com/office/drawing/2014/main" id="{98716BE4-9F4E-41B8-B415-D91D6A988554}"/>
                  </a:ext>
                </a:extLst>
              </p:cNvPr>
              <p:cNvSpPr>
                <a:spLocks noChangeArrowheads="1"/>
              </p:cNvSpPr>
              <p:nvPr/>
            </p:nvSpPr>
            <p:spPr bwMode="auto">
              <a:xfrm>
                <a:off x="3175" y="3803"/>
                <a:ext cx="404"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Rectangle 766">
                <a:extLst>
                  <a:ext uri="{FF2B5EF4-FFF2-40B4-BE49-F238E27FC236}">
                    <a16:creationId xmlns:a16="http://schemas.microsoft.com/office/drawing/2014/main" id="{82DC37E1-094C-4BBE-9E5A-C02AFF089755}"/>
                  </a:ext>
                </a:extLst>
              </p:cNvPr>
              <p:cNvSpPr>
                <a:spLocks noChangeArrowheads="1"/>
              </p:cNvSpPr>
              <p:nvPr/>
            </p:nvSpPr>
            <p:spPr bwMode="auto">
              <a:xfrm>
                <a:off x="3175"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94" name="Rectangle 767">
                <a:extLst>
                  <a:ext uri="{FF2B5EF4-FFF2-40B4-BE49-F238E27FC236}">
                    <a16:creationId xmlns:a16="http://schemas.microsoft.com/office/drawing/2014/main" id="{26354580-8703-4170-B01E-4C883BFB713B}"/>
                  </a:ext>
                </a:extLst>
              </p:cNvPr>
              <p:cNvSpPr>
                <a:spLocks noChangeArrowheads="1"/>
              </p:cNvSpPr>
              <p:nvPr/>
            </p:nvSpPr>
            <p:spPr bwMode="auto">
              <a:xfrm>
                <a:off x="3217"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95" name="Rectangle 768">
                <a:extLst>
                  <a:ext uri="{FF2B5EF4-FFF2-40B4-BE49-F238E27FC236}">
                    <a16:creationId xmlns:a16="http://schemas.microsoft.com/office/drawing/2014/main" id="{53920B94-1766-4DEA-ABEB-FF979857047A}"/>
                  </a:ext>
                </a:extLst>
              </p:cNvPr>
              <p:cNvSpPr>
                <a:spLocks noChangeArrowheads="1"/>
              </p:cNvSpPr>
              <p:nvPr/>
            </p:nvSpPr>
            <p:spPr bwMode="auto">
              <a:xfrm>
                <a:off x="3624"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Rectangle 769">
                <a:extLst>
                  <a:ext uri="{FF2B5EF4-FFF2-40B4-BE49-F238E27FC236}">
                    <a16:creationId xmlns:a16="http://schemas.microsoft.com/office/drawing/2014/main" id="{D48A5E7F-1F8B-4E07-9666-9B25563AC077}"/>
                  </a:ext>
                </a:extLst>
              </p:cNvPr>
              <p:cNvSpPr>
                <a:spLocks noChangeArrowheads="1"/>
              </p:cNvSpPr>
              <p:nvPr/>
            </p:nvSpPr>
            <p:spPr bwMode="auto">
              <a:xfrm>
                <a:off x="4270"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Rectangle 770">
                <a:extLst>
                  <a:ext uri="{FF2B5EF4-FFF2-40B4-BE49-F238E27FC236}">
                    <a16:creationId xmlns:a16="http://schemas.microsoft.com/office/drawing/2014/main" id="{3A5B92A8-8CFA-405D-BBBD-F1365EF4B1F5}"/>
                  </a:ext>
                </a:extLst>
              </p:cNvPr>
              <p:cNvSpPr>
                <a:spLocks noChangeArrowheads="1"/>
              </p:cNvSpPr>
              <p:nvPr/>
            </p:nvSpPr>
            <p:spPr bwMode="auto">
              <a:xfrm>
                <a:off x="3624" y="3873"/>
                <a:ext cx="686"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Rectangle 771">
                <a:extLst>
                  <a:ext uri="{FF2B5EF4-FFF2-40B4-BE49-F238E27FC236}">
                    <a16:creationId xmlns:a16="http://schemas.microsoft.com/office/drawing/2014/main" id="{ED0F6404-2884-4C9A-AF72-1C1E4DF52056}"/>
                  </a:ext>
                </a:extLst>
              </p:cNvPr>
              <p:cNvSpPr>
                <a:spLocks noChangeArrowheads="1"/>
              </p:cNvSpPr>
              <p:nvPr/>
            </p:nvSpPr>
            <p:spPr bwMode="auto">
              <a:xfrm>
                <a:off x="3662" y="3731"/>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Rectangle 772">
                <a:extLst>
                  <a:ext uri="{FF2B5EF4-FFF2-40B4-BE49-F238E27FC236}">
                    <a16:creationId xmlns:a16="http://schemas.microsoft.com/office/drawing/2014/main" id="{ED826B62-FE06-4299-9C87-296688EE7178}"/>
                  </a:ext>
                </a:extLst>
              </p:cNvPr>
              <p:cNvSpPr>
                <a:spLocks noChangeArrowheads="1"/>
              </p:cNvSpPr>
              <p:nvPr/>
            </p:nvSpPr>
            <p:spPr bwMode="auto">
              <a:xfrm>
                <a:off x="3662"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00" name="Rectangle 773">
                <a:extLst>
                  <a:ext uri="{FF2B5EF4-FFF2-40B4-BE49-F238E27FC236}">
                    <a16:creationId xmlns:a16="http://schemas.microsoft.com/office/drawing/2014/main" id="{A2C3D6B5-28A1-4DB2-AD94-FC90F3A4B5A7}"/>
                  </a:ext>
                </a:extLst>
              </p:cNvPr>
              <p:cNvSpPr>
                <a:spLocks noChangeArrowheads="1"/>
              </p:cNvSpPr>
              <p:nvPr/>
            </p:nvSpPr>
            <p:spPr bwMode="auto">
              <a:xfrm>
                <a:off x="3662" y="3803"/>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Rectangle 774">
                <a:extLst>
                  <a:ext uri="{FF2B5EF4-FFF2-40B4-BE49-F238E27FC236}">
                    <a16:creationId xmlns:a16="http://schemas.microsoft.com/office/drawing/2014/main" id="{7AE8C247-0ED5-4C49-912C-B1F40DF4BD8B}"/>
                  </a:ext>
                </a:extLst>
              </p:cNvPr>
              <p:cNvSpPr>
                <a:spLocks noChangeArrowheads="1"/>
              </p:cNvSpPr>
              <p:nvPr/>
            </p:nvSpPr>
            <p:spPr bwMode="auto">
              <a:xfrm>
                <a:off x="3662" y="3804"/>
                <a:ext cx="36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Grand total =</a:t>
                </a:r>
                <a:endParaRPr kumimoji="0" lang="en-US" altLang="en-US" sz="1800" b="0" i="0" u="none" strike="noStrike" cap="none" normalizeH="0" baseline="0">
                  <a:ln>
                    <a:noFill/>
                  </a:ln>
                  <a:solidFill>
                    <a:schemeClr val="tx1"/>
                  </a:solidFill>
                  <a:effectLst/>
                </a:endParaRPr>
              </a:p>
            </p:txBody>
          </p:sp>
          <p:sp>
            <p:nvSpPr>
              <p:cNvPr id="1202" name="Rectangle 775">
                <a:extLst>
                  <a:ext uri="{FF2B5EF4-FFF2-40B4-BE49-F238E27FC236}">
                    <a16:creationId xmlns:a16="http://schemas.microsoft.com/office/drawing/2014/main" id="{629AE47C-30F3-4D30-86B9-70E9272EB067}"/>
                  </a:ext>
                </a:extLst>
              </p:cNvPr>
              <p:cNvSpPr>
                <a:spLocks noChangeArrowheads="1"/>
              </p:cNvSpPr>
              <p:nvPr/>
            </p:nvSpPr>
            <p:spPr bwMode="auto">
              <a:xfrm>
                <a:off x="4010"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03" name="Rectangle 776">
                <a:extLst>
                  <a:ext uri="{FF2B5EF4-FFF2-40B4-BE49-F238E27FC236}">
                    <a16:creationId xmlns:a16="http://schemas.microsoft.com/office/drawing/2014/main" id="{5E28F707-51D7-4B54-96D9-F170CB24C1B1}"/>
                  </a:ext>
                </a:extLst>
              </p:cNvPr>
              <p:cNvSpPr>
                <a:spLocks noChangeArrowheads="1"/>
              </p:cNvSpPr>
              <p:nvPr/>
            </p:nvSpPr>
            <p:spPr bwMode="auto">
              <a:xfrm>
                <a:off x="140" y="3721"/>
                <a:ext cx="3" cy="1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Rectangle 777">
                <a:extLst>
                  <a:ext uri="{FF2B5EF4-FFF2-40B4-BE49-F238E27FC236}">
                    <a16:creationId xmlns:a16="http://schemas.microsoft.com/office/drawing/2014/main" id="{4B57902E-33A8-4B70-9BC1-6230B3C3258F}"/>
                  </a:ext>
                </a:extLst>
              </p:cNvPr>
              <p:cNvSpPr>
                <a:spLocks noChangeArrowheads="1"/>
              </p:cNvSpPr>
              <p:nvPr/>
            </p:nvSpPr>
            <p:spPr bwMode="auto">
              <a:xfrm>
                <a:off x="143" y="3721"/>
                <a:ext cx="2"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Rectangle 778">
                <a:extLst>
                  <a:ext uri="{FF2B5EF4-FFF2-40B4-BE49-F238E27FC236}">
                    <a16:creationId xmlns:a16="http://schemas.microsoft.com/office/drawing/2014/main" id="{04097ADA-B283-494D-8A2A-BE4B690FBA57}"/>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Rectangle 779">
                <a:extLst>
                  <a:ext uri="{FF2B5EF4-FFF2-40B4-BE49-F238E27FC236}">
                    <a16:creationId xmlns:a16="http://schemas.microsoft.com/office/drawing/2014/main" id="{8EAFBAC5-C79F-4EFA-8EF4-1C5D3BCDCA91}"/>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Rectangle 780">
                <a:extLst>
                  <a:ext uri="{FF2B5EF4-FFF2-40B4-BE49-F238E27FC236}">
                    <a16:creationId xmlns:a16="http://schemas.microsoft.com/office/drawing/2014/main" id="{D06EC625-1675-4391-90EA-A82D3BE03695}"/>
                  </a:ext>
                </a:extLst>
              </p:cNvPr>
              <p:cNvSpPr>
                <a:spLocks noChangeArrowheads="1"/>
              </p:cNvSpPr>
              <p:nvPr/>
            </p:nvSpPr>
            <p:spPr bwMode="auto">
              <a:xfrm>
                <a:off x="145" y="3721"/>
                <a:ext cx="8"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Rectangle 781">
                <a:extLst>
                  <a:ext uri="{FF2B5EF4-FFF2-40B4-BE49-F238E27FC236}">
                    <a16:creationId xmlns:a16="http://schemas.microsoft.com/office/drawing/2014/main" id="{0B70DC4C-4FD6-4DFB-BFEE-72828E51C040}"/>
                  </a:ext>
                </a:extLst>
              </p:cNvPr>
              <p:cNvSpPr>
                <a:spLocks noChangeArrowheads="1"/>
              </p:cNvSpPr>
              <p:nvPr/>
            </p:nvSpPr>
            <p:spPr bwMode="auto">
              <a:xfrm>
                <a:off x="145" y="3714"/>
                <a:ext cx="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Rectangle 782">
                <a:extLst>
                  <a:ext uri="{FF2B5EF4-FFF2-40B4-BE49-F238E27FC236}">
                    <a16:creationId xmlns:a16="http://schemas.microsoft.com/office/drawing/2014/main" id="{2511BBDD-0422-4D0F-BC00-438C4C7EFAFD}"/>
                  </a:ext>
                </a:extLst>
              </p:cNvPr>
              <p:cNvSpPr>
                <a:spLocks noChangeArrowheads="1"/>
              </p:cNvSpPr>
              <p:nvPr/>
            </p:nvSpPr>
            <p:spPr bwMode="auto">
              <a:xfrm>
                <a:off x="153" y="3714"/>
                <a:ext cx="88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Rectangle 783">
                <a:extLst>
                  <a:ext uri="{FF2B5EF4-FFF2-40B4-BE49-F238E27FC236}">
                    <a16:creationId xmlns:a16="http://schemas.microsoft.com/office/drawing/2014/main" id="{742FA277-00A7-4DDB-A0E0-870DFEAAACB8}"/>
                  </a:ext>
                </a:extLst>
              </p:cNvPr>
              <p:cNvSpPr>
                <a:spLocks noChangeArrowheads="1"/>
              </p:cNvSpPr>
              <p:nvPr/>
            </p:nvSpPr>
            <p:spPr bwMode="auto">
              <a:xfrm>
                <a:off x="153" y="3721"/>
                <a:ext cx="881"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Rectangle 784">
                <a:extLst>
                  <a:ext uri="{FF2B5EF4-FFF2-40B4-BE49-F238E27FC236}">
                    <a16:creationId xmlns:a16="http://schemas.microsoft.com/office/drawing/2014/main" id="{4F0199C9-0395-40E1-9FEC-46E6A01B1463}"/>
                  </a:ext>
                </a:extLst>
              </p:cNvPr>
              <p:cNvSpPr>
                <a:spLocks noChangeArrowheads="1"/>
              </p:cNvSpPr>
              <p:nvPr/>
            </p:nvSpPr>
            <p:spPr bwMode="auto">
              <a:xfrm>
                <a:off x="103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Rectangle 785">
                <a:extLst>
                  <a:ext uri="{FF2B5EF4-FFF2-40B4-BE49-F238E27FC236}">
                    <a16:creationId xmlns:a16="http://schemas.microsoft.com/office/drawing/2014/main" id="{6954D5A6-85A1-40EF-83A1-CE7EF6FD0D16}"/>
                  </a:ext>
                </a:extLst>
              </p:cNvPr>
              <p:cNvSpPr>
                <a:spLocks noChangeArrowheads="1"/>
              </p:cNvSpPr>
              <p:nvPr/>
            </p:nvSpPr>
            <p:spPr bwMode="auto">
              <a:xfrm>
                <a:off x="1042"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Rectangle 786">
                <a:extLst>
                  <a:ext uri="{FF2B5EF4-FFF2-40B4-BE49-F238E27FC236}">
                    <a16:creationId xmlns:a16="http://schemas.microsoft.com/office/drawing/2014/main" id="{1BD1131E-6729-4FAD-BA48-E670A3E12609}"/>
                  </a:ext>
                </a:extLst>
              </p:cNvPr>
              <p:cNvSpPr>
                <a:spLocks noChangeArrowheads="1"/>
              </p:cNvSpPr>
              <p:nvPr/>
            </p:nvSpPr>
            <p:spPr bwMode="auto">
              <a:xfrm>
                <a:off x="1034" y="3714"/>
                <a:ext cx="2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787">
                <a:extLst>
                  <a:ext uri="{FF2B5EF4-FFF2-40B4-BE49-F238E27FC236}">
                    <a16:creationId xmlns:a16="http://schemas.microsoft.com/office/drawing/2014/main" id="{CF48E362-AF36-40BD-AA64-45427A70CC26}"/>
                  </a:ext>
                </a:extLst>
              </p:cNvPr>
              <p:cNvSpPr>
                <a:spLocks noChangeArrowheads="1"/>
              </p:cNvSpPr>
              <p:nvPr/>
            </p:nvSpPr>
            <p:spPr bwMode="auto">
              <a:xfrm>
                <a:off x="1057"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788">
                <a:extLst>
                  <a:ext uri="{FF2B5EF4-FFF2-40B4-BE49-F238E27FC236}">
                    <a16:creationId xmlns:a16="http://schemas.microsoft.com/office/drawing/2014/main" id="{C6F375D8-9663-4F69-8080-29EC313E78A9}"/>
                  </a:ext>
                </a:extLst>
              </p:cNvPr>
              <p:cNvSpPr>
                <a:spLocks noChangeArrowheads="1"/>
              </p:cNvSpPr>
              <p:nvPr/>
            </p:nvSpPr>
            <p:spPr bwMode="auto">
              <a:xfrm>
                <a:off x="1074" y="3714"/>
                <a:ext cx="805"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Rectangle 789">
                <a:extLst>
                  <a:ext uri="{FF2B5EF4-FFF2-40B4-BE49-F238E27FC236}">
                    <a16:creationId xmlns:a16="http://schemas.microsoft.com/office/drawing/2014/main" id="{8022F3C3-5C79-413A-9BCD-616CD9C67F76}"/>
                  </a:ext>
                </a:extLst>
              </p:cNvPr>
              <p:cNvSpPr>
                <a:spLocks noChangeArrowheads="1"/>
              </p:cNvSpPr>
              <p:nvPr/>
            </p:nvSpPr>
            <p:spPr bwMode="auto">
              <a:xfrm>
                <a:off x="1883"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Rectangle 790">
                <a:extLst>
                  <a:ext uri="{FF2B5EF4-FFF2-40B4-BE49-F238E27FC236}">
                    <a16:creationId xmlns:a16="http://schemas.microsoft.com/office/drawing/2014/main" id="{F652A51A-6483-469B-9B66-DAA604521053}"/>
                  </a:ext>
                </a:extLst>
              </p:cNvPr>
              <p:cNvSpPr>
                <a:spLocks noChangeArrowheads="1"/>
              </p:cNvSpPr>
              <p:nvPr/>
            </p:nvSpPr>
            <p:spPr bwMode="auto">
              <a:xfrm>
                <a:off x="1879" y="3730"/>
                <a:ext cx="4"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Rectangle 791">
                <a:extLst>
                  <a:ext uri="{FF2B5EF4-FFF2-40B4-BE49-F238E27FC236}">
                    <a16:creationId xmlns:a16="http://schemas.microsoft.com/office/drawing/2014/main" id="{DF22983D-6C81-4059-8689-A80D5B882E6C}"/>
                  </a:ext>
                </a:extLst>
              </p:cNvPr>
              <p:cNvSpPr>
                <a:spLocks noChangeArrowheads="1"/>
              </p:cNvSpPr>
              <p:nvPr/>
            </p:nvSpPr>
            <p:spPr bwMode="auto">
              <a:xfrm>
                <a:off x="18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Rectangle 792">
                <a:extLst>
                  <a:ext uri="{FF2B5EF4-FFF2-40B4-BE49-F238E27FC236}">
                    <a16:creationId xmlns:a16="http://schemas.microsoft.com/office/drawing/2014/main" id="{2064B1B0-7577-472A-9015-AE75E0BF07D1}"/>
                  </a:ext>
                </a:extLst>
              </p:cNvPr>
              <p:cNvSpPr>
                <a:spLocks noChangeArrowheads="1"/>
              </p:cNvSpPr>
              <p:nvPr/>
            </p:nvSpPr>
            <p:spPr bwMode="auto">
              <a:xfrm>
                <a:off x="1896" y="3714"/>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Rectangle 793">
                <a:extLst>
                  <a:ext uri="{FF2B5EF4-FFF2-40B4-BE49-F238E27FC236}">
                    <a16:creationId xmlns:a16="http://schemas.microsoft.com/office/drawing/2014/main" id="{6C98712B-B948-44CA-8B42-B6A9C860CA23}"/>
                  </a:ext>
                </a:extLst>
              </p:cNvPr>
              <p:cNvSpPr>
                <a:spLocks noChangeArrowheads="1"/>
              </p:cNvSpPr>
              <p:nvPr/>
            </p:nvSpPr>
            <p:spPr bwMode="auto">
              <a:xfrm>
                <a:off x="1896" y="3730"/>
                <a:ext cx="460"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Rectangle 794">
                <a:extLst>
                  <a:ext uri="{FF2B5EF4-FFF2-40B4-BE49-F238E27FC236}">
                    <a16:creationId xmlns:a16="http://schemas.microsoft.com/office/drawing/2014/main" id="{B50B99CF-F490-4BF8-8892-85D3A871A13E}"/>
                  </a:ext>
                </a:extLst>
              </p:cNvPr>
              <p:cNvSpPr>
                <a:spLocks noChangeArrowheads="1"/>
              </p:cNvSpPr>
              <p:nvPr/>
            </p:nvSpPr>
            <p:spPr bwMode="auto">
              <a:xfrm>
                <a:off x="2356"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Rectangle 795">
                <a:extLst>
                  <a:ext uri="{FF2B5EF4-FFF2-40B4-BE49-F238E27FC236}">
                    <a16:creationId xmlns:a16="http://schemas.microsoft.com/office/drawing/2014/main" id="{FBAA9065-1F8E-4F91-8775-AA82513A67A8}"/>
                  </a:ext>
                </a:extLst>
              </p:cNvPr>
              <p:cNvSpPr>
                <a:spLocks noChangeArrowheads="1"/>
              </p:cNvSpPr>
              <p:nvPr/>
            </p:nvSpPr>
            <p:spPr bwMode="auto">
              <a:xfrm>
                <a:off x="2364"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Rectangle 796">
                <a:extLst>
                  <a:ext uri="{FF2B5EF4-FFF2-40B4-BE49-F238E27FC236}">
                    <a16:creationId xmlns:a16="http://schemas.microsoft.com/office/drawing/2014/main" id="{EB50348C-8972-40E6-AA79-92CD1E1B0219}"/>
                  </a:ext>
                </a:extLst>
              </p:cNvPr>
              <p:cNvSpPr>
                <a:spLocks noChangeArrowheads="1"/>
              </p:cNvSpPr>
              <p:nvPr/>
            </p:nvSpPr>
            <p:spPr bwMode="auto">
              <a:xfrm>
                <a:off x="2356"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Rectangle 797">
                <a:extLst>
                  <a:ext uri="{FF2B5EF4-FFF2-40B4-BE49-F238E27FC236}">
                    <a16:creationId xmlns:a16="http://schemas.microsoft.com/office/drawing/2014/main" id="{1ED01ABC-C663-4E70-BAE9-E90689979893}"/>
                  </a:ext>
                </a:extLst>
              </p:cNvPr>
              <p:cNvSpPr>
                <a:spLocks noChangeArrowheads="1"/>
              </p:cNvSpPr>
              <p:nvPr/>
            </p:nvSpPr>
            <p:spPr bwMode="auto">
              <a:xfrm>
                <a:off x="2373" y="3714"/>
                <a:ext cx="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Rectangle 798">
                <a:extLst>
                  <a:ext uri="{FF2B5EF4-FFF2-40B4-BE49-F238E27FC236}">
                    <a16:creationId xmlns:a16="http://schemas.microsoft.com/office/drawing/2014/main" id="{B4F19E05-64E5-4CB0-BD0A-7B9E0847F5E5}"/>
                  </a:ext>
                </a:extLst>
              </p:cNvPr>
              <p:cNvSpPr>
                <a:spLocks noChangeArrowheads="1"/>
              </p:cNvSpPr>
              <p:nvPr/>
            </p:nvSpPr>
            <p:spPr bwMode="auto">
              <a:xfrm>
                <a:off x="23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Rectangle 799">
                <a:extLst>
                  <a:ext uri="{FF2B5EF4-FFF2-40B4-BE49-F238E27FC236}">
                    <a16:creationId xmlns:a16="http://schemas.microsoft.com/office/drawing/2014/main" id="{00E296C3-F424-439E-9960-31FC29F55D4F}"/>
                  </a:ext>
                </a:extLst>
              </p:cNvPr>
              <p:cNvSpPr>
                <a:spLocks noChangeArrowheads="1"/>
              </p:cNvSpPr>
              <p:nvPr/>
            </p:nvSpPr>
            <p:spPr bwMode="auto">
              <a:xfrm>
                <a:off x="2396" y="3714"/>
                <a:ext cx="73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Rectangle 800">
                <a:extLst>
                  <a:ext uri="{FF2B5EF4-FFF2-40B4-BE49-F238E27FC236}">
                    <a16:creationId xmlns:a16="http://schemas.microsoft.com/office/drawing/2014/main" id="{5922BECB-4B9B-4CE5-BEC7-9A597D8F6BE6}"/>
                  </a:ext>
                </a:extLst>
              </p:cNvPr>
              <p:cNvSpPr>
                <a:spLocks noChangeArrowheads="1"/>
              </p:cNvSpPr>
              <p:nvPr/>
            </p:nvSpPr>
            <p:spPr bwMode="auto">
              <a:xfrm>
                <a:off x="3135"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Rectangle 801">
                <a:extLst>
                  <a:ext uri="{FF2B5EF4-FFF2-40B4-BE49-F238E27FC236}">
                    <a16:creationId xmlns:a16="http://schemas.microsoft.com/office/drawing/2014/main" id="{80DFE55B-AC5D-44D7-86FB-14254D3C248E}"/>
                  </a:ext>
                </a:extLst>
              </p:cNvPr>
              <p:cNvSpPr>
                <a:spLocks noChangeArrowheads="1"/>
              </p:cNvSpPr>
              <p:nvPr/>
            </p:nvSpPr>
            <p:spPr bwMode="auto">
              <a:xfrm>
                <a:off x="3132" y="3730"/>
                <a:ext cx="3"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Rectangle 802">
                <a:extLst>
                  <a:ext uri="{FF2B5EF4-FFF2-40B4-BE49-F238E27FC236}">
                    <a16:creationId xmlns:a16="http://schemas.microsoft.com/office/drawing/2014/main" id="{C272E47A-92B2-4972-AC87-B20AA0C75E18}"/>
                  </a:ext>
                </a:extLst>
              </p:cNvPr>
              <p:cNvSpPr>
                <a:spLocks noChangeArrowheads="1"/>
              </p:cNvSpPr>
              <p:nvPr/>
            </p:nvSpPr>
            <p:spPr bwMode="auto">
              <a:xfrm>
                <a:off x="3132"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Rectangle 803">
                <a:extLst>
                  <a:ext uri="{FF2B5EF4-FFF2-40B4-BE49-F238E27FC236}">
                    <a16:creationId xmlns:a16="http://schemas.microsoft.com/office/drawing/2014/main" id="{E01F1FA4-9595-472A-985A-209062FC5822}"/>
                  </a:ext>
                </a:extLst>
              </p:cNvPr>
              <p:cNvSpPr>
                <a:spLocks noChangeArrowheads="1"/>
              </p:cNvSpPr>
              <p:nvPr/>
            </p:nvSpPr>
            <p:spPr bwMode="auto">
              <a:xfrm>
                <a:off x="3148" y="3714"/>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Rectangle 804">
                <a:extLst>
                  <a:ext uri="{FF2B5EF4-FFF2-40B4-BE49-F238E27FC236}">
                    <a16:creationId xmlns:a16="http://schemas.microsoft.com/office/drawing/2014/main" id="{F2D6903F-F7B3-46AD-A94E-0EC40BBFD8FA}"/>
                  </a:ext>
                </a:extLst>
              </p:cNvPr>
              <p:cNvSpPr>
                <a:spLocks noChangeArrowheads="1"/>
              </p:cNvSpPr>
              <p:nvPr/>
            </p:nvSpPr>
            <p:spPr bwMode="auto">
              <a:xfrm>
                <a:off x="3148" y="3730"/>
                <a:ext cx="461"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Rectangle 805">
                <a:extLst>
                  <a:ext uri="{FF2B5EF4-FFF2-40B4-BE49-F238E27FC236}">
                    <a16:creationId xmlns:a16="http://schemas.microsoft.com/office/drawing/2014/main" id="{6154F8E8-E345-4AD6-A878-CFAF6F3112DC}"/>
                  </a:ext>
                </a:extLst>
              </p:cNvPr>
              <p:cNvSpPr>
                <a:spLocks noChangeArrowheads="1"/>
              </p:cNvSpPr>
              <p:nvPr/>
            </p:nvSpPr>
            <p:spPr bwMode="auto">
              <a:xfrm>
                <a:off x="3609"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Rectangle 806">
                <a:extLst>
                  <a:ext uri="{FF2B5EF4-FFF2-40B4-BE49-F238E27FC236}">
                    <a16:creationId xmlns:a16="http://schemas.microsoft.com/office/drawing/2014/main" id="{CD091E9D-1FD6-48A9-AA31-EB4CA54AD3FA}"/>
                  </a:ext>
                </a:extLst>
              </p:cNvPr>
              <p:cNvSpPr>
                <a:spLocks noChangeArrowheads="1"/>
              </p:cNvSpPr>
              <p:nvPr/>
            </p:nvSpPr>
            <p:spPr bwMode="auto">
              <a:xfrm>
                <a:off x="3617" y="3730"/>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Rectangle 807">
                <a:extLst>
                  <a:ext uri="{FF2B5EF4-FFF2-40B4-BE49-F238E27FC236}">
                    <a16:creationId xmlns:a16="http://schemas.microsoft.com/office/drawing/2014/main" id="{34B9232E-EE34-4A1C-8310-31181629145A}"/>
                  </a:ext>
                </a:extLst>
              </p:cNvPr>
              <p:cNvSpPr>
                <a:spLocks noChangeArrowheads="1"/>
              </p:cNvSpPr>
              <p:nvPr/>
            </p:nvSpPr>
            <p:spPr bwMode="auto">
              <a:xfrm>
                <a:off x="362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 name="Rectangle 809">
              <a:extLst>
                <a:ext uri="{FF2B5EF4-FFF2-40B4-BE49-F238E27FC236}">
                  <a16:creationId xmlns:a16="http://schemas.microsoft.com/office/drawing/2014/main" id="{6A4E6086-7FE7-4B59-B039-18E6EFCB406D}"/>
                </a:ext>
              </a:extLst>
            </p:cNvPr>
            <p:cNvSpPr>
              <a:spLocks noChangeArrowheads="1"/>
            </p:cNvSpPr>
            <p:nvPr/>
          </p:nvSpPr>
          <p:spPr bwMode="auto">
            <a:xfrm>
              <a:off x="3609"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810">
              <a:extLst>
                <a:ext uri="{FF2B5EF4-FFF2-40B4-BE49-F238E27FC236}">
                  <a16:creationId xmlns:a16="http://schemas.microsoft.com/office/drawing/2014/main" id="{08338F61-C9BB-4D0E-8B58-1CA854403790}"/>
                </a:ext>
              </a:extLst>
            </p:cNvPr>
            <p:cNvSpPr>
              <a:spLocks noChangeArrowheads="1"/>
            </p:cNvSpPr>
            <p:nvPr/>
          </p:nvSpPr>
          <p:spPr bwMode="auto">
            <a:xfrm>
              <a:off x="3625" y="3714"/>
              <a:ext cx="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811">
              <a:extLst>
                <a:ext uri="{FF2B5EF4-FFF2-40B4-BE49-F238E27FC236}">
                  <a16:creationId xmlns:a16="http://schemas.microsoft.com/office/drawing/2014/main" id="{A8D04662-9C68-4201-A6D1-271415E375A7}"/>
                </a:ext>
              </a:extLst>
            </p:cNvPr>
            <p:cNvSpPr>
              <a:spLocks noChangeArrowheads="1"/>
            </p:cNvSpPr>
            <p:nvPr/>
          </p:nvSpPr>
          <p:spPr bwMode="auto">
            <a:xfrm>
              <a:off x="3632" y="371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812">
              <a:extLst>
                <a:ext uri="{FF2B5EF4-FFF2-40B4-BE49-F238E27FC236}">
                  <a16:creationId xmlns:a16="http://schemas.microsoft.com/office/drawing/2014/main" id="{6932B1B8-8F7E-45B9-82D3-7BEA4394FE59}"/>
                </a:ext>
              </a:extLst>
            </p:cNvPr>
            <p:cNvSpPr>
              <a:spLocks noChangeArrowheads="1"/>
            </p:cNvSpPr>
            <p:nvPr/>
          </p:nvSpPr>
          <p:spPr bwMode="auto">
            <a:xfrm>
              <a:off x="3632" y="3718"/>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813">
              <a:extLst>
                <a:ext uri="{FF2B5EF4-FFF2-40B4-BE49-F238E27FC236}">
                  <a16:creationId xmlns:a16="http://schemas.microsoft.com/office/drawing/2014/main" id="{55B5D763-F92F-4742-B9AA-23966F7E25DA}"/>
                </a:ext>
              </a:extLst>
            </p:cNvPr>
            <p:cNvSpPr>
              <a:spLocks noChangeArrowheads="1"/>
            </p:cNvSpPr>
            <p:nvPr/>
          </p:nvSpPr>
          <p:spPr bwMode="auto">
            <a:xfrm>
              <a:off x="4310" y="3714"/>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814">
              <a:extLst>
                <a:ext uri="{FF2B5EF4-FFF2-40B4-BE49-F238E27FC236}">
                  <a16:creationId xmlns:a16="http://schemas.microsoft.com/office/drawing/2014/main" id="{95965715-D003-4464-B305-15F838D09978}"/>
                </a:ext>
              </a:extLst>
            </p:cNvPr>
            <p:cNvSpPr>
              <a:spLocks noChangeArrowheads="1"/>
            </p:cNvSpPr>
            <p:nvPr/>
          </p:nvSpPr>
          <p:spPr bwMode="auto">
            <a:xfrm>
              <a:off x="140"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15">
              <a:extLst>
                <a:ext uri="{FF2B5EF4-FFF2-40B4-BE49-F238E27FC236}">
                  <a16:creationId xmlns:a16="http://schemas.microsoft.com/office/drawing/2014/main" id="{4D527481-B433-4EFD-8E7C-5701FE6D560A}"/>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816">
              <a:extLst>
                <a:ext uri="{FF2B5EF4-FFF2-40B4-BE49-F238E27FC236}">
                  <a16:creationId xmlns:a16="http://schemas.microsoft.com/office/drawing/2014/main" id="{04126DBE-5000-4DCF-934E-CEEAE8054F2B}"/>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817">
              <a:extLst>
                <a:ext uri="{FF2B5EF4-FFF2-40B4-BE49-F238E27FC236}">
                  <a16:creationId xmlns:a16="http://schemas.microsoft.com/office/drawing/2014/main" id="{FC108F2E-5C57-472F-8A0D-0FA2032C4972}"/>
                </a:ext>
              </a:extLst>
            </p:cNvPr>
            <p:cNvSpPr>
              <a:spLocks noChangeArrowheads="1"/>
            </p:cNvSpPr>
            <p:nvPr/>
          </p:nvSpPr>
          <p:spPr bwMode="auto">
            <a:xfrm>
              <a:off x="143" y="3975"/>
              <a:ext cx="89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818">
              <a:extLst>
                <a:ext uri="{FF2B5EF4-FFF2-40B4-BE49-F238E27FC236}">
                  <a16:creationId xmlns:a16="http://schemas.microsoft.com/office/drawing/2014/main" id="{45B24459-2F9E-42B5-A804-4503F4F9A260}"/>
                </a:ext>
              </a:extLst>
            </p:cNvPr>
            <p:cNvSpPr>
              <a:spLocks noChangeArrowheads="1"/>
            </p:cNvSpPr>
            <p:nvPr/>
          </p:nvSpPr>
          <p:spPr bwMode="auto">
            <a:xfrm>
              <a:off x="1042"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819">
              <a:extLst>
                <a:ext uri="{FF2B5EF4-FFF2-40B4-BE49-F238E27FC236}">
                  <a16:creationId xmlns:a16="http://schemas.microsoft.com/office/drawing/2014/main" id="{8ED8903C-B496-46E1-BB40-E8D0FE64EC06}"/>
                </a:ext>
              </a:extLst>
            </p:cNvPr>
            <p:cNvSpPr>
              <a:spLocks noChangeArrowheads="1"/>
            </p:cNvSpPr>
            <p:nvPr/>
          </p:nvSpPr>
          <p:spPr bwMode="auto">
            <a:xfrm>
              <a:off x="1042"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820">
              <a:extLst>
                <a:ext uri="{FF2B5EF4-FFF2-40B4-BE49-F238E27FC236}">
                  <a16:creationId xmlns:a16="http://schemas.microsoft.com/office/drawing/2014/main" id="{05D385C2-9845-40E0-BC3B-C7BA6C6077B5}"/>
                </a:ext>
              </a:extLst>
            </p:cNvPr>
            <p:cNvSpPr>
              <a:spLocks noChangeArrowheads="1"/>
            </p:cNvSpPr>
            <p:nvPr/>
          </p:nvSpPr>
          <p:spPr bwMode="auto">
            <a:xfrm>
              <a:off x="1046" y="3975"/>
              <a:ext cx="83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821">
              <a:extLst>
                <a:ext uri="{FF2B5EF4-FFF2-40B4-BE49-F238E27FC236}">
                  <a16:creationId xmlns:a16="http://schemas.microsoft.com/office/drawing/2014/main" id="{913C84E8-6C36-43F2-8199-32A94CD8AF82}"/>
                </a:ext>
              </a:extLst>
            </p:cNvPr>
            <p:cNvSpPr>
              <a:spLocks noChangeArrowheads="1"/>
            </p:cNvSpPr>
            <p:nvPr/>
          </p:nvSpPr>
          <p:spPr bwMode="auto">
            <a:xfrm>
              <a:off x="1879"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822">
              <a:extLst>
                <a:ext uri="{FF2B5EF4-FFF2-40B4-BE49-F238E27FC236}">
                  <a16:creationId xmlns:a16="http://schemas.microsoft.com/office/drawing/2014/main" id="{407AE9C8-B9B5-4F57-9EA9-A83E96B9E1CF}"/>
                </a:ext>
              </a:extLst>
            </p:cNvPr>
            <p:cNvSpPr>
              <a:spLocks noChangeArrowheads="1"/>
            </p:cNvSpPr>
            <p:nvPr/>
          </p:nvSpPr>
          <p:spPr bwMode="auto">
            <a:xfrm>
              <a:off x="1879"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823">
              <a:extLst>
                <a:ext uri="{FF2B5EF4-FFF2-40B4-BE49-F238E27FC236}">
                  <a16:creationId xmlns:a16="http://schemas.microsoft.com/office/drawing/2014/main" id="{5A2491AB-B368-4041-A7A0-70A3414A78E3}"/>
                </a:ext>
              </a:extLst>
            </p:cNvPr>
            <p:cNvSpPr>
              <a:spLocks noChangeArrowheads="1"/>
            </p:cNvSpPr>
            <p:nvPr/>
          </p:nvSpPr>
          <p:spPr bwMode="auto">
            <a:xfrm>
              <a:off x="1883" y="3975"/>
              <a:ext cx="481"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824">
              <a:extLst>
                <a:ext uri="{FF2B5EF4-FFF2-40B4-BE49-F238E27FC236}">
                  <a16:creationId xmlns:a16="http://schemas.microsoft.com/office/drawing/2014/main" id="{E0007188-C900-421F-8C73-6A0835AAF570}"/>
                </a:ext>
              </a:extLst>
            </p:cNvPr>
            <p:cNvSpPr>
              <a:spLocks noChangeArrowheads="1"/>
            </p:cNvSpPr>
            <p:nvPr/>
          </p:nvSpPr>
          <p:spPr bwMode="auto">
            <a:xfrm>
              <a:off x="2364"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825">
              <a:extLst>
                <a:ext uri="{FF2B5EF4-FFF2-40B4-BE49-F238E27FC236}">
                  <a16:creationId xmlns:a16="http://schemas.microsoft.com/office/drawing/2014/main" id="{0F161BF6-E6D9-4F82-BC33-F2EC164AF887}"/>
                </a:ext>
              </a:extLst>
            </p:cNvPr>
            <p:cNvSpPr>
              <a:spLocks noChangeArrowheads="1"/>
            </p:cNvSpPr>
            <p:nvPr/>
          </p:nvSpPr>
          <p:spPr bwMode="auto">
            <a:xfrm>
              <a:off x="2364"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826">
              <a:extLst>
                <a:ext uri="{FF2B5EF4-FFF2-40B4-BE49-F238E27FC236}">
                  <a16:creationId xmlns:a16="http://schemas.microsoft.com/office/drawing/2014/main" id="{C6E82C8F-C5BC-48D6-9F78-C31BDD80A0ED}"/>
                </a:ext>
              </a:extLst>
            </p:cNvPr>
            <p:cNvSpPr>
              <a:spLocks noChangeArrowheads="1"/>
            </p:cNvSpPr>
            <p:nvPr/>
          </p:nvSpPr>
          <p:spPr bwMode="auto">
            <a:xfrm>
              <a:off x="2368" y="3975"/>
              <a:ext cx="76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827">
              <a:extLst>
                <a:ext uri="{FF2B5EF4-FFF2-40B4-BE49-F238E27FC236}">
                  <a16:creationId xmlns:a16="http://schemas.microsoft.com/office/drawing/2014/main" id="{904F46F9-629F-4C23-BE9F-4680B261862D}"/>
                </a:ext>
              </a:extLst>
            </p:cNvPr>
            <p:cNvSpPr>
              <a:spLocks noChangeArrowheads="1"/>
            </p:cNvSpPr>
            <p:nvPr/>
          </p:nvSpPr>
          <p:spPr bwMode="auto">
            <a:xfrm>
              <a:off x="3132"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828">
              <a:extLst>
                <a:ext uri="{FF2B5EF4-FFF2-40B4-BE49-F238E27FC236}">
                  <a16:creationId xmlns:a16="http://schemas.microsoft.com/office/drawing/2014/main" id="{F566676A-92A3-48AE-81EE-940A4F00F1AB}"/>
                </a:ext>
              </a:extLst>
            </p:cNvPr>
            <p:cNvSpPr>
              <a:spLocks noChangeArrowheads="1"/>
            </p:cNvSpPr>
            <p:nvPr/>
          </p:nvSpPr>
          <p:spPr bwMode="auto">
            <a:xfrm>
              <a:off x="3132"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829">
              <a:extLst>
                <a:ext uri="{FF2B5EF4-FFF2-40B4-BE49-F238E27FC236}">
                  <a16:creationId xmlns:a16="http://schemas.microsoft.com/office/drawing/2014/main" id="{C8129B26-EB9D-4A8C-8A78-A20BDE53A290}"/>
                </a:ext>
              </a:extLst>
            </p:cNvPr>
            <p:cNvSpPr>
              <a:spLocks noChangeArrowheads="1"/>
            </p:cNvSpPr>
            <p:nvPr/>
          </p:nvSpPr>
          <p:spPr bwMode="auto">
            <a:xfrm>
              <a:off x="3135" y="3975"/>
              <a:ext cx="482"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Rectangle 830">
              <a:extLst>
                <a:ext uri="{FF2B5EF4-FFF2-40B4-BE49-F238E27FC236}">
                  <a16:creationId xmlns:a16="http://schemas.microsoft.com/office/drawing/2014/main" id="{813D420B-144A-41C0-AFF9-E94A8523074C}"/>
                </a:ext>
              </a:extLst>
            </p:cNvPr>
            <p:cNvSpPr>
              <a:spLocks noChangeArrowheads="1"/>
            </p:cNvSpPr>
            <p:nvPr/>
          </p:nvSpPr>
          <p:spPr bwMode="auto">
            <a:xfrm>
              <a:off x="3617" y="3731"/>
              <a:ext cx="7"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831">
              <a:extLst>
                <a:ext uri="{FF2B5EF4-FFF2-40B4-BE49-F238E27FC236}">
                  <a16:creationId xmlns:a16="http://schemas.microsoft.com/office/drawing/2014/main" id="{40462020-C4D5-45BE-BF39-F8A75F49D8B7}"/>
                </a:ext>
              </a:extLst>
            </p:cNvPr>
            <p:cNvSpPr>
              <a:spLocks noChangeArrowheads="1"/>
            </p:cNvSpPr>
            <p:nvPr/>
          </p:nvSpPr>
          <p:spPr bwMode="auto">
            <a:xfrm>
              <a:off x="3617"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832">
              <a:extLst>
                <a:ext uri="{FF2B5EF4-FFF2-40B4-BE49-F238E27FC236}">
                  <a16:creationId xmlns:a16="http://schemas.microsoft.com/office/drawing/2014/main" id="{E6B84411-D1E6-41B1-834A-1A78D103E0D5}"/>
                </a:ext>
              </a:extLst>
            </p:cNvPr>
            <p:cNvSpPr>
              <a:spLocks noChangeArrowheads="1"/>
            </p:cNvSpPr>
            <p:nvPr/>
          </p:nvSpPr>
          <p:spPr bwMode="auto">
            <a:xfrm>
              <a:off x="3621" y="3975"/>
              <a:ext cx="68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833">
              <a:extLst>
                <a:ext uri="{FF2B5EF4-FFF2-40B4-BE49-F238E27FC236}">
                  <a16:creationId xmlns:a16="http://schemas.microsoft.com/office/drawing/2014/main" id="{42C48E73-846C-4086-A43E-6A428343636F}"/>
                </a:ext>
              </a:extLst>
            </p:cNvPr>
            <p:cNvSpPr>
              <a:spLocks noChangeArrowheads="1"/>
            </p:cNvSpPr>
            <p:nvPr/>
          </p:nvSpPr>
          <p:spPr bwMode="auto">
            <a:xfrm>
              <a:off x="4310"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Rectangle 834">
              <a:extLst>
                <a:ext uri="{FF2B5EF4-FFF2-40B4-BE49-F238E27FC236}">
                  <a16:creationId xmlns:a16="http://schemas.microsoft.com/office/drawing/2014/main" id="{9E798590-7F49-49D7-B013-4981EC829372}"/>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835">
              <a:extLst>
                <a:ext uri="{FF2B5EF4-FFF2-40B4-BE49-F238E27FC236}">
                  <a16:creationId xmlns:a16="http://schemas.microsoft.com/office/drawing/2014/main" id="{6A7FC88E-0716-47E2-9BE7-EA26AA1E7821}"/>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836">
              <a:extLst>
                <a:ext uri="{FF2B5EF4-FFF2-40B4-BE49-F238E27FC236}">
                  <a16:creationId xmlns:a16="http://schemas.microsoft.com/office/drawing/2014/main" id="{AC5F4122-5FAB-44DC-93F2-210357DCE452}"/>
                </a:ext>
              </a:extLst>
            </p:cNvPr>
            <p:cNvSpPr>
              <a:spLocks noChangeArrowheads="1"/>
            </p:cNvSpPr>
            <p:nvPr/>
          </p:nvSpPr>
          <p:spPr bwMode="auto">
            <a:xfrm>
              <a:off x="141" y="3980"/>
              <a:ext cx="2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2" name="Line 837">
              <a:extLst>
                <a:ext uri="{FF2B5EF4-FFF2-40B4-BE49-F238E27FC236}">
                  <a16:creationId xmlns:a16="http://schemas.microsoft.com/office/drawing/2014/main" id="{4ABBF57C-802A-456B-858D-6B19F8FB68EE}"/>
                </a:ext>
              </a:extLst>
            </p:cNvPr>
            <p:cNvSpPr>
              <a:spLocks noChangeShapeType="1"/>
            </p:cNvSpPr>
            <p:nvPr/>
          </p:nvSpPr>
          <p:spPr bwMode="auto">
            <a:xfrm>
              <a:off x="1677" y="910"/>
              <a:ext cx="111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3" name="Line 838">
              <a:extLst>
                <a:ext uri="{FF2B5EF4-FFF2-40B4-BE49-F238E27FC236}">
                  <a16:creationId xmlns:a16="http://schemas.microsoft.com/office/drawing/2014/main" id="{D7567CAE-81AD-4DAB-AF0F-930AFE76515C}"/>
                </a:ext>
              </a:extLst>
            </p:cNvPr>
            <p:cNvSpPr>
              <a:spLocks noChangeShapeType="1"/>
            </p:cNvSpPr>
            <p:nvPr/>
          </p:nvSpPr>
          <p:spPr bwMode="auto">
            <a:xfrm>
              <a:off x="1681" y="864"/>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4" name="Line 839">
              <a:extLst>
                <a:ext uri="{FF2B5EF4-FFF2-40B4-BE49-F238E27FC236}">
                  <a16:creationId xmlns:a16="http://schemas.microsoft.com/office/drawing/2014/main" id="{79D7BA56-CD1F-406D-A518-5A2F08DAFC68}"/>
                </a:ext>
              </a:extLst>
            </p:cNvPr>
            <p:cNvSpPr>
              <a:spLocks noChangeShapeType="1"/>
            </p:cNvSpPr>
            <p:nvPr/>
          </p:nvSpPr>
          <p:spPr bwMode="auto">
            <a:xfrm>
              <a:off x="1681" y="795"/>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5208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59243</TotalTime>
  <Words>4300</Words>
  <Application>Microsoft Office PowerPoint</Application>
  <PresentationFormat>On-screen Show (4:3)</PresentationFormat>
  <Paragraphs>1089</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Black</vt:lpstr>
      <vt:lpstr>Arial Narrow</vt:lpstr>
      <vt:lpstr>Limon F3</vt:lpstr>
      <vt:lpstr>Times New Roman</vt:lpstr>
      <vt:lpstr>Wingdings</vt:lpstr>
      <vt:lpstr>PPTtemplate</vt:lpstr>
      <vt:lpstr>PowerPoint Presentation</vt:lpstr>
      <vt:lpstr> </vt:lpstr>
      <vt:lpstr>Questions clés</vt:lpstr>
      <vt:lpstr>Organigramme du processus de suivi de la couverture vaccinale contre le VPH et outils </vt:lpstr>
      <vt:lpstr>Procedure de collecte des données de couverture vaccinale</vt:lpstr>
      <vt:lpstr>Outil de suivi 1 : la carte de vaccination</vt:lpstr>
      <vt:lpstr>PowerPoint Presentation</vt:lpstr>
      <vt:lpstr>Outil 2 de suivi : le registre de vaccination</vt:lpstr>
      <vt:lpstr>Outil de suivi 3 : la fiche de pointage Noter le numéro de dose du VPH administrée au cours d’une  seule journée de vaccination</vt:lpstr>
      <vt:lpstr>Outil de suivi 4 : la fiche d'enregistrement mensuel des journées de vaccination</vt:lpstr>
      <vt:lpstr>Utiliser les données pour améliorer la couverture vaccinale contre le VPH</vt:lpstr>
      <vt:lpstr>Considérations des MAPI liées au vaccin contre le VPH</vt:lpstr>
      <vt:lpstr>PowerPoint Presentation</vt:lpstr>
      <vt:lpstr>Formulaire de déclaration des MAPI</vt:lpstr>
      <vt:lpstr>Message clés (1/2)</vt:lpstr>
      <vt:lpstr>Messages clés (2/2)</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Training 2</dc:creator>
  <cp:lastModifiedBy>Gillian Mayers</cp:lastModifiedBy>
  <cp:revision>1359</cp:revision>
  <cp:lastPrinted>2013-06-14T06:15:25Z</cp:lastPrinted>
  <dcterms:created xsi:type="dcterms:W3CDTF">2012-01-26T17:14:51Z</dcterms:created>
  <dcterms:modified xsi:type="dcterms:W3CDTF">2022-05-16T07:38:59Z</dcterms:modified>
</cp:coreProperties>
</file>