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  <p:sldMasterId id="2147483673" r:id="rId3"/>
  </p:sldMasterIdLst>
  <p:notesMasterIdLst>
    <p:notesMasterId r:id="rId20"/>
  </p:notesMasterIdLst>
  <p:handoutMasterIdLst>
    <p:handoutMasterId r:id="rId21"/>
  </p:handoutMasterIdLst>
  <p:sldIdLst>
    <p:sldId id="340" r:id="rId4"/>
    <p:sldId id="338" r:id="rId5"/>
    <p:sldId id="370" r:id="rId6"/>
    <p:sldId id="342" r:id="rId7"/>
    <p:sldId id="343" r:id="rId8"/>
    <p:sldId id="344" r:id="rId9"/>
    <p:sldId id="345" r:id="rId10"/>
    <p:sldId id="359" r:id="rId11"/>
    <p:sldId id="360" r:id="rId12"/>
    <p:sldId id="361" r:id="rId13"/>
    <p:sldId id="351" r:id="rId14"/>
    <p:sldId id="355" r:id="rId15"/>
    <p:sldId id="352" r:id="rId16"/>
    <p:sldId id="353" r:id="rId17"/>
    <p:sldId id="354" r:id="rId18"/>
    <p:sldId id="369" r:id="rId19"/>
  </p:sldIdLst>
  <p:sldSz cx="10693400" cy="7561263"/>
  <p:notesSz cx="6808788" cy="9940925"/>
  <p:defaultTextStyle>
    <a:defPPr>
      <a:defRPr lang="en-GB"/>
    </a:defPPr>
    <a:lvl1pPr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1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A18414-B2E7-FB42-74A9-03060BAD29DD}" name="Gill Mayers" initials="GM" userId="S::mayersg@mmglobalhealth.org::93979798-3130-4e50-99f9-bac937c4d9ff" providerId="AD"/>
  <p188:author id="{17A4F615-F07B-6BFC-CA32-3AED14D54E69}" name="Gillian Mayers" initials="GM" userId="0b969f44a77387f9" providerId="Windows Live"/>
  <p188:author id="{EABCA734-A31A-ECAF-8F98-9B5B65610822}" name="WALLDORF, Jenny" initials="WJ" userId="S::walldorfj@who.int::bbf2318a-f2f7-45e3-a649-79296eaa30f9" providerId="AD"/>
  <p188:author id="{5EDC3F4A-F920-BAEF-7C38-264BF2B0C4EA}" name="KAHN, Anna-lea" initials="KA" userId="S::kahna@who.int::2b01c835-0407-4e1f-97e5-3960bf2240c8" providerId="AD"/>
  <p188:author id="{A560D998-AF24-42E8-6BBD-A5ACA64FB19D}" name="Mrs Gillian F. MAYERS (mayersgill@gmail.com)" initials="GM" userId="S::mayersgill@gmail.com::d9b941f0-ac22-4431-a954-e58ec48ed8eb" providerId="AD"/>
  <p188:author id="{BC78E6E0-F2D7-8675-9ACE-6732D00ABEF3}" name="RAMIREZ GONZALEZ, Alejandro" initials="RA" userId="S::ramirezgonzaleza@who.int::f85759c6-dd51-4b10-afc6-8161062f0dd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HL, Jhilmil" initials="bahlj" lastIdx="4" clrIdx="0"/>
  <p:cmAuthor id="1" name="Adwoa Bentsi-Enchill" initials="ABE" lastIdx="3" clrIdx="1">
    <p:extLst>
      <p:ext uri="{19B8F6BF-5375-455C-9EA6-DF929625EA0E}">
        <p15:presenceInfo xmlns:p15="http://schemas.microsoft.com/office/powerpoint/2012/main" userId="Adwoa Bentsi-Enchi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FF33"/>
    <a:srgbClr val="96CCEE"/>
    <a:srgbClr val="72BBE8"/>
    <a:srgbClr val="1E7FB8"/>
    <a:srgbClr val="C4DAF4"/>
    <a:srgbClr val="4189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1B74B3-EDD8-4A79-A0B9-46838F3A4086}" v="5" dt="2024-09-30T09:33:20.935"/>
  </p1510:revLst>
</p1510:revInfo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816" y="84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rs Gillian F. MAYERS (mayersgill@gmail.com)" userId="d9b941f0-ac22-4431-a954-e58ec48ed8eb" providerId="ADAL" clId="{F57567F5-658D-461B-A513-EFF2F4D1F87B}"/>
    <pc:docChg chg="undo custSel addSld delSld modSld modMainMaster">
      <pc:chgData name="Mrs Gillian F. MAYERS (mayersgill@gmail.com)" userId="d9b941f0-ac22-4431-a954-e58ec48ed8eb" providerId="ADAL" clId="{F57567F5-658D-461B-A513-EFF2F4D1F87B}" dt="2024-09-12T14:47:56.889" v="878" actId="13926"/>
      <pc:docMkLst>
        <pc:docMk/>
      </pc:docMkLst>
      <pc:sldChg chg="del">
        <pc:chgData name="Mrs Gillian F. MAYERS (mayersgill@gmail.com)" userId="d9b941f0-ac22-4431-a954-e58ec48ed8eb" providerId="ADAL" clId="{F57567F5-658D-461B-A513-EFF2F4D1F87B}" dt="2024-09-12T14:15:23.706" v="30" actId="47"/>
        <pc:sldMkLst>
          <pc:docMk/>
          <pc:sldMk cId="689356168" sldId="348"/>
        </pc:sldMkLst>
      </pc:sldChg>
      <pc:sldChg chg="del">
        <pc:chgData name="Mrs Gillian F. MAYERS (mayersgill@gmail.com)" userId="d9b941f0-ac22-4431-a954-e58ec48ed8eb" providerId="ADAL" clId="{F57567F5-658D-461B-A513-EFF2F4D1F87B}" dt="2024-09-12T14:16:40.168" v="84" actId="47"/>
        <pc:sldMkLst>
          <pc:docMk/>
          <pc:sldMk cId="446618234" sldId="349"/>
        </pc:sldMkLst>
      </pc:sldChg>
      <pc:sldChg chg="modSp">
        <pc:chgData name="Mrs Gillian F. MAYERS (mayersgill@gmail.com)" userId="d9b941f0-ac22-4431-a954-e58ec48ed8eb" providerId="ADAL" clId="{F57567F5-658D-461B-A513-EFF2F4D1F87B}" dt="2024-09-12T14:24:57.955" v="162" actId="1036"/>
        <pc:sldMkLst>
          <pc:docMk/>
          <pc:sldMk cId="27267844" sldId="353"/>
        </pc:sldMkLst>
        <pc:spChg chg="mod">
          <ac:chgData name="Mrs Gillian F. MAYERS (mayersgill@gmail.com)" userId="d9b941f0-ac22-4431-a954-e58ec48ed8eb" providerId="ADAL" clId="{F57567F5-658D-461B-A513-EFF2F4D1F87B}" dt="2024-09-12T14:24:57.955" v="162" actId="1036"/>
          <ac:spMkLst>
            <pc:docMk/>
            <pc:sldMk cId="27267844" sldId="353"/>
            <ac:spMk id="3" creationId="{946E8480-96B7-4D98-A5FC-1D600CE69BF4}"/>
          </ac:spMkLst>
        </pc:spChg>
      </pc:sldChg>
      <pc:sldChg chg="modSp mod">
        <pc:chgData name="Mrs Gillian F. MAYERS (mayersgill@gmail.com)" userId="d9b941f0-ac22-4431-a954-e58ec48ed8eb" providerId="ADAL" clId="{F57567F5-658D-461B-A513-EFF2F4D1F87B}" dt="2024-09-12T14:27:00.823" v="184" actId="6549"/>
        <pc:sldMkLst>
          <pc:docMk/>
          <pc:sldMk cId="290568567" sldId="354"/>
        </pc:sldMkLst>
        <pc:spChg chg="mod">
          <ac:chgData name="Mrs Gillian F. MAYERS (mayersgill@gmail.com)" userId="d9b941f0-ac22-4431-a954-e58ec48ed8eb" providerId="ADAL" clId="{F57567F5-658D-461B-A513-EFF2F4D1F87B}" dt="2024-09-12T14:27:00.823" v="184" actId="6549"/>
          <ac:spMkLst>
            <pc:docMk/>
            <pc:sldMk cId="290568567" sldId="354"/>
            <ac:spMk id="3" creationId="{A8ED108D-9A60-4B90-BDC8-14953333305E}"/>
          </ac:spMkLst>
        </pc:spChg>
      </pc:sldChg>
      <pc:sldChg chg="modSp del">
        <pc:chgData name="Mrs Gillian F. MAYERS (mayersgill@gmail.com)" userId="d9b941f0-ac22-4431-a954-e58ec48ed8eb" providerId="ADAL" clId="{F57567F5-658D-461B-A513-EFF2F4D1F87B}" dt="2024-09-12T14:15:14.076" v="29" actId="47"/>
        <pc:sldMkLst>
          <pc:docMk/>
          <pc:sldMk cId="2006084253" sldId="356"/>
        </pc:sldMkLst>
        <pc:picChg chg="mod">
          <ac:chgData name="Mrs Gillian F. MAYERS (mayersgill@gmail.com)" userId="d9b941f0-ac22-4431-a954-e58ec48ed8eb" providerId="ADAL" clId="{F57567F5-658D-461B-A513-EFF2F4D1F87B}" dt="2024-09-12T14:14:28.800" v="10" actId="14100"/>
          <ac:picMkLst>
            <pc:docMk/>
            <pc:sldMk cId="2006084253" sldId="356"/>
            <ac:picMk id="4" creationId="{B0CCFAEA-CFF6-AA6D-121E-46D6BF2B5282}"/>
          </ac:picMkLst>
        </pc:picChg>
      </pc:sldChg>
      <pc:sldChg chg="del">
        <pc:chgData name="Mrs Gillian F. MAYERS (mayersgill@gmail.com)" userId="d9b941f0-ac22-4431-a954-e58ec48ed8eb" providerId="ADAL" clId="{F57567F5-658D-461B-A513-EFF2F4D1F87B}" dt="2024-09-12T14:17:54.201" v="103" actId="47"/>
        <pc:sldMkLst>
          <pc:docMk/>
          <pc:sldMk cId="3363752662" sldId="357"/>
        </pc:sldMkLst>
      </pc:sldChg>
      <pc:sldChg chg="del">
        <pc:chgData name="Mrs Gillian F. MAYERS (mayersgill@gmail.com)" userId="d9b941f0-ac22-4431-a954-e58ec48ed8eb" providerId="ADAL" clId="{F57567F5-658D-461B-A513-EFF2F4D1F87B}" dt="2024-09-12T14:20:41.734" v="152" actId="47"/>
        <pc:sldMkLst>
          <pc:docMk/>
          <pc:sldMk cId="1087195100" sldId="358"/>
        </pc:sldMkLst>
      </pc:sldChg>
      <pc:sldChg chg="addSp delSp modSp add setBg">
        <pc:chgData name="Mrs Gillian F. MAYERS (mayersgill@gmail.com)" userId="d9b941f0-ac22-4431-a954-e58ec48ed8eb" providerId="ADAL" clId="{F57567F5-658D-461B-A513-EFF2F4D1F87B}" dt="2024-09-12T14:14:49.672" v="28" actId="1036"/>
        <pc:sldMkLst>
          <pc:docMk/>
          <pc:sldMk cId="2082746723" sldId="359"/>
        </pc:sldMkLst>
        <pc:picChg chg="add mod">
          <ac:chgData name="Mrs Gillian F. MAYERS (mayersgill@gmail.com)" userId="d9b941f0-ac22-4431-a954-e58ec48ed8eb" providerId="ADAL" clId="{F57567F5-658D-461B-A513-EFF2F4D1F87B}" dt="2024-09-12T14:14:49.672" v="28" actId="1036"/>
          <ac:picMkLst>
            <pc:docMk/>
            <pc:sldMk cId="2082746723" sldId="359"/>
            <ac:picMk id="4" creationId="{A127032F-EE3F-9F54-66AC-F23B176690D4}"/>
          </ac:picMkLst>
        </pc:picChg>
        <pc:picChg chg="del">
          <ac:chgData name="Mrs Gillian F. MAYERS (mayersgill@gmail.com)" userId="d9b941f0-ac22-4431-a954-e58ec48ed8eb" providerId="ADAL" clId="{F57567F5-658D-461B-A513-EFF2F4D1F87B}" dt="2024-09-12T14:14:20.217" v="9" actId="478"/>
          <ac:picMkLst>
            <pc:docMk/>
            <pc:sldMk cId="2082746723" sldId="359"/>
            <ac:picMk id="5" creationId="{D613026B-21CB-49A4-9438-6C4748A6A9A8}"/>
          </ac:picMkLst>
        </pc:picChg>
      </pc:sldChg>
      <pc:sldChg chg="addSp delSp modSp add mod">
        <pc:chgData name="Mrs Gillian F. MAYERS (mayersgill@gmail.com)" userId="d9b941f0-ac22-4431-a954-e58ec48ed8eb" providerId="ADAL" clId="{F57567F5-658D-461B-A513-EFF2F4D1F87B}" dt="2024-09-12T14:18:50.830" v="124" actId="1035"/>
        <pc:sldMkLst>
          <pc:docMk/>
          <pc:sldMk cId="2837486319" sldId="360"/>
        </pc:sldMkLst>
        <pc:spChg chg="mod">
          <ac:chgData name="Mrs Gillian F. MAYERS (mayersgill@gmail.com)" userId="d9b941f0-ac22-4431-a954-e58ec48ed8eb" providerId="ADAL" clId="{F57567F5-658D-461B-A513-EFF2F4D1F87B}" dt="2024-09-12T14:18:40.623" v="109" actId="14100"/>
          <ac:spMkLst>
            <pc:docMk/>
            <pc:sldMk cId="2837486319" sldId="360"/>
            <ac:spMk id="3" creationId="{93FE451F-F4C4-4861-85C0-87577B3F448A}"/>
          </ac:spMkLst>
        </pc:spChg>
        <pc:picChg chg="del">
          <ac:chgData name="Mrs Gillian F. MAYERS (mayersgill@gmail.com)" userId="d9b941f0-ac22-4431-a954-e58ec48ed8eb" providerId="ADAL" clId="{F57567F5-658D-461B-A513-EFF2F4D1F87B}" dt="2024-09-12T14:15:47.780" v="32" actId="478"/>
          <ac:picMkLst>
            <pc:docMk/>
            <pc:sldMk cId="2837486319" sldId="360"/>
            <ac:picMk id="4" creationId="{5124EE17-4A83-43F5-9A1B-2430038F382D}"/>
          </ac:picMkLst>
        </pc:picChg>
        <pc:picChg chg="add mod">
          <ac:chgData name="Mrs Gillian F. MAYERS (mayersgill@gmail.com)" userId="d9b941f0-ac22-4431-a954-e58ec48ed8eb" providerId="ADAL" clId="{F57567F5-658D-461B-A513-EFF2F4D1F87B}" dt="2024-09-12T14:18:50.830" v="124" actId="1035"/>
          <ac:picMkLst>
            <pc:docMk/>
            <pc:sldMk cId="2837486319" sldId="360"/>
            <ac:picMk id="5" creationId="{AFC6F18D-0826-C22B-FFFF-BB2245F48118}"/>
          </ac:picMkLst>
        </pc:picChg>
      </pc:sldChg>
      <pc:sldChg chg="addSp delSp modSp add mod">
        <pc:chgData name="Mrs Gillian F. MAYERS (mayersgill@gmail.com)" userId="d9b941f0-ac22-4431-a954-e58ec48ed8eb" providerId="ADAL" clId="{F57567F5-658D-461B-A513-EFF2F4D1F87B}" dt="2024-09-12T14:20:22.660" v="151" actId="1036"/>
        <pc:sldMkLst>
          <pc:docMk/>
          <pc:sldMk cId="2455485910" sldId="361"/>
        </pc:sldMkLst>
        <pc:spChg chg="mod">
          <ac:chgData name="Mrs Gillian F. MAYERS (mayersgill@gmail.com)" userId="d9b941f0-ac22-4431-a954-e58ec48ed8eb" providerId="ADAL" clId="{F57567F5-658D-461B-A513-EFF2F4D1F87B}" dt="2024-09-12T14:19:43.865" v="125" actId="14100"/>
          <ac:spMkLst>
            <pc:docMk/>
            <pc:sldMk cId="2455485910" sldId="361"/>
            <ac:spMk id="3" creationId="{93FE451F-F4C4-4861-85C0-87577B3F448A}"/>
          </ac:spMkLst>
        </pc:spChg>
        <pc:picChg chg="add mod">
          <ac:chgData name="Mrs Gillian F. MAYERS (mayersgill@gmail.com)" userId="d9b941f0-ac22-4431-a954-e58ec48ed8eb" providerId="ADAL" clId="{F57567F5-658D-461B-A513-EFF2F4D1F87B}" dt="2024-09-12T14:20:22.660" v="151" actId="1036"/>
          <ac:picMkLst>
            <pc:docMk/>
            <pc:sldMk cId="2455485910" sldId="361"/>
            <ac:picMk id="4" creationId="{5573315B-1799-7CA6-652B-C1FFC69C7C82}"/>
          </ac:picMkLst>
        </pc:picChg>
        <pc:picChg chg="del">
          <ac:chgData name="Mrs Gillian F. MAYERS (mayersgill@gmail.com)" userId="d9b941f0-ac22-4431-a954-e58ec48ed8eb" providerId="ADAL" clId="{F57567F5-658D-461B-A513-EFF2F4D1F87B}" dt="2024-09-12T14:18:22.235" v="105" actId="478"/>
          <ac:picMkLst>
            <pc:docMk/>
            <pc:sldMk cId="2455485910" sldId="361"/>
            <ac:picMk id="5" creationId="{AFC6F18D-0826-C22B-FFFF-BB2245F48118}"/>
          </ac:picMkLst>
        </pc:picChg>
      </pc:sldChg>
      <pc:sldChg chg="modSp add mod modNotesTx">
        <pc:chgData name="Mrs Gillian F. MAYERS (mayersgill@gmail.com)" userId="d9b941f0-ac22-4431-a954-e58ec48ed8eb" providerId="ADAL" clId="{F57567F5-658D-461B-A513-EFF2F4D1F87B}" dt="2024-09-12T14:47:56.889" v="878" actId="13926"/>
        <pc:sldMkLst>
          <pc:docMk/>
          <pc:sldMk cId="4124278751" sldId="369"/>
        </pc:sldMkLst>
        <pc:spChg chg="mod">
          <ac:chgData name="Mrs Gillian F. MAYERS (mayersgill@gmail.com)" userId="d9b941f0-ac22-4431-a954-e58ec48ed8eb" providerId="ADAL" clId="{F57567F5-658D-461B-A513-EFF2F4D1F87B}" dt="2024-09-12T14:47:56.889" v="878" actId="13926"/>
          <ac:spMkLst>
            <pc:docMk/>
            <pc:sldMk cId="4124278751" sldId="369"/>
            <ac:spMk id="3" creationId="{F0E3035E-81BA-4372-8FBD-958BFC0D1CD9}"/>
          </ac:spMkLst>
        </pc:spChg>
      </pc:sldChg>
      <pc:sldMasterChg chg="modSp mod">
        <pc:chgData name="Mrs Gillian F. MAYERS (mayersgill@gmail.com)" userId="d9b941f0-ac22-4431-a954-e58ec48ed8eb" providerId="ADAL" clId="{F57567F5-658D-461B-A513-EFF2F4D1F87B}" dt="2024-09-12T14:11:36.553" v="6" actId="20577"/>
        <pc:sldMasterMkLst>
          <pc:docMk/>
          <pc:sldMasterMk cId="0" sldId="2147483649"/>
        </pc:sldMasterMkLst>
        <pc:spChg chg="mod">
          <ac:chgData name="Mrs Gillian F. MAYERS (mayersgill@gmail.com)" userId="d9b941f0-ac22-4431-a954-e58ec48ed8eb" providerId="ADAL" clId="{F57567F5-658D-461B-A513-EFF2F4D1F87B}" dt="2024-09-12T14:11:36.553" v="6" actId="20577"/>
          <ac:spMkLst>
            <pc:docMk/>
            <pc:sldMasterMk cId="0" sldId="2147483649"/>
            <ac:spMk id="7181" creationId="{F1040D86-1620-4DAA-AE9D-490CE42DE6FF}"/>
          </ac:spMkLst>
        </pc:spChg>
      </pc:sldMasterChg>
    </pc:docChg>
  </pc:docChgLst>
  <pc:docChgLst>
    <pc:chgData name="Mrs Gillian F. MAYERS (mayersgill@gmail.com)" userId="d9b941f0-ac22-4431-a954-e58ec48ed8eb" providerId="ADAL" clId="{7A1B74B3-EDD8-4A79-A0B9-46838F3A4086}"/>
    <pc:docChg chg="addSld delSld modSld">
      <pc:chgData name="Mrs Gillian F. MAYERS (mayersgill@gmail.com)" userId="d9b941f0-ac22-4431-a954-e58ec48ed8eb" providerId="ADAL" clId="{7A1B74B3-EDD8-4A79-A0B9-46838F3A4086}" dt="2024-09-30T09:34:06.309" v="72" actId="47"/>
      <pc:docMkLst>
        <pc:docMk/>
      </pc:docMkLst>
      <pc:sldChg chg="del">
        <pc:chgData name="Mrs Gillian F. MAYERS (mayersgill@gmail.com)" userId="d9b941f0-ac22-4431-a954-e58ec48ed8eb" providerId="ADAL" clId="{7A1B74B3-EDD8-4A79-A0B9-46838F3A4086}" dt="2024-09-30T09:34:06.309" v="72" actId="47"/>
        <pc:sldMkLst>
          <pc:docMk/>
          <pc:sldMk cId="3614125118" sldId="341"/>
        </pc:sldMkLst>
      </pc:sldChg>
      <pc:sldChg chg="addSp modSp add mod setBg">
        <pc:chgData name="Mrs Gillian F. MAYERS (mayersgill@gmail.com)" userId="d9b941f0-ac22-4431-a954-e58ec48ed8eb" providerId="ADAL" clId="{7A1B74B3-EDD8-4A79-A0B9-46838F3A4086}" dt="2024-09-30T09:33:52.377" v="71" actId="14100"/>
        <pc:sldMkLst>
          <pc:docMk/>
          <pc:sldMk cId="920577418" sldId="370"/>
        </pc:sldMkLst>
        <pc:spChg chg="mod">
          <ac:chgData name="Mrs Gillian F. MAYERS (mayersgill@gmail.com)" userId="d9b941f0-ac22-4431-a954-e58ec48ed8eb" providerId="ADAL" clId="{7A1B74B3-EDD8-4A79-A0B9-46838F3A4086}" dt="2024-09-30T09:31:57.635" v="6" actId="27636"/>
          <ac:spMkLst>
            <pc:docMk/>
            <pc:sldMk cId="920577418" sldId="370"/>
            <ac:spMk id="3" creationId="{A6FF4D97-D144-4E80-82DA-7E12B7666378}"/>
          </ac:spMkLst>
        </pc:spChg>
        <pc:spChg chg="mod">
          <ac:chgData name="Mrs Gillian F. MAYERS (mayersgill@gmail.com)" userId="d9b941f0-ac22-4431-a954-e58ec48ed8eb" providerId="ADAL" clId="{7A1B74B3-EDD8-4A79-A0B9-46838F3A4086}" dt="2024-09-30T09:32:08.432" v="7" actId="1076"/>
          <ac:spMkLst>
            <pc:docMk/>
            <pc:sldMk cId="920577418" sldId="370"/>
            <ac:spMk id="6" creationId="{3B31F157-CE08-C778-0288-20E6BA702407}"/>
          </ac:spMkLst>
        </pc:spChg>
        <pc:graphicFrameChg chg="mod">
          <ac:chgData name="Mrs Gillian F. MAYERS (mayersgill@gmail.com)" userId="d9b941f0-ac22-4431-a954-e58ec48ed8eb" providerId="ADAL" clId="{7A1B74B3-EDD8-4A79-A0B9-46838F3A4086}" dt="2024-09-30T09:32:38.543" v="52" actId="1036"/>
          <ac:graphicFrameMkLst>
            <pc:docMk/>
            <pc:sldMk cId="920577418" sldId="370"/>
            <ac:graphicFrameMk id="7" creationId="{8E49A1FA-E2B1-C5A0-F12B-FAB9E4380408}"/>
          </ac:graphicFrameMkLst>
        </pc:graphicFrameChg>
        <pc:picChg chg="add mod">
          <ac:chgData name="Mrs Gillian F. MAYERS (mayersgill@gmail.com)" userId="d9b941f0-ac22-4431-a954-e58ec48ed8eb" providerId="ADAL" clId="{7A1B74B3-EDD8-4A79-A0B9-46838F3A4086}" dt="2024-09-30T09:32:50.710" v="54" actId="1076"/>
          <ac:picMkLst>
            <pc:docMk/>
            <pc:sldMk cId="920577418" sldId="370"/>
            <ac:picMk id="5" creationId="{C0F225E0-E5BC-1295-9532-FA455E25B57D}"/>
          </ac:picMkLst>
        </pc:picChg>
        <pc:picChg chg="mod">
          <ac:chgData name="Mrs Gillian F. MAYERS (mayersgill@gmail.com)" userId="d9b941f0-ac22-4431-a954-e58ec48ed8eb" providerId="ADAL" clId="{7A1B74B3-EDD8-4A79-A0B9-46838F3A4086}" dt="2024-09-30T09:32:31.359" v="36" actId="1037"/>
          <ac:picMkLst>
            <pc:docMk/>
            <pc:sldMk cId="920577418" sldId="370"/>
            <ac:picMk id="9" creationId="{24ACAD89-B163-3837-EB84-6A8DC749EC2F}"/>
          </ac:picMkLst>
        </pc:picChg>
        <pc:picChg chg="mod">
          <ac:chgData name="Mrs Gillian F. MAYERS (mayersgill@gmail.com)" userId="d9b941f0-ac22-4431-a954-e58ec48ed8eb" providerId="ADAL" clId="{7A1B74B3-EDD8-4A79-A0B9-46838F3A4086}" dt="2024-09-30T09:33:52.377" v="71" actId="14100"/>
          <ac:picMkLst>
            <pc:docMk/>
            <pc:sldMk cId="920577418" sldId="370"/>
            <ac:picMk id="11" creationId="{49A66FFA-FA19-3D09-969D-6EF6DFA64431}"/>
          </ac:picMkLst>
        </pc:picChg>
        <pc:picChg chg="add mod">
          <ac:chgData name="Mrs Gillian F. MAYERS (mayersgill@gmail.com)" userId="d9b941f0-ac22-4431-a954-e58ec48ed8eb" providerId="ADAL" clId="{7A1B74B3-EDD8-4A79-A0B9-46838F3A4086}" dt="2024-09-30T09:33:42.248" v="70" actId="1035"/>
          <ac:picMkLst>
            <pc:docMk/>
            <pc:sldMk cId="920577418" sldId="370"/>
            <ac:picMk id="12" creationId="{CA5DEC41-4A49-B0A0-C0D1-9BBD225E7D9A}"/>
          </ac:picMkLst>
        </pc:picChg>
      </pc:sldChg>
    </pc:docChg>
  </pc:docChgLst>
  <pc:docChgLst>
    <pc:chgData name="RAMIREZ GONZALEZ, Alejandro" userId="S::ramirezgonzaleza@who.int::f85759c6-dd51-4b10-afc6-8161062f0dd8" providerId="AD" clId="Web-{5380FE8D-0D31-6F14-B78A-A6DCB87EAA51}"/>
    <pc:docChg chg="addSld modSld">
      <pc:chgData name="RAMIREZ GONZALEZ, Alejandro" userId="S::ramirezgonzaleza@who.int::f85759c6-dd51-4b10-afc6-8161062f0dd8" providerId="AD" clId="Web-{5380FE8D-0D31-6F14-B78A-A6DCB87EAA51}" dt="2024-09-09T09:59:39.538" v="6"/>
      <pc:docMkLst>
        <pc:docMk/>
      </pc:docMkLst>
      <pc:sldChg chg="addSp delSp modSp new">
        <pc:chgData name="RAMIREZ GONZALEZ, Alejandro" userId="S::ramirezgonzaleza@who.int::f85759c6-dd51-4b10-afc6-8161062f0dd8" providerId="AD" clId="Web-{5380FE8D-0D31-6F14-B78A-A6DCB87EAA51}" dt="2024-09-09T09:56:37.251" v="1"/>
        <pc:sldMkLst>
          <pc:docMk/>
          <pc:sldMk cId="2006084253" sldId="356"/>
        </pc:sldMkLst>
        <pc:spChg chg="del">
          <ac:chgData name="RAMIREZ GONZALEZ, Alejandro" userId="S::ramirezgonzaleza@who.int::f85759c6-dd51-4b10-afc6-8161062f0dd8" providerId="AD" clId="Web-{5380FE8D-0D31-6F14-B78A-A6DCB87EAA51}" dt="2024-09-09T09:56:37.251" v="1"/>
          <ac:spMkLst>
            <pc:docMk/>
            <pc:sldMk cId="2006084253" sldId="356"/>
            <ac:spMk id="3" creationId="{C70521C6-82C2-B6F2-4E1B-9AD1D29E8610}"/>
          </ac:spMkLst>
        </pc:spChg>
        <pc:picChg chg="add mod ord">
          <ac:chgData name="RAMIREZ GONZALEZ, Alejandro" userId="S::ramirezgonzaleza@who.int::f85759c6-dd51-4b10-afc6-8161062f0dd8" providerId="AD" clId="Web-{5380FE8D-0D31-6F14-B78A-A6DCB87EAA51}" dt="2024-09-09T09:56:37.251" v="1"/>
          <ac:picMkLst>
            <pc:docMk/>
            <pc:sldMk cId="2006084253" sldId="356"/>
            <ac:picMk id="4" creationId="{B0CCFAEA-CFF6-AA6D-121E-46D6BF2B5282}"/>
          </ac:picMkLst>
        </pc:picChg>
      </pc:sldChg>
      <pc:sldChg chg="addSp delSp modSp new">
        <pc:chgData name="RAMIREZ GONZALEZ, Alejandro" userId="S::ramirezgonzaleza@who.int::f85759c6-dd51-4b10-afc6-8161062f0dd8" providerId="AD" clId="Web-{5380FE8D-0D31-6F14-B78A-A6DCB87EAA51}" dt="2024-09-09T09:57:38.581" v="3"/>
        <pc:sldMkLst>
          <pc:docMk/>
          <pc:sldMk cId="3363752662" sldId="357"/>
        </pc:sldMkLst>
        <pc:spChg chg="del">
          <ac:chgData name="RAMIREZ GONZALEZ, Alejandro" userId="S::ramirezgonzaleza@who.int::f85759c6-dd51-4b10-afc6-8161062f0dd8" providerId="AD" clId="Web-{5380FE8D-0D31-6F14-B78A-A6DCB87EAA51}" dt="2024-09-09T09:57:38.581" v="3"/>
          <ac:spMkLst>
            <pc:docMk/>
            <pc:sldMk cId="3363752662" sldId="357"/>
            <ac:spMk id="3" creationId="{65EE4DFF-7F41-B676-F723-B25D745AFB03}"/>
          </ac:spMkLst>
        </pc:spChg>
        <pc:picChg chg="add mod ord">
          <ac:chgData name="RAMIREZ GONZALEZ, Alejandro" userId="S::ramirezgonzaleza@who.int::f85759c6-dd51-4b10-afc6-8161062f0dd8" providerId="AD" clId="Web-{5380FE8D-0D31-6F14-B78A-A6DCB87EAA51}" dt="2024-09-09T09:57:38.581" v="3"/>
          <ac:picMkLst>
            <pc:docMk/>
            <pc:sldMk cId="3363752662" sldId="357"/>
            <ac:picMk id="4" creationId="{6A2176FB-B904-8629-CCF8-8668426D7AF1}"/>
          </ac:picMkLst>
        </pc:picChg>
      </pc:sldChg>
      <pc:sldChg chg="addSp delSp modSp new mod setBg">
        <pc:chgData name="RAMIREZ GONZALEZ, Alejandro" userId="S::ramirezgonzaleza@who.int::f85759c6-dd51-4b10-afc6-8161062f0dd8" providerId="AD" clId="Web-{5380FE8D-0D31-6F14-B78A-A6DCB87EAA51}" dt="2024-09-09T09:59:39.538" v="6"/>
        <pc:sldMkLst>
          <pc:docMk/>
          <pc:sldMk cId="1087195100" sldId="358"/>
        </pc:sldMkLst>
        <pc:spChg chg="del">
          <ac:chgData name="RAMIREZ GONZALEZ, Alejandro" userId="S::ramirezgonzaleza@who.int::f85759c6-dd51-4b10-afc6-8161062f0dd8" providerId="AD" clId="Web-{5380FE8D-0D31-6F14-B78A-A6DCB87EAA51}" dt="2024-09-09T09:59:39.538" v="6"/>
          <ac:spMkLst>
            <pc:docMk/>
            <pc:sldMk cId="1087195100" sldId="358"/>
            <ac:spMk id="2" creationId="{64E414A8-AC29-5F61-59F6-52CF507C25F6}"/>
          </ac:spMkLst>
        </pc:spChg>
        <pc:spChg chg="del">
          <ac:chgData name="RAMIREZ GONZALEZ, Alejandro" userId="S::ramirezgonzaleza@who.int::f85759c6-dd51-4b10-afc6-8161062f0dd8" providerId="AD" clId="Web-{5380FE8D-0D31-6F14-B78A-A6DCB87EAA51}" dt="2024-09-09T09:59:37.319" v="5"/>
          <ac:spMkLst>
            <pc:docMk/>
            <pc:sldMk cId="1087195100" sldId="358"/>
            <ac:spMk id="3" creationId="{8C953B50-F386-583C-592B-B1AADEC1011F}"/>
          </ac:spMkLst>
        </pc:spChg>
        <pc:spChg chg="add">
          <ac:chgData name="RAMIREZ GONZALEZ, Alejandro" userId="S::ramirezgonzaleza@who.int::f85759c6-dd51-4b10-afc6-8161062f0dd8" providerId="AD" clId="Web-{5380FE8D-0D31-6F14-B78A-A6DCB87EAA51}" dt="2024-09-09T09:59:39.538" v="6"/>
          <ac:spMkLst>
            <pc:docMk/>
            <pc:sldMk cId="1087195100" sldId="358"/>
            <ac:spMk id="9" creationId="{42A4FC2C-047E-45A5-965D-8E1E3BF09BC6}"/>
          </ac:spMkLst>
        </pc:spChg>
        <pc:picChg chg="add mod ord">
          <ac:chgData name="RAMIREZ GONZALEZ, Alejandro" userId="S::ramirezgonzaleza@who.int::f85759c6-dd51-4b10-afc6-8161062f0dd8" providerId="AD" clId="Web-{5380FE8D-0D31-6F14-B78A-A6DCB87EAA51}" dt="2024-09-09T09:59:39.538" v="6"/>
          <ac:picMkLst>
            <pc:docMk/>
            <pc:sldMk cId="1087195100" sldId="358"/>
            <ac:picMk id="4" creationId="{48CF8880-461B-25ED-FF3E-2A8CBFC5A0DC}"/>
          </ac:picMkLst>
        </pc:picChg>
      </pc:sldChg>
    </pc:docChg>
  </pc:docChgLst>
  <pc:docChgLst>
    <pc:chgData name="RAMIREZ GONZALEZ, Alejandro" userId="f85759c6-dd51-4b10-afc6-8161062f0dd8" providerId="ADAL" clId="{018DBC20-1E80-4958-9CF8-74FC7CDAB7C1}"/>
    <pc:docChg chg="undo redo custSel addSld delSld modSld">
      <pc:chgData name="RAMIREZ GONZALEZ, Alejandro" userId="f85759c6-dd51-4b10-afc6-8161062f0dd8" providerId="ADAL" clId="{018DBC20-1E80-4958-9CF8-74FC7CDAB7C1}" dt="2024-09-24T06:41:51.159" v="617" actId="20577"/>
      <pc:docMkLst>
        <pc:docMk/>
      </pc:docMkLst>
      <pc:sldChg chg="addSp modSp mod">
        <pc:chgData name="RAMIREZ GONZALEZ, Alejandro" userId="f85759c6-dd51-4b10-afc6-8161062f0dd8" providerId="ADAL" clId="{018DBC20-1E80-4958-9CF8-74FC7CDAB7C1}" dt="2024-09-24T06:38:28.757" v="494" actId="20577"/>
        <pc:sldMkLst>
          <pc:docMk/>
          <pc:sldMk cId="0" sldId="338"/>
        </pc:sldMkLst>
        <pc:spChg chg="mod">
          <ac:chgData name="RAMIREZ GONZALEZ, Alejandro" userId="f85759c6-dd51-4b10-afc6-8161062f0dd8" providerId="ADAL" clId="{018DBC20-1E80-4958-9CF8-74FC7CDAB7C1}" dt="2024-09-24T06:38:28.757" v="494" actId="20577"/>
          <ac:spMkLst>
            <pc:docMk/>
            <pc:sldMk cId="0" sldId="338"/>
            <ac:spMk id="220163" creationId="{FE721EF2-B645-43AD-A4F7-D176566543A5}"/>
          </ac:spMkLst>
        </pc:spChg>
        <pc:picChg chg="mod">
          <ac:chgData name="RAMIREZ GONZALEZ, Alejandro" userId="f85759c6-dd51-4b10-afc6-8161062f0dd8" providerId="ADAL" clId="{018DBC20-1E80-4958-9CF8-74FC7CDAB7C1}" dt="2024-09-10T06:37:20.073" v="458" actId="1076"/>
          <ac:picMkLst>
            <pc:docMk/>
            <pc:sldMk cId="0" sldId="338"/>
            <ac:picMk id="2" creationId="{7C2D57DD-3A2D-4A7C-45EF-A15685E0F826}"/>
          </ac:picMkLst>
        </pc:picChg>
        <pc:picChg chg="add mod">
          <ac:chgData name="RAMIREZ GONZALEZ, Alejandro" userId="f85759c6-dd51-4b10-afc6-8161062f0dd8" providerId="ADAL" clId="{018DBC20-1E80-4958-9CF8-74FC7CDAB7C1}" dt="2024-09-10T06:37:27.712" v="460" actId="1076"/>
          <ac:picMkLst>
            <pc:docMk/>
            <pc:sldMk cId="0" sldId="338"/>
            <ac:picMk id="1026" creationId="{FAF4995B-FD92-6FDB-C05C-B0DD2ABE34EE}"/>
          </ac:picMkLst>
        </pc:picChg>
      </pc:sldChg>
      <pc:sldChg chg="modSp mod addCm">
        <pc:chgData name="RAMIREZ GONZALEZ, Alejandro" userId="f85759c6-dd51-4b10-afc6-8161062f0dd8" providerId="ADAL" clId="{018DBC20-1E80-4958-9CF8-74FC7CDAB7C1}" dt="2024-08-30T07:21:31.904" v="432" actId="20577"/>
        <pc:sldMkLst>
          <pc:docMk/>
          <pc:sldMk cId="0" sldId="340"/>
        </pc:sldMkLst>
        <pc:spChg chg="mod">
          <ac:chgData name="RAMIREZ GONZALEZ, Alejandro" userId="f85759c6-dd51-4b10-afc6-8161062f0dd8" providerId="ADAL" clId="{018DBC20-1E80-4958-9CF8-74FC7CDAB7C1}" dt="2024-08-30T07:21:31.904" v="432" actId="20577"/>
          <ac:spMkLst>
            <pc:docMk/>
            <pc:sldMk cId="0" sldId="340"/>
            <ac:spMk id="246792" creationId="{374B5F3D-CB48-4A3B-B8B7-BF62A505CBF1}"/>
          </ac:spMkLst>
        </pc:spChg>
      </pc:sldChg>
      <pc:sldChg chg="addSp delSp modSp mod delCm">
        <pc:chgData name="RAMIREZ GONZALEZ, Alejandro" userId="f85759c6-dd51-4b10-afc6-8161062f0dd8" providerId="ADAL" clId="{018DBC20-1E80-4958-9CF8-74FC7CDAB7C1}" dt="2024-09-10T06:37:46.438" v="461"/>
        <pc:sldMkLst>
          <pc:docMk/>
          <pc:sldMk cId="3614125118" sldId="341"/>
        </pc:sldMkLst>
        <pc:spChg chg="mod">
          <ac:chgData name="RAMIREZ GONZALEZ, Alejandro" userId="f85759c6-dd51-4b10-afc6-8161062f0dd8" providerId="ADAL" clId="{018DBC20-1E80-4958-9CF8-74FC7CDAB7C1}" dt="2024-08-29T06:55:52.586" v="6" actId="27636"/>
          <ac:spMkLst>
            <pc:docMk/>
            <pc:sldMk cId="3614125118" sldId="341"/>
            <ac:spMk id="3" creationId="{A6FF4D97-D144-4E80-82DA-7E12B7666378}"/>
          </ac:spMkLst>
        </pc:spChg>
        <pc:spChg chg="mod">
          <ac:chgData name="RAMIREZ GONZALEZ, Alejandro" userId="f85759c6-dd51-4b10-afc6-8161062f0dd8" providerId="ADAL" clId="{018DBC20-1E80-4958-9CF8-74FC7CDAB7C1}" dt="2024-08-29T17:04:26.261" v="271" actId="20577"/>
          <ac:spMkLst>
            <pc:docMk/>
            <pc:sldMk cId="3614125118" sldId="341"/>
            <ac:spMk id="6" creationId="{3B31F157-CE08-C778-0288-20E6BA702407}"/>
          </ac:spMkLst>
        </pc:spChg>
        <pc:spChg chg="mod">
          <ac:chgData name="RAMIREZ GONZALEZ, Alejandro" userId="f85759c6-dd51-4b10-afc6-8161062f0dd8" providerId="ADAL" clId="{018DBC20-1E80-4958-9CF8-74FC7CDAB7C1}" dt="2024-08-29T06:56:18.517" v="11" actId="1076"/>
          <ac:spMkLst>
            <pc:docMk/>
            <pc:sldMk cId="3614125118" sldId="341"/>
            <ac:spMk id="8" creationId="{56C3B030-E2A7-C069-4C53-0FB87781883C}"/>
          </ac:spMkLst>
        </pc:spChg>
        <pc:graphicFrameChg chg="mod modGraphic">
          <ac:chgData name="RAMIREZ GONZALEZ, Alejandro" userId="f85759c6-dd51-4b10-afc6-8161062f0dd8" providerId="ADAL" clId="{018DBC20-1E80-4958-9CF8-74FC7CDAB7C1}" dt="2024-08-29T06:57:59.152" v="32" actId="255"/>
          <ac:graphicFrameMkLst>
            <pc:docMk/>
            <pc:sldMk cId="3614125118" sldId="341"/>
            <ac:graphicFrameMk id="7" creationId="{8E49A1FA-E2B1-C5A0-F12B-FAB9E4380408}"/>
          </ac:graphicFrameMkLst>
        </pc:graphicFrameChg>
        <pc:picChg chg="del mod">
          <ac:chgData name="RAMIREZ GONZALEZ, Alejandro" userId="f85759c6-dd51-4b10-afc6-8161062f0dd8" providerId="ADAL" clId="{018DBC20-1E80-4958-9CF8-74FC7CDAB7C1}" dt="2024-08-29T16:58:25.917" v="131" actId="478"/>
          <ac:picMkLst>
            <pc:docMk/>
            <pc:sldMk cId="3614125118" sldId="341"/>
            <ac:picMk id="4" creationId="{8B3B96D5-C41D-C6A8-AE40-DFDC00BC726E}"/>
          </ac:picMkLst>
        </pc:picChg>
        <pc:picChg chg="add mod">
          <ac:chgData name="RAMIREZ GONZALEZ, Alejandro" userId="f85759c6-dd51-4b10-afc6-8161062f0dd8" providerId="ADAL" clId="{018DBC20-1E80-4958-9CF8-74FC7CDAB7C1}" dt="2024-08-29T16:59:05.302" v="142" actId="1076"/>
          <ac:picMkLst>
            <pc:docMk/>
            <pc:sldMk cId="3614125118" sldId="341"/>
            <ac:picMk id="9" creationId="{24ACAD89-B163-3837-EB84-6A8DC749EC2F}"/>
          </ac:picMkLst>
        </pc:picChg>
        <pc:picChg chg="add mod">
          <ac:chgData name="RAMIREZ GONZALEZ, Alejandro" userId="f85759c6-dd51-4b10-afc6-8161062f0dd8" providerId="ADAL" clId="{018DBC20-1E80-4958-9CF8-74FC7CDAB7C1}" dt="2024-08-29T16:59:47.221" v="153" actId="14100"/>
          <ac:picMkLst>
            <pc:docMk/>
            <pc:sldMk cId="3614125118" sldId="341"/>
            <ac:picMk id="11" creationId="{49A66FFA-FA19-3D09-969D-6EF6DFA64431}"/>
          </ac:picMkLst>
        </pc:picChg>
      </pc:sldChg>
      <pc:sldChg chg="modSp mod">
        <pc:chgData name="RAMIREZ GONZALEZ, Alejandro" userId="f85759c6-dd51-4b10-afc6-8161062f0dd8" providerId="ADAL" clId="{018DBC20-1E80-4958-9CF8-74FC7CDAB7C1}" dt="2024-08-29T06:58:54.161" v="61" actId="20577"/>
        <pc:sldMkLst>
          <pc:docMk/>
          <pc:sldMk cId="2992245388" sldId="342"/>
        </pc:sldMkLst>
        <pc:spChg chg="mod">
          <ac:chgData name="RAMIREZ GONZALEZ, Alejandro" userId="f85759c6-dd51-4b10-afc6-8161062f0dd8" providerId="ADAL" clId="{018DBC20-1E80-4958-9CF8-74FC7CDAB7C1}" dt="2024-08-29T06:58:40.617" v="51" actId="20577"/>
          <ac:spMkLst>
            <pc:docMk/>
            <pc:sldMk cId="2992245388" sldId="342"/>
            <ac:spMk id="2" creationId="{A7575D5E-57E9-4FA0-AFEF-53A814DD9352}"/>
          </ac:spMkLst>
        </pc:spChg>
        <pc:spChg chg="mod">
          <ac:chgData name="RAMIREZ GONZALEZ, Alejandro" userId="f85759c6-dd51-4b10-afc6-8161062f0dd8" providerId="ADAL" clId="{018DBC20-1E80-4958-9CF8-74FC7CDAB7C1}" dt="2024-08-29T06:58:54.161" v="61" actId="20577"/>
          <ac:spMkLst>
            <pc:docMk/>
            <pc:sldMk cId="2992245388" sldId="342"/>
            <ac:spMk id="3" creationId="{794C70B9-8274-4841-9452-3D99324AE276}"/>
          </ac:spMkLst>
        </pc:spChg>
      </pc:sldChg>
      <pc:sldChg chg="addSp delSp modSp mod modCm">
        <pc:chgData name="RAMIREZ GONZALEZ, Alejandro" userId="f85759c6-dd51-4b10-afc6-8161062f0dd8" providerId="ADAL" clId="{018DBC20-1E80-4958-9CF8-74FC7CDAB7C1}" dt="2024-09-24T06:13:10.091" v="485" actId="20577"/>
        <pc:sldMkLst>
          <pc:docMk/>
          <pc:sldMk cId="1355447583" sldId="343"/>
        </pc:sldMkLst>
        <pc:spChg chg="mod">
          <ac:chgData name="RAMIREZ GONZALEZ, Alejandro" userId="f85759c6-dd51-4b10-afc6-8161062f0dd8" providerId="ADAL" clId="{018DBC20-1E80-4958-9CF8-74FC7CDAB7C1}" dt="2024-08-29T17:01:34.557" v="236" actId="14100"/>
          <ac:spMkLst>
            <pc:docMk/>
            <pc:sldMk cId="1355447583" sldId="343"/>
            <ac:spMk id="3" creationId="{B2431CA6-4931-4118-9759-B04528CE80E6}"/>
          </ac:spMkLst>
        </pc:spChg>
        <pc:spChg chg="del">
          <ac:chgData name="RAMIREZ GONZALEZ, Alejandro" userId="f85759c6-dd51-4b10-afc6-8161062f0dd8" providerId="ADAL" clId="{018DBC20-1E80-4958-9CF8-74FC7CDAB7C1}" dt="2024-08-29T17:00:26.023" v="158" actId="478"/>
          <ac:spMkLst>
            <pc:docMk/>
            <pc:sldMk cId="1355447583" sldId="343"/>
            <ac:spMk id="7" creationId="{B9A8E5C4-1690-5285-8ED6-6782F8399726}"/>
          </ac:spMkLst>
        </pc:spChg>
        <pc:spChg chg="del">
          <ac:chgData name="RAMIREZ GONZALEZ, Alejandro" userId="f85759c6-dd51-4b10-afc6-8161062f0dd8" providerId="ADAL" clId="{018DBC20-1E80-4958-9CF8-74FC7CDAB7C1}" dt="2024-08-29T17:00:29.017" v="159" actId="478"/>
          <ac:spMkLst>
            <pc:docMk/>
            <pc:sldMk cId="1355447583" sldId="343"/>
            <ac:spMk id="8" creationId="{A7218A87-0BAE-8086-F9C4-01D8C0360A7C}"/>
          </ac:spMkLst>
        </pc:spChg>
        <pc:spChg chg="add mod">
          <ac:chgData name="RAMIREZ GONZALEZ, Alejandro" userId="f85759c6-dd51-4b10-afc6-8161062f0dd8" providerId="ADAL" clId="{018DBC20-1E80-4958-9CF8-74FC7CDAB7C1}" dt="2024-08-29T17:02:53.149" v="240" actId="14100"/>
          <ac:spMkLst>
            <pc:docMk/>
            <pc:sldMk cId="1355447583" sldId="343"/>
            <ac:spMk id="16" creationId="{C74920F3-6CAA-95D1-75E9-6099968984F9}"/>
          </ac:spMkLst>
        </pc:spChg>
        <pc:spChg chg="add mod">
          <ac:chgData name="RAMIREZ GONZALEZ, Alejandro" userId="f85759c6-dd51-4b10-afc6-8161062f0dd8" providerId="ADAL" clId="{018DBC20-1E80-4958-9CF8-74FC7CDAB7C1}" dt="2024-08-29T17:03:27.564" v="250" actId="1076"/>
          <ac:spMkLst>
            <pc:docMk/>
            <pc:sldMk cId="1355447583" sldId="343"/>
            <ac:spMk id="17" creationId="{8282E974-7223-7913-70F2-8A808F543B16}"/>
          </ac:spMkLst>
        </pc:spChg>
        <pc:spChg chg="add mod">
          <ac:chgData name="RAMIREZ GONZALEZ, Alejandro" userId="f85759c6-dd51-4b10-afc6-8161062f0dd8" providerId="ADAL" clId="{018DBC20-1E80-4958-9CF8-74FC7CDAB7C1}" dt="2024-08-29T17:03:56.254" v="253" actId="1076"/>
          <ac:spMkLst>
            <pc:docMk/>
            <pc:sldMk cId="1355447583" sldId="343"/>
            <ac:spMk id="18" creationId="{23B90E07-C60D-3E52-EDB7-EB35D6428130}"/>
          </ac:spMkLst>
        </pc:spChg>
        <pc:spChg chg="add mod">
          <ac:chgData name="RAMIREZ GONZALEZ, Alejandro" userId="f85759c6-dd51-4b10-afc6-8161062f0dd8" providerId="ADAL" clId="{018DBC20-1E80-4958-9CF8-74FC7CDAB7C1}" dt="2024-09-24T06:13:10.091" v="485" actId="20577"/>
          <ac:spMkLst>
            <pc:docMk/>
            <pc:sldMk cId="1355447583" sldId="343"/>
            <ac:spMk id="19" creationId="{640329FF-2EAA-1CDD-7053-01C1FC745067}"/>
          </ac:spMkLst>
        </pc:spChg>
        <pc:grpChg chg="del">
          <ac:chgData name="RAMIREZ GONZALEZ, Alejandro" userId="f85759c6-dd51-4b10-afc6-8161062f0dd8" providerId="ADAL" clId="{018DBC20-1E80-4958-9CF8-74FC7CDAB7C1}" dt="2024-08-29T17:00:22.865" v="157" actId="478"/>
          <ac:grpSpMkLst>
            <pc:docMk/>
            <pc:sldMk cId="1355447583" sldId="343"/>
            <ac:grpSpMk id="12" creationId="{02B17C48-A5A2-96D2-AF52-EA2BCE1129F1}"/>
          </ac:grpSpMkLst>
        </pc:grpChg>
        <pc:grpChg chg="del">
          <ac:chgData name="RAMIREZ GONZALEZ, Alejandro" userId="f85759c6-dd51-4b10-afc6-8161062f0dd8" providerId="ADAL" clId="{018DBC20-1E80-4958-9CF8-74FC7CDAB7C1}" dt="2024-08-29T17:00:21.707" v="156" actId="478"/>
          <ac:grpSpMkLst>
            <pc:docMk/>
            <pc:sldMk cId="1355447583" sldId="343"/>
            <ac:grpSpMk id="13" creationId="{2C086D6F-76AE-7871-DE97-6402390A667D}"/>
          </ac:grpSpMkLst>
        </pc:grpChg>
        <pc:picChg chg="del">
          <ac:chgData name="RAMIREZ GONZALEZ, Alejandro" userId="f85759c6-dd51-4b10-afc6-8161062f0dd8" providerId="ADAL" clId="{018DBC20-1E80-4958-9CF8-74FC7CDAB7C1}" dt="2024-08-29T17:00:19.205" v="155" actId="478"/>
          <ac:picMkLst>
            <pc:docMk/>
            <pc:sldMk cId="1355447583" sldId="343"/>
            <ac:picMk id="4" creationId="{B2C94AAB-99A1-DFA2-6FB5-EC2BFBFF20CA}"/>
          </ac:picMkLst>
        </pc:picChg>
        <pc:picChg chg="del">
          <ac:chgData name="RAMIREZ GONZALEZ, Alejandro" userId="f85759c6-dd51-4b10-afc6-8161062f0dd8" providerId="ADAL" clId="{018DBC20-1E80-4958-9CF8-74FC7CDAB7C1}" dt="2024-08-29T17:00:17.433" v="154" actId="478"/>
          <ac:picMkLst>
            <pc:docMk/>
            <pc:sldMk cId="1355447583" sldId="343"/>
            <ac:picMk id="5" creationId="{0D909962-B118-271B-59F8-5BC6D08A5E5E}"/>
          </ac:picMkLst>
        </pc:picChg>
        <pc:picChg chg="add mod">
          <ac:chgData name="RAMIREZ GONZALEZ, Alejandro" userId="f85759c6-dd51-4b10-afc6-8161062f0dd8" providerId="ADAL" clId="{018DBC20-1E80-4958-9CF8-74FC7CDAB7C1}" dt="2024-08-29T17:03:22.177" v="249" actId="1076"/>
          <ac:picMkLst>
            <pc:docMk/>
            <pc:sldMk cId="1355447583" sldId="343"/>
            <ac:picMk id="14" creationId="{48893769-B31D-8263-95BF-B6DC2FFA5298}"/>
          </ac:picMkLst>
        </pc:picChg>
        <pc:picChg chg="add mod">
          <ac:chgData name="RAMIREZ GONZALEZ, Alejandro" userId="f85759c6-dd51-4b10-afc6-8161062f0dd8" providerId="ADAL" clId="{018DBC20-1E80-4958-9CF8-74FC7CDAB7C1}" dt="2024-08-29T17:03:02.984" v="243" actId="1076"/>
          <ac:picMkLst>
            <pc:docMk/>
            <pc:sldMk cId="1355447583" sldId="343"/>
            <ac:picMk id="15" creationId="{FA583CD4-0F72-6881-4F5D-8AD0BC62D9AF}"/>
          </ac:picMkLst>
        </pc:picChg>
      </pc:sldChg>
      <pc:sldChg chg="modSp mod">
        <pc:chgData name="RAMIREZ GONZALEZ, Alejandro" userId="f85759c6-dd51-4b10-afc6-8161062f0dd8" providerId="ADAL" clId="{018DBC20-1E80-4958-9CF8-74FC7CDAB7C1}" dt="2024-08-29T17:07:28.876" v="283" actId="13926"/>
        <pc:sldMkLst>
          <pc:docMk/>
          <pc:sldMk cId="3976933454" sldId="344"/>
        </pc:sldMkLst>
        <pc:spChg chg="mod">
          <ac:chgData name="RAMIREZ GONZALEZ, Alejandro" userId="f85759c6-dd51-4b10-afc6-8161062f0dd8" providerId="ADAL" clId="{018DBC20-1E80-4958-9CF8-74FC7CDAB7C1}" dt="2024-08-29T17:07:28.876" v="283" actId="13926"/>
          <ac:spMkLst>
            <pc:docMk/>
            <pc:sldMk cId="3976933454" sldId="344"/>
            <ac:spMk id="3" creationId="{AA2BC0E5-3EB8-4F70-8EDC-0D6DCED7F580}"/>
          </ac:spMkLst>
        </pc:spChg>
      </pc:sldChg>
      <pc:sldChg chg="modSp mod">
        <pc:chgData name="RAMIREZ GONZALEZ, Alejandro" userId="f85759c6-dd51-4b10-afc6-8161062f0dd8" providerId="ADAL" clId="{018DBC20-1E80-4958-9CF8-74FC7CDAB7C1}" dt="2024-09-09T14:42:34.650" v="449" actId="1076"/>
        <pc:sldMkLst>
          <pc:docMk/>
          <pc:sldMk cId="689356168" sldId="348"/>
        </pc:sldMkLst>
        <pc:spChg chg="mod">
          <ac:chgData name="RAMIREZ GONZALEZ, Alejandro" userId="f85759c6-dd51-4b10-afc6-8161062f0dd8" providerId="ADAL" clId="{018DBC20-1E80-4958-9CF8-74FC7CDAB7C1}" dt="2024-09-09T14:40:15.802" v="442" actId="20577"/>
          <ac:spMkLst>
            <pc:docMk/>
            <pc:sldMk cId="689356168" sldId="348"/>
            <ac:spMk id="2" creationId="{7E4DB78B-4024-4E63-AE16-6FE5461530F3}"/>
          </ac:spMkLst>
        </pc:spChg>
        <pc:spChg chg="mod">
          <ac:chgData name="RAMIREZ GONZALEZ, Alejandro" userId="f85759c6-dd51-4b10-afc6-8161062f0dd8" providerId="ADAL" clId="{018DBC20-1E80-4958-9CF8-74FC7CDAB7C1}" dt="2024-09-09T14:42:30.051" v="448" actId="27636"/>
          <ac:spMkLst>
            <pc:docMk/>
            <pc:sldMk cId="689356168" sldId="348"/>
            <ac:spMk id="3" creationId="{E4886DA6-1A17-489F-8F2E-B13490F17CDB}"/>
          </ac:spMkLst>
        </pc:spChg>
        <pc:picChg chg="mod">
          <ac:chgData name="RAMIREZ GONZALEZ, Alejandro" userId="f85759c6-dd51-4b10-afc6-8161062f0dd8" providerId="ADAL" clId="{018DBC20-1E80-4958-9CF8-74FC7CDAB7C1}" dt="2024-09-09T14:42:34.650" v="449" actId="1076"/>
          <ac:picMkLst>
            <pc:docMk/>
            <pc:sldMk cId="689356168" sldId="348"/>
            <ac:picMk id="5" creationId="{D613026B-21CB-49A4-9438-6C4748A6A9A8}"/>
          </ac:picMkLst>
        </pc:picChg>
      </pc:sldChg>
      <pc:sldChg chg="modSp mod">
        <pc:chgData name="RAMIREZ GONZALEZ, Alejandro" userId="f85759c6-dd51-4b10-afc6-8161062f0dd8" providerId="ADAL" clId="{018DBC20-1E80-4958-9CF8-74FC7CDAB7C1}" dt="2024-09-10T06:38:45.629" v="471" actId="20577"/>
        <pc:sldMkLst>
          <pc:docMk/>
          <pc:sldMk cId="446618234" sldId="349"/>
        </pc:sldMkLst>
        <pc:spChg chg="mod">
          <ac:chgData name="RAMIREZ GONZALEZ, Alejandro" userId="f85759c6-dd51-4b10-afc6-8161062f0dd8" providerId="ADAL" clId="{018DBC20-1E80-4958-9CF8-74FC7CDAB7C1}" dt="2024-09-10T06:38:45.629" v="471" actId="20577"/>
          <ac:spMkLst>
            <pc:docMk/>
            <pc:sldMk cId="446618234" sldId="349"/>
            <ac:spMk id="2" creationId="{CA34B8BF-B5A4-46DA-A76F-E0DFC2750F6D}"/>
          </ac:spMkLst>
        </pc:spChg>
      </pc:sldChg>
      <pc:sldChg chg="modCm">
        <pc:chgData name="RAMIREZ GONZALEZ, Alejandro" userId="f85759c6-dd51-4b10-afc6-8161062f0dd8" providerId="ADAL" clId="{018DBC20-1E80-4958-9CF8-74FC7CDAB7C1}" dt="2024-08-29T07:11:58.643" v="83"/>
        <pc:sldMkLst>
          <pc:docMk/>
          <pc:sldMk cId="2061931134" sldId="351"/>
        </pc:sldMkLst>
      </pc:sldChg>
      <pc:sldChg chg="modSp mod">
        <pc:chgData name="RAMIREZ GONZALEZ, Alejandro" userId="f85759c6-dd51-4b10-afc6-8161062f0dd8" providerId="ADAL" clId="{018DBC20-1E80-4958-9CF8-74FC7CDAB7C1}" dt="2024-08-30T07:20:58.204" v="430" actId="20577"/>
        <pc:sldMkLst>
          <pc:docMk/>
          <pc:sldMk cId="27267844" sldId="353"/>
        </pc:sldMkLst>
        <pc:spChg chg="mod">
          <ac:chgData name="RAMIREZ GONZALEZ, Alejandro" userId="f85759c6-dd51-4b10-afc6-8161062f0dd8" providerId="ADAL" clId="{018DBC20-1E80-4958-9CF8-74FC7CDAB7C1}" dt="2024-08-30T07:20:58.204" v="430" actId="20577"/>
          <ac:spMkLst>
            <pc:docMk/>
            <pc:sldMk cId="27267844" sldId="353"/>
            <ac:spMk id="3" creationId="{946E8480-96B7-4D98-A5FC-1D600CE69BF4}"/>
          </ac:spMkLst>
        </pc:spChg>
      </pc:sldChg>
      <pc:sldChg chg="modSp mod addCm">
        <pc:chgData name="RAMIREZ GONZALEZ, Alejandro" userId="f85759c6-dd51-4b10-afc6-8161062f0dd8" providerId="ADAL" clId="{018DBC20-1E80-4958-9CF8-74FC7CDAB7C1}" dt="2024-08-29T17:10:01.044" v="352"/>
        <pc:sldMkLst>
          <pc:docMk/>
          <pc:sldMk cId="1521225462" sldId="355"/>
        </pc:sldMkLst>
        <pc:spChg chg="mod">
          <ac:chgData name="RAMIREZ GONZALEZ, Alejandro" userId="f85759c6-dd51-4b10-afc6-8161062f0dd8" providerId="ADAL" clId="{018DBC20-1E80-4958-9CF8-74FC7CDAB7C1}" dt="2024-08-29T07:12:07.664" v="89" actId="20577"/>
          <ac:spMkLst>
            <pc:docMk/>
            <pc:sldMk cId="1521225462" sldId="355"/>
            <ac:spMk id="3" creationId="{E3FFE30E-D889-4155-BAAD-BA5F55F31DCC}"/>
          </ac:spMkLst>
        </pc:spChg>
        <pc:spChg chg="mod">
          <ac:chgData name="RAMIREZ GONZALEZ, Alejandro" userId="f85759c6-dd51-4b10-afc6-8161062f0dd8" providerId="ADAL" clId="{018DBC20-1E80-4958-9CF8-74FC7CDAB7C1}" dt="2024-08-29T17:09:55.745" v="351" actId="20577"/>
          <ac:spMkLst>
            <pc:docMk/>
            <pc:sldMk cId="1521225462" sldId="355"/>
            <ac:spMk id="6" creationId="{E353A5FF-9BB7-4D3C-BD75-71A983ED15A5}"/>
          </ac:spMkLst>
        </pc:spChg>
      </pc:sldChg>
      <pc:sldChg chg="del">
        <pc:chgData name="RAMIREZ GONZALEZ, Alejandro" userId="f85759c6-dd51-4b10-afc6-8161062f0dd8" providerId="ADAL" clId="{018DBC20-1E80-4958-9CF8-74FC7CDAB7C1}" dt="2024-08-29T06:58:11.601" v="33" actId="47"/>
        <pc:sldMkLst>
          <pc:docMk/>
          <pc:sldMk cId="439098100" sldId="356"/>
        </pc:sldMkLst>
      </pc:sldChg>
      <pc:sldChg chg="modSp">
        <pc:chgData name="RAMIREZ GONZALEZ, Alejandro" userId="f85759c6-dd51-4b10-afc6-8161062f0dd8" providerId="ADAL" clId="{018DBC20-1E80-4958-9CF8-74FC7CDAB7C1}" dt="2024-09-09T14:42:18.675" v="446" actId="14100"/>
        <pc:sldMkLst>
          <pc:docMk/>
          <pc:sldMk cId="2006084253" sldId="356"/>
        </pc:sldMkLst>
        <pc:picChg chg="mod">
          <ac:chgData name="RAMIREZ GONZALEZ, Alejandro" userId="f85759c6-dd51-4b10-afc6-8161062f0dd8" providerId="ADAL" clId="{018DBC20-1E80-4958-9CF8-74FC7CDAB7C1}" dt="2024-09-09T14:42:18.675" v="446" actId="14100"/>
          <ac:picMkLst>
            <pc:docMk/>
            <pc:sldMk cId="2006084253" sldId="356"/>
            <ac:picMk id="4" creationId="{B0CCFAEA-CFF6-AA6D-121E-46D6BF2B5282}"/>
          </ac:picMkLst>
        </pc:picChg>
      </pc:sldChg>
      <pc:sldChg chg="addSp delSp modSp mod">
        <pc:chgData name="RAMIREZ GONZALEZ, Alejandro" userId="f85759c6-dd51-4b10-afc6-8161062f0dd8" providerId="ADAL" clId="{018DBC20-1E80-4958-9CF8-74FC7CDAB7C1}" dt="2024-09-10T06:42:27.957" v="480" actId="14100"/>
        <pc:sldMkLst>
          <pc:docMk/>
          <pc:sldMk cId="1087195100" sldId="358"/>
        </pc:sldMkLst>
        <pc:spChg chg="add del mod">
          <ac:chgData name="RAMIREZ GONZALEZ, Alejandro" userId="f85759c6-dd51-4b10-afc6-8161062f0dd8" providerId="ADAL" clId="{018DBC20-1E80-4958-9CF8-74FC7CDAB7C1}" dt="2024-09-10T06:39:10.116" v="473" actId="478"/>
          <ac:spMkLst>
            <pc:docMk/>
            <pc:sldMk cId="1087195100" sldId="358"/>
            <ac:spMk id="2" creationId="{C4ADF8DE-2112-28C9-2D40-4817DB58B3A9}"/>
          </ac:spMkLst>
        </pc:spChg>
        <pc:spChg chg="add mod">
          <ac:chgData name="RAMIREZ GONZALEZ, Alejandro" userId="f85759c6-dd51-4b10-afc6-8161062f0dd8" providerId="ADAL" clId="{018DBC20-1E80-4958-9CF8-74FC7CDAB7C1}" dt="2024-09-10T06:41:15.072" v="474" actId="478"/>
          <ac:spMkLst>
            <pc:docMk/>
            <pc:sldMk cId="1087195100" sldId="358"/>
            <ac:spMk id="3" creationId="{19171434-DF76-1106-C270-EEB9D6FF18B9}"/>
          </ac:spMkLst>
        </pc:spChg>
        <pc:picChg chg="add del mod">
          <ac:chgData name="RAMIREZ GONZALEZ, Alejandro" userId="f85759c6-dd51-4b10-afc6-8161062f0dd8" providerId="ADAL" clId="{018DBC20-1E80-4958-9CF8-74FC7CDAB7C1}" dt="2024-09-10T06:41:15.072" v="474" actId="478"/>
          <ac:picMkLst>
            <pc:docMk/>
            <pc:sldMk cId="1087195100" sldId="358"/>
            <ac:picMk id="4" creationId="{48CF8880-461B-25ED-FF3E-2A8CBFC5A0DC}"/>
          </ac:picMkLst>
        </pc:picChg>
        <pc:picChg chg="add del mod">
          <ac:chgData name="RAMIREZ GONZALEZ, Alejandro" userId="f85759c6-dd51-4b10-afc6-8161062f0dd8" providerId="ADAL" clId="{018DBC20-1E80-4958-9CF8-74FC7CDAB7C1}" dt="2024-09-10T06:42:27.957" v="480" actId="14100"/>
          <ac:picMkLst>
            <pc:docMk/>
            <pc:sldMk cId="1087195100" sldId="358"/>
            <ac:picMk id="6" creationId="{0ACD9EB3-0372-1094-BA36-30FC6BE00A57}"/>
          </ac:picMkLst>
        </pc:picChg>
      </pc:sldChg>
      <pc:sldChg chg="add del">
        <pc:chgData name="RAMIREZ GONZALEZ, Alejandro" userId="f85759c6-dd51-4b10-afc6-8161062f0dd8" providerId="ADAL" clId="{018DBC20-1E80-4958-9CF8-74FC7CDAB7C1}" dt="2024-09-09T14:42:45.335" v="451"/>
        <pc:sldMkLst>
          <pc:docMk/>
          <pc:sldMk cId="141761573" sldId="359"/>
        </pc:sldMkLst>
      </pc:sldChg>
      <pc:sldChg chg="delCm modCm">
        <pc:chgData name="RAMIREZ GONZALEZ, Alejandro" userId="f85759c6-dd51-4b10-afc6-8161062f0dd8" providerId="ADAL" clId="{018DBC20-1E80-4958-9CF8-74FC7CDAB7C1}" dt="2024-09-24T06:35:36.439" v="487"/>
        <pc:sldMkLst>
          <pc:docMk/>
          <pc:sldMk cId="2082746723" sldId="359"/>
        </pc:sldMkLst>
      </pc:sldChg>
      <pc:sldChg chg="delCm">
        <pc:chgData name="RAMIREZ GONZALEZ, Alejandro" userId="f85759c6-dd51-4b10-afc6-8161062f0dd8" providerId="ADAL" clId="{018DBC20-1E80-4958-9CF8-74FC7CDAB7C1}" dt="2024-09-24T06:36:04.606" v="489"/>
        <pc:sldMkLst>
          <pc:docMk/>
          <pc:sldMk cId="2837486319" sldId="360"/>
        </pc:sldMkLst>
      </pc:sldChg>
      <pc:sldChg chg="delCm">
        <pc:chgData name="RAMIREZ GONZALEZ, Alejandro" userId="f85759c6-dd51-4b10-afc6-8161062f0dd8" providerId="ADAL" clId="{018DBC20-1E80-4958-9CF8-74FC7CDAB7C1}" dt="2024-09-24T06:36:00.689" v="488"/>
        <pc:sldMkLst>
          <pc:docMk/>
          <pc:sldMk cId="2455485910" sldId="361"/>
        </pc:sldMkLst>
      </pc:sldChg>
      <pc:sldChg chg="modSp mod delCm modNotesTx">
        <pc:chgData name="RAMIREZ GONZALEZ, Alejandro" userId="f85759c6-dd51-4b10-afc6-8161062f0dd8" providerId="ADAL" clId="{018DBC20-1E80-4958-9CF8-74FC7CDAB7C1}" dt="2024-09-24T06:41:51.159" v="617" actId="20577"/>
        <pc:sldMkLst>
          <pc:docMk/>
          <pc:sldMk cId="4124278751" sldId="369"/>
        </pc:sldMkLst>
        <pc:spChg chg="mod">
          <ac:chgData name="RAMIREZ GONZALEZ, Alejandro" userId="f85759c6-dd51-4b10-afc6-8161062f0dd8" providerId="ADAL" clId="{018DBC20-1E80-4958-9CF8-74FC7CDAB7C1}" dt="2024-09-24T06:38:16.625" v="493" actId="20577"/>
          <ac:spMkLst>
            <pc:docMk/>
            <pc:sldMk cId="4124278751" sldId="369"/>
            <ac:spMk id="3" creationId="{F0E3035E-81BA-4372-8FBD-958BFC0D1CD9}"/>
          </ac:spMkLst>
        </pc:spChg>
      </pc:sldChg>
    </pc:docChg>
  </pc:docChgLst>
  <pc:docChgLst>
    <pc:chgData name="RAMIREZ GONZALEZ, Alejandro" userId="S::ramirezgonzaleza@who.int::f85759c6-dd51-4b10-afc6-8161062f0dd8" providerId="AD" clId="Web-{C5BA0CCE-F284-C1F5-30C4-20658F869CFF}"/>
    <pc:docChg chg="mod">
      <pc:chgData name="RAMIREZ GONZALEZ, Alejandro" userId="S::ramirezgonzaleza@who.int::f85759c6-dd51-4b10-afc6-8161062f0dd8" providerId="AD" clId="Web-{C5BA0CCE-F284-C1F5-30C4-20658F869CFF}" dt="2024-08-08T07:24:19.925" v="0"/>
      <pc:docMkLst>
        <pc:docMk/>
      </pc:docMkLst>
    </pc:docChg>
  </pc:docChgLst>
  <pc:docChgLst>
    <pc:chgData name="RAMIREZ GONZALEZ, Alejandro" userId="S::ramirezgonzaleza@who.int::f85759c6-dd51-4b10-afc6-8161062f0dd8" providerId="AD" clId="Web-{06DB871E-3AE9-0803-D6C1-0736EC219495}"/>
    <pc:docChg chg="modSld">
      <pc:chgData name="RAMIREZ GONZALEZ, Alejandro" userId="S::ramirezgonzaleza@who.int::f85759c6-dd51-4b10-afc6-8161062f0dd8" providerId="AD" clId="Web-{06DB871E-3AE9-0803-D6C1-0736EC219495}" dt="2024-09-24T06:12:29.157" v="15" actId="20577"/>
      <pc:docMkLst>
        <pc:docMk/>
      </pc:docMkLst>
      <pc:sldChg chg="modSp">
        <pc:chgData name="RAMIREZ GONZALEZ, Alejandro" userId="S::ramirezgonzaleza@who.int::f85759c6-dd51-4b10-afc6-8161062f0dd8" providerId="AD" clId="Web-{06DB871E-3AE9-0803-D6C1-0736EC219495}" dt="2024-09-24T06:10:03.965" v="1" actId="20577"/>
        <pc:sldMkLst>
          <pc:docMk/>
          <pc:sldMk cId="2992245388" sldId="342"/>
        </pc:sldMkLst>
        <pc:spChg chg="mod">
          <ac:chgData name="RAMIREZ GONZALEZ, Alejandro" userId="S::ramirezgonzaleza@who.int::f85759c6-dd51-4b10-afc6-8161062f0dd8" providerId="AD" clId="Web-{06DB871E-3AE9-0803-D6C1-0736EC219495}" dt="2024-09-24T06:10:03.965" v="1" actId="20577"/>
          <ac:spMkLst>
            <pc:docMk/>
            <pc:sldMk cId="2992245388" sldId="342"/>
            <ac:spMk id="3" creationId="{794C70B9-8274-4841-9452-3D99324AE276}"/>
          </ac:spMkLst>
        </pc:spChg>
      </pc:sldChg>
      <pc:sldChg chg="modSp">
        <pc:chgData name="RAMIREZ GONZALEZ, Alejandro" userId="S::ramirezgonzaleza@who.int::f85759c6-dd51-4b10-afc6-8161062f0dd8" providerId="AD" clId="Web-{06DB871E-3AE9-0803-D6C1-0736EC219495}" dt="2024-09-24T06:12:29.157" v="15" actId="20577"/>
        <pc:sldMkLst>
          <pc:docMk/>
          <pc:sldMk cId="1355447583" sldId="343"/>
        </pc:sldMkLst>
        <pc:spChg chg="mod">
          <ac:chgData name="RAMIREZ GONZALEZ, Alejandro" userId="S::ramirezgonzaleza@who.int::f85759c6-dd51-4b10-afc6-8161062f0dd8" providerId="AD" clId="Web-{06DB871E-3AE9-0803-D6C1-0736EC219495}" dt="2024-09-24T06:12:29.157" v="15" actId="20577"/>
          <ac:spMkLst>
            <pc:docMk/>
            <pc:sldMk cId="1355447583" sldId="343"/>
            <ac:spMk id="19" creationId="{640329FF-2EAA-1CDD-7053-01C1FC745067}"/>
          </ac:spMkLst>
        </pc:spChg>
      </pc:sldChg>
    </pc:docChg>
  </pc:docChgLst>
  <pc:docChgLst>
    <pc:chgData name="RAMIREZ GONZALEZ, Alejandro" userId="S::ramirezgonzaleza@who.int::f85759c6-dd51-4b10-afc6-8161062f0dd8" providerId="AD" clId="Web-{B9263E85-DA00-3EE0-2EFD-2DEB8F17984D}"/>
    <pc:docChg chg="modSld">
      <pc:chgData name="RAMIREZ GONZALEZ, Alejandro" userId="S::ramirezgonzaleza@who.int::f85759c6-dd51-4b10-afc6-8161062f0dd8" providerId="AD" clId="Web-{B9263E85-DA00-3EE0-2EFD-2DEB8F17984D}" dt="2024-09-10T06:36:10.655" v="2" actId="1076"/>
      <pc:docMkLst>
        <pc:docMk/>
      </pc:docMkLst>
      <pc:sldChg chg="addSp modSp">
        <pc:chgData name="RAMIREZ GONZALEZ, Alejandro" userId="S::ramirezgonzaleza@who.int::f85759c6-dd51-4b10-afc6-8161062f0dd8" providerId="AD" clId="Web-{B9263E85-DA00-3EE0-2EFD-2DEB8F17984D}" dt="2024-09-10T06:36:10.655" v="2" actId="1076"/>
        <pc:sldMkLst>
          <pc:docMk/>
          <pc:sldMk cId="0" sldId="338"/>
        </pc:sldMkLst>
        <pc:spChg chg="mod">
          <ac:chgData name="RAMIREZ GONZALEZ, Alejandro" userId="S::ramirezgonzaleza@who.int::f85759c6-dd51-4b10-afc6-8161062f0dd8" providerId="AD" clId="Web-{B9263E85-DA00-3EE0-2EFD-2DEB8F17984D}" dt="2024-09-10T06:36:06.811" v="0" actId="14100"/>
          <ac:spMkLst>
            <pc:docMk/>
            <pc:sldMk cId="0" sldId="338"/>
            <ac:spMk id="220163" creationId="{FE721EF2-B645-43AD-A4F7-D176566543A5}"/>
          </ac:spMkLst>
        </pc:spChg>
        <pc:picChg chg="add mod">
          <ac:chgData name="RAMIREZ GONZALEZ, Alejandro" userId="S::ramirezgonzaleza@who.int::f85759c6-dd51-4b10-afc6-8161062f0dd8" providerId="AD" clId="Web-{B9263E85-DA00-3EE0-2EFD-2DEB8F17984D}" dt="2024-09-10T06:36:10.655" v="2" actId="1076"/>
          <ac:picMkLst>
            <pc:docMk/>
            <pc:sldMk cId="0" sldId="338"/>
            <ac:picMk id="2" creationId="{7C2D57DD-3A2D-4A7C-45EF-A15685E0F826}"/>
          </ac:picMkLst>
        </pc:picChg>
      </pc:sldChg>
    </pc:docChg>
  </pc:docChgLst>
  <pc:docChgLst>
    <pc:chgData name="RAMIREZ GONZALEZ, Alejandro" userId="S::ramirezgonzaleza@who.int::f85759c6-dd51-4b10-afc6-8161062f0dd8" providerId="AD" clId="Web-{2FFD111B-A89D-7C7F-460B-D9F2534B82E3}"/>
    <pc:docChg chg="modSld">
      <pc:chgData name="RAMIREZ GONZALEZ, Alejandro" userId="S::ramirezgonzaleza@who.int::f85759c6-dd51-4b10-afc6-8161062f0dd8" providerId="AD" clId="Web-{2FFD111B-A89D-7C7F-460B-D9F2534B82E3}" dt="2024-08-29T06:54:58.877" v="27" actId="14100"/>
      <pc:docMkLst>
        <pc:docMk/>
      </pc:docMkLst>
      <pc:sldChg chg="modSp">
        <pc:chgData name="RAMIREZ GONZALEZ, Alejandro" userId="S::ramirezgonzaleza@who.int::f85759c6-dd51-4b10-afc6-8161062f0dd8" providerId="AD" clId="Web-{2FFD111B-A89D-7C7F-460B-D9F2534B82E3}" dt="2024-08-29T06:52:58.858" v="6" actId="20577"/>
        <pc:sldMkLst>
          <pc:docMk/>
          <pc:sldMk cId="0" sldId="338"/>
        </pc:sldMkLst>
        <pc:spChg chg="mod">
          <ac:chgData name="RAMIREZ GONZALEZ, Alejandro" userId="S::ramirezgonzaleza@who.int::f85759c6-dd51-4b10-afc6-8161062f0dd8" providerId="AD" clId="Web-{2FFD111B-A89D-7C7F-460B-D9F2534B82E3}" dt="2024-08-29T06:52:58.858" v="6" actId="20577"/>
          <ac:spMkLst>
            <pc:docMk/>
            <pc:sldMk cId="0" sldId="338"/>
            <ac:spMk id="220163" creationId="{FE721EF2-B645-43AD-A4F7-D176566543A5}"/>
          </ac:spMkLst>
        </pc:spChg>
      </pc:sldChg>
      <pc:sldChg chg="addSp modSp modCm">
        <pc:chgData name="RAMIREZ GONZALEZ, Alejandro" userId="S::ramirezgonzaleza@who.int::f85759c6-dd51-4b10-afc6-8161062f0dd8" providerId="AD" clId="Web-{2FFD111B-A89D-7C7F-460B-D9F2534B82E3}" dt="2024-08-29T06:54:58.877" v="27" actId="14100"/>
        <pc:sldMkLst>
          <pc:docMk/>
          <pc:sldMk cId="3614125118" sldId="341"/>
        </pc:sldMkLst>
        <pc:spChg chg="mod">
          <ac:chgData name="RAMIREZ GONZALEZ, Alejandro" userId="S::ramirezgonzaleza@who.int::f85759c6-dd51-4b10-afc6-8161062f0dd8" providerId="AD" clId="Web-{2FFD111B-A89D-7C7F-460B-D9F2534B82E3}" dt="2024-08-29T06:53:44.656" v="21" actId="20577"/>
          <ac:spMkLst>
            <pc:docMk/>
            <pc:sldMk cId="3614125118" sldId="341"/>
            <ac:spMk id="2" creationId="{54D7E750-3472-4BBE-B552-851054972DC2}"/>
          </ac:spMkLst>
        </pc:spChg>
        <pc:spChg chg="mod">
          <ac:chgData name="RAMIREZ GONZALEZ, Alejandro" userId="S::ramirezgonzaleza@who.int::f85759c6-dd51-4b10-afc6-8161062f0dd8" providerId="AD" clId="Web-{2FFD111B-A89D-7C7F-460B-D9F2534B82E3}" dt="2024-08-29T06:54:58.877" v="27" actId="14100"/>
          <ac:spMkLst>
            <pc:docMk/>
            <pc:sldMk cId="3614125118" sldId="341"/>
            <ac:spMk id="3" creationId="{A6FF4D97-D144-4E80-82DA-7E12B7666378}"/>
          </ac:spMkLst>
        </pc:spChg>
        <pc:spChg chg="mod">
          <ac:chgData name="RAMIREZ GONZALEZ, Alejandro" userId="S::ramirezgonzaleza@who.int::f85759c6-dd51-4b10-afc6-8161062f0dd8" providerId="AD" clId="Web-{2FFD111B-A89D-7C7F-460B-D9F2534B82E3}" dt="2024-08-29T06:54:42.486" v="24" actId="1076"/>
          <ac:spMkLst>
            <pc:docMk/>
            <pc:sldMk cId="3614125118" sldId="341"/>
            <ac:spMk id="8" creationId="{56C3B030-E2A7-C069-4C53-0FB87781883C}"/>
          </ac:spMkLst>
        </pc:spChg>
        <pc:graphicFrameChg chg="add mod">
          <ac:chgData name="RAMIREZ GONZALEZ, Alejandro" userId="S::ramirezgonzaleza@who.int::f85759c6-dd51-4b10-afc6-8161062f0dd8" providerId="AD" clId="Web-{2FFD111B-A89D-7C7F-460B-D9F2534B82E3}" dt="2024-08-29T06:54:52.970" v="26" actId="1076"/>
          <ac:graphicFrameMkLst>
            <pc:docMk/>
            <pc:sldMk cId="3614125118" sldId="341"/>
            <ac:graphicFrameMk id="7" creationId="{8E49A1FA-E2B1-C5A0-F12B-FAB9E4380408}"/>
          </ac:graphicFrameMkLst>
        </pc:graphicFrameChg>
      </pc:sldChg>
    </pc:docChg>
  </pc:docChgLst>
  <pc:docChgLst>
    <pc:chgData name="Mrs Gillian F. MAYERS (mayersgill@gmail.com)" userId="S::mayersgill_gmail.com#ext#@worldhealthorg.onmicrosoft.com::d9b941f0-ac22-4431-a954-e58ec48ed8eb" providerId="AD" clId="Web-{861E965E-EB19-52A7-3704-1F55331BBED9}"/>
    <pc:docChg chg="modSld">
      <pc:chgData name="Mrs Gillian F. MAYERS (mayersgill@gmail.com)" userId="S::mayersgill_gmail.com#ext#@worldhealthorg.onmicrosoft.com::d9b941f0-ac22-4431-a954-e58ec48ed8eb" providerId="AD" clId="Web-{861E965E-EB19-52A7-3704-1F55331BBED9}" dt="2024-09-13T08:55:17.690" v="1" actId="20577"/>
      <pc:docMkLst>
        <pc:docMk/>
      </pc:docMkLst>
      <pc:sldChg chg="modSp">
        <pc:chgData name="Mrs Gillian F. MAYERS (mayersgill@gmail.com)" userId="S::mayersgill_gmail.com#ext#@worldhealthorg.onmicrosoft.com::d9b941f0-ac22-4431-a954-e58ec48ed8eb" providerId="AD" clId="Web-{861E965E-EB19-52A7-3704-1F55331BBED9}" dt="2024-09-13T08:55:17.690" v="1" actId="20577"/>
        <pc:sldMkLst>
          <pc:docMk/>
          <pc:sldMk cId="0" sldId="338"/>
        </pc:sldMkLst>
        <pc:spChg chg="mod">
          <ac:chgData name="Mrs Gillian F. MAYERS (mayersgill@gmail.com)" userId="S::mayersgill_gmail.com#ext#@worldhealthorg.onmicrosoft.com::d9b941f0-ac22-4431-a954-e58ec48ed8eb" providerId="AD" clId="Web-{861E965E-EB19-52A7-3704-1F55331BBED9}" dt="2024-09-13T08:55:17.690" v="1" actId="20577"/>
          <ac:spMkLst>
            <pc:docMk/>
            <pc:sldMk cId="0" sldId="338"/>
            <ac:spMk id="220163" creationId="{FE721EF2-B645-43AD-A4F7-D176566543A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3EA45C34-184F-467C-ACEB-E41F09F5AEC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7A7956FD-AD79-43EF-94FD-5287D9FC73D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204" y="0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92CA2CD-0057-49E2-9EDC-FE2658CE31A0}" type="datetime3">
              <a:rPr lang="en-GB" altLang="en-US"/>
              <a:pPr/>
              <a:t>30 September, 2024</a:t>
            </a:fld>
            <a:endParaRPr lang="en-GB" altLang="en-US"/>
          </a:p>
        </p:txBody>
      </p:sp>
      <p:sp>
        <p:nvSpPr>
          <p:cNvPr id="29700" name="Rectangle 4">
            <a:extLst>
              <a:ext uri="{FF2B5EF4-FFF2-40B4-BE49-F238E27FC236}">
                <a16:creationId xmlns:a16="http://schemas.microsoft.com/office/drawing/2014/main" id="{C2DCB18E-6E23-4564-8FC0-9325020D8B3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1793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29701" name="Rectangle 5">
            <a:extLst>
              <a:ext uri="{FF2B5EF4-FFF2-40B4-BE49-F238E27FC236}">
                <a16:creationId xmlns:a16="http://schemas.microsoft.com/office/drawing/2014/main" id="{6175F468-C713-4900-9F2F-63B3D18567F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204" y="9441793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F93C53F-F5AA-42D1-B370-E23C66595E5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33722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52078838-B6D4-4F9E-8D19-B4BF73CCD8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r>
              <a:rPr lang="en-GB" altLang="en-US"/>
              <a:t>World Health Organization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FB653432-1AEB-48FF-B55A-8F72396B08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6204" y="0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E8DDC5C9-4B3A-473A-ABBD-3DBA1F1753D6}" type="datetime3">
              <a:rPr lang="en-GB" altLang="en-US"/>
              <a:pPr/>
              <a:t>30 September, 2024</a:t>
            </a:fld>
            <a:endParaRPr lang="en-GB" altLang="en-US"/>
          </a:p>
        </p:txBody>
      </p:sp>
      <p:sp>
        <p:nvSpPr>
          <p:cNvPr id="31748" name="Rectangle 4">
            <a:extLst>
              <a:ext uri="{FF2B5EF4-FFF2-40B4-BE49-F238E27FC236}">
                <a16:creationId xmlns:a16="http://schemas.microsoft.com/office/drawing/2014/main" id="{F8558861-4829-4DEF-893B-BA6916C7F15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46125"/>
            <a:ext cx="5272088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804143DE-5FE9-4664-8921-BCF8F739336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366" y="4721699"/>
            <a:ext cx="5446057" cy="4472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31750" name="Rectangle 6">
            <a:extLst>
              <a:ext uri="{FF2B5EF4-FFF2-40B4-BE49-F238E27FC236}">
                <a16:creationId xmlns:a16="http://schemas.microsoft.com/office/drawing/2014/main" id="{F0167113-3BA4-4013-BB38-A3F93C0D123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1793"/>
            <a:ext cx="2950962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GB" altLang="en-US"/>
          </a:p>
        </p:txBody>
      </p:sp>
      <p:sp>
        <p:nvSpPr>
          <p:cNvPr id="31751" name="Rectangle 7">
            <a:extLst>
              <a:ext uri="{FF2B5EF4-FFF2-40B4-BE49-F238E27FC236}">
                <a16:creationId xmlns:a16="http://schemas.microsoft.com/office/drawing/2014/main" id="{17BD6522-13BA-4841-97DA-596C162310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204" y="9441793"/>
            <a:ext cx="2950961" cy="49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839" tIns="46420" rIns="92839" bIns="464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52A7C36E-CD20-4897-9184-2879EB4517D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50214111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C1D392D-58BE-4B00-80B3-6A08F448491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551BAA4C-81A1-46F2-9FE2-8530D1F9C08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5EAD3532-AA55-41CA-A787-67D7DF7C28DE}" type="datetime3">
              <a:rPr lang="en-GB" altLang="en-US"/>
              <a:pPr/>
              <a:t>30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B6665BE-B738-441E-A98F-E7B8A4F4B9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002C4C-291C-44FF-A987-83BB9F7FDFC3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248834" name="Rectangle 2">
            <a:extLst>
              <a:ext uri="{FF2B5EF4-FFF2-40B4-BE49-F238E27FC236}">
                <a16:creationId xmlns:a16="http://schemas.microsoft.com/office/drawing/2014/main" id="{B034C418-8296-4571-9189-9E3DFB869E3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>
            <a:extLst>
              <a:ext uri="{FF2B5EF4-FFF2-40B4-BE49-F238E27FC236}">
                <a16:creationId xmlns:a16="http://schemas.microsoft.com/office/drawing/2014/main" id="{CF1EFC5A-E749-4782-946B-248C6E7929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7CCB807A-FD52-4E9B-8795-A580CE4EFF4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311D56C-13D6-47A7-A04C-D4C95BE7C64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F5187BCE-FA41-4566-9AD9-B0107D4AD07B}" type="datetime3">
              <a:rPr lang="en-GB" altLang="en-US"/>
              <a:pPr/>
              <a:t>30 September, 2024</a:t>
            </a:fld>
            <a:endParaRPr lang="en-GB" altLang="en-US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17376B58-EAF3-4E65-9595-A3D6A81C71F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8CDCFB-2AAE-4792-9453-BD0FDDCC0731}" type="slidenum">
              <a:rPr lang="en-GB" altLang="en-US"/>
              <a:pPr/>
              <a:t>2</a:t>
            </a:fld>
            <a:endParaRPr lang="en-GB" altLang="en-US"/>
          </a:p>
        </p:txBody>
      </p:sp>
      <p:sp>
        <p:nvSpPr>
          <p:cNvPr id="245762" name="Rectangle 2">
            <a:extLst>
              <a:ext uri="{FF2B5EF4-FFF2-40B4-BE49-F238E27FC236}">
                <a16:creationId xmlns:a16="http://schemas.microsoft.com/office/drawing/2014/main" id="{97F1AF12-0948-474F-A482-5EA86C011D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>
            <a:extLst>
              <a:ext uri="{FF2B5EF4-FFF2-40B4-BE49-F238E27FC236}">
                <a16:creationId xmlns:a16="http://schemas.microsoft.com/office/drawing/2014/main" id="{0545EB3A-349D-4D5C-B442-1C5B365C0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0" tIns="0" rIns="0" bIns="0"/>
          <a:lstStyle/>
          <a:p>
            <a:pPr algn="l" rtl="0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30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7133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en-US" b="1"/>
              <a:t>To the facilitator:  </a:t>
            </a:r>
          </a:p>
          <a:p>
            <a:pPr algn="l"/>
            <a:r>
              <a:rPr lang="en-US" altLang="en-US" b="1"/>
              <a:t>Explain to the participants at which temperature the vaccine should be stored.</a:t>
            </a:r>
          </a:p>
          <a:p>
            <a:pPr algn="l"/>
            <a:endParaRPr lang="en-US" altLang="en-US" b="1"/>
          </a:p>
          <a:p>
            <a:pPr algn="l"/>
            <a:r>
              <a:rPr lang="en-US" altLang="en-US"/>
              <a:t>Handling vaccines requires great care. Some vaccines are sensitive to heat and some to freezing. </a:t>
            </a:r>
          </a:p>
          <a:p>
            <a:pPr algn="l"/>
            <a:r>
              <a:rPr lang="en-US" altLang="en-US"/>
              <a:t>Careful storage and transport conditions are needed to protect vaccines from becoming ineffective and unusable. </a:t>
            </a:r>
          </a:p>
          <a:p>
            <a:pPr algn="l"/>
            <a:r>
              <a:rPr lang="en-US" altLang="en-US"/>
              <a:t>It is important to ensure that the vaccine is not frozen. </a:t>
            </a:r>
          </a:p>
          <a:p>
            <a:pPr algn="l"/>
            <a:r>
              <a:rPr lang="en-US" altLang="en-US"/>
              <a:t>If vaccines are frozen, they lose their potency and they would not provide adequate protection against the disease. Previously frozen vaccines may also cause "aseptic abscesses." </a:t>
            </a:r>
          </a:p>
          <a:p>
            <a:pPr algn="l"/>
            <a:r>
              <a:rPr lang="en-US" altLang="en-US"/>
              <a:t>If frozen, DISCARD.</a:t>
            </a:r>
          </a:p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30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3782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b="1">
                <a:effectLst/>
              </a:rPr>
              <a:t>Note to facilitators:</a:t>
            </a: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>
              <a:effectLst/>
            </a:endParaRP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effectLst/>
              </a:rPr>
              <a:t>Vial #1 should be stored behind vial # 2 to be used after vial #2 as the VVM has started to change colour.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>
                <a:effectLst/>
              </a:rPr>
              <a:t>Vial #2 should be stored at the front to be used first as it has already been opened.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>
                <a:effectLst/>
              </a:rPr>
              <a:t>Vial #3 should be stored behind vial #1 to be used after vials #1 and #2 as the VVM is still unchanged, and it has not been opened. </a:t>
            </a: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>
                <a:effectLst/>
              </a:rPr>
              <a:t>Vial #4 should be discarded as the VVM has gone beyond the discard point.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>
              <a:effectLst/>
            </a:endParaRPr>
          </a:p>
          <a:p>
            <a:pPr marL="457200" marR="0" lvl="1" indent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None/>
            </a:pP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30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7084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30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20511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1"/>
              <a:t>Note to facilitator:</a:t>
            </a:r>
          </a:p>
          <a:p>
            <a:pPr algn="l"/>
            <a:endParaRPr lang="en-US"/>
          </a:p>
          <a:p>
            <a:pPr algn="l"/>
            <a:r>
              <a:rPr lang="en-US"/>
              <a:t>Vial # 1 should be used first.  Although the expiry date is later than vial #2, as the status of the VVM has changed, vial #1 should be used first.</a:t>
            </a:r>
          </a:p>
          <a:p>
            <a:pPr algn="l"/>
            <a:endParaRPr lang="en-US"/>
          </a:p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30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4520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8DDC5C9-4B3A-473A-ABBD-3DBA1F1753D6}" type="datetime3">
              <a:rPr lang="en-GB" altLang="en-US" smtClean="0"/>
              <a:pPr/>
              <a:t>30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2407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/>
              <a:t>Recognize the vials for the 1-dose and the 10-dose hexavalent vaccine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alt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vaccine is a ready-to-use, combination injectable vaccine </a:t>
            </a:r>
            <a:r>
              <a:rPr lang="en-GB" altLang="zh-CN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in a liquid formulation </a:t>
            </a:r>
            <a:endParaRPr lang="en-GB" sz="12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comes in single dose (0.5 mL) or 10-dose (5 mL) liquid vaccine vials</a:t>
            </a: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GB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1 dose vials have the VVM in the vial cap and 10-dose vials have the VVM in the label on the side of the vial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200" b="1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/>
              <a:t>Describe the correct temperature range for storing hexavalent vaccine</a:t>
            </a:r>
            <a:endParaRPr lang="en-US" sz="1200" b="1" kern="1200">
              <a:solidFill>
                <a:schemeClr val="tx1"/>
              </a:solidFill>
              <a:latin typeface="Arial" pitchFamily="34" charset="0"/>
              <a:ea typeface="+mn-ea"/>
              <a:cs typeface="Arial" panose="020B0604020202020204" pitchFamily="34" charset="0"/>
            </a:endParaRP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</a:t>
            </a:r>
            <a:r>
              <a:rPr lang="en-GB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should be stored between +2° to +8° Celsius. Shelf life at this temperature is 24 months 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nl-BE"/>
              <a:t>Liquid vaccines must not be frozen and must be discarded if frozen. </a:t>
            </a:r>
            <a:r>
              <a:rPr lang="en-GB" altLang="nl-BE" sz="1200"/>
              <a:t>If frozen, vaccines lose their potency and provide no protection against disease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200" b="1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Describe effects of heat exposure on hexavalent vaccine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nl-BE"/>
              <a:t>Exposure to too much heat can also reduce the potency of the vaccine</a:t>
            </a:r>
            <a:endParaRPr lang="en-GB" altLang="nl-BE" sz="12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Hexavalent </a:t>
            </a:r>
            <a:r>
              <a:rPr lang="en-GB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1</a:t>
            </a:r>
            <a:r>
              <a:rPr lang="en-GB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 and 10-dose vials will come with Vaccine Vial Monitor (VVM) on the cap and on the vial label, respectively 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nl-BE"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rPr>
              <a:t>The VVM records the cumulative heat exposure over time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200" b="1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Understand how to check and interpret the VVM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Before administering the vaccine, you need to check the Vaccine Vial Monitor (VVM) on the vaccine vial cap or label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the inner square is lighter than the outer circle the vaccine can be used.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the inner square matches the outer circle, and/or if the inner square is darker than the outer circle – inform your supervisor and discard the vaccine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2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Understand how to handle hexavalent vaccine after opening the vial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Hexavalent vaccine contains a preservative, allowing 10 dose vials to be opened and</a:t>
            </a:r>
            <a:r>
              <a:rPr lang="en-GB" altLang="es-ES"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kept for use in subsequent immunization sessions for up to 28 days, provided the conditions outlined in the WHO Multi Dose Vial Policy (MDVP) statement are met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GB" altLang="es-ES"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multi-dose vials, always use a different new syringe each time to vaccinate</a:t>
            </a:r>
          </a:p>
          <a:p>
            <a:pPr marL="173662" marR="0" lvl="0" indent="-173662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1200"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73662" indent="-173662" algn="l" defTabSz="914400" rtl="0" eaLnBrk="1" fontAlgn="base" latinLnBrk="0" hangingPunct="1"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GB" sz="1200" kern="1200">
              <a:solidFill>
                <a:schemeClr val="tx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GB" altLang="en-US"/>
              <a:t>World Health Organization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58F20F16-4783-46BA-96B9-CBC589040205}" type="datetime3">
              <a:rPr lang="en-GB" altLang="en-US" smtClean="0"/>
              <a:t>30 September, 2024</a:t>
            </a:fld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A7C36E-CD20-4897-9184-2879EB4517D3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841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C8F210-657E-49C8-836D-996FD4F71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3C0536-49FF-4B1A-94DD-2916D31AE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260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5A9331-A377-4917-9E41-EC86A7B483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020050" y="0"/>
            <a:ext cx="2673350" cy="66071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86DD3C-BC8D-4E1C-A373-9DB4A091C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7867650" cy="66071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2160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F1A69-983D-12CB-EAF3-8AA70C064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8250"/>
            <a:ext cx="8020050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88385D-D229-E89D-5535-BD1059FEB9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71925"/>
            <a:ext cx="8020050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465E0F-FE83-9D50-5E17-9AFA11536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B034A5-145E-E644-BC31-B44D46D92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D76C3F-381F-5C8F-D02C-50D8071BD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494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BFEA7-0BCF-AAB7-DA96-67EB96A49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40E9C6-1B5C-5321-1445-06D9A1FDDB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5ACFA2-DC2D-3B56-28E6-246E1B62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F6524D-94D8-B4C1-FC9E-3067A1748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75C41-5483-E7E1-E2E5-6CF4F6291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045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6B0F5-DEC6-F0F0-394E-1EE72C9AA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64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1E362E-8DCA-CF13-34A4-A34FD7CF7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1788" cy="1654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CC3A7-0B02-89E1-03D7-67919BEA9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B6F12-75BB-44AF-A37E-B15AB5E5C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2338C6-2BD9-57A5-AEAC-E4FC5DB26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5677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A3EF8-4C75-DF01-5FA5-C46A00325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33749-1BE6-976E-B8F9-E75B105101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013" y="2012950"/>
            <a:ext cx="4535487" cy="4797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626809-168A-A1A1-A62E-3CFDD866CD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2900" y="2012950"/>
            <a:ext cx="4535488" cy="4797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70EF18-7D3A-995F-DB4B-336072D8F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E0699-C40A-1B46-ABCA-3A26B6F7A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5DCB07-423E-ED61-28C1-68E8A8593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396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6DB1A-E4D3-4902-7D07-5A315A928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B8A32B-768D-43B4-81C1-3A242F258E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F51F11-D746-90E8-5A71-7AF572E4D8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2250"/>
            <a:ext cx="4524375" cy="4062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C7DE15-6BFC-A2A2-31B5-3FFC1DCD23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4200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B3E81E-DD59-3481-1C18-699D0002EC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2250"/>
            <a:ext cx="4546600" cy="4062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E2E5F1-761A-A33F-7A0B-F7F8F5279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E8A43E-24DD-7B00-7F18-872AE8873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EE5A49-C5DE-84D8-BEB4-EF383F362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790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3F95C-09A8-C342-5C94-27369139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BDD750-786B-99C6-E2E8-BE4CDEAEE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C5F835-738C-ABF9-E7EA-4FB807AE3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9DCC24-9E08-9BA9-E98E-C983FE9E7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8790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3A15DB-4D04-9796-3662-D5ADB11DF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94D48D-9860-B98F-B751-63F6E37DB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F2C079-FD41-84F8-EE61-FF60EA0E8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286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51F0B-995A-0EF4-CC94-4F802638A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0B644D-B101-93B6-C8B5-C5F9543AF4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C96C79-DC07-5A46-DC4A-CFF6DE122F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6B62E5-14C1-3192-5A18-652A243ED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6400B8-5B9F-C148-0A9A-26A2AA200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B78DD6-9C5B-C678-1042-A1F39569C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856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8712F-6332-43DC-9C53-F3192904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AE90F-1AEF-4809-8623-891DF23517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244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F4DD4-F448-4B5C-8260-6549F7A53C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0CF980-6AC8-B1DD-3E07-132EFE4EF8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E45C1A-6780-9049-C40A-7B531D8E8B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77B557-C705-72AE-6D30-3F6237E9EA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240626-75FF-6909-6211-EBE830D2F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55C359-1EFF-9D22-9747-3CA8D8DB0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8586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38313-32CD-B62B-B019-EC8DA7405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2D6537-613D-0EB2-6B57-0A14EB7642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773148-7B17-3FD1-55CE-4697B05985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E1EB1B-078C-9D0A-113C-5177642B0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5CA04F-6365-6101-FCC5-C88B1608E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72342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40524C-7551-D6A5-2EEF-6DC456CDD8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3338" y="403225"/>
            <a:ext cx="2305050" cy="64071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145DD6-693A-5F89-C50B-EBC215039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013" y="403225"/>
            <a:ext cx="6765925" cy="64071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FA5FB9-B36F-52DC-5C80-B4AADD102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41B9CB-8128-DB15-CF0A-E470424F7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50BF31-8C28-EF1F-F759-F7ECE2316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43615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E6877653-C99F-4162-80C6-C69FAA24246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857" y="0"/>
            <a:ext cx="10693400" cy="7561263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txBody>
          <a:bodyPr wrap="none" lIns="88366" tIns="44183" rIns="88366" bIns="44183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n-US" sz="3749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36867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 typeface="Wingdings" charset="0"/>
              <a:buNone/>
              <a:defRPr>
                <a:latin typeface="Arial" charset="0"/>
                <a:cs typeface="Arial" charset="0"/>
              </a:defRPr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6401442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Gill Sans MT" panose="020B05020201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437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51" y="4859339"/>
            <a:ext cx="9090025" cy="1501775"/>
          </a:xfrm>
        </p:spPr>
        <p:txBody>
          <a:bodyPr anchor="t"/>
          <a:lstStyle>
            <a:lvl1pPr algn="l">
              <a:defRPr sz="3859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51" y="3205164"/>
            <a:ext cx="9090025" cy="1654175"/>
          </a:xfrm>
        </p:spPr>
        <p:txBody>
          <a:bodyPr anchor="b"/>
          <a:lstStyle>
            <a:lvl1pPr marL="0" indent="0">
              <a:buNone/>
              <a:defRPr sz="1985"/>
            </a:lvl1pPr>
            <a:lvl2pPr marL="441811" indent="0">
              <a:buNone/>
              <a:defRPr sz="1764"/>
            </a:lvl2pPr>
            <a:lvl3pPr marL="883623" indent="0">
              <a:buNone/>
              <a:defRPr sz="1544"/>
            </a:lvl3pPr>
            <a:lvl4pPr marL="1325433" indent="0">
              <a:buNone/>
              <a:defRPr sz="1323"/>
            </a:lvl4pPr>
            <a:lvl5pPr marL="1767245" indent="0">
              <a:buNone/>
              <a:defRPr sz="1323"/>
            </a:lvl5pPr>
            <a:lvl6pPr marL="2209056" indent="0">
              <a:buNone/>
              <a:defRPr sz="1323"/>
            </a:lvl6pPr>
            <a:lvl7pPr marL="2650868" indent="0">
              <a:buNone/>
              <a:defRPr sz="1323"/>
            </a:lvl7pPr>
            <a:lvl8pPr marL="3092679" indent="0">
              <a:buNone/>
              <a:defRPr sz="1323"/>
            </a:lvl8pPr>
            <a:lvl9pPr marL="3534489" indent="0">
              <a:buNone/>
              <a:defRPr sz="132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0572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527" y="1522413"/>
            <a:ext cx="4772024" cy="5084762"/>
          </a:xfrm>
        </p:spPr>
        <p:txBody>
          <a:bodyPr/>
          <a:lstStyle>
            <a:lvl1pPr>
              <a:defRPr sz="2756"/>
            </a:lvl1pPr>
            <a:lvl2pPr>
              <a:defRPr sz="231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1952" y="1522413"/>
            <a:ext cx="4772024" cy="5084762"/>
          </a:xfrm>
        </p:spPr>
        <p:txBody>
          <a:bodyPr/>
          <a:lstStyle>
            <a:lvl1pPr>
              <a:defRPr sz="2756"/>
            </a:lvl1pPr>
            <a:lvl2pPr>
              <a:defRPr sz="2315"/>
            </a:lvl2pPr>
            <a:lvl3pPr>
              <a:defRPr sz="1985"/>
            </a:lvl3pPr>
            <a:lvl4pPr>
              <a:defRPr sz="1764"/>
            </a:lvl4pPr>
            <a:lvl5pPr>
              <a:defRPr sz="1764"/>
            </a:lvl5pPr>
            <a:lvl6pPr>
              <a:defRPr sz="1764"/>
            </a:lvl6pPr>
            <a:lvl7pPr>
              <a:defRPr sz="1764"/>
            </a:lvl7pPr>
            <a:lvl8pPr>
              <a:defRPr sz="1764"/>
            </a:lvl8pPr>
            <a:lvl9pPr>
              <a:defRPr sz="176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4409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9" y="303214"/>
            <a:ext cx="962342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9" y="1692276"/>
            <a:ext cx="4724400" cy="704850"/>
          </a:xfrm>
        </p:spPr>
        <p:txBody>
          <a:bodyPr anchor="b"/>
          <a:lstStyle>
            <a:lvl1pPr marL="0" indent="0">
              <a:buNone/>
              <a:defRPr sz="2315" b="1"/>
            </a:lvl1pPr>
            <a:lvl2pPr marL="441811" indent="0">
              <a:buNone/>
              <a:defRPr sz="1985" b="1"/>
            </a:lvl2pPr>
            <a:lvl3pPr marL="883623" indent="0">
              <a:buNone/>
              <a:defRPr sz="1764" b="1"/>
            </a:lvl3pPr>
            <a:lvl4pPr marL="1325433" indent="0">
              <a:buNone/>
              <a:defRPr sz="1544" b="1"/>
            </a:lvl4pPr>
            <a:lvl5pPr marL="1767245" indent="0">
              <a:buNone/>
              <a:defRPr sz="1544" b="1"/>
            </a:lvl5pPr>
            <a:lvl6pPr marL="2209056" indent="0">
              <a:buNone/>
              <a:defRPr sz="1544" b="1"/>
            </a:lvl6pPr>
            <a:lvl7pPr marL="2650868" indent="0">
              <a:buNone/>
              <a:defRPr sz="1544" b="1"/>
            </a:lvl7pPr>
            <a:lvl8pPr marL="3092679" indent="0">
              <a:buNone/>
              <a:defRPr sz="1544" b="1"/>
            </a:lvl8pPr>
            <a:lvl9pPr marL="3534489" indent="0">
              <a:buNone/>
              <a:defRPr sz="15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989" y="2397126"/>
            <a:ext cx="4724400" cy="4357688"/>
          </a:xfrm>
        </p:spPr>
        <p:txBody>
          <a:bodyPr/>
          <a:lstStyle>
            <a:lvl1pPr>
              <a:defRPr sz="2315"/>
            </a:lvl1pPr>
            <a:lvl2pPr>
              <a:defRPr sz="1985"/>
            </a:lvl2pPr>
            <a:lvl3pPr>
              <a:defRPr sz="1764"/>
            </a:lvl3pPr>
            <a:lvl4pPr>
              <a:defRPr sz="1544"/>
            </a:lvl4pPr>
            <a:lvl5pPr>
              <a:defRPr sz="1544"/>
            </a:lvl5pPr>
            <a:lvl6pPr>
              <a:defRPr sz="1544"/>
            </a:lvl6pPr>
            <a:lvl7pPr>
              <a:defRPr sz="1544"/>
            </a:lvl7pPr>
            <a:lvl8pPr>
              <a:defRPr sz="1544"/>
            </a:lvl8pPr>
            <a:lvl9pPr>
              <a:defRPr sz="15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2426" y="1692276"/>
            <a:ext cx="4725988" cy="704850"/>
          </a:xfrm>
        </p:spPr>
        <p:txBody>
          <a:bodyPr anchor="b"/>
          <a:lstStyle>
            <a:lvl1pPr marL="0" indent="0">
              <a:buNone/>
              <a:defRPr sz="2315" b="1"/>
            </a:lvl1pPr>
            <a:lvl2pPr marL="441811" indent="0">
              <a:buNone/>
              <a:defRPr sz="1985" b="1"/>
            </a:lvl2pPr>
            <a:lvl3pPr marL="883623" indent="0">
              <a:buNone/>
              <a:defRPr sz="1764" b="1"/>
            </a:lvl3pPr>
            <a:lvl4pPr marL="1325433" indent="0">
              <a:buNone/>
              <a:defRPr sz="1544" b="1"/>
            </a:lvl4pPr>
            <a:lvl5pPr marL="1767245" indent="0">
              <a:buNone/>
              <a:defRPr sz="1544" b="1"/>
            </a:lvl5pPr>
            <a:lvl6pPr marL="2209056" indent="0">
              <a:buNone/>
              <a:defRPr sz="1544" b="1"/>
            </a:lvl6pPr>
            <a:lvl7pPr marL="2650868" indent="0">
              <a:buNone/>
              <a:defRPr sz="1544" b="1"/>
            </a:lvl7pPr>
            <a:lvl8pPr marL="3092679" indent="0">
              <a:buNone/>
              <a:defRPr sz="1544" b="1"/>
            </a:lvl8pPr>
            <a:lvl9pPr marL="3534489" indent="0">
              <a:buNone/>
              <a:defRPr sz="154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2426" y="2397126"/>
            <a:ext cx="4725988" cy="4357688"/>
          </a:xfrm>
        </p:spPr>
        <p:txBody>
          <a:bodyPr/>
          <a:lstStyle>
            <a:lvl1pPr>
              <a:defRPr sz="2315"/>
            </a:lvl1pPr>
            <a:lvl2pPr>
              <a:defRPr sz="1985"/>
            </a:lvl2pPr>
            <a:lvl3pPr>
              <a:defRPr sz="1764"/>
            </a:lvl3pPr>
            <a:lvl4pPr>
              <a:defRPr sz="1544"/>
            </a:lvl4pPr>
            <a:lvl5pPr>
              <a:defRPr sz="1544"/>
            </a:lvl5pPr>
            <a:lvl6pPr>
              <a:defRPr sz="1544"/>
            </a:lvl6pPr>
            <a:lvl7pPr>
              <a:defRPr sz="1544"/>
            </a:lvl7pPr>
            <a:lvl8pPr>
              <a:defRPr sz="1544"/>
            </a:lvl8pPr>
            <a:lvl9pPr>
              <a:defRPr sz="154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2086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4457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894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B4F7-CBBB-446D-927E-7F8A87158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642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42AD71-3A75-4C13-BDDB-21FFF3257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9363"/>
            <a:ext cx="9221788" cy="16541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45583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301626"/>
            <a:ext cx="3517901" cy="1281113"/>
          </a:xfrm>
        </p:spPr>
        <p:txBody>
          <a:bodyPr anchor="b"/>
          <a:lstStyle>
            <a:lvl1pPr algn="l">
              <a:defRPr sz="1985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1476" y="301625"/>
            <a:ext cx="5976938" cy="6453188"/>
          </a:xfrm>
        </p:spPr>
        <p:txBody>
          <a:bodyPr/>
          <a:lstStyle>
            <a:lvl1pPr>
              <a:defRPr sz="3087"/>
            </a:lvl1pPr>
            <a:lvl2pPr>
              <a:defRPr sz="2756"/>
            </a:lvl2pPr>
            <a:lvl3pPr>
              <a:defRPr sz="2315"/>
            </a:lvl3pPr>
            <a:lvl4pPr>
              <a:defRPr sz="1985"/>
            </a:lvl4pPr>
            <a:lvl5pPr>
              <a:defRPr sz="1985"/>
            </a:lvl5pPr>
            <a:lvl6pPr>
              <a:defRPr sz="1985"/>
            </a:lvl6pPr>
            <a:lvl7pPr>
              <a:defRPr sz="1985"/>
            </a:lvl7pPr>
            <a:lvl8pPr>
              <a:defRPr sz="1985"/>
            </a:lvl8pPr>
            <a:lvl9pPr>
              <a:defRPr sz="198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988" y="1582739"/>
            <a:ext cx="3517901" cy="5172075"/>
          </a:xfrm>
        </p:spPr>
        <p:txBody>
          <a:bodyPr/>
          <a:lstStyle>
            <a:lvl1pPr marL="0" indent="0">
              <a:buNone/>
              <a:defRPr sz="1323"/>
            </a:lvl1pPr>
            <a:lvl2pPr marL="441811" indent="0">
              <a:buNone/>
              <a:defRPr sz="1213"/>
            </a:lvl2pPr>
            <a:lvl3pPr marL="883623" indent="0">
              <a:buNone/>
              <a:defRPr sz="992"/>
            </a:lvl3pPr>
            <a:lvl4pPr marL="1325433" indent="0">
              <a:buNone/>
              <a:defRPr sz="882"/>
            </a:lvl4pPr>
            <a:lvl5pPr marL="1767245" indent="0">
              <a:buNone/>
              <a:defRPr sz="882"/>
            </a:lvl5pPr>
            <a:lvl6pPr marL="2209056" indent="0">
              <a:buNone/>
              <a:defRPr sz="882"/>
            </a:lvl6pPr>
            <a:lvl7pPr marL="2650868" indent="0">
              <a:buNone/>
              <a:defRPr sz="882"/>
            </a:lvl7pPr>
            <a:lvl8pPr marL="3092679" indent="0">
              <a:buNone/>
              <a:defRPr sz="882"/>
            </a:lvl8pPr>
            <a:lvl9pPr marL="3534489" indent="0">
              <a:buNone/>
              <a:defRPr sz="8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49822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1" y="5292725"/>
            <a:ext cx="6416675" cy="625475"/>
          </a:xfrm>
        </p:spPr>
        <p:txBody>
          <a:bodyPr anchor="b"/>
          <a:lstStyle>
            <a:lvl1pPr algn="l">
              <a:defRPr sz="1985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501" y="676275"/>
            <a:ext cx="6416675" cy="4535488"/>
          </a:xfrm>
        </p:spPr>
        <p:txBody>
          <a:bodyPr/>
          <a:lstStyle>
            <a:lvl1pPr marL="0" indent="0">
              <a:buNone/>
              <a:defRPr sz="3087"/>
            </a:lvl1pPr>
            <a:lvl2pPr marL="441811" indent="0">
              <a:buNone/>
              <a:defRPr sz="2756"/>
            </a:lvl2pPr>
            <a:lvl3pPr marL="883623" indent="0">
              <a:buNone/>
              <a:defRPr sz="2315"/>
            </a:lvl3pPr>
            <a:lvl4pPr marL="1325433" indent="0">
              <a:buNone/>
              <a:defRPr sz="1985"/>
            </a:lvl4pPr>
            <a:lvl5pPr marL="1767245" indent="0">
              <a:buNone/>
              <a:defRPr sz="1985"/>
            </a:lvl5pPr>
            <a:lvl6pPr marL="2209056" indent="0">
              <a:buNone/>
              <a:defRPr sz="1985"/>
            </a:lvl6pPr>
            <a:lvl7pPr marL="2650868" indent="0">
              <a:buNone/>
              <a:defRPr sz="1985"/>
            </a:lvl7pPr>
            <a:lvl8pPr marL="3092679" indent="0">
              <a:buNone/>
              <a:defRPr sz="1985"/>
            </a:lvl8pPr>
            <a:lvl9pPr marL="3534489" indent="0">
              <a:buNone/>
              <a:defRPr sz="1985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501" y="5918201"/>
            <a:ext cx="6416675" cy="887413"/>
          </a:xfrm>
        </p:spPr>
        <p:txBody>
          <a:bodyPr/>
          <a:lstStyle>
            <a:lvl1pPr marL="0" indent="0">
              <a:buNone/>
              <a:defRPr sz="1323"/>
            </a:lvl1pPr>
            <a:lvl2pPr marL="441811" indent="0">
              <a:buNone/>
              <a:defRPr sz="1213"/>
            </a:lvl2pPr>
            <a:lvl3pPr marL="883623" indent="0">
              <a:buNone/>
              <a:defRPr sz="992"/>
            </a:lvl3pPr>
            <a:lvl4pPr marL="1325433" indent="0">
              <a:buNone/>
              <a:defRPr sz="882"/>
            </a:lvl4pPr>
            <a:lvl5pPr marL="1767245" indent="0">
              <a:buNone/>
              <a:defRPr sz="882"/>
            </a:lvl5pPr>
            <a:lvl6pPr marL="2209056" indent="0">
              <a:buNone/>
              <a:defRPr sz="882"/>
            </a:lvl6pPr>
            <a:lvl7pPr marL="2650868" indent="0">
              <a:buNone/>
              <a:defRPr sz="882"/>
            </a:lvl7pPr>
            <a:lvl8pPr marL="3092679" indent="0">
              <a:buNone/>
              <a:defRPr sz="882"/>
            </a:lvl8pPr>
            <a:lvl9pPr marL="3534489" indent="0">
              <a:buNone/>
              <a:defRPr sz="8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72499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3993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20050" y="1"/>
            <a:ext cx="2673350" cy="660717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7867650" cy="660717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022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CC5B2-B7EF-421E-9E76-4C851F648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BE17-7476-42AA-8EB5-9064A155C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7525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2C9858-9DCF-43EA-9D33-06CD36F618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41950" y="1522413"/>
            <a:ext cx="4772025" cy="50847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678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FE02B-E44A-4C9F-BF9A-4B73D8217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E17C5-90CB-438A-9E23-753B5B9CE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6D831-BE70-40E1-821F-7E5622C89B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2250"/>
            <a:ext cx="4524375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ACA42D-18AA-4B6F-871A-679D5C1011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4200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AF9751-40F7-471E-A02E-2FD45A55AD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2250"/>
            <a:ext cx="4546600" cy="4062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05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CC783-6E39-4B9A-BAE3-D341F6187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063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304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A5FC5-C97C-478C-A50E-82FCDC94D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0D459-99E7-403C-863E-2C22284819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4CA1A-7525-493F-BE34-977B98A6A3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9021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FC8D9-2526-4021-9325-2C1AA4C78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3AD91C-7C50-45A5-871C-D1D452DD00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9025"/>
            <a:ext cx="5413375" cy="53736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F0747D-B295-443D-8F41-EDB7C2F4A1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8538"/>
            <a:ext cx="3449638" cy="42021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940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wmf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>
            <a:extLst>
              <a:ext uri="{FF2B5EF4-FFF2-40B4-BE49-F238E27FC236}">
                <a16:creationId xmlns:a16="http://schemas.microsoft.com/office/drawing/2014/main" id="{3BF6CA87-F45A-4F76-B868-FDD23ABA5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8343F211-FD94-4112-A3F9-673DE7F09B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7525" y="1522413"/>
            <a:ext cx="9696450" cy="508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7174" name="Line 6">
            <a:extLst>
              <a:ext uri="{FF2B5EF4-FFF2-40B4-BE49-F238E27FC236}">
                <a16:creationId xmlns:a16="http://schemas.microsoft.com/office/drawing/2014/main" id="{39BE5AB9-AA89-4BE3-A44D-EE2DC4C0B725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4775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28398" dir="1593903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94B2528B-1F36-4E99-8E7B-8E79D64E6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632575"/>
            <a:ext cx="10693400" cy="928688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181" name="Rectangle 13">
            <a:extLst>
              <a:ext uri="{FF2B5EF4-FFF2-40B4-BE49-F238E27FC236}">
                <a16:creationId xmlns:a16="http://schemas.microsoft.com/office/drawing/2014/main" id="{F1040D86-1620-4DAA-AE9D-490CE42DE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263" y="7085013"/>
            <a:ext cx="4967287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/>
            <a:r>
              <a:rPr lang="en-GB" altLang="en-US" sz="1400">
                <a:solidFill>
                  <a:srgbClr val="96CCEE"/>
                </a:solidFill>
                <a:latin typeface="Arial Narrow" panose="020B0606020202030204" pitchFamily="34" charset="0"/>
              </a:rPr>
              <a:t>Hexavalent Training – Module 3   </a:t>
            </a:r>
            <a:r>
              <a:rPr lang="en-GB" altLang="en-US" sz="1400" b="0">
                <a:solidFill>
                  <a:srgbClr val="96CCEE"/>
                </a:solidFill>
                <a:latin typeface="Arial Narrow" panose="020B0606020202030204" pitchFamily="34" charset="0"/>
              </a:rPr>
              <a:t>October 2024</a:t>
            </a:r>
            <a:endParaRPr lang="en-GB" altLang="en-US" sz="1400">
              <a:solidFill>
                <a:srgbClr val="96CCEE"/>
              </a:solidFill>
              <a:latin typeface="Arial Narrow" panose="020B0606020202030204" pitchFamily="34" charset="0"/>
            </a:endParaRPr>
          </a:p>
        </p:txBody>
      </p:sp>
      <p:sp>
        <p:nvSpPr>
          <p:cNvPr id="7182" name="Rectangle 14">
            <a:extLst>
              <a:ext uri="{FF2B5EF4-FFF2-40B4-BE49-F238E27FC236}">
                <a16:creationId xmlns:a16="http://schemas.microsoft.com/office/drawing/2014/main" id="{58636617-2BE1-4961-BABC-445288CAE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8" y="7054850"/>
            <a:ext cx="4159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20700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0429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63688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5975" algn="r" defTabSz="10429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431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003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575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14775" algn="r" defTabSz="1042988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rtl="0"/>
            <a:fld id="{C37A8506-7284-4BF1-8E85-D9144E699DEF}" type="slidenum">
              <a:rPr lang="ar-SA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pPr rtl="0"/>
              <a:t>‹#›</a:t>
            </a:fld>
            <a:r>
              <a:rPr lang="en-GB" altLang="en-US" sz="1700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2400" baseline="14000">
                <a:solidFill>
                  <a:schemeClr val="bg1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7185" name="Picture 17" descr="WHO-EN-white-H">
            <a:extLst>
              <a:ext uri="{FF2B5EF4-FFF2-40B4-BE49-F238E27FC236}">
                <a16:creationId xmlns:a16="http://schemas.microsoft.com/office/drawing/2014/main" id="{33E79288-14EC-4EE1-B3F3-C79EB44CF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6659563"/>
            <a:ext cx="258127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1042988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0066"/>
          </a:solidFill>
          <a:latin typeface="+mj-lt"/>
          <a:ea typeface="+mj-ea"/>
          <a:cs typeface="+mj-cs"/>
        </a:defRPr>
      </a:lvl1pPr>
      <a:lvl2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defTabSz="1042988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90525" indent="-390525" algn="l" defTabSz="1042988" rtl="0" eaLnBrk="1" fontAlgn="base" hangingPunct="1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800" kern="1200">
          <a:solidFill>
            <a:srgbClr val="000066"/>
          </a:solidFill>
          <a:latin typeface="+mn-lt"/>
          <a:ea typeface="+mn-ea"/>
          <a:cs typeface="+mn-cs"/>
        </a:defRPr>
      </a:lvl1pPr>
      <a:lvl2pPr marL="919163" indent="-3222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400" kern="1200">
          <a:solidFill>
            <a:srgbClr val="000066"/>
          </a:solidFill>
          <a:latin typeface="+mn-lt"/>
          <a:ea typeface="+mn-ea"/>
          <a:cs typeface="+mn-cs"/>
        </a:defRPr>
      </a:lvl2pPr>
      <a:lvl3pPr marL="1433513" indent="-307975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•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3pPr>
      <a:lvl4pPr marL="1898650" indent="-258763" algn="l" defTabSz="1042988" rtl="0" eaLnBrk="1" fontAlgn="base" hangingPunct="1">
        <a:spcBef>
          <a:spcPct val="20000"/>
        </a:spcBef>
        <a:spcAft>
          <a:spcPct val="0"/>
        </a:spcAft>
        <a:buClr>
          <a:srgbClr val="1E7FB8"/>
        </a:buClr>
        <a:buChar char="–"/>
        <a:defRPr sz="2400" kern="1200">
          <a:solidFill>
            <a:srgbClr val="000066"/>
          </a:solidFill>
          <a:latin typeface="Arial Narrow" panose="020B0606020202030204" pitchFamily="34" charset="0"/>
          <a:ea typeface="+mn-ea"/>
          <a:cs typeface="+mn-cs"/>
        </a:defRPr>
      </a:lvl4pPr>
      <a:lvl5pPr marL="2268538" indent="-165100" algn="r" defTabSz="1042988" rtl="1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9B86D5-4F08-BF0D-B209-0416DDE8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39F3A7-B05A-D4D5-C2AC-93CFA053B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013" y="2012950"/>
            <a:ext cx="9223375" cy="4797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92654-C86C-A7CF-C83F-76D108A832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13" y="7008813"/>
            <a:ext cx="24066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8A1C3-4973-4707-B32E-8C421B6223E0}" type="datetimeFigureOut">
              <a:rPr lang="en-GB" smtClean="0"/>
              <a:t>30/09/2024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07A30F-6AF5-6FF6-C3AD-F4BAD10AF1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1713" y="7008813"/>
            <a:ext cx="3609975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AA5773-B93D-93F8-D0F8-3145431465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1738" y="7008813"/>
            <a:ext cx="2406650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64BA5-C9C7-4C9E-911D-F201E99974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514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BDAC71BB-A158-41AE-BFB6-5DAAC7F494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0693400" cy="1365228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B013652C-A84C-4A59-89FF-28E622D052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7962" y="1522754"/>
            <a:ext cx="9696463" cy="50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7A86F830-4549-431C-AF40-E5A317AA7FA3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373980"/>
            <a:ext cx="106934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8366" tIns="44183" rIns="88366" bIns="44183"/>
          <a:lstStyle/>
          <a:p>
            <a:endParaRPr lang="en-US" sz="4300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01568E1F-CF5D-49D7-8E9F-83A083406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" y="6631858"/>
            <a:ext cx="10693400" cy="929405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txBody>
          <a:bodyPr wrap="none" lIns="88366" tIns="44183" rIns="88366" bIns="44183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n-US" sz="3749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C33B911B-67C6-4F82-81FD-D3BC0C8E8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4193" y="7085183"/>
            <a:ext cx="5862805" cy="476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1323" b="1">
                <a:solidFill>
                  <a:srgbClr val="96CCEE"/>
                </a:solidFill>
                <a:latin typeface="Arial Narrow" panose="020B0606020202030204" pitchFamily="34" charset="0"/>
              </a:rPr>
              <a:t>Inactivated poliovirus vaccine attributes and storage conditions</a:t>
            </a:r>
            <a:r>
              <a:rPr lang="en-GB" altLang="en-US" sz="1323" b="1">
                <a:solidFill>
                  <a:srgbClr val="96CCEE"/>
                </a:solidFill>
                <a:latin typeface="Arial Narrow" panose="020B0606020202030204" pitchFamily="34" charset="0"/>
              </a:rPr>
              <a:t>,  Module 2 </a:t>
            </a:r>
            <a:r>
              <a:rPr lang="en-GB" altLang="en-US" sz="1323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en-US" sz="4300" b="1" baseline="12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  <a:r>
              <a:rPr lang="en-GB" altLang="en-US" sz="1323" b="1">
                <a:solidFill>
                  <a:srgbClr val="96CCEE"/>
                </a:solidFill>
                <a:latin typeface="Arial Narrow" panose="020B0606020202030204" pitchFamily="34" charset="0"/>
              </a:rPr>
              <a:t>  </a:t>
            </a:r>
            <a:fld id="{C5E7F663-2E85-4C42-BFC9-48EBABC92D1B}" type="datetime4">
              <a:rPr lang="en-GB" altLang="en-US" sz="1323" smtClean="0">
                <a:solidFill>
                  <a:srgbClr val="96CCEE"/>
                </a:solidFill>
                <a:latin typeface="Arial Narrow" panose="020B0606020202030204" pitchFamily="34" charset="0"/>
              </a:rPr>
              <a:pPr eaLnBrk="1" hangingPunct="1">
                <a:defRPr/>
              </a:pPr>
              <a:t>30 September 2024</a:t>
            </a:fld>
            <a:endParaRPr lang="en-GB" altLang="en-US" sz="1323">
              <a:solidFill>
                <a:srgbClr val="96CCEE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BAFD18A7-2823-4953-9565-98E784208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424" y="7055429"/>
            <a:ext cx="631208" cy="36581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99172B1E-EE90-4CD0-A514-36D34C858B4F}" type="slidenum">
              <a:rPr lang="en-US" altLang="en-US" sz="1654" b="1" smtClean="0">
                <a:solidFill>
                  <a:srgbClr val="72BBE8"/>
                </a:solidFill>
                <a:latin typeface="Arial Narrow" panose="020B0606020202030204" pitchFamily="34" charset="0"/>
              </a:rPr>
              <a:pPr algn="r" eaLnBrk="1" hangingPunct="1">
                <a:defRPr/>
              </a:pPr>
              <a:t>‹#›</a:t>
            </a:fld>
            <a:r>
              <a:rPr lang="en-GB" altLang="en-US" sz="1654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en-US" sz="2315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1032" name="Picture 17" descr="WHO-EN-white-H">
            <a:extLst>
              <a:ext uri="{FF2B5EF4-FFF2-40B4-BE49-F238E27FC236}">
                <a16:creationId xmlns:a16="http://schemas.microsoft.com/office/drawing/2014/main" id="{B7BD07FC-6102-4A90-B656-66DC2C588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654" y="6659863"/>
            <a:ext cx="2582381" cy="791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43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1006376" rtl="0" eaLnBrk="0" fontAlgn="base" hangingPunct="0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41811" algn="ctr" defTabSz="1007882" rtl="0" eaLnBrk="1" fontAlgn="base" hangingPunct="1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cs typeface="Arial" charset="0"/>
        </a:defRPr>
      </a:lvl6pPr>
      <a:lvl7pPr marL="883623" algn="ctr" defTabSz="1007882" rtl="0" eaLnBrk="1" fontAlgn="base" hangingPunct="1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cs typeface="Arial" charset="0"/>
        </a:defRPr>
      </a:lvl7pPr>
      <a:lvl8pPr marL="1325433" algn="ctr" defTabSz="1007882" rtl="0" eaLnBrk="1" fontAlgn="base" hangingPunct="1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cs typeface="Arial" charset="0"/>
        </a:defRPr>
      </a:lvl8pPr>
      <a:lvl9pPr marL="1767245" algn="ctr" defTabSz="1007882" rtl="0" eaLnBrk="1" fontAlgn="base" hangingPunct="1">
        <a:spcBef>
          <a:spcPct val="0"/>
        </a:spcBef>
        <a:spcAft>
          <a:spcPct val="0"/>
        </a:spcAft>
        <a:defRPr sz="3859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76298" indent="-376298" algn="l" defTabSz="1006376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756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87361" indent="-309789" algn="l" defTabSz="1006376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315">
          <a:solidFill>
            <a:srgbClr val="000066"/>
          </a:solidFill>
          <a:latin typeface="+mn-lt"/>
          <a:ea typeface="Arial" charset="0"/>
          <a:cs typeface="+mn-cs"/>
        </a:defRPr>
      </a:lvl2pPr>
      <a:lvl3pPr marL="1384424" indent="-297537" algn="l" defTabSz="1006376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315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834229" indent="-248531" algn="l" defTabSz="1006376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315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2191274" indent="-159270" algn="r" defTabSz="1006376" rtl="1" eaLnBrk="0" fontAlgn="base" hangingPunct="0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ea typeface="Arial" charset="0"/>
          <a:cs typeface="+mn-cs"/>
        </a:defRPr>
      </a:lvl5pPr>
      <a:lvl6pPr marL="2633993" indent="-159543" algn="r" defTabSz="1007882" rtl="1" eaLnBrk="1" fontAlgn="base" hangingPunct="1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cs typeface="+mn-cs"/>
        </a:defRPr>
      </a:lvl6pPr>
      <a:lvl7pPr marL="3075804" indent="-159543" algn="r" defTabSz="1007882" rtl="1" eaLnBrk="1" fontAlgn="base" hangingPunct="1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cs typeface="+mn-cs"/>
        </a:defRPr>
      </a:lvl7pPr>
      <a:lvl8pPr marL="3517616" indent="-159543" algn="r" defTabSz="1007882" rtl="1" eaLnBrk="1" fontAlgn="base" hangingPunct="1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cs typeface="+mn-cs"/>
        </a:defRPr>
      </a:lvl8pPr>
      <a:lvl9pPr marL="3959427" indent="-159543" algn="r" defTabSz="1007882" rtl="1" eaLnBrk="1" fontAlgn="base" hangingPunct="1">
        <a:spcBef>
          <a:spcPct val="20000"/>
        </a:spcBef>
        <a:spcAft>
          <a:spcPct val="0"/>
        </a:spcAft>
        <a:buChar char="»"/>
        <a:defRPr sz="2205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41811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83623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3pPr>
      <a:lvl4pPr marL="1325433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4pPr>
      <a:lvl5pPr marL="1767245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5pPr>
      <a:lvl6pPr marL="2209056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6pPr>
      <a:lvl7pPr marL="2650868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7pPr>
      <a:lvl8pPr marL="3092679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8pPr>
      <a:lvl9pPr marL="3534489" algn="l" defTabSz="883623" rtl="0" eaLnBrk="1" latinLnBrk="0" hangingPunct="1">
        <a:defRPr sz="17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apps.who.int/iris/bitstream/10665/135972/1/WHO_IVB_14.07_eng.pdf" TargetMode="External"/><Relationship Id="rId7" Type="http://schemas.openxmlformats.org/officeDocument/2006/relationships/hyperlink" Target="http://apps.who.int/iris/bitstream/10665/193412/1/9789241549097_eng.pd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echnet-21.org/en/knowledge-hub/main/6785-vaccine-vial-monitor-(vvm)-assignments-for-different-who-prequalified-vaccines-and-their-proper-handling?Itemid=1758" TargetMode="External"/><Relationship Id="rId5" Type="http://schemas.openxmlformats.org/officeDocument/2006/relationships/hyperlink" Target="https://vimeo.com/channels/evvm" TargetMode="External"/><Relationship Id="rId4" Type="http://schemas.openxmlformats.org/officeDocument/2006/relationships/hyperlink" Target="https://agora.unicef.org/course/info.php?id=2065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7FB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91" name="Rectangle 7">
            <a:extLst>
              <a:ext uri="{FF2B5EF4-FFF2-40B4-BE49-F238E27FC236}">
                <a16:creationId xmlns:a16="http://schemas.microsoft.com/office/drawing/2014/main" id="{BA787966-7B25-4CAB-9622-03C332A37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310188"/>
            <a:ext cx="10693400" cy="2251075"/>
          </a:xfrm>
          <a:prstGeom prst="rect">
            <a:avLst/>
          </a:prstGeom>
          <a:solidFill>
            <a:srgbClr val="1E7F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pic>
        <p:nvPicPr>
          <p:cNvPr id="246789" name="Picture 5" descr="WHO-EN-white-H">
            <a:extLst>
              <a:ext uri="{FF2B5EF4-FFF2-40B4-BE49-F238E27FC236}">
                <a16:creationId xmlns:a16="http://schemas.microsoft.com/office/drawing/2014/main" id="{19DB2DA4-3654-4E74-831D-8C3767967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5578475"/>
            <a:ext cx="4430713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792" name="Rectangle 8">
            <a:extLst>
              <a:ext uri="{FF2B5EF4-FFF2-40B4-BE49-F238E27FC236}">
                <a16:creationId xmlns:a16="http://schemas.microsoft.com/office/drawing/2014/main" id="{374B5F3D-CB48-4A3B-B8B7-BF62A505CB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68" y="2626519"/>
            <a:ext cx="9134475" cy="1154112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66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fontAlgn="base">
              <a:spcBef>
                <a:spcPct val="0"/>
              </a:spcBef>
              <a:spcAft>
                <a:spcPct val="0"/>
              </a:spcAft>
              <a:defRPr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altLang="en-US"/>
              <a:t>Module 3: Storage and Handling of the Hexavalent Vaccine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4B8BF-B5A4-46DA-A76F-E0DFC2750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526" y="0"/>
            <a:ext cx="9837336" cy="1365250"/>
          </a:xfrm>
        </p:spPr>
        <p:txBody>
          <a:bodyPr/>
          <a:lstStyle/>
          <a:p>
            <a:r>
              <a:rPr lang="en-GB"/>
              <a:t>Hexavalent Storage in Top-opening Refrigerators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E451F-F4C4-4861-85C0-87577B3F4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6" y="1522413"/>
            <a:ext cx="9264427" cy="5084762"/>
          </a:xfrm>
        </p:spPr>
        <p:txBody>
          <a:bodyPr/>
          <a:lstStyle/>
          <a:p>
            <a:r>
              <a:rPr lang="en-GB" sz="2400"/>
              <a:t>In top-opening refrigerators with baskets, freeze-sensitive vaccines, including </a:t>
            </a:r>
            <a:r>
              <a:rPr lang="en-US" sz="2400"/>
              <a:t>the hexavalent vaccine</a:t>
            </a:r>
            <a:r>
              <a:rPr lang="en-GB" sz="2400"/>
              <a:t>, must be placed as far as possible from colder zones (bottom of the unit), and not be in contact with the walls/liner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73315B-1799-7CA6-652B-C1FFC69C7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028" y="3030040"/>
            <a:ext cx="5716591" cy="350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485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39E39F-4CA7-4062-9A57-F63AC4D92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Question to Participants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03D0FA-DC31-4A8E-95D9-8A0D5CB1A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  <a:p>
            <a:r>
              <a:rPr lang="en-GB"/>
              <a:t>Where would you store which vial in a front-opening refrigerator?</a:t>
            </a:r>
          </a:p>
          <a:p>
            <a:endParaRPr lang="en-CA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8FF437-2FD2-4715-A562-A5A2956DC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528036"/>
            <a:ext cx="740469" cy="1631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098FF587-6739-4B4B-B3D2-185141F5E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36" y="3443359"/>
            <a:ext cx="1092481" cy="18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B2DAAB38-060C-4CA8-B2F4-1737A901D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596" y="3514441"/>
            <a:ext cx="1228355" cy="180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A675247C-3425-44A4-8A32-5E4721F24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105" y="3528036"/>
            <a:ext cx="1246886" cy="1631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39A710-85EB-4871-B772-BDE089E7B3AA}"/>
              </a:ext>
            </a:extLst>
          </p:cNvPr>
          <p:cNvSpPr txBox="1"/>
          <p:nvPr/>
        </p:nvSpPr>
        <p:spPr>
          <a:xfrm>
            <a:off x="2195736" y="54856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C1B080-DE55-4429-A433-53F9C76DE108}"/>
              </a:ext>
            </a:extLst>
          </p:cNvPr>
          <p:cNvSpPr txBox="1"/>
          <p:nvPr/>
        </p:nvSpPr>
        <p:spPr>
          <a:xfrm>
            <a:off x="3951329" y="54856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AB5E98-6546-422B-9E57-EFA0BBA191D4}"/>
              </a:ext>
            </a:extLst>
          </p:cNvPr>
          <p:cNvSpPr txBox="1"/>
          <p:nvPr/>
        </p:nvSpPr>
        <p:spPr>
          <a:xfrm>
            <a:off x="5706922" y="54856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FD35F73-1D0A-4E8D-BD15-09197353B82A}"/>
              </a:ext>
            </a:extLst>
          </p:cNvPr>
          <p:cNvSpPr txBox="1"/>
          <p:nvPr/>
        </p:nvSpPr>
        <p:spPr>
          <a:xfrm>
            <a:off x="7462514" y="54856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61931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881AB-36DB-4F17-A0C3-E14AA1EE825C}"/>
              </a:ext>
            </a:extLst>
          </p:cNvPr>
          <p:cNvSpPr txBox="1">
            <a:spLocks/>
          </p:cNvSpPr>
          <p:nvPr/>
        </p:nvSpPr>
        <p:spPr>
          <a:xfrm>
            <a:off x="0" y="200026"/>
            <a:ext cx="10693400" cy="1365250"/>
          </a:xfrm>
          <a:prstGeom prst="rect">
            <a:avLst/>
          </a:prstGeom>
        </p:spPr>
        <p:txBody>
          <a:bodyPr/>
          <a:lstStyle>
            <a:lvl1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br>
              <a:rPr lang="en-GB"/>
            </a:br>
            <a:endParaRPr lang="en-CA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3FFE30E-D889-4155-BAAD-BA5F55F31DCC}"/>
              </a:ext>
            </a:extLst>
          </p:cNvPr>
          <p:cNvSpPr txBox="1">
            <a:spLocks/>
          </p:cNvSpPr>
          <p:nvPr/>
        </p:nvSpPr>
        <p:spPr>
          <a:xfrm>
            <a:off x="152400" y="91169"/>
            <a:ext cx="10693400" cy="1365250"/>
          </a:xfrm>
          <a:prstGeom prst="rect">
            <a:avLst/>
          </a:prstGeom>
        </p:spPr>
        <p:txBody>
          <a:bodyPr/>
          <a:lstStyle>
            <a:lvl1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000066"/>
                </a:solidFill>
                <a:latin typeface="+mj-lt"/>
                <a:ea typeface="+mj-ea"/>
                <a:cs typeface="+mj-cs"/>
              </a:defRPr>
            </a:lvl1pPr>
            <a:lvl2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defTabSz="1042988" rtl="0" eaLnBrk="1" fontAlgn="base" hangingPunct="1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/>
              <a:t>Hexavalent </a:t>
            </a:r>
            <a:r>
              <a:rPr lang="en-GB"/>
              <a:t>– Handling the Vial after Opening</a:t>
            </a:r>
            <a:br>
              <a:rPr lang="en-GB"/>
            </a:br>
            <a:endParaRPr lang="en-CA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53A5FF-9BB7-4D3C-BD75-71A983ED15A5}"/>
              </a:ext>
            </a:extLst>
          </p:cNvPr>
          <p:cNvSpPr txBox="1"/>
          <p:nvPr/>
        </p:nvSpPr>
        <p:spPr>
          <a:xfrm>
            <a:off x="285008" y="1793173"/>
            <a:ext cx="10123384" cy="326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90525" indent="-390525" defTabSz="1042988" rtl="0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</a:pPr>
            <a:r>
              <a:rPr lang="en-GB" sz="2400" b="0">
                <a:latin typeface="+mn-lt"/>
                <a:cs typeface="+mn-cs"/>
              </a:rPr>
              <a:t>Hexavalent vaccine contains a preservative, allowing 10 dose vials to be opened and</a:t>
            </a:r>
            <a:r>
              <a:rPr lang="en-GB" altLang="es-ES" sz="2400" b="0">
                <a:latin typeface="+mn-lt"/>
                <a:cs typeface="+mn-cs"/>
              </a:rPr>
              <a:t> kept for use in subsequent immunization sessions for up to 28 days, provided the conditions outlined in the WHO Multi Dose Vial Policy (MDVP) statement are met</a:t>
            </a:r>
            <a:endParaRPr lang="en-GB" altLang="es-ES" sz="2400" b="0">
              <a:solidFill>
                <a:srgbClr val="FF0000"/>
              </a:solidFill>
              <a:latin typeface="+mn-lt"/>
              <a:cs typeface="+mn-cs"/>
            </a:endParaRPr>
          </a:p>
          <a:p>
            <a:pPr marL="390525" indent="-390525" defTabSz="1042988" rtl="0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</a:pPr>
            <a:r>
              <a:rPr lang="en-GB" altLang="es-ES" sz="2400" b="0">
                <a:latin typeface="+mn-lt"/>
                <a:cs typeface="+mn-cs"/>
              </a:rPr>
              <a:t>For multi-dose vials, </a:t>
            </a:r>
            <a:r>
              <a:rPr lang="en-GB" altLang="es-ES" sz="2400">
                <a:latin typeface="+mn-lt"/>
                <a:cs typeface="+mn-cs"/>
              </a:rPr>
              <a:t>always</a:t>
            </a:r>
            <a:r>
              <a:rPr lang="en-GB" altLang="es-ES" sz="2400" b="0">
                <a:latin typeface="+mn-lt"/>
                <a:cs typeface="+mn-cs"/>
              </a:rPr>
              <a:t> use a different new syringe each time to vaccinate</a:t>
            </a:r>
            <a:endParaRPr lang="en-GB" altLang="es-ES" sz="2400" b="0">
              <a:solidFill>
                <a:srgbClr val="FF0000"/>
              </a:solidFill>
              <a:latin typeface="+mn-lt"/>
              <a:cs typeface="+mn-cs"/>
            </a:endParaRPr>
          </a:p>
          <a:p>
            <a:pPr defTabSz="1042988" rtl="0">
              <a:spcBef>
                <a:spcPct val="80000"/>
              </a:spcBef>
              <a:buClr>
                <a:srgbClr val="FF0000"/>
              </a:buClr>
            </a:pPr>
            <a:endParaRPr lang="en-GB" sz="2400" b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12254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136E2-CB86-4E42-BA4B-F9256D59E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Question to Participants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8FFF4-B13A-42E0-B5A5-5680C92F76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  <a:p>
            <a:r>
              <a:rPr lang="en-GB"/>
              <a:t>Which vial will you use first?</a:t>
            </a:r>
          </a:p>
          <a:p>
            <a:endParaRPr lang="en-CA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B5C87899-6529-4DF1-B44A-49F947314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538" y="3114117"/>
            <a:ext cx="131445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6F7E4680-8CEB-448A-A844-A1ECD3F2B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277" y="3114117"/>
            <a:ext cx="137160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55B8319-D65C-408A-ADFD-413A42F51A19}"/>
              </a:ext>
            </a:extLst>
          </p:cNvPr>
          <p:cNvSpPr txBox="1"/>
          <p:nvPr/>
        </p:nvSpPr>
        <p:spPr>
          <a:xfrm>
            <a:off x="6610234" y="535956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344DCC-3605-48DE-A03C-7EC91F063D96}"/>
              </a:ext>
            </a:extLst>
          </p:cNvPr>
          <p:cNvSpPr txBox="1"/>
          <p:nvPr/>
        </p:nvSpPr>
        <p:spPr>
          <a:xfrm flipH="1">
            <a:off x="2890747" y="5382653"/>
            <a:ext cx="96524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8E28E0-0637-6B6B-7BEF-259DA5E56546}"/>
              </a:ext>
            </a:extLst>
          </p:cNvPr>
          <p:cNvSpPr txBox="1"/>
          <p:nvPr/>
        </p:nvSpPr>
        <p:spPr>
          <a:xfrm>
            <a:off x="2541538" y="4763311"/>
            <a:ext cx="13208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800">
                <a:solidFill>
                  <a:schemeClr val="tx1"/>
                </a:solidFill>
              </a:rPr>
              <a:t>Expires in 3 weeks</a:t>
            </a:r>
            <a:endParaRPr lang="en-GB" sz="180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B90306-37A0-AA8F-7B9D-B07FE2E88718}"/>
              </a:ext>
            </a:extLst>
          </p:cNvPr>
          <p:cNvSpPr txBox="1"/>
          <p:nvPr/>
        </p:nvSpPr>
        <p:spPr>
          <a:xfrm>
            <a:off x="6081627" y="4715127"/>
            <a:ext cx="13208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800">
                <a:solidFill>
                  <a:schemeClr val="tx1"/>
                </a:solidFill>
              </a:rPr>
              <a:t>Expires in 2 weeks</a:t>
            </a:r>
            <a:endParaRPr lang="en-GB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7910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2B05-F68D-4252-B757-8C7F5E507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Messages</a:t>
            </a:r>
            <a:endParaRPr lang="en-CA" baseline="30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6E8480-96B7-4D98-A5FC-1D600CE69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766" y="1629690"/>
            <a:ext cx="10032514" cy="5084762"/>
          </a:xfrm>
        </p:spPr>
        <p:txBody>
          <a:bodyPr/>
          <a:lstStyle/>
          <a:p>
            <a:r>
              <a:rPr lang="en-GB" sz="2200"/>
              <a:t>Hexavalent comes in </a:t>
            </a:r>
            <a:r>
              <a:rPr lang="en-GB" sz="2200" b="1"/>
              <a:t>1-dose (0.5 mL) or 10-dose (5 mL) </a:t>
            </a:r>
            <a:r>
              <a:rPr lang="en-GB" sz="2200"/>
              <a:t>liquid vaccine vials</a:t>
            </a:r>
            <a:endParaRPr lang="en-US" sz="2200" b="1"/>
          </a:p>
          <a:p>
            <a:r>
              <a:rPr lang="en-US" sz="2200" b="1"/>
              <a:t>Hexavalent 1 and 10-dose vials </a:t>
            </a:r>
            <a:r>
              <a:rPr lang="en-US" sz="2200"/>
              <a:t>should be stored between </a:t>
            </a:r>
            <a:r>
              <a:rPr lang="en-GB" altLang="nl-BE" sz="2200" b="1"/>
              <a:t>+2</a:t>
            </a:r>
            <a:r>
              <a:rPr lang="en-GB" altLang="nl-BE" sz="2200" b="1" baseline="30000"/>
              <a:t>°</a:t>
            </a:r>
            <a:r>
              <a:rPr lang="en-GB" altLang="nl-BE" sz="2200" b="1"/>
              <a:t> to +8</a:t>
            </a:r>
            <a:r>
              <a:rPr lang="en-GB" altLang="nl-BE" sz="2200" b="1" baseline="30000"/>
              <a:t>°</a:t>
            </a:r>
            <a:r>
              <a:rPr lang="en-GB" altLang="nl-BE" sz="2200" b="1"/>
              <a:t> Celsius. </a:t>
            </a:r>
            <a:r>
              <a:rPr lang="en-GB" altLang="nl-BE" sz="2200"/>
              <a:t>Protect the vaccine from freezing, heat, and exposure to light</a:t>
            </a:r>
          </a:p>
          <a:p>
            <a:r>
              <a:rPr lang="en-US" sz="2200"/>
              <a:t>Before administering the vaccine, check both the </a:t>
            </a:r>
            <a:r>
              <a:rPr lang="en-US" sz="2200" b="1"/>
              <a:t>vaccine vial monitor (VVM)</a:t>
            </a:r>
            <a:r>
              <a:rPr lang="en-US" sz="2200"/>
              <a:t> and </a:t>
            </a:r>
            <a:r>
              <a:rPr lang="en-US" sz="2200" b="1"/>
              <a:t>expiry date</a:t>
            </a:r>
            <a:r>
              <a:rPr lang="en-US" sz="2200"/>
              <a:t> to ensure the vaccine is still safe for use. The VVM is located on the cap or the label of the vial, depending on the presentation</a:t>
            </a:r>
            <a:endParaRPr lang="en-US" sz="2200" b="1"/>
          </a:p>
          <a:p>
            <a:r>
              <a:rPr lang="en-GB" sz="2200"/>
              <a:t>Once opened, hexavalent 10-dose vial </a:t>
            </a:r>
            <a:r>
              <a:rPr lang="en-US" sz="2200"/>
              <a:t>may be </a:t>
            </a:r>
            <a:r>
              <a:rPr lang="en-GB" altLang="es-ES" sz="2200"/>
              <a:t>kept for </a:t>
            </a:r>
            <a:r>
              <a:rPr lang="en-GB" altLang="es-ES" sz="2200" b="0"/>
              <a:t>use in subsequent immunization sessions for up to 28 days, provided the conditions outlined in the WHO Multi Dose Vial Policy statement are met</a:t>
            </a:r>
          </a:p>
        </p:txBody>
      </p:sp>
    </p:spTree>
    <p:extLst>
      <p:ext uri="{BB962C8B-B14F-4D97-AF65-F5344CB8AC3E}">
        <p14:creationId xmlns:p14="http://schemas.microsoft.com/office/powerpoint/2010/main" val="272678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BCF43-730D-47D8-9D7C-9875B6B9C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ED108D-9A60-4B90-BDC8-1495333330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5" y="1439288"/>
            <a:ext cx="9696450" cy="5355212"/>
          </a:xfrm>
        </p:spPr>
        <p:txBody>
          <a:bodyPr/>
          <a:lstStyle/>
          <a:p>
            <a:r>
              <a:rPr lang="en-US" sz="1700"/>
              <a:t>World Health Organization Multi-Dose Vial Policy (revised 2014): </a:t>
            </a:r>
            <a:r>
              <a:rPr lang="en-US" sz="1700">
                <a:hlinkClick r:id="rId3"/>
              </a:rPr>
              <a:t>http://apps.who.int/iris/bitstream/10665/135972/1/WHO_IVB_14.07_eng.pdf</a:t>
            </a:r>
            <a:r>
              <a:rPr lang="en-US" sz="1700"/>
              <a:t> (Accessed 12 September 2024)</a:t>
            </a:r>
          </a:p>
          <a:p>
            <a:r>
              <a:rPr lang="en-US" sz="1700"/>
              <a:t>UNICEF Agora: Multi-Dose Vial Policy short e-course: </a:t>
            </a:r>
            <a:r>
              <a:rPr lang="en-US" sz="1700">
                <a:hlinkClick r:id="rId4"/>
              </a:rPr>
              <a:t>https://agora.unicef.org/course/info.php?id=2065</a:t>
            </a:r>
            <a:r>
              <a:rPr lang="en-US" sz="1700"/>
              <a:t> (Accessed 4 August 2024) </a:t>
            </a:r>
          </a:p>
          <a:p>
            <a:r>
              <a:rPr lang="en-US" sz="1700"/>
              <a:t>Vaccine Vial Monitor (VVM) training videos: </a:t>
            </a:r>
            <a:r>
              <a:rPr lang="en-US" sz="1700">
                <a:hlinkClick r:id="rId5"/>
              </a:rPr>
              <a:t>https://vimeo.com/channels/evvm</a:t>
            </a:r>
            <a:r>
              <a:rPr lang="en-US" sz="1700"/>
              <a:t> (Accessed 12 September 2024)</a:t>
            </a:r>
          </a:p>
          <a:p>
            <a:r>
              <a:rPr lang="en-US" sz="1700"/>
              <a:t>World Health Organization and UNICEF: Vaccine vial monitor (VVM) assignments for different WHO-prequalified vaccines and their proper handling </a:t>
            </a:r>
            <a:r>
              <a:rPr lang="en-GB" sz="1700">
                <a:effectLst/>
                <a:latin typeface="Segoe UI" panose="020B0502040204020203" pitchFamily="34" charset="0"/>
                <a:hlinkClick r:id="rId6"/>
              </a:rPr>
              <a:t>https://www.technet-21.org/en/knowledge-hub/main/6785-vaccine-vial-monitor-(vvm)-assignments-for-different-who-prequalified-vaccines-and-their-proper-handling?Itemid=1758</a:t>
            </a:r>
            <a:r>
              <a:rPr lang="en-GB" sz="1700">
                <a:effectLst/>
                <a:latin typeface="Segoe UI" panose="020B0502040204020203" pitchFamily="34" charset="0"/>
              </a:rPr>
              <a:t>   </a:t>
            </a:r>
            <a:r>
              <a:rPr lang="en-US" sz="1700"/>
              <a:t>(Accessed 12 September 2024)</a:t>
            </a:r>
            <a:endParaRPr lang="en-US" sz="1700">
              <a:solidFill>
                <a:srgbClr val="FF0000"/>
              </a:solidFill>
            </a:endParaRPr>
          </a:p>
          <a:p>
            <a:r>
              <a:rPr lang="en-US" sz="1700"/>
              <a:t>WHO. Immunization in Practice: a practical guide for health staff. 2015 update. </a:t>
            </a:r>
            <a:r>
              <a:rPr lang="en-US" sz="1700">
                <a:hlinkClick r:id="rId7"/>
              </a:rPr>
              <a:t>http://apps.who.int/iris/bitstream/10665/193412/1/9789241549097_eng.pdf</a:t>
            </a:r>
            <a:r>
              <a:rPr lang="en-US" sz="1700"/>
              <a:t> (Accessed 12 September 2024)</a:t>
            </a:r>
          </a:p>
          <a:p>
            <a:endParaRPr lang="en-US" sz="1700">
              <a:highlight>
                <a:srgbClr val="FFFF00"/>
              </a:highlight>
            </a:endParaRPr>
          </a:p>
          <a:p>
            <a:endParaRPr lang="en-US" sz="1700"/>
          </a:p>
          <a:p>
            <a:pPr marL="0" indent="0">
              <a:buNone/>
            </a:pPr>
            <a:endParaRPr lang="en-CA" sz="1700"/>
          </a:p>
        </p:txBody>
      </p:sp>
    </p:spTree>
    <p:extLst>
      <p:ext uri="{BB962C8B-B14F-4D97-AF65-F5344CB8AC3E}">
        <p14:creationId xmlns:p14="http://schemas.microsoft.com/office/powerpoint/2010/main" val="290568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797B4-348D-4204-9A56-DD5A2AC04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Questions to Test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E3035E-81BA-4372-8FBD-958BFC0D1C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i="1">
                <a:solidFill>
                  <a:srgbClr val="FF0000"/>
                </a:solidFill>
              </a:rPr>
              <a:t>Note to facilitators: See the suggested answers in the notes below</a:t>
            </a:r>
          </a:p>
          <a:p>
            <a:r>
              <a:rPr lang="en-US" sz="2400"/>
              <a:t>Recognize the vials for the 1 dose and the 10-dose hexavalent vaccine</a:t>
            </a:r>
          </a:p>
          <a:p>
            <a:r>
              <a:rPr lang="en-US" sz="2400"/>
              <a:t>Describe the correct temperature range for storing hexavalent vaccine</a:t>
            </a:r>
          </a:p>
          <a:p>
            <a:r>
              <a:rPr lang="en-US" sz="2400"/>
              <a:t>Describe effects of heat exposure on hexavalent vaccine</a:t>
            </a:r>
          </a:p>
          <a:p>
            <a:r>
              <a:rPr lang="en-US" sz="2400"/>
              <a:t>Understand how to check and interpret the VVM</a:t>
            </a:r>
          </a:p>
          <a:p>
            <a:r>
              <a:rPr lang="en-US" sz="2400"/>
              <a:t>Understand how to handle hexavalent vaccine after opening the vial</a:t>
            </a:r>
          </a:p>
        </p:txBody>
      </p:sp>
    </p:spTree>
    <p:extLst>
      <p:ext uri="{BB962C8B-B14F-4D97-AF65-F5344CB8AC3E}">
        <p14:creationId xmlns:p14="http://schemas.microsoft.com/office/powerpoint/2010/main" val="4124278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>
            <a:extLst>
              <a:ext uri="{FF2B5EF4-FFF2-40B4-BE49-F238E27FC236}">
                <a16:creationId xmlns:a16="http://schemas.microsoft.com/office/drawing/2014/main" id="{55015C14-1D9C-4AC4-9971-9FB22DC29A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220163" name="Rectangle 3">
            <a:extLst>
              <a:ext uri="{FF2B5EF4-FFF2-40B4-BE49-F238E27FC236}">
                <a16:creationId xmlns:a16="http://schemas.microsoft.com/office/drawing/2014/main" id="{FE721EF2-B645-43AD-A4F7-D176566543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67280" y="1728224"/>
            <a:ext cx="8027645" cy="5084762"/>
          </a:xfrm>
        </p:spPr>
        <p:txBody>
          <a:bodyPr/>
          <a:lstStyle/>
          <a:p>
            <a:r>
              <a:rPr lang="en-US" sz="2400"/>
              <a:t>At the end of this module, you should be able to: </a:t>
            </a:r>
          </a:p>
          <a:p>
            <a:pPr marL="918845" lvl="1" indent="-321945"/>
            <a:r>
              <a:rPr lang="en-US" sz="2000"/>
              <a:t>Recognize the vials for the 1 dose and the 10-dose hexavalent vaccine</a:t>
            </a:r>
          </a:p>
          <a:p>
            <a:pPr marL="918845" lvl="1" indent="-321945"/>
            <a:r>
              <a:rPr lang="en-US" sz="2000"/>
              <a:t>Describe the correct temperature range for storing</a:t>
            </a:r>
            <a:r>
              <a:rPr lang="en-CA" sz="2000"/>
              <a:t> </a:t>
            </a:r>
            <a:r>
              <a:rPr lang="en-US" sz="2000"/>
              <a:t>hexavalent vaccine</a:t>
            </a:r>
            <a:endParaRPr lang="en-US" sz="2000" baseline="30000"/>
          </a:p>
          <a:p>
            <a:pPr marL="918845" lvl="1" indent="-321945"/>
            <a:r>
              <a:rPr lang="en-US" sz="2000"/>
              <a:t>Describe effects of heat exposure on hexavalent vaccine</a:t>
            </a:r>
          </a:p>
          <a:p>
            <a:pPr marL="918845" lvl="1" indent="-321945"/>
            <a:r>
              <a:rPr lang="en-US" sz="2000"/>
              <a:t>Understand how to check and interpret the VVM </a:t>
            </a:r>
          </a:p>
          <a:p>
            <a:pPr marL="918845" lvl="1" indent="-321945"/>
            <a:r>
              <a:rPr lang="en-US" sz="2000"/>
              <a:t>Understand how to handle hexavalent vaccine after opening the vial</a:t>
            </a:r>
          </a:p>
          <a:p>
            <a:r>
              <a:rPr lang="en-US" sz="2400"/>
              <a:t>Duration</a:t>
            </a:r>
          </a:p>
          <a:p>
            <a:pPr marL="918845" lvl="1" indent="-321945"/>
            <a:r>
              <a:rPr lang="en-US" sz="2000"/>
              <a:t>30’</a:t>
            </a:r>
          </a:p>
          <a:p>
            <a:pPr marL="918845" lvl="1" indent="-321945"/>
            <a:endParaRPr lang="en-US" sz="200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en-US" altLang="en-US" sz="2000"/>
          </a:p>
        </p:txBody>
      </p:sp>
      <p:pic>
        <p:nvPicPr>
          <p:cNvPr id="2" name="Picture 1" descr="arrow">
            <a:extLst>
              <a:ext uri="{FF2B5EF4-FFF2-40B4-BE49-F238E27FC236}">
                <a16:creationId xmlns:a16="http://schemas.microsoft.com/office/drawing/2014/main" id="{7C2D57DD-3A2D-4A7C-45EF-A15685E0F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64" y="1512163"/>
            <a:ext cx="1571965" cy="130492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AF4995B-FD92-6FDB-C05C-B0DD2ABE3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54" y="5059214"/>
            <a:ext cx="8477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D7E750-3472-4BBE-B552-851054972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800" y="170822"/>
            <a:ext cx="9223057" cy="934497"/>
          </a:xfrm>
        </p:spPr>
        <p:txBody>
          <a:bodyPr>
            <a:normAutofit/>
          </a:bodyPr>
          <a:lstStyle/>
          <a:p>
            <a:r>
              <a:rPr lang="en-GB"/>
              <a:t>Hexavalent vaccine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F4D97-D144-4E80-82DA-7E12B7666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312" y="1527292"/>
            <a:ext cx="3848880" cy="2235412"/>
          </a:xfrm>
        </p:spPr>
        <p:txBody>
          <a:bodyPr>
            <a:normAutofit fontScale="92500" lnSpcReduction="20000"/>
          </a:bodyPr>
          <a:lstStyle/>
          <a:p>
            <a:r>
              <a:rPr lang="en-GB" altLang="en-US" sz="2400" dirty="0">
                <a:ea typeface="ＭＳ Ｐゴシック"/>
              </a:rPr>
              <a:t>Hexavalent vaccine is a ready-to-use, combination</a:t>
            </a:r>
            <a:r>
              <a:rPr lang="en-GB" altLang="en-US" sz="2400" b="1" dirty="0">
                <a:ea typeface="ＭＳ Ｐゴシック"/>
              </a:rPr>
              <a:t> </a:t>
            </a:r>
            <a:r>
              <a:rPr lang="en-GB" altLang="en-US" sz="2400" dirty="0">
                <a:ea typeface="ＭＳ Ｐゴシック"/>
              </a:rPr>
              <a:t>injectable vaccine </a:t>
            </a:r>
            <a:r>
              <a:rPr lang="en-GB" altLang="zh-CN" sz="2400" dirty="0">
                <a:ea typeface="SimSun"/>
              </a:rPr>
              <a:t>in a liquid formulation </a:t>
            </a:r>
            <a:endParaRPr lang="en-GB" sz="2400" dirty="0">
              <a:ea typeface="SimSun"/>
            </a:endParaRPr>
          </a:p>
          <a:p>
            <a:r>
              <a:rPr lang="en-GB" sz="2400" dirty="0"/>
              <a:t>Hexavalent comes in single dose (0.5 mL) or 10-dose (5 mL) liquid vaccine vials</a:t>
            </a:r>
          </a:p>
          <a:p>
            <a:pPr marL="0" indent="0">
              <a:buClr>
                <a:srgbClr val="635A54"/>
              </a:buClr>
              <a:buNone/>
            </a:pPr>
            <a:endParaRPr lang="en-GB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31F157-CE08-C778-0288-20E6BA702407}"/>
              </a:ext>
            </a:extLst>
          </p:cNvPr>
          <p:cNvSpPr txBox="1"/>
          <p:nvPr/>
        </p:nvSpPr>
        <p:spPr>
          <a:xfrm>
            <a:off x="4540502" y="1523671"/>
            <a:ext cx="1900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n-lt"/>
                <a:cs typeface="+mn-cs"/>
              </a:rPr>
              <a:t>1 dose (0.5 mL)</a:t>
            </a:r>
            <a:endParaRPr lang="en-GB" sz="1200" dirty="0">
              <a:latin typeface="+mn-lt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C3B030-E2A7-C069-4C53-0FB87781883C}"/>
              </a:ext>
            </a:extLst>
          </p:cNvPr>
          <p:cNvSpPr txBox="1"/>
          <p:nvPr/>
        </p:nvSpPr>
        <p:spPr>
          <a:xfrm>
            <a:off x="7190904" y="1407830"/>
            <a:ext cx="1900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n-lt"/>
                <a:cs typeface="+mn-cs"/>
              </a:rPr>
              <a:t>10 dose (5 mL)</a:t>
            </a:r>
            <a:endParaRPr lang="en-GB" sz="1200" dirty="0">
              <a:latin typeface="+mn-lt"/>
              <a:cs typeface="+mn-cs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E49A1FA-E2B1-C5A0-F12B-FAB9E4380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519110"/>
              </p:ext>
            </p:extLst>
          </p:nvPr>
        </p:nvGraphicFramePr>
        <p:xfrm>
          <a:off x="430924" y="5009812"/>
          <a:ext cx="9942786" cy="154482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56138">
                  <a:extLst>
                    <a:ext uri="{9D8B030D-6E8A-4147-A177-3AD203B41FA5}">
                      <a16:colId xmlns:a16="http://schemas.microsoft.com/office/drawing/2014/main" val="1375945316"/>
                    </a:ext>
                  </a:extLst>
                </a:gridCol>
                <a:gridCol w="1545021">
                  <a:extLst>
                    <a:ext uri="{9D8B030D-6E8A-4147-A177-3AD203B41FA5}">
                      <a16:colId xmlns:a16="http://schemas.microsoft.com/office/drawing/2014/main" val="3018616261"/>
                    </a:ext>
                  </a:extLst>
                </a:gridCol>
                <a:gridCol w="1114096">
                  <a:extLst>
                    <a:ext uri="{9D8B030D-6E8A-4147-A177-3AD203B41FA5}">
                      <a16:colId xmlns:a16="http://schemas.microsoft.com/office/drawing/2014/main" val="2832226976"/>
                    </a:ext>
                  </a:extLst>
                </a:gridCol>
                <a:gridCol w="1187669">
                  <a:extLst>
                    <a:ext uri="{9D8B030D-6E8A-4147-A177-3AD203B41FA5}">
                      <a16:colId xmlns:a16="http://schemas.microsoft.com/office/drawing/2014/main" val="1365903317"/>
                    </a:ext>
                  </a:extLst>
                </a:gridCol>
                <a:gridCol w="1418897">
                  <a:extLst>
                    <a:ext uri="{9D8B030D-6E8A-4147-A177-3AD203B41FA5}">
                      <a16:colId xmlns:a16="http://schemas.microsoft.com/office/drawing/2014/main" val="1614783482"/>
                    </a:ext>
                  </a:extLst>
                </a:gridCol>
                <a:gridCol w="1860331">
                  <a:extLst>
                    <a:ext uri="{9D8B030D-6E8A-4147-A177-3AD203B41FA5}">
                      <a16:colId xmlns:a16="http://schemas.microsoft.com/office/drawing/2014/main" val="1164043744"/>
                    </a:ext>
                  </a:extLst>
                </a:gridCol>
                <a:gridCol w="1660634">
                  <a:extLst>
                    <a:ext uri="{9D8B030D-6E8A-4147-A177-3AD203B41FA5}">
                      <a16:colId xmlns:a16="http://schemas.microsoft.com/office/drawing/2014/main" val="2764444572"/>
                    </a:ext>
                  </a:extLst>
                </a:gridCol>
              </a:tblGrid>
              <a:tr h="485528">
                <a:tc>
                  <a:txBody>
                    <a:bodyPr/>
                    <a:lstStyle/>
                    <a:p>
                      <a:endParaRPr lang="en-GB" sz="1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Route of administration</a:t>
                      </a:r>
                      <a:endParaRPr lang="en-GB" sz="1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Shelf-life</a:t>
                      </a:r>
                      <a:endParaRPr lang="en-GB" sz="1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Storage temperature</a:t>
                      </a:r>
                      <a:endParaRPr lang="en-GB" sz="1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Cold chain volume per dose</a:t>
                      </a:r>
                      <a:endParaRPr lang="en-GB" sz="1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Preservative</a:t>
                      </a:r>
                      <a:endParaRPr lang="en-GB" sz="13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/>
                        <a:t>Multidose vial policy applicable</a:t>
                      </a:r>
                      <a:endParaRPr lang="en-GB" sz="13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5443573"/>
                  </a:ext>
                </a:extLst>
              </a:tr>
              <a:tr h="371343">
                <a:tc>
                  <a:txBody>
                    <a:bodyPr/>
                    <a:lstStyle/>
                    <a:p>
                      <a:r>
                        <a:rPr lang="en-US" sz="1300" b="1"/>
                        <a:t>1-dose vial*</a:t>
                      </a:r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/>
                        <a:t>Intramuscular</a:t>
                      </a:r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/>
                        <a:t>24 months</a:t>
                      </a:r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/>
                        <a:t>2-8</a:t>
                      </a:r>
                      <a:r>
                        <a:rPr lang="en-US" sz="1300" b="1" baseline="30000"/>
                        <a:t>o</a:t>
                      </a:r>
                      <a:r>
                        <a:rPr lang="en-US" sz="1300" b="1"/>
                        <a:t>C</a:t>
                      </a:r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/>
                        <a:t>14.06 cm3</a:t>
                      </a:r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/>
                        <a:t>2-phenoxyethanol</a:t>
                      </a:r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/>
                        <a:t>NA (single dose)</a:t>
                      </a:r>
                      <a:endParaRPr lang="en-GB" sz="13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9333303"/>
                  </a:ext>
                </a:extLst>
              </a:tr>
              <a:tr h="371343">
                <a:tc>
                  <a:txBody>
                    <a:bodyPr/>
                    <a:lstStyle/>
                    <a:p>
                      <a:r>
                        <a:rPr lang="en-US" sz="1300" b="1"/>
                        <a:t>10-dose vial</a:t>
                      </a:r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/>
                        <a:t>Intramuscular</a:t>
                      </a:r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/>
                        <a:t>24 months</a:t>
                      </a:r>
                      <a:endParaRPr lang="en-GB" sz="1300" b="1"/>
                    </a:p>
                    <a:p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/>
                        <a:t>2-8</a:t>
                      </a:r>
                      <a:r>
                        <a:rPr lang="en-US" sz="1300" b="1" baseline="30000"/>
                        <a:t>o</a:t>
                      </a:r>
                      <a:r>
                        <a:rPr lang="en-US" sz="1300" b="1"/>
                        <a:t>C</a:t>
                      </a:r>
                      <a:endParaRPr lang="en-GB" sz="1300" b="1"/>
                    </a:p>
                    <a:p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/>
                        <a:t>2.11 cm3</a:t>
                      </a:r>
                      <a:endParaRPr lang="en-GB" sz="1300" b="1"/>
                    </a:p>
                    <a:p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/>
                        <a:t>2-phenoxyethanol</a:t>
                      </a:r>
                      <a:endParaRPr lang="en-GB" sz="13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b="1" dirty="0"/>
                        <a:t>yes</a:t>
                      </a:r>
                      <a:endParaRPr lang="en-GB" sz="13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9227321"/>
                  </a:ext>
                </a:extLst>
              </a:tr>
            </a:tbl>
          </a:graphicData>
        </a:graphic>
      </p:graphicFrame>
      <p:pic>
        <p:nvPicPr>
          <p:cNvPr id="9" name="Picture 8" descr="A close-up of a vial&#10;&#10;Description automatically generated">
            <a:extLst>
              <a:ext uri="{FF2B5EF4-FFF2-40B4-BE49-F238E27FC236}">
                <a16:creationId xmlns:a16="http://schemas.microsoft.com/office/drawing/2014/main" id="{24ACAD89-B163-3837-EB84-6A8DC749E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305" y="1804727"/>
            <a:ext cx="1394100" cy="1740596"/>
          </a:xfrm>
          <a:prstGeom prst="rect">
            <a:avLst/>
          </a:prstGeom>
        </p:spPr>
      </p:pic>
      <p:pic>
        <p:nvPicPr>
          <p:cNvPr id="11" name="Picture 10" descr="A close-up of a bottle of liquid&#10;&#10;Description automatically generated">
            <a:extLst>
              <a:ext uri="{FF2B5EF4-FFF2-40B4-BE49-F238E27FC236}">
                <a16:creationId xmlns:a16="http://schemas.microsoft.com/office/drawing/2014/main" id="{49A66FFA-FA19-3D09-969D-6EF6DFA64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318" y="1810870"/>
            <a:ext cx="1279728" cy="1649304"/>
          </a:xfrm>
          <a:prstGeom prst="rect">
            <a:avLst/>
          </a:prstGeom>
        </p:spPr>
      </p:pic>
      <p:pic>
        <p:nvPicPr>
          <p:cNvPr id="5" name="Picture 4" descr="A white box with a label&#10;&#10;Description automatically generated">
            <a:extLst>
              <a:ext uri="{FF2B5EF4-FFF2-40B4-BE49-F238E27FC236}">
                <a16:creationId xmlns:a16="http://schemas.microsoft.com/office/drawing/2014/main" id="{C0F225E0-E5BC-1295-9532-FA455E25B5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970" y="3605056"/>
            <a:ext cx="2017533" cy="1345022"/>
          </a:xfrm>
          <a:prstGeom prst="rect">
            <a:avLst/>
          </a:prstGeom>
        </p:spPr>
      </p:pic>
      <p:pic>
        <p:nvPicPr>
          <p:cNvPr id="12" name="Picture 11" descr="A white box with a label&#10;&#10;Description automatically generated">
            <a:extLst>
              <a:ext uri="{FF2B5EF4-FFF2-40B4-BE49-F238E27FC236}">
                <a16:creationId xmlns:a16="http://schemas.microsoft.com/office/drawing/2014/main" id="{CA5DEC41-4A49-B0A0-C0D1-9BBD225E7D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375" y="3602444"/>
            <a:ext cx="2017533" cy="134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577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75D5E-57E9-4FA0-AFEF-53A814DD9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BE"/>
              <a:t>At what temperature to store </a:t>
            </a:r>
            <a:r>
              <a:rPr lang="en-US"/>
              <a:t>Hexavalent</a:t>
            </a:r>
            <a:r>
              <a:rPr lang="en-GB" altLang="nl-BE"/>
              <a:t>?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C70B9-8274-4841-9452-3D99324AE2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Hexavalent </a:t>
            </a:r>
            <a:r>
              <a:rPr lang="en-GB" altLang="nl-BE"/>
              <a:t>should be stored between +2</a:t>
            </a:r>
            <a:r>
              <a:rPr lang="en-GB" altLang="nl-BE" baseline="30000"/>
              <a:t>°</a:t>
            </a:r>
            <a:r>
              <a:rPr lang="en-GB" altLang="nl-BE"/>
              <a:t> to +8</a:t>
            </a:r>
            <a:r>
              <a:rPr lang="en-GB" altLang="nl-BE" baseline="30000"/>
              <a:t>°</a:t>
            </a:r>
            <a:r>
              <a:rPr lang="en-GB" altLang="nl-BE"/>
              <a:t> Celsius. Shelf life at this temperature is 24 months </a:t>
            </a:r>
          </a:p>
          <a:p>
            <a:pPr marL="0" indent="0">
              <a:lnSpc>
                <a:spcPct val="90000"/>
              </a:lnSpc>
              <a:buNone/>
            </a:pPr>
            <a:endParaRPr lang="en-GB" altLang="nl-BE"/>
          </a:p>
          <a:p>
            <a:pPr marL="0" indent="0">
              <a:lnSpc>
                <a:spcPct val="90000"/>
              </a:lnSpc>
              <a:buNone/>
            </a:pPr>
            <a:endParaRPr lang="en-GB" altLang="nl-BE"/>
          </a:p>
          <a:p>
            <a:pPr>
              <a:lnSpc>
                <a:spcPct val="90000"/>
              </a:lnSpc>
            </a:pPr>
            <a:r>
              <a:rPr lang="en-GB" altLang="nl-BE"/>
              <a:t>Liquid vaccines must not be frozen and must be discarded if frozen</a:t>
            </a:r>
          </a:p>
          <a:p>
            <a:pPr marL="918845" lvl="1" indent="-321945">
              <a:lnSpc>
                <a:spcPct val="90000"/>
              </a:lnSpc>
            </a:pPr>
            <a:r>
              <a:rPr lang="en-GB" altLang="nl-BE" sz="2800"/>
              <a:t>If frozen, they lose their potency and provide no protection against disease </a:t>
            </a:r>
          </a:p>
          <a:p>
            <a:pPr marL="918845" lvl="1" indent="-321945">
              <a:lnSpc>
                <a:spcPct val="90000"/>
              </a:lnSpc>
            </a:pPr>
            <a:r>
              <a:rPr lang="en-GB" altLang="nl-BE" sz="2800"/>
              <a:t>Vaccines that have been previously frozen may also cause “aseptic abscesses” </a:t>
            </a:r>
          </a:p>
          <a:p>
            <a:pPr>
              <a:lnSpc>
                <a:spcPct val="90000"/>
              </a:lnSpc>
            </a:pPr>
            <a:endParaRPr lang="en-GB" altLang="nl-BE"/>
          </a:p>
          <a:p>
            <a:endParaRPr lang="en-CA"/>
          </a:p>
        </p:txBody>
      </p:sp>
      <p:pic>
        <p:nvPicPr>
          <p:cNvPr id="4" name="Picture 3" descr="2-8C">
            <a:extLst>
              <a:ext uri="{FF2B5EF4-FFF2-40B4-BE49-F238E27FC236}">
                <a16:creationId xmlns:a16="http://schemas.microsoft.com/office/drawing/2014/main" id="{6282AE50-2FDC-41CD-AC0E-27DD419FE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493" y="2432843"/>
            <a:ext cx="4824413" cy="13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2245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6B574-57B5-4293-9550-ADA390640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567"/>
            <a:ext cx="9223057" cy="752993"/>
          </a:xfrm>
        </p:spPr>
        <p:txBody>
          <a:bodyPr>
            <a:normAutofit/>
          </a:bodyPr>
          <a:lstStyle/>
          <a:p>
            <a:r>
              <a:rPr lang="en-GB" altLang="nl-BE"/>
              <a:t>Avoiding heat exposure of vaccine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31CA6-4931-4118-9759-B04528CE8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393" y="1678956"/>
            <a:ext cx="7121995" cy="4797551"/>
          </a:xfrm>
        </p:spPr>
        <p:txBody>
          <a:bodyPr>
            <a:normAutofit/>
          </a:bodyPr>
          <a:lstStyle/>
          <a:p>
            <a:r>
              <a:rPr lang="en-GB" altLang="nl-BE"/>
              <a:t>Exposure to too much heat can also reduce the potency of the vaccine</a:t>
            </a:r>
          </a:p>
          <a:p>
            <a:pPr lvl="1"/>
            <a:r>
              <a:rPr lang="en-GB" altLang="nl-BE" sz="2800"/>
              <a:t>Protect the vaccine from too much heat and sun exposure</a:t>
            </a:r>
          </a:p>
          <a:p>
            <a:r>
              <a:rPr lang="en-US"/>
              <a:t>Hexavalent </a:t>
            </a:r>
            <a:r>
              <a:rPr lang="en-GB"/>
              <a:t>1</a:t>
            </a:r>
            <a:r>
              <a:rPr lang="en-GB" altLang="nl-BE"/>
              <a:t> and 10-dose vials will come with Vaccine Vial Monitor (VVM) on the cap and on the vial label, respectively </a:t>
            </a:r>
          </a:p>
          <a:p>
            <a:pPr lvl="1"/>
            <a:r>
              <a:rPr lang="en-GB" altLang="nl-BE" sz="2800"/>
              <a:t>The VVM records the cumulative heat exposure over time</a:t>
            </a:r>
            <a:endParaRPr lang="en-GB" altLang="nl-BE" sz="2800" b="1"/>
          </a:p>
          <a:p>
            <a:endParaRPr lang="en-CA" sz="2400"/>
          </a:p>
        </p:txBody>
      </p:sp>
      <p:pic>
        <p:nvPicPr>
          <p:cNvPr id="14" name="Picture 13" descr="A close-up of a bottle of liquid&#10;&#10;Description automatically generated">
            <a:extLst>
              <a:ext uri="{FF2B5EF4-FFF2-40B4-BE49-F238E27FC236}">
                <a16:creationId xmlns:a16="http://schemas.microsoft.com/office/drawing/2014/main" id="{48893769-B31D-8263-95BF-B6DC2FFA5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106" y="3980327"/>
            <a:ext cx="1766799" cy="2277037"/>
          </a:xfrm>
          <a:prstGeom prst="rect">
            <a:avLst/>
          </a:prstGeom>
        </p:spPr>
      </p:pic>
      <p:pic>
        <p:nvPicPr>
          <p:cNvPr id="15" name="Picture 14" descr="A close-up of a vial&#10;&#10;Description automatically generated">
            <a:extLst>
              <a:ext uri="{FF2B5EF4-FFF2-40B4-BE49-F238E27FC236}">
                <a16:creationId xmlns:a16="http://schemas.microsoft.com/office/drawing/2014/main" id="{FA583CD4-0F72-6881-4F5D-8AD0BC62D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089" y="1506069"/>
            <a:ext cx="1834148" cy="2290015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C74920F3-6CAA-95D1-75E9-6099968984F9}"/>
              </a:ext>
            </a:extLst>
          </p:cNvPr>
          <p:cNvSpPr/>
          <p:nvPr/>
        </p:nvSpPr>
        <p:spPr bwMode="auto">
          <a:xfrm rot="1306251">
            <a:off x="8075854" y="1565117"/>
            <a:ext cx="951973" cy="3048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8282E974-7223-7913-70F2-8A808F543B16}"/>
              </a:ext>
            </a:extLst>
          </p:cNvPr>
          <p:cNvSpPr/>
          <p:nvPr/>
        </p:nvSpPr>
        <p:spPr bwMode="auto">
          <a:xfrm rot="7785531">
            <a:off x="9483314" y="4684837"/>
            <a:ext cx="951973" cy="3048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042988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900" b="1" i="0" u="none" strike="noStrike" cap="none" normalizeH="0" baseline="0">
              <a:ln>
                <a:noFill/>
              </a:ln>
              <a:solidFill>
                <a:srgbClr val="0000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B90E07-C60D-3E52-EDB7-EB35D6428130}"/>
              </a:ext>
            </a:extLst>
          </p:cNvPr>
          <p:cNvSpPr txBox="1"/>
          <p:nvPr/>
        </p:nvSpPr>
        <p:spPr>
          <a:xfrm>
            <a:off x="8571469" y="5952937"/>
            <a:ext cx="19002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latin typeface="+mn-lt"/>
                <a:cs typeface="+mn-cs"/>
              </a:rPr>
              <a:t>10 dose (5 mL)</a:t>
            </a:r>
            <a:endParaRPr lang="en-GB" sz="1200">
              <a:latin typeface="+mn-lt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40329FF-2EAA-1CDD-7053-01C1FC745067}"/>
              </a:ext>
            </a:extLst>
          </p:cNvPr>
          <p:cNvSpPr txBox="1"/>
          <p:nvPr/>
        </p:nvSpPr>
        <p:spPr>
          <a:xfrm>
            <a:off x="8367804" y="3451603"/>
            <a:ext cx="1900237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200">
                <a:latin typeface="+mn-lt"/>
                <a:cs typeface="+mn-cs"/>
              </a:rPr>
              <a:t> 1 dose (0.5 mL)</a:t>
            </a:r>
            <a:endParaRPr lang="en-GB" sz="120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447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05424-1A9B-4CBE-ACE9-6F6D84ACB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762" y="140835"/>
            <a:ext cx="10213975" cy="1155402"/>
          </a:xfrm>
        </p:spPr>
        <p:txBody>
          <a:bodyPr/>
          <a:lstStyle/>
          <a:p>
            <a:r>
              <a:rPr lang="en-US"/>
              <a:t>How to check and interpret the Vaccine Vial Monitor (VVM)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BC0E5-3EB8-4F70-8EDC-0D6DCED7F5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Before administering the vaccine, you need to check the Vaccine Vial Monitor (VVM) on the vaccine vial cap or label</a:t>
            </a:r>
            <a:endParaRPr lang="fr-FR"/>
          </a:p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9DB550-636A-4270-813E-DB8CA0A0A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453" y="2511494"/>
            <a:ext cx="5977948" cy="3726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6933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DE07A-CA27-4585-9A5A-6290699F0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Vaccine Expiry 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D78D8-97C5-4D7C-ABE6-43916EED21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nl-BE"/>
              <a:t>Remember, the VVM does not tell us everything about the potency of a vaccine:</a:t>
            </a:r>
          </a:p>
          <a:p>
            <a:pPr lvl="1"/>
            <a:r>
              <a:rPr lang="en-GB" altLang="nl-BE" sz="2800"/>
              <a:t>The VVM may be correct (the inner square lighter than outer circle), BUT the vaccine may be beyond expiry date</a:t>
            </a:r>
          </a:p>
          <a:p>
            <a:pPr lvl="1"/>
            <a:r>
              <a:rPr lang="en-GB" altLang="nl-BE" sz="2800" b="1">
                <a:solidFill>
                  <a:srgbClr val="00B050"/>
                </a:solidFill>
              </a:rPr>
              <a:t>Always check the expiry date</a:t>
            </a:r>
            <a:r>
              <a:rPr lang="en-GB" altLang="nl-BE" sz="2800">
                <a:solidFill>
                  <a:srgbClr val="00B050"/>
                </a:solidFill>
              </a:rPr>
              <a:t> </a:t>
            </a:r>
            <a:r>
              <a:rPr lang="en-GB" altLang="nl-BE" sz="2800"/>
              <a:t>on the vaccine vial label before using it</a:t>
            </a:r>
          </a:p>
          <a:p>
            <a:pPr marL="0" indent="0">
              <a:buNone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0181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DB78B-4024-4E63-AE16-6FE5461530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171" y="402567"/>
            <a:ext cx="9223057" cy="146149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GB" sz="3400"/>
              <a:t>Hexavalent Storage in Front-opening Refrigerators</a:t>
            </a:r>
            <a:br>
              <a:rPr lang="en-GB" sz="3400"/>
            </a:br>
            <a:endParaRPr lang="en-GB" sz="3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86DA6-1A17-489F-8F2E-B13490F17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3910" y="1684224"/>
            <a:ext cx="5163181" cy="4797551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GB" sz="2400"/>
              <a:t>In front-opening refrigerators, freeze-sensitive vaccines, including the hexavalent vaccine, must be placed on the </a:t>
            </a:r>
            <a:r>
              <a:rPr lang="en-GB" sz="2400" b="1"/>
              <a:t>middle shelf</a:t>
            </a:r>
            <a:r>
              <a:rPr lang="en-GB" sz="2400"/>
              <a:t>, as far as possible from the freezing compartment on top, and from the icepacks on the bottom shelf</a:t>
            </a:r>
          </a:p>
          <a:p>
            <a:pPr>
              <a:lnSpc>
                <a:spcPct val="90000"/>
              </a:lnSpc>
            </a:pPr>
            <a:r>
              <a:rPr lang="en-GB" sz="2400"/>
              <a:t>Vials with shorter expiry dates must be stored at the front</a:t>
            </a:r>
          </a:p>
          <a:p>
            <a:pPr>
              <a:lnSpc>
                <a:spcPct val="90000"/>
              </a:lnSpc>
            </a:pPr>
            <a:r>
              <a:rPr lang="en-GB" sz="2400"/>
              <a:t>Vials that have been exposed to heat, but VVM has not yet expired, must be placed in “use first” boxes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127032F-EE3F-9F54-66AC-F23B17669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238523" y="1913054"/>
            <a:ext cx="5378755" cy="4158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746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4B8BF-B5A4-46DA-A76F-E0DFC2750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526" y="0"/>
            <a:ext cx="9837336" cy="1365250"/>
          </a:xfrm>
        </p:spPr>
        <p:txBody>
          <a:bodyPr/>
          <a:lstStyle/>
          <a:p>
            <a:r>
              <a:rPr lang="en-GB"/>
              <a:t>Hexavalent Storage in Top-opening Refrigerators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E451F-F4C4-4861-85C0-87577B3F4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526" y="1522413"/>
            <a:ext cx="9507420" cy="5084762"/>
          </a:xfrm>
        </p:spPr>
        <p:txBody>
          <a:bodyPr/>
          <a:lstStyle/>
          <a:p>
            <a:r>
              <a:rPr lang="en-GB" sz="2400"/>
              <a:t>In top-opening refrigerators without baskets, freeze-sensitive vaccines, including </a:t>
            </a:r>
            <a:r>
              <a:rPr lang="en-US" sz="2400"/>
              <a:t>the hexavalent vaccine</a:t>
            </a:r>
            <a:r>
              <a:rPr lang="en-GB" sz="2400"/>
              <a:t>, must be placed as far as possible from colder zones (evaporator, bottom and walls of the unit)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AFC6F18D-0826-C22B-FFFF-BB2245F48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53990" y="2760103"/>
            <a:ext cx="5320541" cy="383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486319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master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1641</Words>
  <Application>Microsoft Office PowerPoint</Application>
  <PresentationFormat>Custom</PresentationFormat>
  <Paragraphs>166</Paragraphs>
  <Slides>16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ＭＳ Ｐゴシック</vt:lpstr>
      <vt:lpstr>SimSun</vt:lpstr>
      <vt:lpstr>Arial</vt:lpstr>
      <vt:lpstr>Arial Narrow</vt:lpstr>
      <vt:lpstr>Calibri</vt:lpstr>
      <vt:lpstr>Calibri Light</vt:lpstr>
      <vt:lpstr>Courier New</vt:lpstr>
      <vt:lpstr>Gill Sans MT</vt:lpstr>
      <vt:lpstr>Segoe UI</vt:lpstr>
      <vt:lpstr>Wingdings</vt:lpstr>
      <vt:lpstr>master</vt:lpstr>
      <vt:lpstr>Custom Design</vt:lpstr>
      <vt:lpstr>PPTtemplate</vt:lpstr>
      <vt:lpstr>PowerPoint Presentation</vt:lpstr>
      <vt:lpstr>Objectives</vt:lpstr>
      <vt:lpstr>Hexavalent vaccine</vt:lpstr>
      <vt:lpstr>At what temperature to store Hexavalent?</vt:lpstr>
      <vt:lpstr>Avoiding heat exposure of vaccine</vt:lpstr>
      <vt:lpstr>How to check and interpret the Vaccine Vial Monitor (VVM)</vt:lpstr>
      <vt:lpstr>Vaccine Expiry Date</vt:lpstr>
      <vt:lpstr>Hexavalent Storage in Front-opening Refrigerators </vt:lpstr>
      <vt:lpstr>Hexavalent Storage in Top-opening Refrigerators</vt:lpstr>
      <vt:lpstr>Hexavalent Storage in Top-opening Refrigerators</vt:lpstr>
      <vt:lpstr>Question to Participants</vt:lpstr>
      <vt:lpstr>PowerPoint Presentation</vt:lpstr>
      <vt:lpstr>Question to Participants</vt:lpstr>
      <vt:lpstr>Key Messages</vt:lpstr>
      <vt:lpstr>Resources</vt:lpstr>
      <vt:lpstr>Questions to Test 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Mira Browne</dc:creator>
  <cp:lastModifiedBy>Gillian Mayers</cp:lastModifiedBy>
  <cp:revision>1</cp:revision>
  <cp:lastPrinted>2019-06-07T11:03:58Z</cp:lastPrinted>
  <dcterms:created xsi:type="dcterms:W3CDTF">2018-09-02T20:09:15Z</dcterms:created>
  <dcterms:modified xsi:type="dcterms:W3CDTF">2024-09-30T09:34:39Z</dcterms:modified>
</cp:coreProperties>
</file>